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4"/>
    <p:sldMasterId id="2147483667" r:id="rId5"/>
    <p:sldMasterId id="2147483680" r:id="rId6"/>
  </p:sldMasterIdLst>
  <p:notesMasterIdLst>
    <p:notesMasterId r:id="rId27"/>
  </p:notesMasterIdLst>
  <p:handoutMasterIdLst>
    <p:handoutMasterId r:id="rId28"/>
  </p:handoutMasterIdLst>
  <p:sldIdLst>
    <p:sldId id="257" r:id="rId7"/>
    <p:sldId id="549" r:id="rId8"/>
    <p:sldId id="284" r:id="rId9"/>
    <p:sldId id="598" r:id="rId10"/>
    <p:sldId id="626" r:id="rId11"/>
    <p:sldId id="566" r:id="rId12"/>
    <p:sldId id="582" r:id="rId13"/>
    <p:sldId id="585" r:id="rId14"/>
    <p:sldId id="556" r:id="rId15"/>
    <p:sldId id="609" r:id="rId16"/>
    <p:sldId id="589" r:id="rId17"/>
    <p:sldId id="583" r:id="rId18"/>
    <p:sldId id="561" r:id="rId19"/>
    <p:sldId id="563" r:id="rId20"/>
    <p:sldId id="627" r:id="rId21"/>
    <p:sldId id="552" r:id="rId22"/>
    <p:sldId id="591" r:id="rId23"/>
    <p:sldId id="573" r:id="rId24"/>
    <p:sldId id="574" r:id="rId25"/>
    <p:sldId id="603" r:id="rId26"/>
  </p:sldIdLst>
  <p:sldSz cx="12192000" cy="6858000"/>
  <p:notesSz cx="6858000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74C6D"/>
    <a:srgbClr val="0066FF"/>
    <a:srgbClr val="ED7D31"/>
    <a:srgbClr val="25408B"/>
    <a:srgbClr val="FF9900"/>
    <a:srgbClr val="4472C4"/>
    <a:srgbClr val="7E7ED4"/>
    <a:srgbClr val="00305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5DD8F-05A9-414E-A06F-A126F44F57FF}" v="678" dt="2023-03-28T21:41:17.903"/>
    <p1510:client id="{89205E77-442D-4553-85DD-84AB299E0860}" v="5206" dt="2023-03-28T23:17:33.255"/>
    <p1510:client id="{B051993D-8D43-937B-5912-573D2FDBC2AA}" v="2" dt="2023-03-28T01:20:3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Delayen" userId="S::delayen@jlab.org::d05ae53b-0453-48ae-8ca0-1e3acf83fdb2" providerId="AD" clId="Web-{6E49F2C0-D27E-486C-99C3-FC834AC36466}"/>
    <pc:docChg chg="addSld modSld">
      <pc:chgData name="Jean Delayen" userId="S::delayen@jlab.org::d05ae53b-0453-48ae-8ca0-1e3acf83fdb2" providerId="AD" clId="Web-{6E49F2C0-D27E-486C-99C3-FC834AC36466}" dt="2023-03-20T20:24:35.688" v="110"/>
      <pc:docMkLst>
        <pc:docMk/>
      </pc:docMkLst>
      <pc:sldChg chg="addSp delSp modSp">
        <pc:chgData name="Jean Delayen" userId="S::delayen@jlab.org::d05ae53b-0453-48ae-8ca0-1e3acf83fdb2" providerId="AD" clId="Web-{6E49F2C0-D27E-486C-99C3-FC834AC36466}" dt="2023-03-20T20:21:01.937" v="107"/>
        <pc:sldMkLst>
          <pc:docMk/>
          <pc:sldMk cId="1100747721" sldId="322"/>
        </pc:sldMkLst>
        <pc:spChg chg="mod">
          <ac:chgData name="Jean Delayen" userId="S::delayen@jlab.org::d05ae53b-0453-48ae-8ca0-1e3acf83fdb2" providerId="AD" clId="Web-{6E49F2C0-D27E-486C-99C3-FC834AC36466}" dt="2023-03-20T20:02:04.541" v="11" actId="20577"/>
          <ac:spMkLst>
            <pc:docMk/>
            <pc:sldMk cId="1100747721" sldId="322"/>
            <ac:spMk id="2" creationId="{00000000-0000-0000-0000-000000000000}"/>
          </ac:spMkLst>
        </pc:spChg>
        <pc:picChg chg="add del mod">
          <ac:chgData name="Jean Delayen" userId="S::delayen@jlab.org::d05ae53b-0453-48ae-8ca0-1e3acf83fdb2" providerId="AD" clId="Web-{6E49F2C0-D27E-486C-99C3-FC834AC36466}" dt="2023-03-20T20:21:01.937" v="107"/>
          <ac:picMkLst>
            <pc:docMk/>
            <pc:sldMk cId="1100747721" sldId="322"/>
            <ac:picMk id="4" creationId="{C6E5AF71-3AF1-3AB8-5B37-870167C6C982}"/>
          </ac:picMkLst>
        </pc:picChg>
      </pc:sldChg>
      <pc:sldChg chg="addSp delSp">
        <pc:chgData name="Jean Delayen" userId="S::delayen@jlab.org::d05ae53b-0453-48ae-8ca0-1e3acf83fdb2" providerId="AD" clId="Web-{6E49F2C0-D27E-486C-99C3-FC834AC36466}" dt="2023-03-20T20:15:14.873" v="83"/>
        <pc:sldMkLst>
          <pc:docMk/>
          <pc:sldMk cId="2701385455" sldId="536"/>
        </pc:sldMkLst>
        <pc:picChg chg="add del">
          <ac:chgData name="Jean Delayen" userId="S::delayen@jlab.org::d05ae53b-0453-48ae-8ca0-1e3acf83fdb2" providerId="AD" clId="Web-{6E49F2C0-D27E-486C-99C3-FC834AC36466}" dt="2023-03-20T20:15:14.873" v="83"/>
          <ac:picMkLst>
            <pc:docMk/>
            <pc:sldMk cId="2701385455" sldId="536"/>
            <ac:picMk id="6" creationId="{2ED2147E-5434-845F-AFCC-54558119D4AE}"/>
          </ac:picMkLst>
        </pc:picChg>
      </pc:sldChg>
      <pc:sldChg chg="addSp delSp modSp add replId">
        <pc:chgData name="Jean Delayen" userId="S::delayen@jlab.org::d05ae53b-0453-48ae-8ca0-1e3acf83fdb2" providerId="AD" clId="Web-{6E49F2C0-D27E-486C-99C3-FC834AC36466}" dt="2023-03-20T20:24:02.001" v="109"/>
        <pc:sldMkLst>
          <pc:docMk/>
          <pc:sldMk cId="498675073" sldId="607"/>
        </pc:sldMkLst>
        <pc:spChg chg="del">
          <ac:chgData name="Jean Delayen" userId="S::delayen@jlab.org::d05ae53b-0453-48ae-8ca0-1e3acf83fdb2" providerId="AD" clId="Web-{6E49F2C0-D27E-486C-99C3-FC834AC36466}" dt="2023-03-20T20:03:30.854" v="14"/>
          <ac:spMkLst>
            <pc:docMk/>
            <pc:sldMk cId="498675073" sldId="607"/>
            <ac:spMk id="12" creationId="{00000000-0000-0000-0000-000000000000}"/>
          </ac:spMkLst>
        </pc:spChg>
        <pc:spChg chg="del">
          <ac:chgData name="Jean Delayen" userId="S::delayen@jlab.org::d05ae53b-0453-48ae-8ca0-1e3acf83fdb2" providerId="AD" clId="Web-{6E49F2C0-D27E-486C-99C3-FC834AC36466}" dt="2023-03-20T20:04:03.963" v="18"/>
          <ac:spMkLst>
            <pc:docMk/>
            <pc:sldMk cId="498675073" sldId="607"/>
            <ac:spMk id="17" creationId="{F4EE76E3-6234-AE68-69CD-39E397EF801C}"/>
          </ac:spMkLst>
        </pc:spChg>
        <pc:grpChg chg="add del">
          <ac:chgData name="Jean Delayen" userId="S::delayen@jlab.org::d05ae53b-0453-48ae-8ca0-1e3acf83fdb2" providerId="AD" clId="Web-{6E49F2C0-D27E-486C-99C3-FC834AC36466}" dt="2023-03-20T20:04:11.760" v="19"/>
          <ac:grpSpMkLst>
            <pc:docMk/>
            <pc:sldMk cId="498675073" sldId="607"/>
            <ac:grpSpMk id="4" creationId="{D0836E2C-06A0-6B5B-C93E-31A92C91A84D}"/>
          </ac:grpSpMkLst>
        </pc:grpChg>
        <pc:grpChg chg="del">
          <ac:chgData name="Jean Delayen" userId="S::delayen@jlab.org::d05ae53b-0453-48ae-8ca0-1e3acf83fdb2" providerId="AD" clId="Web-{6E49F2C0-D27E-486C-99C3-FC834AC36466}" dt="2023-03-20T20:03:40.635" v="16"/>
          <ac:grpSpMkLst>
            <pc:docMk/>
            <pc:sldMk cId="498675073" sldId="607"/>
            <ac:grpSpMk id="5" creationId="{00000000-0000-0000-0000-000000000000}"/>
          </ac:grpSpMkLst>
        </pc:grpChg>
        <pc:graphicFrameChg chg="del">
          <ac:chgData name="Jean Delayen" userId="S::delayen@jlab.org::d05ae53b-0453-48ae-8ca0-1e3acf83fdb2" providerId="AD" clId="Web-{6E49F2C0-D27E-486C-99C3-FC834AC36466}" dt="2023-03-20T20:04:22.932" v="21"/>
          <ac:graphicFrameMkLst>
            <pc:docMk/>
            <pc:sldMk cId="498675073" sldId="607"/>
            <ac:graphicFrameMk id="11" creationId="{00000000-0000-0000-0000-000000000000}"/>
          </ac:graphicFrameMkLst>
        </pc:graphicFrameChg>
        <pc:picChg chg="del">
          <ac:chgData name="Jean Delayen" userId="S::delayen@jlab.org::d05ae53b-0453-48ae-8ca0-1e3acf83fdb2" providerId="AD" clId="Web-{6E49F2C0-D27E-486C-99C3-FC834AC36466}" dt="2023-03-20T20:03:35.479" v="15"/>
          <ac:picMkLst>
            <pc:docMk/>
            <pc:sldMk cId="498675073" sldId="607"/>
            <ac:picMk id="13" creationId="{F7E3099A-1944-0BFA-3D85-D4652ABF7965}"/>
          </ac:picMkLst>
        </pc:picChg>
        <pc:picChg chg="del">
          <ac:chgData name="Jean Delayen" userId="S::delayen@jlab.org::d05ae53b-0453-48ae-8ca0-1e3acf83fdb2" providerId="AD" clId="Web-{6E49F2C0-D27E-486C-99C3-FC834AC36466}" dt="2023-03-20T20:04:16.291" v="20"/>
          <ac:picMkLst>
            <pc:docMk/>
            <pc:sldMk cId="498675073" sldId="607"/>
            <ac:picMk id="18" creationId="{00000000-0000-0000-0000-000000000000}"/>
          </ac:picMkLst>
        </pc:picChg>
        <pc:picChg chg="add del mod">
          <ac:chgData name="Jean Delayen" userId="S::delayen@jlab.org::d05ae53b-0453-48ae-8ca0-1e3acf83fdb2" providerId="AD" clId="Web-{6E49F2C0-D27E-486C-99C3-FC834AC36466}" dt="2023-03-20T20:24:02.001" v="109"/>
          <ac:picMkLst>
            <pc:docMk/>
            <pc:sldMk cId="498675073" sldId="607"/>
            <ac:picMk id="19" creationId="{83D3FBBF-E0C6-0500-8012-E9911262AE9C}"/>
          </ac:picMkLst>
        </pc:picChg>
        <pc:cxnChg chg="del mod">
          <ac:chgData name="Jean Delayen" userId="S::delayen@jlab.org::d05ae53b-0453-48ae-8ca0-1e3acf83fdb2" providerId="AD" clId="Web-{6E49F2C0-D27E-486C-99C3-FC834AC36466}" dt="2023-03-20T20:03:45.166" v="17"/>
          <ac:cxnSpMkLst>
            <pc:docMk/>
            <pc:sldMk cId="498675073" sldId="607"/>
            <ac:cxnSpMk id="14" creationId="{85262975-8443-1641-C8E6-CC32C9FA194D}"/>
          </ac:cxnSpMkLst>
        </pc:cxnChg>
        <pc:cxnChg chg="mod">
          <ac:chgData name="Jean Delayen" userId="S::delayen@jlab.org::d05ae53b-0453-48ae-8ca0-1e3acf83fdb2" providerId="AD" clId="Web-{6E49F2C0-D27E-486C-99C3-FC834AC36466}" dt="2023-03-20T20:03:03.838" v="13"/>
          <ac:cxnSpMkLst>
            <pc:docMk/>
            <pc:sldMk cId="498675073" sldId="607"/>
            <ac:cxnSpMk id="15" creationId="{8518249B-8F87-367E-26EE-F5933F5B3F97}"/>
          </ac:cxnSpMkLst>
        </pc:cxnChg>
      </pc:sldChg>
      <pc:sldChg chg="addSp delSp modSp new mod modClrScheme chgLayout">
        <pc:chgData name="Jean Delayen" userId="S::delayen@jlab.org::d05ae53b-0453-48ae-8ca0-1e3acf83fdb2" providerId="AD" clId="Web-{6E49F2C0-D27E-486C-99C3-FC834AC36466}" dt="2023-03-20T20:13:04.200" v="75" actId="1076"/>
        <pc:sldMkLst>
          <pc:docMk/>
          <pc:sldMk cId="1610101896" sldId="608"/>
        </pc:sldMkLst>
        <pc:spChg chg="mod ord">
          <ac:chgData name="Jean Delayen" userId="S::delayen@jlab.org::d05ae53b-0453-48ae-8ca0-1e3acf83fdb2" providerId="AD" clId="Web-{6E49F2C0-D27E-486C-99C3-FC834AC36466}" dt="2023-03-20T20:05:37.245" v="51"/>
          <ac:spMkLst>
            <pc:docMk/>
            <pc:sldMk cId="1610101896" sldId="608"/>
            <ac:spMk id="2" creationId="{C8BAFB6E-151F-1234-6E57-B00D1C3F7C61}"/>
          </ac:spMkLst>
        </pc:spChg>
        <pc:spChg chg="del">
          <ac:chgData name="Jean Delayen" userId="S::delayen@jlab.org::d05ae53b-0453-48ae-8ca0-1e3acf83fdb2" providerId="AD" clId="Web-{6E49F2C0-D27E-486C-99C3-FC834AC36466}" dt="2023-03-20T20:05:37.245" v="51"/>
          <ac:spMkLst>
            <pc:docMk/>
            <pc:sldMk cId="1610101896" sldId="608"/>
            <ac:spMk id="3" creationId="{F0BB2034-E5E9-2EA1-DECA-B4C79B426155}"/>
          </ac:spMkLst>
        </pc:spChg>
        <pc:picChg chg="add mod">
          <ac:chgData name="Jean Delayen" userId="S::delayen@jlab.org::d05ae53b-0453-48ae-8ca0-1e3acf83fdb2" providerId="AD" clId="Web-{6E49F2C0-D27E-486C-99C3-FC834AC36466}" dt="2023-03-20T20:13:01.716" v="74" actId="1076"/>
          <ac:picMkLst>
            <pc:docMk/>
            <pc:sldMk cId="1610101896" sldId="608"/>
            <ac:picMk id="4" creationId="{FB2C8EDA-0560-BF55-8346-F85C9DA0D9EC}"/>
          </ac:picMkLst>
        </pc:picChg>
        <pc:picChg chg="add mod">
          <ac:chgData name="Jean Delayen" userId="S::delayen@jlab.org::d05ae53b-0453-48ae-8ca0-1e3acf83fdb2" providerId="AD" clId="Web-{6E49F2C0-D27E-486C-99C3-FC834AC36466}" dt="2023-03-20T20:12:55.529" v="71" actId="1076"/>
          <ac:picMkLst>
            <pc:docMk/>
            <pc:sldMk cId="1610101896" sldId="608"/>
            <ac:picMk id="5" creationId="{C21F5EC3-F863-F208-F738-2BCCC369CD55}"/>
          </ac:picMkLst>
        </pc:picChg>
        <pc:picChg chg="add mod">
          <ac:chgData name="Jean Delayen" userId="S::delayen@jlab.org::d05ae53b-0453-48ae-8ca0-1e3acf83fdb2" providerId="AD" clId="Web-{6E49F2C0-D27E-486C-99C3-FC834AC36466}" dt="2023-03-20T20:12:58.513" v="72" actId="1076"/>
          <ac:picMkLst>
            <pc:docMk/>
            <pc:sldMk cId="1610101896" sldId="608"/>
            <ac:picMk id="6" creationId="{940B02A3-2EE4-B29B-E105-DD211C3166CB}"/>
          </ac:picMkLst>
        </pc:picChg>
        <pc:picChg chg="add mod">
          <ac:chgData name="Jean Delayen" userId="S::delayen@jlab.org::d05ae53b-0453-48ae-8ca0-1e3acf83fdb2" providerId="AD" clId="Web-{6E49F2C0-D27E-486C-99C3-FC834AC36466}" dt="2023-03-20T20:13:04.200" v="75" actId="1076"/>
          <ac:picMkLst>
            <pc:docMk/>
            <pc:sldMk cId="1610101896" sldId="608"/>
            <ac:picMk id="7" creationId="{50063525-EBC9-1598-37CC-F100BD0D1BEC}"/>
          </ac:picMkLst>
        </pc:picChg>
      </pc:sldChg>
      <pc:sldChg chg="addSp modSp new">
        <pc:chgData name="Jean Delayen" userId="S::delayen@jlab.org::d05ae53b-0453-48ae-8ca0-1e3acf83fdb2" providerId="AD" clId="Web-{6E49F2C0-D27E-486C-99C3-FC834AC36466}" dt="2023-03-20T20:19:56.406" v="105" actId="14100"/>
        <pc:sldMkLst>
          <pc:docMk/>
          <pc:sldMk cId="2604474876" sldId="609"/>
        </pc:sldMkLst>
        <pc:spChg chg="mod">
          <ac:chgData name="Jean Delayen" userId="S::delayen@jlab.org::d05ae53b-0453-48ae-8ca0-1e3acf83fdb2" providerId="AD" clId="Web-{6E49F2C0-D27E-486C-99C3-FC834AC36466}" dt="2023-03-20T20:14:00.998" v="78" actId="20577"/>
          <ac:spMkLst>
            <pc:docMk/>
            <pc:sldMk cId="2604474876" sldId="609"/>
            <ac:spMk id="2" creationId="{5EBB43AA-0EED-341D-954D-BA520533E79B}"/>
          </ac:spMkLst>
        </pc:spChg>
        <pc:picChg chg="add mod">
          <ac:chgData name="Jean Delayen" userId="S::delayen@jlab.org::d05ae53b-0453-48ae-8ca0-1e3acf83fdb2" providerId="AD" clId="Web-{6E49F2C0-D27E-486C-99C3-FC834AC36466}" dt="2023-03-20T20:19:27.015" v="99" actId="1076"/>
          <ac:picMkLst>
            <pc:docMk/>
            <pc:sldMk cId="2604474876" sldId="609"/>
            <ac:picMk id="4" creationId="{1AEB66E2-227F-B14B-887C-1F0A4643DB82}"/>
          </ac:picMkLst>
        </pc:picChg>
        <pc:picChg chg="add mod">
          <ac:chgData name="Jean Delayen" userId="S::delayen@jlab.org::d05ae53b-0453-48ae-8ca0-1e3acf83fdb2" providerId="AD" clId="Web-{6E49F2C0-D27E-486C-99C3-FC834AC36466}" dt="2023-03-20T20:19:47.156" v="102" actId="1076"/>
          <ac:picMkLst>
            <pc:docMk/>
            <pc:sldMk cId="2604474876" sldId="609"/>
            <ac:picMk id="6" creationId="{26FB85A2-53DE-F149-12BD-1570E5D00425}"/>
          </ac:picMkLst>
        </pc:picChg>
        <pc:picChg chg="add mod">
          <ac:chgData name="Jean Delayen" userId="S::delayen@jlab.org::d05ae53b-0453-48ae-8ca0-1e3acf83fdb2" providerId="AD" clId="Web-{6E49F2C0-D27E-486C-99C3-FC834AC36466}" dt="2023-03-20T20:19:53.546" v="104" actId="14100"/>
          <ac:picMkLst>
            <pc:docMk/>
            <pc:sldMk cId="2604474876" sldId="609"/>
            <ac:picMk id="8" creationId="{A6CC58B2-5385-311E-1CFE-55352EF437B0}"/>
          </ac:picMkLst>
        </pc:picChg>
        <pc:picChg chg="add mod">
          <ac:chgData name="Jean Delayen" userId="S::delayen@jlab.org::d05ae53b-0453-48ae-8ca0-1e3acf83fdb2" providerId="AD" clId="Web-{6E49F2C0-D27E-486C-99C3-FC834AC36466}" dt="2023-03-20T20:19:49.671" v="103" actId="1076"/>
          <ac:picMkLst>
            <pc:docMk/>
            <pc:sldMk cId="2604474876" sldId="609"/>
            <ac:picMk id="10" creationId="{2C772AB9-FBF7-3450-2947-AD3CCD5EEFE4}"/>
          </ac:picMkLst>
        </pc:picChg>
        <pc:picChg chg="add mod">
          <ac:chgData name="Jean Delayen" userId="S::delayen@jlab.org::d05ae53b-0453-48ae-8ca0-1e3acf83fdb2" providerId="AD" clId="Web-{6E49F2C0-D27E-486C-99C3-FC834AC36466}" dt="2023-03-20T20:19:56.406" v="105" actId="14100"/>
          <ac:picMkLst>
            <pc:docMk/>
            <pc:sldMk cId="2604474876" sldId="609"/>
            <ac:picMk id="11" creationId="{92BBA13E-68C5-28A1-2BF6-FC72BB2B058B}"/>
          </ac:picMkLst>
        </pc:picChg>
      </pc:sldChg>
      <pc:sldChg chg="new">
        <pc:chgData name="Jean Delayen" userId="S::delayen@jlab.org::d05ae53b-0453-48ae-8ca0-1e3acf83fdb2" providerId="AD" clId="Web-{6E49F2C0-D27E-486C-99C3-FC834AC36466}" dt="2023-03-20T20:24:35.688" v="110"/>
        <pc:sldMkLst>
          <pc:docMk/>
          <pc:sldMk cId="2427505522" sldId="610"/>
        </pc:sldMkLst>
      </pc:sldChg>
    </pc:docChg>
  </pc:docChgLst>
  <pc:docChgLst>
    <pc:chgData name="Robert Rimmer" userId="S::rarimmer@jlab.org::2fcd46c4-b977-4d20-8e68-76b0da9c1ee7" providerId="AD" clId="Web-{B051993D-8D43-937B-5912-573D2FDBC2AA}"/>
    <pc:docChg chg="modSld">
      <pc:chgData name="Robert Rimmer" userId="S::rarimmer@jlab.org::2fcd46c4-b977-4d20-8e68-76b0da9c1ee7" providerId="AD" clId="Web-{B051993D-8D43-937B-5912-573D2FDBC2AA}" dt="2023-03-28T01:20:30.336" v="1" actId="1076"/>
      <pc:docMkLst>
        <pc:docMk/>
      </pc:docMkLst>
      <pc:sldChg chg="modSp">
        <pc:chgData name="Robert Rimmer" userId="S::rarimmer@jlab.org::2fcd46c4-b977-4d20-8e68-76b0da9c1ee7" providerId="AD" clId="Web-{B051993D-8D43-937B-5912-573D2FDBC2AA}" dt="2023-03-28T01:20:30.336" v="1" actId="1076"/>
        <pc:sldMkLst>
          <pc:docMk/>
          <pc:sldMk cId="662228646" sldId="601"/>
        </pc:sldMkLst>
        <pc:picChg chg="mod">
          <ac:chgData name="Robert Rimmer" userId="S::rarimmer@jlab.org::2fcd46c4-b977-4d20-8e68-76b0da9c1ee7" providerId="AD" clId="Web-{B051993D-8D43-937B-5912-573D2FDBC2AA}" dt="2023-03-28T01:20:30.336" v="1" actId="1076"/>
          <ac:picMkLst>
            <pc:docMk/>
            <pc:sldMk cId="662228646" sldId="601"/>
            <ac:picMk id="9218" creationId="{E9F05CD9-2CB5-561B-7D67-7FECE961C39C}"/>
          </ac:picMkLst>
        </pc:picChg>
      </pc:sldChg>
    </pc:docChg>
  </pc:docChgLst>
  <pc:docChgLst>
    <pc:chgData name="Subashini De Silva" userId="414c5621-6207-45a2-be53-60daa3a72bef" providerId="ADAL" clId="{93C1F68C-8EF9-44FE-ABB5-5B78695071E9}"/>
    <pc:docChg chg="undo redo custSel modSld sldOrd">
      <pc:chgData name="Subashini De Silva" userId="414c5621-6207-45a2-be53-60daa3a72bef" providerId="ADAL" clId="{93C1F68C-8EF9-44FE-ABB5-5B78695071E9}" dt="2023-03-19T21:02:31.476" v="188" actId="1076"/>
      <pc:docMkLst>
        <pc:docMk/>
      </pc:docMkLst>
      <pc:sldChg chg="modSp mod">
        <pc:chgData name="Subashini De Silva" userId="414c5621-6207-45a2-be53-60daa3a72bef" providerId="ADAL" clId="{93C1F68C-8EF9-44FE-ABB5-5B78695071E9}" dt="2023-03-18T03:47:39.128" v="2"/>
        <pc:sldMkLst>
          <pc:docMk/>
          <pc:sldMk cId="2808807897" sldId="549"/>
        </pc:sldMkLst>
        <pc:spChg chg="mod">
          <ac:chgData name="Subashini De Silva" userId="414c5621-6207-45a2-be53-60daa3a72bef" providerId="ADAL" clId="{93C1F68C-8EF9-44FE-ABB5-5B78695071E9}" dt="2023-03-18T03:47:39.128" v="2"/>
          <ac:spMkLst>
            <pc:docMk/>
            <pc:sldMk cId="2808807897" sldId="549"/>
            <ac:spMk id="3" creationId="{709963A0-4D34-4931-B7E9-5BEC37E8DD3A}"/>
          </ac:spMkLst>
        </pc:spChg>
      </pc:sldChg>
      <pc:sldChg chg="addSp delSp modSp mod">
        <pc:chgData name="Subashini De Silva" userId="414c5621-6207-45a2-be53-60daa3a72bef" providerId="ADAL" clId="{93C1F68C-8EF9-44FE-ABB5-5B78695071E9}" dt="2023-03-19T21:02:31.476" v="188" actId="1076"/>
        <pc:sldMkLst>
          <pc:docMk/>
          <pc:sldMk cId="1999826566" sldId="552"/>
        </pc:sldMkLst>
        <pc:spChg chg="add mod">
          <ac:chgData name="Subashini De Silva" userId="414c5621-6207-45a2-be53-60daa3a72bef" providerId="ADAL" clId="{93C1F68C-8EF9-44FE-ABB5-5B78695071E9}" dt="2023-03-19T21:01:57.205" v="184" actId="14100"/>
          <ac:spMkLst>
            <pc:docMk/>
            <pc:sldMk cId="1999826566" sldId="552"/>
            <ac:spMk id="8" creationId="{437E4DA8-D5BE-B7CA-60AC-64B7C44E8896}"/>
          </ac:spMkLst>
        </pc:spChg>
        <pc:spChg chg="mod">
          <ac:chgData name="Subashini De Silva" userId="414c5621-6207-45a2-be53-60daa3a72bef" providerId="ADAL" clId="{93C1F68C-8EF9-44FE-ABB5-5B78695071E9}" dt="2023-03-19T21:02:10.145" v="186" actId="6549"/>
          <ac:spMkLst>
            <pc:docMk/>
            <pc:sldMk cId="1999826566" sldId="552"/>
            <ac:spMk id="17" creationId="{E3C01D3F-1C98-4751-B1C9-4A1C9C45FBA1}"/>
          </ac:spMkLst>
        </pc:spChg>
        <pc:graphicFrameChg chg="mod modGraphic">
          <ac:chgData name="Subashini De Silva" userId="414c5621-6207-45a2-be53-60daa3a72bef" providerId="ADAL" clId="{93C1F68C-8EF9-44FE-ABB5-5B78695071E9}" dt="2023-03-19T21:02:28.121" v="187" actId="1076"/>
          <ac:graphicFrameMkLst>
            <pc:docMk/>
            <pc:sldMk cId="1999826566" sldId="552"/>
            <ac:graphicFrameMk id="18" creationId="{0FD4852C-FD45-4982-9FD7-A5510CE1BF81}"/>
          </ac:graphicFrameMkLst>
        </pc:graphicFrameChg>
        <pc:picChg chg="add mod modCrop">
          <ac:chgData name="Subashini De Silva" userId="414c5621-6207-45a2-be53-60daa3a72bef" providerId="ADAL" clId="{93C1F68C-8EF9-44FE-ABB5-5B78695071E9}" dt="2023-03-19T21:01:09.766" v="177" actId="1076"/>
          <ac:picMkLst>
            <pc:docMk/>
            <pc:sldMk cId="1999826566" sldId="552"/>
            <ac:picMk id="3" creationId="{726753A6-63EB-7E39-ED4D-77F913F03D73}"/>
          </ac:picMkLst>
        </pc:picChg>
        <pc:picChg chg="del mod">
          <ac:chgData name="Subashini De Silva" userId="414c5621-6207-45a2-be53-60daa3a72bef" providerId="ADAL" clId="{93C1F68C-8EF9-44FE-ABB5-5B78695071E9}" dt="2023-03-19T21:00:30.695" v="172" actId="478"/>
          <ac:picMkLst>
            <pc:docMk/>
            <pc:sldMk cId="1999826566" sldId="552"/>
            <ac:picMk id="5" creationId="{FF7133EE-4C57-4EA2-A9E0-BD3CE9DF299F}"/>
          </ac:picMkLst>
        </pc:picChg>
        <pc:picChg chg="mod">
          <ac:chgData name="Subashini De Silva" userId="414c5621-6207-45a2-be53-60daa3a72bef" providerId="ADAL" clId="{93C1F68C-8EF9-44FE-ABB5-5B78695071E9}" dt="2023-03-19T21:02:31.476" v="188" actId="1076"/>
          <ac:picMkLst>
            <pc:docMk/>
            <pc:sldMk cId="1999826566" sldId="552"/>
            <ac:picMk id="19" creationId="{7F696680-470D-4D59-86CB-17D0D6DE8AA7}"/>
          </ac:picMkLst>
        </pc:picChg>
      </pc:sldChg>
      <pc:sldChg chg="ord">
        <pc:chgData name="Subashini De Silva" userId="414c5621-6207-45a2-be53-60daa3a72bef" providerId="ADAL" clId="{93C1F68C-8EF9-44FE-ABB5-5B78695071E9}" dt="2023-03-18T03:47:52.460" v="4"/>
        <pc:sldMkLst>
          <pc:docMk/>
          <pc:sldMk cId="1950651939" sldId="556"/>
        </pc:sldMkLst>
      </pc:sldChg>
    </pc:docChg>
  </pc:docChgLst>
  <pc:docChgLst>
    <pc:chgData name="Jean Delayen" userId="d05ae53b-0453-48ae-8ca0-1e3acf83fdb2" providerId="ADAL" clId="{37C5DD8F-05A9-414E-A06F-A126F44F57FF}"/>
    <pc:docChg chg="undo custSel addSld delSld modSld">
      <pc:chgData name="Jean Delayen" userId="d05ae53b-0453-48ae-8ca0-1e3acf83fdb2" providerId="ADAL" clId="{37C5DD8F-05A9-414E-A06F-A126F44F57FF}" dt="2023-03-28T21:41:17.904" v="1137" actId="15"/>
      <pc:docMkLst>
        <pc:docMk/>
      </pc:docMkLst>
      <pc:sldChg chg="modSp mod">
        <pc:chgData name="Jean Delayen" userId="d05ae53b-0453-48ae-8ca0-1e3acf83fdb2" providerId="ADAL" clId="{37C5DD8F-05A9-414E-A06F-A126F44F57FF}" dt="2023-03-27T14:17:35.233" v="469" actId="20577"/>
        <pc:sldMkLst>
          <pc:docMk/>
          <pc:sldMk cId="3784429891" sldId="257"/>
        </pc:sldMkLst>
        <pc:spChg chg="mod">
          <ac:chgData name="Jean Delayen" userId="d05ae53b-0453-48ae-8ca0-1e3acf83fdb2" providerId="ADAL" clId="{37C5DD8F-05A9-414E-A06F-A126F44F57FF}" dt="2023-03-27T14:17:35.233" v="469" actId="20577"/>
          <ac:spMkLst>
            <pc:docMk/>
            <pc:sldMk cId="3784429891" sldId="257"/>
            <ac:spMk id="3" creationId="{00000000-0000-0000-0000-000000000000}"/>
          </ac:spMkLst>
        </pc:spChg>
      </pc:sldChg>
      <pc:sldChg chg="modSp mod">
        <pc:chgData name="Jean Delayen" userId="d05ae53b-0453-48ae-8ca0-1e3acf83fdb2" providerId="ADAL" clId="{37C5DD8F-05A9-414E-A06F-A126F44F57FF}" dt="2023-03-28T21:39:50.939" v="1104" actId="1076"/>
        <pc:sldMkLst>
          <pc:docMk/>
          <pc:sldMk cId="2085045684" sldId="261"/>
        </pc:sldMkLst>
        <pc:spChg chg="mod">
          <ac:chgData name="Jean Delayen" userId="d05ae53b-0453-48ae-8ca0-1e3acf83fdb2" providerId="ADAL" clId="{37C5DD8F-05A9-414E-A06F-A126F44F57FF}" dt="2023-03-28T21:39:50.939" v="1104" actId="1076"/>
          <ac:spMkLst>
            <pc:docMk/>
            <pc:sldMk cId="2085045684" sldId="261"/>
            <ac:spMk id="13" creationId="{86961082-0279-428C-9D38-8AEF79D9F311}"/>
          </ac:spMkLst>
        </pc:spChg>
      </pc:sldChg>
      <pc:sldChg chg="addSp modSp mod">
        <pc:chgData name="Jean Delayen" userId="d05ae53b-0453-48ae-8ca0-1e3acf83fdb2" providerId="ADAL" clId="{37C5DD8F-05A9-414E-A06F-A126F44F57FF}" dt="2023-03-24T18:20:23.109" v="297" actId="20577"/>
        <pc:sldMkLst>
          <pc:docMk/>
          <pc:sldMk cId="179067533" sldId="283"/>
        </pc:sldMkLst>
        <pc:spChg chg="add mod">
          <ac:chgData name="Jean Delayen" userId="d05ae53b-0453-48ae-8ca0-1e3acf83fdb2" providerId="ADAL" clId="{37C5DD8F-05A9-414E-A06F-A126F44F57FF}" dt="2023-03-24T18:20:07.719" v="295" actId="1076"/>
          <ac:spMkLst>
            <pc:docMk/>
            <pc:sldMk cId="179067533" sldId="283"/>
            <ac:spMk id="3" creationId="{AB9BB4FE-4DF5-48F7-7C43-EB01FA6DB3AA}"/>
          </ac:spMkLst>
        </pc:spChg>
        <pc:spChg chg="add mod">
          <ac:chgData name="Jean Delayen" userId="d05ae53b-0453-48ae-8ca0-1e3acf83fdb2" providerId="ADAL" clId="{37C5DD8F-05A9-414E-A06F-A126F44F57FF}" dt="2023-03-24T18:20:23.109" v="297" actId="20577"/>
          <ac:spMkLst>
            <pc:docMk/>
            <pc:sldMk cId="179067533" sldId="283"/>
            <ac:spMk id="4" creationId="{DBC82797-BEB7-B618-206E-E3AB306905E4}"/>
          </ac:spMkLst>
        </pc:spChg>
        <pc:spChg chg="mod">
          <ac:chgData name="Jean Delayen" userId="d05ae53b-0453-48ae-8ca0-1e3acf83fdb2" providerId="ADAL" clId="{37C5DD8F-05A9-414E-A06F-A126F44F57FF}" dt="2023-03-24T18:20:10.670" v="296" actId="1076"/>
          <ac:spMkLst>
            <pc:docMk/>
            <pc:sldMk cId="179067533" sldId="283"/>
            <ac:spMk id="9" creationId="{00000000-0000-0000-0000-000000000000}"/>
          </ac:spMkLst>
        </pc:spChg>
        <pc:spChg chg="mod">
          <ac:chgData name="Jean Delayen" userId="d05ae53b-0453-48ae-8ca0-1e3acf83fdb2" providerId="ADAL" clId="{37C5DD8F-05A9-414E-A06F-A126F44F57FF}" dt="2023-03-24T18:20:10.670" v="296" actId="1076"/>
          <ac:spMkLst>
            <pc:docMk/>
            <pc:sldMk cId="179067533" sldId="283"/>
            <ac:spMk id="10" creationId="{00000000-0000-0000-0000-000000000000}"/>
          </ac:spMkLst>
        </pc:spChg>
        <pc:spChg chg="mod">
          <ac:chgData name="Jean Delayen" userId="d05ae53b-0453-48ae-8ca0-1e3acf83fdb2" providerId="ADAL" clId="{37C5DD8F-05A9-414E-A06F-A126F44F57FF}" dt="2023-03-24T18:20:10.670" v="296" actId="1076"/>
          <ac:spMkLst>
            <pc:docMk/>
            <pc:sldMk cId="179067533" sldId="283"/>
            <ac:spMk id="11" creationId="{00000000-0000-0000-0000-000000000000}"/>
          </ac:spMkLst>
        </pc:spChg>
        <pc:spChg chg="mod">
          <ac:chgData name="Jean Delayen" userId="d05ae53b-0453-48ae-8ca0-1e3acf83fdb2" providerId="ADAL" clId="{37C5DD8F-05A9-414E-A06F-A126F44F57FF}" dt="2023-03-24T18:20:10.670" v="296" actId="1076"/>
          <ac:spMkLst>
            <pc:docMk/>
            <pc:sldMk cId="179067533" sldId="283"/>
            <ac:spMk id="12" creationId="{00000000-0000-0000-0000-000000000000}"/>
          </ac:spMkLst>
        </pc:spChg>
        <pc:grpChg chg="mod">
          <ac:chgData name="Jean Delayen" userId="d05ae53b-0453-48ae-8ca0-1e3acf83fdb2" providerId="ADAL" clId="{37C5DD8F-05A9-414E-A06F-A126F44F57FF}" dt="2023-03-24T18:20:10.670" v="296" actId="1076"/>
          <ac:grpSpMkLst>
            <pc:docMk/>
            <pc:sldMk cId="179067533" sldId="283"/>
            <ac:grpSpMk id="5" creationId="{00000000-0000-0000-0000-000000000000}"/>
          </ac:grpSpMkLst>
        </pc:grpChg>
        <pc:picChg chg="mod">
          <ac:chgData name="Jean Delayen" userId="d05ae53b-0453-48ae-8ca0-1e3acf83fdb2" providerId="ADAL" clId="{37C5DD8F-05A9-414E-A06F-A126F44F57FF}" dt="2023-03-24T18:20:10.670" v="296" actId="1076"/>
          <ac:picMkLst>
            <pc:docMk/>
            <pc:sldMk cId="179067533" sldId="283"/>
            <ac:picMk id="40962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20:10.670" v="296" actId="1076"/>
          <ac:picMkLst>
            <pc:docMk/>
            <pc:sldMk cId="179067533" sldId="283"/>
            <ac:picMk id="40963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20:10.670" v="296" actId="1076"/>
          <ac:picMkLst>
            <pc:docMk/>
            <pc:sldMk cId="179067533" sldId="283"/>
            <ac:picMk id="40964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20:10.670" v="296" actId="1076"/>
          <ac:picMkLst>
            <pc:docMk/>
            <pc:sldMk cId="179067533" sldId="283"/>
            <ac:picMk id="40965" creationId="{00000000-0000-0000-0000-000000000000}"/>
          </ac:picMkLst>
        </pc:picChg>
      </pc:sldChg>
      <pc:sldChg chg="addSp modSp mod">
        <pc:chgData name="Jean Delayen" userId="d05ae53b-0453-48ae-8ca0-1e3acf83fdb2" providerId="ADAL" clId="{37C5DD8F-05A9-414E-A06F-A126F44F57FF}" dt="2023-03-24T18:44:10.363" v="459" actId="20577"/>
        <pc:sldMkLst>
          <pc:docMk/>
          <pc:sldMk cId="2591597872" sldId="285"/>
        </pc:sldMkLst>
        <pc:spChg chg="mod">
          <ac:chgData name="Jean Delayen" userId="d05ae53b-0453-48ae-8ca0-1e3acf83fdb2" providerId="ADAL" clId="{37C5DD8F-05A9-414E-A06F-A126F44F57FF}" dt="2023-03-24T18:44:10.363" v="459" actId="20577"/>
          <ac:spMkLst>
            <pc:docMk/>
            <pc:sldMk cId="2591597872" sldId="285"/>
            <ac:spMk id="5" creationId="{00000000-0000-0000-0000-000000000000}"/>
          </ac:spMkLst>
        </pc:spChg>
        <pc:spChg chg="mod">
          <ac:chgData name="Jean Delayen" userId="d05ae53b-0453-48ae-8ca0-1e3acf83fdb2" providerId="ADAL" clId="{37C5DD8F-05A9-414E-A06F-A126F44F57FF}" dt="2023-03-24T18:35:53.159" v="332" actId="1076"/>
          <ac:spMkLst>
            <pc:docMk/>
            <pc:sldMk cId="2591597872" sldId="285"/>
            <ac:spMk id="11" creationId="{00000000-0000-0000-0000-000000000000}"/>
          </ac:spMkLst>
        </pc:spChg>
        <pc:spChg chg="mod">
          <ac:chgData name="Jean Delayen" userId="d05ae53b-0453-48ae-8ca0-1e3acf83fdb2" providerId="ADAL" clId="{37C5DD8F-05A9-414E-A06F-A126F44F57FF}" dt="2023-03-24T18:35:53.159" v="332" actId="1076"/>
          <ac:spMkLst>
            <pc:docMk/>
            <pc:sldMk cId="2591597872" sldId="285"/>
            <ac:spMk id="16" creationId="{00000000-0000-0000-0000-000000000000}"/>
          </ac:spMkLst>
        </pc:s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7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8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9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12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13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17" creationId="{00000000-0000-0000-0000-000000000000}"/>
          </ac:grpSpMkLst>
        </pc:grpChg>
        <pc:grpChg chg="mod">
          <ac:chgData name="Jean Delayen" userId="d05ae53b-0453-48ae-8ca0-1e3acf83fdb2" providerId="ADAL" clId="{37C5DD8F-05A9-414E-A06F-A126F44F57FF}" dt="2023-03-24T18:35:53.159" v="332" actId="1076"/>
          <ac:grpSpMkLst>
            <pc:docMk/>
            <pc:sldMk cId="2591597872" sldId="285"/>
            <ac:grpSpMk id="18" creationId="{00000000-0000-0000-0000-000000000000}"/>
          </ac:grpSpMkLst>
        </pc:grpChg>
        <pc:picChg chg="add mod modCrop">
          <ac:chgData name="Jean Delayen" userId="d05ae53b-0453-48ae-8ca0-1e3acf83fdb2" providerId="ADAL" clId="{37C5DD8F-05A9-414E-A06F-A126F44F57FF}" dt="2023-03-24T18:41:30.729" v="455" actId="1076"/>
          <ac:picMkLst>
            <pc:docMk/>
            <pc:sldMk cId="2591597872" sldId="285"/>
            <ac:picMk id="4" creationId="{988DB3B9-53D9-D733-8A42-BFA7B4BF4AAC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19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0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1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2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3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4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5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53.159" v="332" actId="1076"/>
          <ac:picMkLst>
            <pc:docMk/>
            <pc:sldMk cId="2591597872" sldId="285"/>
            <ac:picMk id="26" creationId="{00000000-0000-0000-0000-000000000000}"/>
          </ac:picMkLst>
        </pc:picChg>
        <pc:picChg chg="mod">
          <ac:chgData name="Jean Delayen" userId="d05ae53b-0453-48ae-8ca0-1e3acf83fdb2" providerId="ADAL" clId="{37C5DD8F-05A9-414E-A06F-A126F44F57FF}" dt="2023-03-24T18:35:48.054" v="331" actId="1076"/>
          <ac:picMkLst>
            <pc:docMk/>
            <pc:sldMk cId="2591597872" sldId="285"/>
            <ac:picMk id="27" creationId="{00000000-0000-0000-0000-000000000000}"/>
          </ac:picMkLst>
        </pc:picChg>
        <pc:cxnChg chg="mod">
          <ac:chgData name="Jean Delayen" userId="d05ae53b-0453-48ae-8ca0-1e3acf83fdb2" providerId="ADAL" clId="{37C5DD8F-05A9-414E-A06F-A126F44F57FF}" dt="2023-03-24T18:35:53.159" v="332" actId="1076"/>
          <ac:cxnSpMkLst>
            <pc:docMk/>
            <pc:sldMk cId="2591597872" sldId="285"/>
            <ac:cxnSpMk id="10" creationId="{00000000-0000-0000-0000-000000000000}"/>
          </ac:cxnSpMkLst>
        </pc:cxnChg>
        <pc:cxnChg chg="mod">
          <ac:chgData name="Jean Delayen" userId="d05ae53b-0453-48ae-8ca0-1e3acf83fdb2" providerId="ADAL" clId="{37C5DD8F-05A9-414E-A06F-A126F44F57FF}" dt="2023-03-24T18:35:53.159" v="332" actId="1076"/>
          <ac:cxnSpMkLst>
            <pc:docMk/>
            <pc:sldMk cId="2591597872" sldId="285"/>
            <ac:cxnSpMk id="14" creationId="{00000000-0000-0000-0000-000000000000}"/>
          </ac:cxnSpMkLst>
        </pc:cxnChg>
        <pc:cxnChg chg="mod">
          <ac:chgData name="Jean Delayen" userId="d05ae53b-0453-48ae-8ca0-1e3acf83fdb2" providerId="ADAL" clId="{37C5DD8F-05A9-414E-A06F-A126F44F57FF}" dt="2023-03-24T18:35:53.159" v="332" actId="1076"/>
          <ac:cxnSpMkLst>
            <pc:docMk/>
            <pc:sldMk cId="2591597872" sldId="285"/>
            <ac:cxnSpMk id="15" creationId="{00000000-0000-0000-0000-000000000000}"/>
          </ac:cxnSpMkLst>
        </pc:cxnChg>
      </pc:sldChg>
      <pc:sldChg chg="modSp mod">
        <pc:chgData name="Jean Delayen" userId="d05ae53b-0453-48ae-8ca0-1e3acf83fdb2" providerId="ADAL" clId="{37C5DD8F-05A9-414E-A06F-A126F44F57FF}" dt="2023-03-24T17:23:37.814" v="52" actId="20577"/>
        <pc:sldMkLst>
          <pc:docMk/>
          <pc:sldMk cId="934112297" sldId="287"/>
        </pc:sldMkLst>
        <pc:spChg chg="mod">
          <ac:chgData name="Jean Delayen" userId="d05ae53b-0453-48ae-8ca0-1e3acf83fdb2" providerId="ADAL" clId="{37C5DD8F-05A9-414E-A06F-A126F44F57FF}" dt="2023-03-24T17:23:37.814" v="52" actId="20577"/>
          <ac:spMkLst>
            <pc:docMk/>
            <pc:sldMk cId="934112297" sldId="287"/>
            <ac:spMk id="10" creationId="{00000000-0000-0000-0000-000000000000}"/>
          </ac:spMkLst>
        </pc:spChg>
        <pc:picChg chg="mod">
          <ac:chgData name="Jean Delayen" userId="d05ae53b-0453-48ae-8ca0-1e3acf83fdb2" providerId="ADAL" clId="{37C5DD8F-05A9-414E-A06F-A126F44F57FF}" dt="2023-03-24T17:23:17.498" v="46" actId="1076"/>
          <ac:picMkLst>
            <pc:docMk/>
            <pc:sldMk cId="934112297" sldId="287"/>
            <ac:picMk id="11" creationId="{00000000-0000-0000-0000-000000000000}"/>
          </ac:picMkLst>
        </pc:picChg>
      </pc:sldChg>
      <pc:sldChg chg="addSp delSp modSp mod">
        <pc:chgData name="Jean Delayen" userId="d05ae53b-0453-48ae-8ca0-1e3acf83fdb2" providerId="ADAL" clId="{37C5DD8F-05A9-414E-A06F-A126F44F57FF}" dt="2023-03-24T18:34:28.545" v="329" actId="1076"/>
        <pc:sldMkLst>
          <pc:docMk/>
          <pc:sldMk cId="3640107734" sldId="310"/>
        </pc:sldMkLst>
        <pc:grpChg chg="del">
          <ac:chgData name="Jean Delayen" userId="d05ae53b-0453-48ae-8ca0-1e3acf83fdb2" providerId="ADAL" clId="{37C5DD8F-05A9-414E-A06F-A126F44F57FF}" dt="2023-03-24T18:33:00.027" v="313" actId="21"/>
          <ac:grpSpMkLst>
            <pc:docMk/>
            <pc:sldMk cId="3640107734" sldId="310"/>
            <ac:grpSpMk id="18" creationId="{00000000-0000-0000-0000-000000000000}"/>
          </ac:grpSpMkLst>
        </pc:grpChg>
        <pc:picChg chg="add mod">
          <ac:chgData name="Jean Delayen" userId="d05ae53b-0453-48ae-8ca0-1e3acf83fdb2" providerId="ADAL" clId="{37C5DD8F-05A9-414E-A06F-A126F44F57FF}" dt="2023-03-24T18:34:28.545" v="329" actId="1076"/>
          <ac:picMkLst>
            <pc:docMk/>
            <pc:sldMk cId="3640107734" sldId="310"/>
            <ac:picMk id="5" creationId="{7680BA8F-50A3-378B-3D61-CB84F3F0E172}"/>
          </ac:picMkLst>
        </pc:picChg>
        <pc:picChg chg="add mod">
          <ac:chgData name="Jean Delayen" userId="d05ae53b-0453-48ae-8ca0-1e3acf83fdb2" providerId="ADAL" clId="{37C5DD8F-05A9-414E-A06F-A126F44F57FF}" dt="2023-03-24T18:34:24.566" v="328" actId="1076"/>
          <ac:picMkLst>
            <pc:docMk/>
            <pc:sldMk cId="3640107734" sldId="310"/>
            <ac:picMk id="7" creationId="{763B3C2E-88FB-F91B-1434-0B3728A2C144}"/>
          </ac:picMkLst>
        </pc:picChg>
        <pc:picChg chg="mod">
          <ac:chgData name="Jean Delayen" userId="d05ae53b-0453-48ae-8ca0-1e3acf83fdb2" providerId="ADAL" clId="{37C5DD8F-05A9-414E-A06F-A126F44F57FF}" dt="2023-03-24T18:33:07.817" v="315" actId="14100"/>
          <ac:picMkLst>
            <pc:docMk/>
            <pc:sldMk cId="3640107734" sldId="310"/>
            <ac:picMk id="17" creationId="{00000000-0000-0000-0000-000000000000}"/>
          </ac:picMkLst>
        </pc:picChg>
      </pc:sldChg>
      <pc:sldChg chg="modSp mod">
        <pc:chgData name="Jean Delayen" userId="d05ae53b-0453-48ae-8ca0-1e3acf83fdb2" providerId="ADAL" clId="{37C5DD8F-05A9-414E-A06F-A126F44F57FF}" dt="2023-03-24T17:24:01.246" v="56" actId="6549"/>
        <pc:sldMkLst>
          <pc:docMk/>
          <pc:sldMk cId="1100747721" sldId="322"/>
        </pc:sldMkLst>
        <pc:spChg chg="mod">
          <ac:chgData name="Jean Delayen" userId="d05ae53b-0453-48ae-8ca0-1e3acf83fdb2" providerId="ADAL" clId="{37C5DD8F-05A9-414E-A06F-A126F44F57FF}" dt="2023-03-24T17:24:01.246" v="56" actId="6549"/>
          <ac:spMkLst>
            <pc:docMk/>
            <pc:sldMk cId="1100747721" sldId="322"/>
            <ac:spMk id="3" creationId="{A0E9F390-CABD-40B9-8F94-9B510ADEB449}"/>
          </ac:spMkLst>
        </pc:spChg>
      </pc:sldChg>
      <pc:sldChg chg="addSp delSp modSp mod">
        <pc:chgData name="Jean Delayen" userId="d05ae53b-0453-48ae-8ca0-1e3acf83fdb2" providerId="ADAL" clId="{37C5DD8F-05A9-414E-A06F-A126F44F57FF}" dt="2023-03-24T18:09:55.858" v="221" actId="1076"/>
        <pc:sldMkLst>
          <pc:docMk/>
          <pc:sldMk cId="2701385455" sldId="536"/>
        </pc:sldMkLst>
        <pc:spChg chg="mod">
          <ac:chgData name="Jean Delayen" userId="d05ae53b-0453-48ae-8ca0-1e3acf83fdb2" providerId="ADAL" clId="{37C5DD8F-05A9-414E-A06F-A126F44F57FF}" dt="2023-03-24T18:09:55.858" v="221" actId="1076"/>
          <ac:spMkLst>
            <pc:docMk/>
            <pc:sldMk cId="2701385455" sldId="536"/>
            <ac:spMk id="3" creationId="{00000000-0000-0000-0000-000000000000}"/>
          </ac:spMkLst>
        </pc:spChg>
        <pc:spChg chg="add mod">
          <ac:chgData name="Jean Delayen" userId="d05ae53b-0453-48ae-8ca0-1e3acf83fdb2" providerId="ADAL" clId="{37C5DD8F-05A9-414E-A06F-A126F44F57FF}" dt="2023-03-24T18:09:35.008" v="216" actId="1076"/>
          <ac:spMkLst>
            <pc:docMk/>
            <pc:sldMk cId="2701385455" sldId="536"/>
            <ac:spMk id="6" creationId="{C7020AF7-3C3D-6AC1-5FD9-107856355C16}"/>
          </ac:spMkLst>
        </pc:spChg>
        <pc:grpChg chg="del">
          <ac:chgData name="Jean Delayen" userId="d05ae53b-0453-48ae-8ca0-1e3acf83fdb2" providerId="ADAL" clId="{37C5DD8F-05A9-414E-A06F-A126F44F57FF}" dt="2023-03-24T17:18:04.132" v="0" actId="21"/>
          <ac:grpSpMkLst>
            <pc:docMk/>
            <pc:sldMk cId="2701385455" sldId="536"/>
            <ac:grpSpMk id="17" creationId="{00000000-0000-0000-0000-000000000000}"/>
          </ac:grpSpMkLst>
        </pc:grpChg>
        <pc:picChg chg="del mod">
          <ac:chgData name="Jean Delayen" userId="d05ae53b-0453-48ae-8ca0-1e3acf83fdb2" providerId="ADAL" clId="{37C5DD8F-05A9-414E-A06F-A126F44F57FF}" dt="2023-03-24T18:09:01.144" v="208" actId="21"/>
          <ac:picMkLst>
            <pc:docMk/>
            <pc:sldMk cId="2701385455" sldId="536"/>
            <ac:picMk id="4" creationId="{00000000-0000-0000-0000-000000000000}"/>
          </ac:picMkLst>
        </pc:picChg>
        <pc:picChg chg="add mod">
          <ac:chgData name="Jean Delayen" userId="d05ae53b-0453-48ae-8ca0-1e3acf83fdb2" providerId="ADAL" clId="{37C5DD8F-05A9-414E-A06F-A126F44F57FF}" dt="2023-03-24T18:09:51.122" v="220" actId="14100"/>
          <ac:picMkLst>
            <pc:docMk/>
            <pc:sldMk cId="2701385455" sldId="536"/>
            <ac:picMk id="5" creationId="{0ECDA672-1C17-4929-08CC-E68E12E1293E}"/>
          </ac:picMkLst>
        </pc:picChg>
        <pc:picChg chg="del mod">
          <ac:chgData name="Jean Delayen" userId="d05ae53b-0453-48ae-8ca0-1e3acf83fdb2" providerId="ADAL" clId="{37C5DD8F-05A9-414E-A06F-A126F44F57FF}" dt="2023-03-24T17:20:18.178" v="20" actId="21"/>
          <ac:picMkLst>
            <pc:docMk/>
            <pc:sldMk cId="2701385455" sldId="536"/>
            <ac:picMk id="11" creationId="{00000000-0000-0000-0000-000000000000}"/>
          </ac:picMkLst>
        </pc:picChg>
      </pc:sldChg>
      <pc:sldChg chg="modSp mod">
        <pc:chgData name="Jean Delayen" userId="d05ae53b-0453-48ae-8ca0-1e3acf83fdb2" providerId="ADAL" clId="{37C5DD8F-05A9-414E-A06F-A126F44F57FF}" dt="2023-03-28T21:39:21.657" v="1103" actId="1076"/>
        <pc:sldMkLst>
          <pc:docMk/>
          <pc:sldMk cId="3412522053" sldId="553"/>
        </pc:sldMkLst>
        <pc:spChg chg="mod">
          <ac:chgData name="Jean Delayen" userId="d05ae53b-0453-48ae-8ca0-1e3acf83fdb2" providerId="ADAL" clId="{37C5DD8F-05A9-414E-A06F-A126F44F57FF}" dt="2023-03-28T21:38:56.233" v="1099" actId="14100"/>
          <ac:spMkLst>
            <pc:docMk/>
            <pc:sldMk cId="3412522053" sldId="553"/>
            <ac:spMk id="7" creationId="{4032556F-E72D-44D0-82A9-D5B8D05A6A32}"/>
          </ac:spMkLst>
        </pc:spChg>
        <pc:picChg chg="mod">
          <ac:chgData name="Jean Delayen" userId="d05ae53b-0453-48ae-8ca0-1e3acf83fdb2" providerId="ADAL" clId="{37C5DD8F-05A9-414E-A06F-A126F44F57FF}" dt="2023-03-28T21:39:21.657" v="1103" actId="1076"/>
          <ac:picMkLst>
            <pc:docMk/>
            <pc:sldMk cId="3412522053" sldId="553"/>
            <ac:picMk id="3" creationId="{B1BEFB1C-39DF-5287-8ED8-487B261250FF}"/>
          </ac:picMkLst>
        </pc:picChg>
        <pc:picChg chg="mod">
          <ac:chgData name="Jean Delayen" userId="d05ae53b-0453-48ae-8ca0-1e3acf83fdb2" providerId="ADAL" clId="{37C5DD8F-05A9-414E-A06F-A126F44F57FF}" dt="2023-03-28T21:38:21.223" v="1068" actId="1076"/>
          <ac:picMkLst>
            <pc:docMk/>
            <pc:sldMk cId="3412522053" sldId="553"/>
            <ac:picMk id="8" creationId="{F050D826-2016-D517-168E-DCA76055C9C1}"/>
          </ac:picMkLst>
        </pc:picChg>
      </pc:sldChg>
      <pc:sldChg chg="modSp mod">
        <pc:chgData name="Jean Delayen" userId="d05ae53b-0453-48ae-8ca0-1e3acf83fdb2" providerId="ADAL" clId="{37C5DD8F-05A9-414E-A06F-A126F44F57FF}" dt="2023-03-28T21:21:15.945" v="916" actId="207"/>
        <pc:sldMkLst>
          <pc:docMk/>
          <pc:sldMk cId="4188815179" sldId="561"/>
        </pc:sldMkLst>
        <pc:spChg chg="mod">
          <ac:chgData name="Jean Delayen" userId="d05ae53b-0453-48ae-8ca0-1e3acf83fdb2" providerId="ADAL" clId="{37C5DD8F-05A9-414E-A06F-A126F44F57FF}" dt="2023-03-28T21:21:15.945" v="916" actId="207"/>
          <ac:spMkLst>
            <pc:docMk/>
            <pc:sldMk cId="4188815179" sldId="561"/>
            <ac:spMk id="8" creationId="{214BFA20-D203-45A9-9E40-7AB1A5B2707F}"/>
          </ac:spMkLst>
        </pc:spChg>
      </pc:sldChg>
      <pc:sldChg chg="addSp delSp modSp mod">
        <pc:chgData name="Jean Delayen" userId="d05ae53b-0453-48ae-8ca0-1e3acf83fdb2" providerId="ADAL" clId="{37C5DD8F-05A9-414E-A06F-A126F44F57FF}" dt="2023-03-24T17:42:12.078" v="205" actId="14734"/>
        <pc:sldMkLst>
          <pc:docMk/>
          <pc:sldMk cId="2234691427" sldId="566"/>
        </pc:sldMkLst>
        <pc:spChg chg="del">
          <ac:chgData name="Jean Delayen" userId="d05ae53b-0453-48ae-8ca0-1e3acf83fdb2" providerId="ADAL" clId="{37C5DD8F-05A9-414E-A06F-A126F44F57FF}" dt="2023-03-24T17:41:30.700" v="202" actId="21"/>
          <ac:spMkLst>
            <pc:docMk/>
            <pc:sldMk cId="2234691427" sldId="566"/>
            <ac:spMk id="6" creationId="{6C3F1CD3-A585-8AB3-F0DE-EE73A4B63A38}"/>
          </ac:spMkLst>
        </pc:spChg>
        <pc:spChg chg="add mod">
          <ac:chgData name="Jean Delayen" userId="d05ae53b-0453-48ae-8ca0-1e3acf83fdb2" providerId="ADAL" clId="{37C5DD8F-05A9-414E-A06F-A126F44F57FF}" dt="2023-03-24T17:35:49.624" v="133" actId="1076"/>
          <ac:spMkLst>
            <pc:docMk/>
            <pc:sldMk cId="2234691427" sldId="566"/>
            <ac:spMk id="14" creationId="{65C09D71-DD20-FA00-6621-1A842DC138F4}"/>
          </ac:spMkLst>
        </pc:spChg>
        <pc:spChg chg="add mod">
          <ac:chgData name="Jean Delayen" userId="d05ae53b-0453-48ae-8ca0-1e3acf83fdb2" providerId="ADAL" clId="{37C5DD8F-05A9-414E-A06F-A126F44F57FF}" dt="2023-03-24T17:41:20.351" v="201" actId="20577"/>
          <ac:spMkLst>
            <pc:docMk/>
            <pc:sldMk cId="2234691427" sldId="566"/>
            <ac:spMk id="31" creationId="{F559C4C2-A7E9-1DD2-F724-AED11887B1A3}"/>
          </ac:spMkLst>
        </pc:spChg>
        <pc:spChg chg="mod">
          <ac:chgData name="Jean Delayen" userId="d05ae53b-0453-48ae-8ca0-1e3acf83fdb2" providerId="ADAL" clId="{37C5DD8F-05A9-414E-A06F-A126F44F57FF}" dt="2023-03-24T17:37:15.580" v="158" actId="1076"/>
          <ac:spMkLst>
            <pc:docMk/>
            <pc:sldMk cId="2234691427" sldId="566"/>
            <ac:spMk id="41" creationId="{2334EB45-59B8-F24F-A3F5-1CC52392BBF7}"/>
          </ac:spMkLst>
        </pc:spChg>
        <pc:graphicFrameChg chg="modGraphic">
          <ac:chgData name="Jean Delayen" userId="d05ae53b-0453-48ae-8ca0-1e3acf83fdb2" providerId="ADAL" clId="{37C5DD8F-05A9-414E-A06F-A126F44F57FF}" dt="2023-03-24T17:41:56.683" v="204" actId="14734"/>
          <ac:graphicFrameMkLst>
            <pc:docMk/>
            <pc:sldMk cId="2234691427" sldId="566"/>
            <ac:graphicFrameMk id="13" creationId="{CF11859E-5AF9-00A9-A4A9-7A47D2D392D3}"/>
          </ac:graphicFrameMkLst>
        </pc:graphicFrameChg>
        <pc:graphicFrameChg chg="mod modGraphic">
          <ac:chgData name="Jean Delayen" userId="d05ae53b-0453-48ae-8ca0-1e3acf83fdb2" providerId="ADAL" clId="{37C5DD8F-05A9-414E-A06F-A126F44F57FF}" dt="2023-03-24T17:39:51.866" v="188" actId="1076"/>
          <ac:graphicFrameMkLst>
            <pc:docMk/>
            <pc:sldMk cId="2234691427" sldId="566"/>
            <ac:graphicFrameMk id="43" creationId="{86FB7229-E22D-DBB0-D691-BFD2C2DFD2DF}"/>
          </ac:graphicFrameMkLst>
        </pc:graphicFrameChg>
        <pc:graphicFrameChg chg="mod modGraphic">
          <ac:chgData name="Jean Delayen" userId="d05ae53b-0453-48ae-8ca0-1e3acf83fdb2" providerId="ADAL" clId="{37C5DD8F-05A9-414E-A06F-A126F44F57FF}" dt="2023-03-24T17:42:12.078" v="205" actId="14734"/>
          <ac:graphicFrameMkLst>
            <pc:docMk/>
            <pc:sldMk cId="2234691427" sldId="566"/>
            <ac:graphicFrameMk id="44" creationId="{4794F3F2-C21F-C051-7110-1FC81B7A3733}"/>
          </ac:graphicFrameMkLst>
        </pc:graphicFrameChg>
        <pc:cxnChg chg="add mod">
          <ac:chgData name="Jean Delayen" userId="d05ae53b-0453-48ae-8ca0-1e3acf83fdb2" providerId="ADAL" clId="{37C5DD8F-05A9-414E-A06F-A126F44F57FF}" dt="2023-03-24T17:34:15.243" v="120" actId="14100"/>
          <ac:cxnSpMkLst>
            <pc:docMk/>
            <pc:sldMk cId="2234691427" sldId="566"/>
            <ac:cxnSpMk id="3" creationId="{467D6F87-B0B0-D60C-7495-E40347F8B81A}"/>
          </ac:cxnSpMkLst>
        </pc:cxnChg>
        <pc:cxnChg chg="add mod">
          <ac:chgData name="Jean Delayen" userId="d05ae53b-0453-48ae-8ca0-1e3acf83fdb2" providerId="ADAL" clId="{37C5DD8F-05A9-414E-A06F-A126F44F57FF}" dt="2023-03-24T17:34:43.554" v="125" actId="1036"/>
          <ac:cxnSpMkLst>
            <pc:docMk/>
            <pc:sldMk cId="2234691427" sldId="566"/>
            <ac:cxnSpMk id="9" creationId="{7F3E887C-5C7C-0547-5468-04FD00248C86}"/>
          </ac:cxnSpMkLst>
        </pc:cxnChg>
        <pc:cxnChg chg="add mod">
          <ac:chgData name="Jean Delayen" userId="d05ae53b-0453-48ae-8ca0-1e3acf83fdb2" providerId="ADAL" clId="{37C5DD8F-05A9-414E-A06F-A126F44F57FF}" dt="2023-03-24T17:34:38.002" v="122" actId="1035"/>
          <ac:cxnSpMkLst>
            <pc:docMk/>
            <pc:sldMk cId="2234691427" sldId="566"/>
            <ac:cxnSpMk id="11" creationId="{EB3F2604-9CBB-1EB0-4603-5ADEBFFFC85F}"/>
          </ac:cxnSpMkLst>
        </pc:cxnChg>
        <pc:cxnChg chg="add mod">
          <ac:chgData name="Jean Delayen" userId="d05ae53b-0453-48ae-8ca0-1e3acf83fdb2" providerId="ADAL" clId="{37C5DD8F-05A9-414E-A06F-A126F44F57FF}" dt="2023-03-24T17:36:43.245" v="149" actId="14100"/>
          <ac:cxnSpMkLst>
            <pc:docMk/>
            <pc:sldMk cId="2234691427" sldId="566"/>
            <ac:cxnSpMk id="15" creationId="{9A54E4F0-F1C0-C931-9387-308D11B97851}"/>
          </ac:cxnSpMkLst>
        </pc:cxnChg>
        <pc:cxnChg chg="add mod">
          <ac:chgData name="Jean Delayen" userId="d05ae53b-0453-48ae-8ca0-1e3acf83fdb2" providerId="ADAL" clId="{37C5DD8F-05A9-414E-A06F-A126F44F57FF}" dt="2023-03-24T17:37:08.969" v="157" actId="1038"/>
          <ac:cxnSpMkLst>
            <pc:docMk/>
            <pc:sldMk cId="2234691427" sldId="566"/>
            <ac:cxnSpMk id="17" creationId="{6FE23037-AF4A-8767-84EB-4B8C0C06CF49}"/>
          </ac:cxnSpMkLst>
        </pc:cxnChg>
        <pc:cxnChg chg="add mod">
          <ac:chgData name="Jean Delayen" userId="d05ae53b-0453-48ae-8ca0-1e3acf83fdb2" providerId="ADAL" clId="{37C5DD8F-05A9-414E-A06F-A126F44F57FF}" dt="2023-03-24T17:38:32.294" v="165" actId="14100"/>
          <ac:cxnSpMkLst>
            <pc:docMk/>
            <pc:sldMk cId="2234691427" sldId="566"/>
            <ac:cxnSpMk id="19" creationId="{7F2EE969-7ED8-FE58-98CA-7B64F836C743}"/>
          </ac:cxnSpMkLst>
        </pc:cxnChg>
        <pc:cxnChg chg="add mod">
          <ac:chgData name="Jean Delayen" userId="d05ae53b-0453-48ae-8ca0-1e3acf83fdb2" providerId="ADAL" clId="{37C5DD8F-05A9-414E-A06F-A126F44F57FF}" dt="2023-03-24T17:38:56.040" v="173" actId="1036"/>
          <ac:cxnSpMkLst>
            <pc:docMk/>
            <pc:sldMk cId="2234691427" sldId="566"/>
            <ac:cxnSpMk id="26" creationId="{D2A0959D-A635-AC3F-BFEE-104D0EB408B2}"/>
          </ac:cxnSpMkLst>
        </pc:cxnChg>
        <pc:cxnChg chg="add mod">
          <ac:chgData name="Jean Delayen" userId="d05ae53b-0453-48ae-8ca0-1e3acf83fdb2" providerId="ADAL" clId="{37C5DD8F-05A9-414E-A06F-A126F44F57FF}" dt="2023-03-24T17:40:03.655" v="196" actId="1036"/>
          <ac:cxnSpMkLst>
            <pc:docMk/>
            <pc:sldMk cId="2234691427" sldId="566"/>
            <ac:cxnSpMk id="29" creationId="{8DA250A7-EDFD-25AD-5992-E561DA433D0D}"/>
          </ac:cxnSpMkLst>
        </pc:cxnChg>
      </pc:sldChg>
      <pc:sldChg chg="modSp mod">
        <pc:chgData name="Jean Delayen" userId="d05ae53b-0453-48ae-8ca0-1e3acf83fdb2" providerId="ADAL" clId="{37C5DD8F-05A9-414E-A06F-A126F44F57FF}" dt="2023-03-28T21:04:25.343" v="868" actId="1076"/>
        <pc:sldMkLst>
          <pc:docMk/>
          <pc:sldMk cId="3542787575" sldId="573"/>
        </pc:sldMkLst>
        <pc:picChg chg="mod">
          <ac:chgData name="Jean Delayen" userId="d05ae53b-0453-48ae-8ca0-1e3acf83fdb2" providerId="ADAL" clId="{37C5DD8F-05A9-414E-A06F-A126F44F57FF}" dt="2023-03-28T21:04:25.343" v="868" actId="1076"/>
          <ac:picMkLst>
            <pc:docMk/>
            <pc:sldMk cId="3542787575" sldId="573"/>
            <ac:picMk id="3" creationId="{B56C5F2C-7C93-4B02-B855-0AE5893C7778}"/>
          </ac:picMkLst>
        </pc:picChg>
      </pc:sldChg>
      <pc:sldChg chg="modSp mod">
        <pc:chgData name="Jean Delayen" userId="d05ae53b-0453-48ae-8ca0-1e3acf83fdb2" providerId="ADAL" clId="{37C5DD8F-05A9-414E-A06F-A126F44F57FF}" dt="2023-03-28T21:05:57.591" v="869" actId="1076"/>
        <pc:sldMkLst>
          <pc:docMk/>
          <pc:sldMk cId="70667804" sldId="574"/>
        </pc:sldMkLst>
        <pc:picChg chg="mod">
          <ac:chgData name="Jean Delayen" userId="d05ae53b-0453-48ae-8ca0-1e3acf83fdb2" providerId="ADAL" clId="{37C5DD8F-05A9-414E-A06F-A126F44F57FF}" dt="2023-03-28T21:05:57.591" v="869" actId="1076"/>
          <ac:picMkLst>
            <pc:docMk/>
            <pc:sldMk cId="70667804" sldId="574"/>
            <ac:picMk id="7" creationId="{78B7FD74-ABA7-405A-8054-4BE051CC2ADF}"/>
          </ac:picMkLst>
        </pc:picChg>
      </pc:sldChg>
      <pc:sldChg chg="modSp">
        <pc:chgData name="Jean Delayen" userId="d05ae53b-0453-48ae-8ca0-1e3acf83fdb2" providerId="ADAL" clId="{37C5DD8F-05A9-414E-A06F-A126F44F57FF}" dt="2023-03-28T21:15:05.390" v="914" actId="1038"/>
        <pc:sldMkLst>
          <pc:docMk/>
          <pc:sldMk cId="958943751" sldId="583"/>
        </pc:sldMkLst>
        <pc:picChg chg="mod">
          <ac:chgData name="Jean Delayen" userId="d05ae53b-0453-48ae-8ca0-1e3acf83fdb2" providerId="ADAL" clId="{37C5DD8F-05A9-414E-A06F-A126F44F57FF}" dt="2023-03-28T21:15:05.390" v="914" actId="1038"/>
          <ac:picMkLst>
            <pc:docMk/>
            <pc:sldMk cId="958943751" sldId="583"/>
            <ac:picMk id="12" creationId="{673FF835-B2D1-23DE-96B8-DBA272D6FC81}"/>
          </ac:picMkLst>
        </pc:picChg>
      </pc:sldChg>
      <pc:sldChg chg="modSp mod">
        <pc:chgData name="Jean Delayen" userId="d05ae53b-0453-48ae-8ca0-1e3acf83fdb2" providerId="ADAL" clId="{37C5DD8F-05A9-414E-A06F-A126F44F57FF}" dt="2023-03-28T20:45:41.299" v="867" actId="1036"/>
        <pc:sldMkLst>
          <pc:docMk/>
          <pc:sldMk cId="219900739" sldId="585"/>
        </pc:sldMkLst>
        <pc:spChg chg="mod">
          <ac:chgData name="Jean Delayen" userId="d05ae53b-0453-48ae-8ca0-1e3acf83fdb2" providerId="ADAL" clId="{37C5DD8F-05A9-414E-A06F-A126F44F57FF}" dt="2023-03-28T20:45:12.739" v="861" actId="14100"/>
          <ac:spMkLst>
            <pc:docMk/>
            <pc:sldMk cId="219900739" sldId="585"/>
            <ac:spMk id="4" creationId="{C4FA1710-7423-E365-3A82-365BFE729FF1}"/>
          </ac:spMkLst>
        </pc:spChg>
        <pc:spChg chg="mod">
          <ac:chgData name="Jean Delayen" userId="d05ae53b-0453-48ae-8ca0-1e3acf83fdb2" providerId="ADAL" clId="{37C5DD8F-05A9-414E-A06F-A126F44F57FF}" dt="2023-03-28T20:45:41.299" v="867" actId="1036"/>
          <ac:spMkLst>
            <pc:docMk/>
            <pc:sldMk cId="219900739" sldId="585"/>
            <ac:spMk id="7" creationId="{17B24AF9-B44B-0855-2E2E-745AA47408E3}"/>
          </ac:spMkLst>
        </pc:spChg>
      </pc:sldChg>
      <pc:sldChg chg="modSp mod">
        <pc:chgData name="Jean Delayen" userId="d05ae53b-0453-48ae-8ca0-1e3acf83fdb2" providerId="ADAL" clId="{37C5DD8F-05A9-414E-A06F-A126F44F57FF}" dt="2023-03-28T21:37:45.728" v="1064" actId="14"/>
        <pc:sldMkLst>
          <pc:docMk/>
          <pc:sldMk cId="2159106256" sldId="591"/>
        </pc:sldMkLst>
        <pc:spChg chg="mod">
          <ac:chgData name="Jean Delayen" userId="d05ae53b-0453-48ae-8ca0-1e3acf83fdb2" providerId="ADAL" clId="{37C5DD8F-05A9-414E-A06F-A126F44F57FF}" dt="2023-03-28T21:36:18.842" v="961" actId="1076"/>
          <ac:spMkLst>
            <pc:docMk/>
            <pc:sldMk cId="2159106256" sldId="591"/>
            <ac:spMk id="3" creationId="{7DC18B0E-4E99-D036-F1DB-035A0D528362}"/>
          </ac:spMkLst>
        </pc:spChg>
        <pc:spChg chg="mod">
          <ac:chgData name="Jean Delayen" userId="d05ae53b-0453-48ae-8ca0-1e3acf83fdb2" providerId="ADAL" clId="{37C5DD8F-05A9-414E-A06F-A126F44F57FF}" dt="2023-03-28T21:37:45.728" v="1064" actId="14"/>
          <ac:spMkLst>
            <pc:docMk/>
            <pc:sldMk cId="2159106256" sldId="591"/>
            <ac:spMk id="16" creationId="{509475D2-7F10-4DC4-96E2-03897A4E1E04}"/>
          </ac:spMkLst>
        </pc:spChg>
        <pc:picChg chg="mod">
          <ac:chgData name="Jean Delayen" userId="d05ae53b-0453-48ae-8ca0-1e3acf83fdb2" providerId="ADAL" clId="{37C5DD8F-05A9-414E-A06F-A126F44F57FF}" dt="2023-03-28T21:36:14.790" v="960" actId="1076"/>
          <ac:picMkLst>
            <pc:docMk/>
            <pc:sldMk cId="2159106256" sldId="591"/>
            <ac:picMk id="7" creationId="{D1979B61-517F-425C-B273-6C07B2D5FB78}"/>
          </ac:picMkLst>
        </pc:picChg>
        <pc:picChg chg="mod">
          <ac:chgData name="Jean Delayen" userId="d05ae53b-0453-48ae-8ca0-1e3acf83fdb2" providerId="ADAL" clId="{37C5DD8F-05A9-414E-A06F-A126F44F57FF}" dt="2023-03-28T21:36:31.240" v="970" actId="1076"/>
          <ac:picMkLst>
            <pc:docMk/>
            <pc:sldMk cId="2159106256" sldId="591"/>
            <ac:picMk id="12" creationId="{53EAEEC6-BDA0-4D66-8B43-63D1F8B15E44}"/>
          </ac:picMkLst>
        </pc:picChg>
      </pc:sldChg>
      <pc:sldChg chg="modSp mod">
        <pc:chgData name="Jean Delayen" userId="d05ae53b-0453-48ae-8ca0-1e3acf83fdb2" providerId="ADAL" clId="{37C5DD8F-05A9-414E-A06F-A126F44F57FF}" dt="2023-03-28T20:23:15.059" v="860" actId="15"/>
        <pc:sldMkLst>
          <pc:docMk/>
          <pc:sldMk cId="3039444910" sldId="598"/>
        </pc:sldMkLst>
        <pc:spChg chg="mod">
          <ac:chgData name="Jean Delayen" userId="d05ae53b-0453-48ae-8ca0-1e3acf83fdb2" providerId="ADAL" clId="{37C5DD8F-05A9-414E-A06F-A126F44F57FF}" dt="2023-03-28T20:23:15.059" v="860" actId="15"/>
          <ac:spMkLst>
            <pc:docMk/>
            <pc:sldMk cId="3039444910" sldId="598"/>
            <ac:spMk id="5" creationId="{92988D43-7455-D4A0-0B4C-5F650AF5DD2F}"/>
          </ac:spMkLst>
        </pc:spChg>
        <pc:graphicFrameChg chg="mod modGraphic">
          <ac:chgData name="Jean Delayen" userId="d05ae53b-0453-48ae-8ca0-1e3acf83fdb2" providerId="ADAL" clId="{37C5DD8F-05A9-414E-A06F-A126F44F57FF}" dt="2023-03-28T12:27:57.342" v="483" actId="1076"/>
          <ac:graphicFrameMkLst>
            <pc:docMk/>
            <pc:sldMk cId="3039444910" sldId="598"/>
            <ac:graphicFrameMk id="6" creationId="{5F1F6B44-F4A8-6076-27D5-09FAEFB450F0}"/>
          </ac:graphicFrameMkLst>
        </pc:graphicFrameChg>
      </pc:sldChg>
      <pc:sldChg chg="addSp modSp mod">
        <pc:chgData name="Jean Delayen" userId="d05ae53b-0453-48ae-8ca0-1e3acf83fdb2" providerId="ADAL" clId="{37C5DD8F-05A9-414E-A06F-A126F44F57FF}" dt="2023-03-28T21:10:58.120" v="909" actId="1076"/>
        <pc:sldMkLst>
          <pc:docMk/>
          <pc:sldMk cId="1499916035" sldId="603"/>
        </pc:sldMkLst>
        <pc:spChg chg="add mod">
          <ac:chgData name="Jean Delayen" userId="d05ae53b-0453-48ae-8ca0-1e3acf83fdb2" providerId="ADAL" clId="{37C5DD8F-05A9-414E-A06F-A126F44F57FF}" dt="2023-03-24T17:28:30.655" v="95" actId="207"/>
          <ac:spMkLst>
            <pc:docMk/>
            <pc:sldMk cId="1499916035" sldId="603"/>
            <ac:spMk id="3" creationId="{BC415CDD-12B9-A93A-C79D-5A1C729742E1}"/>
          </ac:spMkLst>
        </pc:spChg>
        <pc:graphicFrameChg chg="mod modGraphic">
          <ac:chgData name="Jean Delayen" userId="d05ae53b-0453-48ae-8ca0-1e3acf83fdb2" providerId="ADAL" clId="{37C5DD8F-05A9-414E-A06F-A126F44F57FF}" dt="2023-03-28T21:10:58.120" v="909" actId="1076"/>
          <ac:graphicFrameMkLst>
            <pc:docMk/>
            <pc:sldMk cId="1499916035" sldId="603"/>
            <ac:graphicFrameMk id="9" creationId="{BC1805EA-A4AF-9639-9556-3407240E3BFD}"/>
          </ac:graphicFrameMkLst>
        </pc:graphicFrameChg>
      </pc:sldChg>
      <pc:sldChg chg="modSp mod">
        <pc:chgData name="Jean Delayen" userId="d05ae53b-0453-48ae-8ca0-1e3acf83fdb2" providerId="ADAL" clId="{37C5DD8F-05A9-414E-A06F-A126F44F57FF}" dt="2023-03-28T21:09:29.884" v="907" actId="14100"/>
        <pc:sldMkLst>
          <pc:docMk/>
          <pc:sldMk cId="122283173" sldId="604"/>
        </pc:sldMkLst>
        <pc:spChg chg="mod">
          <ac:chgData name="Jean Delayen" userId="d05ae53b-0453-48ae-8ca0-1e3acf83fdb2" providerId="ADAL" clId="{37C5DD8F-05A9-414E-A06F-A126F44F57FF}" dt="2023-03-28T21:09:29.884" v="907" actId="14100"/>
          <ac:spMkLst>
            <pc:docMk/>
            <pc:sldMk cId="122283173" sldId="604"/>
            <ac:spMk id="27" creationId="{37646BD1-3473-0AC6-699D-3ED97C9CB999}"/>
          </ac:spMkLst>
        </pc:spChg>
      </pc:sldChg>
      <pc:sldChg chg="addSp modSp mod">
        <pc:chgData name="Jean Delayen" userId="d05ae53b-0453-48ae-8ca0-1e3acf83fdb2" providerId="ADAL" clId="{37C5DD8F-05A9-414E-A06F-A126F44F57FF}" dt="2023-03-24T17:28:53.197" v="97" actId="1076"/>
        <pc:sldMkLst>
          <pc:docMk/>
          <pc:sldMk cId="1722968719" sldId="605"/>
        </pc:sldMkLst>
        <pc:spChg chg="add mod">
          <ac:chgData name="Jean Delayen" userId="d05ae53b-0453-48ae-8ca0-1e3acf83fdb2" providerId="ADAL" clId="{37C5DD8F-05A9-414E-A06F-A126F44F57FF}" dt="2023-03-24T17:28:53.197" v="97" actId="1076"/>
          <ac:spMkLst>
            <pc:docMk/>
            <pc:sldMk cId="1722968719" sldId="605"/>
            <ac:spMk id="3" creationId="{B2ED8710-5538-BE98-3651-BBBF12BB0A91}"/>
          </ac:spMkLst>
        </pc:spChg>
      </pc:sldChg>
      <pc:sldChg chg="addSp modSp mod">
        <pc:chgData name="Jean Delayen" userId="d05ae53b-0453-48ae-8ca0-1e3acf83fdb2" providerId="ADAL" clId="{37C5DD8F-05A9-414E-A06F-A126F44F57FF}" dt="2023-03-24T17:27:04.382" v="82" actId="20577"/>
        <pc:sldMkLst>
          <pc:docMk/>
          <pc:sldMk cId="2604474876" sldId="609"/>
        </pc:sldMkLst>
        <pc:spChg chg="add mod">
          <ac:chgData name="Jean Delayen" userId="d05ae53b-0453-48ae-8ca0-1e3acf83fdb2" providerId="ADAL" clId="{37C5DD8F-05A9-414E-A06F-A126F44F57FF}" dt="2023-03-24T17:26:08.351" v="68" actId="1076"/>
          <ac:spMkLst>
            <pc:docMk/>
            <pc:sldMk cId="2604474876" sldId="609"/>
            <ac:spMk id="3" creationId="{271FBFFA-E090-F08F-779B-6F8F20DBD701}"/>
          </ac:spMkLst>
        </pc:spChg>
        <pc:spChg chg="add mod">
          <ac:chgData name="Jean Delayen" userId="d05ae53b-0453-48ae-8ca0-1e3acf83fdb2" providerId="ADAL" clId="{37C5DD8F-05A9-414E-A06F-A126F44F57FF}" dt="2023-03-24T17:26:50.100" v="76" actId="20577"/>
          <ac:spMkLst>
            <pc:docMk/>
            <pc:sldMk cId="2604474876" sldId="609"/>
            <ac:spMk id="5" creationId="{E145917F-F023-8E97-C22D-658AE3B30072}"/>
          </ac:spMkLst>
        </pc:spChg>
        <pc:spChg chg="add mod">
          <ac:chgData name="Jean Delayen" userId="d05ae53b-0453-48ae-8ca0-1e3acf83fdb2" providerId="ADAL" clId="{37C5DD8F-05A9-414E-A06F-A126F44F57FF}" dt="2023-03-24T17:26:56.025" v="79" actId="20577"/>
          <ac:spMkLst>
            <pc:docMk/>
            <pc:sldMk cId="2604474876" sldId="609"/>
            <ac:spMk id="7" creationId="{63475279-40CD-AA89-F320-A0A86AF6FD5A}"/>
          </ac:spMkLst>
        </pc:spChg>
        <pc:spChg chg="add mod">
          <ac:chgData name="Jean Delayen" userId="d05ae53b-0453-48ae-8ca0-1e3acf83fdb2" providerId="ADAL" clId="{37C5DD8F-05A9-414E-A06F-A126F44F57FF}" dt="2023-03-24T17:27:04.382" v="82" actId="20577"/>
          <ac:spMkLst>
            <pc:docMk/>
            <pc:sldMk cId="2604474876" sldId="609"/>
            <ac:spMk id="9" creationId="{952B05B7-77C4-260E-AE70-ADA02E979631}"/>
          </ac:spMkLst>
        </pc:spChg>
      </pc:sldChg>
      <pc:sldChg chg="modSp mod">
        <pc:chgData name="Jean Delayen" userId="d05ae53b-0453-48ae-8ca0-1e3acf83fdb2" providerId="ADAL" clId="{37C5DD8F-05A9-414E-A06F-A126F44F57FF}" dt="2023-03-28T20:22:44.817" v="857" actId="20577"/>
        <pc:sldMkLst>
          <pc:docMk/>
          <pc:sldMk cId="4236572408" sldId="613"/>
        </pc:sldMkLst>
        <pc:spChg chg="mod">
          <ac:chgData name="Jean Delayen" userId="d05ae53b-0453-48ae-8ca0-1e3acf83fdb2" providerId="ADAL" clId="{37C5DD8F-05A9-414E-A06F-A126F44F57FF}" dt="2023-03-28T20:22:44.817" v="857" actId="20577"/>
          <ac:spMkLst>
            <pc:docMk/>
            <pc:sldMk cId="4236572408" sldId="613"/>
            <ac:spMk id="10" creationId="{4AC695DC-5F1C-AF47-BF32-ACD5218059AE}"/>
          </ac:spMkLst>
        </pc:spChg>
      </pc:sldChg>
      <pc:sldChg chg="addSp delSp modSp mod">
        <pc:chgData name="Jean Delayen" userId="d05ae53b-0453-48ae-8ca0-1e3acf83fdb2" providerId="ADAL" clId="{37C5DD8F-05A9-414E-A06F-A126F44F57FF}" dt="2023-03-24T18:23:37.185" v="312" actId="20577"/>
        <pc:sldMkLst>
          <pc:docMk/>
          <pc:sldMk cId="1962898304" sldId="614"/>
        </pc:sldMkLst>
        <pc:spChg chg="del">
          <ac:chgData name="Jean Delayen" userId="d05ae53b-0453-48ae-8ca0-1e3acf83fdb2" providerId="ADAL" clId="{37C5DD8F-05A9-414E-A06F-A126F44F57FF}" dt="2023-03-24T17:18:32.050" v="6" actId="21"/>
          <ac:spMkLst>
            <pc:docMk/>
            <pc:sldMk cId="1962898304" sldId="614"/>
            <ac:spMk id="3" creationId="{00000000-0000-0000-0000-000000000000}"/>
          </ac:spMkLst>
        </pc:spChg>
        <pc:spChg chg="add del mod">
          <ac:chgData name="Jean Delayen" userId="d05ae53b-0453-48ae-8ca0-1e3acf83fdb2" providerId="ADAL" clId="{37C5DD8F-05A9-414E-A06F-A126F44F57FF}" dt="2023-03-24T17:18:44.217" v="7" actId="21"/>
          <ac:spMkLst>
            <pc:docMk/>
            <pc:sldMk cId="1962898304" sldId="614"/>
            <ac:spMk id="6" creationId="{D79A19B0-41C5-0A28-4F9C-747F5FD3D4FA}"/>
          </ac:spMkLst>
        </pc:spChg>
        <pc:spChg chg="add del mod">
          <ac:chgData name="Jean Delayen" userId="d05ae53b-0453-48ae-8ca0-1e3acf83fdb2" providerId="ADAL" clId="{37C5DD8F-05A9-414E-A06F-A126F44F57FF}" dt="2023-03-24T18:09:18.530" v="213" actId="21"/>
          <ac:spMkLst>
            <pc:docMk/>
            <pc:sldMk cId="1962898304" sldId="614"/>
            <ac:spMk id="8" creationId="{060523BE-83CE-6671-7E0F-2363CFADEC1A}"/>
          </ac:spMkLst>
        </pc:spChg>
        <pc:spChg chg="add mod">
          <ac:chgData name="Jean Delayen" userId="d05ae53b-0453-48ae-8ca0-1e3acf83fdb2" providerId="ADAL" clId="{37C5DD8F-05A9-414E-A06F-A126F44F57FF}" dt="2023-03-24T18:23:21.059" v="307" actId="20577"/>
          <ac:spMkLst>
            <pc:docMk/>
            <pc:sldMk cId="1962898304" sldId="614"/>
            <ac:spMk id="13" creationId="{5E4202F7-18D6-73AA-8D54-2FF205D39F88}"/>
          </ac:spMkLst>
        </pc:spChg>
        <pc:spChg chg="add mod">
          <ac:chgData name="Jean Delayen" userId="d05ae53b-0453-48ae-8ca0-1e3acf83fdb2" providerId="ADAL" clId="{37C5DD8F-05A9-414E-A06F-A126F44F57FF}" dt="2023-03-24T18:23:37.185" v="312" actId="20577"/>
          <ac:spMkLst>
            <pc:docMk/>
            <pc:sldMk cId="1962898304" sldId="614"/>
            <ac:spMk id="14" creationId="{A6B42B12-F6E8-10CC-938C-C712E9BBBE38}"/>
          </ac:spMkLst>
        </pc:spChg>
        <pc:grpChg chg="mod">
          <ac:chgData name="Jean Delayen" userId="d05ae53b-0453-48ae-8ca0-1e3acf83fdb2" providerId="ADAL" clId="{37C5DD8F-05A9-414E-A06F-A126F44F57FF}" dt="2023-03-24T18:10:47.500" v="222" actId="1076"/>
          <ac:grpSpMkLst>
            <pc:docMk/>
            <pc:sldMk cId="1962898304" sldId="614"/>
            <ac:grpSpMk id="17" creationId="{00000000-0000-0000-0000-000000000000}"/>
          </ac:grpSpMkLst>
        </pc:grpChg>
        <pc:picChg chg="del">
          <ac:chgData name="Jean Delayen" userId="d05ae53b-0453-48ae-8ca0-1e3acf83fdb2" providerId="ADAL" clId="{37C5DD8F-05A9-414E-A06F-A126F44F57FF}" dt="2023-03-24T17:18:51.002" v="9" actId="21"/>
          <ac:picMkLst>
            <pc:docMk/>
            <pc:sldMk cId="1962898304" sldId="614"/>
            <ac:picMk id="4" creationId="{00000000-0000-0000-0000-000000000000}"/>
          </ac:picMkLst>
        </pc:picChg>
        <pc:picChg chg="add del mod">
          <ac:chgData name="Jean Delayen" userId="d05ae53b-0453-48ae-8ca0-1e3acf83fdb2" providerId="ADAL" clId="{37C5DD8F-05A9-414E-A06F-A126F44F57FF}" dt="2023-03-24T18:08:50.358" v="206" actId="21"/>
          <ac:picMkLst>
            <pc:docMk/>
            <pc:sldMk cId="1962898304" sldId="614"/>
            <ac:picMk id="7" creationId="{F92CB179-816D-C431-6973-585D185FBA5B}"/>
          </ac:picMkLst>
        </pc:picChg>
        <pc:picChg chg="add mod">
          <ac:chgData name="Jean Delayen" userId="d05ae53b-0453-48ae-8ca0-1e3acf83fdb2" providerId="ADAL" clId="{37C5DD8F-05A9-414E-A06F-A126F44F57FF}" dt="2023-03-24T18:10:50.006" v="223" actId="1076"/>
          <ac:picMkLst>
            <pc:docMk/>
            <pc:sldMk cId="1962898304" sldId="614"/>
            <ac:picMk id="9" creationId="{91734AB8-53C8-0F94-BC70-CC05032E3C36}"/>
          </ac:picMkLst>
        </pc:picChg>
        <pc:picChg chg="del">
          <ac:chgData name="Jean Delayen" userId="d05ae53b-0453-48ae-8ca0-1e3acf83fdb2" providerId="ADAL" clId="{37C5DD8F-05A9-414E-A06F-A126F44F57FF}" dt="2023-03-24T17:18:47.857" v="8" actId="21"/>
          <ac:picMkLst>
            <pc:docMk/>
            <pc:sldMk cId="1962898304" sldId="614"/>
            <ac:picMk id="11" creationId="{00000000-0000-0000-0000-000000000000}"/>
          </ac:picMkLst>
        </pc:picChg>
        <pc:picChg chg="add mod">
          <ac:chgData name="Jean Delayen" userId="d05ae53b-0453-48ae-8ca0-1e3acf83fdb2" providerId="ADAL" clId="{37C5DD8F-05A9-414E-A06F-A126F44F57FF}" dt="2023-03-24T18:21:38.321" v="302" actId="14100"/>
          <ac:picMkLst>
            <pc:docMk/>
            <pc:sldMk cId="1962898304" sldId="614"/>
            <ac:picMk id="12" creationId="{A3CC4779-BD46-37D8-2DFA-8A59C0B5B536}"/>
          </ac:picMkLst>
        </pc:picChg>
      </pc:sldChg>
      <pc:sldChg chg="modSp mod">
        <pc:chgData name="Jean Delayen" userId="d05ae53b-0453-48ae-8ca0-1e3acf83fdb2" providerId="ADAL" clId="{37C5DD8F-05A9-414E-A06F-A126F44F57FF}" dt="2023-03-28T21:10:30.146" v="908" actId="14100"/>
        <pc:sldMkLst>
          <pc:docMk/>
          <pc:sldMk cId="1529761594" sldId="617"/>
        </pc:sldMkLst>
        <pc:spChg chg="mod">
          <ac:chgData name="Jean Delayen" userId="d05ae53b-0453-48ae-8ca0-1e3acf83fdb2" providerId="ADAL" clId="{37C5DD8F-05A9-414E-A06F-A126F44F57FF}" dt="2023-03-28T21:10:30.146" v="908" actId="14100"/>
          <ac:spMkLst>
            <pc:docMk/>
            <pc:sldMk cId="1529761594" sldId="617"/>
            <ac:spMk id="43" creationId="{FABC51D9-848B-AE5E-075B-E03E6765C55E}"/>
          </ac:spMkLst>
        </pc:spChg>
      </pc:sldChg>
      <pc:sldChg chg="modSp mod">
        <pc:chgData name="Jean Delayen" userId="d05ae53b-0453-48ae-8ca0-1e3acf83fdb2" providerId="ADAL" clId="{37C5DD8F-05A9-414E-A06F-A126F44F57FF}" dt="2023-03-28T21:35:44.310" v="959" actId="20577"/>
        <pc:sldMkLst>
          <pc:docMk/>
          <pc:sldMk cId="2500012938" sldId="622"/>
        </pc:sldMkLst>
        <pc:spChg chg="mod">
          <ac:chgData name="Jean Delayen" userId="d05ae53b-0453-48ae-8ca0-1e3acf83fdb2" providerId="ADAL" clId="{37C5DD8F-05A9-414E-A06F-A126F44F57FF}" dt="2023-03-28T21:35:44.310" v="959" actId="20577"/>
          <ac:spMkLst>
            <pc:docMk/>
            <pc:sldMk cId="2500012938" sldId="622"/>
            <ac:spMk id="14" creationId="{D50CED78-BD78-47E2-8BE4-6D9E1EF08449}"/>
          </ac:spMkLst>
        </pc:spChg>
        <pc:picChg chg="mod">
          <ac:chgData name="Jean Delayen" userId="d05ae53b-0453-48ae-8ca0-1e3acf83fdb2" providerId="ADAL" clId="{37C5DD8F-05A9-414E-A06F-A126F44F57FF}" dt="2023-03-28T21:35:16.985" v="928" actId="1076"/>
          <ac:picMkLst>
            <pc:docMk/>
            <pc:sldMk cId="2500012938" sldId="622"/>
            <ac:picMk id="4" creationId="{D433D93A-ADDB-AD99-41FC-E6C33B60A59F}"/>
          </ac:picMkLst>
        </pc:picChg>
        <pc:picChg chg="mod">
          <ac:chgData name="Jean Delayen" userId="d05ae53b-0453-48ae-8ca0-1e3acf83fdb2" providerId="ADAL" clId="{37C5DD8F-05A9-414E-A06F-A126F44F57FF}" dt="2023-03-28T21:34:59.449" v="919" actId="1076"/>
          <ac:picMkLst>
            <pc:docMk/>
            <pc:sldMk cId="2500012938" sldId="622"/>
            <ac:picMk id="6" creationId="{2E42F16E-2EAD-72C1-2138-6DC9B3BCD5E3}"/>
          </ac:picMkLst>
        </pc:picChg>
      </pc:sldChg>
      <pc:sldChg chg="new del">
        <pc:chgData name="Jean Delayen" userId="d05ae53b-0453-48ae-8ca0-1e3acf83fdb2" providerId="ADAL" clId="{37C5DD8F-05A9-414E-A06F-A126F44F57FF}" dt="2023-03-28T20:08:37.794" v="562" actId="2696"/>
        <pc:sldMkLst>
          <pc:docMk/>
          <pc:sldMk cId="3477730515" sldId="624"/>
        </pc:sldMkLst>
      </pc:sldChg>
      <pc:sldChg chg="modSp mod">
        <pc:chgData name="Jean Delayen" userId="d05ae53b-0453-48ae-8ca0-1e3acf83fdb2" providerId="ADAL" clId="{37C5DD8F-05A9-414E-A06F-A126F44F57FF}" dt="2023-03-28T21:41:17.904" v="1137" actId="15"/>
        <pc:sldMkLst>
          <pc:docMk/>
          <pc:sldMk cId="4233171092" sldId="625"/>
        </pc:sldMkLst>
        <pc:spChg chg="mod">
          <ac:chgData name="Jean Delayen" userId="d05ae53b-0453-48ae-8ca0-1e3acf83fdb2" providerId="ADAL" clId="{37C5DD8F-05A9-414E-A06F-A126F44F57FF}" dt="2023-03-28T21:41:17.904" v="1137" actId="15"/>
          <ac:spMkLst>
            <pc:docMk/>
            <pc:sldMk cId="4233171092" sldId="625"/>
            <ac:spMk id="8" creationId="{214BFA20-D203-45A9-9E40-7AB1A5B2707F}"/>
          </ac:spMkLst>
        </pc:spChg>
      </pc:sldChg>
    </pc:docChg>
  </pc:docChgLst>
  <pc:docChgLst>
    <pc:chgData name="Subashini De Silva" userId="414c5621-6207-45a2-be53-60daa3a72bef" providerId="ADAL" clId="{89205E77-442D-4553-85DD-84AB299E0860}"/>
    <pc:docChg chg="undo redo custSel addSld delSld modSld sldOrd">
      <pc:chgData name="Subashini De Silva" userId="414c5621-6207-45a2-be53-60daa3a72bef" providerId="ADAL" clId="{89205E77-442D-4553-85DD-84AB299E0860}" dt="2023-03-28T23:27:42.661" v="6976" actId="2165"/>
      <pc:docMkLst>
        <pc:docMk/>
      </pc:docMkLst>
      <pc:sldChg chg="addSp delSp modSp mod">
        <pc:chgData name="Subashini De Silva" userId="414c5621-6207-45a2-be53-60daa3a72bef" providerId="ADAL" clId="{89205E77-442D-4553-85DD-84AB299E0860}" dt="2023-03-28T02:15:57.366" v="4839" actId="478"/>
        <pc:sldMkLst>
          <pc:docMk/>
          <pc:sldMk cId="2085045684" sldId="261"/>
        </pc:sldMkLst>
        <pc:spChg chg="del">
          <ac:chgData name="Subashini De Silva" userId="414c5621-6207-45a2-be53-60daa3a72bef" providerId="ADAL" clId="{89205E77-442D-4553-85DD-84AB299E0860}" dt="2023-03-27T01:13:49.707" v="1387" actId="478"/>
          <ac:spMkLst>
            <pc:docMk/>
            <pc:sldMk cId="2085045684" sldId="261"/>
            <ac:spMk id="5" creationId="{DB260AB1-AB64-421D-5E5C-4BAB490EA683}"/>
          </ac:spMkLst>
        </pc:spChg>
        <pc:spChg chg="add del mod">
          <ac:chgData name="Subashini De Silva" userId="414c5621-6207-45a2-be53-60daa3a72bef" providerId="ADAL" clId="{89205E77-442D-4553-85DD-84AB299E0860}" dt="2023-03-28T02:15:57.366" v="4839" actId="478"/>
          <ac:spMkLst>
            <pc:docMk/>
            <pc:sldMk cId="2085045684" sldId="261"/>
            <ac:spMk id="6" creationId="{6306CD8F-50F1-1E6D-9241-AE013FC8A2AF}"/>
          </ac:spMkLst>
        </pc:spChg>
        <pc:spChg chg="mod">
          <ac:chgData name="Subashini De Silva" userId="414c5621-6207-45a2-be53-60daa3a72bef" providerId="ADAL" clId="{89205E77-442D-4553-85DD-84AB299E0860}" dt="2023-03-27T14:44:18.806" v="1549" actId="14100"/>
          <ac:spMkLst>
            <pc:docMk/>
            <pc:sldMk cId="2085045684" sldId="261"/>
            <ac:spMk id="13" creationId="{86961082-0279-428C-9D38-8AEF79D9F311}"/>
          </ac:spMkLst>
        </pc:spChg>
        <pc:spChg chg="del">
          <ac:chgData name="Subashini De Silva" userId="414c5621-6207-45a2-be53-60daa3a72bef" providerId="ADAL" clId="{89205E77-442D-4553-85DD-84AB299E0860}" dt="2023-03-27T01:09:53.237" v="1274" actId="21"/>
          <ac:spMkLst>
            <pc:docMk/>
            <pc:sldMk cId="2085045684" sldId="261"/>
            <ac:spMk id="18" creationId="{99D3DD3D-CBC2-3E0B-3950-69A718791D1A}"/>
          </ac:spMkLst>
        </pc:spChg>
        <pc:spChg chg="del">
          <ac:chgData name="Subashini De Silva" userId="414c5621-6207-45a2-be53-60daa3a72bef" providerId="ADAL" clId="{89205E77-442D-4553-85DD-84AB299E0860}" dt="2023-03-27T01:11:01.799" v="1285" actId="478"/>
          <ac:spMkLst>
            <pc:docMk/>
            <pc:sldMk cId="2085045684" sldId="261"/>
            <ac:spMk id="23" creationId="{2442BF4C-B1B3-CD9E-633A-FD6A9396EA9A}"/>
          </ac:spMkLst>
        </pc:spChg>
        <pc:grpChg chg="del mod">
          <ac:chgData name="Subashini De Silva" userId="414c5621-6207-45a2-be53-60daa3a72bef" providerId="ADAL" clId="{89205E77-442D-4553-85DD-84AB299E0860}" dt="2023-03-27T01:15:08.305" v="1395" actId="165"/>
          <ac:grpSpMkLst>
            <pc:docMk/>
            <pc:sldMk cId="2085045684" sldId="261"/>
            <ac:grpSpMk id="21" creationId="{ECF6BFBB-8CD0-07E3-2D0F-05C1103A6BA9}"/>
          </ac:grpSpMkLst>
        </pc:grpChg>
        <pc:graphicFrameChg chg="mod modGraphic">
          <ac:chgData name="Subashini De Silva" userId="414c5621-6207-45a2-be53-60daa3a72bef" providerId="ADAL" clId="{89205E77-442D-4553-85DD-84AB299E0860}" dt="2023-03-28T02:15:44.275" v="4838" actId="20577"/>
          <ac:graphicFrameMkLst>
            <pc:docMk/>
            <pc:sldMk cId="2085045684" sldId="261"/>
            <ac:graphicFrameMk id="14" creationId="{1FDD716E-7412-5DA3-BE1F-B167C4A649D0}"/>
          </ac:graphicFrameMkLst>
        </pc:graphicFrameChg>
        <pc:picChg chg="mod topLvl">
          <ac:chgData name="Subashini De Silva" userId="414c5621-6207-45a2-be53-60daa3a72bef" providerId="ADAL" clId="{89205E77-442D-4553-85DD-84AB299E0860}" dt="2023-03-27T01:59:52.364" v="1430" actId="1037"/>
          <ac:picMkLst>
            <pc:docMk/>
            <pc:sldMk cId="2085045684" sldId="261"/>
            <ac:picMk id="8" creationId="{CA41113F-73BE-AB61-4095-B3299C3BBC44}"/>
          </ac:picMkLst>
        </pc:picChg>
        <pc:picChg chg="mod topLvl">
          <ac:chgData name="Subashini De Silva" userId="414c5621-6207-45a2-be53-60daa3a72bef" providerId="ADAL" clId="{89205E77-442D-4553-85DD-84AB299E0860}" dt="2023-03-27T01:59:52.364" v="1430" actId="1037"/>
          <ac:picMkLst>
            <pc:docMk/>
            <pc:sldMk cId="2085045684" sldId="261"/>
            <ac:picMk id="9" creationId="{6A0B21AA-C208-8A62-0083-7B4762692CC3}"/>
          </ac:picMkLst>
        </pc:picChg>
        <pc:picChg chg="del">
          <ac:chgData name="Subashini De Silva" userId="414c5621-6207-45a2-be53-60daa3a72bef" providerId="ADAL" clId="{89205E77-442D-4553-85DD-84AB299E0860}" dt="2023-03-27T01:09:13.343" v="1270" actId="478"/>
          <ac:picMkLst>
            <pc:docMk/>
            <pc:sldMk cId="2085045684" sldId="261"/>
            <ac:picMk id="16" creationId="{774EFABB-B7A6-235A-4C0B-DF56FA49EDDF}"/>
          </ac:picMkLst>
        </pc:picChg>
        <pc:picChg chg="del">
          <ac:chgData name="Subashini De Silva" userId="414c5621-6207-45a2-be53-60daa3a72bef" providerId="ADAL" clId="{89205E77-442D-4553-85DD-84AB299E0860}" dt="2023-03-27T01:09:16.407" v="1272" actId="478"/>
          <ac:picMkLst>
            <pc:docMk/>
            <pc:sldMk cId="2085045684" sldId="261"/>
            <ac:picMk id="17" creationId="{7C2C96C2-B41F-7DBC-9F92-8BB02ECC8DBD}"/>
          </ac:picMkLst>
        </pc:picChg>
        <pc:picChg chg="add mod">
          <ac:chgData name="Subashini De Silva" userId="414c5621-6207-45a2-be53-60daa3a72bef" providerId="ADAL" clId="{89205E77-442D-4553-85DD-84AB299E0860}" dt="2023-03-27T01:59:52.364" v="1430" actId="1037"/>
          <ac:picMkLst>
            <pc:docMk/>
            <pc:sldMk cId="2085045684" sldId="261"/>
            <ac:picMk id="28" creationId="{6F54B39F-6CB2-9799-90CC-0788978F5800}"/>
          </ac:picMkLst>
        </pc:picChg>
        <pc:cxnChg chg="del mod">
          <ac:chgData name="Subashini De Silva" userId="414c5621-6207-45a2-be53-60daa3a72bef" providerId="ADAL" clId="{89205E77-442D-4553-85DD-84AB299E0860}" dt="2023-03-27T01:09:15.249" v="1271" actId="478"/>
          <ac:cxnSpMkLst>
            <pc:docMk/>
            <pc:sldMk cId="2085045684" sldId="261"/>
            <ac:cxnSpMk id="4" creationId="{256F9861-5D47-630C-6A70-231E8EED6318}"/>
          </ac:cxnSpMkLst>
        </pc:cxnChg>
      </pc:sldChg>
      <pc:sldChg chg="modSp mod">
        <pc:chgData name="Subashini De Silva" userId="414c5621-6207-45a2-be53-60daa3a72bef" providerId="ADAL" clId="{89205E77-442D-4553-85DD-84AB299E0860}" dt="2023-03-27T22:55:47.207" v="4637" actId="403"/>
        <pc:sldMkLst>
          <pc:docMk/>
          <pc:sldMk cId="179067533" sldId="283"/>
        </pc:sldMkLst>
        <pc:spChg chg="mod">
          <ac:chgData name="Subashini De Silva" userId="414c5621-6207-45a2-be53-60daa3a72bef" providerId="ADAL" clId="{89205E77-442D-4553-85DD-84AB299E0860}" dt="2023-03-27T22:55:07.338" v="4625" actId="403"/>
          <ac:spMkLst>
            <pc:docMk/>
            <pc:sldMk cId="179067533" sldId="283"/>
            <ac:spMk id="3" creationId="{AB9BB4FE-4DF5-48F7-7C43-EB01FA6DB3AA}"/>
          </ac:spMkLst>
        </pc:spChg>
        <pc:spChg chg="mod">
          <ac:chgData name="Subashini De Silva" userId="414c5621-6207-45a2-be53-60daa3a72bef" providerId="ADAL" clId="{89205E77-442D-4553-85DD-84AB299E0860}" dt="2023-03-27T22:55:47.207" v="4637" actId="403"/>
          <ac:spMkLst>
            <pc:docMk/>
            <pc:sldMk cId="179067533" sldId="283"/>
            <ac:spMk id="4" creationId="{DBC82797-BEB7-B618-206E-E3AB306905E4}"/>
          </ac:spMkLst>
        </pc:spChg>
        <pc:spChg chg="mod">
          <ac:chgData name="Subashini De Silva" userId="414c5621-6207-45a2-be53-60daa3a72bef" providerId="ADAL" clId="{89205E77-442D-4553-85DD-84AB299E0860}" dt="2023-03-27T22:55:17.174" v="4629" actId="404"/>
          <ac:spMkLst>
            <pc:docMk/>
            <pc:sldMk cId="179067533" sldId="283"/>
            <ac:spMk id="9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5:25.584" v="4631" actId="403"/>
          <ac:spMkLst>
            <pc:docMk/>
            <pc:sldMk cId="179067533" sldId="283"/>
            <ac:spMk id="10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5:33.352" v="4633" actId="403"/>
          <ac:spMkLst>
            <pc:docMk/>
            <pc:sldMk cId="179067533" sldId="283"/>
            <ac:spMk id="11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5:40.066" v="4635" actId="403"/>
          <ac:spMkLst>
            <pc:docMk/>
            <pc:sldMk cId="179067533" sldId="283"/>
            <ac:spMk id="12" creationId="{00000000-0000-0000-0000-000000000000}"/>
          </ac:spMkLst>
        </pc:spChg>
      </pc:sldChg>
      <pc:sldChg chg="modSp mod">
        <pc:chgData name="Subashini De Silva" userId="414c5621-6207-45a2-be53-60daa3a72bef" providerId="ADAL" clId="{89205E77-442D-4553-85DD-84AB299E0860}" dt="2023-03-28T17:17:09.801" v="5510" actId="20577"/>
        <pc:sldMkLst>
          <pc:docMk/>
          <pc:sldMk cId="2944915191" sldId="284"/>
        </pc:sldMkLst>
        <pc:spChg chg="mod">
          <ac:chgData name="Subashini De Silva" userId="414c5621-6207-45a2-be53-60daa3a72bef" providerId="ADAL" clId="{89205E77-442D-4553-85DD-84AB299E0860}" dt="2023-03-28T17:17:09.801" v="5510" actId="20577"/>
          <ac:spMkLst>
            <pc:docMk/>
            <pc:sldMk cId="2944915191" sldId="284"/>
            <ac:spMk id="6" creationId="{00000000-0000-0000-0000-000000000000}"/>
          </ac:spMkLst>
        </pc:spChg>
      </pc:sldChg>
      <pc:sldChg chg="modSp mod">
        <pc:chgData name="Subashini De Silva" userId="414c5621-6207-45a2-be53-60daa3a72bef" providerId="ADAL" clId="{89205E77-442D-4553-85DD-84AB299E0860}" dt="2023-03-27T22:58:02.304" v="4662" actId="403"/>
        <pc:sldMkLst>
          <pc:docMk/>
          <pc:sldMk cId="2591597872" sldId="285"/>
        </pc:sldMkLst>
        <pc:spChg chg="mod">
          <ac:chgData name="Subashini De Silva" userId="414c5621-6207-45a2-be53-60daa3a72bef" providerId="ADAL" clId="{89205E77-442D-4553-85DD-84AB299E0860}" dt="2023-03-27T22:58:02.304" v="4662" actId="403"/>
          <ac:spMkLst>
            <pc:docMk/>
            <pc:sldMk cId="2591597872" sldId="285"/>
            <ac:spMk id="5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7:45.565" v="4658" actId="14100"/>
          <ac:spMkLst>
            <pc:docMk/>
            <pc:sldMk cId="2591597872" sldId="285"/>
            <ac:spMk id="11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7:45.565" v="4658" actId="14100"/>
          <ac:spMkLst>
            <pc:docMk/>
            <pc:sldMk cId="2591597872" sldId="285"/>
            <ac:spMk id="16" creationId="{00000000-0000-0000-0000-000000000000}"/>
          </ac:spMkLst>
        </pc:s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7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8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9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12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13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17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2:57:45.565" v="4658" actId="14100"/>
          <ac:grpSpMkLst>
            <pc:docMk/>
            <pc:sldMk cId="2591597872" sldId="285"/>
            <ac:grpSpMk id="18" creationId="{00000000-0000-0000-0000-000000000000}"/>
          </ac:grpSpMkLst>
        </pc:grp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19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0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1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2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3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4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5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45.565" v="4658" actId="14100"/>
          <ac:picMkLst>
            <pc:docMk/>
            <pc:sldMk cId="2591597872" sldId="285"/>
            <ac:picMk id="26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7:15.886" v="4652" actId="1076"/>
          <ac:picMkLst>
            <pc:docMk/>
            <pc:sldMk cId="2591597872" sldId="285"/>
            <ac:picMk id="27" creationId="{00000000-0000-0000-0000-000000000000}"/>
          </ac:picMkLst>
        </pc:picChg>
        <pc:cxnChg chg="mod">
          <ac:chgData name="Subashini De Silva" userId="414c5621-6207-45a2-be53-60daa3a72bef" providerId="ADAL" clId="{89205E77-442D-4553-85DD-84AB299E0860}" dt="2023-03-27T22:57:45.565" v="4658" actId="14100"/>
          <ac:cxnSpMkLst>
            <pc:docMk/>
            <pc:sldMk cId="2591597872" sldId="285"/>
            <ac:cxnSpMk id="10" creationId="{00000000-0000-0000-0000-000000000000}"/>
          </ac:cxnSpMkLst>
        </pc:cxnChg>
        <pc:cxnChg chg="mod">
          <ac:chgData name="Subashini De Silva" userId="414c5621-6207-45a2-be53-60daa3a72bef" providerId="ADAL" clId="{89205E77-442D-4553-85DD-84AB299E0860}" dt="2023-03-27T22:57:45.565" v="4658" actId="14100"/>
          <ac:cxnSpMkLst>
            <pc:docMk/>
            <pc:sldMk cId="2591597872" sldId="285"/>
            <ac:cxnSpMk id="14" creationId="{00000000-0000-0000-0000-000000000000}"/>
          </ac:cxnSpMkLst>
        </pc:cxnChg>
        <pc:cxnChg chg="mod">
          <ac:chgData name="Subashini De Silva" userId="414c5621-6207-45a2-be53-60daa3a72bef" providerId="ADAL" clId="{89205E77-442D-4553-85DD-84AB299E0860}" dt="2023-03-27T22:57:45.565" v="4658" actId="14100"/>
          <ac:cxnSpMkLst>
            <pc:docMk/>
            <pc:sldMk cId="2591597872" sldId="285"/>
            <ac:cxnSpMk id="15" creationId="{00000000-0000-0000-0000-000000000000}"/>
          </ac:cxnSpMkLst>
        </pc:cxnChg>
      </pc:sldChg>
      <pc:sldChg chg="modSp mod">
        <pc:chgData name="Subashini De Silva" userId="414c5621-6207-45a2-be53-60daa3a72bef" providerId="ADAL" clId="{89205E77-442D-4553-85DD-84AB299E0860}" dt="2023-03-27T22:58:54.610" v="4673" actId="14100"/>
        <pc:sldMkLst>
          <pc:docMk/>
          <pc:sldMk cId="934112297" sldId="287"/>
        </pc:sldMkLst>
        <pc:spChg chg="mod">
          <ac:chgData name="Subashini De Silva" userId="414c5621-6207-45a2-be53-60daa3a72bef" providerId="ADAL" clId="{89205E77-442D-4553-85DD-84AB299E0860}" dt="2023-03-27T22:58:25.735" v="4664" actId="2711"/>
          <ac:spMkLst>
            <pc:docMk/>
            <pc:sldMk cId="934112297" sldId="287"/>
            <ac:spMk id="5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2:58:54.610" v="4673" actId="14100"/>
          <ac:spMkLst>
            <pc:docMk/>
            <pc:sldMk cId="934112297" sldId="287"/>
            <ac:spMk id="10" creationId="{00000000-0000-0000-0000-000000000000}"/>
          </ac:spMkLst>
        </pc:spChg>
        <pc:graphicFrameChg chg="mod">
          <ac:chgData name="Subashini De Silva" userId="414c5621-6207-45a2-be53-60daa3a72bef" providerId="ADAL" clId="{89205E77-442D-4553-85DD-84AB299E0860}" dt="2023-03-27T22:58:33.899" v="4666" actId="1076"/>
          <ac:graphicFrameMkLst>
            <pc:docMk/>
            <pc:sldMk cId="934112297" sldId="287"/>
            <ac:graphicFrameMk id="7" creationId="{00000000-0000-0000-0000-000000000000}"/>
          </ac:graphicFrameMkLst>
        </pc:graphicFrameChg>
        <pc:picChg chg="mod">
          <ac:chgData name="Subashini De Silva" userId="414c5621-6207-45a2-be53-60daa3a72bef" providerId="ADAL" clId="{89205E77-442D-4553-85DD-84AB299E0860}" dt="2023-03-27T22:58:37.860" v="4667" actId="1076"/>
          <ac:picMkLst>
            <pc:docMk/>
            <pc:sldMk cId="934112297" sldId="287"/>
            <ac:picMk id="8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8:29.319" v="4665" actId="1076"/>
          <ac:picMkLst>
            <pc:docMk/>
            <pc:sldMk cId="934112297" sldId="287"/>
            <ac:picMk id="9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2:58:39.991" v="4668" actId="1076"/>
          <ac:picMkLst>
            <pc:docMk/>
            <pc:sldMk cId="934112297" sldId="287"/>
            <ac:picMk id="11" creationId="{00000000-0000-0000-0000-000000000000}"/>
          </ac:picMkLst>
        </pc:picChg>
      </pc:sldChg>
      <pc:sldChg chg="modSp mod">
        <pc:chgData name="Subashini De Silva" userId="414c5621-6207-45a2-be53-60daa3a72bef" providerId="ADAL" clId="{89205E77-442D-4553-85DD-84AB299E0860}" dt="2023-03-27T22:56:52.956" v="4649" actId="14100"/>
        <pc:sldMkLst>
          <pc:docMk/>
          <pc:sldMk cId="3640107734" sldId="310"/>
        </pc:sldMkLst>
        <pc:spChg chg="mod">
          <ac:chgData name="Subashini De Silva" userId="414c5621-6207-45a2-be53-60daa3a72bef" providerId="ADAL" clId="{89205E77-442D-4553-85DD-84AB299E0860}" dt="2023-03-27T22:56:52.956" v="4649" actId="14100"/>
          <ac:spMkLst>
            <pc:docMk/>
            <pc:sldMk cId="3640107734" sldId="310"/>
            <ac:spMk id="3" creationId="{18EB8218-A89C-4616-9BC1-80493030BB31}"/>
          </ac:spMkLst>
        </pc:spChg>
        <pc:graphicFrameChg chg="mod modGraphic">
          <ac:chgData name="Subashini De Silva" userId="414c5621-6207-45a2-be53-60daa3a72bef" providerId="ADAL" clId="{89205E77-442D-4553-85DD-84AB299E0860}" dt="2023-03-24T22:03:23.168" v="450" actId="114"/>
          <ac:graphicFrameMkLst>
            <pc:docMk/>
            <pc:sldMk cId="3640107734" sldId="310"/>
            <ac:graphicFrameMk id="10" creationId="{00000000-0000-0000-0000-000000000000}"/>
          </ac:graphicFrameMkLst>
        </pc:graphicFrameChg>
      </pc:sldChg>
      <pc:sldChg chg="modSp mod">
        <pc:chgData name="Subashini De Silva" userId="414c5621-6207-45a2-be53-60daa3a72bef" providerId="ADAL" clId="{89205E77-442D-4553-85DD-84AB299E0860}" dt="2023-03-27T23:00:19.158" v="4716" actId="1037"/>
        <pc:sldMkLst>
          <pc:docMk/>
          <pc:sldMk cId="560891177" sldId="311"/>
        </pc:sldMkLst>
        <pc:spChg chg="mod">
          <ac:chgData name="Subashini De Silva" userId="414c5621-6207-45a2-be53-60daa3a72bef" providerId="ADAL" clId="{89205E77-442D-4553-85DD-84AB299E0860}" dt="2023-03-27T22:59:17.822" v="4675" actId="20577"/>
          <ac:spMkLst>
            <pc:docMk/>
            <pc:sldMk cId="560891177" sldId="311"/>
            <ac:spMk id="4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3:00:13.469" v="4699" actId="1038"/>
          <ac:spMkLst>
            <pc:docMk/>
            <pc:sldMk cId="560891177" sldId="311"/>
            <ac:spMk id="9" creationId="{00000000-0000-0000-0000-000000000000}"/>
          </ac:spMkLst>
        </pc:spChg>
        <pc:spChg chg="mod">
          <ac:chgData name="Subashini De Silva" userId="414c5621-6207-45a2-be53-60daa3a72bef" providerId="ADAL" clId="{89205E77-442D-4553-85DD-84AB299E0860}" dt="2023-03-27T23:00:19.158" v="4716" actId="1037"/>
          <ac:spMkLst>
            <pc:docMk/>
            <pc:sldMk cId="560891177" sldId="311"/>
            <ac:spMk id="17" creationId="{00000000-0000-0000-0000-000000000000}"/>
          </ac:spMkLst>
        </pc:spChg>
        <pc:grpChg chg="mod">
          <ac:chgData name="Subashini De Silva" userId="414c5621-6207-45a2-be53-60daa3a72bef" providerId="ADAL" clId="{89205E77-442D-4553-85DD-84AB299E0860}" dt="2023-03-27T23:00:13.469" v="4699" actId="1038"/>
          <ac:grpSpMkLst>
            <pc:docMk/>
            <pc:sldMk cId="560891177" sldId="311"/>
            <ac:grpSpMk id="7" creationId="{00000000-0000-0000-0000-000000000000}"/>
          </ac:grpSpMkLst>
        </pc:grpChg>
        <pc:grpChg chg="mod">
          <ac:chgData name="Subashini De Silva" userId="414c5621-6207-45a2-be53-60daa3a72bef" providerId="ADAL" clId="{89205E77-442D-4553-85DD-84AB299E0860}" dt="2023-03-27T23:00:19.158" v="4716" actId="1037"/>
          <ac:grpSpMkLst>
            <pc:docMk/>
            <pc:sldMk cId="560891177" sldId="311"/>
            <ac:grpSpMk id="10" creationId="{00000000-0000-0000-0000-000000000000}"/>
          </ac:grpSpMkLst>
        </pc:grpChg>
        <pc:picChg chg="mod">
          <ac:chgData name="Subashini De Silva" userId="414c5621-6207-45a2-be53-60daa3a72bef" providerId="ADAL" clId="{89205E77-442D-4553-85DD-84AB299E0860}" dt="2023-03-27T23:00:13.469" v="4699" actId="1038"/>
          <ac:picMkLst>
            <pc:docMk/>
            <pc:sldMk cId="560891177" sldId="311"/>
            <ac:picMk id="8" creationId="{00000000-0000-0000-0000-000000000000}"/>
          </ac:picMkLst>
        </pc:picChg>
        <pc:picChg chg="mod">
          <ac:chgData name="Subashini De Silva" userId="414c5621-6207-45a2-be53-60daa3a72bef" providerId="ADAL" clId="{89205E77-442D-4553-85DD-84AB299E0860}" dt="2023-03-27T23:00:13.469" v="4699" actId="1038"/>
          <ac:picMkLst>
            <pc:docMk/>
            <pc:sldMk cId="560891177" sldId="311"/>
            <ac:picMk id="15" creationId="{00000000-0000-0000-0000-000000000000}"/>
          </ac:picMkLst>
        </pc:picChg>
      </pc:sldChg>
      <pc:sldChg chg="modSp mod">
        <pc:chgData name="Subashini De Silva" userId="414c5621-6207-45a2-be53-60daa3a72bef" providerId="ADAL" clId="{89205E77-442D-4553-85DD-84AB299E0860}" dt="2023-03-27T22:59:46.999" v="4678" actId="1076"/>
        <pc:sldMkLst>
          <pc:docMk/>
          <pc:sldMk cId="1100747721" sldId="322"/>
        </pc:sldMkLst>
        <pc:spChg chg="mod">
          <ac:chgData name="Subashini De Silva" userId="414c5621-6207-45a2-be53-60daa3a72bef" providerId="ADAL" clId="{89205E77-442D-4553-85DD-84AB299E0860}" dt="2023-03-27T22:59:42.286" v="4677" actId="1076"/>
          <ac:spMkLst>
            <pc:docMk/>
            <pc:sldMk cId="1100747721" sldId="322"/>
            <ac:spMk id="12" creationId="{00000000-0000-0000-0000-000000000000}"/>
          </ac:spMkLst>
        </pc:spChg>
        <pc:graphicFrameChg chg="mod">
          <ac:chgData name="Subashini De Silva" userId="414c5621-6207-45a2-be53-60daa3a72bef" providerId="ADAL" clId="{89205E77-442D-4553-85DD-84AB299E0860}" dt="2023-03-27T22:59:46.999" v="4678" actId="1076"/>
          <ac:graphicFrameMkLst>
            <pc:docMk/>
            <pc:sldMk cId="1100747721" sldId="322"/>
            <ac:graphicFrameMk id="11" creationId="{00000000-0000-0000-0000-000000000000}"/>
          </ac:graphicFrameMkLst>
        </pc:graphicFrameChg>
      </pc:sldChg>
      <pc:sldChg chg="modSp mod">
        <pc:chgData name="Subashini De Silva" userId="414c5621-6207-45a2-be53-60daa3a72bef" providerId="ADAL" clId="{89205E77-442D-4553-85DD-84AB299E0860}" dt="2023-03-27T22:56:15.813" v="4640" actId="403"/>
        <pc:sldMkLst>
          <pc:docMk/>
          <pc:sldMk cId="2701385455" sldId="536"/>
        </pc:sldMkLst>
        <pc:spChg chg="mod">
          <ac:chgData name="Subashini De Silva" userId="414c5621-6207-45a2-be53-60daa3a72bef" providerId="ADAL" clId="{89205E77-442D-4553-85DD-84AB299E0860}" dt="2023-03-27T22:56:15.813" v="4640" actId="403"/>
          <ac:spMkLst>
            <pc:docMk/>
            <pc:sldMk cId="2701385455" sldId="536"/>
            <ac:spMk id="6" creationId="{C7020AF7-3C3D-6AC1-5FD9-107856355C16}"/>
          </ac:spMkLst>
        </pc:spChg>
      </pc:sldChg>
      <pc:sldChg chg="modSp mod">
        <pc:chgData name="Subashini De Silva" userId="414c5621-6207-45a2-be53-60daa3a72bef" providerId="ADAL" clId="{89205E77-442D-4553-85DD-84AB299E0860}" dt="2023-03-28T17:11:01.770" v="5502" actId="20577"/>
        <pc:sldMkLst>
          <pc:docMk/>
          <pc:sldMk cId="2808807897" sldId="549"/>
        </pc:sldMkLst>
        <pc:spChg chg="mod">
          <ac:chgData name="Subashini De Silva" userId="414c5621-6207-45a2-be53-60daa3a72bef" providerId="ADAL" clId="{89205E77-442D-4553-85DD-84AB299E0860}" dt="2023-03-28T17:11:01.770" v="5502" actId="20577"/>
          <ac:spMkLst>
            <pc:docMk/>
            <pc:sldMk cId="2808807897" sldId="549"/>
            <ac:spMk id="3" creationId="{709963A0-4D34-4931-B7E9-5BEC37E8DD3A}"/>
          </ac:spMkLst>
        </pc:spChg>
      </pc:sldChg>
      <pc:sldChg chg="addSp delSp modSp mod">
        <pc:chgData name="Subashini De Silva" userId="414c5621-6207-45a2-be53-60daa3a72bef" providerId="ADAL" clId="{89205E77-442D-4553-85DD-84AB299E0860}" dt="2023-03-28T20:30:09.708" v="6243" actId="20577"/>
        <pc:sldMkLst>
          <pc:docMk/>
          <pc:sldMk cId="1999826566" sldId="552"/>
        </pc:sldMkLst>
        <pc:spChg chg="add mod">
          <ac:chgData name="Subashini De Silva" userId="414c5621-6207-45a2-be53-60daa3a72bef" providerId="ADAL" clId="{89205E77-442D-4553-85DD-84AB299E0860}" dt="2023-03-28T20:29:07.425" v="6226" actId="1076"/>
          <ac:spMkLst>
            <pc:docMk/>
            <pc:sldMk cId="1999826566" sldId="552"/>
            <ac:spMk id="3" creationId="{5F54E888-7CDA-4589-BB67-00C6798D8187}"/>
          </ac:spMkLst>
        </pc:spChg>
        <pc:spChg chg="add del mod">
          <ac:chgData name="Subashini De Silva" userId="414c5621-6207-45a2-be53-60daa3a72bef" providerId="ADAL" clId="{89205E77-442D-4553-85DD-84AB299E0860}" dt="2023-03-24T18:26:32.488" v="54" actId="478"/>
          <ac:spMkLst>
            <pc:docMk/>
            <pc:sldMk cId="1999826566" sldId="552"/>
            <ac:spMk id="6" creationId="{0D47C69C-BDB9-8E9C-720D-372B8FB52DC4}"/>
          </ac:spMkLst>
        </pc:spChg>
        <pc:spChg chg="del mod">
          <ac:chgData name="Subashini De Silva" userId="414c5621-6207-45a2-be53-60daa3a72bef" providerId="ADAL" clId="{89205E77-442D-4553-85DD-84AB299E0860}" dt="2023-03-24T18:22:47.092" v="34" actId="478"/>
          <ac:spMkLst>
            <pc:docMk/>
            <pc:sldMk cId="1999826566" sldId="552"/>
            <ac:spMk id="8" creationId="{437E4DA8-D5BE-B7CA-60AC-64B7C44E8896}"/>
          </ac:spMkLst>
        </pc:spChg>
        <pc:spChg chg="add mod">
          <ac:chgData name="Subashini De Silva" userId="414c5621-6207-45a2-be53-60daa3a72bef" providerId="ADAL" clId="{89205E77-442D-4553-85DD-84AB299E0860}" dt="2023-03-28T20:30:09.708" v="6243" actId="20577"/>
          <ac:spMkLst>
            <pc:docMk/>
            <pc:sldMk cId="1999826566" sldId="552"/>
            <ac:spMk id="15" creationId="{F439731B-E56A-4BC8-8215-2C8B70334C4A}"/>
          </ac:spMkLst>
        </pc:spChg>
        <pc:spChg chg="add del mod">
          <ac:chgData name="Subashini De Silva" userId="414c5621-6207-45a2-be53-60daa3a72bef" providerId="ADAL" clId="{89205E77-442D-4553-85DD-84AB299E0860}" dt="2023-03-24T22:05:45.083" v="470" actId="478"/>
          <ac:spMkLst>
            <pc:docMk/>
            <pc:sldMk cId="1999826566" sldId="552"/>
            <ac:spMk id="16" creationId="{92E3B3EB-C602-43AE-8AB9-B66C96F78601}"/>
          </ac:spMkLst>
        </pc:spChg>
        <pc:spChg chg="mod">
          <ac:chgData name="Subashini De Silva" userId="414c5621-6207-45a2-be53-60daa3a72bef" providerId="ADAL" clId="{89205E77-442D-4553-85DD-84AB299E0860}" dt="2023-03-28T20:28:19.568" v="6221" actId="58"/>
          <ac:spMkLst>
            <pc:docMk/>
            <pc:sldMk cId="1999826566" sldId="552"/>
            <ac:spMk id="17" creationId="{E3C01D3F-1C98-4751-B1C9-4A1C9C45FBA1}"/>
          </ac:spMkLst>
        </pc:spChg>
        <pc:spChg chg="add mod">
          <ac:chgData name="Subashini De Silva" userId="414c5621-6207-45a2-be53-60daa3a72bef" providerId="ADAL" clId="{89205E77-442D-4553-85DD-84AB299E0860}" dt="2023-03-24T22:06:34.659" v="500" actId="1076"/>
          <ac:spMkLst>
            <pc:docMk/>
            <pc:sldMk cId="1999826566" sldId="552"/>
            <ac:spMk id="20" creationId="{5EBBCE6D-C786-D54C-1CB3-6EA5D247E386}"/>
          </ac:spMkLst>
        </pc:spChg>
        <pc:graphicFrameChg chg="mod modGraphic">
          <ac:chgData name="Subashini De Silva" userId="414c5621-6207-45a2-be53-60daa3a72bef" providerId="ADAL" clId="{89205E77-442D-4553-85DD-84AB299E0860}" dt="2023-03-24T18:22:52.088" v="35" actId="1076"/>
          <ac:graphicFrameMkLst>
            <pc:docMk/>
            <pc:sldMk cId="1999826566" sldId="552"/>
            <ac:graphicFrameMk id="18" creationId="{0FD4852C-FD45-4982-9FD7-A5510CE1BF81}"/>
          </ac:graphicFrameMkLst>
        </pc:graphicFrameChg>
        <pc:picChg chg="del">
          <ac:chgData name="Subashini De Silva" userId="414c5621-6207-45a2-be53-60daa3a72bef" providerId="ADAL" clId="{89205E77-442D-4553-85DD-84AB299E0860}" dt="2023-03-24T18:20:37.540" v="2" actId="478"/>
          <ac:picMkLst>
            <pc:docMk/>
            <pc:sldMk cId="1999826566" sldId="552"/>
            <ac:picMk id="3" creationId="{726753A6-63EB-7E39-ED4D-77F913F03D73}"/>
          </ac:picMkLst>
        </pc:picChg>
        <pc:picChg chg="add mod modCrop">
          <ac:chgData name="Subashini De Silva" userId="414c5621-6207-45a2-be53-60daa3a72bef" providerId="ADAL" clId="{89205E77-442D-4553-85DD-84AB299E0860}" dt="2023-03-24T18:27:46.100" v="79" actId="1038"/>
          <ac:picMkLst>
            <pc:docMk/>
            <pc:sldMk cId="1999826566" sldId="552"/>
            <ac:picMk id="4" creationId="{72F4A637-41A9-1054-F595-3FEF86231EFB}"/>
          </ac:picMkLst>
        </pc:picChg>
        <pc:picChg chg="add mod modCrop">
          <ac:chgData name="Subashini De Silva" userId="414c5621-6207-45a2-be53-60daa3a72bef" providerId="ADAL" clId="{89205E77-442D-4553-85DD-84AB299E0860}" dt="2023-03-24T18:25:44.013" v="44" actId="1076"/>
          <ac:picMkLst>
            <pc:docMk/>
            <pc:sldMk cId="1999826566" sldId="552"/>
            <ac:picMk id="5" creationId="{DFC69C3A-3A06-B20C-E09B-759B64224345}"/>
          </ac:picMkLst>
        </pc:picChg>
        <pc:picChg chg="add mod modCrop">
          <ac:chgData name="Subashini De Silva" userId="414c5621-6207-45a2-be53-60daa3a72bef" providerId="ADAL" clId="{89205E77-442D-4553-85DD-84AB299E0860}" dt="2023-03-24T22:10:36.483" v="536" actId="1076"/>
          <ac:picMkLst>
            <pc:docMk/>
            <pc:sldMk cId="1999826566" sldId="552"/>
            <ac:picMk id="10" creationId="{56258F33-F3D2-7D35-133A-80E0686F3CFB}"/>
          </ac:picMkLst>
        </pc:picChg>
        <pc:picChg chg="add mod modCrop">
          <ac:chgData name="Subashini De Silva" userId="414c5621-6207-45a2-be53-60daa3a72bef" providerId="ADAL" clId="{89205E77-442D-4553-85DD-84AB299E0860}" dt="2023-03-24T22:06:38.491" v="502" actId="1076"/>
          <ac:picMkLst>
            <pc:docMk/>
            <pc:sldMk cId="1999826566" sldId="552"/>
            <ac:picMk id="11" creationId="{978302B6-F725-AED0-7744-C7639BA0516B}"/>
          </ac:picMkLst>
        </pc:picChg>
        <pc:picChg chg="del">
          <ac:chgData name="Subashini De Silva" userId="414c5621-6207-45a2-be53-60daa3a72bef" providerId="ADAL" clId="{89205E77-442D-4553-85DD-84AB299E0860}" dt="2023-03-24T18:25:47.005" v="45" actId="478"/>
          <ac:picMkLst>
            <pc:docMk/>
            <pc:sldMk cId="1999826566" sldId="552"/>
            <ac:picMk id="19" creationId="{7F696680-470D-4D59-86CB-17D0D6DE8AA7}"/>
          </ac:picMkLst>
        </pc:picChg>
        <pc:cxnChg chg="add mod">
          <ac:chgData name="Subashini De Silva" userId="414c5621-6207-45a2-be53-60daa3a72bef" providerId="ADAL" clId="{89205E77-442D-4553-85DD-84AB299E0860}" dt="2023-03-24T22:06:08.846" v="483" actId="14100"/>
          <ac:cxnSpMkLst>
            <pc:docMk/>
            <pc:sldMk cId="1999826566" sldId="552"/>
            <ac:cxnSpMk id="9" creationId="{5D1503A6-400D-3BF3-30C1-EB94F2B916CE}"/>
          </ac:cxnSpMkLst>
        </pc:cxnChg>
      </pc:sldChg>
      <pc:sldChg chg="addSp delSp modSp mod">
        <pc:chgData name="Subashini De Silva" userId="414c5621-6207-45a2-be53-60daa3a72bef" providerId="ADAL" clId="{89205E77-442D-4553-85DD-84AB299E0860}" dt="2023-03-28T21:39:43.460" v="6767" actId="404"/>
        <pc:sldMkLst>
          <pc:docMk/>
          <pc:sldMk cId="3412522053" sldId="553"/>
        </pc:sldMkLst>
        <pc:spChg chg="mod">
          <ac:chgData name="Subashini De Silva" userId="414c5621-6207-45a2-be53-60daa3a72bef" providerId="ADAL" clId="{89205E77-442D-4553-85DD-84AB299E0860}" dt="2023-03-28T21:39:43.460" v="6767" actId="404"/>
          <ac:spMkLst>
            <pc:docMk/>
            <pc:sldMk cId="3412522053" sldId="553"/>
            <ac:spMk id="7" creationId="{4032556F-E72D-44D0-82A9-D5B8D05A6A32}"/>
          </ac:spMkLst>
        </pc:spChg>
        <pc:graphicFrameChg chg="add del mod">
          <ac:chgData name="Subashini De Silva" userId="414c5621-6207-45a2-be53-60daa3a72bef" providerId="ADAL" clId="{89205E77-442D-4553-85DD-84AB299E0860}" dt="2023-03-27T06:16:09.101" v="1495"/>
          <ac:graphicFrameMkLst>
            <pc:docMk/>
            <pc:sldMk cId="3412522053" sldId="553"/>
            <ac:graphicFrameMk id="9" creationId="{FDFF536C-0826-99E1-9AD6-E9E65993F58B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06:18:29.810" v="1498" actId="478"/>
          <ac:graphicFrameMkLst>
            <pc:docMk/>
            <pc:sldMk cId="3412522053" sldId="553"/>
            <ac:graphicFrameMk id="10" creationId="{5EB5298B-B3FF-4BB8-BC6B-A28B7F973A6F}"/>
          </ac:graphicFrameMkLst>
        </pc:graphicFrameChg>
        <pc:picChg chg="add mod">
          <ac:chgData name="Subashini De Silva" userId="414c5621-6207-45a2-be53-60daa3a72bef" providerId="ADAL" clId="{89205E77-442D-4553-85DD-84AB299E0860}" dt="2023-03-28T21:39:21.411" v="6765" actId="1036"/>
          <ac:picMkLst>
            <pc:docMk/>
            <pc:sldMk cId="3412522053" sldId="553"/>
            <ac:picMk id="3" creationId="{B1BEFB1C-39DF-5287-8ED8-487B261250FF}"/>
          </ac:picMkLst>
        </pc:picChg>
        <pc:picChg chg="del">
          <ac:chgData name="Subashini De Silva" userId="414c5621-6207-45a2-be53-60daa3a72bef" providerId="ADAL" clId="{89205E77-442D-4553-85DD-84AB299E0860}" dt="2023-03-27T04:11:00.133" v="1473" actId="478"/>
          <ac:picMkLst>
            <pc:docMk/>
            <pc:sldMk cId="3412522053" sldId="553"/>
            <ac:picMk id="4" creationId="{0E9A38D5-8C05-CE85-E076-A548E277470A}"/>
          </ac:picMkLst>
        </pc:picChg>
        <pc:picChg chg="del">
          <ac:chgData name="Subashini De Silva" userId="414c5621-6207-45a2-be53-60daa3a72bef" providerId="ADAL" clId="{89205E77-442D-4553-85DD-84AB299E0860}" dt="2023-03-27T04:09:09.366" v="1467" actId="478"/>
          <ac:picMkLst>
            <pc:docMk/>
            <pc:sldMk cId="3412522053" sldId="553"/>
            <ac:picMk id="5" creationId="{2345560C-E46F-C894-0E8D-8E754A48BB24}"/>
          </ac:picMkLst>
        </pc:picChg>
        <pc:picChg chg="del mod">
          <ac:chgData name="Subashini De Silva" userId="414c5621-6207-45a2-be53-60daa3a72bef" providerId="ADAL" clId="{89205E77-442D-4553-85DD-84AB299E0860}" dt="2023-03-27T06:11:31.814" v="1492" actId="478"/>
          <ac:picMkLst>
            <pc:docMk/>
            <pc:sldMk cId="3412522053" sldId="553"/>
            <ac:picMk id="6" creationId="{C4B18A68-9E0A-FE88-F5C3-C9F450DD917B}"/>
          </ac:picMkLst>
        </pc:picChg>
        <pc:picChg chg="add mod modCrop">
          <ac:chgData name="Subashini De Silva" userId="414c5621-6207-45a2-be53-60daa3a72bef" providerId="ADAL" clId="{89205E77-442D-4553-85DD-84AB299E0860}" dt="2023-03-27T06:21:37.735" v="1521" actId="1076"/>
          <ac:picMkLst>
            <pc:docMk/>
            <pc:sldMk cId="3412522053" sldId="553"/>
            <ac:picMk id="8" creationId="{F050D826-2016-D517-168E-DCA76055C9C1}"/>
          </ac:picMkLst>
        </pc:picChg>
        <pc:picChg chg="add mod modCrop">
          <ac:chgData name="Subashini De Silva" userId="414c5621-6207-45a2-be53-60daa3a72bef" providerId="ADAL" clId="{89205E77-442D-4553-85DD-84AB299E0860}" dt="2023-03-27T06:21:48.239" v="1527" actId="1076"/>
          <ac:picMkLst>
            <pc:docMk/>
            <pc:sldMk cId="3412522053" sldId="553"/>
            <ac:picMk id="11" creationId="{92A94A27-ABAC-0E5E-98BA-1E82BC77235F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7T00:16:58.340" v="1004" actId="1076"/>
        <pc:sldMkLst>
          <pc:docMk/>
          <pc:sldMk cId="1305792542" sldId="555"/>
        </pc:sldMkLst>
        <pc:spChg chg="mod">
          <ac:chgData name="Subashini De Silva" userId="414c5621-6207-45a2-be53-60daa3a72bef" providerId="ADAL" clId="{89205E77-442D-4553-85DD-84AB299E0860}" dt="2023-03-24T19:45:40.480" v="428" actId="21"/>
          <ac:spMkLst>
            <pc:docMk/>
            <pc:sldMk cId="1305792542" sldId="555"/>
            <ac:spMk id="13" creationId="{E4E7A5A4-69C0-4BAB-A882-8A55524CDE0E}"/>
          </ac:spMkLst>
        </pc:spChg>
        <pc:spChg chg="mod">
          <ac:chgData name="Subashini De Silva" userId="414c5621-6207-45a2-be53-60daa3a72bef" providerId="ADAL" clId="{89205E77-442D-4553-85DD-84AB299E0860}" dt="2023-03-24T22:32:15.014" v="537" actId="1076"/>
          <ac:spMkLst>
            <pc:docMk/>
            <pc:sldMk cId="1305792542" sldId="555"/>
            <ac:spMk id="29" creationId="{178329F3-DB63-7CB5-5EC6-C12CB66E82C1}"/>
          </ac:spMkLst>
        </pc:spChg>
        <pc:spChg chg="mod">
          <ac:chgData name="Subashini De Silva" userId="414c5621-6207-45a2-be53-60daa3a72bef" providerId="ADAL" clId="{89205E77-442D-4553-85DD-84AB299E0860}" dt="2023-03-24T22:32:15.014" v="537" actId="1076"/>
          <ac:spMkLst>
            <pc:docMk/>
            <pc:sldMk cId="1305792542" sldId="555"/>
            <ac:spMk id="30" creationId="{9A9036AA-C9A8-8314-764F-7448E632F587}"/>
          </ac:spMkLst>
        </pc:spChg>
        <pc:spChg chg="mod">
          <ac:chgData name="Subashini De Silva" userId="414c5621-6207-45a2-be53-60daa3a72bef" providerId="ADAL" clId="{89205E77-442D-4553-85DD-84AB299E0860}" dt="2023-03-24T22:32:15.014" v="537" actId="1076"/>
          <ac:spMkLst>
            <pc:docMk/>
            <pc:sldMk cId="1305792542" sldId="555"/>
            <ac:spMk id="31" creationId="{519320BA-1D67-7808-ACF6-01AEB3DCAADD}"/>
          </ac:spMkLst>
        </pc:spChg>
        <pc:spChg chg="mod">
          <ac:chgData name="Subashini De Silva" userId="414c5621-6207-45a2-be53-60daa3a72bef" providerId="ADAL" clId="{89205E77-442D-4553-85DD-84AB299E0860}" dt="2023-03-24T22:32:15.014" v="537" actId="1076"/>
          <ac:spMkLst>
            <pc:docMk/>
            <pc:sldMk cId="1305792542" sldId="555"/>
            <ac:spMk id="32" creationId="{537761D1-C605-1602-86EC-0BEBAF24A035}"/>
          </ac:spMkLst>
        </pc:spChg>
        <pc:grpChg chg="mod">
          <ac:chgData name="Subashini De Silva" userId="414c5621-6207-45a2-be53-60daa3a72bef" providerId="ADAL" clId="{89205E77-442D-4553-85DD-84AB299E0860}" dt="2023-03-27T00:14:09.090" v="999" actId="1076"/>
          <ac:grpSpMkLst>
            <pc:docMk/>
            <pc:sldMk cId="1305792542" sldId="555"/>
            <ac:grpSpMk id="4" creationId="{8B02E466-4F88-B942-3662-8792E828213E}"/>
          </ac:grpSpMkLst>
        </pc:grpChg>
        <pc:grpChg chg="mod">
          <ac:chgData name="Subashini De Silva" userId="414c5621-6207-45a2-be53-60daa3a72bef" providerId="ADAL" clId="{89205E77-442D-4553-85DD-84AB299E0860}" dt="2023-03-24T22:32:15.014" v="537" actId="1076"/>
          <ac:grpSpMkLst>
            <pc:docMk/>
            <pc:sldMk cId="1305792542" sldId="555"/>
            <ac:grpSpMk id="5" creationId="{B4289182-8475-6881-D7E4-A185712BC555}"/>
          </ac:grpSpMkLst>
        </pc:grpChg>
        <pc:grpChg chg="del mod">
          <ac:chgData name="Subashini De Silva" userId="414c5621-6207-45a2-be53-60daa3a72bef" providerId="ADAL" clId="{89205E77-442D-4553-85DD-84AB299E0860}" dt="2023-03-26T23:53:15.256" v="995" actId="478"/>
          <ac:grpSpMkLst>
            <pc:docMk/>
            <pc:sldMk cId="1305792542" sldId="555"/>
            <ac:grpSpMk id="6" creationId="{11153C74-2AFD-0974-74E7-592BEE13254D}"/>
          </ac:grpSpMkLst>
        </pc:grpChg>
        <pc:grpChg chg="mod">
          <ac:chgData name="Subashini De Silva" userId="414c5621-6207-45a2-be53-60daa3a72bef" providerId="ADAL" clId="{89205E77-442D-4553-85DD-84AB299E0860}" dt="2023-03-27T00:16:58.340" v="1004" actId="1076"/>
          <ac:grpSpMkLst>
            <pc:docMk/>
            <pc:sldMk cId="1305792542" sldId="555"/>
            <ac:grpSpMk id="23" creationId="{AF942B8A-8DA2-4A47-950F-755F3D7D0DD2}"/>
          </ac:grpSpMkLst>
        </pc:grpChg>
        <pc:picChg chg="add mod">
          <ac:chgData name="Subashini De Silva" userId="414c5621-6207-45a2-be53-60daa3a72bef" providerId="ADAL" clId="{89205E77-442D-4553-85DD-84AB299E0860}" dt="2023-03-27T00:16:58.340" v="1004" actId="1076"/>
          <ac:picMkLst>
            <pc:docMk/>
            <pc:sldMk cId="1305792542" sldId="555"/>
            <ac:picMk id="7" creationId="{52B6E2D2-F48C-9609-19D6-F6A6F010A9FF}"/>
          </ac:picMkLst>
        </pc:picChg>
        <pc:picChg chg="mod">
          <ac:chgData name="Subashini De Silva" userId="414c5621-6207-45a2-be53-60daa3a72bef" providerId="ADAL" clId="{89205E77-442D-4553-85DD-84AB299E0860}" dt="2023-03-24T22:32:15.014" v="537" actId="1076"/>
          <ac:picMkLst>
            <pc:docMk/>
            <pc:sldMk cId="1305792542" sldId="555"/>
            <ac:picMk id="1026" creationId="{3ADF593B-A840-07D4-CC86-102332DE124F}"/>
          </ac:picMkLst>
        </pc:picChg>
        <pc:picChg chg="add del mod">
          <ac:chgData name="Subashini De Silva" userId="414c5621-6207-45a2-be53-60daa3a72bef" providerId="ADAL" clId="{89205E77-442D-4553-85DD-84AB299E0860}" dt="2023-03-26T23:53:16.882" v="996" actId="478"/>
          <ac:picMkLst>
            <pc:docMk/>
            <pc:sldMk cId="1305792542" sldId="555"/>
            <ac:picMk id="3074" creationId="{28CB73A4-2F33-B63A-05DA-A918BE226779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8T23:20:56.379" v="6975" actId="20577"/>
        <pc:sldMkLst>
          <pc:docMk/>
          <pc:sldMk cId="1950651939" sldId="556"/>
        </pc:sldMkLst>
        <pc:spChg chg="mod">
          <ac:chgData name="Subashini De Silva" userId="414c5621-6207-45a2-be53-60daa3a72bef" providerId="ADAL" clId="{89205E77-442D-4553-85DD-84AB299E0860}" dt="2023-03-28T23:20:56.379" v="6975" actId="20577"/>
          <ac:spMkLst>
            <pc:docMk/>
            <pc:sldMk cId="1950651939" sldId="556"/>
            <ac:spMk id="14" creationId="{D50CED78-BD78-47E2-8BE4-6D9E1EF08449}"/>
          </ac:spMkLst>
        </pc:spChg>
        <pc:grpChg chg="add del mod">
          <ac:chgData name="Subashini De Silva" userId="414c5621-6207-45a2-be53-60daa3a72bef" providerId="ADAL" clId="{89205E77-442D-4553-85DD-84AB299E0860}" dt="2023-03-28T23:17:32.198" v="6950" actId="478"/>
          <ac:grpSpMkLst>
            <pc:docMk/>
            <pc:sldMk cId="1950651939" sldId="556"/>
            <ac:grpSpMk id="7" creationId="{C77F099F-7731-0BF4-396E-0822FD8E21FA}"/>
          </ac:grpSpMkLst>
        </pc:grpChg>
        <pc:grpChg chg="add del mod">
          <ac:chgData name="Subashini De Silva" userId="414c5621-6207-45a2-be53-60daa3a72bef" providerId="ADAL" clId="{89205E77-442D-4553-85DD-84AB299E0860}" dt="2023-03-28T23:17:34.919" v="6952" actId="478"/>
          <ac:grpSpMkLst>
            <pc:docMk/>
            <pc:sldMk cId="1950651939" sldId="556"/>
            <ac:grpSpMk id="8" creationId="{0D1F2AE1-3B77-89AA-EC72-0762560CACE1}"/>
          </ac:grpSpMkLst>
        </pc:grpChg>
        <pc:graphicFrameChg chg="mod modGraphic">
          <ac:chgData name="Subashini De Silva" userId="414c5621-6207-45a2-be53-60daa3a72bef" providerId="ADAL" clId="{89205E77-442D-4553-85DD-84AB299E0860}" dt="2023-03-28T23:18:21.056" v="6971" actId="20577"/>
          <ac:graphicFrameMkLst>
            <pc:docMk/>
            <pc:sldMk cId="1950651939" sldId="556"/>
            <ac:graphicFrameMk id="18" creationId="{D1095608-6CFE-4E39-ADFF-A1E38A051B7B}"/>
          </ac:graphicFrameMkLst>
        </pc:graphicFrameChg>
        <pc:picChg chg="add mod modCrop">
          <ac:chgData name="Subashini De Silva" userId="414c5621-6207-45a2-be53-60daa3a72bef" providerId="ADAL" clId="{89205E77-442D-4553-85DD-84AB299E0860}" dt="2023-03-28T22:11:27.892" v="6837" actId="164"/>
          <ac:picMkLst>
            <pc:docMk/>
            <pc:sldMk cId="1950651939" sldId="556"/>
            <ac:picMk id="3" creationId="{CEB522B4-4BB9-963B-4C47-D8F0CBCF962D}"/>
          </ac:picMkLst>
        </pc:picChg>
        <pc:picChg chg="add mod">
          <ac:chgData name="Subashini De Silva" userId="414c5621-6207-45a2-be53-60daa3a72bef" providerId="ADAL" clId="{89205E77-442D-4553-85DD-84AB299E0860}" dt="2023-03-28T22:11:27.892" v="6837" actId="164"/>
          <ac:picMkLst>
            <pc:docMk/>
            <pc:sldMk cId="1950651939" sldId="556"/>
            <ac:picMk id="4" creationId="{EC44751A-97E8-BB80-C12F-F296BF622CA6}"/>
          </ac:picMkLst>
        </pc:picChg>
        <pc:picChg chg="add mod modCrop">
          <ac:chgData name="Subashini De Silva" userId="414c5621-6207-45a2-be53-60daa3a72bef" providerId="ADAL" clId="{89205E77-442D-4553-85DD-84AB299E0860}" dt="2023-03-28T22:11:38.330" v="6839" actId="164"/>
          <ac:picMkLst>
            <pc:docMk/>
            <pc:sldMk cId="1950651939" sldId="556"/>
            <ac:picMk id="5" creationId="{92A95464-C477-8D19-5ACB-E926FAB54A57}"/>
          </ac:picMkLst>
        </pc:picChg>
        <pc:picChg chg="add mod">
          <ac:chgData name="Subashini De Silva" userId="414c5621-6207-45a2-be53-60daa3a72bef" providerId="ADAL" clId="{89205E77-442D-4553-85DD-84AB299E0860}" dt="2023-03-28T22:17:36.775" v="6847" actId="1076"/>
          <ac:picMkLst>
            <pc:docMk/>
            <pc:sldMk cId="1950651939" sldId="556"/>
            <ac:picMk id="6" creationId="{D7663BA9-6C50-8C43-5263-57683ECBF1F4}"/>
          </ac:picMkLst>
        </pc:picChg>
        <pc:picChg chg="del">
          <ac:chgData name="Subashini De Silva" userId="414c5621-6207-45a2-be53-60daa3a72bef" providerId="ADAL" clId="{89205E77-442D-4553-85DD-84AB299E0860}" dt="2023-03-28T22:05:37.364" v="6805" actId="478"/>
          <ac:picMkLst>
            <pc:docMk/>
            <pc:sldMk cId="1950651939" sldId="556"/>
            <ac:picMk id="10" creationId="{1235B86E-2E3F-4577-B4AF-496032040AE5}"/>
          </ac:picMkLst>
        </pc:picChg>
        <pc:picChg chg="add mod">
          <ac:chgData name="Subashini De Silva" userId="414c5621-6207-45a2-be53-60daa3a72bef" providerId="ADAL" clId="{89205E77-442D-4553-85DD-84AB299E0860}" dt="2023-03-28T23:17:52.130" v="6957" actId="1076"/>
          <ac:picMkLst>
            <pc:docMk/>
            <pc:sldMk cId="1950651939" sldId="556"/>
            <ac:picMk id="13" creationId="{FA2E0DCA-A902-1D94-3671-1E32E55FA2C8}"/>
          </ac:picMkLst>
        </pc:picChg>
        <pc:picChg chg="del">
          <ac:chgData name="Subashini De Silva" userId="414c5621-6207-45a2-be53-60daa3a72bef" providerId="ADAL" clId="{89205E77-442D-4553-85DD-84AB299E0860}" dt="2023-03-28T22:06:39.250" v="6811" actId="478"/>
          <ac:picMkLst>
            <pc:docMk/>
            <pc:sldMk cId="1950651939" sldId="556"/>
            <ac:picMk id="15" creationId="{574304BD-80E8-443A-AAD7-53D85265A99C}"/>
          </ac:picMkLst>
        </pc:picChg>
        <pc:picChg chg="add mod">
          <ac:chgData name="Subashini De Silva" userId="414c5621-6207-45a2-be53-60daa3a72bef" providerId="ADAL" clId="{89205E77-442D-4553-85DD-84AB299E0860}" dt="2023-03-28T23:17:56.851" v="6959" actId="1076"/>
          <ac:picMkLst>
            <pc:docMk/>
            <pc:sldMk cId="1950651939" sldId="556"/>
            <ac:picMk id="16" creationId="{39CDA738-8229-C31D-C5F5-E77A66FFC371}"/>
          </ac:picMkLst>
        </pc:picChg>
      </pc:sldChg>
      <pc:sldChg chg="modSp mod">
        <pc:chgData name="Subashini De Silva" userId="414c5621-6207-45a2-be53-60daa3a72bef" providerId="ADAL" clId="{89205E77-442D-4553-85DD-84AB299E0860}" dt="2023-03-28T20:18:33.721" v="6179" actId="20577"/>
        <pc:sldMkLst>
          <pc:docMk/>
          <pc:sldMk cId="4188815179" sldId="561"/>
        </pc:sldMkLst>
        <pc:spChg chg="mod">
          <ac:chgData name="Subashini De Silva" userId="414c5621-6207-45a2-be53-60daa3a72bef" providerId="ADAL" clId="{89205E77-442D-4553-85DD-84AB299E0860}" dt="2023-03-28T20:18:33.721" v="6179" actId="20577"/>
          <ac:spMkLst>
            <pc:docMk/>
            <pc:sldMk cId="4188815179" sldId="561"/>
            <ac:spMk id="8" creationId="{214BFA20-D203-45A9-9E40-7AB1A5B2707F}"/>
          </ac:spMkLst>
        </pc:spChg>
      </pc:sldChg>
      <pc:sldChg chg="addSp delSp modSp mod">
        <pc:chgData name="Subashini De Silva" userId="414c5621-6207-45a2-be53-60daa3a72bef" providerId="ADAL" clId="{89205E77-442D-4553-85DD-84AB299E0860}" dt="2023-03-28T02:09:28.538" v="4758" actId="1038"/>
        <pc:sldMkLst>
          <pc:docMk/>
          <pc:sldMk cId="2234691427" sldId="566"/>
        </pc:sldMkLst>
        <pc:spChg chg="mod">
          <ac:chgData name="Subashini De Silva" userId="414c5621-6207-45a2-be53-60daa3a72bef" providerId="ADAL" clId="{89205E77-442D-4553-85DD-84AB299E0860}" dt="2023-03-24T19:17:28.338" v="163" actId="14100"/>
          <ac:spMkLst>
            <pc:docMk/>
            <pc:sldMk cId="2234691427" sldId="566"/>
            <ac:spMk id="31" creationId="{F559C4C2-A7E9-1DD2-F724-AED11887B1A3}"/>
          </ac:spMkLst>
        </pc:spChg>
        <pc:graphicFrameChg chg="modGraphic">
          <ac:chgData name="Subashini De Silva" userId="414c5621-6207-45a2-be53-60daa3a72bef" providerId="ADAL" clId="{89205E77-442D-4553-85DD-84AB299E0860}" dt="2023-03-26T23:50:50.483" v="994" actId="20577"/>
          <ac:graphicFrameMkLst>
            <pc:docMk/>
            <pc:sldMk cId="2234691427" sldId="566"/>
            <ac:graphicFrameMk id="13" creationId="{CF11859E-5AF9-00A9-A4A9-7A47D2D392D3}"/>
          </ac:graphicFrameMkLst>
        </pc:graphicFrameChg>
        <pc:graphicFrameChg chg="mod">
          <ac:chgData name="Subashini De Silva" userId="414c5621-6207-45a2-be53-60daa3a72bef" providerId="ADAL" clId="{89205E77-442D-4553-85DD-84AB299E0860}" dt="2023-03-28T02:09:24.345" v="4753" actId="1038"/>
          <ac:graphicFrameMkLst>
            <pc:docMk/>
            <pc:sldMk cId="2234691427" sldId="566"/>
            <ac:graphicFrameMk id="43" creationId="{86FB7229-E22D-DBB0-D691-BFD2C2DFD2DF}"/>
          </ac:graphicFrameMkLst>
        </pc:graphicFrameChg>
        <pc:graphicFrameChg chg="mod modGraphic">
          <ac:chgData name="Subashini De Silva" userId="414c5621-6207-45a2-be53-60daa3a72bef" providerId="ADAL" clId="{89205E77-442D-4553-85DD-84AB299E0860}" dt="2023-03-28T02:09:28.538" v="4758" actId="1038"/>
          <ac:graphicFrameMkLst>
            <pc:docMk/>
            <pc:sldMk cId="2234691427" sldId="566"/>
            <ac:graphicFrameMk id="44" creationId="{4794F3F2-C21F-C051-7110-1FC81B7A3733}"/>
          </ac:graphicFrameMkLst>
        </pc:graphicFrameChg>
        <pc:cxnChg chg="mod">
          <ac:chgData name="Subashini De Silva" userId="414c5621-6207-45a2-be53-60daa3a72bef" providerId="ADAL" clId="{89205E77-442D-4553-85DD-84AB299E0860}" dt="2023-03-27T00:35:24.638" v="1030" actId="1035"/>
          <ac:cxnSpMkLst>
            <pc:docMk/>
            <pc:sldMk cId="2234691427" sldId="566"/>
            <ac:cxnSpMk id="3" creationId="{467D6F87-B0B0-D60C-7495-E40347F8B81A}"/>
          </ac:cxnSpMkLst>
        </pc:cxnChg>
        <pc:cxnChg chg="mod">
          <ac:chgData name="Subashini De Silva" userId="414c5621-6207-45a2-be53-60daa3a72bef" providerId="ADAL" clId="{89205E77-442D-4553-85DD-84AB299E0860}" dt="2023-03-27T00:35:20.960" v="1029" actId="1035"/>
          <ac:cxnSpMkLst>
            <pc:docMk/>
            <pc:sldMk cId="2234691427" sldId="566"/>
            <ac:cxnSpMk id="11" creationId="{EB3F2604-9CBB-1EB0-4603-5ADEBFFFC85F}"/>
          </ac:cxnSpMkLst>
        </pc:cxnChg>
        <pc:cxnChg chg="mod">
          <ac:chgData name="Subashini De Silva" userId="414c5621-6207-45a2-be53-60daa3a72bef" providerId="ADAL" clId="{89205E77-442D-4553-85DD-84AB299E0860}" dt="2023-03-24T19:17:13.276" v="159" actId="1038"/>
          <ac:cxnSpMkLst>
            <pc:docMk/>
            <pc:sldMk cId="2234691427" sldId="566"/>
            <ac:cxnSpMk id="19" creationId="{7F2EE969-7ED8-FE58-98CA-7B64F836C743}"/>
          </ac:cxnSpMkLst>
        </pc:cxnChg>
        <pc:cxnChg chg="del">
          <ac:chgData name="Subashini De Silva" userId="414c5621-6207-45a2-be53-60daa3a72bef" providerId="ADAL" clId="{89205E77-442D-4553-85DD-84AB299E0860}" dt="2023-03-24T19:17:17.273" v="161" actId="478"/>
          <ac:cxnSpMkLst>
            <pc:docMk/>
            <pc:sldMk cId="2234691427" sldId="566"/>
            <ac:cxnSpMk id="26" creationId="{D2A0959D-A635-AC3F-BFEE-104D0EB408B2}"/>
          </ac:cxnSpMkLst>
        </pc:cxnChg>
        <pc:cxnChg chg="add mod">
          <ac:chgData name="Subashini De Silva" userId="414c5621-6207-45a2-be53-60daa3a72bef" providerId="ADAL" clId="{89205E77-442D-4553-85DD-84AB299E0860}" dt="2023-03-24T19:17:25.849" v="162" actId="1076"/>
          <ac:cxnSpMkLst>
            <pc:docMk/>
            <pc:sldMk cId="2234691427" sldId="566"/>
            <ac:cxnSpMk id="36" creationId="{04145EB5-0F78-8A8D-87D5-A3A1249FC6E2}"/>
          </ac:cxnSpMkLst>
        </pc:cxnChg>
      </pc:sldChg>
      <pc:sldChg chg="modSp mod">
        <pc:chgData name="Subashini De Silva" userId="414c5621-6207-45a2-be53-60daa3a72bef" providerId="ADAL" clId="{89205E77-442D-4553-85DD-84AB299E0860}" dt="2023-03-28T23:09:46.140" v="6949" actId="1076"/>
        <pc:sldMkLst>
          <pc:docMk/>
          <pc:sldMk cId="3542787575" sldId="573"/>
        </pc:sldMkLst>
        <pc:spChg chg="mod">
          <ac:chgData name="Subashini De Silva" userId="414c5621-6207-45a2-be53-60daa3a72bef" providerId="ADAL" clId="{89205E77-442D-4553-85DD-84AB299E0860}" dt="2023-03-28T22:36:31.974" v="6924" actId="14100"/>
          <ac:spMkLst>
            <pc:docMk/>
            <pc:sldMk cId="3542787575" sldId="573"/>
            <ac:spMk id="14" creationId="{D50CED78-BD78-47E2-8BE4-6D9E1EF08449}"/>
          </ac:spMkLst>
        </pc:spChg>
        <pc:graphicFrameChg chg="mod modGraphic">
          <ac:chgData name="Subashini De Silva" userId="414c5621-6207-45a2-be53-60daa3a72bef" providerId="ADAL" clId="{89205E77-442D-4553-85DD-84AB299E0860}" dt="2023-03-28T23:08:50.088" v="6933" actId="1076"/>
          <ac:graphicFrameMkLst>
            <pc:docMk/>
            <pc:sldMk cId="3542787575" sldId="573"/>
            <ac:graphicFrameMk id="18" creationId="{D1095608-6CFE-4E39-ADFF-A1E38A051B7B}"/>
          </ac:graphicFrameMkLst>
        </pc:graphicFrameChg>
        <pc:picChg chg="mod">
          <ac:chgData name="Subashini De Silva" userId="414c5621-6207-45a2-be53-60daa3a72bef" providerId="ADAL" clId="{89205E77-442D-4553-85DD-84AB299E0860}" dt="2023-03-28T23:09:46.140" v="6949" actId="1076"/>
          <ac:picMkLst>
            <pc:docMk/>
            <pc:sldMk cId="3542787575" sldId="573"/>
            <ac:picMk id="3" creationId="{B56C5F2C-7C93-4B02-B855-0AE5893C7778}"/>
          </ac:picMkLst>
        </pc:picChg>
      </pc:sldChg>
      <pc:sldChg chg="modSp mod">
        <pc:chgData name="Subashini De Silva" userId="414c5621-6207-45a2-be53-60daa3a72bef" providerId="ADAL" clId="{89205E77-442D-4553-85DD-84AB299E0860}" dt="2023-03-28T23:09:40.520" v="6948" actId="1076"/>
        <pc:sldMkLst>
          <pc:docMk/>
          <pc:sldMk cId="70667804" sldId="574"/>
        </pc:sldMkLst>
        <pc:spChg chg="mod">
          <ac:chgData name="Subashini De Silva" userId="414c5621-6207-45a2-be53-60daa3a72bef" providerId="ADAL" clId="{89205E77-442D-4553-85DD-84AB299E0860}" dt="2023-03-28T23:09:32.474" v="6946" actId="403"/>
          <ac:spMkLst>
            <pc:docMk/>
            <pc:sldMk cId="70667804" sldId="574"/>
            <ac:spMk id="14" creationId="{D50CED78-BD78-47E2-8BE4-6D9E1EF08449}"/>
          </ac:spMkLst>
        </pc:spChg>
        <pc:graphicFrameChg chg="modGraphic">
          <ac:chgData name="Subashini De Silva" userId="414c5621-6207-45a2-be53-60daa3a72bef" providerId="ADAL" clId="{89205E77-442D-4553-85DD-84AB299E0860}" dt="2023-03-28T23:09:07.756" v="6936" actId="14734"/>
          <ac:graphicFrameMkLst>
            <pc:docMk/>
            <pc:sldMk cId="70667804" sldId="574"/>
            <ac:graphicFrameMk id="18" creationId="{D1095608-6CFE-4E39-ADFF-A1E38A051B7B}"/>
          </ac:graphicFrameMkLst>
        </pc:graphicFrameChg>
        <pc:picChg chg="mod">
          <ac:chgData name="Subashini De Silva" userId="414c5621-6207-45a2-be53-60daa3a72bef" providerId="ADAL" clId="{89205E77-442D-4553-85DD-84AB299E0860}" dt="2023-03-28T23:09:40.520" v="6948" actId="1076"/>
          <ac:picMkLst>
            <pc:docMk/>
            <pc:sldMk cId="70667804" sldId="574"/>
            <ac:picMk id="7" creationId="{78B7FD74-ABA7-405A-8054-4BE051CC2ADF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7T00:29:19.787" v="1024" actId="1037"/>
        <pc:sldMkLst>
          <pc:docMk/>
          <pc:sldMk cId="2059481026" sldId="582"/>
        </pc:sldMkLst>
        <pc:spChg chg="mod">
          <ac:chgData name="Subashini De Silva" userId="414c5621-6207-45a2-be53-60daa3a72bef" providerId="ADAL" clId="{89205E77-442D-4553-85DD-84AB299E0860}" dt="2023-03-26T23:21:56.408" v="886" actId="20577"/>
          <ac:spMkLst>
            <pc:docMk/>
            <pc:sldMk cId="2059481026" sldId="582"/>
            <ac:spMk id="2" creationId="{009264CC-5337-43F0-A5AB-98DE2A4AAF56}"/>
          </ac:spMkLst>
        </pc:spChg>
        <pc:spChg chg="add del mod">
          <ac:chgData name="Subashini De Silva" userId="414c5621-6207-45a2-be53-60daa3a72bef" providerId="ADAL" clId="{89205E77-442D-4553-85DD-84AB299E0860}" dt="2023-03-26T23:24:41.937" v="909" actId="478"/>
          <ac:spMkLst>
            <pc:docMk/>
            <pc:sldMk cId="2059481026" sldId="582"/>
            <ac:spMk id="4" creationId="{51ECB64C-B0A1-31FB-E033-C808ABBB2679}"/>
          </ac:spMkLst>
        </pc:spChg>
        <pc:spChg chg="mod">
          <ac:chgData name="Subashini De Silva" userId="414c5621-6207-45a2-be53-60daa3a72bef" providerId="ADAL" clId="{89205E77-442D-4553-85DD-84AB299E0860}" dt="2023-03-26T23:12:47.677" v="837" actId="6549"/>
          <ac:spMkLst>
            <pc:docMk/>
            <pc:sldMk cId="2059481026" sldId="582"/>
            <ac:spMk id="7" creationId="{4032556F-E72D-44D0-82A9-D5B8D05A6A32}"/>
          </ac:spMkLst>
        </pc:spChg>
        <pc:spChg chg="del mod topLvl">
          <ac:chgData name="Subashini De Silva" userId="414c5621-6207-45a2-be53-60daa3a72bef" providerId="ADAL" clId="{89205E77-442D-4553-85DD-84AB299E0860}" dt="2023-03-26T23:22:46.213" v="893" actId="21"/>
          <ac:spMkLst>
            <pc:docMk/>
            <pc:sldMk cId="2059481026" sldId="582"/>
            <ac:spMk id="8" creationId="{AF06C923-62C4-0064-B8B2-4C8169E312E9}"/>
          </ac:spMkLst>
        </pc:spChg>
        <pc:spChg chg="del mod topLvl">
          <ac:chgData name="Subashini De Silva" userId="414c5621-6207-45a2-be53-60daa3a72bef" providerId="ADAL" clId="{89205E77-442D-4553-85DD-84AB299E0860}" dt="2023-03-26T23:22:46.213" v="893" actId="21"/>
          <ac:spMkLst>
            <pc:docMk/>
            <pc:sldMk cId="2059481026" sldId="582"/>
            <ac:spMk id="9" creationId="{29EA72E8-0C22-A5BF-1F11-B382D4C2F9E6}"/>
          </ac:spMkLst>
        </pc:spChg>
        <pc:spChg chg="del mod topLvl">
          <ac:chgData name="Subashini De Silva" userId="414c5621-6207-45a2-be53-60daa3a72bef" providerId="ADAL" clId="{89205E77-442D-4553-85DD-84AB299E0860}" dt="2023-03-26T23:22:46.213" v="893" actId="21"/>
          <ac:spMkLst>
            <pc:docMk/>
            <pc:sldMk cId="2059481026" sldId="582"/>
            <ac:spMk id="10" creationId="{134A52A5-F29C-3B9A-2F69-75D02683C2C5}"/>
          </ac:spMkLst>
        </pc:spChg>
        <pc:spChg chg="del mod topLvl">
          <ac:chgData name="Subashini De Silva" userId="414c5621-6207-45a2-be53-60daa3a72bef" providerId="ADAL" clId="{89205E77-442D-4553-85DD-84AB299E0860}" dt="2023-03-26T23:23:28.604" v="904" actId="478"/>
          <ac:spMkLst>
            <pc:docMk/>
            <pc:sldMk cId="2059481026" sldId="582"/>
            <ac:spMk id="11" creationId="{25400D3E-7F69-3E9A-475C-0D8D2090F329}"/>
          </ac:spMkLst>
        </pc:spChg>
        <pc:spChg chg="del">
          <ac:chgData name="Subashini De Silva" userId="414c5621-6207-45a2-be53-60daa3a72bef" providerId="ADAL" clId="{89205E77-442D-4553-85DD-84AB299E0860}" dt="2023-03-26T23:24:47.923" v="912" actId="478"/>
          <ac:spMkLst>
            <pc:docMk/>
            <pc:sldMk cId="2059481026" sldId="582"/>
            <ac:spMk id="16" creationId="{9489A98E-0FD7-4604-9018-D8FDC36CA734}"/>
          </ac:spMkLst>
        </pc:spChg>
        <pc:spChg chg="del mod">
          <ac:chgData name="Subashini De Silva" userId="414c5621-6207-45a2-be53-60daa3a72bef" providerId="ADAL" clId="{89205E77-442D-4553-85DD-84AB299E0860}" dt="2023-03-26T23:24:46.637" v="911" actId="478"/>
          <ac:spMkLst>
            <pc:docMk/>
            <pc:sldMk cId="2059481026" sldId="582"/>
            <ac:spMk id="18" creationId="{AF55B663-4758-6839-B564-2838B75450BD}"/>
          </ac:spMkLst>
        </pc:spChg>
        <pc:spChg chg="del">
          <ac:chgData name="Subashini De Silva" userId="414c5621-6207-45a2-be53-60daa3a72bef" providerId="ADAL" clId="{89205E77-442D-4553-85DD-84AB299E0860}" dt="2023-03-26T23:24:52.375" v="913" actId="478"/>
          <ac:spMkLst>
            <pc:docMk/>
            <pc:sldMk cId="2059481026" sldId="582"/>
            <ac:spMk id="19" creationId="{FABB7205-D77F-16D6-D60A-967F4BDB6CE7}"/>
          </ac:spMkLst>
        </pc:spChg>
        <pc:spChg chg="del">
          <ac:chgData name="Subashini De Silva" userId="414c5621-6207-45a2-be53-60daa3a72bef" providerId="ADAL" clId="{89205E77-442D-4553-85DD-84AB299E0860}" dt="2023-03-26T23:24:54.170" v="914" actId="478"/>
          <ac:spMkLst>
            <pc:docMk/>
            <pc:sldMk cId="2059481026" sldId="582"/>
            <ac:spMk id="20" creationId="{65FDFA9A-71CC-2390-A7CA-0117BAD6BD53}"/>
          </ac:spMkLst>
        </pc:spChg>
        <pc:spChg chg="add mod">
          <ac:chgData name="Subashini De Silva" userId="414c5621-6207-45a2-be53-60daa3a72bef" providerId="ADAL" clId="{89205E77-442D-4553-85DD-84AB299E0860}" dt="2023-03-26T23:23:21.587" v="901" actId="164"/>
          <ac:spMkLst>
            <pc:docMk/>
            <pc:sldMk cId="2059481026" sldId="582"/>
            <ac:spMk id="21" creationId="{06965AA9-2B04-DDC1-DF80-0D9919B35B30}"/>
          </ac:spMkLst>
        </pc:spChg>
        <pc:spChg chg="add mod">
          <ac:chgData name="Subashini De Silva" userId="414c5621-6207-45a2-be53-60daa3a72bef" providerId="ADAL" clId="{89205E77-442D-4553-85DD-84AB299E0860}" dt="2023-03-26T23:23:21.587" v="901" actId="164"/>
          <ac:spMkLst>
            <pc:docMk/>
            <pc:sldMk cId="2059481026" sldId="582"/>
            <ac:spMk id="22" creationId="{1B4868F9-334E-5656-257F-A29EDAA21F58}"/>
          </ac:spMkLst>
        </pc:spChg>
        <pc:spChg chg="add mod">
          <ac:chgData name="Subashini De Silva" userId="414c5621-6207-45a2-be53-60daa3a72bef" providerId="ADAL" clId="{89205E77-442D-4553-85DD-84AB299E0860}" dt="2023-03-26T23:23:21.587" v="901" actId="164"/>
          <ac:spMkLst>
            <pc:docMk/>
            <pc:sldMk cId="2059481026" sldId="582"/>
            <ac:spMk id="23" creationId="{1DC6F1F5-C7C6-353B-2209-02AF1C03A6C4}"/>
          </ac:spMkLst>
        </pc:spChg>
        <pc:spChg chg="mod">
          <ac:chgData name="Subashini De Silva" userId="414c5621-6207-45a2-be53-60daa3a72bef" providerId="ADAL" clId="{89205E77-442D-4553-85DD-84AB299E0860}" dt="2023-03-26T23:27:12.226" v="944"/>
          <ac:spMkLst>
            <pc:docMk/>
            <pc:sldMk cId="2059481026" sldId="582"/>
            <ac:spMk id="27" creationId="{26BC6304-4301-79F4-78A7-73C790C651A6}"/>
          </ac:spMkLst>
        </pc:spChg>
        <pc:spChg chg="mod">
          <ac:chgData name="Subashini De Silva" userId="414c5621-6207-45a2-be53-60daa3a72bef" providerId="ADAL" clId="{89205E77-442D-4553-85DD-84AB299E0860}" dt="2023-03-26T23:27:12.226" v="944"/>
          <ac:spMkLst>
            <pc:docMk/>
            <pc:sldMk cId="2059481026" sldId="582"/>
            <ac:spMk id="28" creationId="{4EA6ACBD-E13A-AA79-6E68-52E3D61F07DE}"/>
          </ac:spMkLst>
        </pc:spChg>
        <pc:spChg chg="mod">
          <ac:chgData name="Subashini De Silva" userId="414c5621-6207-45a2-be53-60daa3a72bef" providerId="ADAL" clId="{89205E77-442D-4553-85DD-84AB299E0860}" dt="2023-03-26T23:27:12.226" v="944"/>
          <ac:spMkLst>
            <pc:docMk/>
            <pc:sldMk cId="2059481026" sldId="582"/>
            <ac:spMk id="29" creationId="{86CF6093-F274-BEC5-E695-DE6AAECF8CFA}"/>
          </ac:spMkLst>
        </pc:spChg>
        <pc:grpChg chg="add del mod">
          <ac:chgData name="Subashini De Silva" userId="414c5621-6207-45a2-be53-60daa3a72bef" providerId="ADAL" clId="{89205E77-442D-4553-85DD-84AB299E0860}" dt="2023-03-26T23:27:11.791" v="943" actId="21"/>
          <ac:grpSpMkLst>
            <pc:docMk/>
            <pc:sldMk cId="2059481026" sldId="582"/>
            <ac:grpSpMk id="6" creationId="{81F93AF3-A463-B8FE-DF3C-078BE2A92DC9}"/>
          </ac:grpSpMkLst>
        </pc:grpChg>
        <pc:grpChg chg="del">
          <ac:chgData name="Subashini De Silva" userId="414c5621-6207-45a2-be53-60daa3a72bef" providerId="ADAL" clId="{89205E77-442D-4553-85DD-84AB299E0860}" dt="2023-03-26T23:22:28.381" v="891" actId="165"/>
          <ac:grpSpMkLst>
            <pc:docMk/>
            <pc:sldMk cId="2059481026" sldId="582"/>
            <ac:grpSpMk id="12" creationId="{38FABD44-9469-0549-CACE-627E349D7F96}"/>
          </ac:grpSpMkLst>
        </pc:grpChg>
        <pc:grpChg chg="add mod">
          <ac:chgData name="Subashini De Silva" userId="414c5621-6207-45a2-be53-60daa3a72bef" providerId="ADAL" clId="{89205E77-442D-4553-85DD-84AB299E0860}" dt="2023-03-26T23:27:12.226" v="944"/>
          <ac:grpSpMkLst>
            <pc:docMk/>
            <pc:sldMk cId="2059481026" sldId="582"/>
            <ac:grpSpMk id="25" creationId="{AE422C16-19DB-72AB-4116-CFFF60157040}"/>
          </ac:grpSpMkLst>
        </pc:grpChg>
        <pc:picChg chg="del mod topLvl">
          <ac:chgData name="Subashini De Silva" userId="414c5621-6207-45a2-be53-60daa3a72bef" providerId="ADAL" clId="{89205E77-442D-4553-85DD-84AB299E0860}" dt="2023-03-26T23:23:24.530" v="902" actId="478"/>
          <ac:picMkLst>
            <pc:docMk/>
            <pc:sldMk cId="2059481026" sldId="582"/>
            <ac:picMk id="3" creationId="{CB7B9B80-603F-7B7C-0820-C9E990C4BBDC}"/>
          </ac:picMkLst>
        </pc:picChg>
        <pc:picChg chg="add mod modCrop">
          <ac:chgData name="Subashini De Silva" userId="414c5621-6207-45a2-be53-60daa3a72bef" providerId="ADAL" clId="{89205E77-442D-4553-85DD-84AB299E0860}" dt="2023-03-26T23:23:21.587" v="901" actId="164"/>
          <ac:picMkLst>
            <pc:docMk/>
            <pc:sldMk cId="2059481026" sldId="582"/>
            <ac:picMk id="5" creationId="{7841CCD0-678A-B79F-05A8-FC17F19807A7}"/>
          </ac:picMkLst>
        </pc:picChg>
        <pc:picChg chg="add mod modCrop">
          <ac:chgData name="Subashini De Silva" userId="414c5621-6207-45a2-be53-60daa3a72bef" providerId="ADAL" clId="{89205E77-442D-4553-85DD-84AB299E0860}" dt="2023-03-27T00:29:19.787" v="1024" actId="1037"/>
          <ac:picMkLst>
            <pc:docMk/>
            <pc:sldMk cId="2059481026" sldId="582"/>
            <ac:picMk id="13" creationId="{5F46BB80-5171-DA35-388B-9EFCCC9017A8}"/>
          </ac:picMkLst>
        </pc:picChg>
        <pc:picChg chg="del">
          <ac:chgData name="Subashini De Silva" userId="414c5621-6207-45a2-be53-60daa3a72bef" providerId="ADAL" clId="{89205E77-442D-4553-85DD-84AB299E0860}" dt="2023-03-26T23:24:09.496" v="905" actId="478"/>
          <ac:picMkLst>
            <pc:docMk/>
            <pc:sldMk cId="2059481026" sldId="582"/>
            <ac:picMk id="14" creationId="{8C83E138-588D-C3D5-8DE2-FA8F59F094FA}"/>
          </ac:picMkLst>
        </pc:picChg>
        <pc:picChg chg="del">
          <ac:chgData name="Subashini De Silva" userId="414c5621-6207-45a2-be53-60daa3a72bef" providerId="ADAL" clId="{89205E77-442D-4553-85DD-84AB299E0860}" dt="2023-03-26T23:24:39.298" v="908" actId="478"/>
          <ac:picMkLst>
            <pc:docMk/>
            <pc:sldMk cId="2059481026" sldId="582"/>
            <ac:picMk id="15" creationId="{764AAA82-5567-1209-D774-13D6E32B1867}"/>
          </ac:picMkLst>
        </pc:picChg>
        <pc:picChg chg="add mod modCrop">
          <ac:chgData name="Subashini De Silva" userId="414c5621-6207-45a2-be53-60daa3a72bef" providerId="ADAL" clId="{89205E77-442D-4553-85DD-84AB299E0860}" dt="2023-03-27T00:29:19.787" v="1024" actId="1037"/>
          <ac:picMkLst>
            <pc:docMk/>
            <pc:sldMk cId="2059481026" sldId="582"/>
            <ac:picMk id="24" creationId="{C4894D41-D81D-6E32-3EDD-5FACFFC7A41B}"/>
          </ac:picMkLst>
        </pc:picChg>
        <pc:picChg chg="mod">
          <ac:chgData name="Subashini De Silva" userId="414c5621-6207-45a2-be53-60daa3a72bef" providerId="ADAL" clId="{89205E77-442D-4553-85DD-84AB299E0860}" dt="2023-03-26T23:27:12.226" v="944"/>
          <ac:picMkLst>
            <pc:docMk/>
            <pc:sldMk cId="2059481026" sldId="582"/>
            <ac:picMk id="26" creationId="{338A07BC-B241-CA24-DF54-C9DE69F22EF6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8T21:17:41.910" v="6722" actId="20577"/>
        <pc:sldMkLst>
          <pc:docMk/>
          <pc:sldMk cId="958943751" sldId="583"/>
        </pc:sldMkLst>
        <pc:spChg chg="mod">
          <ac:chgData name="Subashini De Silva" userId="414c5621-6207-45a2-be53-60daa3a72bef" providerId="ADAL" clId="{89205E77-442D-4553-85DD-84AB299E0860}" dt="2023-03-28T21:14:39.104" v="6650" actId="1076"/>
          <ac:spMkLst>
            <pc:docMk/>
            <pc:sldMk cId="958943751" sldId="583"/>
            <ac:spMk id="11" creationId="{2A60C2E1-A57F-243F-B030-70FBB9A534EC}"/>
          </ac:spMkLst>
        </pc:spChg>
        <pc:spChg chg="mod">
          <ac:chgData name="Subashini De Silva" userId="414c5621-6207-45a2-be53-60daa3a72bef" providerId="ADAL" clId="{89205E77-442D-4553-85DD-84AB299E0860}" dt="2023-03-28T21:17:41.910" v="6722" actId="20577"/>
          <ac:spMkLst>
            <pc:docMk/>
            <pc:sldMk cId="958943751" sldId="583"/>
            <ac:spMk id="14" creationId="{AA29D248-8560-1D8A-3D41-8D39A9023926}"/>
          </ac:spMkLst>
        </pc:spChg>
        <pc:spChg chg="add del">
          <ac:chgData name="Subashini De Silva" userId="414c5621-6207-45a2-be53-60daa3a72bef" providerId="ADAL" clId="{89205E77-442D-4553-85DD-84AB299E0860}" dt="2023-03-28T12:35:16.878" v="5133"/>
          <ac:spMkLst>
            <pc:docMk/>
            <pc:sldMk cId="958943751" sldId="583"/>
            <ac:spMk id="15" creationId="{BC17835A-A43E-FF64-7D88-84175D424922}"/>
          </ac:spMkLst>
        </pc:spChg>
        <pc:spChg chg="mod">
          <ac:chgData name="Subashini De Silva" userId="414c5621-6207-45a2-be53-60daa3a72bef" providerId="ADAL" clId="{89205E77-442D-4553-85DD-84AB299E0860}" dt="2023-03-28T21:14:48.905" v="6654" actId="14100"/>
          <ac:spMkLst>
            <pc:docMk/>
            <pc:sldMk cId="958943751" sldId="583"/>
            <ac:spMk id="18" creationId="{DD86FBEF-FE52-AF1A-B630-ED1218D8428E}"/>
          </ac:spMkLst>
        </pc:spChg>
        <pc:spChg chg="del">
          <ac:chgData name="Subashini De Silva" userId="414c5621-6207-45a2-be53-60daa3a72bef" providerId="ADAL" clId="{89205E77-442D-4553-85DD-84AB299E0860}" dt="2023-03-28T12:36:25.612" v="5147" actId="478"/>
          <ac:spMkLst>
            <pc:docMk/>
            <pc:sldMk cId="958943751" sldId="583"/>
            <ac:spMk id="21" creationId="{57EC3038-AF32-B962-949B-D80B4A787077}"/>
          </ac:spMkLst>
        </pc:spChg>
        <pc:grpChg chg="add del mod">
          <ac:chgData name="Subashini De Silva" userId="414c5621-6207-45a2-be53-60daa3a72bef" providerId="ADAL" clId="{89205E77-442D-4553-85DD-84AB299E0860}" dt="2023-03-28T21:14:40.724" v="6651" actId="21"/>
          <ac:grpSpMkLst>
            <pc:docMk/>
            <pc:sldMk cId="958943751" sldId="583"/>
            <ac:grpSpMk id="7" creationId="{93664BFE-3131-63B7-8D3D-1A744C175796}"/>
          </ac:grpSpMkLst>
        </pc:grpChg>
        <pc:grpChg chg="mod">
          <ac:chgData name="Subashini De Silva" userId="414c5621-6207-45a2-be53-60daa3a72bef" providerId="ADAL" clId="{89205E77-442D-4553-85DD-84AB299E0860}" dt="2023-03-28T21:14:39.104" v="6650" actId="1076"/>
          <ac:grpSpMkLst>
            <pc:docMk/>
            <pc:sldMk cId="958943751" sldId="583"/>
            <ac:grpSpMk id="8" creationId="{D3E24D8C-8482-7CBF-AF1D-37F339DE535E}"/>
          </ac:grpSpMkLst>
        </pc:grpChg>
        <pc:grpChg chg="add del mod">
          <ac:chgData name="Subashini De Silva" userId="414c5621-6207-45a2-be53-60daa3a72bef" providerId="ADAL" clId="{89205E77-442D-4553-85DD-84AB299E0860}" dt="2023-03-28T21:16:52.176" v="6668" actId="478"/>
          <ac:grpSpMkLst>
            <pc:docMk/>
            <pc:sldMk cId="958943751" sldId="583"/>
            <ac:grpSpMk id="13" creationId="{EB2E176E-AEB1-DB10-4928-1CD27A7E6C35}"/>
          </ac:grpSpMkLst>
        </pc:grpChg>
        <pc:grpChg chg="mod">
          <ac:chgData name="Subashini De Silva" userId="414c5621-6207-45a2-be53-60daa3a72bef" providerId="ADAL" clId="{89205E77-442D-4553-85DD-84AB299E0860}" dt="2023-03-28T21:14:48.905" v="6654" actId="14100"/>
          <ac:grpSpMkLst>
            <pc:docMk/>
            <pc:sldMk cId="958943751" sldId="583"/>
            <ac:grpSpMk id="15" creationId="{53AAD5AE-742D-63BB-50AE-CEF64A97053B}"/>
          </ac:grpSpMkLst>
        </pc:grpChg>
        <pc:grpChg chg="del">
          <ac:chgData name="Subashini De Silva" userId="414c5621-6207-45a2-be53-60daa3a72bef" providerId="ADAL" clId="{89205E77-442D-4553-85DD-84AB299E0860}" dt="2023-03-28T12:36:31.956" v="5148" actId="478"/>
          <ac:grpSpMkLst>
            <pc:docMk/>
            <pc:sldMk cId="958943751" sldId="583"/>
            <ac:grpSpMk id="16" creationId="{D7C4197D-5C51-49D9-9C08-03D573363961}"/>
          </ac:grpSpMkLst>
        </pc:grpChg>
        <pc:picChg chg="del">
          <ac:chgData name="Subashini De Silva" userId="414c5621-6207-45a2-be53-60daa3a72bef" providerId="ADAL" clId="{89205E77-442D-4553-85DD-84AB299E0860}" dt="2023-03-28T12:38:51.595" v="5220" actId="478"/>
          <ac:picMkLst>
            <pc:docMk/>
            <pc:sldMk cId="958943751" sldId="583"/>
            <ac:picMk id="6" creationId="{83A7932E-439F-496A-B851-481F248C9285}"/>
          </ac:picMkLst>
        </pc:picChg>
        <pc:picChg chg="mod">
          <ac:chgData name="Subashini De Silva" userId="414c5621-6207-45a2-be53-60daa3a72bef" providerId="ADAL" clId="{89205E77-442D-4553-85DD-84AB299E0860}" dt="2023-03-28T21:14:39.104" v="6650" actId="1076"/>
          <ac:picMkLst>
            <pc:docMk/>
            <pc:sldMk cId="958943751" sldId="583"/>
            <ac:picMk id="9" creationId="{A4703899-89E8-4D58-69EB-4BEBFA805D51}"/>
          </ac:picMkLst>
        </pc:picChg>
        <pc:picChg chg="mod">
          <ac:chgData name="Subashini De Silva" userId="414c5621-6207-45a2-be53-60daa3a72bef" providerId="ADAL" clId="{89205E77-442D-4553-85DD-84AB299E0860}" dt="2023-03-28T21:14:39.104" v="6650" actId="1076"/>
          <ac:picMkLst>
            <pc:docMk/>
            <pc:sldMk cId="958943751" sldId="583"/>
            <ac:picMk id="10" creationId="{22F95B5A-AF00-57BC-CE99-A5DDB0E1BA79}"/>
          </ac:picMkLst>
        </pc:picChg>
        <pc:picChg chg="add mod">
          <ac:chgData name="Subashini De Silva" userId="414c5621-6207-45a2-be53-60daa3a72bef" providerId="ADAL" clId="{89205E77-442D-4553-85DD-84AB299E0860}" dt="2023-03-28T21:17:12.548" v="6671" actId="1076"/>
          <ac:picMkLst>
            <pc:docMk/>
            <pc:sldMk cId="958943751" sldId="583"/>
            <ac:picMk id="12" creationId="{673FF835-B2D1-23DE-96B8-DBA272D6FC81}"/>
          </ac:picMkLst>
        </pc:picChg>
        <pc:picChg chg="mod">
          <ac:chgData name="Subashini De Silva" userId="414c5621-6207-45a2-be53-60daa3a72bef" providerId="ADAL" clId="{89205E77-442D-4553-85DD-84AB299E0860}" dt="2023-03-28T21:14:48.905" v="6654" actId="14100"/>
          <ac:picMkLst>
            <pc:docMk/>
            <pc:sldMk cId="958943751" sldId="583"/>
            <ac:picMk id="16" creationId="{D323E11D-408E-F66B-4907-34509DEBE286}"/>
          </ac:picMkLst>
        </pc:picChg>
        <pc:picChg chg="del">
          <ac:chgData name="Subashini De Silva" userId="414c5621-6207-45a2-be53-60daa3a72bef" providerId="ADAL" clId="{89205E77-442D-4553-85DD-84AB299E0860}" dt="2023-03-28T12:36:00.977" v="5142" actId="478"/>
          <ac:picMkLst>
            <pc:docMk/>
            <pc:sldMk cId="958943751" sldId="583"/>
            <ac:picMk id="17" creationId="{43BDC634-5628-1E62-EC18-4E06B656570B}"/>
          </ac:picMkLst>
        </pc:picChg>
        <pc:picChg chg="mod">
          <ac:chgData name="Subashini De Silva" userId="414c5621-6207-45a2-be53-60daa3a72bef" providerId="ADAL" clId="{89205E77-442D-4553-85DD-84AB299E0860}" dt="2023-03-28T21:14:48.905" v="6654" actId="14100"/>
          <ac:picMkLst>
            <pc:docMk/>
            <pc:sldMk cId="958943751" sldId="583"/>
            <ac:picMk id="17" creationId="{7C49DCA4-5193-6E26-3271-5C8F289A842C}"/>
          </ac:picMkLst>
        </pc:picChg>
        <pc:picChg chg="del">
          <ac:chgData name="Subashini De Silva" userId="414c5621-6207-45a2-be53-60daa3a72bef" providerId="ADAL" clId="{89205E77-442D-4553-85DD-84AB299E0860}" dt="2023-03-28T12:35:13.022" v="5129" actId="478"/>
          <ac:picMkLst>
            <pc:docMk/>
            <pc:sldMk cId="958943751" sldId="583"/>
            <ac:picMk id="18" creationId="{78823EE7-B008-E523-033E-83DB94989111}"/>
          </ac:picMkLst>
        </pc:picChg>
        <pc:picChg chg="add del mod">
          <ac:chgData name="Subashini De Silva" userId="414c5621-6207-45a2-be53-60daa3a72bef" providerId="ADAL" clId="{89205E77-442D-4553-85DD-84AB299E0860}" dt="2023-03-28T21:13:50.829" v="6643" actId="21"/>
          <ac:picMkLst>
            <pc:docMk/>
            <pc:sldMk cId="958943751" sldId="583"/>
            <ac:picMk id="19" creationId="{E78C65C6-3865-B46B-46DF-B095575690D4}"/>
          </ac:picMkLst>
        </pc:picChg>
        <pc:picChg chg="del">
          <ac:chgData name="Subashini De Silva" userId="414c5621-6207-45a2-be53-60daa3a72bef" providerId="ADAL" clId="{89205E77-442D-4553-85DD-84AB299E0860}" dt="2023-03-28T12:35:58.049" v="5141" actId="478"/>
          <ac:picMkLst>
            <pc:docMk/>
            <pc:sldMk cId="958943751" sldId="583"/>
            <ac:picMk id="20" creationId="{F316EE40-B1F4-C36F-4A5D-EA04C5BD467B}"/>
          </ac:picMkLst>
        </pc:picChg>
        <pc:picChg chg="add mod">
          <ac:chgData name="Subashini De Silva" userId="414c5621-6207-45a2-be53-60daa3a72bef" providerId="ADAL" clId="{89205E77-442D-4553-85DD-84AB299E0860}" dt="2023-03-28T21:17:16.501" v="6672" actId="1076"/>
          <ac:picMkLst>
            <pc:docMk/>
            <pc:sldMk cId="958943751" sldId="583"/>
            <ac:picMk id="22" creationId="{C99ECD64-9D61-36E8-E9E8-3F744912362F}"/>
          </ac:picMkLst>
        </pc:picChg>
        <pc:picChg chg="add mod">
          <ac:chgData name="Subashini De Silva" userId="414c5621-6207-45a2-be53-60daa3a72bef" providerId="ADAL" clId="{89205E77-442D-4553-85DD-84AB299E0860}" dt="2023-03-28T21:17:20.710" v="6673" actId="1076"/>
          <ac:picMkLst>
            <pc:docMk/>
            <pc:sldMk cId="958943751" sldId="583"/>
            <ac:picMk id="23" creationId="{DD7CC59C-8A95-E9D2-DD69-E0E0ADEC91FE}"/>
          </ac:picMkLst>
        </pc:picChg>
        <pc:picChg chg="add del mod">
          <ac:chgData name="Subashini De Silva" userId="414c5621-6207-45a2-be53-60daa3a72bef" providerId="ADAL" clId="{89205E77-442D-4553-85DD-84AB299E0860}" dt="2023-03-28T12:39:36.595" v="5233" actId="21"/>
          <ac:picMkLst>
            <pc:docMk/>
            <pc:sldMk cId="958943751" sldId="583"/>
            <ac:picMk id="12290" creationId="{7754D25F-AA49-829E-C7D4-A57E7465021C}"/>
          </ac:picMkLst>
        </pc:picChg>
        <pc:picChg chg="add del">
          <ac:chgData name="Subashini De Silva" userId="414c5621-6207-45a2-be53-60daa3a72bef" providerId="ADAL" clId="{89205E77-442D-4553-85DD-84AB299E0860}" dt="2023-03-28T12:37:51.033" v="5157" actId="21"/>
          <ac:picMkLst>
            <pc:docMk/>
            <pc:sldMk cId="958943751" sldId="583"/>
            <ac:picMk id="12292" creationId="{C62F58EC-A44F-F248-FBF5-98E38BD2A61B}"/>
          </ac:picMkLst>
        </pc:picChg>
        <pc:picChg chg="add del mod">
          <ac:chgData name="Subashini De Silva" userId="414c5621-6207-45a2-be53-60daa3a72bef" providerId="ADAL" clId="{89205E77-442D-4553-85DD-84AB299E0860}" dt="2023-03-28T12:39:14.673" v="5226" actId="21"/>
          <ac:picMkLst>
            <pc:docMk/>
            <pc:sldMk cId="958943751" sldId="583"/>
            <ac:picMk id="12294" creationId="{A4362AAA-6438-9A8D-DFCE-A353EAD87B60}"/>
          </ac:picMkLst>
        </pc:picChg>
      </pc:sldChg>
      <pc:sldChg chg="addSp modSp mod">
        <pc:chgData name="Subashini De Silva" userId="414c5621-6207-45a2-be53-60daa3a72bef" providerId="ADAL" clId="{89205E77-442D-4553-85DD-84AB299E0860}" dt="2023-03-28T20:45:45.773" v="6320" actId="164"/>
        <pc:sldMkLst>
          <pc:docMk/>
          <pc:sldMk cId="219900739" sldId="585"/>
        </pc:sldMkLst>
        <pc:spChg chg="add mod">
          <ac:chgData name="Subashini De Silva" userId="414c5621-6207-45a2-be53-60daa3a72bef" providerId="ADAL" clId="{89205E77-442D-4553-85DD-84AB299E0860}" dt="2023-03-28T20:45:45.773" v="6320" actId="164"/>
          <ac:spMkLst>
            <pc:docMk/>
            <pc:sldMk cId="219900739" sldId="585"/>
            <ac:spMk id="4" creationId="{C4FA1710-7423-E365-3A82-365BFE729FF1}"/>
          </ac:spMkLst>
        </pc:spChg>
        <pc:spChg chg="add mod">
          <ac:chgData name="Subashini De Silva" userId="414c5621-6207-45a2-be53-60daa3a72bef" providerId="ADAL" clId="{89205E77-442D-4553-85DD-84AB299E0860}" dt="2023-03-28T20:45:45.773" v="6320" actId="164"/>
          <ac:spMkLst>
            <pc:docMk/>
            <pc:sldMk cId="219900739" sldId="585"/>
            <ac:spMk id="7" creationId="{17B24AF9-B44B-0855-2E2E-745AA47408E3}"/>
          </ac:spMkLst>
        </pc:spChg>
        <pc:spChg chg="mod">
          <ac:chgData name="Subashini De Silva" userId="414c5621-6207-45a2-be53-60daa3a72bef" providerId="ADAL" clId="{89205E77-442D-4553-85DD-84AB299E0860}" dt="2023-03-28T02:19:05.255" v="4861" actId="20577"/>
          <ac:spMkLst>
            <pc:docMk/>
            <pc:sldMk cId="219900739" sldId="585"/>
            <ac:spMk id="13" creationId="{C74DA379-35E8-41BB-82B9-DCCF1E5F8EB8}"/>
          </ac:spMkLst>
        </pc:spChg>
        <pc:grpChg chg="add mod">
          <ac:chgData name="Subashini De Silva" userId="414c5621-6207-45a2-be53-60daa3a72bef" providerId="ADAL" clId="{89205E77-442D-4553-85DD-84AB299E0860}" dt="2023-03-28T20:45:45.773" v="6320" actId="164"/>
          <ac:grpSpMkLst>
            <pc:docMk/>
            <pc:sldMk cId="219900739" sldId="585"/>
            <ac:grpSpMk id="6" creationId="{7B086DAC-FEB8-8C33-5136-150C2A6AE84B}"/>
          </ac:grpSpMkLst>
        </pc:grpChg>
        <pc:picChg chg="mod">
          <ac:chgData name="Subashini De Silva" userId="414c5621-6207-45a2-be53-60daa3a72bef" providerId="ADAL" clId="{89205E77-442D-4553-85DD-84AB299E0860}" dt="2023-03-28T20:45:45.773" v="6320" actId="164"/>
          <ac:picMkLst>
            <pc:docMk/>
            <pc:sldMk cId="219900739" sldId="585"/>
            <ac:picMk id="3" creationId="{DEFE2C08-1495-5337-17C5-62C4B835E979}"/>
          </ac:picMkLst>
        </pc:picChg>
      </pc:sldChg>
      <pc:sldChg chg="del">
        <pc:chgData name="Subashini De Silva" userId="414c5621-6207-45a2-be53-60daa3a72bef" providerId="ADAL" clId="{89205E77-442D-4553-85DD-84AB299E0860}" dt="2023-03-27T18:19:33.696" v="2181" actId="2696"/>
        <pc:sldMkLst>
          <pc:docMk/>
          <pc:sldMk cId="2576014434" sldId="586"/>
        </pc:sldMkLst>
      </pc:sldChg>
      <pc:sldChg chg="del">
        <pc:chgData name="Subashini De Silva" userId="414c5621-6207-45a2-be53-60daa3a72bef" providerId="ADAL" clId="{89205E77-442D-4553-85DD-84AB299E0860}" dt="2023-03-27T18:19:36.699" v="2182" actId="2696"/>
        <pc:sldMkLst>
          <pc:docMk/>
          <pc:sldMk cId="804392121" sldId="587"/>
        </pc:sldMkLst>
      </pc:sldChg>
      <pc:sldChg chg="addSp delSp modSp mod">
        <pc:chgData name="Subashini De Silva" userId="414c5621-6207-45a2-be53-60daa3a72bef" providerId="ADAL" clId="{89205E77-442D-4553-85DD-84AB299E0860}" dt="2023-03-28T21:18:56.799" v="6726" actId="1037"/>
        <pc:sldMkLst>
          <pc:docMk/>
          <pc:sldMk cId="2020165827" sldId="589"/>
        </pc:sldMkLst>
        <pc:spChg chg="mod">
          <ac:chgData name="Subashini De Silva" userId="414c5621-6207-45a2-be53-60daa3a72bef" providerId="ADAL" clId="{89205E77-442D-4553-85DD-84AB299E0860}" dt="2023-03-27T19:50:20.767" v="2800" actId="20577"/>
          <ac:spMkLst>
            <pc:docMk/>
            <pc:sldMk cId="2020165827" sldId="589"/>
            <ac:spMk id="2" creationId="{009264CC-5337-43F0-A5AB-98DE2A4AAF56}"/>
          </ac:spMkLst>
        </pc:spChg>
        <pc:spChg chg="add mod">
          <ac:chgData name="Subashini De Silva" userId="414c5621-6207-45a2-be53-60daa3a72bef" providerId="ADAL" clId="{89205E77-442D-4553-85DD-84AB299E0860}" dt="2023-03-27T22:29:32.442" v="4415" actId="1076"/>
          <ac:spMkLst>
            <pc:docMk/>
            <pc:sldMk cId="2020165827" sldId="589"/>
            <ac:spMk id="3" creationId="{4E8249BC-8810-F7B6-12F1-621C307A2E5E}"/>
          </ac:spMkLst>
        </pc:spChg>
        <pc:spChg chg="del">
          <ac:chgData name="Subashini De Silva" userId="414c5621-6207-45a2-be53-60daa3a72bef" providerId="ADAL" clId="{89205E77-442D-4553-85DD-84AB299E0860}" dt="2023-03-27T16:56:14.118" v="1710" actId="478"/>
          <ac:spMkLst>
            <pc:docMk/>
            <pc:sldMk cId="2020165827" sldId="589"/>
            <ac:spMk id="7" creationId="{729B6810-3C2D-8128-B207-D4F15F61B008}"/>
          </ac:spMkLst>
        </pc:spChg>
        <pc:spChg chg="add mod">
          <ac:chgData name="Subashini De Silva" userId="414c5621-6207-45a2-be53-60daa3a72bef" providerId="ADAL" clId="{89205E77-442D-4553-85DD-84AB299E0860}" dt="2023-03-27T22:32:10.012" v="4555" actId="20577"/>
          <ac:spMkLst>
            <pc:docMk/>
            <pc:sldMk cId="2020165827" sldId="589"/>
            <ac:spMk id="10" creationId="{68D584D3-B047-92B8-0AE0-CA056356AA01}"/>
          </ac:spMkLst>
        </pc:spChg>
        <pc:spChg chg="add del mod">
          <ac:chgData name="Subashini De Silva" userId="414c5621-6207-45a2-be53-60daa3a72bef" providerId="ADAL" clId="{89205E77-442D-4553-85DD-84AB299E0860}" dt="2023-03-27T22:45:09.954" v="4612" actId="1076"/>
          <ac:spMkLst>
            <pc:docMk/>
            <pc:sldMk cId="2020165827" sldId="589"/>
            <ac:spMk id="11" creationId="{8C0B1B7F-FB70-5CA6-3074-51A333494D5E}"/>
          </ac:spMkLst>
        </pc:spChg>
        <pc:spChg chg="del mod">
          <ac:chgData name="Subashini De Silva" userId="414c5621-6207-45a2-be53-60daa3a72bef" providerId="ADAL" clId="{89205E77-442D-4553-85DD-84AB299E0860}" dt="2023-03-27T16:57:42.664" v="1744" actId="478"/>
          <ac:spMkLst>
            <pc:docMk/>
            <pc:sldMk cId="2020165827" sldId="589"/>
            <ac:spMk id="27" creationId="{37646BD1-3473-0AC6-699D-3ED97C9CB999}"/>
          </ac:spMkLst>
        </pc:spChg>
        <pc:picChg chg="del">
          <ac:chgData name="Subashini De Silva" userId="414c5621-6207-45a2-be53-60daa3a72bef" providerId="ADAL" clId="{89205E77-442D-4553-85DD-84AB299E0860}" dt="2023-03-27T16:56:11.721" v="1709" actId="478"/>
          <ac:picMkLst>
            <pc:docMk/>
            <pc:sldMk cId="2020165827" sldId="589"/>
            <ac:picMk id="6" creationId="{B9271F6F-25A7-2103-6290-58327A972538}"/>
          </ac:picMkLst>
        </pc:picChg>
        <pc:picChg chg="add mod">
          <ac:chgData name="Subashini De Silva" userId="414c5621-6207-45a2-be53-60daa3a72bef" providerId="ADAL" clId="{89205E77-442D-4553-85DD-84AB299E0860}" dt="2023-03-28T21:18:56.799" v="6726" actId="1037"/>
          <ac:picMkLst>
            <pc:docMk/>
            <pc:sldMk cId="2020165827" sldId="589"/>
            <ac:picMk id="7170" creationId="{497C9584-6DF4-0C68-C8D6-13C9A7F27805}"/>
          </ac:picMkLst>
        </pc:picChg>
        <pc:picChg chg="add del">
          <ac:chgData name="Subashini De Silva" userId="414c5621-6207-45a2-be53-60daa3a72bef" providerId="ADAL" clId="{89205E77-442D-4553-85DD-84AB299E0860}" dt="2023-03-27T16:58:03.092" v="1747"/>
          <ac:picMkLst>
            <pc:docMk/>
            <pc:sldMk cId="2020165827" sldId="589"/>
            <ac:picMk id="7172" creationId="{63B306B9-E57E-7194-825A-28550924B43C}"/>
          </ac:picMkLst>
        </pc:picChg>
        <pc:picChg chg="add mod">
          <ac:chgData name="Subashini De Silva" userId="414c5621-6207-45a2-be53-60daa3a72bef" providerId="ADAL" clId="{89205E77-442D-4553-85DD-84AB299E0860}" dt="2023-03-27T22:29:38.040" v="4417" actId="1076"/>
          <ac:picMkLst>
            <pc:docMk/>
            <pc:sldMk cId="2020165827" sldId="589"/>
            <ac:picMk id="7174" creationId="{B23698FE-3436-E894-647E-CB9C0044C28F}"/>
          </ac:picMkLst>
        </pc:picChg>
      </pc:sldChg>
      <pc:sldChg chg="del ord">
        <pc:chgData name="Subashini De Silva" userId="414c5621-6207-45a2-be53-60daa3a72bef" providerId="ADAL" clId="{89205E77-442D-4553-85DD-84AB299E0860}" dt="2023-03-28T21:22:45.429" v="6727" actId="2696"/>
        <pc:sldMkLst>
          <pc:docMk/>
          <pc:sldMk cId="2098419667" sldId="590"/>
        </pc:sldMkLst>
      </pc:sldChg>
      <pc:sldChg chg="addSp delSp modSp mod">
        <pc:chgData name="Subashini De Silva" userId="414c5621-6207-45a2-be53-60daa3a72bef" providerId="ADAL" clId="{89205E77-442D-4553-85DD-84AB299E0860}" dt="2023-03-28T21:38:57.653" v="6761" actId="1076"/>
        <pc:sldMkLst>
          <pc:docMk/>
          <pc:sldMk cId="2159106256" sldId="591"/>
        </pc:sldMkLst>
        <pc:spChg chg="mod">
          <ac:chgData name="Subashini De Silva" userId="414c5621-6207-45a2-be53-60daa3a72bef" providerId="ADAL" clId="{89205E77-442D-4553-85DD-84AB299E0860}" dt="2023-03-28T21:38:57.653" v="6761" actId="1076"/>
          <ac:spMkLst>
            <pc:docMk/>
            <pc:sldMk cId="2159106256" sldId="591"/>
            <ac:spMk id="3" creationId="{7DC18B0E-4E99-D036-F1DB-035A0D528362}"/>
          </ac:spMkLst>
        </pc:spChg>
        <pc:spChg chg="del mod">
          <ac:chgData name="Subashini De Silva" userId="414c5621-6207-45a2-be53-60daa3a72bef" providerId="ADAL" clId="{89205E77-442D-4553-85DD-84AB299E0860}" dt="2023-03-28T18:05:24.716" v="6022" actId="478"/>
          <ac:spMkLst>
            <pc:docMk/>
            <pc:sldMk cId="2159106256" sldId="591"/>
            <ac:spMk id="4" creationId="{F4094746-03B2-B74A-F1C8-06A8B6D9F2FF}"/>
          </ac:spMkLst>
        </pc:spChg>
        <pc:spChg chg="mod">
          <ac:chgData name="Subashini De Silva" userId="414c5621-6207-45a2-be53-60daa3a72bef" providerId="ADAL" clId="{89205E77-442D-4553-85DD-84AB299E0860}" dt="2023-03-28T21:38:34.589" v="6747" actId="404"/>
          <ac:spMkLst>
            <pc:docMk/>
            <pc:sldMk cId="2159106256" sldId="591"/>
            <ac:spMk id="16" creationId="{509475D2-7F10-4DC4-96E2-03897A4E1E04}"/>
          </ac:spMkLst>
        </pc:spChg>
        <pc:grpChg chg="add mod">
          <ac:chgData name="Subashini De Silva" userId="414c5621-6207-45a2-be53-60daa3a72bef" providerId="ADAL" clId="{89205E77-442D-4553-85DD-84AB299E0860}" dt="2023-03-28T21:38:53.380" v="6760" actId="1037"/>
          <ac:grpSpMkLst>
            <pc:docMk/>
            <pc:sldMk cId="2159106256" sldId="591"/>
            <ac:grpSpMk id="4" creationId="{5A4958FC-728E-01E7-7D40-A9EABAD2CE0B}"/>
          </ac:grpSpMkLst>
        </pc:grpChg>
        <pc:picChg chg="mod modCrop">
          <ac:chgData name="Subashini De Silva" userId="414c5621-6207-45a2-be53-60daa3a72bef" providerId="ADAL" clId="{89205E77-442D-4553-85DD-84AB299E0860}" dt="2023-03-28T21:38:15.188" v="6744" actId="164"/>
          <ac:picMkLst>
            <pc:docMk/>
            <pc:sldMk cId="2159106256" sldId="591"/>
            <ac:picMk id="7" creationId="{D1979B61-517F-425C-B273-6C07B2D5FB78}"/>
          </ac:picMkLst>
        </pc:picChg>
        <pc:picChg chg="add mod modCrop">
          <ac:chgData name="Subashini De Silva" userId="414c5621-6207-45a2-be53-60daa3a72bef" providerId="ADAL" clId="{89205E77-442D-4553-85DD-84AB299E0860}" dt="2023-03-28T21:38:15.188" v="6744" actId="164"/>
          <ac:picMkLst>
            <pc:docMk/>
            <pc:sldMk cId="2159106256" sldId="591"/>
            <ac:picMk id="8" creationId="{E3601219-8832-F9CB-D3F0-95FC7FFFDFAB}"/>
          </ac:picMkLst>
        </pc:picChg>
      </pc:sldChg>
      <pc:sldChg chg="del">
        <pc:chgData name="Subashini De Silva" userId="414c5621-6207-45a2-be53-60daa3a72bef" providerId="ADAL" clId="{89205E77-442D-4553-85DD-84AB299E0860}" dt="2023-03-28T05:25:13.477" v="4955" actId="2696"/>
        <pc:sldMkLst>
          <pc:docMk/>
          <pc:sldMk cId="325503279" sldId="592"/>
        </pc:sldMkLst>
      </pc:sldChg>
      <pc:sldChg chg="add del">
        <pc:chgData name="Subashini De Silva" userId="414c5621-6207-45a2-be53-60daa3a72bef" providerId="ADAL" clId="{89205E77-442D-4553-85DD-84AB299E0860}" dt="2023-03-28T21:22:48.956" v="6728" actId="2696"/>
        <pc:sldMkLst>
          <pc:docMk/>
          <pc:sldMk cId="2991730456" sldId="592"/>
        </pc:sldMkLst>
      </pc:sldChg>
      <pc:sldChg chg="addSp delSp modSp mod">
        <pc:chgData name="Subashini De Silva" userId="414c5621-6207-45a2-be53-60daa3a72bef" providerId="ADAL" clId="{89205E77-442D-4553-85DD-84AB299E0860}" dt="2023-03-28T18:03:55.967" v="6021" actId="20577"/>
        <pc:sldMkLst>
          <pc:docMk/>
          <pc:sldMk cId="2610194853" sldId="594"/>
        </pc:sldMkLst>
        <pc:spChg chg="del">
          <ac:chgData name="Subashini De Silva" userId="414c5621-6207-45a2-be53-60daa3a72bef" providerId="ADAL" clId="{89205E77-442D-4553-85DD-84AB299E0860}" dt="2023-03-27T21:18:13.653" v="3594" actId="478"/>
          <ac:spMkLst>
            <pc:docMk/>
            <pc:sldMk cId="2610194853" sldId="594"/>
            <ac:spMk id="4" creationId="{4445598F-6762-EFE8-CA36-C6F6D8C7F974}"/>
          </ac:spMkLst>
        </pc:spChg>
        <pc:spChg chg="mod">
          <ac:chgData name="Subashini De Silva" userId="414c5621-6207-45a2-be53-60daa3a72bef" providerId="ADAL" clId="{89205E77-442D-4553-85DD-84AB299E0860}" dt="2023-03-27T21:25:10.149" v="3744" actId="14100"/>
          <ac:spMkLst>
            <pc:docMk/>
            <pc:sldMk cId="2610194853" sldId="594"/>
            <ac:spMk id="9" creationId="{21663B29-9643-588D-D95A-D9A6C8B4DB77}"/>
          </ac:spMkLst>
        </pc:spChg>
        <pc:spChg chg="mod">
          <ac:chgData name="Subashini De Silva" userId="414c5621-6207-45a2-be53-60daa3a72bef" providerId="ADAL" clId="{89205E77-442D-4553-85DD-84AB299E0860}" dt="2023-03-27T21:24:37.715" v="3736" actId="14100"/>
          <ac:spMkLst>
            <pc:docMk/>
            <pc:sldMk cId="2610194853" sldId="594"/>
            <ac:spMk id="11" creationId="{A93A30B6-E6BD-6D47-805C-E889F50D2B64}"/>
          </ac:spMkLst>
        </pc:spChg>
        <pc:spChg chg="mod">
          <ac:chgData name="Subashini De Silva" userId="414c5621-6207-45a2-be53-60daa3a72bef" providerId="ADAL" clId="{89205E77-442D-4553-85DD-84AB299E0860}" dt="2023-03-27T21:24:44.306" v="3738" actId="403"/>
          <ac:spMkLst>
            <pc:docMk/>
            <pc:sldMk cId="2610194853" sldId="594"/>
            <ac:spMk id="12" creationId="{00265BB6-5E27-42CB-5249-14B47EE6C7F3}"/>
          </ac:spMkLst>
        </pc:spChg>
        <pc:spChg chg="mod">
          <ac:chgData name="Subashini De Silva" userId="414c5621-6207-45a2-be53-60daa3a72bef" providerId="ADAL" clId="{89205E77-442D-4553-85DD-84AB299E0860}" dt="2023-03-27T21:24:46.494" v="3739" actId="403"/>
          <ac:spMkLst>
            <pc:docMk/>
            <pc:sldMk cId="2610194853" sldId="594"/>
            <ac:spMk id="13" creationId="{687487C2-75E6-8710-5B1E-139D03FB1F84}"/>
          </ac:spMkLst>
        </pc:spChg>
        <pc:spChg chg="mod">
          <ac:chgData name="Subashini De Silva" userId="414c5621-6207-45a2-be53-60daa3a72bef" providerId="ADAL" clId="{89205E77-442D-4553-85DD-84AB299E0860}" dt="2023-03-27T21:24:52.837" v="3740" actId="403"/>
          <ac:spMkLst>
            <pc:docMk/>
            <pc:sldMk cId="2610194853" sldId="594"/>
            <ac:spMk id="14" creationId="{36FAFFDE-652D-80FF-3677-83AFF7823A2D}"/>
          </ac:spMkLst>
        </pc:spChg>
        <pc:spChg chg="mod">
          <ac:chgData name="Subashini De Silva" userId="414c5621-6207-45a2-be53-60daa3a72bef" providerId="ADAL" clId="{89205E77-442D-4553-85DD-84AB299E0860}" dt="2023-03-27T21:24:57.049" v="3741" actId="403"/>
          <ac:spMkLst>
            <pc:docMk/>
            <pc:sldMk cId="2610194853" sldId="594"/>
            <ac:spMk id="15" creationId="{E7C0521E-C560-0CF8-3764-588528DAA327}"/>
          </ac:spMkLst>
        </pc:spChg>
        <pc:spChg chg="mod">
          <ac:chgData name="Subashini De Silva" userId="414c5621-6207-45a2-be53-60daa3a72bef" providerId="ADAL" clId="{89205E77-442D-4553-85DD-84AB299E0860}" dt="2023-03-27T21:24:59.334" v="3742" actId="403"/>
          <ac:spMkLst>
            <pc:docMk/>
            <pc:sldMk cId="2610194853" sldId="594"/>
            <ac:spMk id="16" creationId="{9D3D3B53-A585-ED9C-A221-021625328335}"/>
          </ac:spMkLst>
        </pc:spChg>
        <pc:spChg chg="mod">
          <ac:chgData name="Subashini De Silva" userId="414c5621-6207-45a2-be53-60daa3a72bef" providerId="ADAL" clId="{89205E77-442D-4553-85DD-84AB299E0860}" dt="2023-03-27T21:25:01.376" v="3743" actId="403"/>
          <ac:spMkLst>
            <pc:docMk/>
            <pc:sldMk cId="2610194853" sldId="594"/>
            <ac:spMk id="17" creationId="{E8FF97B3-EE2E-3979-0E8C-20679BACCF0B}"/>
          </ac:spMkLst>
        </pc:spChg>
        <pc:spChg chg="add mod">
          <ac:chgData name="Subashini De Silva" userId="414c5621-6207-45a2-be53-60daa3a72bef" providerId="ADAL" clId="{89205E77-442D-4553-85DD-84AB299E0860}" dt="2023-03-27T22:13:06.883" v="4131" actId="20577"/>
          <ac:spMkLst>
            <pc:docMk/>
            <pc:sldMk cId="2610194853" sldId="594"/>
            <ac:spMk id="24" creationId="{2C627D98-DD6A-D723-DFC9-6D6D49F21087}"/>
          </ac:spMkLst>
        </pc:spChg>
        <pc:spChg chg="add mod">
          <ac:chgData name="Subashini De Silva" userId="414c5621-6207-45a2-be53-60daa3a72bef" providerId="ADAL" clId="{89205E77-442D-4553-85DD-84AB299E0860}" dt="2023-03-27T22:13:25.760" v="4136" actId="20577"/>
          <ac:spMkLst>
            <pc:docMk/>
            <pc:sldMk cId="2610194853" sldId="594"/>
            <ac:spMk id="26" creationId="{F1A1A8BD-63D9-AEED-1824-B0DE69DE938C}"/>
          </ac:spMkLst>
        </pc:spChg>
        <pc:spChg chg="mod">
          <ac:chgData name="Subashini De Silva" userId="414c5621-6207-45a2-be53-60daa3a72bef" providerId="ADAL" clId="{89205E77-442D-4553-85DD-84AB299E0860}" dt="2023-03-28T18:03:55.967" v="6021" actId="20577"/>
          <ac:spMkLst>
            <pc:docMk/>
            <pc:sldMk cId="2610194853" sldId="594"/>
            <ac:spMk id="27" creationId="{37646BD1-3473-0AC6-699D-3ED97C9CB999}"/>
          </ac:spMkLst>
        </pc:spChg>
        <pc:spChg chg="add mod">
          <ac:chgData name="Subashini De Silva" userId="414c5621-6207-45a2-be53-60daa3a72bef" providerId="ADAL" clId="{89205E77-442D-4553-85DD-84AB299E0860}" dt="2023-03-28T12:28:25.359" v="5102" actId="1076"/>
          <ac:spMkLst>
            <pc:docMk/>
            <pc:sldMk cId="2610194853" sldId="594"/>
            <ac:spMk id="28" creationId="{6799B7BD-42F0-9D2B-2030-8E84489770AB}"/>
          </ac:spMkLst>
        </pc:spChg>
        <pc:grpChg chg="mod">
          <ac:chgData name="Subashini De Silva" userId="414c5621-6207-45a2-be53-60daa3a72bef" providerId="ADAL" clId="{89205E77-442D-4553-85DD-84AB299E0860}" dt="2023-03-28T12:28:33.717" v="5103" actId="1076"/>
          <ac:grpSpMkLst>
            <pc:docMk/>
            <pc:sldMk cId="2610194853" sldId="594"/>
            <ac:grpSpMk id="7" creationId="{4E6B673C-8B9B-CD90-D8A3-E8ED0F28A06A}"/>
          </ac:grpSpMkLst>
        </pc:grpChg>
        <pc:picChg chg="add mod">
          <ac:chgData name="Subashini De Silva" userId="414c5621-6207-45a2-be53-60daa3a72bef" providerId="ADAL" clId="{89205E77-442D-4553-85DD-84AB299E0860}" dt="2023-03-27T21:25:21.446" v="3746" actId="1076"/>
          <ac:picMkLst>
            <pc:docMk/>
            <pc:sldMk cId="2610194853" sldId="594"/>
            <ac:picMk id="5" creationId="{0BDB6855-549C-72B2-FAEF-5A14D336531A}"/>
          </ac:picMkLst>
        </pc:picChg>
        <pc:picChg chg="add mod">
          <ac:chgData name="Subashini De Silva" userId="414c5621-6207-45a2-be53-60daa3a72bef" providerId="ADAL" clId="{89205E77-442D-4553-85DD-84AB299E0860}" dt="2023-03-27T22:12:51.254" v="4119" actId="1076"/>
          <ac:picMkLst>
            <pc:docMk/>
            <pc:sldMk cId="2610194853" sldId="594"/>
            <ac:picMk id="23" creationId="{B932EDD9-370D-59BA-EF58-A8D2435E7639}"/>
          </ac:picMkLst>
        </pc:picChg>
      </pc:sldChg>
      <pc:sldChg chg="del">
        <pc:chgData name="Subashini De Silva" userId="414c5621-6207-45a2-be53-60daa3a72bef" providerId="ADAL" clId="{89205E77-442D-4553-85DD-84AB299E0860}" dt="2023-03-27T14:39:52.454" v="1541" actId="2696"/>
        <pc:sldMkLst>
          <pc:docMk/>
          <pc:sldMk cId="2992943357" sldId="596"/>
        </pc:sldMkLst>
      </pc:sldChg>
      <pc:sldChg chg="addSp delSp modSp mod">
        <pc:chgData name="Subashini De Silva" userId="414c5621-6207-45a2-be53-60daa3a72bef" providerId="ADAL" clId="{89205E77-442D-4553-85DD-84AB299E0860}" dt="2023-03-24T22:03:04.116" v="449" actId="114"/>
        <pc:sldMkLst>
          <pc:docMk/>
          <pc:sldMk cId="3049674575" sldId="597"/>
        </pc:sldMkLst>
        <pc:spChg chg="add mod">
          <ac:chgData name="Subashini De Silva" userId="414c5621-6207-45a2-be53-60daa3a72bef" providerId="ADAL" clId="{89205E77-442D-4553-85DD-84AB299E0860}" dt="2023-03-24T19:32:00.253" v="254" actId="1076"/>
          <ac:spMkLst>
            <pc:docMk/>
            <pc:sldMk cId="3049674575" sldId="597"/>
            <ac:spMk id="13" creationId="{9B5EDE8F-F48B-FFD1-0AFB-7DEB20D41428}"/>
          </ac:spMkLst>
        </pc:spChg>
        <pc:spChg chg="add mod">
          <ac:chgData name="Subashini De Silva" userId="414c5621-6207-45a2-be53-60daa3a72bef" providerId="ADAL" clId="{89205E77-442D-4553-85DD-84AB299E0860}" dt="2023-03-24T19:33:01.318" v="274" actId="164"/>
          <ac:spMkLst>
            <pc:docMk/>
            <pc:sldMk cId="3049674575" sldId="597"/>
            <ac:spMk id="15" creationId="{C1835FF4-5151-315A-EB52-C76C08E5AEB7}"/>
          </ac:spMkLst>
        </pc:spChg>
        <pc:grpChg chg="add mod">
          <ac:chgData name="Subashini De Silva" userId="414c5621-6207-45a2-be53-60daa3a72bef" providerId="ADAL" clId="{89205E77-442D-4553-85DD-84AB299E0860}" dt="2023-03-24T19:33:01.318" v="274" actId="164"/>
          <ac:grpSpMkLst>
            <pc:docMk/>
            <pc:sldMk cId="3049674575" sldId="597"/>
            <ac:grpSpMk id="14" creationId="{2AF51898-18E3-78FF-4B74-4D60F0AC019A}"/>
          </ac:grpSpMkLst>
        </pc:grpChg>
        <pc:grpChg chg="add mod">
          <ac:chgData name="Subashini De Silva" userId="414c5621-6207-45a2-be53-60daa3a72bef" providerId="ADAL" clId="{89205E77-442D-4553-85DD-84AB299E0860}" dt="2023-03-24T19:40:45.229" v="378" actId="1076"/>
          <ac:grpSpMkLst>
            <pc:docMk/>
            <pc:sldMk cId="3049674575" sldId="597"/>
            <ac:grpSpMk id="16" creationId="{ED3CF69C-6179-3DDF-F1FB-E6BF19E4D445}"/>
          </ac:grpSpMkLst>
        </pc:grpChg>
        <pc:graphicFrameChg chg="add mod modGraphic">
          <ac:chgData name="Subashini De Silva" userId="414c5621-6207-45a2-be53-60daa3a72bef" providerId="ADAL" clId="{89205E77-442D-4553-85DD-84AB299E0860}" dt="2023-03-24T22:03:04.116" v="449" actId="114"/>
          <ac:graphicFrameMkLst>
            <pc:docMk/>
            <pc:sldMk cId="3049674575" sldId="597"/>
            <ac:graphicFrameMk id="18" creationId="{9D3B4E07-6758-7223-A697-3A373262CF4E}"/>
          </ac:graphicFrameMkLst>
        </pc:graphicFrameChg>
        <pc:picChg chg="add del mod modCrop">
          <ac:chgData name="Subashini De Silva" userId="414c5621-6207-45a2-be53-60daa3a72bef" providerId="ADAL" clId="{89205E77-442D-4553-85DD-84AB299E0860}" dt="2023-03-24T19:28:32.751" v="224" actId="164"/>
          <ac:picMkLst>
            <pc:docMk/>
            <pc:sldMk cId="3049674575" sldId="597"/>
            <ac:picMk id="4" creationId="{211E2968-A0EF-CF78-00DA-E5F9F7114B5E}"/>
          </ac:picMkLst>
        </pc:picChg>
        <pc:picChg chg="add del mod modCrop">
          <ac:chgData name="Subashini De Silva" userId="414c5621-6207-45a2-be53-60daa3a72bef" providerId="ADAL" clId="{89205E77-442D-4553-85DD-84AB299E0860}" dt="2023-03-24T19:24:14.334" v="183"/>
          <ac:picMkLst>
            <pc:docMk/>
            <pc:sldMk cId="3049674575" sldId="597"/>
            <ac:picMk id="6" creationId="{BC42DAB3-3E85-C5A6-E0FD-586B81B840CA}"/>
          </ac:picMkLst>
        </pc:picChg>
        <pc:picChg chg="add mod modCrop">
          <ac:chgData name="Subashini De Silva" userId="414c5621-6207-45a2-be53-60daa3a72bef" providerId="ADAL" clId="{89205E77-442D-4553-85DD-84AB299E0860}" dt="2023-03-24T19:28:32.751" v="224" actId="164"/>
          <ac:picMkLst>
            <pc:docMk/>
            <pc:sldMk cId="3049674575" sldId="597"/>
            <ac:picMk id="8" creationId="{F6208AAB-B4EA-0DF6-A4D3-D0363195A1FF}"/>
          </ac:picMkLst>
        </pc:picChg>
        <pc:picChg chg="add mod">
          <ac:chgData name="Subashini De Silva" userId="414c5621-6207-45a2-be53-60daa3a72bef" providerId="ADAL" clId="{89205E77-442D-4553-85DD-84AB299E0860}" dt="2023-03-24T19:35:56.181" v="285" actId="1076"/>
          <ac:picMkLst>
            <pc:docMk/>
            <pc:sldMk cId="3049674575" sldId="597"/>
            <ac:picMk id="2050" creationId="{CC8F9319-A34F-F31C-1750-FF2AAAE26B59}"/>
          </ac:picMkLst>
        </pc:picChg>
        <pc:cxnChg chg="add mod">
          <ac:chgData name="Subashini De Silva" userId="414c5621-6207-45a2-be53-60daa3a72bef" providerId="ADAL" clId="{89205E77-442D-4553-85DD-84AB299E0860}" dt="2023-03-24T19:28:32.751" v="224" actId="164"/>
          <ac:cxnSpMkLst>
            <pc:docMk/>
            <pc:sldMk cId="3049674575" sldId="597"/>
            <ac:cxnSpMk id="10" creationId="{DEE9D042-69AB-A460-7551-9ECCD48D3A9C}"/>
          </ac:cxnSpMkLst>
        </pc:cxnChg>
        <pc:cxnChg chg="add mod">
          <ac:chgData name="Subashini De Silva" userId="414c5621-6207-45a2-be53-60daa3a72bef" providerId="ADAL" clId="{89205E77-442D-4553-85DD-84AB299E0860}" dt="2023-03-24T19:40:53.924" v="379" actId="1038"/>
          <ac:cxnSpMkLst>
            <pc:docMk/>
            <pc:sldMk cId="3049674575" sldId="597"/>
            <ac:cxnSpMk id="12" creationId="{A1FD35D5-BCE1-9C9B-E945-F1B4A16BF741}"/>
          </ac:cxnSpMkLst>
        </pc:cxnChg>
      </pc:sldChg>
      <pc:sldChg chg="addSp delSp modSp mod">
        <pc:chgData name="Subashini De Silva" userId="414c5621-6207-45a2-be53-60daa3a72bef" providerId="ADAL" clId="{89205E77-442D-4553-85DD-84AB299E0860}" dt="2023-03-28T20:23:52.931" v="6201" actId="478"/>
        <pc:sldMkLst>
          <pc:docMk/>
          <pc:sldMk cId="3039444910" sldId="598"/>
        </pc:sldMkLst>
        <pc:spChg chg="mod">
          <ac:chgData name="Subashini De Silva" userId="414c5621-6207-45a2-be53-60daa3a72bef" providerId="ADAL" clId="{89205E77-442D-4553-85DD-84AB299E0860}" dt="2023-03-28T17:45:37.365" v="5838"/>
          <ac:spMkLst>
            <pc:docMk/>
            <pc:sldMk cId="3039444910" sldId="598"/>
            <ac:spMk id="2" creationId="{00000000-0000-0000-0000-000000000000}"/>
          </ac:spMkLst>
        </pc:spChg>
        <pc:spChg chg="add del mod">
          <ac:chgData name="Subashini De Silva" userId="414c5621-6207-45a2-be53-60daa3a72bef" providerId="ADAL" clId="{89205E77-442D-4553-85DD-84AB299E0860}" dt="2023-03-28T17:45:37.365" v="5838"/>
          <ac:spMkLst>
            <pc:docMk/>
            <pc:sldMk cId="3039444910" sldId="598"/>
            <ac:spMk id="3" creationId="{777A185F-BB98-63D3-8716-685A1F431DB9}"/>
          </ac:spMkLst>
        </pc:spChg>
        <pc:spChg chg="del">
          <ac:chgData name="Subashini De Silva" userId="414c5621-6207-45a2-be53-60daa3a72bef" providerId="ADAL" clId="{89205E77-442D-4553-85DD-84AB299E0860}" dt="2023-03-27T00:34:43.502" v="1026" actId="478"/>
          <ac:spMkLst>
            <pc:docMk/>
            <pc:sldMk cId="3039444910" sldId="598"/>
            <ac:spMk id="4" creationId="{85578ED0-2D1C-005B-0C60-917E3429363D}"/>
          </ac:spMkLst>
        </pc:spChg>
        <pc:spChg chg="add del mod">
          <ac:chgData name="Subashini De Silva" userId="414c5621-6207-45a2-be53-60daa3a72bef" providerId="ADAL" clId="{89205E77-442D-4553-85DD-84AB299E0860}" dt="2023-03-28T17:45:37.365" v="5838"/>
          <ac:spMkLst>
            <pc:docMk/>
            <pc:sldMk cId="3039444910" sldId="598"/>
            <ac:spMk id="4" creationId="{CD9F5F65-1DFD-695F-CD13-7109ACCBC102}"/>
          </ac:spMkLst>
        </pc:spChg>
        <pc:spChg chg="add mod">
          <ac:chgData name="Subashini De Silva" userId="414c5621-6207-45a2-be53-60daa3a72bef" providerId="ADAL" clId="{89205E77-442D-4553-85DD-84AB299E0860}" dt="2023-03-28T18:11:05.491" v="6176" actId="1076"/>
          <ac:spMkLst>
            <pc:docMk/>
            <pc:sldMk cId="3039444910" sldId="598"/>
            <ac:spMk id="5" creationId="{92988D43-7455-D4A0-0B4C-5F650AF5DD2F}"/>
          </ac:spMkLst>
        </pc:spChg>
        <pc:spChg chg="add del mod">
          <ac:chgData name="Subashini De Silva" userId="414c5621-6207-45a2-be53-60daa3a72bef" providerId="ADAL" clId="{89205E77-442D-4553-85DD-84AB299E0860}" dt="2023-03-28T20:23:52.931" v="6201" actId="478"/>
          <ac:spMkLst>
            <pc:docMk/>
            <pc:sldMk cId="3039444910" sldId="598"/>
            <ac:spMk id="7" creationId="{293057E2-CAC3-25DD-F468-EDF8B995A90A}"/>
          </ac:spMkLst>
        </pc:spChg>
        <pc:graphicFrameChg chg="add del mod">
          <ac:chgData name="Subashini De Silva" userId="414c5621-6207-45a2-be53-60daa3a72bef" providerId="ADAL" clId="{89205E77-442D-4553-85DD-84AB299E0860}" dt="2023-03-27T14:37:02.455" v="1534"/>
          <ac:graphicFrameMkLst>
            <pc:docMk/>
            <pc:sldMk cId="3039444910" sldId="598"/>
            <ac:graphicFrameMk id="3" creationId="{0912FADF-C771-EECB-8C04-947AF78403DC}"/>
          </ac:graphicFrameMkLst>
        </pc:graphicFrameChg>
        <pc:graphicFrameChg chg="add del mod modGraphic">
          <ac:chgData name="Subashini De Silva" userId="414c5621-6207-45a2-be53-60daa3a72bef" providerId="ADAL" clId="{89205E77-442D-4553-85DD-84AB299E0860}" dt="2023-03-28T18:07:32.809" v="6028" actId="478"/>
          <ac:graphicFrameMkLst>
            <pc:docMk/>
            <pc:sldMk cId="3039444910" sldId="598"/>
            <ac:graphicFrameMk id="6" creationId="{5F1F6B44-F4A8-6076-27D5-09FAEFB450F0}"/>
          </ac:graphicFrameMkLst>
        </pc:graphicFrameChg>
        <pc:picChg chg="add mod">
          <ac:chgData name="Subashini De Silva" userId="414c5621-6207-45a2-be53-60daa3a72bef" providerId="ADAL" clId="{89205E77-442D-4553-85DD-84AB299E0860}" dt="2023-03-28T20:23:13.134" v="6194" actId="1037"/>
          <ac:picMkLst>
            <pc:docMk/>
            <pc:sldMk cId="3039444910" sldId="598"/>
            <ac:picMk id="4" creationId="{815A139F-EA0A-91A9-505B-F7B9DED32BD0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8T20:44:03.948" v="6306" actId="1036"/>
        <pc:sldMkLst>
          <pc:docMk/>
          <pc:sldMk cId="2954494376" sldId="599"/>
        </pc:sldMkLst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2" creationId="{63BDDE20-BCC5-BEC4-4526-997DBFAC376C}"/>
          </ac:spMkLst>
        </pc:spChg>
        <pc:spChg chg="add mod">
          <ac:chgData name="Subashini De Silva" userId="414c5621-6207-45a2-be53-60daa3a72bef" providerId="ADAL" clId="{89205E77-442D-4553-85DD-84AB299E0860}" dt="2023-03-28T20:43:58.721" v="6296" actId="14100"/>
          <ac:spMkLst>
            <pc:docMk/>
            <pc:sldMk cId="2954494376" sldId="599"/>
            <ac:spMk id="6" creationId="{2629A699-11EB-809C-BE69-73F8AC39EC3A}"/>
          </ac:spMkLst>
        </pc:spChg>
        <pc:spChg chg="del">
          <ac:chgData name="Subashini De Silva" userId="414c5621-6207-45a2-be53-60daa3a72bef" providerId="ADAL" clId="{89205E77-442D-4553-85DD-84AB299E0860}" dt="2023-03-27T00:54:10.125" v="1066" actId="478"/>
          <ac:spMkLst>
            <pc:docMk/>
            <pc:sldMk cId="2954494376" sldId="599"/>
            <ac:spMk id="13" creationId="{86961082-0279-428C-9D38-8AEF79D9F311}"/>
          </ac:spMkLst>
        </pc:spChg>
        <pc:spChg chg="add del mod">
          <ac:chgData name="Subashini De Silva" userId="414c5621-6207-45a2-be53-60daa3a72bef" providerId="ADAL" clId="{89205E77-442D-4553-85DD-84AB299E0860}" dt="2023-03-27T00:52:35.689" v="1036"/>
          <ac:spMkLst>
            <pc:docMk/>
            <pc:sldMk cId="2954494376" sldId="599"/>
            <ac:spMk id="18" creationId="{3C334E6C-C8DC-1E7C-208A-435CBAE3D2F8}"/>
          </ac:spMkLst>
        </pc:spChg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19" creationId="{6B6B2E51-9127-AC75-EA34-1DBD5487A88B}"/>
          </ac:spMkLst>
        </pc:spChg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22" creationId="{CAB764B3-10FE-3149-FD81-F30CDE3ED485}"/>
          </ac:spMkLst>
        </pc:spChg>
        <pc:spChg chg="add mod">
          <ac:chgData name="Subashini De Silva" userId="414c5621-6207-45a2-be53-60daa3a72bef" providerId="ADAL" clId="{89205E77-442D-4553-85DD-84AB299E0860}" dt="2023-03-27T01:04:10.107" v="1234" actId="14100"/>
          <ac:spMkLst>
            <pc:docMk/>
            <pc:sldMk cId="2954494376" sldId="599"/>
            <ac:spMk id="23" creationId="{945B205F-BEA8-9A71-6C85-86B2B0EF0053}"/>
          </ac:spMkLst>
        </pc:spChg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24" creationId="{2EFC2F4E-6D06-5A7B-703C-23FB352223F6}"/>
          </ac:spMkLst>
        </pc:spChg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25" creationId="{C797DFFE-71E5-D2DF-AE04-413FAD2DE7E7}"/>
          </ac:spMkLst>
        </pc:spChg>
        <pc:spChg chg="del">
          <ac:chgData name="Subashini De Silva" userId="414c5621-6207-45a2-be53-60daa3a72bef" providerId="ADAL" clId="{89205E77-442D-4553-85DD-84AB299E0860}" dt="2023-03-27T00:59:35.955" v="1122" actId="478"/>
          <ac:spMkLst>
            <pc:docMk/>
            <pc:sldMk cId="2954494376" sldId="599"/>
            <ac:spMk id="27" creationId="{C9D5B755-6AFC-912D-82A7-4FDAFE73CC73}"/>
          </ac:spMkLst>
        </pc:spChg>
        <pc:spChg chg="add mod">
          <ac:chgData name="Subashini De Silva" userId="414c5621-6207-45a2-be53-60daa3a72bef" providerId="ADAL" clId="{89205E77-442D-4553-85DD-84AB299E0860}" dt="2023-03-28T20:44:03.948" v="6306" actId="1036"/>
          <ac:spMkLst>
            <pc:docMk/>
            <pc:sldMk cId="2954494376" sldId="599"/>
            <ac:spMk id="28" creationId="{4BC6A67C-92CF-5BA5-400E-7299AADEF6CB}"/>
          </ac:spMkLst>
        </pc:spChg>
        <pc:spChg chg="add mod">
          <ac:chgData name="Subashini De Silva" userId="414c5621-6207-45a2-be53-60daa3a72bef" providerId="ADAL" clId="{89205E77-442D-4553-85DD-84AB299E0860}" dt="2023-03-28T20:42:43.214" v="6275" actId="1035"/>
          <ac:spMkLst>
            <pc:docMk/>
            <pc:sldMk cId="2954494376" sldId="599"/>
            <ac:spMk id="30" creationId="{3101F3F8-E061-748D-9E0C-C60CD8484F67}"/>
          </ac:spMkLst>
        </pc:spChg>
        <pc:graphicFrameChg chg="add del mod">
          <ac:chgData name="Subashini De Silva" userId="414c5621-6207-45a2-be53-60daa3a72bef" providerId="ADAL" clId="{89205E77-442D-4553-85DD-84AB299E0860}" dt="2023-03-27T00:52:35.689" v="1036"/>
          <ac:graphicFrameMkLst>
            <pc:docMk/>
            <pc:sldMk cId="2954494376" sldId="599"/>
            <ac:graphicFrameMk id="14" creationId="{F15A9967-8282-87CA-8A0C-B4C17DB0CB4E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00:52:35.689" v="1036"/>
          <ac:graphicFrameMkLst>
            <pc:docMk/>
            <pc:sldMk cId="2954494376" sldId="599"/>
            <ac:graphicFrameMk id="15" creationId="{DE42C423-BC44-891D-979D-1107DD468FC1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00:52:35.689" v="1036"/>
          <ac:graphicFrameMkLst>
            <pc:docMk/>
            <pc:sldMk cId="2954494376" sldId="599"/>
            <ac:graphicFrameMk id="16" creationId="{2BC6CE64-FC12-EB5E-37EC-4D607847B613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00:52:35.689" v="1036"/>
          <ac:graphicFrameMkLst>
            <pc:docMk/>
            <pc:sldMk cId="2954494376" sldId="599"/>
            <ac:graphicFrameMk id="17" creationId="{9F627C3E-0D63-9F59-978F-A633B7B7412B}"/>
          </ac:graphicFrameMkLst>
        </pc:graphicFrameChg>
        <pc:picChg chg="add mod">
          <ac:chgData name="Subashini De Silva" userId="414c5621-6207-45a2-be53-60daa3a72bef" providerId="ADAL" clId="{89205E77-442D-4553-85DD-84AB299E0860}" dt="2023-03-28T20:42:15.093" v="6250" actId="14100"/>
          <ac:picMkLst>
            <pc:docMk/>
            <pc:sldMk cId="2954494376" sldId="599"/>
            <ac:picMk id="2" creationId="{3B3991D4-5698-A01A-E934-7EADDB0678BE}"/>
          </ac:picMkLst>
        </pc:picChg>
        <pc:picChg chg="add mod">
          <ac:chgData name="Subashini De Silva" userId="414c5621-6207-45a2-be53-60daa3a72bef" providerId="ADAL" clId="{89205E77-442D-4553-85DD-84AB299E0860}" dt="2023-03-27T00:59:51.092" v="1139" actId="1036"/>
          <ac:picMkLst>
            <pc:docMk/>
            <pc:sldMk cId="2954494376" sldId="599"/>
            <ac:picMk id="4" creationId="{895BAF49-AD51-C83B-3AEC-229B0F7E93C1}"/>
          </ac:picMkLst>
        </pc:picChg>
        <pc:picChg chg="add mod">
          <ac:chgData name="Subashini De Silva" userId="414c5621-6207-45a2-be53-60daa3a72bef" providerId="ADAL" clId="{89205E77-442D-4553-85DD-84AB299E0860}" dt="2023-03-27T01:01:22.741" v="1154" actId="1037"/>
          <ac:picMkLst>
            <pc:docMk/>
            <pc:sldMk cId="2954494376" sldId="599"/>
            <ac:picMk id="5" creationId="{A36E2750-64A4-7285-9E29-8A1851EA2270}"/>
          </ac:picMkLst>
        </pc:picChg>
        <pc:picChg chg="add del">
          <ac:chgData name="Subashini De Silva" userId="414c5621-6207-45a2-be53-60daa3a72bef" providerId="ADAL" clId="{89205E77-442D-4553-85DD-84AB299E0860}" dt="2023-03-27T00:52:50.325" v="1038"/>
          <ac:picMkLst>
            <pc:docMk/>
            <pc:sldMk cId="2954494376" sldId="599"/>
            <ac:picMk id="6" creationId="{93E241F4-5AD4-1438-DFEC-09D000FBC6C5}"/>
          </ac:picMkLst>
        </pc:picChg>
        <pc:picChg chg="add mod">
          <ac:chgData name="Subashini De Silva" userId="414c5621-6207-45a2-be53-60daa3a72bef" providerId="ADAL" clId="{89205E77-442D-4553-85DD-84AB299E0860}" dt="2023-03-28T20:42:18.451" v="6251" actId="1076"/>
          <ac:picMkLst>
            <pc:docMk/>
            <pc:sldMk cId="2954494376" sldId="599"/>
            <ac:picMk id="7" creationId="{C5F73C23-DD32-852D-8AA2-80DDE8B66A9D}"/>
          </ac:picMkLst>
        </pc:picChg>
        <pc:picChg chg="add mod">
          <ac:chgData name="Subashini De Silva" userId="414c5621-6207-45a2-be53-60daa3a72bef" providerId="ADAL" clId="{89205E77-442D-4553-85DD-84AB299E0860}" dt="2023-03-27T00:59:51.092" v="1139" actId="1036"/>
          <ac:picMkLst>
            <pc:docMk/>
            <pc:sldMk cId="2954494376" sldId="599"/>
            <ac:picMk id="8" creationId="{101864B4-9E83-4C21-067E-9A61FE5C7082}"/>
          </ac:picMkLst>
        </pc:picChg>
        <pc:picChg chg="add mod">
          <ac:chgData name="Subashini De Silva" userId="414c5621-6207-45a2-be53-60daa3a72bef" providerId="ADAL" clId="{89205E77-442D-4553-85DD-84AB299E0860}" dt="2023-03-28T20:42:43.214" v="6275" actId="1035"/>
          <ac:picMkLst>
            <pc:docMk/>
            <pc:sldMk cId="2954494376" sldId="599"/>
            <ac:picMk id="9" creationId="{0FC74559-D3F2-EE9F-60A2-3C0203D646B2}"/>
          </ac:picMkLst>
        </pc:picChg>
        <pc:picChg chg="add mod modCrop">
          <ac:chgData name="Subashini De Silva" userId="414c5621-6207-45a2-be53-60daa3a72bef" providerId="ADAL" clId="{89205E77-442D-4553-85DD-84AB299E0860}" dt="2023-03-28T20:43:33.964" v="6286" actId="1037"/>
          <ac:picMkLst>
            <pc:docMk/>
            <pc:sldMk cId="2954494376" sldId="599"/>
            <ac:picMk id="10" creationId="{CDA1AE57-CCAE-8F4B-C1CA-F4AB9C8C8E78}"/>
          </ac:picMkLst>
        </pc:picChg>
        <pc:picChg chg="del mod">
          <ac:chgData name="Subashini De Silva" userId="414c5621-6207-45a2-be53-60daa3a72bef" providerId="ADAL" clId="{89205E77-442D-4553-85DD-84AB299E0860}" dt="2023-03-27T00:59:29.394" v="1121" actId="478"/>
          <ac:picMkLst>
            <pc:docMk/>
            <pc:sldMk cId="2954494376" sldId="599"/>
            <ac:picMk id="11" creationId="{4867642F-6E69-2752-A885-ADF11A19BD6F}"/>
          </ac:picMkLst>
        </pc:picChg>
        <pc:picChg chg="del mod">
          <ac:chgData name="Subashini De Silva" userId="414c5621-6207-45a2-be53-60daa3a72bef" providerId="ADAL" clId="{89205E77-442D-4553-85DD-84AB299E0860}" dt="2023-03-27T00:59:28.106" v="1120" actId="478"/>
          <ac:picMkLst>
            <pc:docMk/>
            <pc:sldMk cId="2954494376" sldId="599"/>
            <ac:picMk id="26" creationId="{CE3A5715-070D-307A-04DA-5C4144554118}"/>
          </ac:picMkLst>
        </pc:picChg>
        <pc:cxnChg chg="add mod">
          <ac:chgData name="Subashini De Silva" userId="414c5621-6207-45a2-be53-60daa3a72bef" providerId="ADAL" clId="{89205E77-442D-4553-85DD-84AB299E0860}" dt="2023-03-28T20:42:43.214" v="6275" actId="1035"/>
          <ac:cxnSpMkLst>
            <pc:docMk/>
            <pc:sldMk cId="2954494376" sldId="599"/>
            <ac:cxnSpMk id="29" creationId="{1B14AD6A-FA3C-5D89-E169-94A18B274754}"/>
          </ac:cxnSpMkLst>
        </pc:cxnChg>
      </pc:sldChg>
      <pc:sldChg chg="addSp delSp modSp mod">
        <pc:chgData name="Subashini De Silva" userId="414c5621-6207-45a2-be53-60daa3a72bef" providerId="ADAL" clId="{89205E77-442D-4553-85DD-84AB299E0860}" dt="2023-03-28T23:27:42.661" v="6976" actId="2165"/>
        <pc:sldMkLst>
          <pc:docMk/>
          <pc:sldMk cId="3693909827" sldId="600"/>
        </pc:sldMkLst>
        <pc:spChg chg="mod">
          <ac:chgData name="Subashini De Silva" userId="414c5621-6207-45a2-be53-60daa3a72bef" providerId="ADAL" clId="{89205E77-442D-4553-85DD-84AB299E0860}" dt="2023-03-28T02:19:56.856" v="4867" actId="6549"/>
          <ac:spMkLst>
            <pc:docMk/>
            <pc:sldMk cId="3693909827" sldId="600"/>
            <ac:spMk id="13" creationId="{C74DA379-35E8-41BB-82B9-DCCF1E5F8EB8}"/>
          </ac:spMkLst>
        </pc:spChg>
        <pc:graphicFrameChg chg="mod modGraphic">
          <ac:chgData name="Subashini De Silva" userId="414c5621-6207-45a2-be53-60daa3a72bef" providerId="ADAL" clId="{89205E77-442D-4553-85DD-84AB299E0860}" dt="2023-03-28T23:27:42.661" v="6976" actId="2165"/>
          <ac:graphicFrameMkLst>
            <pc:docMk/>
            <pc:sldMk cId="3693909827" sldId="600"/>
            <ac:graphicFrameMk id="12" creationId="{F4BE3D1C-A8E5-4A46-8D17-E1894FD1DE80}"/>
          </ac:graphicFrameMkLst>
        </pc:graphicFrameChg>
        <pc:picChg chg="add mod modCrop">
          <ac:chgData name="Subashini De Silva" userId="414c5621-6207-45a2-be53-60daa3a72bef" providerId="ADAL" clId="{89205E77-442D-4553-85DD-84AB299E0860}" dt="2023-03-28T02:37:10.769" v="4938" actId="1076"/>
          <ac:picMkLst>
            <pc:docMk/>
            <pc:sldMk cId="3693909827" sldId="600"/>
            <ac:picMk id="3" creationId="{FEBD65A5-3149-C00D-3DC5-1604CDFC51F9}"/>
          </ac:picMkLst>
        </pc:picChg>
        <pc:picChg chg="del">
          <ac:chgData name="Subashini De Silva" userId="414c5621-6207-45a2-be53-60daa3a72bef" providerId="ADAL" clId="{89205E77-442D-4553-85DD-84AB299E0860}" dt="2023-03-28T02:30:40.294" v="4920" actId="478"/>
          <ac:picMkLst>
            <pc:docMk/>
            <pc:sldMk cId="3693909827" sldId="600"/>
            <ac:picMk id="4" creationId="{CAB3059C-34BA-6176-E411-A702A3171508}"/>
          </ac:picMkLst>
        </pc:picChg>
        <pc:picChg chg="add mod">
          <ac:chgData name="Subashini De Silva" userId="414c5621-6207-45a2-be53-60daa3a72bef" providerId="ADAL" clId="{89205E77-442D-4553-85DD-84AB299E0860}" dt="2023-03-28T02:37:22.198" v="4939" actId="1076"/>
          <ac:picMkLst>
            <pc:docMk/>
            <pc:sldMk cId="3693909827" sldId="600"/>
            <ac:picMk id="5" creationId="{B2AE22B1-742F-02A0-3E46-74FADE296C0F}"/>
          </ac:picMkLst>
        </pc:picChg>
        <pc:picChg chg="add mod modCrop">
          <ac:chgData name="Subashini De Silva" userId="414c5621-6207-45a2-be53-60daa3a72bef" providerId="ADAL" clId="{89205E77-442D-4553-85DD-84AB299E0860}" dt="2023-03-28T02:37:02.032" v="4936" actId="1076"/>
          <ac:picMkLst>
            <pc:docMk/>
            <pc:sldMk cId="3693909827" sldId="600"/>
            <ac:picMk id="6" creationId="{E2A7593F-7D16-7F84-2606-873C4DE20C8D}"/>
          </ac:picMkLst>
        </pc:picChg>
        <pc:picChg chg="add mod">
          <ac:chgData name="Subashini De Silva" userId="414c5621-6207-45a2-be53-60daa3a72bef" providerId="ADAL" clId="{89205E77-442D-4553-85DD-84AB299E0860}" dt="2023-03-28T02:37:08.828" v="4937" actId="1076"/>
          <ac:picMkLst>
            <pc:docMk/>
            <pc:sldMk cId="3693909827" sldId="600"/>
            <ac:picMk id="7" creationId="{A07CFFEC-34DB-C9DC-5BEA-09CEAF4EA9E7}"/>
          </ac:picMkLst>
        </pc:picChg>
        <pc:picChg chg="del">
          <ac:chgData name="Subashini De Silva" userId="414c5621-6207-45a2-be53-60daa3a72bef" providerId="ADAL" clId="{89205E77-442D-4553-85DD-84AB299E0860}" dt="2023-03-28T02:35:34.060" v="4925" actId="478"/>
          <ac:picMkLst>
            <pc:docMk/>
            <pc:sldMk cId="3693909827" sldId="600"/>
            <ac:picMk id="9" creationId="{06F0245C-EB2D-69AF-8089-69865CE129C5}"/>
          </ac:picMkLst>
        </pc:picChg>
      </pc:sldChg>
      <pc:sldChg chg="addSp delSp del">
        <pc:chgData name="Subashini De Silva" userId="414c5621-6207-45a2-be53-60daa3a72bef" providerId="ADAL" clId="{89205E77-442D-4553-85DD-84AB299E0860}" dt="2023-03-28T12:57:40.601" v="5454" actId="2696"/>
        <pc:sldMkLst>
          <pc:docMk/>
          <pc:sldMk cId="662228646" sldId="601"/>
        </pc:sldMkLst>
        <pc:picChg chg="add del">
          <ac:chgData name="Subashini De Silva" userId="414c5621-6207-45a2-be53-60daa3a72bef" providerId="ADAL" clId="{89205E77-442D-4553-85DD-84AB299E0860}" dt="2023-03-28T12:57:35.914" v="5453" actId="478"/>
          <ac:picMkLst>
            <pc:docMk/>
            <pc:sldMk cId="662228646" sldId="601"/>
            <ac:picMk id="9218" creationId="{E9F05CD9-2CB5-561B-7D67-7FECE961C39C}"/>
          </ac:picMkLst>
        </pc:picChg>
      </pc:sldChg>
      <pc:sldChg chg="addSp delSp modSp mod modAnim">
        <pc:chgData name="Subashini De Silva" userId="414c5621-6207-45a2-be53-60daa3a72bef" providerId="ADAL" clId="{89205E77-442D-4553-85DD-84AB299E0860}" dt="2023-03-27T22:51:08.999" v="4622" actId="1038"/>
        <pc:sldMkLst>
          <pc:docMk/>
          <pc:sldMk cId="2057138443" sldId="602"/>
        </pc:sldMkLst>
        <pc:spChg chg="del mod">
          <ac:chgData name="Subashini De Silva" userId="414c5621-6207-45a2-be53-60daa3a72bef" providerId="ADAL" clId="{89205E77-442D-4553-85DD-84AB299E0860}" dt="2023-03-27T19:36:54.850" v="2542" actId="478"/>
          <ac:spMkLst>
            <pc:docMk/>
            <pc:sldMk cId="2057138443" sldId="602"/>
            <ac:spMk id="4" creationId="{D8A7D209-509E-ACE2-486A-244F921792F2}"/>
          </ac:spMkLst>
        </pc:spChg>
        <pc:spChg chg="add mod">
          <ac:chgData name="Subashini De Silva" userId="414c5621-6207-45a2-be53-60daa3a72bef" providerId="ADAL" clId="{89205E77-442D-4553-85DD-84AB299E0860}" dt="2023-03-27T19:37:50.315" v="2572" actId="1076"/>
          <ac:spMkLst>
            <pc:docMk/>
            <pc:sldMk cId="2057138443" sldId="602"/>
            <ac:spMk id="11" creationId="{24B899AD-3175-A483-29A6-D76A8F5BDFAE}"/>
          </ac:spMkLst>
        </pc:spChg>
        <pc:spChg chg="add mod">
          <ac:chgData name="Subashini De Silva" userId="414c5621-6207-45a2-be53-60daa3a72bef" providerId="ADAL" clId="{89205E77-442D-4553-85DD-84AB299E0860}" dt="2023-03-27T19:39:59.042" v="2579" actId="20577"/>
          <ac:spMkLst>
            <pc:docMk/>
            <pc:sldMk cId="2057138443" sldId="602"/>
            <ac:spMk id="13" creationId="{2234313C-A053-973A-AED8-436C07D0454A}"/>
          </ac:spMkLst>
        </pc:spChg>
        <pc:spChg chg="mod">
          <ac:chgData name="Subashini De Silva" userId="414c5621-6207-45a2-be53-60daa3a72bef" providerId="ADAL" clId="{89205E77-442D-4553-85DD-84AB299E0860}" dt="2023-03-27T16:34:07.392" v="1568" actId="6549"/>
          <ac:spMkLst>
            <pc:docMk/>
            <pc:sldMk cId="2057138443" sldId="602"/>
            <ac:spMk id="27" creationId="{37646BD1-3473-0AC6-699D-3ED97C9CB999}"/>
          </ac:spMkLst>
        </pc:spChg>
        <pc:graphicFrameChg chg="add del mod">
          <ac:chgData name="Subashini De Silva" userId="414c5621-6207-45a2-be53-60daa3a72bef" providerId="ADAL" clId="{89205E77-442D-4553-85DD-84AB299E0860}" dt="2023-03-27T19:33:40.893" v="2479"/>
          <ac:graphicFrameMkLst>
            <pc:docMk/>
            <pc:sldMk cId="2057138443" sldId="602"/>
            <ac:graphicFrameMk id="3" creationId="{D1B28947-97BB-BD6E-4D48-B08F51FCA52B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19:33:52.998" v="2485"/>
          <ac:graphicFrameMkLst>
            <pc:docMk/>
            <pc:sldMk cId="2057138443" sldId="602"/>
            <ac:graphicFrameMk id="7" creationId="{A4E02649-6B12-0CA8-B20A-59F441E3D772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7T19:41:31.230" v="2583"/>
          <ac:graphicFrameMkLst>
            <pc:docMk/>
            <pc:sldMk cId="2057138443" sldId="602"/>
            <ac:graphicFrameMk id="14" creationId="{2B6E1577-D2C3-DBFB-D682-2F5E7CEC5343}"/>
          </ac:graphicFrameMkLst>
        </pc:graphicFrameChg>
        <pc:picChg chg="add del mod">
          <ac:chgData name="Subashini De Silva" userId="414c5621-6207-45a2-be53-60daa3a72bef" providerId="ADAL" clId="{89205E77-442D-4553-85DD-84AB299E0860}" dt="2023-03-27T19:35:57.289" v="2493" actId="21"/>
          <ac:picMkLst>
            <pc:docMk/>
            <pc:sldMk cId="2057138443" sldId="602"/>
            <ac:picMk id="6" creationId="{07446AB7-D488-E126-5421-12A71EF99A26}"/>
          </ac:picMkLst>
        </pc:picChg>
        <pc:picChg chg="add del mod modCrop">
          <ac:chgData name="Subashini De Silva" userId="414c5621-6207-45a2-be53-60daa3a72bef" providerId="ADAL" clId="{89205E77-442D-4553-85DD-84AB299E0860}" dt="2023-03-27T19:41:30.524" v="2580" actId="478"/>
          <ac:picMkLst>
            <pc:docMk/>
            <pc:sldMk cId="2057138443" sldId="602"/>
            <ac:picMk id="9" creationId="{849DBF22-3E03-A244-B31D-AD443AB9D6DB}"/>
          </ac:picMkLst>
        </pc:picChg>
        <pc:picChg chg="add mod">
          <ac:chgData name="Subashini De Silva" userId="414c5621-6207-45a2-be53-60daa3a72bef" providerId="ADAL" clId="{89205E77-442D-4553-85DD-84AB299E0860}" dt="2023-03-27T19:35:43.312" v="2490" actId="1076"/>
          <ac:picMkLst>
            <pc:docMk/>
            <pc:sldMk cId="2057138443" sldId="602"/>
            <ac:picMk id="10" creationId="{0003A244-D036-1A4A-3BC7-E9C333BBA252}"/>
          </ac:picMkLst>
        </pc:picChg>
        <pc:picChg chg="add mod modCrop">
          <ac:chgData name="Subashini De Silva" userId="414c5621-6207-45a2-be53-60daa3a72bef" providerId="ADAL" clId="{89205E77-442D-4553-85DD-84AB299E0860}" dt="2023-03-27T22:51:08.999" v="4622" actId="1038"/>
          <ac:picMkLst>
            <pc:docMk/>
            <pc:sldMk cId="2057138443" sldId="602"/>
            <ac:picMk id="12" creationId="{7F9F079A-1E27-4F81-3724-B1AADC5C64E8}"/>
          </ac:picMkLst>
        </pc:picChg>
        <pc:picChg chg="add mod modCrop">
          <ac:chgData name="Subashini De Silva" userId="414c5621-6207-45a2-be53-60daa3a72bef" providerId="ADAL" clId="{89205E77-442D-4553-85DD-84AB299E0860}" dt="2023-03-27T22:51:08.999" v="4622" actId="1038"/>
          <ac:picMkLst>
            <pc:docMk/>
            <pc:sldMk cId="2057138443" sldId="602"/>
            <ac:picMk id="16" creationId="{4BF4EAFF-9FD3-23AC-2BC0-C303DD7C074C}"/>
          </ac:picMkLst>
        </pc:picChg>
      </pc:sldChg>
      <pc:sldChg chg="delSp modSp mod">
        <pc:chgData name="Subashini De Silva" userId="414c5621-6207-45a2-be53-60daa3a72bef" providerId="ADAL" clId="{89205E77-442D-4553-85DD-84AB299E0860}" dt="2023-03-27T21:00:27.509" v="3021" actId="1036"/>
        <pc:sldMkLst>
          <pc:docMk/>
          <pc:sldMk cId="1499916035" sldId="603"/>
        </pc:sldMkLst>
        <pc:spChg chg="del">
          <ac:chgData name="Subashini De Silva" userId="414c5621-6207-45a2-be53-60daa3a72bef" providerId="ADAL" clId="{89205E77-442D-4553-85DD-84AB299E0860}" dt="2023-03-27T17:46:45.895" v="1891" actId="478"/>
          <ac:spMkLst>
            <pc:docMk/>
            <pc:sldMk cId="1499916035" sldId="603"/>
            <ac:spMk id="3" creationId="{BC415CDD-12B9-A93A-C79D-5A1C729742E1}"/>
          </ac:spMkLst>
        </pc:spChg>
        <pc:graphicFrameChg chg="mod modGraphic">
          <ac:chgData name="Subashini De Silva" userId="414c5621-6207-45a2-be53-60daa3a72bef" providerId="ADAL" clId="{89205E77-442D-4553-85DD-84AB299E0860}" dt="2023-03-27T21:00:27.509" v="3021" actId="1036"/>
          <ac:graphicFrameMkLst>
            <pc:docMk/>
            <pc:sldMk cId="1499916035" sldId="603"/>
            <ac:graphicFrameMk id="9" creationId="{BC1805EA-A4AF-9639-9556-3407240E3BFD}"/>
          </ac:graphicFrameMkLst>
        </pc:graphicFrameChg>
      </pc:sldChg>
      <pc:sldChg chg="addSp delSp modSp mod">
        <pc:chgData name="Subashini De Silva" userId="414c5621-6207-45a2-be53-60daa3a72bef" providerId="ADAL" clId="{89205E77-442D-4553-85DD-84AB299E0860}" dt="2023-03-27T17:04:18.508" v="1807" actId="1076"/>
        <pc:sldMkLst>
          <pc:docMk/>
          <pc:sldMk cId="122283173" sldId="604"/>
        </pc:sldMkLst>
        <pc:spChg chg="del mod">
          <ac:chgData name="Subashini De Silva" userId="414c5621-6207-45a2-be53-60daa3a72bef" providerId="ADAL" clId="{89205E77-442D-4553-85DD-84AB299E0860}" dt="2023-03-27T16:51:12.074" v="1708" actId="478"/>
          <ac:spMkLst>
            <pc:docMk/>
            <pc:sldMk cId="122283173" sldId="604"/>
            <ac:spMk id="4" creationId="{D8A7D209-509E-ACE2-486A-244F921792F2}"/>
          </ac:spMkLst>
        </pc:spChg>
        <pc:spChg chg="add del mod">
          <ac:chgData name="Subashini De Silva" userId="414c5621-6207-45a2-be53-60daa3a72bef" providerId="ADAL" clId="{89205E77-442D-4553-85DD-84AB299E0860}" dt="2023-03-27T16:51:08.523" v="1706" actId="21"/>
          <ac:spMkLst>
            <pc:docMk/>
            <pc:sldMk cId="122283173" sldId="604"/>
            <ac:spMk id="6" creationId="{663D3847-2D40-4621-768C-2573F3E472F0}"/>
          </ac:spMkLst>
        </pc:spChg>
        <pc:spChg chg="add mod">
          <ac:chgData name="Subashini De Silva" userId="414c5621-6207-45a2-be53-60daa3a72bef" providerId="ADAL" clId="{89205E77-442D-4553-85DD-84AB299E0860}" dt="2023-03-27T17:04:18.508" v="1807" actId="1076"/>
          <ac:spMkLst>
            <pc:docMk/>
            <pc:sldMk cId="122283173" sldId="604"/>
            <ac:spMk id="11" creationId="{C2C402E0-F35D-FDE5-005B-6879C22D98C7}"/>
          </ac:spMkLst>
        </pc:spChg>
        <pc:spChg chg="add mod">
          <ac:chgData name="Subashini De Silva" userId="414c5621-6207-45a2-be53-60daa3a72bef" providerId="ADAL" clId="{89205E77-442D-4553-85DD-84AB299E0860}" dt="2023-03-27T16:51:08.819" v="1707"/>
          <ac:spMkLst>
            <pc:docMk/>
            <pc:sldMk cId="122283173" sldId="604"/>
            <ac:spMk id="12" creationId="{44F640AF-11F9-474D-0E51-1BB250CFD087}"/>
          </ac:spMkLst>
        </pc:spChg>
        <pc:spChg chg="mod">
          <ac:chgData name="Subashini De Silva" userId="414c5621-6207-45a2-be53-60daa3a72bef" providerId="ADAL" clId="{89205E77-442D-4553-85DD-84AB299E0860}" dt="2023-03-27T16:43:49.823" v="1576" actId="14100"/>
          <ac:spMkLst>
            <pc:docMk/>
            <pc:sldMk cId="122283173" sldId="604"/>
            <ac:spMk id="27" creationId="{37646BD1-3473-0AC6-699D-3ED97C9CB999}"/>
          </ac:spMkLst>
        </pc:spChg>
        <pc:picChg chg="add mod">
          <ac:chgData name="Subashini De Silva" userId="414c5621-6207-45a2-be53-60daa3a72bef" providerId="ADAL" clId="{89205E77-442D-4553-85DD-84AB299E0860}" dt="2023-03-27T16:43:53.729" v="1577" actId="14100"/>
          <ac:picMkLst>
            <pc:docMk/>
            <pc:sldMk cId="122283173" sldId="604"/>
            <ac:picMk id="3" creationId="{4AC3D4DF-4D86-52D8-C0BF-C050E4A6FDA8}"/>
          </ac:picMkLst>
        </pc:picChg>
        <pc:picChg chg="add del mod modCrop">
          <ac:chgData name="Subashini De Silva" userId="414c5621-6207-45a2-be53-60daa3a72bef" providerId="ADAL" clId="{89205E77-442D-4553-85DD-84AB299E0860}" dt="2023-03-27T16:43:41.023" v="1575" actId="478"/>
          <ac:picMkLst>
            <pc:docMk/>
            <pc:sldMk cId="122283173" sldId="604"/>
            <ac:picMk id="5" creationId="{6EA27017-C77B-711F-BCDB-0EA914CE962B}"/>
          </ac:picMkLst>
        </pc:picChg>
        <pc:picChg chg="add mod">
          <ac:chgData name="Subashini De Silva" userId="414c5621-6207-45a2-be53-60daa3a72bef" providerId="ADAL" clId="{89205E77-442D-4553-85DD-84AB299E0860}" dt="2023-03-27T16:50:07.655" v="1633" actId="1076"/>
          <ac:picMkLst>
            <pc:docMk/>
            <pc:sldMk cId="122283173" sldId="604"/>
            <ac:picMk id="7" creationId="{A39FC1B8-B159-D988-9607-EF860CDFAB5E}"/>
          </ac:picMkLst>
        </pc:picChg>
        <pc:picChg chg="add mod modCrop">
          <ac:chgData name="Subashini De Silva" userId="414c5621-6207-45a2-be53-60daa3a72bef" providerId="ADAL" clId="{89205E77-442D-4553-85DD-84AB299E0860}" dt="2023-03-27T16:50:05.231" v="1632" actId="1076"/>
          <ac:picMkLst>
            <pc:docMk/>
            <pc:sldMk cId="122283173" sldId="604"/>
            <ac:picMk id="8" creationId="{84F2B77E-1ADE-9BAF-CB6C-48660C11231B}"/>
          </ac:picMkLst>
        </pc:picChg>
        <pc:picChg chg="add mod">
          <ac:chgData name="Subashini De Silva" userId="414c5621-6207-45a2-be53-60daa3a72bef" providerId="ADAL" clId="{89205E77-442D-4553-85DD-84AB299E0860}" dt="2023-03-27T16:45:50.480" v="1582" actId="14100"/>
          <ac:picMkLst>
            <pc:docMk/>
            <pc:sldMk cId="122283173" sldId="604"/>
            <ac:picMk id="6146" creationId="{9041EB82-ED37-04FA-DFE9-CB3913214929}"/>
          </ac:picMkLst>
        </pc:picChg>
      </pc:sldChg>
      <pc:sldChg chg="addSp delSp modSp mod">
        <pc:chgData name="Subashini De Silva" userId="414c5621-6207-45a2-be53-60daa3a72bef" providerId="ADAL" clId="{89205E77-442D-4553-85DD-84AB299E0860}" dt="2023-03-27T21:43:45.928" v="3968" actId="20577"/>
        <pc:sldMkLst>
          <pc:docMk/>
          <pc:sldMk cId="1722968719" sldId="605"/>
        </pc:sldMkLst>
        <pc:spChg chg="del">
          <ac:chgData name="Subashini De Silva" userId="414c5621-6207-45a2-be53-60daa3a72bef" providerId="ADAL" clId="{89205E77-442D-4553-85DD-84AB299E0860}" dt="2023-03-27T21:01:17.451" v="3023" actId="478"/>
          <ac:spMkLst>
            <pc:docMk/>
            <pc:sldMk cId="1722968719" sldId="605"/>
            <ac:spMk id="3" creationId="{B2ED8710-5538-BE98-3651-BBBF12BB0A91}"/>
          </ac:spMkLst>
        </pc:spChg>
        <pc:spChg chg="add mod">
          <ac:chgData name="Subashini De Silva" userId="414c5621-6207-45a2-be53-60daa3a72bef" providerId="ADAL" clId="{89205E77-442D-4553-85DD-84AB299E0860}" dt="2023-03-27T21:05:11.203" v="3115"/>
          <ac:spMkLst>
            <pc:docMk/>
            <pc:sldMk cId="1722968719" sldId="605"/>
            <ac:spMk id="4" creationId="{4120E1F9-C415-1E5C-9623-FC8EF62EFBCB}"/>
          </ac:spMkLst>
        </pc:spChg>
        <pc:spChg chg="add mod">
          <ac:chgData name="Subashini De Silva" userId="414c5621-6207-45a2-be53-60daa3a72bef" providerId="ADAL" clId="{89205E77-442D-4553-85DD-84AB299E0860}" dt="2023-03-27T21:43:31.161" v="3966" actId="1035"/>
          <ac:spMkLst>
            <pc:docMk/>
            <pc:sldMk cId="1722968719" sldId="605"/>
            <ac:spMk id="5" creationId="{8C2A7334-0CC7-51EA-B0CB-D38B5E688E87}"/>
          </ac:spMkLst>
        </pc:spChg>
        <pc:spChg chg="add del mod">
          <ac:chgData name="Subashini De Silva" userId="414c5621-6207-45a2-be53-60daa3a72bef" providerId="ADAL" clId="{89205E77-442D-4553-85DD-84AB299E0860}" dt="2023-03-27T21:09:56.353" v="3323" actId="478"/>
          <ac:spMkLst>
            <pc:docMk/>
            <pc:sldMk cId="1722968719" sldId="605"/>
            <ac:spMk id="6" creationId="{1D025C73-6CA3-052B-9137-FBE34CD036B2}"/>
          </ac:spMkLst>
        </pc:spChg>
        <pc:spChg chg="add mod">
          <ac:chgData name="Subashini De Silva" userId="414c5621-6207-45a2-be53-60daa3a72bef" providerId="ADAL" clId="{89205E77-442D-4553-85DD-84AB299E0860}" dt="2023-03-27T21:10:18.666" v="3328" actId="14100"/>
          <ac:spMkLst>
            <pc:docMk/>
            <pc:sldMk cId="1722968719" sldId="605"/>
            <ac:spMk id="15" creationId="{A29BC299-7DB4-755A-DA9A-E67914118FDD}"/>
          </ac:spMkLst>
        </pc:spChg>
        <pc:spChg chg="add mod">
          <ac:chgData name="Subashini De Silva" userId="414c5621-6207-45a2-be53-60daa3a72bef" providerId="ADAL" clId="{89205E77-442D-4553-85DD-84AB299E0860}" dt="2023-03-27T21:08:06.476" v="3258" actId="1076"/>
          <ac:spMkLst>
            <pc:docMk/>
            <pc:sldMk cId="1722968719" sldId="605"/>
            <ac:spMk id="16" creationId="{C46F4513-CCC7-3B91-BD82-5A45BD829989}"/>
          </ac:spMkLst>
        </pc:spChg>
        <pc:spChg chg="add del mod">
          <ac:chgData name="Subashini De Silva" userId="414c5621-6207-45a2-be53-60daa3a72bef" providerId="ADAL" clId="{89205E77-442D-4553-85DD-84AB299E0860}" dt="2023-03-27T21:11:42.970" v="3361" actId="21"/>
          <ac:spMkLst>
            <pc:docMk/>
            <pc:sldMk cId="1722968719" sldId="605"/>
            <ac:spMk id="20" creationId="{AAAC8CAB-DB71-D9D3-14B1-E2E6AC30B64F}"/>
          </ac:spMkLst>
        </pc:spChg>
        <pc:spChg chg="add mod">
          <ac:chgData name="Subashini De Silva" userId="414c5621-6207-45a2-be53-60daa3a72bef" providerId="ADAL" clId="{89205E77-442D-4553-85DD-84AB299E0860}" dt="2023-03-27T21:43:09.473" v="3960" actId="14100"/>
          <ac:spMkLst>
            <pc:docMk/>
            <pc:sldMk cId="1722968719" sldId="605"/>
            <ac:spMk id="22" creationId="{B979EF4F-4C0B-F7C4-6E93-F556F877410B}"/>
          </ac:spMkLst>
        </pc:spChg>
        <pc:spChg chg="add mod">
          <ac:chgData name="Subashini De Silva" userId="414c5621-6207-45a2-be53-60daa3a72bef" providerId="ADAL" clId="{89205E77-442D-4553-85DD-84AB299E0860}" dt="2023-03-27T21:12:31.180" v="3381" actId="1076"/>
          <ac:spMkLst>
            <pc:docMk/>
            <pc:sldMk cId="1722968719" sldId="605"/>
            <ac:spMk id="24" creationId="{60117E5D-95C7-66AF-A670-6C4C168030D5}"/>
          </ac:spMkLst>
        </pc:spChg>
        <pc:spChg chg="add mod">
          <ac:chgData name="Subashini De Silva" userId="414c5621-6207-45a2-be53-60daa3a72bef" providerId="ADAL" clId="{89205E77-442D-4553-85DD-84AB299E0860}" dt="2023-03-27T21:43:45.928" v="3968" actId="20577"/>
          <ac:spMkLst>
            <pc:docMk/>
            <pc:sldMk cId="1722968719" sldId="605"/>
            <ac:spMk id="25" creationId="{6FE8866E-4803-6E3C-75EA-A40C6CA4146C}"/>
          </ac:spMkLst>
        </pc:spChg>
        <pc:spChg chg="add mod">
          <ac:chgData name="Subashini De Silva" userId="414c5621-6207-45a2-be53-60daa3a72bef" providerId="ADAL" clId="{89205E77-442D-4553-85DD-84AB299E0860}" dt="2023-03-27T21:43:23.862" v="3964" actId="1076"/>
          <ac:spMkLst>
            <pc:docMk/>
            <pc:sldMk cId="1722968719" sldId="605"/>
            <ac:spMk id="26" creationId="{85E0CC91-A04C-05C3-7C1D-104501C980E4}"/>
          </ac:spMkLst>
        </pc:spChg>
        <pc:spChg chg="mod">
          <ac:chgData name="Subashini De Silva" userId="414c5621-6207-45a2-be53-60daa3a72bef" providerId="ADAL" clId="{89205E77-442D-4553-85DD-84AB299E0860}" dt="2023-03-27T21:09:15.971" v="3316" actId="20577"/>
          <ac:spMkLst>
            <pc:docMk/>
            <pc:sldMk cId="1722968719" sldId="605"/>
            <ac:spMk id="27" creationId="{37646BD1-3473-0AC6-699D-3ED97C9CB999}"/>
          </ac:spMkLst>
        </pc:spChg>
        <pc:graphicFrameChg chg="del">
          <ac:chgData name="Subashini De Silva" userId="414c5621-6207-45a2-be53-60daa3a72bef" providerId="ADAL" clId="{89205E77-442D-4553-85DD-84AB299E0860}" dt="2023-03-27T21:01:15.265" v="3022" actId="478"/>
          <ac:graphicFrameMkLst>
            <pc:docMk/>
            <pc:sldMk cId="1722968719" sldId="605"/>
            <ac:graphicFrameMk id="8" creationId="{D6CA174F-8269-4C80-F7EB-C6005C2202E4}"/>
          </ac:graphicFrameMkLst>
        </pc:graphicFrameChg>
        <pc:picChg chg="add mod modCrop">
          <ac:chgData name="Subashini De Silva" userId="414c5621-6207-45a2-be53-60daa3a72bef" providerId="ADAL" clId="{89205E77-442D-4553-85DD-84AB299E0860}" dt="2023-03-27T21:11:56.360" v="3373" actId="1037"/>
          <ac:picMkLst>
            <pc:docMk/>
            <pc:sldMk cId="1722968719" sldId="605"/>
            <ac:picMk id="7" creationId="{AC33017F-83E9-4037-0178-2F52911912E4}"/>
          </ac:picMkLst>
        </pc:picChg>
        <pc:picChg chg="add del mod">
          <ac:chgData name="Subashini De Silva" userId="414c5621-6207-45a2-be53-60daa3a72bef" providerId="ADAL" clId="{89205E77-442D-4553-85DD-84AB299E0860}" dt="2023-03-27T21:04:04.565" v="3067" actId="478"/>
          <ac:picMkLst>
            <pc:docMk/>
            <pc:sldMk cId="1722968719" sldId="605"/>
            <ac:picMk id="10" creationId="{0E9E1900-EEFB-FC7E-CF4E-B4A2C68FABFE}"/>
          </ac:picMkLst>
        </pc:picChg>
        <pc:picChg chg="add del mod">
          <ac:chgData name="Subashini De Silva" userId="414c5621-6207-45a2-be53-60daa3a72bef" providerId="ADAL" clId="{89205E77-442D-4553-85DD-84AB299E0860}" dt="2023-03-27T21:11:29.583" v="3356" actId="21"/>
          <ac:picMkLst>
            <pc:docMk/>
            <pc:sldMk cId="1722968719" sldId="605"/>
            <ac:picMk id="11" creationId="{6CCBF930-9FDF-DAD7-9771-D856473B8F39}"/>
          </ac:picMkLst>
        </pc:picChg>
        <pc:picChg chg="add del mod">
          <ac:chgData name="Subashini De Silva" userId="414c5621-6207-45a2-be53-60daa3a72bef" providerId="ADAL" clId="{89205E77-442D-4553-85DD-84AB299E0860}" dt="2023-03-27T21:11:51.104" v="3366" actId="21"/>
          <ac:picMkLst>
            <pc:docMk/>
            <pc:sldMk cId="1722968719" sldId="605"/>
            <ac:picMk id="12" creationId="{98DAB608-4DEB-7626-A465-A3FB84E9D171}"/>
          </ac:picMkLst>
        </pc:picChg>
        <pc:picChg chg="add del mod">
          <ac:chgData name="Subashini De Silva" userId="414c5621-6207-45a2-be53-60daa3a72bef" providerId="ADAL" clId="{89205E77-442D-4553-85DD-84AB299E0860}" dt="2023-03-27T21:09:54.830" v="3322" actId="478"/>
          <ac:picMkLst>
            <pc:docMk/>
            <pc:sldMk cId="1722968719" sldId="605"/>
            <ac:picMk id="17" creationId="{D669CFE0-DBC9-E43B-AF6A-1D0A3E6708AC}"/>
          </ac:picMkLst>
        </pc:picChg>
        <pc:picChg chg="add mod">
          <ac:chgData name="Subashini De Silva" userId="414c5621-6207-45a2-be53-60daa3a72bef" providerId="ADAL" clId="{89205E77-442D-4553-85DD-84AB299E0860}" dt="2023-03-27T21:11:58.882" v="3376" actId="1037"/>
          <ac:picMkLst>
            <pc:docMk/>
            <pc:sldMk cId="1722968719" sldId="605"/>
            <ac:picMk id="21" creationId="{8EC69190-08C4-43B9-46AD-A79822FBA0B1}"/>
          </ac:picMkLst>
        </pc:picChg>
        <pc:picChg chg="add mod">
          <ac:chgData name="Subashini De Silva" userId="414c5621-6207-45a2-be53-60daa3a72bef" providerId="ADAL" clId="{89205E77-442D-4553-85DD-84AB299E0860}" dt="2023-03-27T21:11:51.500" v="3367"/>
          <ac:picMkLst>
            <pc:docMk/>
            <pc:sldMk cId="1722968719" sldId="605"/>
            <ac:picMk id="23" creationId="{227005B7-DAAB-D690-A20A-715B41937FF8}"/>
          </ac:picMkLst>
        </pc:picChg>
        <pc:picChg chg="add mod">
          <ac:chgData name="Subashini De Silva" userId="414c5621-6207-45a2-be53-60daa3a72bef" providerId="ADAL" clId="{89205E77-442D-4553-85DD-84AB299E0860}" dt="2023-03-27T21:07:33.672" v="3222" actId="1076"/>
          <ac:picMkLst>
            <pc:docMk/>
            <pc:sldMk cId="1722968719" sldId="605"/>
            <ac:picMk id="11266" creationId="{AE7E0C99-3B71-82D5-2D5D-5A5A81909B5E}"/>
          </ac:picMkLst>
        </pc:picChg>
        <pc:picChg chg="add del mod">
          <ac:chgData name="Subashini De Silva" userId="414c5621-6207-45a2-be53-60daa3a72bef" providerId="ADAL" clId="{89205E77-442D-4553-85DD-84AB299E0860}" dt="2023-03-27T21:03:27.191" v="3053" actId="478"/>
          <ac:picMkLst>
            <pc:docMk/>
            <pc:sldMk cId="1722968719" sldId="605"/>
            <ac:picMk id="11268" creationId="{128A4794-5C1B-5C98-43EF-AC3F29CA327B}"/>
          </ac:picMkLst>
        </pc:picChg>
        <pc:picChg chg="add mod">
          <ac:chgData name="Subashini De Silva" userId="414c5621-6207-45a2-be53-60daa3a72bef" providerId="ADAL" clId="{89205E77-442D-4553-85DD-84AB299E0860}" dt="2023-03-27T21:05:41.706" v="3123" actId="1076"/>
          <ac:picMkLst>
            <pc:docMk/>
            <pc:sldMk cId="1722968719" sldId="605"/>
            <ac:picMk id="11270" creationId="{D42CEDF4-FE9C-3A27-FC73-4DD6D2C8B049}"/>
          </ac:picMkLst>
        </pc:picChg>
        <pc:picChg chg="add mod">
          <ac:chgData name="Subashini De Silva" userId="414c5621-6207-45a2-be53-60daa3a72bef" providerId="ADAL" clId="{89205E77-442D-4553-85DD-84AB299E0860}" dt="2023-03-27T21:05:45.558" v="3124" actId="1076"/>
          <ac:picMkLst>
            <pc:docMk/>
            <pc:sldMk cId="1722968719" sldId="605"/>
            <ac:picMk id="11272" creationId="{915B32F5-F594-6602-1173-6B0A481804E4}"/>
          </ac:picMkLst>
        </pc:picChg>
      </pc:sldChg>
      <pc:sldChg chg="del">
        <pc:chgData name="Subashini De Silva" userId="414c5621-6207-45a2-be53-60daa3a72bef" providerId="ADAL" clId="{89205E77-442D-4553-85DD-84AB299E0860}" dt="2023-03-27T21:16:26.488" v="3591" actId="2696"/>
        <pc:sldMkLst>
          <pc:docMk/>
          <pc:sldMk cId="767141373" sldId="606"/>
        </pc:sldMkLst>
      </pc:sldChg>
      <pc:sldChg chg="modSp mod">
        <pc:chgData name="Subashini De Silva" userId="414c5621-6207-45a2-be53-60daa3a72bef" providerId="ADAL" clId="{89205E77-442D-4553-85DD-84AB299E0860}" dt="2023-03-27T23:01:51.023" v="4747" actId="403"/>
        <pc:sldMkLst>
          <pc:docMk/>
          <pc:sldMk cId="2604474876" sldId="609"/>
        </pc:sldMkLst>
        <pc:spChg chg="mod">
          <ac:chgData name="Subashini De Silva" userId="414c5621-6207-45a2-be53-60daa3a72bef" providerId="ADAL" clId="{89205E77-442D-4553-85DD-84AB299E0860}" dt="2023-03-27T23:01:29.960" v="4741" actId="403"/>
          <ac:spMkLst>
            <pc:docMk/>
            <pc:sldMk cId="2604474876" sldId="609"/>
            <ac:spMk id="3" creationId="{271FBFFA-E090-F08F-779B-6F8F20DBD701}"/>
          </ac:spMkLst>
        </pc:spChg>
        <pc:spChg chg="mod">
          <ac:chgData name="Subashini De Silva" userId="414c5621-6207-45a2-be53-60daa3a72bef" providerId="ADAL" clId="{89205E77-442D-4553-85DD-84AB299E0860}" dt="2023-03-27T23:01:37.807" v="4743" actId="403"/>
          <ac:spMkLst>
            <pc:docMk/>
            <pc:sldMk cId="2604474876" sldId="609"/>
            <ac:spMk id="5" creationId="{E145917F-F023-8E97-C22D-658AE3B30072}"/>
          </ac:spMkLst>
        </pc:spChg>
        <pc:spChg chg="mod">
          <ac:chgData name="Subashini De Silva" userId="414c5621-6207-45a2-be53-60daa3a72bef" providerId="ADAL" clId="{89205E77-442D-4553-85DD-84AB299E0860}" dt="2023-03-27T23:01:44.977" v="4745" actId="403"/>
          <ac:spMkLst>
            <pc:docMk/>
            <pc:sldMk cId="2604474876" sldId="609"/>
            <ac:spMk id="7" creationId="{63475279-40CD-AA89-F320-A0A86AF6FD5A}"/>
          </ac:spMkLst>
        </pc:spChg>
        <pc:spChg chg="mod">
          <ac:chgData name="Subashini De Silva" userId="414c5621-6207-45a2-be53-60daa3a72bef" providerId="ADAL" clId="{89205E77-442D-4553-85DD-84AB299E0860}" dt="2023-03-27T23:01:51.023" v="4747" actId="403"/>
          <ac:spMkLst>
            <pc:docMk/>
            <pc:sldMk cId="2604474876" sldId="609"/>
            <ac:spMk id="9" creationId="{952B05B7-77C4-260E-AE70-ADA02E979631}"/>
          </ac:spMkLst>
        </pc:spChg>
      </pc:sldChg>
      <pc:sldChg chg="addSp delSp modSp mod">
        <pc:chgData name="Subashini De Silva" userId="414c5621-6207-45a2-be53-60daa3a72bef" providerId="ADAL" clId="{89205E77-442D-4553-85DD-84AB299E0860}" dt="2023-03-27T23:00:29.866" v="4718" actId="478"/>
        <pc:sldMkLst>
          <pc:docMk/>
          <pc:sldMk cId="582161211" sldId="611"/>
        </pc:sldMkLst>
        <pc:picChg chg="del">
          <ac:chgData name="Subashini De Silva" userId="414c5621-6207-45a2-be53-60daa3a72bef" providerId="ADAL" clId="{89205E77-442D-4553-85DD-84AB299E0860}" dt="2023-03-27T23:00:28.552" v="4717" actId="478"/>
          <ac:picMkLst>
            <pc:docMk/>
            <pc:sldMk cId="582161211" sldId="611"/>
            <ac:picMk id="6" creationId="{236CD284-D88D-4FA1-BFB2-F798F6E16FB4}"/>
          </ac:picMkLst>
        </pc:picChg>
        <pc:picChg chg="del">
          <ac:chgData name="Subashini De Silva" userId="414c5621-6207-45a2-be53-60daa3a72bef" providerId="ADAL" clId="{89205E77-442D-4553-85DD-84AB299E0860}" dt="2023-03-27T23:00:29.866" v="4718" actId="478"/>
          <ac:picMkLst>
            <pc:docMk/>
            <pc:sldMk cId="582161211" sldId="611"/>
            <ac:picMk id="7" creationId="{65980D8A-4548-4EBA-AE83-06304989EDF9}"/>
          </ac:picMkLst>
        </pc:picChg>
        <pc:picChg chg="add mod">
          <ac:chgData name="Subashini De Silva" userId="414c5621-6207-45a2-be53-60daa3a72bef" providerId="ADAL" clId="{89205E77-442D-4553-85DD-84AB299E0860}" dt="2023-03-27T23:00:01.752" v="4680" actId="571"/>
          <ac:picMkLst>
            <pc:docMk/>
            <pc:sldMk cId="582161211" sldId="611"/>
            <ac:picMk id="8" creationId="{AC413A42-2AA4-DCAF-5189-390807E4C4A8}"/>
          </ac:picMkLst>
        </pc:picChg>
        <pc:picChg chg="mod">
          <ac:chgData name="Subashini De Silva" userId="414c5621-6207-45a2-be53-60daa3a72bef" providerId="ADAL" clId="{89205E77-442D-4553-85DD-84AB299E0860}" dt="2023-03-27T22:59:56.218" v="4679" actId="1076"/>
          <ac:picMkLst>
            <pc:docMk/>
            <pc:sldMk cId="582161211" sldId="611"/>
            <ac:picMk id="9" creationId="{79DD0268-5516-461C-B681-0EE95896DFAB}"/>
          </ac:picMkLst>
        </pc:picChg>
        <pc:picChg chg="add mod">
          <ac:chgData name="Subashini De Silva" userId="414c5621-6207-45a2-be53-60daa3a72bef" providerId="ADAL" clId="{89205E77-442D-4553-85DD-84AB299E0860}" dt="2023-03-27T23:00:01.752" v="4680" actId="571"/>
          <ac:picMkLst>
            <pc:docMk/>
            <pc:sldMk cId="582161211" sldId="611"/>
            <ac:picMk id="10" creationId="{286385E6-E29D-5774-5A8C-CC3DDCA22A27}"/>
          </ac:picMkLst>
        </pc:picChg>
      </pc:sldChg>
      <pc:sldChg chg="modSp mod">
        <pc:chgData name="Subashini De Silva" userId="414c5621-6207-45a2-be53-60daa3a72bef" providerId="ADAL" clId="{89205E77-442D-4553-85DD-84AB299E0860}" dt="2023-03-28T17:17:42.424" v="5535" actId="1038"/>
        <pc:sldMkLst>
          <pc:docMk/>
          <pc:sldMk cId="1560464810" sldId="612"/>
        </pc:sldMkLst>
        <pc:grpChg chg="mod">
          <ac:chgData name="Subashini De Silva" userId="414c5621-6207-45a2-be53-60daa3a72bef" providerId="ADAL" clId="{89205E77-442D-4553-85DD-84AB299E0860}" dt="2023-03-27T23:00:41.176" v="4730" actId="1076"/>
          <ac:grpSpMkLst>
            <pc:docMk/>
            <pc:sldMk cId="1560464810" sldId="612"/>
            <ac:grpSpMk id="24" creationId="{C383F211-2222-47C5-BBCD-FCF9C2C052BD}"/>
          </ac:grpSpMkLst>
        </pc:grpChg>
        <pc:picChg chg="mod">
          <ac:chgData name="Subashini De Silva" userId="414c5621-6207-45a2-be53-60daa3a72bef" providerId="ADAL" clId="{89205E77-442D-4553-85DD-84AB299E0860}" dt="2023-03-28T17:17:39.596" v="5524" actId="1038"/>
          <ac:picMkLst>
            <pc:docMk/>
            <pc:sldMk cId="1560464810" sldId="612"/>
            <ac:picMk id="7" creationId="{23A95A52-536D-44D7-A166-A9C471B42E9F}"/>
          </ac:picMkLst>
        </pc:picChg>
        <pc:picChg chg="mod">
          <ac:chgData name="Subashini De Silva" userId="414c5621-6207-45a2-be53-60daa3a72bef" providerId="ADAL" clId="{89205E77-442D-4553-85DD-84AB299E0860}" dt="2023-03-28T17:17:42.424" v="5535" actId="1038"/>
          <ac:picMkLst>
            <pc:docMk/>
            <pc:sldMk cId="1560464810" sldId="612"/>
            <ac:picMk id="10" creationId="{00000000-0000-0000-0000-000000000000}"/>
          </ac:picMkLst>
        </pc:picChg>
      </pc:sldChg>
      <pc:sldChg chg="modSp mod">
        <pc:chgData name="Subashini De Silva" userId="414c5621-6207-45a2-be53-60daa3a72bef" providerId="ADAL" clId="{89205E77-442D-4553-85DD-84AB299E0860}" dt="2023-03-28T17:18:20.033" v="5540" actId="113"/>
        <pc:sldMkLst>
          <pc:docMk/>
          <pc:sldMk cId="4236572408" sldId="613"/>
        </pc:sldMkLst>
        <pc:spChg chg="mod">
          <ac:chgData name="Subashini De Silva" userId="414c5621-6207-45a2-be53-60daa3a72bef" providerId="ADAL" clId="{89205E77-442D-4553-85DD-84AB299E0860}" dt="2023-03-28T17:18:20.033" v="5540" actId="113"/>
          <ac:spMkLst>
            <pc:docMk/>
            <pc:sldMk cId="4236572408" sldId="613"/>
            <ac:spMk id="7" creationId="{A6478156-E2D6-4DB5-8790-81D0E92938E1}"/>
          </ac:spMkLst>
        </pc:spChg>
        <pc:spChg chg="mod">
          <ac:chgData name="Subashini De Silva" userId="414c5621-6207-45a2-be53-60daa3a72bef" providerId="ADAL" clId="{89205E77-442D-4553-85DD-84AB299E0860}" dt="2023-03-28T17:18:14.095" v="5539" actId="2711"/>
          <ac:spMkLst>
            <pc:docMk/>
            <pc:sldMk cId="4236572408" sldId="613"/>
            <ac:spMk id="8" creationId="{21E8A56D-E737-4582-8FD3-75099A8C4B0B}"/>
          </ac:spMkLst>
        </pc:spChg>
        <pc:spChg chg="mod">
          <ac:chgData name="Subashini De Silva" userId="414c5621-6207-45a2-be53-60daa3a72bef" providerId="ADAL" clId="{89205E77-442D-4553-85DD-84AB299E0860}" dt="2023-03-27T23:00:50.905" v="4739" actId="1038"/>
          <ac:spMkLst>
            <pc:docMk/>
            <pc:sldMk cId="4236572408" sldId="613"/>
            <ac:spMk id="10" creationId="{4AC695DC-5F1C-AF47-BF32-ACD5218059AE}"/>
          </ac:spMkLst>
        </pc:spChg>
      </pc:sldChg>
      <pc:sldChg chg="modSp mod">
        <pc:chgData name="Subashini De Silva" userId="414c5621-6207-45a2-be53-60daa3a72bef" providerId="ADAL" clId="{89205E77-442D-4553-85DD-84AB299E0860}" dt="2023-03-27T22:56:34.645" v="4646" actId="403"/>
        <pc:sldMkLst>
          <pc:docMk/>
          <pc:sldMk cId="1962898304" sldId="614"/>
        </pc:sldMkLst>
        <pc:spChg chg="mod">
          <ac:chgData name="Subashini De Silva" userId="414c5621-6207-45a2-be53-60daa3a72bef" providerId="ADAL" clId="{89205E77-442D-4553-85DD-84AB299E0860}" dt="2023-03-27T22:56:28.150" v="4643" actId="403"/>
          <ac:spMkLst>
            <pc:docMk/>
            <pc:sldMk cId="1962898304" sldId="614"/>
            <ac:spMk id="13" creationId="{5E4202F7-18D6-73AA-8D54-2FF205D39F88}"/>
          </ac:spMkLst>
        </pc:spChg>
        <pc:spChg chg="mod">
          <ac:chgData name="Subashini De Silva" userId="414c5621-6207-45a2-be53-60daa3a72bef" providerId="ADAL" clId="{89205E77-442D-4553-85DD-84AB299E0860}" dt="2023-03-27T22:56:34.645" v="4646" actId="403"/>
          <ac:spMkLst>
            <pc:docMk/>
            <pc:sldMk cId="1962898304" sldId="614"/>
            <ac:spMk id="14" creationId="{A6B42B12-F6E8-10CC-938C-C712E9BBBE38}"/>
          </ac:spMkLst>
        </pc:spChg>
      </pc:sldChg>
      <pc:sldChg chg="addSp delSp modSp add del mod">
        <pc:chgData name="Subashini De Silva" userId="414c5621-6207-45a2-be53-60daa3a72bef" providerId="ADAL" clId="{89205E77-442D-4553-85DD-84AB299E0860}" dt="2023-03-27T17:04:54.307" v="1809" actId="2696"/>
        <pc:sldMkLst>
          <pc:docMk/>
          <pc:sldMk cId="2232703147" sldId="615"/>
        </pc:sldMkLst>
        <pc:graphicFrameChg chg="add del mod">
          <ac:chgData name="Subashini De Silva" userId="414c5621-6207-45a2-be53-60daa3a72bef" providerId="ADAL" clId="{89205E77-442D-4553-85DD-84AB299E0860}" dt="2023-03-24T18:43:28.988" v="98"/>
          <ac:graphicFrameMkLst>
            <pc:docMk/>
            <pc:sldMk cId="2232703147" sldId="615"/>
            <ac:graphicFrameMk id="3" creationId="{8F158384-92EB-B904-994F-2EFBC82E1610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4T18:43:35.705" v="102"/>
          <ac:graphicFrameMkLst>
            <pc:docMk/>
            <pc:sldMk cId="2232703147" sldId="615"/>
            <ac:graphicFrameMk id="4" creationId="{6BCC3CA7-7334-29F8-39EB-D2F3037DC54E}"/>
          </ac:graphicFrameMkLst>
        </pc:graphicFrameChg>
        <pc:graphicFrameChg chg="add del mod">
          <ac:chgData name="Subashini De Silva" userId="414c5621-6207-45a2-be53-60daa3a72bef" providerId="ADAL" clId="{89205E77-442D-4553-85DD-84AB299E0860}" dt="2023-03-24T18:43:57.408" v="106"/>
          <ac:graphicFrameMkLst>
            <pc:docMk/>
            <pc:sldMk cId="2232703147" sldId="615"/>
            <ac:graphicFrameMk id="5" creationId="{78A0BEDB-7575-8D73-0895-45B7011052A0}"/>
          </ac:graphicFrameMkLst>
        </pc:graphicFrameChg>
        <pc:picChg chg="del">
          <ac:chgData name="Subashini De Silva" userId="414c5621-6207-45a2-be53-60daa3a72bef" providerId="ADAL" clId="{89205E77-442D-4553-85DD-84AB299E0860}" dt="2023-03-24T18:43:27.769" v="95" actId="478"/>
          <ac:picMkLst>
            <pc:docMk/>
            <pc:sldMk cId="2232703147" sldId="615"/>
            <ac:picMk id="6" creationId="{B9271F6F-25A7-2103-6290-58327A972538}"/>
          </ac:picMkLst>
        </pc:picChg>
        <pc:picChg chg="add del">
          <ac:chgData name="Subashini De Silva" userId="414c5621-6207-45a2-be53-60daa3a72bef" providerId="ADAL" clId="{89205E77-442D-4553-85DD-84AB299E0860}" dt="2023-03-27T17:04:48.880" v="1808" actId="478"/>
          <ac:picMkLst>
            <pc:docMk/>
            <pc:sldMk cId="2232703147" sldId="615"/>
            <ac:picMk id="1026" creationId="{1774F852-A3FC-5605-EAB2-6C1A8779681F}"/>
          </ac:picMkLst>
        </pc:picChg>
        <pc:picChg chg="add mod">
          <ac:chgData name="Subashini De Silva" userId="414c5621-6207-45a2-be53-60daa3a72bef" providerId="ADAL" clId="{89205E77-442D-4553-85DD-84AB299E0860}" dt="2023-03-24T19:56:47.557" v="446" actId="1076"/>
          <ac:picMkLst>
            <pc:docMk/>
            <pc:sldMk cId="2232703147" sldId="615"/>
            <ac:picMk id="1027" creationId="{D4CD129C-E0F4-517E-4591-D52CCA5337FD}"/>
          </ac:picMkLst>
        </pc:picChg>
        <pc:picChg chg="add mod">
          <ac:chgData name="Subashini De Silva" userId="414c5621-6207-45a2-be53-60daa3a72bef" providerId="ADAL" clId="{89205E77-442D-4553-85DD-84AB299E0860}" dt="2023-03-24T19:56:22.212" v="439" actId="1076"/>
          <ac:picMkLst>
            <pc:docMk/>
            <pc:sldMk cId="2232703147" sldId="615"/>
            <ac:picMk id="1028" creationId="{DDB3EDC5-FC2A-2A4D-8205-8A930AE83189}"/>
          </ac:picMkLst>
        </pc:picChg>
      </pc:sldChg>
      <pc:sldChg chg="addSp modSp add mod ord">
        <pc:chgData name="Subashini De Silva" userId="414c5621-6207-45a2-be53-60daa3a72bef" providerId="ADAL" clId="{89205E77-442D-4553-85DD-84AB299E0860}" dt="2023-03-28T20:25:41.399" v="6206" actId="1035"/>
        <pc:sldMkLst>
          <pc:docMk/>
          <pc:sldMk cId="330216508" sldId="616"/>
        </pc:sldMkLst>
        <pc:spChg chg="mod">
          <ac:chgData name="Subashini De Silva" userId="414c5621-6207-45a2-be53-60daa3a72bef" providerId="ADAL" clId="{89205E77-442D-4553-85DD-84AB299E0860}" dt="2023-03-26T23:21:47.745" v="869" actId="20577"/>
          <ac:spMkLst>
            <pc:docMk/>
            <pc:sldMk cId="330216508" sldId="616"/>
            <ac:spMk id="2" creationId="{009264CC-5337-43F0-A5AB-98DE2A4AAF56}"/>
          </ac:spMkLst>
        </pc:spChg>
        <pc:spChg chg="mod">
          <ac:chgData name="Subashini De Silva" userId="414c5621-6207-45a2-be53-60daa3a72bef" providerId="ADAL" clId="{89205E77-442D-4553-85DD-84AB299E0860}" dt="2023-03-26T22:59:57.160" v="724" actId="1076"/>
          <ac:spMkLst>
            <pc:docMk/>
            <pc:sldMk cId="330216508" sldId="616"/>
            <ac:spMk id="4" creationId="{51ECB64C-B0A1-31FB-E033-C808ABBB2679}"/>
          </ac:spMkLst>
        </pc:spChg>
        <pc:spChg chg="mod">
          <ac:chgData name="Subashini De Silva" userId="414c5621-6207-45a2-be53-60daa3a72bef" providerId="ADAL" clId="{89205E77-442D-4553-85DD-84AB299E0860}" dt="2023-03-27T14:36:51.264" v="1531" actId="20577"/>
          <ac:spMkLst>
            <pc:docMk/>
            <pc:sldMk cId="330216508" sldId="616"/>
            <ac:spMk id="7" creationId="{4032556F-E72D-44D0-82A9-D5B8D05A6A32}"/>
          </ac:spMkLst>
        </pc:spChg>
        <pc:spChg chg="mod">
          <ac:chgData name="Subashini De Silva" userId="414c5621-6207-45a2-be53-60daa3a72bef" providerId="ADAL" clId="{89205E77-442D-4553-85DD-84AB299E0860}" dt="2023-03-26T22:58:47.886" v="653" actId="164"/>
          <ac:spMkLst>
            <pc:docMk/>
            <pc:sldMk cId="330216508" sldId="616"/>
            <ac:spMk id="16" creationId="{9489A98E-0FD7-4604-9018-D8FDC36CA734}"/>
          </ac:spMkLst>
        </pc:spChg>
        <pc:spChg chg="mod">
          <ac:chgData name="Subashini De Silva" userId="414c5621-6207-45a2-be53-60daa3a72bef" providerId="ADAL" clId="{89205E77-442D-4553-85DD-84AB299E0860}" dt="2023-03-28T20:25:41.399" v="6206" actId="1035"/>
          <ac:spMkLst>
            <pc:docMk/>
            <pc:sldMk cId="330216508" sldId="616"/>
            <ac:spMk id="17" creationId="{AA2AD9B4-5075-4287-BCF5-E2398FC5E7A2}"/>
          </ac:spMkLst>
        </pc:spChg>
        <pc:spChg chg="mod">
          <ac:chgData name="Subashini De Silva" userId="414c5621-6207-45a2-be53-60daa3a72bef" providerId="ADAL" clId="{89205E77-442D-4553-85DD-84AB299E0860}" dt="2023-03-26T22:58:47.886" v="653" actId="164"/>
          <ac:spMkLst>
            <pc:docMk/>
            <pc:sldMk cId="330216508" sldId="616"/>
            <ac:spMk id="18" creationId="{AF55B663-4758-6839-B564-2838B75450BD}"/>
          </ac:spMkLst>
        </pc:spChg>
        <pc:spChg chg="mod">
          <ac:chgData name="Subashini De Silva" userId="414c5621-6207-45a2-be53-60daa3a72bef" providerId="ADAL" clId="{89205E77-442D-4553-85DD-84AB299E0860}" dt="2023-03-26T22:58:15.617" v="652" actId="164"/>
          <ac:spMkLst>
            <pc:docMk/>
            <pc:sldMk cId="330216508" sldId="616"/>
            <ac:spMk id="19" creationId="{FABB7205-D77F-16D6-D60A-967F4BDB6CE7}"/>
          </ac:spMkLst>
        </pc:spChg>
        <pc:spChg chg="mod">
          <ac:chgData name="Subashini De Silva" userId="414c5621-6207-45a2-be53-60daa3a72bef" providerId="ADAL" clId="{89205E77-442D-4553-85DD-84AB299E0860}" dt="2023-03-26T22:58:15.617" v="652" actId="164"/>
          <ac:spMkLst>
            <pc:docMk/>
            <pc:sldMk cId="330216508" sldId="616"/>
            <ac:spMk id="20" creationId="{65FDFA9A-71CC-2390-A7CA-0117BAD6BD53}"/>
          </ac:spMkLst>
        </pc:spChg>
        <pc:grpChg chg="add mod">
          <ac:chgData name="Subashini De Silva" userId="414c5621-6207-45a2-be53-60daa3a72bef" providerId="ADAL" clId="{89205E77-442D-4553-85DD-84AB299E0860}" dt="2023-03-26T22:58:53.719" v="663" actId="1036"/>
          <ac:grpSpMkLst>
            <pc:docMk/>
            <pc:sldMk cId="330216508" sldId="616"/>
            <ac:grpSpMk id="5" creationId="{50A9E2DE-2DE5-1C27-A420-AA2145CBA85E}"/>
          </ac:grpSpMkLst>
        </pc:grpChg>
        <pc:grpChg chg="add mod">
          <ac:chgData name="Subashini De Silva" userId="414c5621-6207-45a2-be53-60daa3a72bef" providerId="ADAL" clId="{89205E77-442D-4553-85DD-84AB299E0860}" dt="2023-03-26T22:58:53.719" v="663" actId="1036"/>
          <ac:grpSpMkLst>
            <pc:docMk/>
            <pc:sldMk cId="330216508" sldId="616"/>
            <ac:grpSpMk id="6" creationId="{6D597C02-44AC-03D8-7339-EBE766743AC1}"/>
          </ac:grpSpMkLst>
        </pc:grpChg>
        <pc:grpChg chg="mod">
          <ac:chgData name="Subashini De Silva" userId="414c5621-6207-45a2-be53-60daa3a72bef" providerId="ADAL" clId="{89205E77-442D-4553-85DD-84AB299E0860}" dt="2023-03-26T22:57:51.690" v="638" actId="1076"/>
          <ac:grpSpMkLst>
            <pc:docMk/>
            <pc:sldMk cId="330216508" sldId="616"/>
            <ac:grpSpMk id="12" creationId="{38FABD44-9469-0549-CACE-627E349D7F96}"/>
          </ac:grpSpMkLst>
        </pc:grpChg>
        <pc:picChg chg="mod">
          <ac:chgData name="Subashini De Silva" userId="414c5621-6207-45a2-be53-60daa3a72bef" providerId="ADAL" clId="{89205E77-442D-4553-85DD-84AB299E0860}" dt="2023-03-26T22:58:47.886" v="653" actId="164"/>
          <ac:picMkLst>
            <pc:docMk/>
            <pc:sldMk cId="330216508" sldId="616"/>
            <ac:picMk id="14" creationId="{8C83E138-588D-C3D5-8DE2-FA8F59F094FA}"/>
          </ac:picMkLst>
        </pc:picChg>
        <pc:picChg chg="mod">
          <ac:chgData name="Subashini De Silva" userId="414c5621-6207-45a2-be53-60daa3a72bef" providerId="ADAL" clId="{89205E77-442D-4553-85DD-84AB299E0860}" dt="2023-03-26T22:58:15.617" v="652" actId="164"/>
          <ac:picMkLst>
            <pc:docMk/>
            <pc:sldMk cId="330216508" sldId="616"/>
            <ac:picMk id="15" creationId="{764AAA82-5567-1209-D774-13D6E32B1867}"/>
          </ac:picMkLst>
        </pc:picChg>
      </pc:sldChg>
      <pc:sldChg chg="addSp delSp modSp add mod">
        <pc:chgData name="Subashini De Silva" userId="414c5621-6207-45a2-be53-60daa3a72bef" providerId="ADAL" clId="{89205E77-442D-4553-85DD-84AB299E0860}" dt="2023-03-27T21:59:22.780" v="4113" actId="1076"/>
        <pc:sldMkLst>
          <pc:docMk/>
          <pc:sldMk cId="1529761594" sldId="617"/>
        </pc:sldMkLst>
        <pc:spChg chg="add mod">
          <ac:chgData name="Subashini De Silva" userId="414c5621-6207-45a2-be53-60daa3a72bef" providerId="ADAL" clId="{89205E77-442D-4553-85DD-84AB299E0860}" dt="2023-03-27T21:44:57.291" v="3993" actId="1038"/>
          <ac:spMkLst>
            <pc:docMk/>
            <pc:sldMk cId="1529761594" sldId="617"/>
            <ac:spMk id="4" creationId="{0E762D3C-12C0-57F4-F75A-CEE5325D1A65}"/>
          </ac:spMkLst>
        </pc:spChg>
        <pc:spChg chg="add del">
          <ac:chgData name="Subashini De Silva" userId="414c5621-6207-45a2-be53-60daa3a72bef" providerId="ADAL" clId="{89205E77-442D-4553-85DD-84AB299E0860}" dt="2023-03-27T20:15:46.459" v="2804"/>
          <ac:spMkLst>
            <pc:docMk/>
            <pc:sldMk cId="1529761594" sldId="617"/>
            <ac:spMk id="10" creationId="{B7C82F38-5140-5B81-DB6B-699CAD158F49}"/>
          </ac:spMkLst>
        </pc:spChg>
        <pc:spChg chg="mod">
          <ac:chgData name="Subashini De Silva" userId="414c5621-6207-45a2-be53-60daa3a72bef" providerId="ADAL" clId="{89205E77-442D-4553-85DD-84AB299E0860}" dt="2023-03-27T21:39:30.059" v="3870" actId="14100"/>
          <ac:spMkLst>
            <pc:docMk/>
            <pc:sldMk cId="1529761594" sldId="617"/>
            <ac:spMk id="27" creationId="{37646BD1-3473-0AC6-699D-3ED97C9CB999}"/>
          </ac:spMkLst>
        </pc:spChg>
        <pc:spChg chg="add mod">
          <ac:chgData name="Subashini De Silva" userId="414c5621-6207-45a2-be53-60daa3a72bef" providerId="ADAL" clId="{89205E77-442D-4553-85DD-84AB299E0860}" dt="2023-03-27T21:54:42.226" v="4061" actId="1035"/>
          <ac:spMkLst>
            <pc:docMk/>
            <pc:sldMk cId="1529761594" sldId="617"/>
            <ac:spMk id="31" creationId="{DC279E6E-F8F2-10FD-5184-56BFB1A9DF06}"/>
          </ac:spMkLst>
        </pc:spChg>
        <pc:spChg chg="add mod">
          <ac:chgData name="Subashini De Silva" userId="414c5621-6207-45a2-be53-60daa3a72bef" providerId="ADAL" clId="{89205E77-442D-4553-85DD-84AB299E0860}" dt="2023-03-27T21:54:57.268" v="4079" actId="1036"/>
          <ac:spMkLst>
            <pc:docMk/>
            <pc:sldMk cId="1529761594" sldId="617"/>
            <ac:spMk id="32" creationId="{4024E1F9-2065-A984-3E06-4087BDCC1549}"/>
          </ac:spMkLst>
        </pc:spChg>
        <pc:spChg chg="add mod">
          <ac:chgData name="Subashini De Silva" userId="414c5621-6207-45a2-be53-60daa3a72bef" providerId="ADAL" clId="{89205E77-442D-4553-85DD-84AB299E0860}" dt="2023-03-27T21:55:13.414" v="4106" actId="1036"/>
          <ac:spMkLst>
            <pc:docMk/>
            <pc:sldMk cId="1529761594" sldId="617"/>
            <ac:spMk id="38" creationId="{185755FC-3389-7682-59C8-D8612E7363E2}"/>
          </ac:spMkLst>
        </pc:spChg>
        <pc:spChg chg="add mod">
          <ac:chgData name="Subashini De Silva" userId="414c5621-6207-45a2-be53-60daa3a72bef" providerId="ADAL" clId="{89205E77-442D-4553-85DD-84AB299E0860}" dt="2023-03-27T21:59:22.780" v="4113" actId="1076"/>
          <ac:spMkLst>
            <pc:docMk/>
            <pc:sldMk cId="1529761594" sldId="617"/>
            <ac:spMk id="39" creationId="{DDB6AAC0-34F2-5594-B796-B1F566EF5864}"/>
          </ac:spMkLst>
        </pc:spChg>
        <pc:spChg chg="add mod">
          <ac:chgData name="Subashini De Silva" userId="414c5621-6207-45a2-be53-60daa3a72bef" providerId="ADAL" clId="{89205E77-442D-4553-85DD-84AB299E0860}" dt="2023-03-27T21:54:48.173" v="4062" actId="1076"/>
          <ac:spMkLst>
            <pc:docMk/>
            <pc:sldMk cId="1529761594" sldId="617"/>
            <ac:spMk id="43" creationId="{FABC51D9-848B-AE5E-075B-E03E6765C55E}"/>
          </ac:spMkLst>
        </pc:spChg>
        <pc:grpChg chg="add del mod">
          <ac:chgData name="Subashini De Silva" userId="414c5621-6207-45a2-be53-60daa3a72bef" providerId="ADAL" clId="{89205E77-442D-4553-85DD-84AB299E0860}" dt="2023-03-27T21:45:12.496" v="4011" actId="164"/>
          <ac:grpSpMkLst>
            <pc:docMk/>
            <pc:sldMk cId="1529761594" sldId="617"/>
            <ac:grpSpMk id="14" creationId="{49F876D2-5096-C1C1-5ECB-DC026F1BA037}"/>
          </ac:grpSpMkLst>
        </pc:grpChg>
        <pc:grpChg chg="add mod">
          <ac:chgData name="Subashini De Silva" userId="414c5621-6207-45a2-be53-60daa3a72bef" providerId="ADAL" clId="{89205E77-442D-4553-85DD-84AB299E0860}" dt="2023-03-27T21:55:13.414" v="4106" actId="1036"/>
          <ac:grpSpMkLst>
            <pc:docMk/>
            <pc:sldMk cId="1529761594" sldId="617"/>
            <ac:grpSpMk id="15" creationId="{DD315E23-D50D-420E-9381-223D9718D636}"/>
          </ac:grpSpMkLst>
        </pc:grpChg>
        <pc:grpChg chg="add mod">
          <ac:chgData name="Subashini De Silva" userId="414c5621-6207-45a2-be53-60daa3a72bef" providerId="ADAL" clId="{89205E77-442D-4553-85DD-84AB299E0860}" dt="2023-03-27T21:45:12.496" v="4011" actId="164"/>
          <ac:grpSpMkLst>
            <pc:docMk/>
            <pc:sldMk cId="1529761594" sldId="617"/>
            <ac:grpSpMk id="21" creationId="{BE751B86-15EC-D842-1C1A-F934C05923E5}"/>
          </ac:grpSpMkLst>
        </pc:grpChg>
        <pc:picChg chg="add del mod">
          <ac:chgData name="Subashini De Silva" userId="414c5621-6207-45a2-be53-60daa3a72bef" providerId="ADAL" clId="{89205E77-442D-4553-85DD-84AB299E0860}" dt="2023-03-27T20:39:42.537" v="2854" actId="21"/>
          <ac:picMkLst>
            <pc:docMk/>
            <pc:sldMk cId="1529761594" sldId="617"/>
            <ac:picMk id="5" creationId="{7D08F869-3456-7BFF-FEA3-A415FCE0BAE2}"/>
          </ac:picMkLst>
        </pc:picChg>
        <pc:picChg chg="add del mod">
          <ac:chgData name="Subashini De Silva" userId="414c5621-6207-45a2-be53-60daa3a72bef" providerId="ADAL" clId="{89205E77-442D-4553-85DD-84AB299E0860}" dt="2023-03-27T20:39:42.537" v="2854" actId="21"/>
          <ac:picMkLst>
            <pc:docMk/>
            <pc:sldMk cId="1529761594" sldId="617"/>
            <ac:picMk id="6" creationId="{FF4A6B8D-8CEF-C7B3-3975-7119B6195EE8}"/>
          </ac:picMkLst>
        </pc:picChg>
        <pc:picChg chg="add mod">
          <ac:chgData name="Subashini De Silva" userId="414c5621-6207-45a2-be53-60daa3a72bef" providerId="ADAL" clId="{89205E77-442D-4553-85DD-84AB299E0860}" dt="2023-03-27T21:44:57.291" v="3993" actId="1038"/>
          <ac:picMkLst>
            <pc:docMk/>
            <pc:sldMk cId="1529761594" sldId="617"/>
            <ac:picMk id="19" creationId="{807FCACA-471D-2A2D-2D71-E647A49CF1DB}"/>
          </ac:picMkLst>
        </pc:picChg>
        <pc:picChg chg="add mod">
          <ac:chgData name="Subashini De Silva" userId="414c5621-6207-45a2-be53-60daa3a72bef" providerId="ADAL" clId="{89205E77-442D-4553-85DD-84AB299E0860}" dt="2023-03-27T21:44:57.291" v="3993" actId="1038"/>
          <ac:picMkLst>
            <pc:docMk/>
            <pc:sldMk cId="1529761594" sldId="617"/>
            <ac:picMk id="20" creationId="{7086479E-16E5-5DCD-FBEA-4D012CDD3563}"/>
          </ac:picMkLst>
        </pc:picChg>
        <pc:picChg chg="add del mod">
          <ac:chgData name="Subashini De Silva" userId="414c5621-6207-45a2-be53-60daa3a72bef" providerId="ADAL" clId="{89205E77-442D-4553-85DD-84AB299E0860}" dt="2023-03-27T21:55:13.414" v="4106" actId="1036"/>
          <ac:picMkLst>
            <pc:docMk/>
            <pc:sldMk cId="1529761594" sldId="617"/>
            <ac:picMk id="25" creationId="{7EF43D29-890B-BDE9-AD62-7F127EAADB7E}"/>
          </ac:picMkLst>
        </pc:picChg>
        <pc:picChg chg="add mod">
          <ac:chgData name="Subashini De Silva" userId="414c5621-6207-45a2-be53-60daa3a72bef" providerId="ADAL" clId="{89205E77-442D-4553-85DD-84AB299E0860}" dt="2023-03-27T21:55:13.414" v="4106" actId="1036"/>
          <ac:picMkLst>
            <pc:docMk/>
            <pc:sldMk cId="1529761594" sldId="617"/>
            <ac:picMk id="26" creationId="{26DFB924-90D8-7038-C752-75FC4081AA90}"/>
          </ac:picMkLst>
        </pc:picChg>
        <pc:picChg chg="add mod">
          <ac:chgData name="Subashini De Silva" userId="414c5621-6207-45a2-be53-60daa3a72bef" providerId="ADAL" clId="{89205E77-442D-4553-85DD-84AB299E0860}" dt="2023-03-27T21:55:13.414" v="4106" actId="1036"/>
          <ac:picMkLst>
            <pc:docMk/>
            <pc:sldMk cId="1529761594" sldId="617"/>
            <ac:picMk id="28" creationId="{CFA3D148-EC3C-2F77-5B4D-43ACDEEEBEF5}"/>
          </ac:picMkLst>
        </pc:picChg>
        <pc:picChg chg="add del mod">
          <ac:chgData name="Subashini De Silva" userId="414c5621-6207-45a2-be53-60daa3a72bef" providerId="ADAL" clId="{89205E77-442D-4553-85DD-84AB299E0860}" dt="2023-03-27T21:35:14.113" v="3781"/>
          <ac:picMkLst>
            <pc:docMk/>
            <pc:sldMk cId="1529761594" sldId="617"/>
            <ac:picMk id="29" creationId="{A40BD2ED-1482-91D6-5E5D-F532D856B4A9}"/>
          </ac:picMkLst>
        </pc:picChg>
        <pc:picChg chg="add mod">
          <ac:chgData name="Subashini De Silva" userId="414c5621-6207-45a2-be53-60daa3a72bef" providerId="ADAL" clId="{89205E77-442D-4553-85DD-84AB299E0860}" dt="2023-03-27T21:54:42.226" v="4061" actId="1035"/>
          <ac:picMkLst>
            <pc:docMk/>
            <pc:sldMk cId="1529761594" sldId="617"/>
            <ac:picMk id="30" creationId="{40ED33F7-18A5-108B-8CD4-B6F784FDBCB2}"/>
          </ac:picMkLst>
        </pc:picChg>
        <pc:picChg chg="add mod">
          <ac:chgData name="Subashini De Silva" userId="414c5621-6207-45a2-be53-60daa3a72bef" providerId="ADAL" clId="{89205E77-442D-4553-85DD-84AB299E0860}" dt="2023-03-27T21:55:04.887" v="4086" actId="1076"/>
          <ac:picMkLst>
            <pc:docMk/>
            <pc:sldMk cId="1529761594" sldId="617"/>
            <ac:picMk id="33" creationId="{0C49BE48-E8AA-A573-2797-03EFF02C9968}"/>
          </ac:picMkLst>
        </pc:picChg>
        <pc:picChg chg="add mod">
          <ac:chgData name="Subashini De Silva" userId="414c5621-6207-45a2-be53-60daa3a72bef" providerId="ADAL" clId="{89205E77-442D-4553-85DD-84AB299E0860}" dt="2023-03-27T21:45:12.496" v="4011" actId="164"/>
          <ac:picMkLst>
            <pc:docMk/>
            <pc:sldMk cId="1529761594" sldId="617"/>
            <ac:picMk id="35" creationId="{62A27639-86DE-0D9C-FE82-3C7F543A03BF}"/>
          </ac:picMkLst>
        </pc:picChg>
        <pc:picChg chg="del">
          <ac:chgData name="Subashini De Silva" userId="414c5621-6207-45a2-be53-60daa3a72bef" providerId="ADAL" clId="{89205E77-442D-4553-85DD-84AB299E0860}" dt="2023-03-27T16:58:40.978" v="1755" actId="478"/>
          <ac:picMkLst>
            <pc:docMk/>
            <pc:sldMk cId="1529761594" sldId="617"/>
            <ac:picMk id="7170" creationId="{497C9584-6DF4-0C68-C8D6-13C9A7F27805}"/>
          </ac:picMkLst>
        </pc:picChg>
        <pc:picChg chg="add del mod">
          <ac:chgData name="Subashini De Silva" userId="414c5621-6207-45a2-be53-60daa3a72bef" providerId="ADAL" clId="{89205E77-442D-4553-85DD-84AB299E0860}" dt="2023-03-27T20:33:18.403" v="2831" actId="478"/>
          <ac:picMkLst>
            <pc:docMk/>
            <pc:sldMk cId="1529761594" sldId="617"/>
            <ac:picMk id="8194" creationId="{018B611B-06DD-8CB3-DEED-173DA6EEAA63}"/>
          </ac:picMkLst>
        </pc:picChg>
        <pc:picChg chg="add del mod">
          <ac:chgData name="Subashini De Silva" userId="414c5621-6207-45a2-be53-60daa3a72bef" providerId="ADAL" clId="{89205E77-442D-4553-85DD-84AB299E0860}" dt="2023-03-27T20:33:17.204" v="2830" actId="478"/>
          <ac:picMkLst>
            <pc:docMk/>
            <pc:sldMk cId="1529761594" sldId="617"/>
            <ac:picMk id="8196" creationId="{C880CEA1-39EE-FCEB-1E6B-7E91184BE30C}"/>
          </ac:picMkLst>
        </pc:picChg>
        <pc:picChg chg="add del mod">
          <ac:chgData name="Subashini De Silva" userId="414c5621-6207-45a2-be53-60daa3a72bef" providerId="ADAL" clId="{89205E77-442D-4553-85DD-84AB299E0860}" dt="2023-03-27T20:25:52.209" v="2809" actId="478"/>
          <ac:picMkLst>
            <pc:docMk/>
            <pc:sldMk cId="1529761594" sldId="617"/>
            <ac:picMk id="8198" creationId="{F21B3935-5401-65E9-67AD-2F12079DFCF1}"/>
          </ac:picMkLst>
        </pc:picChg>
        <pc:picChg chg="add mod">
          <ac:chgData name="Subashini De Silva" userId="414c5621-6207-45a2-be53-60daa3a72bef" providerId="ADAL" clId="{89205E77-442D-4553-85DD-84AB299E0860}" dt="2023-03-27T21:44:57.291" v="3993" actId="1038"/>
          <ac:picMkLst>
            <pc:docMk/>
            <pc:sldMk cId="1529761594" sldId="617"/>
            <ac:picMk id="8200" creationId="{7A3833A2-5D10-E8E5-1E2F-BE307DA4EE81}"/>
          </ac:picMkLst>
        </pc:picChg>
        <pc:picChg chg="add mod">
          <ac:chgData name="Subashini De Silva" userId="414c5621-6207-45a2-be53-60daa3a72bef" providerId="ADAL" clId="{89205E77-442D-4553-85DD-84AB299E0860}" dt="2023-03-27T21:44:57.291" v="3993" actId="1038"/>
          <ac:picMkLst>
            <pc:docMk/>
            <pc:sldMk cId="1529761594" sldId="617"/>
            <ac:picMk id="8202" creationId="{C014B32E-03DC-3646-2D1B-F01BDA1D6E3F}"/>
          </ac:picMkLst>
        </pc:picChg>
        <pc:picChg chg="add del mod">
          <ac:chgData name="Subashini De Silva" userId="414c5621-6207-45a2-be53-60daa3a72bef" providerId="ADAL" clId="{89205E77-442D-4553-85DD-84AB299E0860}" dt="2023-03-27T21:40:37.565" v="3882" actId="21"/>
          <ac:picMkLst>
            <pc:docMk/>
            <pc:sldMk cId="1529761594" sldId="617"/>
            <ac:picMk id="8204" creationId="{CC5A5431-8F5B-B154-2AAD-2338F99DF6D5}"/>
          </ac:picMkLst>
        </pc:picChg>
        <pc:cxnChg chg="add del mod">
          <ac:chgData name="Subashini De Silva" userId="414c5621-6207-45a2-be53-60daa3a72bef" providerId="ADAL" clId="{89205E77-442D-4553-85DD-84AB299E0860}" dt="2023-03-27T21:45:17.558" v="4013" actId="21"/>
          <ac:cxnSpMkLst>
            <pc:docMk/>
            <pc:sldMk cId="1529761594" sldId="617"/>
            <ac:cxnSpMk id="8" creationId="{5B5A3081-CA7F-66E2-BA68-1228BCA75C40}"/>
          </ac:cxnSpMkLst>
        </pc:cxnChg>
        <pc:cxnChg chg="add mod">
          <ac:chgData name="Subashini De Silva" userId="414c5621-6207-45a2-be53-60daa3a72bef" providerId="ADAL" clId="{89205E77-442D-4553-85DD-84AB299E0860}" dt="2023-03-27T21:45:18.105" v="4014"/>
          <ac:cxnSpMkLst>
            <pc:docMk/>
            <pc:sldMk cId="1529761594" sldId="617"/>
            <ac:cxnSpMk id="42" creationId="{A7F8E63A-15AE-1EC6-484D-95199FC5A1A0}"/>
          </ac:cxnSpMkLst>
        </pc:cxnChg>
      </pc:sldChg>
      <pc:sldChg chg="modSp add mod ord">
        <pc:chgData name="Subashini De Silva" userId="414c5621-6207-45a2-be53-60daa3a72bef" providerId="ADAL" clId="{89205E77-442D-4553-85DD-84AB299E0860}" dt="2023-03-27T20:59:59.408" v="3007" actId="1076"/>
        <pc:sldMkLst>
          <pc:docMk/>
          <pc:sldMk cId="622690343" sldId="618"/>
        </pc:sldMkLst>
        <pc:spChg chg="mod">
          <ac:chgData name="Subashini De Silva" userId="414c5621-6207-45a2-be53-60daa3a72bef" providerId="ADAL" clId="{89205E77-442D-4553-85DD-84AB299E0860}" dt="2023-03-27T18:10:27.177" v="2157" actId="20577"/>
          <ac:spMkLst>
            <pc:docMk/>
            <pc:sldMk cId="622690343" sldId="618"/>
            <ac:spMk id="2" creationId="{009264CC-5337-43F0-A5AB-98DE2A4AAF56}"/>
          </ac:spMkLst>
        </pc:spChg>
        <pc:graphicFrameChg chg="mod modGraphic">
          <ac:chgData name="Subashini De Silva" userId="414c5621-6207-45a2-be53-60daa3a72bef" providerId="ADAL" clId="{89205E77-442D-4553-85DD-84AB299E0860}" dt="2023-03-27T20:59:59.408" v="3007" actId="1076"/>
          <ac:graphicFrameMkLst>
            <pc:docMk/>
            <pc:sldMk cId="622690343" sldId="618"/>
            <ac:graphicFrameMk id="9" creationId="{BC1805EA-A4AF-9639-9556-3407240E3BFD}"/>
          </ac:graphicFrameMkLst>
        </pc:graphicFrameChg>
      </pc:sldChg>
      <pc:sldChg chg="addSp delSp modSp add mod ord">
        <pc:chgData name="Subashini De Silva" userId="414c5621-6207-45a2-be53-60daa3a72bef" providerId="ADAL" clId="{89205E77-442D-4553-85DD-84AB299E0860}" dt="2023-03-27T19:48:46.793" v="2788" actId="14100"/>
        <pc:sldMkLst>
          <pc:docMk/>
          <pc:sldMk cId="671350540" sldId="619"/>
        </pc:sldMkLst>
        <pc:spChg chg="mod">
          <ac:chgData name="Subashini De Silva" userId="414c5621-6207-45a2-be53-60daa3a72bef" providerId="ADAL" clId="{89205E77-442D-4553-85DD-84AB299E0860}" dt="2023-03-27T18:22:40.024" v="2207" actId="20577"/>
          <ac:spMkLst>
            <pc:docMk/>
            <pc:sldMk cId="671350540" sldId="619"/>
            <ac:spMk id="2" creationId="{009264CC-5337-43F0-A5AB-98DE2A4AAF56}"/>
          </ac:spMkLst>
        </pc:spChg>
        <pc:spChg chg="add del mod">
          <ac:chgData name="Subashini De Silva" userId="414c5621-6207-45a2-be53-60daa3a72bef" providerId="ADAL" clId="{89205E77-442D-4553-85DD-84AB299E0860}" dt="2023-03-27T19:48:06.217" v="2775" actId="20577"/>
          <ac:spMkLst>
            <pc:docMk/>
            <pc:sldMk cId="671350540" sldId="619"/>
            <ac:spMk id="8" creationId="{214BFA20-D203-45A9-9E40-7AB1A5B2707F}"/>
          </ac:spMkLst>
        </pc:spChg>
        <pc:picChg chg="add del">
          <ac:chgData name="Subashini De Silva" userId="414c5621-6207-45a2-be53-60daa3a72bef" providerId="ADAL" clId="{89205E77-442D-4553-85DD-84AB299E0860}" dt="2023-03-27T19:46:25.418" v="2703"/>
          <ac:picMkLst>
            <pc:docMk/>
            <pc:sldMk cId="671350540" sldId="619"/>
            <ac:picMk id="5" creationId="{E66886B8-DEB2-15DA-50CD-FBAD21A54C0F}"/>
          </ac:picMkLst>
        </pc:picChg>
        <pc:picChg chg="add del mod">
          <ac:chgData name="Subashini De Silva" userId="414c5621-6207-45a2-be53-60daa3a72bef" providerId="ADAL" clId="{89205E77-442D-4553-85DD-84AB299E0860}" dt="2023-03-27T19:48:18.092" v="2778" actId="478"/>
          <ac:picMkLst>
            <pc:docMk/>
            <pc:sldMk cId="671350540" sldId="619"/>
            <ac:picMk id="6" creationId="{4FBBFEF1-0E86-A6D4-A660-3E8DBCDA6CD1}"/>
          </ac:picMkLst>
        </pc:picChg>
        <pc:picChg chg="add mod">
          <ac:chgData name="Subashini De Silva" userId="414c5621-6207-45a2-be53-60daa3a72bef" providerId="ADAL" clId="{89205E77-442D-4553-85DD-84AB299E0860}" dt="2023-03-27T19:48:46.793" v="2788" actId="14100"/>
          <ac:picMkLst>
            <pc:docMk/>
            <pc:sldMk cId="671350540" sldId="619"/>
            <ac:picMk id="7" creationId="{906841BF-C53D-97A0-A111-654637D83304}"/>
          </ac:picMkLst>
        </pc:picChg>
      </pc:sldChg>
      <pc:sldChg chg="addSp delSp modSp add mod">
        <pc:chgData name="Subashini De Silva" userId="414c5621-6207-45a2-be53-60daa3a72bef" providerId="ADAL" clId="{89205E77-442D-4553-85DD-84AB299E0860}" dt="2023-03-27T19:44:11.605" v="2700" actId="1076"/>
        <pc:sldMkLst>
          <pc:docMk/>
          <pc:sldMk cId="885038531" sldId="620"/>
        </pc:sldMkLst>
        <pc:spChg chg="mod">
          <ac:chgData name="Subashini De Silva" userId="414c5621-6207-45a2-be53-60daa3a72bef" providerId="ADAL" clId="{89205E77-442D-4553-85DD-84AB299E0860}" dt="2023-03-27T19:43:02.623" v="2633" actId="20577"/>
          <ac:spMkLst>
            <pc:docMk/>
            <pc:sldMk cId="885038531" sldId="620"/>
            <ac:spMk id="2" creationId="{009264CC-5337-43F0-A5AB-98DE2A4AAF56}"/>
          </ac:spMkLst>
        </pc:spChg>
        <pc:spChg chg="mod">
          <ac:chgData name="Subashini De Silva" userId="414c5621-6207-45a2-be53-60daa3a72bef" providerId="ADAL" clId="{89205E77-442D-4553-85DD-84AB299E0860}" dt="2023-03-27T19:43:27.722" v="2682" actId="14100"/>
          <ac:spMkLst>
            <pc:docMk/>
            <pc:sldMk cId="885038531" sldId="620"/>
            <ac:spMk id="8" creationId="{214BFA20-D203-45A9-9E40-7AB1A5B2707F}"/>
          </ac:spMkLst>
        </pc:spChg>
        <pc:graphicFrameChg chg="add del mod">
          <ac:chgData name="Subashini De Silva" userId="414c5621-6207-45a2-be53-60daa3a72bef" providerId="ADAL" clId="{89205E77-442D-4553-85DD-84AB299E0860}" dt="2023-03-27T19:43:28.998" v="2685"/>
          <ac:graphicFrameMkLst>
            <pc:docMk/>
            <pc:sldMk cId="885038531" sldId="620"/>
            <ac:graphicFrameMk id="3" creationId="{17131941-BA73-F05F-A57A-FD4EF3CE351D}"/>
          </ac:graphicFrameMkLst>
        </pc:graphicFrameChg>
        <pc:picChg chg="add mod">
          <ac:chgData name="Subashini De Silva" userId="414c5621-6207-45a2-be53-60daa3a72bef" providerId="ADAL" clId="{89205E77-442D-4553-85DD-84AB299E0860}" dt="2023-03-27T19:44:11.605" v="2700" actId="1076"/>
          <ac:picMkLst>
            <pc:docMk/>
            <pc:sldMk cId="885038531" sldId="620"/>
            <ac:picMk id="5" creationId="{B3EE71D5-DFF6-5211-B706-178ABFD3B8DA}"/>
          </ac:picMkLst>
        </pc:picChg>
        <pc:picChg chg="add mod">
          <ac:chgData name="Subashini De Silva" userId="414c5621-6207-45a2-be53-60daa3a72bef" providerId="ADAL" clId="{89205E77-442D-4553-85DD-84AB299E0860}" dt="2023-03-27T19:44:11.605" v="2700" actId="1076"/>
          <ac:picMkLst>
            <pc:docMk/>
            <pc:sldMk cId="885038531" sldId="620"/>
            <ac:picMk id="7" creationId="{8789D6BA-1645-0C87-9EBA-E4685BEECCFE}"/>
          </ac:picMkLst>
        </pc:picChg>
      </pc:sldChg>
      <pc:sldChg chg="addSp delSp modSp add mod">
        <pc:chgData name="Subashini De Silva" userId="414c5621-6207-45a2-be53-60daa3a72bef" providerId="ADAL" clId="{89205E77-442D-4553-85DD-84AB299E0860}" dt="2023-03-27T19:48:36.789" v="2787" actId="1035"/>
        <pc:sldMkLst>
          <pc:docMk/>
          <pc:sldMk cId="4056141051" sldId="621"/>
        </pc:sldMkLst>
        <pc:spChg chg="del">
          <ac:chgData name="Subashini De Silva" userId="414c5621-6207-45a2-be53-60daa3a72bef" providerId="ADAL" clId="{89205E77-442D-4553-85DD-84AB299E0860}" dt="2023-03-27T19:48:30.427" v="2783" actId="478"/>
          <ac:spMkLst>
            <pc:docMk/>
            <pc:sldMk cId="4056141051" sldId="621"/>
            <ac:spMk id="8" creationId="{214BFA20-D203-45A9-9E40-7AB1A5B2707F}"/>
          </ac:spMkLst>
        </pc:spChg>
        <pc:picChg chg="del">
          <ac:chgData name="Subashini De Silva" userId="414c5621-6207-45a2-be53-60daa3a72bef" providerId="ADAL" clId="{89205E77-442D-4553-85DD-84AB299E0860}" dt="2023-03-27T19:48:13.925" v="2777" actId="21"/>
          <ac:picMkLst>
            <pc:docMk/>
            <pc:sldMk cId="4056141051" sldId="621"/>
            <ac:picMk id="6" creationId="{4FBBFEF1-0E86-A6D4-A660-3E8DBCDA6CD1}"/>
          </ac:picMkLst>
        </pc:picChg>
        <pc:picChg chg="del">
          <ac:chgData name="Subashini De Silva" userId="414c5621-6207-45a2-be53-60daa3a72bef" providerId="ADAL" clId="{89205E77-442D-4553-85DD-84AB299E0860}" dt="2023-03-27T19:48:21.239" v="2780" actId="478"/>
          <ac:picMkLst>
            <pc:docMk/>
            <pc:sldMk cId="4056141051" sldId="621"/>
            <ac:picMk id="7" creationId="{906841BF-C53D-97A0-A111-654637D83304}"/>
          </ac:picMkLst>
        </pc:picChg>
        <pc:picChg chg="add mod">
          <ac:chgData name="Subashini De Silva" userId="414c5621-6207-45a2-be53-60daa3a72bef" providerId="ADAL" clId="{89205E77-442D-4553-85DD-84AB299E0860}" dt="2023-03-27T19:48:36.789" v="2787" actId="1035"/>
          <ac:picMkLst>
            <pc:docMk/>
            <pc:sldMk cId="4056141051" sldId="621"/>
            <ac:picMk id="9" creationId="{E63CE721-C764-8DA8-CE6C-6FFD848E86D9}"/>
          </ac:picMkLst>
        </pc:picChg>
      </pc:sldChg>
      <pc:sldChg chg="add del">
        <pc:chgData name="Subashini De Silva" userId="414c5621-6207-45a2-be53-60daa3a72bef" providerId="ADAL" clId="{89205E77-442D-4553-85DD-84AB299E0860}" dt="2023-03-27T22:28:27.002" v="4398" actId="2890"/>
        <pc:sldMkLst>
          <pc:docMk/>
          <pc:sldMk cId="40135884" sldId="622"/>
        </pc:sldMkLst>
      </pc:sldChg>
      <pc:sldChg chg="delSp add del mod">
        <pc:chgData name="Subashini De Silva" userId="414c5621-6207-45a2-be53-60daa3a72bef" providerId="ADAL" clId="{89205E77-442D-4553-85DD-84AB299E0860}" dt="2023-03-27T21:16:32.787" v="3592" actId="2696"/>
        <pc:sldMkLst>
          <pc:docMk/>
          <pc:sldMk cId="943121338" sldId="622"/>
        </pc:sldMkLst>
        <pc:picChg chg="del">
          <ac:chgData name="Subashini De Silva" userId="414c5621-6207-45a2-be53-60daa3a72bef" providerId="ADAL" clId="{89205E77-442D-4553-85DD-84AB299E0860}" dt="2023-03-27T20:39:53.973" v="2857" actId="478"/>
          <ac:picMkLst>
            <pc:docMk/>
            <pc:sldMk cId="943121338" sldId="622"/>
            <ac:picMk id="5" creationId="{B3EE71D5-DFF6-5211-B706-178ABFD3B8DA}"/>
          </ac:picMkLst>
        </pc:picChg>
        <pc:picChg chg="del">
          <ac:chgData name="Subashini De Silva" userId="414c5621-6207-45a2-be53-60daa3a72bef" providerId="ADAL" clId="{89205E77-442D-4553-85DD-84AB299E0860}" dt="2023-03-27T20:39:52.768" v="2856" actId="478"/>
          <ac:picMkLst>
            <pc:docMk/>
            <pc:sldMk cId="943121338" sldId="622"/>
            <ac:picMk id="7" creationId="{8789D6BA-1645-0C87-9EBA-E4685BEECCFE}"/>
          </ac:picMkLst>
        </pc:picChg>
      </pc:sldChg>
      <pc:sldChg chg="addSp delSp modSp add mod">
        <pc:chgData name="Subashini De Silva" userId="414c5621-6207-45a2-be53-60daa3a72bef" providerId="ADAL" clId="{89205E77-442D-4553-85DD-84AB299E0860}" dt="2023-03-28T21:36:01.008" v="6733" actId="404"/>
        <pc:sldMkLst>
          <pc:docMk/>
          <pc:sldMk cId="2500012938" sldId="622"/>
        </pc:sldMkLst>
        <pc:spChg chg="mod">
          <ac:chgData name="Subashini De Silva" userId="414c5621-6207-45a2-be53-60daa3a72bef" providerId="ADAL" clId="{89205E77-442D-4553-85DD-84AB299E0860}" dt="2023-03-28T05:25:59.258" v="4966" actId="20577"/>
          <ac:spMkLst>
            <pc:docMk/>
            <pc:sldMk cId="2500012938" sldId="622"/>
            <ac:spMk id="2" creationId="{009264CC-5337-43F0-A5AB-98DE2A4AAF56}"/>
          </ac:spMkLst>
        </pc:spChg>
        <pc:spChg chg="add mod">
          <ac:chgData name="Subashini De Silva" userId="414c5621-6207-45a2-be53-60daa3a72bef" providerId="ADAL" clId="{89205E77-442D-4553-85DD-84AB299E0860}" dt="2023-03-28T17:56:38.256" v="6005" actId="1076"/>
          <ac:spMkLst>
            <pc:docMk/>
            <pc:sldMk cId="2500012938" sldId="622"/>
            <ac:spMk id="5" creationId="{F6C94A60-A109-4D12-C4BA-58649D99FC94}"/>
          </ac:spMkLst>
        </pc:spChg>
        <pc:spChg chg="mod">
          <ac:chgData name="Subashini De Silva" userId="414c5621-6207-45a2-be53-60daa3a72bef" providerId="ADAL" clId="{89205E77-442D-4553-85DD-84AB299E0860}" dt="2023-03-28T21:36:01.008" v="6733" actId="404"/>
          <ac:spMkLst>
            <pc:docMk/>
            <pc:sldMk cId="2500012938" sldId="622"/>
            <ac:spMk id="14" creationId="{D50CED78-BD78-47E2-8BE4-6D9E1EF08449}"/>
          </ac:spMkLst>
        </pc:spChg>
        <pc:graphicFrameChg chg="del mod">
          <ac:chgData name="Subashini De Silva" userId="414c5621-6207-45a2-be53-60daa3a72bef" providerId="ADAL" clId="{89205E77-442D-4553-85DD-84AB299E0860}" dt="2023-03-28T12:46:47.310" v="5367" actId="478"/>
          <ac:graphicFrameMkLst>
            <pc:docMk/>
            <pc:sldMk cId="2500012938" sldId="622"/>
            <ac:graphicFrameMk id="18" creationId="{D1095608-6CFE-4E39-ADFF-A1E38A051B7B}"/>
          </ac:graphicFrameMkLst>
        </pc:graphicFrameChg>
        <pc:picChg chg="add mod modCrop">
          <ac:chgData name="Subashini De Silva" userId="414c5621-6207-45a2-be53-60daa3a72bef" providerId="ADAL" clId="{89205E77-442D-4553-85DD-84AB299E0860}" dt="2023-03-28T21:04:05.821" v="6535" actId="1076"/>
          <ac:picMkLst>
            <pc:docMk/>
            <pc:sldMk cId="2500012938" sldId="622"/>
            <ac:picMk id="3" creationId="{ED5428F0-BDB6-721C-0E81-19F6099D600D}"/>
          </ac:picMkLst>
        </pc:picChg>
        <pc:picChg chg="add mod">
          <ac:chgData name="Subashini De Silva" userId="414c5621-6207-45a2-be53-60daa3a72bef" providerId="ADAL" clId="{89205E77-442D-4553-85DD-84AB299E0860}" dt="2023-03-28T21:35:41.063" v="6732" actId="14100"/>
          <ac:picMkLst>
            <pc:docMk/>
            <pc:sldMk cId="2500012938" sldId="622"/>
            <ac:picMk id="4" creationId="{D433D93A-ADDB-AD99-41FC-E6C33B60A59F}"/>
          </ac:picMkLst>
        </pc:picChg>
        <pc:picChg chg="add mod">
          <ac:chgData name="Subashini De Silva" userId="414c5621-6207-45a2-be53-60daa3a72bef" providerId="ADAL" clId="{89205E77-442D-4553-85DD-84AB299E0860}" dt="2023-03-28T21:35:34.289" v="6731" actId="1076"/>
          <ac:picMkLst>
            <pc:docMk/>
            <pc:sldMk cId="2500012938" sldId="622"/>
            <ac:picMk id="6" creationId="{2E42F16E-2EAD-72C1-2138-6DC9B3BCD5E3}"/>
          </ac:picMkLst>
        </pc:picChg>
        <pc:picChg chg="del">
          <ac:chgData name="Subashini De Silva" userId="414c5621-6207-45a2-be53-60daa3a72bef" providerId="ADAL" clId="{89205E77-442D-4553-85DD-84AB299E0860}" dt="2023-03-28T05:29:20.584" v="5019" actId="478"/>
          <ac:picMkLst>
            <pc:docMk/>
            <pc:sldMk cId="2500012938" sldId="622"/>
            <ac:picMk id="10" creationId="{1235B86E-2E3F-4577-B4AF-496032040AE5}"/>
          </ac:picMkLst>
        </pc:picChg>
        <pc:picChg chg="del">
          <ac:chgData name="Subashini De Silva" userId="414c5621-6207-45a2-be53-60daa3a72bef" providerId="ADAL" clId="{89205E77-442D-4553-85DD-84AB299E0860}" dt="2023-03-28T05:29:19.248" v="5018" actId="478"/>
          <ac:picMkLst>
            <pc:docMk/>
            <pc:sldMk cId="2500012938" sldId="622"/>
            <ac:picMk id="15" creationId="{574304BD-80E8-443A-AAD7-53D85265A99C}"/>
          </ac:picMkLst>
        </pc:picChg>
      </pc:sldChg>
      <pc:sldChg chg="addSp delSp modSp add mod">
        <pc:chgData name="Subashini De Silva" userId="414c5621-6207-45a2-be53-60daa3a72bef" providerId="ADAL" clId="{89205E77-442D-4553-85DD-84AB299E0860}" dt="2023-03-28T21:16:40.259" v="6667"/>
        <pc:sldMkLst>
          <pc:docMk/>
          <pc:sldMk cId="1909505550" sldId="623"/>
        </pc:sldMkLst>
        <pc:spChg chg="mod">
          <ac:chgData name="Subashini De Silva" userId="414c5621-6207-45a2-be53-60daa3a72bef" providerId="ADAL" clId="{89205E77-442D-4553-85DD-84AB299E0860}" dt="2023-03-28T13:01:36.787" v="5457" actId="20577"/>
          <ac:spMkLst>
            <pc:docMk/>
            <pc:sldMk cId="1909505550" sldId="623"/>
            <ac:spMk id="2" creationId="{009264CC-5337-43F0-A5AB-98DE2A4AAF56}"/>
          </ac:spMkLst>
        </pc:spChg>
        <pc:spChg chg="mod">
          <ac:chgData name="Subashini De Silva" userId="414c5621-6207-45a2-be53-60daa3a72bef" providerId="ADAL" clId="{89205E77-442D-4553-85DD-84AB299E0860}" dt="2023-03-28T21:11:17.754" v="6617" actId="1076"/>
          <ac:spMkLst>
            <pc:docMk/>
            <pc:sldMk cId="1909505550" sldId="623"/>
            <ac:spMk id="11" creationId="{2FF2BA8C-5900-E0D4-9497-3DA5B50CBE0C}"/>
          </ac:spMkLst>
        </pc:spChg>
        <pc:spChg chg="mod">
          <ac:chgData name="Subashini De Silva" userId="414c5621-6207-45a2-be53-60daa3a72bef" providerId="ADAL" clId="{89205E77-442D-4553-85DD-84AB299E0860}" dt="2023-03-28T12:56:53.451" v="5445" actId="207"/>
          <ac:spMkLst>
            <pc:docMk/>
            <pc:sldMk cId="1909505550" sldId="623"/>
            <ac:spMk id="14" creationId="{AA29D248-8560-1D8A-3D41-8D39A9023926}"/>
          </ac:spMkLst>
        </pc:spChg>
        <pc:spChg chg="mod">
          <ac:chgData name="Subashini De Silva" userId="414c5621-6207-45a2-be53-60daa3a72bef" providerId="ADAL" clId="{89205E77-442D-4553-85DD-84AB299E0860}" dt="2023-03-28T21:16:39.621" v="6666" actId="1076"/>
          <ac:spMkLst>
            <pc:docMk/>
            <pc:sldMk cId="1909505550" sldId="623"/>
            <ac:spMk id="18" creationId="{BE834CF1-A872-DF0A-F782-80522D4BB504}"/>
          </ac:spMkLst>
        </pc:spChg>
        <pc:spChg chg="mod">
          <ac:chgData name="Subashini De Silva" userId="414c5621-6207-45a2-be53-60daa3a72bef" providerId="ADAL" clId="{89205E77-442D-4553-85DD-84AB299E0860}" dt="2023-03-28T12:57:26.290" v="5452" actId="1076"/>
          <ac:spMkLst>
            <pc:docMk/>
            <pc:sldMk cId="1909505550" sldId="623"/>
            <ac:spMk id="21" creationId="{57EC3038-AF32-B962-949B-D80B4A787077}"/>
          </ac:spMkLst>
        </pc:spChg>
        <pc:grpChg chg="add del mod">
          <ac:chgData name="Subashini De Silva" userId="414c5621-6207-45a2-be53-60daa3a72bef" providerId="ADAL" clId="{89205E77-442D-4553-85DD-84AB299E0860}" dt="2023-03-28T21:11:30.882" v="6619" actId="21"/>
          <ac:grpSpMkLst>
            <pc:docMk/>
            <pc:sldMk cId="1909505550" sldId="623"/>
            <ac:grpSpMk id="3" creationId="{07380F4C-24BA-D7C3-C32C-A7C8F4AC52AB}"/>
          </ac:grpSpMkLst>
        </pc:grpChg>
        <pc:grpChg chg="add mod">
          <ac:chgData name="Subashini De Silva" userId="414c5621-6207-45a2-be53-60daa3a72bef" providerId="ADAL" clId="{89205E77-442D-4553-85DD-84AB299E0860}" dt="2023-03-28T12:57:26.290" v="5452" actId="1076"/>
          <ac:grpSpMkLst>
            <pc:docMk/>
            <pc:sldMk cId="1909505550" sldId="623"/>
            <ac:grpSpMk id="4" creationId="{34D4C820-16FD-9D5B-01A6-BEBC57AF214B}"/>
          </ac:grpSpMkLst>
        </pc:grpChg>
        <pc:grpChg chg="add mod">
          <ac:chgData name="Subashini De Silva" userId="414c5621-6207-45a2-be53-60daa3a72bef" providerId="ADAL" clId="{89205E77-442D-4553-85DD-84AB299E0860}" dt="2023-03-28T21:11:27.444" v="6618" actId="164"/>
          <ac:grpSpMkLst>
            <pc:docMk/>
            <pc:sldMk cId="1909505550" sldId="623"/>
            <ac:grpSpMk id="9" creationId="{4E06F8D9-ED25-ED34-6ABD-3229827FDFBF}"/>
          </ac:grpSpMkLst>
        </pc:grpChg>
        <pc:grpChg chg="add del mod">
          <ac:chgData name="Subashini De Silva" userId="414c5621-6207-45a2-be53-60daa3a72bef" providerId="ADAL" clId="{89205E77-442D-4553-85DD-84AB299E0860}" dt="2023-03-28T21:16:40.259" v="6667"/>
          <ac:grpSpMkLst>
            <pc:docMk/>
            <pc:sldMk cId="1909505550" sldId="623"/>
            <ac:grpSpMk id="15" creationId="{593CB084-6642-CF01-F218-D976A60B6CC1}"/>
          </ac:grpSpMkLst>
        </pc:grpChg>
        <pc:grpChg chg="del">
          <ac:chgData name="Subashini De Silva" userId="414c5621-6207-45a2-be53-60daa3a72bef" providerId="ADAL" clId="{89205E77-442D-4553-85DD-84AB299E0860}" dt="2023-03-28T12:56:58.430" v="5446" actId="478"/>
          <ac:grpSpMkLst>
            <pc:docMk/>
            <pc:sldMk cId="1909505550" sldId="623"/>
            <ac:grpSpMk id="16" creationId="{D7C4197D-5C51-49D9-9C08-03D573363961}"/>
          </ac:grpSpMkLst>
        </pc:grpChg>
        <pc:picChg chg="add del">
          <ac:chgData name="Subashini De Silva" userId="414c5621-6207-45a2-be53-60daa3a72bef" providerId="ADAL" clId="{89205E77-442D-4553-85DD-84AB299E0860}" dt="2023-03-28T12:55:07.321" v="5436" actId="478"/>
          <ac:picMkLst>
            <pc:docMk/>
            <pc:sldMk cId="1909505550" sldId="623"/>
            <ac:picMk id="3" creationId="{97BD01CC-17AF-3685-CCC2-0305A3DB4FC5}"/>
          </ac:picMkLst>
        </pc:picChg>
        <pc:picChg chg="mod">
          <ac:chgData name="Subashini De Silva" userId="414c5621-6207-45a2-be53-60daa3a72bef" providerId="ADAL" clId="{89205E77-442D-4553-85DD-84AB299E0860}" dt="2023-03-28T12:57:15.954" v="5451" actId="1076"/>
          <ac:picMkLst>
            <pc:docMk/>
            <pc:sldMk cId="1909505550" sldId="623"/>
            <ac:picMk id="6" creationId="{83A7932E-439F-496A-B851-481F248C9285}"/>
          </ac:picMkLst>
        </pc:picChg>
        <pc:picChg chg="mod">
          <ac:chgData name="Subashini De Silva" userId="414c5621-6207-45a2-be53-60daa3a72bef" providerId="ADAL" clId="{89205E77-442D-4553-85DD-84AB299E0860}" dt="2023-03-28T21:10:08.495" v="6608" actId="732"/>
          <ac:picMkLst>
            <pc:docMk/>
            <pc:sldMk cId="1909505550" sldId="623"/>
            <ac:picMk id="10" creationId="{2D0C072D-5A90-ADC0-B6A7-786F5BC11C94}"/>
          </ac:picMkLst>
        </pc:picChg>
        <pc:picChg chg="add mod">
          <ac:chgData name="Subashini De Silva" userId="414c5621-6207-45a2-be53-60daa3a72bef" providerId="ADAL" clId="{89205E77-442D-4553-85DD-84AB299E0860}" dt="2023-03-28T21:11:27.444" v="6618" actId="164"/>
          <ac:picMkLst>
            <pc:docMk/>
            <pc:sldMk cId="1909505550" sldId="623"/>
            <ac:picMk id="12" creationId="{64AFA7ED-5F59-B658-DC37-CE0F0C0AB0EE}"/>
          </ac:picMkLst>
        </pc:picChg>
        <pc:picChg chg="mod">
          <ac:chgData name="Subashini De Silva" userId="414c5621-6207-45a2-be53-60daa3a72bef" providerId="ADAL" clId="{89205E77-442D-4553-85DD-84AB299E0860}" dt="2023-03-28T21:16:39.621" v="6666" actId="1076"/>
          <ac:picMkLst>
            <pc:docMk/>
            <pc:sldMk cId="1909505550" sldId="623"/>
            <ac:picMk id="16" creationId="{CCCFEC8D-28D1-AF6A-3118-5D65B1681311}"/>
          </ac:picMkLst>
        </pc:picChg>
        <pc:picChg chg="mod">
          <ac:chgData name="Subashini De Silva" userId="414c5621-6207-45a2-be53-60daa3a72bef" providerId="ADAL" clId="{89205E77-442D-4553-85DD-84AB299E0860}" dt="2023-03-28T12:57:26.290" v="5452" actId="1076"/>
          <ac:picMkLst>
            <pc:docMk/>
            <pc:sldMk cId="1909505550" sldId="623"/>
            <ac:picMk id="17" creationId="{43BDC634-5628-1E62-EC18-4E06B656570B}"/>
          </ac:picMkLst>
        </pc:picChg>
        <pc:picChg chg="del">
          <ac:chgData name="Subashini De Silva" userId="414c5621-6207-45a2-be53-60daa3a72bef" providerId="ADAL" clId="{89205E77-442D-4553-85DD-84AB299E0860}" dt="2023-03-28T12:57:02.524" v="5447" actId="478"/>
          <ac:picMkLst>
            <pc:docMk/>
            <pc:sldMk cId="1909505550" sldId="623"/>
            <ac:picMk id="18" creationId="{78823EE7-B008-E523-033E-83DB94989111}"/>
          </ac:picMkLst>
        </pc:picChg>
        <pc:picChg chg="mod">
          <ac:chgData name="Subashini De Silva" userId="414c5621-6207-45a2-be53-60daa3a72bef" providerId="ADAL" clId="{89205E77-442D-4553-85DD-84AB299E0860}" dt="2023-03-28T12:57:26.290" v="5452" actId="1076"/>
          <ac:picMkLst>
            <pc:docMk/>
            <pc:sldMk cId="1909505550" sldId="623"/>
            <ac:picMk id="20" creationId="{F316EE40-B1F4-C36F-4A5D-EA04C5BD467B}"/>
          </ac:picMkLst>
        </pc:picChg>
      </pc:sldChg>
      <pc:sldChg chg="modSp mod">
        <pc:chgData name="Subashini De Silva" userId="414c5621-6207-45a2-be53-60daa3a72bef" providerId="ADAL" clId="{89205E77-442D-4553-85DD-84AB299E0860}" dt="2023-03-28T21:41:27.677" v="6768" actId="403"/>
        <pc:sldMkLst>
          <pc:docMk/>
          <pc:sldMk cId="4233171092" sldId="625"/>
        </pc:sldMkLst>
        <pc:spChg chg="mod">
          <ac:chgData name="Subashini De Silva" userId="414c5621-6207-45a2-be53-60daa3a72bef" providerId="ADAL" clId="{89205E77-442D-4553-85DD-84AB299E0860}" dt="2023-03-28T21:41:27.677" v="6768" actId="403"/>
          <ac:spMkLst>
            <pc:docMk/>
            <pc:sldMk cId="4233171092" sldId="625"/>
            <ac:spMk id="8" creationId="{214BFA20-D203-45A9-9E40-7AB1A5B270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6601" y="8847612"/>
            <a:ext cx="411022" cy="277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5736" tIns="61255" rIns="125736" bIns="61255" anchor="ctr">
            <a:spAutoFit/>
          </a:bodyPr>
          <a:lstStyle/>
          <a:p>
            <a:pPr algn="r" defTabSz="1273772">
              <a:defRPr/>
            </a:pPr>
            <a:fld id="{F752B1B1-5586-4E15-8AED-7BA5A6AD5113}" type="slidenum">
              <a:rPr lang="en-US" sz="1000" b="0">
                <a:cs typeface="+mn-cs"/>
              </a:rPr>
              <a:pPr algn="r" defTabSz="1273772">
                <a:defRPr/>
              </a:pPr>
              <a:t>‹#›</a:t>
            </a:fld>
            <a:endParaRPr lang="en-US" sz="1000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1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264" y="4386317"/>
            <a:ext cx="5023920" cy="415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5736" tIns="61255" rIns="125736" bIns="612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0363" y="698500"/>
            <a:ext cx="6135687" cy="3452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263932" y="8770560"/>
            <a:ext cx="553690" cy="4160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5736" tIns="61255" rIns="125736" bIns="61255" anchor="ctr">
            <a:spAutoFit/>
          </a:bodyPr>
          <a:lstStyle/>
          <a:p>
            <a:pPr algn="r" defTabSz="1273772">
              <a:defRPr/>
            </a:pPr>
            <a:fld id="{AE436D56-BC2B-430C-A5AE-24920E72B34B}" type="slidenum">
              <a:rPr lang="en-US" sz="1900" b="0">
                <a:cs typeface="+mn-cs"/>
              </a:rPr>
              <a:pPr algn="r" defTabSz="1273772">
                <a:defRPr/>
              </a:pPr>
              <a:t>‹#›</a:t>
            </a:fld>
            <a:endParaRPr lang="en-US" sz="1900" b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81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495918"/>
            <a:ext cx="10363200" cy="1470025"/>
          </a:xfrm>
        </p:spPr>
        <p:txBody>
          <a:bodyPr/>
          <a:lstStyle>
            <a:lvl1pPr>
              <a:defRPr sz="3400" baseline="0">
                <a:solidFill>
                  <a:srgbClr val="1D4F9F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05283"/>
            <a:ext cx="6767804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location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47789" y="177292"/>
            <a:ext cx="3794543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1D4F9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49668" y="3534202"/>
            <a:ext cx="12192000" cy="27392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Suba De Silva</a:t>
            </a:r>
          </a:p>
          <a:p>
            <a:r>
              <a:rPr lang="en-US" sz="24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Jean Delayen, Bob Rimmer</a:t>
            </a:r>
            <a:endParaRPr lang="en-US" sz="2800" b="1" baseline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endParaRPr lang="en-US" sz="2000" b="1" baseline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endParaRPr lang="en-US" sz="2000" b="1" baseline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0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Center for Accelerator Science</a:t>
            </a:r>
          </a:p>
          <a:p>
            <a:r>
              <a:rPr lang="en-US" sz="20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Old Dominion University</a:t>
            </a:r>
          </a:p>
          <a:p>
            <a:r>
              <a:rPr lang="en-US" sz="20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and </a:t>
            </a:r>
          </a:p>
          <a:p>
            <a:r>
              <a:rPr lang="en-US" sz="2000" b="1" baseline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Thomas Jefferson National Accelerator Facility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87475-0310-4307-B827-63EB9FF8E7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9636" r="3182" b="13272"/>
          <a:stretch/>
        </p:blipFill>
        <p:spPr>
          <a:xfrm>
            <a:off x="72740" y="6359921"/>
            <a:ext cx="1683319" cy="4405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9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0"/>
            <a:ext cx="29972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0"/>
            <a:ext cx="8788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90600"/>
            <a:ext cx="10972800" cy="5257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E28BB-EBC6-4C79-A6CB-7BE61DACB31B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C7BD5-5A3F-4F17-B15A-884D0E279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5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40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2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4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6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26936"/>
            <a:ext cx="109728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B8473-CF1C-470F-AB53-C8962CC7C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9636" r="3182" b="13272"/>
          <a:stretch/>
        </p:blipFill>
        <p:spPr>
          <a:xfrm>
            <a:off x="72740" y="6359921"/>
            <a:ext cx="1683319" cy="4405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1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8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5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5283"/>
            <a:ext cx="8204200" cy="457200"/>
          </a:xfrm>
        </p:spPr>
        <p:txBody>
          <a:bodyPr/>
          <a:lstStyle>
            <a:lvl1pPr>
              <a:buNone/>
              <a:defRPr sz="20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/>
              <a:t>Crab Cavity Manufacturing Readiness Meeting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177669" y="205867"/>
            <a:ext cx="4014331" cy="457200"/>
          </a:xfrm>
        </p:spPr>
        <p:txBody>
          <a:bodyPr/>
          <a:lstStyle>
            <a:lvl1pPr algn="r">
              <a:buNone/>
              <a:defRPr sz="1800" b="1" baseline="0">
                <a:solidFill>
                  <a:srgbClr val="1D4F9F"/>
                </a:solidFill>
              </a:defRPr>
            </a:lvl1pPr>
          </a:lstStyle>
          <a:p>
            <a:pPr lvl="0"/>
            <a:r>
              <a:rPr lang="en-US"/>
              <a:t>October 1-2, 2014 CERN</a:t>
            </a:r>
          </a:p>
        </p:txBody>
      </p:sp>
      <p:sp>
        <p:nvSpPr>
          <p:cNvPr id="7" name="Title 3"/>
          <p:cNvSpPr txBox="1">
            <a:spLocks/>
          </p:cNvSpPr>
          <p:nvPr userDrawn="1"/>
        </p:nvSpPr>
        <p:spPr bwMode="auto">
          <a:xfrm>
            <a:off x="558800" y="1981693"/>
            <a:ext cx="11277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4F9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kern="0"/>
              <a:t>Higher Order Mode Couplers</a:t>
            </a:r>
          </a:p>
          <a:p>
            <a:r>
              <a:rPr lang="en-US" sz="3200" kern="0"/>
              <a:t>for RFD Cavity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048000" y="391691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/>
                <a:cs typeface="Arial"/>
              </a:rPr>
              <a:t>HyeKyoung Park</a:t>
            </a:r>
          </a:p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Center for Accelerator Science</a:t>
            </a:r>
          </a:p>
          <a:p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Old Dominion University</a:t>
            </a:r>
          </a:p>
        </p:txBody>
      </p:sp>
    </p:spTree>
    <p:extLst>
      <p:ext uri="{BB962C8B-B14F-4D97-AF65-F5344CB8AC3E}">
        <p14:creationId xmlns:p14="http://schemas.microsoft.com/office/powerpoint/2010/main" val="135044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69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70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4482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653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76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872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05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805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317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943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0"/>
            <a:ext cx="2997200" cy="6248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0"/>
            <a:ext cx="8788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861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90600"/>
            <a:ext cx="10972800" cy="5257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90918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30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0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12192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12192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5" cstate="print">
            <a:lum bright="9000"/>
          </a:blip>
          <a:stretch>
            <a:fillRect/>
          </a:stretch>
        </p:blipFill>
        <p:spPr>
          <a:xfrm>
            <a:off x="8979959" y="6319854"/>
            <a:ext cx="1062623" cy="5180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58EA7-CAF8-446E-A87F-2596683A764B}"/>
              </a:ext>
            </a:extLst>
          </p:cNvPr>
          <p:cNvSpPr txBox="1"/>
          <p:nvPr userDrawn="1"/>
        </p:nvSpPr>
        <p:spPr>
          <a:xfrm>
            <a:off x="10147200" y="6314663"/>
            <a:ext cx="20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004782"/>
                </a:solidFill>
              </a:rPr>
              <a:t>Center for Accelerator Science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ECC35836-7649-4C55-B5E5-490E96A9C4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51385" y="6453162"/>
            <a:ext cx="7446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000" b="0" i="1">
                <a:latin typeface="Times New Roman" pitchFamily="18" charset="0"/>
                <a:cs typeface="+mn-cs"/>
              </a:rPr>
              <a:t>Page </a:t>
            </a:r>
            <a:fld id="{1B5B5EA7-2DCA-4A86-8031-B157A36EB5B6}" type="slidenum">
              <a:rPr lang="en-US" sz="1000" b="0" i="1" smtClean="0">
                <a:latin typeface="Times New Roman" pitchFamily="18" charset="0"/>
                <a:cs typeface="+mn-cs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b="0" i="1">
              <a:latin typeface="Times New Roman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7E5BDD-043E-4B9E-81DC-0FFD18DF5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9636" r="3182" b="13272"/>
          <a:stretch/>
        </p:blipFill>
        <p:spPr>
          <a:xfrm>
            <a:off x="72740" y="6359921"/>
            <a:ext cx="1683319" cy="440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A08B-E053-40E9-834F-B91E5F9BF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6" name="Line 4"/>
          <p:cNvSpPr>
            <a:spLocks noChangeShapeType="1"/>
          </p:cNvSpPr>
          <p:nvPr/>
        </p:nvSpPr>
        <p:spPr bwMode="auto">
          <a:xfrm>
            <a:off x="0" y="816742"/>
            <a:ext cx="12192000" cy="0"/>
          </a:xfrm>
          <a:prstGeom prst="line">
            <a:avLst/>
          </a:prstGeom>
          <a:noFill/>
          <a:ln w="635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627717" name="Line 5"/>
          <p:cNvSpPr>
            <a:spLocks noChangeShapeType="1"/>
          </p:cNvSpPr>
          <p:nvPr/>
        </p:nvSpPr>
        <p:spPr bwMode="auto">
          <a:xfrm>
            <a:off x="0" y="6281531"/>
            <a:ext cx="12192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627720" name="Text Box 8"/>
          <p:cNvSpPr txBox="1">
            <a:spLocks noChangeArrowheads="1"/>
          </p:cNvSpPr>
          <p:nvPr/>
        </p:nvSpPr>
        <p:spPr bwMode="auto">
          <a:xfrm>
            <a:off x="3962400" y="6554908"/>
            <a:ext cx="417406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800" b="0" i="1">
                <a:solidFill>
                  <a:srgbClr val="000000"/>
                </a:solidFill>
                <a:latin typeface="Times New Roman" pitchFamily="18" charset="0"/>
                <a:cs typeface="Arial"/>
              </a:rPr>
              <a:t>Page </a:t>
            </a:r>
            <a:fld id="{1B5B5EA7-2DCA-4A86-8031-B157A36EB5B6}" type="slidenum">
              <a:rPr lang="en-US" sz="800" b="0" i="1" smtClean="0">
                <a:solidFill>
                  <a:srgbClr val="000000"/>
                </a:solidFill>
                <a:latin typeface="Times New Roman" pitchFamily="18" charset="0"/>
                <a:cs typeface="Arial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800" b="0" i="1">
              <a:solidFill>
                <a:srgbClr val="000000"/>
              </a:solidFill>
              <a:latin typeface="Times New Roman" pitchFamily="18" charset="0"/>
              <a:cs typeface="Arial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dentifier.gif"/>
          <p:cNvPicPr>
            <a:picLocks noChangeAspect="1"/>
          </p:cNvPicPr>
          <p:nvPr/>
        </p:nvPicPr>
        <p:blipFill>
          <a:blip r:embed="rId14" cstate="print">
            <a:lum bright="9000"/>
          </a:blip>
          <a:stretch>
            <a:fillRect/>
          </a:stretch>
        </p:blipFill>
        <p:spPr>
          <a:xfrm>
            <a:off x="9597179" y="6320317"/>
            <a:ext cx="1062623" cy="518029"/>
          </a:xfrm>
          <a:prstGeom prst="rect">
            <a:avLst/>
          </a:prstGeom>
        </p:spPr>
      </p:pic>
      <p:pic>
        <p:nvPicPr>
          <p:cNvPr id="8" name="Picture 7" descr="SLAC_Logo_our_name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33196" y="6418497"/>
            <a:ext cx="1251547" cy="3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5600" y="6324731"/>
            <a:ext cx="1785600" cy="461648"/>
            <a:chOff x="140854" y="5334000"/>
            <a:chExt cx="2471332" cy="851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6"/>
            <a:srcRect l="71532" r="-1"/>
            <a:stretch/>
          </p:blipFill>
          <p:spPr>
            <a:xfrm>
              <a:off x="1880757" y="5334000"/>
              <a:ext cx="731429" cy="8445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 descr="HiLumi logo.jpe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854" y="5334000"/>
              <a:ext cx="1763268" cy="851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12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D4F9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180" y="1495918"/>
            <a:ext cx="10210800" cy="2072783"/>
          </a:xfrm>
        </p:spPr>
        <p:txBody>
          <a:bodyPr/>
          <a:lstStyle/>
          <a:p>
            <a:r>
              <a:rPr lang="en-US" sz="4000" dirty="0">
                <a:solidFill>
                  <a:srgbClr val="25408B"/>
                </a:solidFill>
              </a:rPr>
              <a:t>1.3 GHz RF-Dipole Crabbing Cavity System for International Linear Collider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58" y="177292"/>
            <a:ext cx="6989734" cy="457200"/>
          </a:xfrm>
        </p:spPr>
        <p:txBody>
          <a:bodyPr/>
          <a:lstStyle/>
          <a:p>
            <a:r>
              <a:rPr lang="en-US" sz="2400" dirty="0">
                <a:solidFill>
                  <a:srgbClr val="25408B"/>
                </a:solidFill>
              </a:rPr>
              <a:t>International Workshop on Future Linear Colliders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984250" y="177292"/>
            <a:ext cx="4061412" cy="457200"/>
          </a:xfrm>
        </p:spPr>
        <p:txBody>
          <a:bodyPr/>
          <a:lstStyle/>
          <a:p>
            <a:r>
              <a:rPr lang="en-US" sz="2400" dirty="0"/>
              <a:t>15-19 May 2023</a:t>
            </a:r>
          </a:p>
        </p:txBody>
      </p:sp>
    </p:spTree>
    <p:extLst>
      <p:ext uri="{BB962C8B-B14F-4D97-AF65-F5344CB8AC3E}">
        <p14:creationId xmlns:p14="http://schemas.microsoft.com/office/powerpoint/2010/main" val="37844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43AA-0EED-341D-954D-BA520533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RF-Dipole Crabbing Cavities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EB66E2-227F-B14B-887C-1F0A4643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761" y="3894229"/>
            <a:ext cx="5669603" cy="1971625"/>
          </a:xfrm>
          <a:prstGeom prst="rect">
            <a:avLst/>
          </a:prstGeom>
        </p:spPr>
      </p:pic>
      <p:pic>
        <p:nvPicPr>
          <p:cNvPr id="6" name="Picture 6" descr="C:\Users\physics\Documents\Alx CST\na-pac13\WEPAC39\750_bd00.gif">
            <a:extLst>
              <a:ext uri="{FF2B5EF4-FFF2-40B4-BE49-F238E27FC236}">
                <a16:creationId xmlns:a16="http://schemas.microsoft.com/office/drawing/2014/main" id="{26FB85A2-53DE-F149-12BD-1570E5D0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5" b="14975"/>
          <a:stretch>
            <a:fillRect/>
          </a:stretch>
        </p:blipFill>
        <p:spPr bwMode="auto">
          <a:xfrm>
            <a:off x="7967857" y="989709"/>
            <a:ext cx="4170806" cy="218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My Data\3 PRST-AB\3 PRSTAB 400 MHz Results Paper\Images\DSC03819 - Copy Compressed 2.jpg">
            <a:extLst>
              <a:ext uri="{FF2B5EF4-FFF2-40B4-BE49-F238E27FC236}">
                <a16:creationId xmlns:a16="http://schemas.microsoft.com/office/drawing/2014/main" id="{A6CC58B2-5385-311E-1CFE-55352EF43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/>
          <a:stretch/>
        </p:blipFill>
        <p:spPr bwMode="auto">
          <a:xfrm>
            <a:off x="63920" y="900410"/>
            <a:ext cx="4074196" cy="23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72AB9-FBF7-3450-2947-AD3CCD5EEF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10357"/>
          <a:stretch/>
        </p:blipFill>
        <p:spPr bwMode="auto">
          <a:xfrm>
            <a:off x="4307848" y="1219239"/>
            <a:ext cx="3650285" cy="1727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2BBA13E-68C5-28A1-2BF6-FC72BB2B05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9" y="3471154"/>
            <a:ext cx="4072646" cy="2736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FBFFA-E090-F08F-779B-6F8F20DBD701}"/>
              </a:ext>
            </a:extLst>
          </p:cNvPr>
          <p:cNvSpPr txBox="1"/>
          <p:nvPr/>
        </p:nvSpPr>
        <p:spPr>
          <a:xfrm>
            <a:off x="1055802" y="3217569"/>
            <a:ext cx="1244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400 MHz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5917F-F023-8E97-C22D-658AE3B30072}"/>
              </a:ext>
            </a:extLst>
          </p:cNvPr>
          <p:cNvSpPr txBox="1"/>
          <p:nvPr/>
        </p:nvSpPr>
        <p:spPr>
          <a:xfrm>
            <a:off x="5507570" y="3059769"/>
            <a:ext cx="1244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499 MHz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75279-40CD-AA89-F320-A0A86AF6FD5A}"/>
              </a:ext>
            </a:extLst>
          </p:cNvPr>
          <p:cNvSpPr txBox="1"/>
          <p:nvPr/>
        </p:nvSpPr>
        <p:spPr>
          <a:xfrm>
            <a:off x="9431233" y="3059769"/>
            <a:ext cx="1244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750 MHz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B05B7-77C4-260E-AE70-ADA02E979631}"/>
              </a:ext>
            </a:extLst>
          </p:cNvPr>
          <p:cNvSpPr txBox="1"/>
          <p:nvPr/>
        </p:nvSpPr>
        <p:spPr>
          <a:xfrm>
            <a:off x="7650535" y="5854070"/>
            <a:ext cx="12440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960 MHz</a:t>
            </a:r>
          </a:p>
        </p:txBody>
      </p:sp>
    </p:spTree>
    <p:extLst>
      <p:ext uri="{BB962C8B-B14F-4D97-AF65-F5344CB8AC3E}">
        <p14:creationId xmlns:p14="http://schemas.microsoft.com/office/powerpoint/2010/main" val="1900722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Fabrication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97C9584-6DF4-0C68-C8D6-13C9A7F2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t="2941" r="2683" b="1568"/>
          <a:stretch/>
        </p:blipFill>
        <p:spPr bwMode="auto">
          <a:xfrm>
            <a:off x="4997824" y="871515"/>
            <a:ext cx="7140388" cy="50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23698FE-3436-E894-647E-CB9C0044C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14081" r="7151" b="12832"/>
          <a:stretch/>
        </p:blipFill>
        <p:spPr bwMode="auto">
          <a:xfrm>
            <a:off x="1256391" y="2726847"/>
            <a:ext cx="2812044" cy="22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E8249BC-8810-F7B6-12F1-621C307A2E5E}"/>
              </a:ext>
            </a:extLst>
          </p:cNvPr>
          <p:cNvSpPr/>
          <p:nvPr/>
        </p:nvSpPr>
        <p:spPr bwMode="auto">
          <a:xfrm>
            <a:off x="4290951" y="3673853"/>
            <a:ext cx="773169" cy="48409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584D3-B047-92B8-0AE0-CA056356AA01}"/>
              </a:ext>
            </a:extLst>
          </p:cNvPr>
          <p:cNvSpPr txBox="1"/>
          <p:nvPr/>
        </p:nvSpPr>
        <p:spPr>
          <a:xfrm>
            <a:off x="273215" y="941743"/>
            <a:ext cx="6091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Cavity body thickness - 3mm</a:t>
            </a:r>
          </a:p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Thickness of beam pipes, HOM cans – 2 mm</a:t>
            </a:r>
          </a:p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HOM hooks and probes – Nb</a:t>
            </a:r>
          </a:p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FPC and FP probes – Cu</a:t>
            </a:r>
          </a:p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Cavity flanges – SS 316LN with Cu gaskets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B1B7F-FB70-5CA6-3074-51A333494D5E}"/>
              </a:ext>
            </a:extLst>
          </p:cNvPr>
          <p:cNvSpPr txBox="1"/>
          <p:nvPr/>
        </p:nvSpPr>
        <p:spPr>
          <a:xfrm>
            <a:off x="273215" y="4999041"/>
            <a:ext cx="50033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HOM coupler fabrication </a:t>
            </a:r>
          </a:p>
          <a:p>
            <a:pPr marL="685800" lvl="1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TESLA HOM couplers used in XFEL, LCLS-II, CEBAF-C100, and ILC</a:t>
            </a:r>
          </a:p>
          <a:p>
            <a:pPr marL="685800" lvl="1" indent="-2286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Well understood fabrication process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CB14E-AE03-33F3-9073-FACEB2B15F6D}"/>
              </a:ext>
            </a:extLst>
          </p:cNvPr>
          <p:cNvSpPr txBox="1"/>
          <p:nvPr/>
        </p:nvSpPr>
        <p:spPr>
          <a:xfrm>
            <a:off x="8355978" y="3673853"/>
            <a:ext cx="38091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lvl="1" algn="l">
              <a:spcAft>
                <a:spcPts val="300"/>
              </a:spcAft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Center body will be machined and EDM out of Nb ingot</a:t>
            </a:r>
          </a:p>
          <a:p>
            <a:pPr marL="631825" lvl="2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Better control over dimensions and tolerances</a:t>
            </a:r>
          </a:p>
          <a:p>
            <a:pPr marL="631825" lvl="2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Reduced number of welds</a:t>
            </a:r>
          </a:p>
          <a:p>
            <a:pPr marL="631825" lvl="2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Reduces number of dies and fixturing</a:t>
            </a:r>
          </a:p>
          <a:p>
            <a:pPr marL="631825" lvl="2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Allows for variable thickness</a:t>
            </a:r>
          </a:p>
        </p:txBody>
      </p:sp>
    </p:spTree>
    <p:extLst>
      <p:ext uri="{BB962C8B-B14F-4D97-AF65-F5344CB8AC3E}">
        <p14:creationId xmlns:p14="http://schemas.microsoft.com/office/powerpoint/2010/main" val="202016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He Vessel and Cryomodule Design</a:t>
            </a:r>
          </a:p>
        </p:txBody>
      </p:sp>
      <p:pic>
        <p:nvPicPr>
          <p:cNvPr id="12" name="Picture 4" descr="image">
            <a:extLst>
              <a:ext uri="{FF2B5EF4-FFF2-40B4-BE49-F238E27FC236}">
                <a16:creationId xmlns:a16="http://schemas.microsoft.com/office/drawing/2014/main" id="{673FF835-B2D1-23DE-96B8-DBA272D6F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5744" r="986" b="7488"/>
          <a:stretch/>
        </p:blipFill>
        <p:spPr bwMode="auto">
          <a:xfrm>
            <a:off x="1775011" y="4113140"/>
            <a:ext cx="4365207" cy="20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9D248-8560-1D8A-3D41-8D39A9023926}"/>
              </a:ext>
            </a:extLst>
          </p:cNvPr>
          <p:cNvSpPr txBox="1"/>
          <p:nvPr/>
        </p:nvSpPr>
        <p:spPr>
          <a:xfrm>
            <a:off x="165617" y="911802"/>
            <a:ext cx="1186076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2 cavities in a single cryomodule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Second beam pipe – 20 mm beam pipe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Total achievable – 2.72 MV (1.36 MV </a:t>
            </a: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per cavity 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Design concept follows JLab C100 cryomodule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FPC, HOM couplers can be placed outside the He vessel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Cryomodule length ~1.5 m and diameter &lt; 1 m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D7CC59C-8A95-E9D2-DD69-E0E0ADEC9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12409" r="3665" b="10152"/>
          <a:stretch/>
        </p:blipFill>
        <p:spPr bwMode="auto">
          <a:xfrm>
            <a:off x="338041" y="3192924"/>
            <a:ext cx="2487245" cy="15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B55C7-9D48-E9D4-0411-34E813349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5908" r="3178" b="17537"/>
          <a:stretch/>
        </p:blipFill>
        <p:spPr>
          <a:xfrm>
            <a:off x="5970810" y="907625"/>
            <a:ext cx="6221190" cy="12232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E5D8A7-BD47-16A0-4D97-60B3FC152A45}"/>
              </a:ext>
            </a:extLst>
          </p:cNvPr>
          <p:cNvGrpSpPr/>
          <p:nvPr/>
        </p:nvGrpSpPr>
        <p:grpSpPr>
          <a:xfrm>
            <a:off x="6333565" y="2227931"/>
            <a:ext cx="5692818" cy="3968489"/>
            <a:chOff x="6333565" y="2227931"/>
            <a:chExt cx="5692818" cy="39684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DDAF4F-BE7F-F202-AC4A-1ADF3B07937C}"/>
                </a:ext>
              </a:extLst>
            </p:cNvPr>
            <p:cNvGrpSpPr/>
            <p:nvPr/>
          </p:nvGrpSpPr>
          <p:grpSpPr>
            <a:xfrm>
              <a:off x="6333565" y="2243400"/>
              <a:ext cx="5692818" cy="3953020"/>
              <a:chOff x="6333565" y="2243400"/>
              <a:chExt cx="5692818" cy="3953020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8CC44E94-3F72-E400-BB06-78A42CF2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0" t="25119" r="5251" b="4111"/>
              <a:stretch/>
            </p:blipFill>
            <p:spPr bwMode="auto">
              <a:xfrm>
                <a:off x="6333565" y="2860615"/>
                <a:ext cx="5692818" cy="3335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66C74046-4473-D488-9AD2-9B50480EB4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0" t="7336" r="5251" b="79287"/>
              <a:stretch/>
            </p:blipFill>
            <p:spPr bwMode="auto">
              <a:xfrm>
                <a:off x="6333565" y="2243400"/>
                <a:ext cx="5692818" cy="63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F773ED1-0122-36F8-8E1B-4B41C6AF54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2" t="8101" r="20085" b="84482"/>
            <a:stretch/>
          </p:blipFill>
          <p:spPr bwMode="auto">
            <a:xfrm>
              <a:off x="8855528" y="2227931"/>
              <a:ext cx="3158980" cy="526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8943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BFA20-D203-45A9-9E40-7AB1A5B2707F}"/>
              </a:ext>
            </a:extLst>
          </p:cNvPr>
          <p:cNvSpPr txBox="1">
            <a:spLocks/>
          </p:cNvSpPr>
          <p:nvPr/>
        </p:nvSpPr>
        <p:spPr>
          <a:xfrm>
            <a:off x="409304" y="925553"/>
            <a:ext cx="11347268" cy="53302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400" b="0" kern="0" dirty="0"/>
              <a:t>RFD cavity was down selected as one of the two cavities to be prototyped in the next phase of crabbing cavity development for ILC</a:t>
            </a:r>
          </a:p>
          <a:p>
            <a:pPr>
              <a:spcBef>
                <a:spcPts val="500"/>
              </a:spcBef>
            </a:pPr>
            <a:endParaRPr lang="en-US" sz="2400" b="0" kern="0" dirty="0"/>
          </a:p>
          <a:p>
            <a:pPr>
              <a:spcBef>
                <a:spcPts val="500"/>
              </a:spcBef>
            </a:pPr>
            <a:r>
              <a:rPr lang="en-US" sz="2400" b="0" kern="0" dirty="0"/>
              <a:t>Basic design is completed; will do detailed analysis to finalize the cavity dimensions</a:t>
            </a:r>
          </a:p>
          <a:p>
            <a:pPr lvl="1">
              <a:spcBef>
                <a:spcPts val="500"/>
              </a:spcBef>
            </a:pPr>
            <a:r>
              <a:rPr lang="en-US" sz="2000" b="0" kern="0" dirty="0"/>
              <a:t>Wakefield analysis</a:t>
            </a:r>
          </a:p>
          <a:p>
            <a:pPr lvl="1">
              <a:spcBef>
                <a:spcPts val="500"/>
              </a:spcBef>
            </a:pPr>
            <a:r>
              <a:rPr lang="en-US" sz="2000" b="0" kern="0" dirty="0"/>
              <a:t>Multipacting analysis with HOM dampers</a:t>
            </a:r>
          </a:p>
          <a:p>
            <a:pPr>
              <a:spcBef>
                <a:spcPts val="500"/>
              </a:spcBef>
            </a:pPr>
            <a:r>
              <a:rPr lang="en-US" sz="2400" b="0" kern="0" dirty="0"/>
              <a:t>Full engineering design and develop a detailed fabrication plan</a:t>
            </a:r>
          </a:p>
          <a:p>
            <a:pPr>
              <a:spcBef>
                <a:spcPts val="500"/>
              </a:spcBef>
            </a:pPr>
            <a:r>
              <a:rPr lang="en-US" sz="2400" b="0" kern="0" dirty="0"/>
              <a:t>Fabrication of the prototype cavity with HOM dampers</a:t>
            </a:r>
          </a:p>
          <a:p>
            <a:pPr>
              <a:spcBef>
                <a:spcPts val="500"/>
              </a:spcBef>
            </a:pPr>
            <a:endParaRPr lang="en-US" sz="2400" b="0" kern="0" dirty="0"/>
          </a:p>
          <a:p>
            <a:pPr>
              <a:spcBef>
                <a:spcPts val="500"/>
              </a:spcBef>
            </a:pPr>
            <a:r>
              <a:rPr lang="en-US" sz="2400" b="0" kern="0" dirty="0"/>
              <a:t>We have had great collaborations with LHC </a:t>
            </a:r>
            <a:r>
              <a:rPr lang="en-US" sz="2400" b="0" kern="0" dirty="0" err="1"/>
              <a:t>HiLumi</a:t>
            </a:r>
            <a:r>
              <a:rPr lang="en-US" sz="2400" b="0" kern="0" dirty="0"/>
              <a:t> and EIC with SLAC, BNL, Fermilab, CERN, TRIUMF</a:t>
            </a:r>
          </a:p>
          <a:p>
            <a:pPr>
              <a:spcBef>
                <a:spcPts val="500"/>
              </a:spcBef>
            </a:pPr>
            <a:r>
              <a:rPr lang="en-US" sz="2400" b="0" kern="0" dirty="0"/>
              <a:t>Looking forward to collaborations on developing the ILC crabbing systems</a:t>
            </a:r>
          </a:p>
          <a:p>
            <a:pPr>
              <a:spcBef>
                <a:spcPts val="500"/>
              </a:spcBef>
            </a:pP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418881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3870"/>
            <a:ext cx="12192000" cy="795130"/>
          </a:xfrm>
        </p:spPr>
        <p:txBody>
          <a:bodyPr/>
          <a:lstStyle/>
          <a:p>
            <a:r>
              <a:rPr lang="en-US" dirty="0"/>
              <a:t>THANK YOU !!!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BFA20-D203-45A9-9E40-7AB1A5B2707F}"/>
              </a:ext>
            </a:extLst>
          </p:cNvPr>
          <p:cNvSpPr txBox="1">
            <a:spLocks/>
          </p:cNvSpPr>
          <p:nvPr/>
        </p:nvSpPr>
        <p:spPr>
          <a:xfrm>
            <a:off x="609600" y="1084216"/>
            <a:ext cx="10972800" cy="50161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b="0" kern="0"/>
          </a:p>
        </p:txBody>
      </p:sp>
    </p:spTree>
    <p:extLst>
      <p:ext uri="{BB962C8B-B14F-4D97-AF65-F5344CB8AC3E}">
        <p14:creationId xmlns:p14="http://schemas.microsoft.com/office/powerpoint/2010/main" val="2770036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RF-Dipole Cavities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820" y="800100"/>
            <a:ext cx="11262359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Compact design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Fundamental deflecting/crabbing mode has the lowest frequency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>
                <a:sym typeface="Wingdings" pitchFamily="2" charset="2"/>
              </a:rPr>
              <a:t>No LOMs, no need for notch filter in HOM coupler for LOM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>
                <a:sym typeface="Wingdings" pitchFamily="2" charset="2"/>
              </a:rPr>
              <a:t>Nearest HOM widely separated ( &gt; 1.5 fundamental)</a:t>
            </a:r>
            <a:endParaRPr lang="en-US" sz="200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Low surface fields and high shunt impedance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Good balance between peak surface electric and magnetic field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Good uniformity of deflecting field due to high degree symmetry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Multipole components can be managed by shaping the geometry of the poles.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/>
              <a:t>HOM couplers located in area of low field in fundamental mode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7113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Fundamental Power Coupler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01D3F-1C98-4751-B1C9-4A1C9C45FBA1}"/>
              </a:ext>
            </a:extLst>
          </p:cNvPr>
          <p:cNvSpPr txBox="1"/>
          <p:nvPr/>
        </p:nvSpPr>
        <p:spPr>
          <a:xfrm>
            <a:off x="210015" y="965484"/>
            <a:ext cx="444907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Coupling using coaxial antenna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Similar to LCLS II power coupler</a:t>
            </a: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Beam current: </a:t>
            </a:r>
            <a:r>
              <a:rPr lang="en-US" sz="2000" b="0" i="1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0" baseline="-2500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 = 8.75 mA</a:t>
            </a: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Design parameters:</a:t>
            </a:r>
          </a:p>
          <a:p>
            <a:pPr marL="739775" lvl="1" indent="-28257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Beam offset: </a:t>
            </a:r>
            <a:r>
              <a:rPr lang="el-GR" sz="1800" b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= 0.5 mm</a:t>
            </a:r>
          </a:p>
          <a:p>
            <a:pPr marL="739775" lvl="1" indent="-282575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Microphonics: </a:t>
            </a:r>
            <a:r>
              <a:rPr lang="el-GR" sz="1800" b="0" i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= 50 Hz </a:t>
            </a: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Cavity parameters:</a:t>
            </a:r>
          </a:p>
          <a:p>
            <a:pPr marL="800100" lvl="1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0" i="1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0" baseline="-25000" err="1">
                <a:latin typeface="Calibri" panose="020F0502020204030204" pitchFamily="34" charset="0"/>
                <a:cs typeface="Calibri" panose="020F0502020204030204" pitchFamily="34" charset="0"/>
              </a:rPr>
              <a:t>diss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)= 444.8 [</a:t>
            </a:r>
            <a:r>
              <a:rPr lang="el-GR" sz="1800" b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800100" lvl="1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0" baseline="-2500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for 125 GeV = 1.845 [MV]</a:t>
            </a:r>
          </a:p>
          <a:p>
            <a:pPr marL="800100" lvl="1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800" b="0" baseline="-2500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per cavity = 0.9225 [MV]</a:t>
            </a:r>
          </a:p>
          <a:p>
            <a:pPr marL="342900" indent="-34290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FPC Coupling:</a:t>
            </a: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0FD4852C-FD45-4982-9FD7-A5510CE1BF81}"/>
              </a:ext>
            </a:extLst>
          </p:cNvPr>
          <p:cNvGraphicFramePr>
            <a:graphicFrameLocks noGrp="1"/>
          </p:cNvGraphicFramePr>
          <p:nvPr/>
        </p:nvGraphicFramePr>
        <p:xfrm>
          <a:off x="764107" y="4782990"/>
          <a:ext cx="2972663" cy="126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148">
                  <a:extLst>
                    <a:ext uri="{9D8B030D-6E8A-4147-A177-3AD203B41FA5}">
                      <a16:colId xmlns:a16="http://schemas.microsoft.com/office/drawing/2014/main" val="1951872435"/>
                    </a:ext>
                  </a:extLst>
                </a:gridCol>
                <a:gridCol w="755515">
                  <a:extLst>
                    <a:ext uri="{9D8B030D-6E8A-4147-A177-3AD203B41FA5}">
                      <a16:colId xmlns:a16="http://schemas.microsoft.com/office/drawing/2014/main" val="3911953541"/>
                    </a:ext>
                  </a:extLst>
                </a:gridCol>
              </a:tblGrid>
              <a:tr h="31356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400" baseline="-250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</a:t>
                      </a:r>
                      <a:endParaRPr lang="en-US" sz="14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1.5×10</a:t>
                      </a:r>
                      <a:r>
                        <a:rPr lang="en-US" sz="14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524049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Power at the cavity [W]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884423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RF heating at Cu probe [W]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5867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2F4A637-41A9-1054-F595-3FEF8623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1" t="2573" r="2064" b="3350"/>
          <a:stretch/>
        </p:blipFill>
        <p:spPr>
          <a:xfrm>
            <a:off x="8321346" y="881127"/>
            <a:ext cx="3817654" cy="2890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C69C3A-3A06-B20C-E09B-759B642243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9" t="5006" r="13309" b="2997"/>
          <a:stretch/>
        </p:blipFill>
        <p:spPr>
          <a:xfrm rot="16200000" flipV="1">
            <a:off x="5159864" y="532121"/>
            <a:ext cx="1872271" cy="373677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1503A6-400D-3BF3-30C1-EB94F2B916CE}"/>
              </a:ext>
            </a:extLst>
          </p:cNvPr>
          <p:cNvCxnSpPr>
            <a:cxnSpLocks/>
          </p:cNvCxnSpPr>
          <p:nvPr/>
        </p:nvCxnSpPr>
        <p:spPr bwMode="auto">
          <a:xfrm>
            <a:off x="4807670" y="3887176"/>
            <a:ext cx="7227312" cy="0"/>
          </a:xfrm>
          <a:prstGeom prst="line">
            <a:avLst/>
          </a:prstGeom>
          <a:ln w="28575">
            <a:solidFill>
              <a:srgbClr val="25408B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6258F33-F3D2-7D35-133A-80E0686F3C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159" t="4829" r="14523" b="1459"/>
          <a:stretch/>
        </p:blipFill>
        <p:spPr>
          <a:xfrm>
            <a:off x="5004106" y="4682306"/>
            <a:ext cx="316096" cy="1261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8302B6-F725-AED0-7744-C7639BA051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1" t="7548" r="10397" b="8920"/>
          <a:stretch/>
        </p:blipFill>
        <p:spPr>
          <a:xfrm>
            <a:off x="5665222" y="3956847"/>
            <a:ext cx="2850038" cy="21916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39731B-E56A-4BC8-8215-2C8B70334C4A}"/>
              </a:ext>
            </a:extLst>
          </p:cNvPr>
          <p:cNvSpPr txBox="1"/>
          <p:nvPr/>
        </p:nvSpPr>
        <p:spPr>
          <a:xfrm>
            <a:off x="8630916" y="4437711"/>
            <a:ext cx="3404066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Coupling using hook coupler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Field probe: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i="1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err="1">
                <a:latin typeface="Calibri" panose="020F0502020204030204" pitchFamily="34" charset="0"/>
                <a:cs typeface="Calibri" panose="020F0502020204030204" pitchFamily="34" charset="0"/>
              </a:rPr>
              <a:t>ext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&lt; 1.0×10</a:t>
            </a:r>
            <a:r>
              <a:rPr lang="en-US" sz="1800" b="0" baseline="3000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Extract ~200 </a:t>
            </a:r>
            <a:r>
              <a:rPr lang="en-US" sz="1800" b="0" err="1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at 0.9225 MV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EBBCE6D-C786-D54C-1CB3-6EA5D247E386}"/>
              </a:ext>
            </a:extLst>
          </p:cNvPr>
          <p:cNvSpPr txBox="1">
            <a:spLocks/>
          </p:cNvSpPr>
          <p:nvPr/>
        </p:nvSpPr>
        <p:spPr bwMode="auto">
          <a:xfrm>
            <a:off x="4659086" y="3817506"/>
            <a:ext cx="2726369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D4F9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Field Probe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4E888-7CDA-4589-BB67-00C6798D8187}"/>
              </a:ext>
            </a:extLst>
          </p:cNvPr>
          <p:cNvSpPr txBox="1"/>
          <p:nvPr/>
        </p:nvSpPr>
        <p:spPr>
          <a:xfrm>
            <a:off x="10136799" y="1568144"/>
            <a:ext cx="961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0" i="1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1400" b="0" i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400" b="0">
                <a:latin typeface="Calibri" panose="020F0502020204030204" pitchFamily="34" charset="0"/>
                <a:cs typeface="Calibri" panose="020F0502020204030204" pitchFamily="34" charset="0"/>
              </a:rPr>
              <a:t> = 50 Hz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Multipacting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9475D2-7F10-4DC4-96E2-03897A4E1E04}"/>
              </a:ext>
            </a:extLst>
          </p:cNvPr>
          <p:cNvSpPr txBox="1"/>
          <p:nvPr/>
        </p:nvSpPr>
        <p:spPr>
          <a:xfrm>
            <a:off x="339634" y="855522"/>
            <a:ext cx="11612880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Resonant particles traced for 50 rf cycles with impact energy 20-2000 eV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Simulated for particles generated at a 1/8</a:t>
            </a:r>
            <a:r>
              <a:rPr lang="en-US" sz="24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surface area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Multipacting barrier at ~0.35 MV is similar to other barriers seen in other RFD cavities, and is fully processable 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Doesn’t reappear after fully processed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Multipacting analysis including couplers remains to be done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AEEC6-BDA0-4D66-8B43-63D1F8B15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5"/>
          <a:stretch/>
        </p:blipFill>
        <p:spPr>
          <a:xfrm>
            <a:off x="1839010" y="3114193"/>
            <a:ext cx="2965853" cy="2388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C18B0E-4E99-D036-F1DB-035A0D528362}"/>
              </a:ext>
            </a:extLst>
          </p:cNvPr>
          <p:cNvSpPr txBox="1"/>
          <p:nvPr/>
        </p:nvSpPr>
        <p:spPr>
          <a:xfrm>
            <a:off x="9956989" y="3385298"/>
            <a:ext cx="203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Final location of the resonant particles after 50 rf cycles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4958FC-728E-01E7-7D40-A9EABAD2CE0B}"/>
              </a:ext>
            </a:extLst>
          </p:cNvPr>
          <p:cNvGrpSpPr/>
          <p:nvPr/>
        </p:nvGrpSpPr>
        <p:grpSpPr>
          <a:xfrm>
            <a:off x="6126110" y="2354472"/>
            <a:ext cx="3769539" cy="3099817"/>
            <a:chOff x="6304238" y="2354472"/>
            <a:chExt cx="3769539" cy="30998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979B61-517F-425C-B273-6C07B2D5F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8438"/>
            <a:stretch/>
          </p:blipFill>
          <p:spPr>
            <a:xfrm>
              <a:off x="6304238" y="2354472"/>
              <a:ext cx="2340998" cy="30998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601219-8832-F9CB-D3F0-95FC7FFFD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048" t="10021" b="16810"/>
            <a:stretch/>
          </p:blipFill>
          <p:spPr>
            <a:xfrm>
              <a:off x="8645236" y="2354473"/>
              <a:ext cx="1428541" cy="3099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0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Sensitivity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CED78-BD78-47E2-8BE4-6D9E1EF08449}"/>
              </a:ext>
            </a:extLst>
          </p:cNvPr>
          <p:cNvSpPr txBox="1"/>
          <p:nvPr/>
        </p:nvSpPr>
        <p:spPr>
          <a:xfrm>
            <a:off x="162812" y="883992"/>
            <a:ext cx="7085153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Nb material properties at room temperature for MG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Young’s modulus – 88.7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GPa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(1.29×10</a:t>
            </a:r>
            <a:r>
              <a:rPr lang="en-US" sz="20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psi)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Poisson’s ratio – 0.38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Cavity thickness – 3mm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Cavity constrained at beam pipe ports and FPC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Stiffening at poles can reduce pressure sensitivity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Or with variable thickness at the poles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Frequency shift at 2 K (24 torr) = -15.7 kHz</a:t>
            </a: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D1095608-6CFE-4E39-ADFF-A1E38A051B7B}"/>
              </a:ext>
            </a:extLst>
          </p:cNvPr>
          <p:cNvGraphicFramePr>
            <a:graphicFrameLocks noGrp="1"/>
          </p:cNvGraphicFramePr>
          <p:nvPr/>
        </p:nvGraphicFramePr>
        <p:xfrm>
          <a:off x="8118182" y="1488871"/>
          <a:ext cx="337905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337">
                  <a:extLst>
                    <a:ext uri="{9D8B030D-6E8A-4147-A177-3AD203B41FA5}">
                      <a16:colId xmlns:a16="http://schemas.microsoft.com/office/drawing/2014/main" val="1951872435"/>
                    </a:ext>
                  </a:extLst>
                </a:gridCol>
                <a:gridCol w="1742716">
                  <a:extLst>
                    <a:ext uri="{9D8B030D-6E8A-4147-A177-3AD203B41FA5}">
                      <a16:colId xmlns:a16="http://schemas.microsoft.com/office/drawing/2014/main" val="3157176209"/>
                    </a:ext>
                  </a:extLst>
                </a:gridCol>
              </a:tblGrid>
              <a:tr h="601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US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[Hz/torr]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348338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652.45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89417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62F48C9-0F12-8B46-2AD0-70AB238BD16C}"/>
              </a:ext>
            </a:extLst>
          </p:cNvPr>
          <p:cNvGrpSpPr/>
          <p:nvPr/>
        </p:nvGrpSpPr>
        <p:grpSpPr>
          <a:xfrm>
            <a:off x="6045124" y="3290700"/>
            <a:ext cx="5340816" cy="2723823"/>
            <a:chOff x="6045124" y="3290700"/>
            <a:chExt cx="5340816" cy="27238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91C2C0-3926-8C7C-F33B-BD7D78023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36" t="4823" r="8534" b="10068"/>
            <a:stretch/>
          </p:blipFill>
          <p:spPr>
            <a:xfrm>
              <a:off x="6045124" y="3290700"/>
              <a:ext cx="4044364" cy="27238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C0F0BC-0A30-876F-42D6-F2B5E47D6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9488" y="3478102"/>
              <a:ext cx="1296452" cy="234901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DA77448-9115-F8EC-1F1C-BB2231170FCF}"/>
              </a:ext>
            </a:extLst>
          </p:cNvPr>
          <p:cNvSpPr txBox="1"/>
          <p:nvPr/>
        </p:nvSpPr>
        <p:spPr>
          <a:xfrm>
            <a:off x="7247965" y="3579197"/>
            <a:ext cx="9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1 atm</a:t>
            </a:r>
          </a:p>
        </p:txBody>
      </p:sp>
    </p:spTree>
    <p:extLst>
      <p:ext uri="{BB962C8B-B14F-4D97-AF65-F5344CB8AC3E}">
        <p14:creationId xmlns:p14="http://schemas.microsoft.com/office/powerpoint/2010/main" val="126018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Lorentz Detuning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CED78-BD78-47E2-8BE4-6D9E1EF08449}"/>
              </a:ext>
            </a:extLst>
          </p:cNvPr>
          <p:cNvSpPr txBox="1"/>
          <p:nvPr/>
        </p:nvSpPr>
        <p:spPr>
          <a:xfrm>
            <a:off x="162812" y="883992"/>
            <a:ext cx="69172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Nb material properties at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temperature for annealed MG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Young’s modulus – 114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GPa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(1.65×10</a:t>
            </a:r>
            <a:r>
              <a:rPr lang="en-US" sz="20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psi)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Poisson’s ratio – 0.38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Cavity thickness – 3mm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Cavity constrained at beam pipe ports and FPC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Lorentz detuning can be reduced by tuner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Tuning by push/pull at top and bottom of the cavity</a:t>
            </a: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D1095608-6CFE-4E39-ADFF-A1E38A051B7B}"/>
              </a:ext>
            </a:extLst>
          </p:cNvPr>
          <p:cNvGraphicFramePr>
            <a:graphicFrameLocks noGrp="1"/>
          </p:cNvGraphicFramePr>
          <p:nvPr/>
        </p:nvGraphicFramePr>
        <p:xfrm>
          <a:off x="6898341" y="1512666"/>
          <a:ext cx="47489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388">
                  <a:extLst>
                    <a:ext uri="{9D8B030D-6E8A-4147-A177-3AD203B41FA5}">
                      <a16:colId xmlns:a16="http://schemas.microsoft.com/office/drawing/2014/main" val="1951872435"/>
                    </a:ext>
                  </a:extLst>
                </a:gridCol>
                <a:gridCol w="1460350">
                  <a:extLst>
                    <a:ext uri="{9D8B030D-6E8A-4147-A177-3AD203B41FA5}">
                      <a16:colId xmlns:a16="http://schemas.microsoft.com/office/drawing/2014/main" val="3157176209"/>
                    </a:ext>
                  </a:extLst>
                </a:gridCol>
                <a:gridCol w="816435">
                  <a:extLst>
                    <a:ext uri="{9D8B030D-6E8A-4147-A177-3AD203B41FA5}">
                      <a16:colId xmlns:a16="http://schemas.microsoft.com/office/drawing/2014/main" val="1162359847"/>
                    </a:ext>
                  </a:extLst>
                </a:gridCol>
                <a:gridCol w="1046735">
                  <a:extLst>
                    <a:ext uri="{9D8B030D-6E8A-4147-A177-3AD203B41FA5}">
                      <a16:colId xmlns:a16="http://schemas.microsoft.com/office/drawing/2014/main" val="3483402705"/>
                    </a:ext>
                  </a:extLst>
                </a:gridCol>
              </a:tblGrid>
              <a:tr h="601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US" sz="1800" baseline="-2500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US" sz="1800" baseline="-25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[kHz/(MV)</a:t>
                      </a:r>
                      <a:r>
                        <a:rPr lang="en-US" sz="1800" baseline="30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800" baseline="-25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US" sz="18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[kHz]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348338">
                <a:tc>
                  <a:txBody>
                    <a:bodyPr/>
                    <a:lstStyle/>
                    <a:p>
                      <a:pPr algn="ctr"/>
                      <a:r>
                        <a:rPr lang="en-US" sz="1800" i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1-cell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8941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8B7FD74-ABA7-405A-8054-4BE051CC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341" y="3251148"/>
            <a:ext cx="4426710" cy="22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8F0B-B32A-4DBD-BDC3-7449964A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963A0-4D34-4931-B7E9-5BEC37E8D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7527"/>
            <a:ext cx="10972800" cy="5118265"/>
          </a:xfrm>
        </p:spPr>
        <p:txBody>
          <a:bodyPr/>
          <a:lstStyle/>
          <a:p>
            <a:r>
              <a:rPr lang="en-US" sz="2400" dirty="0"/>
              <a:t>Crabbing System for ILC</a:t>
            </a:r>
          </a:p>
          <a:p>
            <a:r>
              <a:rPr lang="en-US" sz="2400" dirty="0"/>
              <a:t>ILC Crabbing System Specifications</a:t>
            </a:r>
          </a:p>
          <a:p>
            <a:r>
              <a:rPr lang="en-US" sz="2400" dirty="0"/>
              <a:t>EM Design</a:t>
            </a:r>
          </a:p>
          <a:p>
            <a:pPr lvl="1"/>
            <a:r>
              <a:rPr lang="en-US" sz="2000" dirty="0"/>
              <a:t>RF Parameters</a:t>
            </a:r>
          </a:p>
          <a:p>
            <a:pPr lvl="1"/>
            <a:r>
              <a:rPr lang="en-US" sz="2000" dirty="0"/>
              <a:t>HOM Damping</a:t>
            </a:r>
          </a:p>
          <a:p>
            <a:r>
              <a:rPr lang="en-US" sz="2400" dirty="0"/>
              <a:t>Mechanical Analysis</a:t>
            </a:r>
          </a:p>
          <a:p>
            <a:pPr lvl="1"/>
            <a:r>
              <a:rPr lang="en-US" sz="2000" dirty="0"/>
              <a:t>Stress Analysis</a:t>
            </a:r>
          </a:p>
          <a:p>
            <a:pPr lvl="1"/>
            <a:r>
              <a:rPr lang="en-US" sz="2000" dirty="0"/>
              <a:t>Tuning Sensitivity</a:t>
            </a:r>
          </a:p>
          <a:p>
            <a:r>
              <a:rPr lang="en-US" sz="2400" dirty="0"/>
              <a:t>Fabrication Plan</a:t>
            </a:r>
          </a:p>
          <a:p>
            <a:r>
              <a:rPr lang="en-US" sz="2400" dirty="0"/>
              <a:t>Cryomodule Layout</a:t>
            </a:r>
          </a:p>
          <a:p>
            <a:r>
              <a:rPr lang="en-US" sz="2400" dirty="0"/>
              <a:t>Summary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80880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Nb Material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BC1805EA-A4AF-9639-9556-3407240E3BFD}"/>
              </a:ext>
            </a:extLst>
          </p:cNvPr>
          <p:cNvGraphicFramePr>
            <a:graphicFrameLocks noGrp="1"/>
          </p:cNvGraphicFramePr>
          <p:nvPr/>
        </p:nvGraphicFramePr>
        <p:xfrm>
          <a:off x="896052" y="1051560"/>
          <a:ext cx="1021718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376">
                  <a:extLst>
                    <a:ext uri="{9D8B030D-6E8A-4147-A177-3AD203B41FA5}">
                      <a16:colId xmlns:a16="http://schemas.microsoft.com/office/drawing/2014/main" val="976905251"/>
                    </a:ext>
                  </a:extLst>
                </a:gridCol>
                <a:gridCol w="2049510">
                  <a:extLst>
                    <a:ext uri="{9D8B030D-6E8A-4147-A177-3AD203B41FA5}">
                      <a16:colId xmlns:a16="http://schemas.microsoft.com/office/drawing/2014/main" val="2182464548"/>
                    </a:ext>
                  </a:extLst>
                </a:gridCol>
                <a:gridCol w="3096384">
                  <a:extLst>
                    <a:ext uri="{9D8B030D-6E8A-4147-A177-3AD203B41FA5}">
                      <a16:colId xmlns:a16="http://schemas.microsoft.com/office/drawing/2014/main" val="3151867234"/>
                    </a:ext>
                  </a:extLst>
                </a:gridCol>
                <a:gridCol w="950321">
                  <a:extLst>
                    <a:ext uri="{9D8B030D-6E8A-4147-A177-3AD203B41FA5}">
                      <a16:colId xmlns:a16="http://schemas.microsoft.com/office/drawing/2014/main" val="2189921785"/>
                    </a:ext>
                  </a:extLst>
                </a:gridCol>
                <a:gridCol w="1527597">
                  <a:extLst>
                    <a:ext uri="{9D8B030D-6E8A-4147-A177-3AD203B41FA5}">
                      <a16:colId xmlns:a16="http://schemas.microsoft.com/office/drawing/2014/main" val="249675057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Parts (Nb)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 Type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Dimensions [mm]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Qty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 [kg]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106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forged ingot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110 mm × 140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678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caps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130 mm × 3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269761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 mm × 180 mm × 2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845852"/>
                  </a:ext>
                </a:extLst>
              </a:tr>
              <a:tr h="464881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 cans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 mm 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× 148 mm × 2 mm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45 mm × 2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61940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FPC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 mm × 148 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 × 2 mm</a:t>
                      </a:r>
                      <a:endParaRPr lang="en-US" sz="180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8844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 tube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Ø 25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mm × 70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86377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FPC &amp; HOM transitions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forged ingot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Machined from remaining material of the center body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8469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 hooks and probes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 forged ingot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15109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883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Crabbing System for ILC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39" y="3170712"/>
                <a:ext cx="11262359" cy="2970316"/>
              </a:xfrm>
            </p:spPr>
            <p:txBody>
              <a:bodyPr/>
              <a:lstStyle/>
              <a:p>
                <a:pPr>
                  <a:spcBef>
                    <a:spcPts val="3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/>
                  <a:t>Baseline design: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250 GeV with upgrade to 1 </a:t>
                </a:r>
                <a:r>
                  <a:rPr lang="en-US" sz="2400" dirty="0" err="1"/>
                  <a:t>TeV</a:t>
                </a:r>
                <a:endParaRPr lang="en-US" sz="2400" dirty="0"/>
              </a:p>
              <a:p>
                <a:pPr>
                  <a:spcBef>
                    <a:spcPts val="3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/>
                  <a:t>Luminosity: 1.35/2.7×10</a:t>
                </a:r>
                <a:r>
                  <a:rPr lang="en-US" sz="2400" baseline="30000" dirty="0"/>
                  <a:t>10</a:t>
                </a:r>
                <a:r>
                  <a:rPr lang="en-US" sz="2400" dirty="0"/>
                  <a:t> cm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s</a:t>
                </a:r>
                <a:r>
                  <a:rPr lang="en-US" sz="2400" baseline="30000" dirty="0"/>
                  <a:t>-1</a:t>
                </a:r>
                <a:r>
                  <a:rPr lang="en-US" sz="2400" dirty="0"/>
                  <a:t> </a:t>
                </a:r>
              </a:p>
              <a:p>
                <a:pPr>
                  <a:spcBef>
                    <a:spcPts val="3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/>
                  <a:t>Crossing angle: 14 </a:t>
                </a:r>
                <a:r>
                  <a:rPr lang="en-US" sz="2400" dirty="0" err="1"/>
                  <a:t>mrad</a:t>
                </a:r>
                <a:endParaRPr lang="en-US" sz="2400" dirty="0"/>
              </a:p>
              <a:p>
                <a:pPr>
                  <a:spcBef>
                    <a:spcPts val="300"/>
                  </a:spcBef>
                  <a:buFont typeface="Arial" pitchFamily="34" charset="0"/>
                  <a:buChar char="•"/>
                  <a:defRPr/>
                </a:pPr>
                <a:r>
                  <a:rPr lang="en-US" sz="2400" dirty="0"/>
                  <a:t>Transverse voltage:</a:t>
                </a:r>
              </a:p>
              <a:p>
                <a:pPr>
                  <a:spcBef>
                    <a:spcPts val="300"/>
                  </a:spcBef>
                  <a:buFont typeface="Arial" pitchFamily="34" charset="0"/>
                  <a:buChar char="•"/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39" y="3170712"/>
                <a:ext cx="11262359" cy="2970316"/>
              </a:xfrm>
              <a:blipFill>
                <a:blip r:embed="rId2"/>
                <a:stretch>
                  <a:fillRect l="-703" t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3729BA-867D-1F7F-60DB-27465EBEF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" t="8228" r="1977"/>
          <a:stretch/>
        </p:blipFill>
        <p:spPr>
          <a:xfrm>
            <a:off x="49186" y="857088"/>
            <a:ext cx="5968645" cy="2313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24633-B936-08B2-D29A-892293D88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5908" r="3178" b="17537"/>
          <a:stretch/>
        </p:blipFill>
        <p:spPr>
          <a:xfrm>
            <a:off x="5970810" y="1128156"/>
            <a:ext cx="6221190" cy="1223280"/>
          </a:xfrm>
          <a:prstGeom prst="rect">
            <a:avLst/>
          </a:prstGeom>
        </p:spPr>
      </p:pic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35EF6BA6-646A-0D3D-72EC-37BE39BEC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01009"/>
              </p:ext>
            </p:extLst>
          </p:nvPr>
        </p:nvGraphicFramePr>
        <p:xfrm>
          <a:off x="1459169" y="4821590"/>
          <a:ext cx="517608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84">
                  <a:extLst>
                    <a:ext uri="{9D8B030D-6E8A-4147-A177-3AD203B41FA5}">
                      <a16:colId xmlns:a16="http://schemas.microsoft.com/office/drawing/2014/main" val="976905251"/>
                    </a:ext>
                  </a:extLst>
                </a:gridCol>
                <a:gridCol w="772100">
                  <a:extLst>
                    <a:ext uri="{9D8B030D-6E8A-4147-A177-3AD203B41FA5}">
                      <a16:colId xmlns:a16="http://schemas.microsoft.com/office/drawing/2014/main" val="2496750575"/>
                    </a:ext>
                  </a:extLst>
                </a:gridCol>
                <a:gridCol w="772100">
                  <a:extLst>
                    <a:ext uri="{9D8B030D-6E8A-4147-A177-3AD203B41FA5}">
                      <a16:colId xmlns:a16="http://schemas.microsoft.com/office/drawing/2014/main" val="3255254873"/>
                    </a:ext>
                  </a:extLst>
                </a:gridCol>
                <a:gridCol w="772100">
                  <a:extLst>
                    <a:ext uri="{9D8B030D-6E8A-4147-A177-3AD203B41FA5}">
                      <a16:colId xmlns:a16="http://schemas.microsoft.com/office/drawing/2014/main" val="3317072796"/>
                    </a:ext>
                  </a:extLst>
                </a:gridCol>
                <a:gridCol w="514734">
                  <a:extLst>
                    <a:ext uri="{9D8B030D-6E8A-4147-A177-3AD203B41FA5}">
                      <a16:colId xmlns:a16="http://schemas.microsoft.com/office/drawing/2014/main" val="731320493"/>
                    </a:ext>
                  </a:extLst>
                </a:gridCol>
                <a:gridCol w="514734">
                  <a:extLst>
                    <a:ext uri="{9D8B030D-6E8A-4147-A177-3AD203B41FA5}">
                      <a16:colId xmlns:a16="http://schemas.microsoft.com/office/drawing/2014/main" val="3890990012"/>
                    </a:ext>
                  </a:extLst>
                </a:gridCol>
                <a:gridCol w="514734">
                  <a:extLst>
                    <a:ext uri="{9D8B030D-6E8A-4147-A177-3AD203B41FA5}">
                      <a16:colId xmlns:a16="http://schemas.microsoft.com/office/drawing/2014/main" val="2332142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Energy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GeV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TeV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1061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[GHz]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67856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Tot.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714843"/>
                  </a:ext>
                </a:extLst>
              </a:tr>
            </a:tbl>
          </a:graphicData>
        </a:graphic>
      </p:graphicFrame>
      <p:graphicFrame>
        <p:nvGraphicFramePr>
          <p:cNvPr id="10" name="Table 16">
            <a:extLst>
              <a:ext uri="{FF2B5EF4-FFF2-40B4-BE49-F238E27FC236}">
                <a16:creationId xmlns:a16="http://schemas.microsoft.com/office/drawing/2014/main" id="{98B861AE-6C95-56A4-5090-4ED418A26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479964"/>
              </p:ext>
            </p:extLst>
          </p:nvPr>
        </p:nvGraphicFramePr>
        <p:xfrm>
          <a:off x="7627620" y="3332469"/>
          <a:ext cx="44805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377914513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37800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039344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Center of mass energy [GeV]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250/1000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214763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Crossing angle [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mrad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3280298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algn="l"/>
                      <a:r>
                        <a:rPr lang="el-G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9961296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13.0/22.6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897958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RMS bunch length (</a:t>
                      </a:r>
                      <a:r>
                        <a:rPr lang="el-GR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0.3/0.25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1317848"/>
                  </a:ext>
                </a:extLst>
              </a:tr>
              <a:tr h="250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RMS horizontal beam size (</a:t>
                      </a:r>
                      <a:r>
                        <a:rPr lang="el-GR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US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[nm]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729.0/481.0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23894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FFB64B-5AE2-906C-0508-59DA0B90CBDA}"/>
              </a:ext>
            </a:extLst>
          </p:cNvPr>
          <p:cNvSpPr txBox="1"/>
          <p:nvPr/>
        </p:nvSpPr>
        <p:spPr>
          <a:xfrm>
            <a:off x="7627620" y="2964661"/>
            <a:ext cx="448056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r>
              <a:rPr lang="en-US" dirty="0"/>
              <a:t>ILC Technical Design Report</a:t>
            </a:r>
          </a:p>
        </p:txBody>
      </p:sp>
    </p:spTree>
    <p:extLst>
      <p:ext uri="{BB962C8B-B14F-4D97-AF65-F5344CB8AC3E}">
        <p14:creationId xmlns:p14="http://schemas.microsoft.com/office/powerpoint/2010/main" val="294491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ILC 1.3 GHz Crab Cavity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88D43-7455-D4A0-0B4C-5F650AF5DD2F}"/>
              </a:ext>
            </a:extLst>
          </p:cNvPr>
          <p:cNvSpPr txBox="1"/>
          <p:nvPr/>
        </p:nvSpPr>
        <p:spPr>
          <a:xfrm>
            <a:off x="133831" y="874436"/>
            <a:ext cx="64686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Operating frequency – 1.3 GHz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Transverse voltage – 1.845 MV (125 GeV) and 7.4 MV (for 500 GeV)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Maximum fields – </a:t>
            </a:r>
            <a:r>
              <a:rPr lang="en-US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2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&lt; 45 MV/m and </a:t>
            </a:r>
            <a:r>
              <a:rPr lang="en-US" sz="2200" b="0" i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2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 &lt; 80 </a:t>
            </a:r>
            <a:r>
              <a:rPr lang="en-US" sz="2200" b="0" dirty="0" err="1">
                <a:latin typeface="Calibri" panose="020F0502020204030204" pitchFamily="34" charset="0"/>
                <a:cs typeface="Calibri" panose="020F0502020204030204" pitchFamily="34" charset="0"/>
              </a:rPr>
              <a:t>mT</a:t>
            </a:r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Total impedance threshold: 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48.8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and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61.7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Transverse kick factors: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&lt; 1.6×10</a:t>
            </a:r>
            <a:r>
              <a:rPr lang="en-US" sz="20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V/pc/m and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&lt; 1.2×10</a:t>
            </a:r>
            <a:r>
              <a:rPr lang="en-US" sz="20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V/pc/m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Tuning specifications – 100-180 kHz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Dimensional constraints: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Minimum beam aperture = 25 mm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Total cryomodule length &lt; 3.8 mm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Parallel beam pipe separation = 197 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61D86-672B-4B7A-92F9-F25F540AF23C}"/>
              </a:ext>
            </a:extLst>
          </p:cNvPr>
          <p:cNvSpPr txBox="1"/>
          <p:nvPr/>
        </p:nvSpPr>
        <p:spPr>
          <a:xfrm>
            <a:off x="7137501" y="947867"/>
            <a:ext cx="4920668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ILC Crab Cavity Specifications (V19) – P. McIntosh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560D3-D6BD-0563-42BC-324F57B3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501" y="1349681"/>
            <a:ext cx="4920668" cy="4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ILC Crab Cavity Designs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4821" y="800100"/>
            <a:ext cx="8014394" cy="5257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Several crab cavity designs have been proposed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Down Selection Review on Crab Cavity Design – April 4-6, 2023 – KEK, Japan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/>
              <a:t>Two crab cavity designs were down selected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2 Final Designs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/>
              <a:t>RF-Dipole Cavity (RFD) [1.3 GHz] from ODU/JLab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/>
              <a:t>Quasi-waveguide Multi-cell Resonator (</a:t>
            </a:r>
            <a:r>
              <a:rPr lang="en-US" sz="1800" dirty="0" err="1"/>
              <a:t>QMiR</a:t>
            </a:r>
            <a:r>
              <a:rPr lang="en-US" sz="1800" dirty="0"/>
              <a:t>) [2.6 GHz] from Fermilab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2 selected designs will go into prototype production in the 18 month Pre-Lab phase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0740890-73D2-4548-D6DC-5BBD562BD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40" y="932052"/>
            <a:ext cx="3961946" cy="2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6E601B-B402-AFEC-458E-6095BB651630}"/>
              </a:ext>
            </a:extLst>
          </p:cNvPr>
          <p:cNvSpPr txBox="1"/>
          <p:nvPr/>
        </p:nvSpPr>
        <p:spPr>
          <a:xfrm>
            <a:off x="9687352" y="1014329"/>
            <a:ext cx="2363190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ILC Crab Cavity Development, R. Laxdal</a:t>
            </a:r>
          </a:p>
          <a:p>
            <a:r>
              <a:rPr lang="en-US" dirty="0"/>
              <a:t>(Thursday, 8.30 am)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C0D26-69B5-ECE5-F1F6-578057D18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58" t="6511" r="4734" b="11299"/>
          <a:stretch/>
        </p:blipFill>
        <p:spPr>
          <a:xfrm>
            <a:off x="66833" y="3837964"/>
            <a:ext cx="2210112" cy="1526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336EC6-E751-4B8B-4B12-216D699659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59" t="18634" r="31778" b="15115"/>
          <a:stretch/>
        </p:blipFill>
        <p:spPr>
          <a:xfrm>
            <a:off x="4418725" y="3665963"/>
            <a:ext cx="2449396" cy="1699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5C26AA-A54A-4754-0455-B754F5954F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2" r="1592"/>
          <a:stretch/>
        </p:blipFill>
        <p:spPr>
          <a:xfrm>
            <a:off x="6868121" y="4552477"/>
            <a:ext cx="3094654" cy="16605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BB2322-BD0F-C4E6-4B2B-C0792E874B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44" r="5756"/>
          <a:stretch/>
        </p:blipFill>
        <p:spPr>
          <a:xfrm>
            <a:off x="9962775" y="3768727"/>
            <a:ext cx="2168449" cy="14192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99FDAE-4419-C2C0-0496-3640951E452C}"/>
              </a:ext>
            </a:extLst>
          </p:cNvPr>
          <p:cNvSpPr txBox="1"/>
          <p:nvPr/>
        </p:nvSpPr>
        <p:spPr>
          <a:xfrm>
            <a:off x="1819717" y="5855344"/>
            <a:ext cx="22816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QMIR 2.6 GHz (FERMILAB)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9E196F-A056-BFB6-E9CE-0BE88CF4CCF1}"/>
              </a:ext>
            </a:extLst>
          </p:cNvPr>
          <p:cNvSpPr txBox="1"/>
          <p:nvPr/>
        </p:nvSpPr>
        <p:spPr>
          <a:xfrm>
            <a:off x="10425904" y="5209014"/>
            <a:ext cx="13005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DQW 1.3 GHz </a:t>
            </a:r>
          </a:p>
          <a:p>
            <a:r>
              <a:rPr lang="en-US" dirty="0"/>
              <a:t>(BNL, CERN)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A6A12-1107-7AF9-34C4-E47336CF1575}"/>
              </a:ext>
            </a:extLst>
          </p:cNvPr>
          <p:cNvSpPr txBox="1"/>
          <p:nvPr/>
        </p:nvSpPr>
        <p:spPr>
          <a:xfrm>
            <a:off x="8102231" y="4310793"/>
            <a:ext cx="130050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WOW 1.3 GHz </a:t>
            </a:r>
          </a:p>
          <a:p>
            <a:r>
              <a:rPr lang="en-US" dirty="0"/>
              <a:t>(BNL, CERN)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EF1D40-3C1A-3839-4F6B-D5008AC07CAD}"/>
              </a:ext>
            </a:extLst>
          </p:cNvPr>
          <p:cNvSpPr txBox="1"/>
          <p:nvPr/>
        </p:nvSpPr>
        <p:spPr>
          <a:xfrm>
            <a:off x="2117149" y="4021727"/>
            <a:ext cx="12492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RFD 1.3 GHz (ODU/JLAB)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F631C-0209-9842-5849-50E0DF1FDF27}"/>
              </a:ext>
            </a:extLst>
          </p:cNvPr>
          <p:cNvSpPr txBox="1"/>
          <p:nvPr/>
        </p:nvSpPr>
        <p:spPr>
          <a:xfrm>
            <a:off x="4834772" y="5424457"/>
            <a:ext cx="185247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RACETRACK 3.9 GHz</a:t>
            </a:r>
          </a:p>
          <a:p>
            <a:r>
              <a:rPr lang="en-US" dirty="0"/>
              <a:t>(LANCASTER UNIV. /COCKTROFT)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9C3394-612B-7D91-1146-724ACC0A5F2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8" t="5963" r="5767" b="14071"/>
          <a:stretch/>
        </p:blipFill>
        <p:spPr>
          <a:xfrm>
            <a:off x="1463421" y="4782800"/>
            <a:ext cx="2801953" cy="94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 GHz RFD Cavity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7BB37-9D1C-4583-A75A-269494C7BC84}"/>
              </a:ext>
            </a:extLst>
          </p:cNvPr>
          <p:cNvSpPr txBox="1"/>
          <p:nvPr/>
        </p:nvSpPr>
        <p:spPr>
          <a:xfrm>
            <a:off x="139134" y="949069"/>
            <a:ext cx="856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>
                <a:latin typeface="Calibri" panose="020F0502020204030204" pitchFamily="34" charset="0"/>
                <a:cs typeface="Calibri" panose="020F0502020204030204" pitchFamily="34" charset="0"/>
              </a:rPr>
              <a:t>Optimized the pole shape (pole height and length):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To achieve peak surface field requirements of 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b="0" baseline="-2500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&lt; 45 MV/m and </a:t>
            </a:r>
            <a:r>
              <a:rPr lang="en-US" sz="1800" b="0" i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b="0" baseline="-2500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0">
                <a:latin typeface="Calibri" panose="020F0502020204030204" pitchFamily="34" charset="0"/>
                <a:cs typeface="Calibri" panose="020F0502020204030204" pitchFamily="34" charset="0"/>
              </a:rPr>
              <a:t> &lt; 80 </a:t>
            </a:r>
            <a:r>
              <a:rPr lang="en-US" sz="1800" b="0" err="1">
                <a:latin typeface="Calibri" panose="020F0502020204030204" pitchFamily="34" charset="0"/>
                <a:cs typeface="Calibri" panose="020F0502020204030204" pitchFamily="34" charset="0"/>
              </a:rPr>
              <a:t>mT</a:t>
            </a:r>
            <a:endParaRPr lang="en-US" sz="18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CF11859E-5AF9-00A9-A4A9-7A47D2D39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34296"/>
              </p:ext>
            </p:extLst>
          </p:nvPr>
        </p:nvGraphicFramePr>
        <p:xfrm>
          <a:off x="8576103" y="951375"/>
          <a:ext cx="332713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>
                  <a:extLst>
                    <a:ext uri="{9D8B030D-6E8A-4147-A177-3AD203B41FA5}">
                      <a16:colId xmlns:a16="http://schemas.microsoft.com/office/drawing/2014/main" val="976905251"/>
                    </a:ext>
                  </a:extLst>
                </a:gridCol>
                <a:gridCol w="951988">
                  <a:extLst>
                    <a:ext uri="{9D8B030D-6E8A-4147-A177-3AD203B41FA5}">
                      <a16:colId xmlns:a16="http://schemas.microsoft.com/office/drawing/2014/main" val="249675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81061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Operating frequency [GHz]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267856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HOM [GHz]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16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800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53651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1859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200"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/(MV/m)]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446247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200" baseline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/(MV/m)]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33083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i="1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129.88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324605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 (V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/P)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439.51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93761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 baseline="-250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 baseline="-250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 (V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/P)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5.71×10</a:t>
                      </a:r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847848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aseline="30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Reference length </a:t>
                      </a:r>
                      <a:r>
                        <a:rPr lang="en-US" sz="1200" i="1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i="1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 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668531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="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b="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max per cavity [MV]</a:t>
                      </a:r>
                      <a:endParaRPr lang="en-US" sz="1200" b="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1921018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[MV/m]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545488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i="1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1200" kern="1200" baseline="-25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200" i="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79.96</a:t>
                      </a:r>
                      <a:endParaRPr lang="en-US" sz="1200" i="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9990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endParaRPr lang="en-US" sz="12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53846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="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 b="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cavity [MV] (@ 125 GeV)</a:t>
                      </a:r>
                      <a:endParaRPr lang="en-US" sz="1200" b="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38783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Stored energy (</a:t>
                      </a:r>
                      <a:r>
                        <a:rPr lang="en-US" sz="1200" i="1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[J]</a:t>
                      </a:r>
                      <a:endParaRPr lang="en-US" sz="12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82826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kern="1200" baseline="-2500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[W] </a:t>
                      </a:r>
                      <a:r>
                        <a:rPr lang="en-US" sz="1200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(for </a:t>
                      </a:r>
                      <a:r>
                        <a:rPr lang="en-US" sz="1200" i="1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 kern="1200" baseline="-25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00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30 n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219940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i="1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US" sz="1200" kern="1200" baseline="-25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200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(for </a:t>
                      </a:r>
                      <a:r>
                        <a:rPr lang="en-US" sz="1200" i="1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200" kern="1200" baseline="-250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200" kern="1200" baseline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30 n</a:t>
                      </a:r>
                      <a:r>
                        <a:rPr lang="el-GR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200" kern="1200" baseline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4.33×10</a:t>
                      </a:r>
                      <a:r>
                        <a:rPr lang="en-US" sz="12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04326"/>
                  </a:ext>
                </a:extLst>
              </a:tr>
            </a:tbl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6B58CA63-2EA1-323B-714D-24DDD8829B90}"/>
              </a:ext>
            </a:extLst>
          </p:cNvPr>
          <p:cNvGrpSpPr/>
          <p:nvPr/>
        </p:nvGrpSpPr>
        <p:grpSpPr>
          <a:xfrm>
            <a:off x="1198085" y="1894827"/>
            <a:ext cx="6296851" cy="1738974"/>
            <a:chOff x="87381" y="4482709"/>
            <a:chExt cx="6296851" cy="173897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445587-DDAA-2359-B4B3-FD5A87961D63}"/>
                </a:ext>
              </a:extLst>
            </p:cNvPr>
            <p:cNvGrpSpPr/>
            <p:nvPr/>
          </p:nvGrpSpPr>
          <p:grpSpPr>
            <a:xfrm>
              <a:off x="752006" y="4593967"/>
              <a:ext cx="5632226" cy="1627716"/>
              <a:chOff x="435546" y="4548247"/>
              <a:chExt cx="5632226" cy="162771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E5E9E6C-61F4-D91F-F9D8-446074B1F9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97" t="10666" r="5254" b="19957"/>
              <a:stretch/>
            </p:blipFill>
            <p:spPr>
              <a:xfrm>
                <a:off x="2007836" y="4830226"/>
                <a:ext cx="4059936" cy="1345737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0963C16-E192-4617-13E0-751C862C54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05" t="1647" r="1430" b="3413"/>
              <a:stretch/>
            </p:blipFill>
            <p:spPr>
              <a:xfrm>
                <a:off x="435546" y="4818514"/>
                <a:ext cx="1339353" cy="1352838"/>
              </a:xfrm>
              <a:prstGeom prst="rect">
                <a:avLst/>
              </a:prstGeom>
            </p:spPr>
          </p:pic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C138BC3-0B89-00A3-69B0-F2B674C8572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492496" y="5181600"/>
                <a:ext cx="0" cy="64312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FE5AFE-2E4F-28FC-117B-C6361B0FCDE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7693" y="4548247"/>
                <a:ext cx="0" cy="1002161"/>
              </a:xfrm>
              <a:prstGeom prst="line">
                <a:avLst/>
              </a:prstGeom>
              <a:ln w="19050"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CA9320A-7CE6-5FE5-3B28-1744D86D3E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258824" y="4548247"/>
                <a:ext cx="0" cy="989969"/>
              </a:xfrm>
              <a:prstGeom prst="line">
                <a:avLst/>
              </a:prstGeom>
              <a:ln w="19050"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638B74E-4428-23E4-3449-D02DF287A5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22020" y="4640580"/>
                <a:ext cx="345948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D92AB9C-5E3C-9908-5E3E-82BF31411429}"/>
                  </a:ext>
                </a:extLst>
              </p:cNvPr>
              <p:cNvSpPr txBox="1"/>
              <p:nvPr/>
            </p:nvSpPr>
            <p:spPr>
              <a:xfrm>
                <a:off x="1336388" y="4548247"/>
                <a:ext cx="49714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/>
                  <a:t>25 mm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52D869-EDE1-0518-458C-10818DE99D25}"/>
                  </a:ext>
                </a:extLst>
              </p:cNvPr>
              <p:cNvSpPr txBox="1"/>
              <p:nvPr/>
            </p:nvSpPr>
            <p:spPr>
              <a:xfrm>
                <a:off x="5257749" y="4962329"/>
                <a:ext cx="49714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200"/>
                  <a:t>50 mm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5DA5428-27DC-FA7B-2273-212A97F148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699" y="5411986"/>
              <a:ext cx="985036" cy="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FDED8D-3D09-0295-A67B-67C9E4E9E04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699" y="5665863"/>
              <a:ext cx="985036" cy="0"/>
            </a:xfrm>
            <a:prstGeom prst="line">
              <a:avLst/>
            </a:prstGeom>
            <a:ln w="19050"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2283B8-5C75-5517-2DB9-F78F8B070D7D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355854" y="5549163"/>
              <a:ext cx="27432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88002C-1729-42F0-AB11-F88CC9EA0664}"/>
                </a:ext>
              </a:extLst>
            </p:cNvPr>
            <p:cNvSpPr txBox="1"/>
            <p:nvPr/>
          </p:nvSpPr>
          <p:spPr>
            <a:xfrm>
              <a:off x="87381" y="5192715"/>
              <a:ext cx="63911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31.5 mm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90B6F63-AF4A-5551-2B71-C14868C9494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62200" y="4706112"/>
              <a:ext cx="398678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334EB45-59B8-F24F-A3F5-1CC52392BBF7}"/>
                </a:ext>
              </a:extLst>
            </p:cNvPr>
            <p:cNvSpPr txBox="1"/>
            <p:nvPr/>
          </p:nvSpPr>
          <p:spPr>
            <a:xfrm>
              <a:off x="3894004" y="4482709"/>
              <a:ext cx="59434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/>
                <a:t>310 mm</a:t>
              </a:r>
            </a:p>
          </p:txBody>
        </p:sp>
      </p:grpSp>
      <p:graphicFrame>
        <p:nvGraphicFramePr>
          <p:cNvPr id="43" name="Table 6">
            <a:extLst>
              <a:ext uri="{FF2B5EF4-FFF2-40B4-BE49-F238E27FC236}">
                <a16:creationId xmlns:a16="http://schemas.microsoft.com/office/drawing/2014/main" id="{86FB7229-E22D-DBB0-D691-BFD2C2DFD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48430"/>
              </p:ext>
            </p:extLst>
          </p:nvPr>
        </p:nvGraphicFramePr>
        <p:xfrm>
          <a:off x="317336" y="3915214"/>
          <a:ext cx="3573091" cy="222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14">
                  <a:extLst>
                    <a:ext uri="{9D8B030D-6E8A-4147-A177-3AD203B41FA5}">
                      <a16:colId xmlns:a16="http://schemas.microsoft.com/office/drawing/2014/main" val="976905251"/>
                    </a:ext>
                  </a:extLst>
                </a:gridCol>
                <a:gridCol w="1071277">
                  <a:extLst>
                    <a:ext uri="{9D8B030D-6E8A-4147-A177-3AD203B41FA5}">
                      <a16:colId xmlns:a16="http://schemas.microsoft.com/office/drawing/2014/main" val="2496750575"/>
                    </a:ext>
                  </a:extLst>
                </a:gridCol>
              </a:tblGrid>
              <a:tr h="26125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Dimensions (rf volume)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2810614"/>
                  </a:ext>
                </a:extLst>
              </a:tr>
              <a:tr h="306295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separation [mm]</a:t>
                      </a:r>
                      <a:endParaRPr lang="en-US" sz="12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7375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aperture [mm]</a:t>
                      </a:r>
                      <a:endParaRPr lang="en-US" sz="1200" b="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94239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Length [mm] (flange-to-flange)</a:t>
                      </a:r>
                      <a:endParaRPr lang="en-US" sz="1200" kern="12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44079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Diameter [mm]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57341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Length [mm]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9606300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Pole Height [mm]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77964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r>
                        <a:rPr lang="en-US" sz="1200" baseline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[deg]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5706595"/>
                  </a:ext>
                </a:extLst>
              </a:tr>
            </a:tbl>
          </a:graphicData>
        </a:graphic>
      </p:graphicFrame>
      <p:graphicFrame>
        <p:nvGraphicFramePr>
          <p:cNvPr id="44" name="Table 14">
            <a:extLst>
              <a:ext uri="{FF2B5EF4-FFF2-40B4-BE49-F238E27FC236}">
                <a16:creationId xmlns:a16="http://schemas.microsoft.com/office/drawing/2014/main" id="{4794F3F2-C21F-C051-7110-1FC81B7A3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2059"/>
              </p:ext>
            </p:extLst>
          </p:nvPr>
        </p:nvGraphicFramePr>
        <p:xfrm>
          <a:off x="4452267" y="4390354"/>
          <a:ext cx="3612749" cy="177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458">
                  <a:extLst>
                    <a:ext uri="{9D8B030D-6E8A-4147-A177-3AD203B41FA5}">
                      <a16:colId xmlns:a16="http://schemas.microsoft.com/office/drawing/2014/main" val="1951872435"/>
                    </a:ext>
                  </a:extLst>
                </a:gridCol>
                <a:gridCol w="862265">
                  <a:extLst>
                    <a:ext uri="{9D8B030D-6E8A-4147-A177-3AD203B41FA5}">
                      <a16:colId xmlns:a16="http://schemas.microsoft.com/office/drawing/2014/main" val="3157176209"/>
                    </a:ext>
                  </a:extLst>
                </a:gridCol>
                <a:gridCol w="759026">
                  <a:extLst>
                    <a:ext uri="{9D8B030D-6E8A-4147-A177-3AD203B41FA5}">
                      <a16:colId xmlns:a16="http://schemas.microsoft.com/office/drawing/2014/main" val="3109781155"/>
                    </a:ext>
                  </a:extLst>
                </a:gridCol>
              </a:tblGrid>
              <a:tr h="310061"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GeV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TeV</a:t>
                      </a:r>
                      <a:endParaRPr lang="en-US" sz="1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cavity [MV]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894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[MV]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235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cavities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191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cavity [MV]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0.9225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0850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-250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t,max</a:t>
                      </a:r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1200" i="1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1200" baseline="-2500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t,operational</a:t>
                      </a:r>
                      <a:endParaRPr lang="en-US" sz="12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672052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7D6F87-B0B0-D60C-7495-E40347F8B81A}"/>
              </a:ext>
            </a:extLst>
          </p:cNvPr>
          <p:cNvCxnSpPr>
            <a:cxnSpLocks/>
          </p:cNvCxnSpPr>
          <p:nvPr/>
        </p:nvCxnSpPr>
        <p:spPr bwMode="auto">
          <a:xfrm>
            <a:off x="3973752" y="2309958"/>
            <a:ext cx="0" cy="13057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E887C-5C7C-0547-5468-04FD00248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2077" y="2323405"/>
            <a:ext cx="985036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3F2604-9CBB-1EB0-4603-5ADEBFFFC85F}"/>
              </a:ext>
            </a:extLst>
          </p:cNvPr>
          <p:cNvCxnSpPr>
            <a:cxnSpLocks/>
          </p:cNvCxnSpPr>
          <p:nvPr/>
        </p:nvCxnSpPr>
        <p:spPr bwMode="auto">
          <a:xfrm flipV="1">
            <a:off x="3862077" y="3606186"/>
            <a:ext cx="985036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5C09D71-DD20-FA00-6621-1A842DC138F4}"/>
              </a:ext>
            </a:extLst>
          </p:cNvPr>
          <p:cNvSpPr txBox="1"/>
          <p:nvPr/>
        </p:nvSpPr>
        <p:spPr>
          <a:xfrm>
            <a:off x="3230905" y="3381418"/>
            <a:ext cx="71831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99.4 mm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54E4F0-F1C0-C931-9387-308D11B97851}"/>
              </a:ext>
            </a:extLst>
          </p:cNvPr>
          <p:cNvCxnSpPr>
            <a:cxnSpLocks/>
          </p:cNvCxnSpPr>
          <p:nvPr/>
        </p:nvCxnSpPr>
        <p:spPr bwMode="auto">
          <a:xfrm>
            <a:off x="3491758" y="2040756"/>
            <a:ext cx="0" cy="65641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E23037-AF4A-8767-84EB-4B8C0C06CF49}"/>
              </a:ext>
            </a:extLst>
          </p:cNvPr>
          <p:cNvCxnSpPr>
            <a:cxnSpLocks/>
          </p:cNvCxnSpPr>
          <p:nvPr/>
        </p:nvCxnSpPr>
        <p:spPr bwMode="auto">
          <a:xfrm>
            <a:off x="7433735" y="2006085"/>
            <a:ext cx="0" cy="65641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2EE969-7ED8-FE58-98CA-7B64F836C743}"/>
              </a:ext>
            </a:extLst>
          </p:cNvPr>
          <p:cNvCxnSpPr>
            <a:cxnSpLocks/>
          </p:cNvCxnSpPr>
          <p:nvPr/>
        </p:nvCxnSpPr>
        <p:spPr bwMode="auto">
          <a:xfrm flipH="1">
            <a:off x="4633782" y="3464483"/>
            <a:ext cx="0" cy="54864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DA250A7-EDFD-25AD-5992-E561DA433D0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24546" y="3954215"/>
            <a:ext cx="16795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559C4C2-A7E9-1DD2-F724-AED11887B1A3}"/>
              </a:ext>
            </a:extLst>
          </p:cNvPr>
          <p:cNvSpPr txBox="1"/>
          <p:nvPr/>
        </p:nvSpPr>
        <p:spPr>
          <a:xfrm>
            <a:off x="5134748" y="3701925"/>
            <a:ext cx="6793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/>
              <a:t> 130 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145EB5-0F78-8A8D-87D5-A3A1249FC6E2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4088" y="3476481"/>
            <a:ext cx="0" cy="54864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69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 Impedances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2556F-E72D-44D0-82A9-D5B8D05A6A32}"/>
              </a:ext>
            </a:extLst>
          </p:cNvPr>
          <p:cNvSpPr txBox="1"/>
          <p:nvPr/>
        </p:nvSpPr>
        <p:spPr>
          <a:xfrm>
            <a:off x="91571" y="933447"/>
            <a:ext cx="117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Damping using 2 TESLA type HOM couplers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Total impedance threshold (requirements):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48.8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and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61.7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Impedance threshold per cavity: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8.13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and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10.28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(6 cavities)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Impedance threshold per cavity: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24.4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and </a:t>
            </a:r>
            <a:r>
              <a:rPr lang="en-US" sz="20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= 30.85 M</a:t>
            </a:r>
            <a:r>
              <a:rPr lang="el-GR" sz="2000" b="0" dirty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/m (2 cavities)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Dampers placed on one end of the cavity: no interference with the FPC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46BB80-5171-DA35-388B-9EFCCC901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" r="2124"/>
          <a:stretch/>
        </p:blipFill>
        <p:spPr>
          <a:xfrm>
            <a:off x="2385594" y="3021198"/>
            <a:ext cx="4822110" cy="30177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894D41-D81D-6E32-3EDD-5FACFFC7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6" r="2185"/>
          <a:stretch/>
        </p:blipFill>
        <p:spPr>
          <a:xfrm>
            <a:off x="7207704" y="3021198"/>
            <a:ext cx="4822110" cy="301778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22C16-19DB-72AB-4116-CFFF60157040}"/>
              </a:ext>
            </a:extLst>
          </p:cNvPr>
          <p:cNvGrpSpPr/>
          <p:nvPr/>
        </p:nvGrpSpPr>
        <p:grpSpPr>
          <a:xfrm>
            <a:off x="8953514" y="933447"/>
            <a:ext cx="3146915" cy="2174108"/>
            <a:chOff x="8670360" y="958290"/>
            <a:chExt cx="3146915" cy="217410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38A07BC-B241-CA24-DF54-C9DE69F22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58" t="6511" r="4734" b="11299"/>
            <a:stretch/>
          </p:blipFill>
          <p:spPr>
            <a:xfrm>
              <a:off x="8670360" y="958290"/>
              <a:ext cx="3146915" cy="217410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BC6304-4301-79F4-78A7-73C790C651A6}"/>
                </a:ext>
              </a:extLst>
            </p:cNvPr>
            <p:cNvSpPr txBox="1"/>
            <p:nvPr/>
          </p:nvSpPr>
          <p:spPr>
            <a:xfrm>
              <a:off x="11216548" y="2204179"/>
              <a:ext cx="453027" cy="162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/>
                <a:t>FPC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A6ACBD-E13A-AA79-6E68-52E3D61F07DE}"/>
                </a:ext>
              </a:extLst>
            </p:cNvPr>
            <p:cNvSpPr txBox="1"/>
            <p:nvPr/>
          </p:nvSpPr>
          <p:spPr>
            <a:xfrm>
              <a:off x="10118024" y="2667214"/>
              <a:ext cx="453027" cy="162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/>
                <a:t>HOM1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CF6093-F274-BEC5-E695-DE6AAECF8CFA}"/>
                </a:ext>
              </a:extLst>
            </p:cNvPr>
            <p:cNvSpPr txBox="1"/>
            <p:nvPr/>
          </p:nvSpPr>
          <p:spPr>
            <a:xfrm>
              <a:off x="8936770" y="1429474"/>
              <a:ext cx="453027" cy="1621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/>
                <a:t>HOM2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1C17DA7-6515-582F-BE90-ACD928787B2D}"/>
              </a:ext>
            </a:extLst>
          </p:cNvPr>
          <p:cNvSpPr txBox="1"/>
          <p:nvPr/>
        </p:nvSpPr>
        <p:spPr>
          <a:xfrm>
            <a:off x="5600403" y="5893431"/>
            <a:ext cx="453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Impedances calculated using circuit definition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50EDB-07BA-393B-0A1A-EF134BA25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47" y="4772458"/>
            <a:ext cx="1742534" cy="1400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57383-D449-AEE8-E7C2-3AA9E510D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4" y="3021198"/>
            <a:ext cx="1385955" cy="18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8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DA379-35E8-41BB-82B9-DCCF1E5F8EB8}"/>
              </a:ext>
            </a:extLst>
          </p:cNvPr>
          <p:cNvSpPr txBox="1"/>
          <p:nvPr/>
        </p:nvSpPr>
        <p:spPr>
          <a:xfrm>
            <a:off x="296883" y="879592"/>
            <a:ext cx="548935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Analysis at 2.2 atm external pressure 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Nb material properties at room temperature for MG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Young’s modulus – 88.7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GPa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Poisson’s ratio – 0.38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Cavity thickness – 3 mm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Allowable stress &lt; 39 MPa (For MG)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Maximum stress is 24.6 MPa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086DAC-FEB8-8C33-5136-150C2A6AE84B}"/>
              </a:ext>
            </a:extLst>
          </p:cNvPr>
          <p:cNvGrpSpPr/>
          <p:nvPr/>
        </p:nvGrpSpPr>
        <p:grpSpPr>
          <a:xfrm>
            <a:off x="5786238" y="1321269"/>
            <a:ext cx="6267450" cy="2209800"/>
            <a:chOff x="5212647" y="3848100"/>
            <a:chExt cx="6267450" cy="2209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FE2C08-1495-5337-17C5-62C4B835E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12647" y="3848100"/>
              <a:ext cx="6267450" cy="2209800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4FA1710-7423-E365-3A82-365BFE729FF1}"/>
                </a:ext>
              </a:extLst>
            </p:cNvPr>
            <p:cNvSpPr/>
            <p:nvPr/>
          </p:nvSpPr>
          <p:spPr bwMode="auto">
            <a:xfrm>
              <a:off x="5258477" y="4868883"/>
              <a:ext cx="6129959" cy="213756"/>
            </a:xfrm>
            <a:prstGeom prst="round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B24AF9-B44B-0855-2E2E-745AA47408E3}"/>
                </a:ext>
              </a:extLst>
            </p:cNvPr>
            <p:cNvSpPr/>
            <p:nvPr/>
          </p:nvSpPr>
          <p:spPr bwMode="auto">
            <a:xfrm>
              <a:off x="5255369" y="5487141"/>
              <a:ext cx="6129959" cy="213756"/>
            </a:xfrm>
            <a:prstGeom prst="round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20D5E6E-C702-A1A7-C054-96AFDBA89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1" t="5867" b="5867"/>
          <a:stretch/>
        </p:blipFill>
        <p:spPr>
          <a:xfrm>
            <a:off x="4292772" y="4025266"/>
            <a:ext cx="3194525" cy="2214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E3E99-AFDD-1286-BFF1-E357CA45A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6956" y="4206586"/>
            <a:ext cx="942975" cy="1781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4FAEF-D63A-BB49-EB83-9E7A197BA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0" t="5734" r="4863" b="5732"/>
          <a:stretch/>
        </p:blipFill>
        <p:spPr>
          <a:xfrm>
            <a:off x="149990" y="3972746"/>
            <a:ext cx="3194524" cy="2214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EEC6B4-4119-CDA0-9A9E-956273D9F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765"/>
          <a:stretch/>
        </p:blipFill>
        <p:spPr>
          <a:xfrm>
            <a:off x="3404456" y="4057208"/>
            <a:ext cx="895312" cy="1838325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6AD1BD6-B80F-3C9A-576D-1A80AB1A2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612795"/>
              </p:ext>
            </p:extLst>
          </p:nvPr>
        </p:nvGraphicFramePr>
        <p:xfrm>
          <a:off x="8517048" y="4025266"/>
          <a:ext cx="356616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31">
                  <a:extLst>
                    <a:ext uri="{9D8B030D-6E8A-4147-A177-3AD203B41FA5}">
                      <a16:colId xmlns:a16="http://schemas.microsoft.com/office/drawing/2014/main" val="1951872435"/>
                    </a:ext>
                  </a:extLst>
                </a:gridCol>
                <a:gridCol w="1531629">
                  <a:extLst>
                    <a:ext uri="{9D8B030D-6E8A-4147-A177-3AD203B41FA5}">
                      <a16:colId xmlns:a16="http://schemas.microsoft.com/office/drawing/2014/main" val="31571762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Max. Stress [MPa]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Cavity with HOMs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89417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Tuner – Pull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271835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Tuner – Push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653214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D4F0E9-CAAD-317E-1B95-7AAA83488DAF}"/>
              </a:ext>
            </a:extLst>
          </p:cNvPr>
          <p:cNvSpPr txBox="1"/>
          <p:nvPr/>
        </p:nvSpPr>
        <p:spPr>
          <a:xfrm>
            <a:off x="7778172" y="976450"/>
            <a:ext cx="430503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Nb Material for Cost Saving, A. Yamamoto</a:t>
            </a:r>
          </a:p>
          <a:p>
            <a:r>
              <a:rPr lang="en-US" dirty="0"/>
              <a:t>(Tuesday,11.30 am)</a:t>
            </a:r>
          </a:p>
        </p:txBody>
      </p:sp>
    </p:spTree>
    <p:extLst>
      <p:ext uri="{BB962C8B-B14F-4D97-AF65-F5344CB8AC3E}">
        <p14:creationId xmlns:p14="http://schemas.microsoft.com/office/powerpoint/2010/main" val="21990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64CC-5337-43F0-A5AB-98DE2A4A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Sensitivity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CED78-BD78-47E2-8BE4-6D9E1EF08449}"/>
              </a:ext>
            </a:extLst>
          </p:cNvPr>
          <p:cNvSpPr txBox="1"/>
          <p:nvPr/>
        </p:nvSpPr>
        <p:spPr>
          <a:xfrm>
            <a:off x="162812" y="883992"/>
            <a:ext cx="8007105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Nb material properties at 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cryo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temperature for annealed MG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Young’s modulus – 114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GPa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(1.65×10</a:t>
            </a:r>
            <a:r>
              <a:rPr lang="en-US" sz="20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psi)</a:t>
            </a:r>
          </a:p>
          <a:p>
            <a:pPr marL="742950" lvl="1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Allowable stress &lt; 283 MPa (For MG)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Required tuning range – 100-180 kHz</a:t>
            </a:r>
          </a:p>
        </p:txBody>
      </p:sp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D1095608-6CFE-4E39-ADFF-A1E38A051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44804"/>
              </p:ext>
            </p:extLst>
          </p:nvPr>
        </p:nvGraphicFramePr>
        <p:xfrm>
          <a:off x="1452949" y="2529643"/>
          <a:ext cx="45522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76">
                  <a:extLst>
                    <a:ext uri="{9D8B030D-6E8A-4147-A177-3AD203B41FA5}">
                      <a16:colId xmlns:a16="http://schemas.microsoft.com/office/drawing/2014/main" val="3157176209"/>
                    </a:ext>
                  </a:extLst>
                </a:gridCol>
                <a:gridCol w="1582539">
                  <a:extLst>
                    <a:ext uri="{9D8B030D-6E8A-4147-A177-3AD203B41FA5}">
                      <a16:colId xmlns:a16="http://schemas.microsoft.com/office/drawing/2014/main" val="400864867"/>
                    </a:ext>
                  </a:extLst>
                </a:gridCol>
                <a:gridCol w="1428410">
                  <a:extLst>
                    <a:ext uri="{9D8B030D-6E8A-4147-A177-3AD203B41FA5}">
                      <a16:colId xmlns:a16="http://schemas.microsoft.com/office/drawing/2014/main" val="1076679256"/>
                    </a:ext>
                  </a:extLst>
                </a:gridCol>
              </a:tblGrid>
              <a:tr h="313568">
                <a:tc>
                  <a:txBody>
                    <a:bodyPr/>
                    <a:lstStyle/>
                    <a:p>
                      <a:pPr algn="ctr"/>
                      <a:r>
                        <a:rPr lang="en-US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Displacement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Tuning Sensitivity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Max. Tuning 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556132"/>
                  </a:ext>
                </a:extLst>
              </a:tr>
              <a:tr h="3159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 MHz/mm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±3.24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08941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CB8D4A8-1E3F-74CE-394E-0476F09F50EF}"/>
              </a:ext>
            </a:extLst>
          </p:cNvPr>
          <p:cNvGrpSpPr/>
          <p:nvPr/>
        </p:nvGrpSpPr>
        <p:grpSpPr>
          <a:xfrm>
            <a:off x="8745446" y="1181735"/>
            <a:ext cx="3365872" cy="2089456"/>
            <a:chOff x="8469233" y="1373491"/>
            <a:chExt cx="3365872" cy="20894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88C19F-076E-9455-F3DA-7C2674834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3" t="5242" r="4323" b="5458"/>
            <a:stretch/>
          </p:blipFill>
          <p:spPr>
            <a:xfrm>
              <a:off x="8469233" y="1373491"/>
              <a:ext cx="2470522" cy="20894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F2FE0A-F9D8-34EC-34FB-37EB6F057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9755" y="1490725"/>
              <a:ext cx="895350" cy="168592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C5621E-E9F6-05D2-257E-647E6C2E75FA}"/>
              </a:ext>
            </a:extLst>
          </p:cNvPr>
          <p:cNvGrpSpPr/>
          <p:nvPr/>
        </p:nvGrpSpPr>
        <p:grpSpPr>
          <a:xfrm>
            <a:off x="6819192" y="1610006"/>
            <a:ext cx="1638490" cy="1552262"/>
            <a:chOff x="6531428" y="1028487"/>
            <a:chExt cx="1638490" cy="15522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A1B34C-F4BF-D5D6-ECDC-E9BD27874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529"/>
            <a:stretch/>
          </p:blipFill>
          <p:spPr>
            <a:xfrm>
              <a:off x="6952671" y="1715482"/>
              <a:ext cx="796003" cy="86526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FC8560-A4E6-9083-5CE4-B95582A0AEFF}"/>
                </a:ext>
              </a:extLst>
            </p:cNvPr>
            <p:cNvSpPr txBox="1"/>
            <p:nvPr/>
          </p:nvSpPr>
          <p:spPr>
            <a:xfrm>
              <a:off x="6531428" y="1028487"/>
              <a:ext cx="1638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Tuner Adapter</a:t>
              </a:r>
            </a:p>
            <a:p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Ø 1.5 cm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20B563-3068-A8E1-332E-48466F89E8E9}"/>
              </a:ext>
            </a:extLst>
          </p:cNvPr>
          <p:cNvGrpSpPr/>
          <p:nvPr/>
        </p:nvGrpSpPr>
        <p:grpSpPr>
          <a:xfrm>
            <a:off x="8745446" y="3913272"/>
            <a:ext cx="3365872" cy="2089448"/>
            <a:chOff x="8826128" y="3426280"/>
            <a:chExt cx="3365872" cy="2089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94FE99-3B04-377E-A232-D0ADEEF4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201400" y="3851017"/>
              <a:ext cx="990600" cy="144922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7DD6A6-58D9-D399-F45F-BC841E66C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38" t="9154" r="2833" b="9434"/>
            <a:stretch/>
          </p:blipFill>
          <p:spPr>
            <a:xfrm>
              <a:off x="8826128" y="3426280"/>
              <a:ext cx="2592996" cy="208944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AB48C3-3F64-BACB-B355-9FE1D3ED5979}"/>
              </a:ext>
            </a:extLst>
          </p:cNvPr>
          <p:cNvSpPr txBox="1"/>
          <p:nvPr/>
        </p:nvSpPr>
        <p:spPr>
          <a:xfrm>
            <a:off x="162812" y="3619168"/>
            <a:ext cx="92770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Sensitivity: 9.5 Hz/nm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Tuning range of 200 kHz corresponds to a total displacement of 22 </a:t>
            </a:r>
            <a:r>
              <a:rPr lang="el-GR" sz="2400" b="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Loaded bandwidth of 87 Hz (</a:t>
            </a:r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400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= 1.5×10</a:t>
            </a:r>
            <a:r>
              <a:rPr lang="en-US" sz="24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 corresponds to a total displacement of 9.2 nm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Tuning force (for 200 kHz) per side – 175 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Can be implemented with a piezo tuner</a:t>
            </a:r>
          </a:p>
        </p:txBody>
      </p:sp>
    </p:spTree>
    <p:extLst>
      <p:ext uri="{BB962C8B-B14F-4D97-AF65-F5344CB8AC3E}">
        <p14:creationId xmlns:p14="http://schemas.microsoft.com/office/powerpoint/2010/main" val="1950651939"/>
      </p:ext>
    </p:extLst>
  </p:cSld>
  <p:clrMapOvr>
    <a:masterClrMapping/>
  </p:clrMapOvr>
</p:sld>
</file>

<file path=ppt/theme/theme1.xml><?xml version="1.0" encoding="utf-8"?>
<a:theme xmlns:a="http://schemas.openxmlformats.org/drawingml/2006/main" name="ODU-SLAC-LARP-HiLumi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DU-SLAC-LARP-HiLumi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01D9812C20848B8FC108629682DF9" ma:contentTypeVersion="2" ma:contentTypeDescription="Create a new document." ma:contentTypeScope="" ma:versionID="33682591cd192f4112da9166c7789bed">
  <xsd:schema xmlns:xsd="http://www.w3.org/2001/XMLSchema" xmlns:xs="http://www.w3.org/2001/XMLSchema" xmlns:p="http://schemas.microsoft.com/office/2006/metadata/properties" xmlns:ns3="751f7e16-fda1-40f2-a656-228eabc2ff4f" targetNamespace="http://schemas.microsoft.com/office/2006/metadata/properties" ma:root="true" ma:fieldsID="66fd3df87a40f0626b5c5dca70b10386" ns3:_="">
    <xsd:import namespace="751f7e16-fda1-40f2-a656-228eabc2ff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f7e16-fda1-40f2-a656-228eabc2f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648E3-9D3E-414E-8B6E-3271B35B4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D6FCA4-82BD-49B3-9609-2E99800664C5}">
  <ds:schemaRefs>
    <ds:schemaRef ds:uri="751f7e16-fda1-40f2-a656-228eabc2ff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3A9622-5104-474B-901F-580C721944D0}">
  <ds:schemaRefs>
    <ds:schemaRef ds:uri="751f7e16-fda1-40f2-a656-228eabc2ff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ODU-SLAC-LARP-HiLumi</Template>
  <TotalTime>3791</TotalTime>
  <Words>1806</Words>
  <Application>Microsoft Office PowerPoint</Application>
  <PresentationFormat>Widescreen</PresentationFormat>
  <Paragraphs>377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ODU-SLAC-LARP-HiLumi</vt:lpstr>
      <vt:lpstr>Custom Design</vt:lpstr>
      <vt:lpstr>1_ODU-SLAC-LARP-HiLumi</vt:lpstr>
      <vt:lpstr>1.3 GHz RF-Dipole Crabbing Cavity System for International Linear Collider</vt:lpstr>
      <vt:lpstr>Outline</vt:lpstr>
      <vt:lpstr>Crabbing System for ILC</vt:lpstr>
      <vt:lpstr>Requirements for ILC 1.3 GHz Crab Cavity</vt:lpstr>
      <vt:lpstr>ILC Crab Cavity Designs</vt:lpstr>
      <vt:lpstr>1.3 GHz RFD Cavity Design</vt:lpstr>
      <vt:lpstr>HOM Impedances</vt:lpstr>
      <vt:lpstr>Stress Analysis</vt:lpstr>
      <vt:lpstr>Tuning Sensitivity Analysis</vt:lpstr>
      <vt:lpstr>RF-Dipole Crabbing Cavities</vt:lpstr>
      <vt:lpstr>Cavity Fabrication</vt:lpstr>
      <vt:lpstr>Conceptual He Vessel and Cryomodule Design</vt:lpstr>
      <vt:lpstr>Summary and Next Steps</vt:lpstr>
      <vt:lpstr>THANK YOU !!!</vt:lpstr>
      <vt:lpstr>Features of RF-Dipole Cavities</vt:lpstr>
      <vt:lpstr>Fundamental Power Coupler</vt:lpstr>
      <vt:lpstr>Multipacting Analysis</vt:lpstr>
      <vt:lpstr>Pressure Sensitivity</vt:lpstr>
      <vt:lpstr>Lorentz Detuning</vt:lpstr>
      <vt:lpstr>List of Nb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Dipole Cavity Proof-of-Principle Design and Test Prototype Design</dc:title>
  <dc:creator>Jean Delayen</dc:creator>
  <cp:lastModifiedBy>Subashini De Silva</cp:lastModifiedBy>
  <cp:revision>124</cp:revision>
  <cp:lastPrinted>2019-07-04T13:24:18Z</cp:lastPrinted>
  <dcterms:created xsi:type="dcterms:W3CDTF">2014-04-21T15:19:10Z</dcterms:created>
  <dcterms:modified xsi:type="dcterms:W3CDTF">2023-05-16T21:58:13Z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0x01010057501D9812C20848B8FC108629682DF9</vt:lpwstr>
  </property>
</Properties>
</file>