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257" r:id="rId6"/>
    <p:sldId id="265" r:id="rId7"/>
    <p:sldId id="266" r:id="rId8"/>
    <p:sldId id="267" r:id="rId9"/>
    <p:sldId id="268" r:id="rId10"/>
    <p:sldId id="271" r:id="rId11"/>
    <p:sldId id="272" r:id="rId12"/>
    <p:sldId id="273" r:id="rId13"/>
    <p:sldId id="274" r:id="rId14"/>
    <p:sldId id="283" r:id="rId15"/>
    <p:sldId id="284" r:id="rId16"/>
    <p:sldId id="285" r:id="rId17"/>
    <p:sldId id="286" r:id="rId18"/>
    <p:sldId id="292" r:id="rId19"/>
    <p:sldId id="297" r:id="rId20"/>
    <p:sldId id="298" r:id="rId21"/>
    <p:sldId id="299" r:id="rId22"/>
    <p:sldId id="293" r:id="rId23"/>
    <p:sldId id="263" r:id="rId24"/>
  </p:sldIdLst>
  <p:sldSz cx="12192000" cy="6858000"/>
  <p:notesSz cx="6950075" cy="9236075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544948"/>
    <a:srgbClr val="5F574F"/>
    <a:srgbClr val="0000FF"/>
    <a:srgbClr val="E04F39"/>
    <a:srgbClr val="B6B1A9"/>
    <a:srgbClr val="006983"/>
    <a:srgbClr val="53565A"/>
    <a:srgbClr val="AF2D24"/>
    <a:srgbClr val="B83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8083F1-68E3-42B6-BC10-470FDC8C414C}" v="48" dt="2023-05-15T18:01:30.11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355" y="5"/>
      </p:cViewPr>
      <p:guideLst>
        <p:guide orient="horz" pos="2160"/>
        <p:guide pos="7536"/>
        <p:guide pos="14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iscalco, James" userId="727e2dd5-054d-472f-a302-1e31487e5c93" providerId="ADAL" clId="{57A656E3-3159-4C3D-B1F5-F705DAB46B10}"/>
    <pc:docChg chg="undo redo custSel addSld delSld modSld sldOrd">
      <pc:chgData name="Maniscalco, James" userId="727e2dd5-054d-472f-a302-1e31487e5c93" providerId="ADAL" clId="{57A656E3-3159-4C3D-B1F5-F705DAB46B10}" dt="2023-02-24T19:23:35.881" v="11841" actId="20577"/>
      <pc:docMkLst>
        <pc:docMk/>
      </pc:docMkLst>
      <pc:sldChg chg="modSp mod">
        <pc:chgData name="Maniscalco, James" userId="727e2dd5-054d-472f-a302-1e31487e5c93" providerId="ADAL" clId="{57A656E3-3159-4C3D-B1F5-F705DAB46B10}" dt="2023-02-17T21:09:54.512" v="153" actId="20577"/>
        <pc:sldMkLst>
          <pc:docMk/>
          <pc:sldMk cId="2849378900" sldId="257"/>
        </pc:sldMkLst>
        <pc:spChg chg="mod">
          <ac:chgData name="Maniscalco, James" userId="727e2dd5-054d-472f-a302-1e31487e5c93" providerId="ADAL" clId="{57A656E3-3159-4C3D-B1F5-F705DAB46B10}" dt="2023-02-17T18:41:43.364" v="4" actId="20577"/>
          <ac:spMkLst>
            <pc:docMk/>
            <pc:sldMk cId="2849378900" sldId="257"/>
            <ac:spMk id="2" creationId="{4370E69B-112E-CCE1-52C0-8F0195F24DDF}"/>
          </ac:spMkLst>
        </pc:spChg>
        <pc:spChg chg="mod">
          <ac:chgData name="Maniscalco, James" userId="727e2dd5-054d-472f-a302-1e31487e5c93" providerId="ADAL" clId="{57A656E3-3159-4C3D-B1F5-F705DAB46B10}" dt="2023-02-17T18:42:43.251" v="92" actId="20577"/>
          <ac:spMkLst>
            <pc:docMk/>
            <pc:sldMk cId="2849378900" sldId="257"/>
            <ac:spMk id="3" creationId="{46D2B0BF-D694-DFC0-9E63-E1CEF41E7FDE}"/>
          </ac:spMkLst>
        </pc:spChg>
        <pc:spChg chg="mod">
          <ac:chgData name="Maniscalco, James" userId="727e2dd5-054d-472f-a302-1e31487e5c93" providerId="ADAL" clId="{57A656E3-3159-4C3D-B1F5-F705DAB46B10}" dt="2023-02-17T21:09:54.512" v="153" actId="20577"/>
          <ac:spMkLst>
            <pc:docMk/>
            <pc:sldMk cId="2849378900" sldId="257"/>
            <ac:spMk id="4" creationId="{103FDDBC-F04D-947D-D71E-362769C6D1B3}"/>
          </ac:spMkLst>
        </pc:spChg>
        <pc:spChg chg="mod">
          <ac:chgData name="Maniscalco, James" userId="727e2dd5-054d-472f-a302-1e31487e5c93" providerId="ADAL" clId="{57A656E3-3159-4C3D-B1F5-F705DAB46B10}" dt="2023-02-17T18:42:58.387" v="112" actId="20577"/>
          <ac:spMkLst>
            <pc:docMk/>
            <pc:sldMk cId="2849378900" sldId="257"/>
            <ac:spMk id="5" creationId="{375EF970-2E57-5414-962E-6AA6F2C6B608}"/>
          </ac:spMkLst>
        </pc:sp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1266862059" sldId="261"/>
        </pc:sldMkLst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3871145693" sldId="262"/>
        </pc:sldMkLst>
      </pc:sldChg>
      <pc:sldChg chg="del">
        <pc:chgData name="Maniscalco, James" userId="727e2dd5-054d-472f-a302-1e31487e5c93" providerId="ADAL" clId="{57A656E3-3159-4C3D-B1F5-F705DAB46B10}" dt="2023-02-22T02:27:29.677" v="909" actId="47"/>
        <pc:sldMkLst>
          <pc:docMk/>
          <pc:sldMk cId="1285374887" sldId="264"/>
        </pc:sldMkLst>
      </pc:sldChg>
      <pc:sldChg chg="addSp delSp modSp mod ord modClrScheme modAnim chgLayout">
        <pc:chgData name="Maniscalco, James" userId="727e2dd5-054d-472f-a302-1e31487e5c93" providerId="ADAL" clId="{57A656E3-3159-4C3D-B1F5-F705DAB46B10}" dt="2023-02-24T16:33:15.983" v="11705" actId="478"/>
        <pc:sldMkLst>
          <pc:docMk/>
          <pc:sldMk cId="2558576681" sldId="265"/>
        </pc:sldMkLst>
        <pc:spChg chg="del mod ord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2" creationId="{2069AAC4-9497-D9B0-3924-B424BC6618AC}"/>
          </ac:spMkLst>
        </pc:spChg>
        <pc:spChg chg="mod ord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3" creationId="{D5EF8C00-326B-98A2-83FB-2AC820A59E30}"/>
          </ac:spMkLst>
        </pc:spChg>
        <pc:spChg chg="del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4" creationId="{84617C08-9D56-61B1-0998-4AB79FF493DF}"/>
          </ac:spMkLst>
        </pc:spChg>
        <pc:spChg chg="del mod ord">
          <ac:chgData name="Maniscalco, James" userId="727e2dd5-054d-472f-a302-1e31487e5c93" providerId="ADAL" clId="{57A656E3-3159-4C3D-B1F5-F705DAB46B10}" dt="2023-02-22T00:50:23.022" v="163" actId="700"/>
          <ac:spMkLst>
            <pc:docMk/>
            <pc:sldMk cId="2558576681" sldId="265"/>
            <ac:spMk id="5" creationId="{C43961B2-F122-1F52-DAEE-CE0B56E9204C}"/>
          </ac:spMkLst>
        </pc:spChg>
        <pc:spChg chg="add mod ord">
          <ac:chgData name="Maniscalco, James" userId="727e2dd5-054d-472f-a302-1e31487e5c93" providerId="ADAL" clId="{57A656E3-3159-4C3D-B1F5-F705DAB46B10}" dt="2023-02-22T00:50:30.259" v="164"/>
          <ac:spMkLst>
            <pc:docMk/>
            <pc:sldMk cId="2558576681" sldId="265"/>
            <ac:spMk id="6" creationId="{52BF1B84-6A6F-164B-B63E-ACC953D7B691}"/>
          </ac:spMkLst>
        </pc:spChg>
        <pc:spChg chg="add del mod ord">
          <ac:chgData name="Maniscalco, James" userId="727e2dd5-054d-472f-a302-1e31487e5c93" providerId="ADAL" clId="{57A656E3-3159-4C3D-B1F5-F705DAB46B10}" dt="2023-02-22T00:51:27.257" v="185" actId="478"/>
          <ac:spMkLst>
            <pc:docMk/>
            <pc:sldMk cId="2558576681" sldId="265"/>
            <ac:spMk id="7" creationId="{62F280E7-6721-B1C9-58FC-4CA6A804CAEA}"/>
          </ac:spMkLst>
        </pc:spChg>
        <pc:spChg chg="add del mod">
          <ac:chgData name="Maniscalco, James" userId="727e2dd5-054d-472f-a302-1e31487e5c93" providerId="ADAL" clId="{57A656E3-3159-4C3D-B1F5-F705DAB46B10}" dt="2023-02-22T00:50:37.608" v="166"/>
          <ac:spMkLst>
            <pc:docMk/>
            <pc:sldMk cId="2558576681" sldId="265"/>
            <ac:spMk id="8" creationId="{DD2F61C6-FBB0-C9AD-EB95-7969D3B8E6CB}"/>
          </ac:spMkLst>
        </pc:spChg>
        <pc:spChg chg="add mod">
          <ac:chgData name="Maniscalco, James" userId="727e2dd5-054d-472f-a302-1e31487e5c93" providerId="ADAL" clId="{57A656E3-3159-4C3D-B1F5-F705DAB46B10}" dt="2023-02-22T00:50:43.201" v="170" actId="1038"/>
          <ac:spMkLst>
            <pc:docMk/>
            <pc:sldMk cId="2558576681" sldId="265"/>
            <ac:spMk id="9" creationId="{0D1A382C-B9DD-5192-FE99-8C942F6018B1}"/>
          </ac:spMkLst>
        </pc:spChg>
        <pc:spChg chg="add mod">
          <ac:chgData name="Maniscalco, James" userId="727e2dd5-054d-472f-a302-1e31487e5c93" providerId="ADAL" clId="{57A656E3-3159-4C3D-B1F5-F705DAB46B10}" dt="2023-02-22T00:51:41.993" v="188" actId="1076"/>
          <ac:spMkLst>
            <pc:docMk/>
            <pc:sldMk cId="2558576681" sldId="265"/>
            <ac:spMk id="12" creationId="{EDF6AADD-0D1F-EA1F-B7D7-4F565B19ABF8}"/>
          </ac:spMkLst>
        </pc:spChg>
        <pc:spChg chg="add mod">
          <ac:chgData name="Maniscalco, James" userId="727e2dd5-054d-472f-a302-1e31487e5c93" providerId="ADAL" clId="{57A656E3-3159-4C3D-B1F5-F705DAB46B10}" dt="2023-02-22T00:52:15.846" v="268" actId="1036"/>
          <ac:spMkLst>
            <pc:docMk/>
            <pc:sldMk cId="2558576681" sldId="265"/>
            <ac:spMk id="13" creationId="{9619D08D-6F55-035B-9F04-2059B1B07979}"/>
          </ac:spMkLst>
        </pc:spChg>
        <pc:spChg chg="add mod">
          <ac:chgData name="Maniscalco, James" userId="727e2dd5-054d-472f-a302-1e31487e5c93" providerId="ADAL" clId="{57A656E3-3159-4C3D-B1F5-F705DAB46B10}" dt="2023-02-22T00:52:33.850" v="308" actId="1038"/>
          <ac:spMkLst>
            <pc:docMk/>
            <pc:sldMk cId="2558576681" sldId="265"/>
            <ac:spMk id="14" creationId="{B6FB1880-22FB-E491-4FA2-721AFD3903CE}"/>
          </ac:spMkLst>
        </pc:spChg>
        <pc:spChg chg="add mod">
          <ac:chgData name="Maniscalco, James" userId="727e2dd5-054d-472f-a302-1e31487e5c93" providerId="ADAL" clId="{57A656E3-3159-4C3D-B1F5-F705DAB46B10}" dt="2023-02-22T00:55:12.577" v="502" actId="1037"/>
          <ac:spMkLst>
            <pc:docMk/>
            <pc:sldMk cId="2558576681" sldId="265"/>
            <ac:spMk id="15" creationId="{B1BA9D68-0839-1CAD-8815-0D7CFE6AD977}"/>
          </ac:spMkLst>
        </pc:spChg>
        <pc:spChg chg="add mod">
          <ac:chgData name="Maniscalco, James" userId="727e2dd5-054d-472f-a302-1e31487e5c93" providerId="ADAL" clId="{57A656E3-3159-4C3D-B1F5-F705DAB46B10}" dt="2023-02-22T00:52:44.540" v="344" actId="1038"/>
          <ac:spMkLst>
            <pc:docMk/>
            <pc:sldMk cId="2558576681" sldId="265"/>
            <ac:spMk id="18" creationId="{90ECD14E-189D-83A6-9BA1-6D6DCC1A7B47}"/>
          </ac:spMkLst>
        </pc:spChg>
        <pc:picChg chg="add del mod">
          <ac:chgData name="Maniscalco, James" userId="727e2dd5-054d-472f-a302-1e31487e5c93" providerId="ADAL" clId="{57A656E3-3159-4C3D-B1F5-F705DAB46B10}" dt="2023-02-24T16:33:15.983" v="11705" actId="478"/>
          <ac:picMkLst>
            <pc:docMk/>
            <pc:sldMk cId="2558576681" sldId="265"/>
            <ac:picMk id="4" creationId="{34B6B4FD-372E-0120-3076-9F5BF9E6BAAE}"/>
          </ac:picMkLst>
        </pc:picChg>
        <pc:picChg chg="add mod">
          <ac:chgData name="Maniscalco, James" userId="727e2dd5-054d-472f-a302-1e31487e5c93" providerId="ADAL" clId="{57A656E3-3159-4C3D-B1F5-F705DAB46B10}" dt="2023-02-22T00:52:23.261" v="270" actId="1076"/>
          <ac:picMkLst>
            <pc:docMk/>
            <pc:sldMk cId="2558576681" sldId="265"/>
            <ac:picMk id="10" creationId="{53332D03-C6DF-E0A6-7B5C-72E32542BA5E}"/>
          </ac:picMkLst>
        </pc:picChg>
        <pc:cxnChg chg="add mod">
          <ac:chgData name="Maniscalco, James" userId="727e2dd5-054d-472f-a302-1e31487e5c93" providerId="ADAL" clId="{57A656E3-3159-4C3D-B1F5-F705DAB46B10}" dt="2023-02-22T00:53:02.373" v="426" actId="1038"/>
          <ac:cxnSpMkLst>
            <pc:docMk/>
            <pc:sldMk cId="2558576681" sldId="265"/>
            <ac:cxnSpMk id="16" creationId="{2D0A5D3D-58F6-8305-E02C-00B12B24D22D}"/>
          </ac:cxnSpMkLst>
        </pc:cxnChg>
        <pc:cxnChg chg="add mod">
          <ac:chgData name="Maniscalco, James" userId="727e2dd5-054d-472f-a302-1e31487e5c93" providerId="ADAL" clId="{57A656E3-3159-4C3D-B1F5-F705DAB46B10}" dt="2023-02-22T00:53:41.761" v="499" actId="1037"/>
          <ac:cxnSpMkLst>
            <pc:docMk/>
            <pc:sldMk cId="2558576681" sldId="265"/>
            <ac:cxnSpMk id="17" creationId="{3AA28CB4-2F46-8B0C-14CC-37B587D2183D}"/>
          </ac:cxnSpMkLst>
        </pc:cxnChg>
      </pc:sldChg>
      <pc:sldChg chg="addSp modSp mod">
        <pc:chgData name="Maniscalco, James" userId="727e2dd5-054d-472f-a302-1e31487e5c93" providerId="ADAL" clId="{57A656E3-3159-4C3D-B1F5-F705DAB46B10}" dt="2023-02-24T16:34:53.050" v="11771" actId="1035"/>
        <pc:sldMkLst>
          <pc:docMk/>
          <pc:sldMk cId="414111437" sldId="266"/>
        </pc:sldMkLst>
        <pc:spChg chg="add mod">
          <ac:chgData name="Maniscalco, James" userId="727e2dd5-054d-472f-a302-1e31487e5c93" providerId="ADAL" clId="{57A656E3-3159-4C3D-B1F5-F705DAB46B10}" dt="2023-02-22T02:18:07.401" v="857" actId="1037"/>
          <ac:spMkLst>
            <pc:docMk/>
            <pc:sldMk cId="414111437" sldId="266"/>
            <ac:spMk id="4" creationId="{9B570F5A-E18D-A240-9AF6-D0B62663E61B}"/>
          </ac:spMkLst>
        </pc:spChg>
        <pc:spChg chg="mod">
          <ac:chgData name="Maniscalco, James" userId="727e2dd5-054d-472f-a302-1e31487e5c93" providerId="ADAL" clId="{57A656E3-3159-4C3D-B1F5-F705DAB46B10}" dt="2023-02-22T02:05:43.422" v="538" actId="20577"/>
          <ac:spMkLst>
            <pc:docMk/>
            <pc:sldMk cId="414111437" sldId="266"/>
            <ac:spMk id="6" creationId="{E4C6F953-971D-90D3-1787-E0E2F88472BB}"/>
          </ac:spMkLst>
        </pc:spChg>
        <pc:spChg chg="mod">
          <ac:chgData name="Maniscalco, James" userId="727e2dd5-054d-472f-a302-1e31487e5c93" providerId="ADAL" clId="{57A656E3-3159-4C3D-B1F5-F705DAB46B10}" dt="2023-02-22T02:29:26.047" v="1021" actId="15"/>
          <ac:spMkLst>
            <pc:docMk/>
            <pc:sldMk cId="414111437" sldId="266"/>
            <ac:spMk id="7" creationId="{AE239C41-570D-7408-0644-C1F49FFA3485}"/>
          </ac:spMkLst>
        </pc:spChg>
        <pc:spChg chg="add mod">
          <ac:chgData name="Maniscalco, James" userId="727e2dd5-054d-472f-a302-1e31487e5c93" providerId="ADAL" clId="{57A656E3-3159-4C3D-B1F5-F705DAB46B10}" dt="2023-02-24T16:34:53.050" v="11771" actId="1035"/>
          <ac:spMkLst>
            <pc:docMk/>
            <pc:sldMk cId="414111437" sldId="266"/>
            <ac:spMk id="9" creationId="{E25C90D0-0BF4-F7A6-9E9F-7234DD0FD119}"/>
          </ac:spMkLst>
        </pc:spChg>
        <pc:graphicFrameChg chg="add mod modGraphic">
          <ac:chgData name="Maniscalco, James" userId="727e2dd5-054d-472f-a302-1e31487e5c93" providerId="ADAL" clId="{57A656E3-3159-4C3D-B1F5-F705DAB46B10}" dt="2023-02-22T02:20:40.854" v="865" actId="404"/>
          <ac:graphicFrameMkLst>
            <pc:docMk/>
            <pc:sldMk cId="414111437" sldId="266"/>
            <ac:graphicFrameMk id="2" creationId="{F38A76BE-240E-FD12-B516-6445229878AA}"/>
          </ac:graphicFrameMkLst>
        </pc:graphicFrameChg>
        <pc:picChg chg="add mod">
          <ac:chgData name="Maniscalco, James" userId="727e2dd5-054d-472f-a302-1e31487e5c93" providerId="ADAL" clId="{57A656E3-3159-4C3D-B1F5-F705DAB46B10}" dt="2023-02-24T16:34:24.310" v="11758" actId="1036"/>
          <ac:picMkLst>
            <pc:docMk/>
            <pc:sldMk cId="414111437" sldId="266"/>
            <ac:picMk id="8" creationId="{8B58BBB0-5F06-BAD4-43DE-A8F607C93D61}"/>
          </ac:picMkLst>
        </pc:pic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838938414" sldId="267"/>
        </pc:sldMkLst>
      </pc:sldChg>
      <pc:sldChg chg="addSp delSp modSp new mod modAnim">
        <pc:chgData name="Maniscalco, James" userId="727e2dd5-054d-472f-a302-1e31487e5c93" providerId="ADAL" clId="{57A656E3-3159-4C3D-B1F5-F705DAB46B10}" dt="2023-02-22T03:51:23.634" v="3448" actId="20577"/>
        <pc:sldMkLst>
          <pc:docMk/>
          <pc:sldMk cId="2082177273" sldId="267"/>
        </pc:sldMkLst>
        <pc:spChg chg="mod">
          <ac:chgData name="Maniscalco, James" userId="727e2dd5-054d-472f-a302-1e31487e5c93" providerId="ADAL" clId="{57A656E3-3159-4C3D-B1F5-F705DAB46B10}" dt="2023-02-22T02:22:43.906" v="891" actId="20577"/>
          <ac:spMkLst>
            <pc:docMk/>
            <pc:sldMk cId="2082177273" sldId="267"/>
            <ac:spMk id="2" creationId="{2E2A0AC7-ECDB-EB85-7B3C-0125B1A76915}"/>
          </ac:spMkLst>
        </pc:spChg>
        <pc:spChg chg="mod">
          <ac:chgData name="Maniscalco, James" userId="727e2dd5-054d-472f-a302-1e31487e5c93" providerId="ADAL" clId="{57A656E3-3159-4C3D-B1F5-F705DAB46B10}" dt="2023-02-22T03:51:23.634" v="3448" actId="20577"/>
          <ac:spMkLst>
            <pc:docMk/>
            <pc:sldMk cId="2082177273" sldId="267"/>
            <ac:spMk id="4" creationId="{A3B6B1E4-2D78-4D13-53EB-793214A848BF}"/>
          </ac:spMkLst>
        </pc:spChg>
        <pc:spChg chg="add del mod topLvl">
          <ac:chgData name="Maniscalco, James" userId="727e2dd5-054d-472f-a302-1e31487e5c93" providerId="ADAL" clId="{57A656E3-3159-4C3D-B1F5-F705DAB46B10}" dt="2023-02-22T02:50:36.075" v="2259" actId="478"/>
          <ac:spMkLst>
            <pc:docMk/>
            <pc:sldMk cId="2082177273" sldId="267"/>
            <ac:spMk id="6" creationId="{3B32B648-F4AD-98FA-9D31-09B46B8A9E4E}"/>
          </ac:spMkLst>
        </pc:spChg>
        <pc:spChg chg="add del mod topLvl">
          <ac:chgData name="Maniscalco, James" userId="727e2dd5-054d-472f-a302-1e31487e5c93" providerId="ADAL" clId="{57A656E3-3159-4C3D-B1F5-F705DAB46B10}" dt="2023-02-22T02:50:35.295" v="2258" actId="478"/>
          <ac:spMkLst>
            <pc:docMk/>
            <pc:sldMk cId="2082177273" sldId="267"/>
            <ac:spMk id="7" creationId="{76E3C3A9-E4F5-76C4-ECE3-C162D41787E7}"/>
          </ac:spMkLst>
        </pc:spChg>
        <pc:grpChg chg="add del mod">
          <ac:chgData name="Maniscalco, James" userId="727e2dd5-054d-472f-a302-1e31487e5c93" providerId="ADAL" clId="{57A656E3-3159-4C3D-B1F5-F705DAB46B10}" dt="2023-02-22T02:42:12.027" v="1699" actId="165"/>
          <ac:grpSpMkLst>
            <pc:docMk/>
            <pc:sldMk cId="2082177273" sldId="267"/>
            <ac:grpSpMk id="8" creationId="{E863DAB9-A091-AAA2-EC45-3589A3BAE58F}"/>
          </ac:grpSpMkLst>
        </pc:grpChg>
        <pc:picChg chg="add del mod ord topLvl">
          <ac:chgData name="Maniscalco, James" userId="727e2dd5-054d-472f-a302-1e31487e5c93" providerId="ADAL" clId="{57A656E3-3159-4C3D-B1F5-F705DAB46B10}" dt="2023-02-22T02:50:33.963" v="2257" actId="478"/>
          <ac:picMkLst>
            <pc:docMk/>
            <pc:sldMk cId="2082177273" sldId="267"/>
            <ac:picMk id="5" creationId="{6DCB4A4A-11C0-60F3-2BFC-4173C5FE75B1}"/>
          </ac:picMkLst>
        </pc:pic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3370324012" sldId="268"/>
        </pc:sldMkLst>
      </pc:sldChg>
      <pc:sldChg chg="addSp delSp modSp new mod">
        <pc:chgData name="Maniscalco, James" userId="727e2dd5-054d-472f-a302-1e31487e5c93" providerId="ADAL" clId="{57A656E3-3159-4C3D-B1F5-F705DAB46B10}" dt="2023-02-22T03:00:21.806" v="2875" actId="14100"/>
        <pc:sldMkLst>
          <pc:docMk/>
          <pc:sldMk cId="3458849130" sldId="268"/>
        </pc:sldMkLst>
        <pc:spChg chg="mod">
          <ac:chgData name="Maniscalco, James" userId="727e2dd5-054d-472f-a302-1e31487e5c93" providerId="ADAL" clId="{57A656E3-3159-4C3D-B1F5-F705DAB46B10}" dt="2023-02-22T02:43:07.956" v="1707" actId="20577"/>
          <ac:spMkLst>
            <pc:docMk/>
            <pc:sldMk cId="3458849130" sldId="268"/>
            <ac:spMk id="2" creationId="{17F67DDF-5A0A-BE27-66E2-6044D15352AE}"/>
          </ac:spMkLst>
        </pc:spChg>
        <pc:spChg chg="mod">
          <ac:chgData name="Maniscalco, James" userId="727e2dd5-054d-472f-a302-1e31487e5c93" providerId="ADAL" clId="{57A656E3-3159-4C3D-B1F5-F705DAB46B10}" dt="2023-02-22T03:00:21.806" v="2875" actId="14100"/>
          <ac:spMkLst>
            <pc:docMk/>
            <pc:sldMk cId="3458849130" sldId="268"/>
            <ac:spMk id="4" creationId="{5BF12298-8F57-7688-AAFD-3FE6ED8C4A64}"/>
          </ac:spMkLst>
        </pc:spChg>
        <pc:spChg chg="add del">
          <ac:chgData name="Maniscalco, James" userId="727e2dd5-054d-472f-a302-1e31487e5c93" providerId="ADAL" clId="{57A656E3-3159-4C3D-B1F5-F705DAB46B10}" dt="2023-02-22T02:32:05.412" v="1065" actId="22"/>
          <ac:spMkLst>
            <pc:docMk/>
            <pc:sldMk cId="3458849130" sldId="268"/>
            <ac:spMk id="6" creationId="{33074606-F2EA-26C2-CCE6-DDF4A33289CB}"/>
          </ac:spMkLst>
        </pc:spChg>
        <pc:graphicFrameChg chg="add mod modGraphic">
          <ac:chgData name="Maniscalco, James" userId="727e2dd5-054d-472f-a302-1e31487e5c93" providerId="ADAL" clId="{57A656E3-3159-4C3D-B1F5-F705DAB46B10}" dt="2023-02-22T03:00:10.051" v="2865" actId="1076"/>
          <ac:graphicFrameMkLst>
            <pc:docMk/>
            <pc:sldMk cId="3458849130" sldId="268"/>
            <ac:graphicFrameMk id="7" creationId="{AD4E0329-8F4B-E0D0-39D7-3334EF5F4DF0}"/>
          </ac:graphicFrameMkLst>
        </pc:graphicFrameChg>
        <pc:graphicFrameChg chg="add del mod">
          <ac:chgData name="Maniscalco, James" userId="727e2dd5-054d-472f-a302-1e31487e5c93" providerId="ADAL" clId="{57A656E3-3159-4C3D-B1F5-F705DAB46B10}" dt="2023-02-22T02:48:08.582" v="2136"/>
          <ac:graphicFrameMkLst>
            <pc:docMk/>
            <pc:sldMk cId="3458849130" sldId="268"/>
            <ac:graphicFrameMk id="8" creationId="{0A3405B1-6F37-F9D5-D55F-DBC89A9504E6}"/>
          </ac:graphicFrameMkLst>
        </pc:graphicFrameChg>
      </pc:sldChg>
      <pc:sldChg chg="del">
        <pc:chgData name="Maniscalco, James" userId="727e2dd5-054d-472f-a302-1e31487e5c93" providerId="ADAL" clId="{57A656E3-3159-4C3D-B1F5-F705DAB46B10}" dt="2023-02-22T02:21:03.123" v="866" actId="47"/>
        <pc:sldMkLst>
          <pc:docMk/>
          <pc:sldMk cId="537373561" sldId="269"/>
        </pc:sldMkLst>
      </pc:sldChg>
      <pc:sldChg chg="add del ord">
        <pc:chgData name="Maniscalco, James" userId="727e2dd5-054d-472f-a302-1e31487e5c93" providerId="ADAL" clId="{57A656E3-3159-4C3D-B1F5-F705DAB46B10}" dt="2023-02-22T02:55:48.844" v="2621"/>
        <pc:sldMkLst>
          <pc:docMk/>
          <pc:sldMk cId="1829234839" sldId="269"/>
        </pc:sldMkLst>
      </pc:sldChg>
      <pc:sldChg chg="addSp delSp modSp new mod modClrScheme chgLayout">
        <pc:chgData name="Maniscalco, James" userId="727e2dd5-054d-472f-a302-1e31487e5c93" providerId="ADAL" clId="{57A656E3-3159-4C3D-B1F5-F705DAB46B10}" dt="2023-02-22T02:55:02.178" v="2617" actId="20577"/>
        <pc:sldMkLst>
          <pc:docMk/>
          <pc:sldMk cId="3697047232" sldId="270"/>
        </pc:sldMkLst>
        <pc:spChg chg="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2" creationId="{DF4751D8-1186-5AEE-E37D-5628632CAD55}"/>
          </ac:spMkLst>
        </pc:spChg>
        <pc:spChg chg="del mod ord">
          <ac:chgData name="Maniscalco, James" userId="727e2dd5-054d-472f-a302-1e31487e5c93" providerId="ADAL" clId="{57A656E3-3159-4C3D-B1F5-F705DAB46B10}" dt="2023-02-22T02:54:46.980" v="2603" actId="700"/>
          <ac:spMkLst>
            <pc:docMk/>
            <pc:sldMk cId="3697047232" sldId="270"/>
            <ac:spMk id="3" creationId="{EFA11DEA-F2B7-A1AA-CEE1-042D8C7334D5}"/>
          </ac:spMkLst>
        </pc:spChg>
        <pc:spChg chg="add del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4" creationId="{3B9B104E-A696-FAE6-B16A-85DCCE831D1B}"/>
          </ac:spMkLst>
        </pc:spChg>
        <pc:spChg chg="add del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5" creationId="{79761AF6-FBDA-1CD2-23B8-CC897126ABFF}"/>
          </ac:spMkLst>
        </pc:spChg>
        <pc:spChg chg="add del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6" creationId="{B62BF70B-381B-37F4-F8A5-BB203D99ED7C}"/>
          </ac:spMkLst>
        </pc:spChg>
        <pc:spChg chg="add mod ord">
          <ac:chgData name="Maniscalco, James" userId="727e2dd5-054d-472f-a302-1e31487e5c93" providerId="ADAL" clId="{57A656E3-3159-4C3D-B1F5-F705DAB46B10}" dt="2023-02-22T02:55:02.178" v="2617" actId="20577"/>
          <ac:spMkLst>
            <pc:docMk/>
            <pc:sldMk cId="3697047232" sldId="270"/>
            <ac:spMk id="7" creationId="{67FD153D-2D9B-43FD-D606-7E869146CC10}"/>
          </ac:spMkLst>
        </pc:spChg>
        <pc:spChg chg="add mod ord">
          <ac:chgData name="Maniscalco, James" userId="727e2dd5-054d-472f-a302-1e31487e5c93" providerId="ADAL" clId="{57A656E3-3159-4C3D-B1F5-F705DAB46B10}" dt="2023-02-22T02:54:58.614" v="2604" actId="700"/>
          <ac:spMkLst>
            <pc:docMk/>
            <pc:sldMk cId="3697047232" sldId="270"/>
            <ac:spMk id="8" creationId="{7751C4A7-9824-E0D1-F46C-8B5C8F878BCB}"/>
          </ac:spMkLst>
        </pc:spChg>
      </pc:sldChg>
      <pc:sldChg chg="new del">
        <pc:chgData name="Maniscalco, James" userId="727e2dd5-054d-472f-a302-1e31487e5c93" providerId="ADAL" clId="{57A656E3-3159-4C3D-B1F5-F705DAB46B10}" dt="2023-02-22T02:00:59.193" v="505" actId="47"/>
        <pc:sldMkLst>
          <pc:docMk/>
          <pc:sldMk cId="3839340571" sldId="270"/>
        </pc:sldMkLst>
      </pc:sldChg>
      <pc:sldChg chg="addSp delSp modSp new mod">
        <pc:chgData name="Maniscalco, James" userId="727e2dd5-054d-472f-a302-1e31487e5c93" providerId="ADAL" clId="{57A656E3-3159-4C3D-B1F5-F705DAB46B10}" dt="2023-02-22T17:40:34.700" v="10143" actId="1076"/>
        <pc:sldMkLst>
          <pc:docMk/>
          <pc:sldMk cId="3020415843" sldId="271"/>
        </pc:sldMkLst>
        <pc:spChg chg="mod">
          <ac:chgData name="Maniscalco, James" userId="727e2dd5-054d-472f-a302-1e31487e5c93" providerId="ADAL" clId="{57A656E3-3159-4C3D-B1F5-F705DAB46B10}" dt="2023-02-22T02:56:38.229" v="2653" actId="20577"/>
          <ac:spMkLst>
            <pc:docMk/>
            <pc:sldMk cId="3020415843" sldId="271"/>
            <ac:spMk id="2" creationId="{0AEB37B4-46D1-7BF6-E382-8A3E31490FE5}"/>
          </ac:spMkLst>
        </pc:spChg>
        <pc:spChg chg="mod">
          <ac:chgData name="Maniscalco, James" userId="727e2dd5-054d-472f-a302-1e31487e5c93" providerId="ADAL" clId="{57A656E3-3159-4C3D-B1F5-F705DAB46B10}" dt="2023-02-22T07:24:18.631" v="9754" actId="20577"/>
          <ac:spMkLst>
            <pc:docMk/>
            <pc:sldMk cId="3020415843" sldId="271"/>
            <ac:spMk id="4" creationId="{62D04078-6D4D-B91C-95FC-CB714E615218}"/>
          </ac:spMkLst>
        </pc:spChg>
        <pc:spChg chg="add mod">
          <ac:chgData name="Maniscalco, James" userId="727e2dd5-054d-472f-a302-1e31487e5c93" providerId="ADAL" clId="{57A656E3-3159-4C3D-B1F5-F705DAB46B10}" dt="2023-02-22T03:52:31.546" v="3551" actId="20577"/>
          <ac:spMkLst>
            <pc:docMk/>
            <pc:sldMk cId="3020415843" sldId="271"/>
            <ac:spMk id="5" creationId="{8D937F87-3713-CC4D-477F-3B28E514B0ED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6" creationId="{DA1B8D9A-FD82-19A7-8FA9-5415254AF0F0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7" creationId="{C7CEAA3E-D829-990A-7C83-3544DDE82DBA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8" creationId="{7E530698-71C4-2FC2-59F5-C77FE07B8792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9" creationId="{DF77CB55-737A-599C-CDC5-655A3799AF72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10" creationId="{0ED434F9-1B6E-7DF7-4B83-E834B2A4D15E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11" creationId="{3B2BBDBA-5655-0C7F-B92A-C430B020FD42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13" creationId="{9936F495-DBFA-8E68-66A1-6709866D2624}"/>
          </ac:spMkLst>
        </pc:spChg>
        <pc:spChg chg="add mod">
          <ac:chgData name="Maniscalco, James" userId="727e2dd5-054d-472f-a302-1e31487e5c93" providerId="ADAL" clId="{57A656E3-3159-4C3D-B1F5-F705DAB46B10}" dt="2023-02-22T03:48:46.199" v="3230" actId="1035"/>
          <ac:spMkLst>
            <pc:docMk/>
            <pc:sldMk cId="3020415843" sldId="271"/>
            <ac:spMk id="16" creationId="{55B8A42A-BC0A-30A9-6E24-577D1C2305A0}"/>
          </ac:spMkLst>
        </pc:spChg>
        <pc:spChg chg="add mod">
          <ac:chgData name="Maniscalco, James" userId="727e2dd5-054d-472f-a302-1e31487e5c93" providerId="ADAL" clId="{57A656E3-3159-4C3D-B1F5-F705DAB46B10}" dt="2023-02-22T03:45:08.233" v="3036" actId="208"/>
          <ac:spMkLst>
            <pc:docMk/>
            <pc:sldMk cId="3020415843" sldId="271"/>
            <ac:spMk id="17" creationId="{979BE671-67DA-0797-4533-AE35C868C845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18" creationId="{C30C12F9-788D-2354-3599-CC6154175C8F}"/>
          </ac:spMkLst>
        </pc:spChg>
        <pc:spChg chg="add mod">
          <ac:chgData name="Maniscalco, James" userId="727e2dd5-054d-472f-a302-1e31487e5c93" providerId="ADAL" clId="{57A656E3-3159-4C3D-B1F5-F705DAB46B10}" dt="2023-02-22T17:40:34.700" v="10143" actId="1076"/>
          <ac:spMkLst>
            <pc:docMk/>
            <pc:sldMk cId="3020415843" sldId="271"/>
            <ac:spMk id="19" creationId="{053AEF3B-CE1D-FA46-02E0-C34144A2A453}"/>
          </ac:spMkLst>
        </pc:spChg>
        <pc:spChg chg="mod">
          <ac:chgData name="Maniscalco, James" userId="727e2dd5-054d-472f-a302-1e31487e5c93" providerId="ADAL" clId="{57A656E3-3159-4C3D-B1F5-F705DAB46B10}" dt="2023-02-22T03:44:35.564" v="2958"/>
          <ac:spMkLst>
            <pc:docMk/>
            <pc:sldMk cId="3020415843" sldId="271"/>
            <ac:spMk id="21" creationId="{D9C4E7BE-3184-6143-8C29-C2B4360C0FF4}"/>
          </ac:spMkLst>
        </pc:spChg>
        <pc:spChg chg="mod">
          <ac:chgData name="Maniscalco, James" userId="727e2dd5-054d-472f-a302-1e31487e5c93" providerId="ADAL" clId="{57A656E3-3159-4C3D-B1F5-F705DAB46B10}" dt="2023-02-22T03:44:35.564" v="2958"/>
          <ac:spMkLst>
            <pc:docMk/>
            <pc:sldMk cId="3020415843" sldId="271"/>
            <ac:spMk id="22" creationId="{976C0D7D-CB08-586F-C90F-F923408249DE}"/>
          </ac:spMkLst>
        </pc:spChg>
        <pc:spChg chg="add mod">
          <ac:chgData name="Maniscalco, James" userId="727e2dd5-054d-472f-a302-1e31487e5c93" providerId="ADAL" clId="{57A656E3-3159-4C3D-B1F5-F705DAB46B10}" dt="2023-02-22T03:48:39.128" v="3227" actId="1036"/>
          <ac:spMkLst>
            <pc:docMk/>
            <pc:sldMk cId="3020415843" sldId="271"/>
            <ac:spMk id="23" creationId="{8095AA36-21E9-FF3C-6854-098303250DB6}"/>
          </ac:spMkLst>
        </pc:spChg>
        <pc:spChg chg="add mod">
          <ac:chgData name="Maniscalco, James" userId="727e2dd5-054d-472f-a302-1e31487e5c93" providerId="ADAL" clId="{57A656E3-3159-4C3D-B1F5-F705DAB46B10}" dt="2023-02-22T03:44:43.725" v="3034" actId="1035"/>
          <ac:spMkLst>
            <pc:docMk/>
            <pc:sldMk cId="3020415843" sldId="271"/>
            <ac:spMk id="24" creationId="{B0F7DD8C-73CB-38E7-F0C7-A3DA8BAC0FE0}"/>
          </ac:spMkLst>
        </pc:spChg>
        <pc:spChg chg="add mod">
          <ac:chgData name="Maniscalco, James" userId="727e2dd5-054d-472f-a302-1e31487e5c93" providerId="ADAL" clId="{57A656E3-3159-4C3D-B1F5-F705DAB46B10}" dt="2023-02-22T03:45:43.040" v="3112" actId="1037"/>
          <ac:spMkLst>
            <pc:docMk/>
            <pc:sldMk cId="3020415843" sldId="271"/>
            <ac:spMk id="25" creationId="{6C5307D5-6B55-F9EA-0783-AE9B40F3CD10}"/>
          </ac:spMkLst>
        </pc:spChg>
        <pc:spChg chg="add mod">
          <ac:chgData name="Maniscalco, James" userId="727e2dd5-054d-472f-a302-1e31487e5c93" providerId="ADAL" clId="{57A656E3-3159-4C3D-B1F5-F705DAB46B10}" dt="2023-02-22T03:47:03.719" v="3157" actId="20577"/>
          <ac:spMkLst>
            <pc:docMk/>
            <pc:sldMk cId="3020415843" sldId="271"/>
            <ac:spMk id="26" creationId="{9EF843BC-0C89-B20C-3823-094735D754E0}"/>
          </ac:spMkLst>
        </pc:spChg>
        <pc:grpChg chg="add del mod">
          <ac:chgData name="Maniscalco, James" userId="727e2dd5-054d-472f-a302-1e31487e5c93" providerId="ADAL" clId="{57A656E3-3159-4C3D-B1F5-F705DAB46B10}" dt="2023-02-22T03:48:07.065" v="3199" actId="478"/>
          <ac:grpSpMkLst>
            <pc:docMk/>
            <pc:sldMk cId="3020415843" sldId="271"/>
            <ac:grpSpMk id="20" creationId="{1FFD4E3A-2F16-97FF-701A-65EBBC089AF2}"/>
          </ac:grpSpMkLst>
        </pc:grpChg>
        <pc:cxnChg chg="add mod">
          <ac:chgData name="Maniscalco, James" userId="727e2dd5-054d-472f-a302-1e31487e5c93" providerId="ADAL" clId="{57A656E3-3159-4C3D-B1F5-F705DAB46B10}" dt="2023-02-22T03:44:43.725" v="3034" actId="1035"/>
          <ac:cxnSpMkLst>
            <pc:docMk/>
            <pc:sldMk cId="3020415843" sldId="271"/>
            <ac:cxnSpMk id="12" creationId="{C3674398-4170-A439-A6E8-6691DEEB697E}"/>
          </ac:cxnSpMkLst>
        </pc:cxnChg>
        <pc:cxnChg chg="add mod">
          <ac:chgData name="Maniscalco, James" userId="727e2dd5-054d-472f-a302-1e31487e5c93" providerId="ADAL" clId="{57A656E3-3159-4C3D-B1F5-F705DAB46B10}" dt="2023-02-22T03:44:43.725" v="3034" actId="1035"/>
          <ac:cxnSpMkLst>
            <pc:docMk/>
            <pc:sldMk cId="3020415843" sldId="271"/>
            <ac:cxnSpMk id="14" creationId="{C279D239-0E0C-265F-B239-1450A8C637D4}"/>
          </ac:cxnSpMkLst>
        </pc:cxnChg>
        <pc:cxnChg chg="add mod">
          <ac:chgData name="Maniscalco, James" userId="727e2dd5-054d-472f-a302-1e31487e5c93" providerId="ADAL" clId="{57A656E3-3159-4C3D-B1F5-F705DAB46B10}" dt="2023-02-22T03:44:43.725" v="3034" actId="1035"/>
          <ac:cxnSpMkLst>
            <pc:docMk/>
            <pc:sldMk cId="3020415843" sldId="271"/>
            <ac:cxnSpMk id="15" creationId="{3C3D360C-20A8-DFDD-7365-D060ED3677C8}"/>
          </ac:cxnSpMkLst>
        </pc:cxnChg>
        <pc:cxnChg chg="add mod">
          <ac:chgData name="Maniscalco, James" userId="727e2dd5-054d-472f-a302-1e31487e5c93" providerId="ADAL" clId="{57A656E3-3159-4C3D-B1F5-F705DAB46B10}" dt="2023-02-22T03:48:31.381" v="3207" actId="1037"/>
          <ac:cxnSpMkLst>
            <pc:docMk/>
            <pc:sldMk cId="3020415843" sldId="271"/>
            <ac:cxnSpMk id="27" creationId="{1EF5BEB6-DA85-D35D-C249-7B47E469CB64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06:12:53.559" v="7627" actId="20577"/>
        <pc:sldMkLst>
          <pc:docMk/>
          <pc:sldMk cId="1923736634" sldId="272"/>
        </pc:sldMkLst>
        <pc:spChg chg="mod">
          <ac:chgData name="Maniscalco, James" userId="727e2dd5-054d-472f-a302-1e31487e5c93" providerId="ADAL" clId="{57A656E3-3159-4C3D-B1F5-F705DAB46B10}" dt="2023-02-22T06:12:53.559" v="7627" actId="20577"/>
          <ac:spMkLst>
            <pc:docMk/>
            <pc:sldMk cId="1923736634" sldId="272"/>
            <ac:spMk id="2" creationId="{38E43A70-F6B1-225A-4553-1B13724A5F97}"/>
          </ac:spMkLst>
        </pc:spChg>
        <pc:spChg chg="mod">
          <ac:chgData name="Maniscalco, James" userId="727e2dd5-054d-472f-a302-1e31487e5c93" providerId="ADAL" clId="{57A656E3-3159-4C3D-B1F5-F705DAB46B10}" dt="2023-02-22T04:19:15.942" v="3925" actId="113"/>
          <ac:spMkLst>
            <pc:docMk/>
            <pc:sldMk cId="1923736634" sldId="272"/>
            <ac:spMk id="4" creationId="{71C6722E-F7B5-105B-C3E2-573AAF062EC4}"/>
          </ac:spMkLst>
        </pc:spChg>
        <pc:spChg chg="add del mod">
          <ac:chgData name="Maniscalco, James" userId="727e2dd5-054d-472f-a302-1e31487e5c93" providerId="ADAL" clId="{57A656E3-3159-4C3D-B1F5-F705DAB46B10}" dt="2023-02-22T03:57:05.792" v="3678" actId="478"/>
          <ac:spMkLst>
            <pc:docMk/>
            <pc:sldMk cId="1923736634" sldId="272"/>
            <ac:spMk id="5" creationId="{6BC8ED48-2502-B5E4-0C8A-56FFEDCFD07D}"/>
          </ac:spMkLst>
        </pc:sp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6" creationId="{9FDE9732-0455-51FD-F3DA-CEEBD19C74E4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7" creationId="{4D750347-08FD-9DBB-DA43-9B2213525F0C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8" creationId="{7B34C489-7CD6-31D5-B877-3119153D9686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9" creationId="{AA285D01-582D-5BBF-225E-FEBB4369E96D}"/>
          </ac:cxnSpMkLst>
        </pc:cxnChg>
        <pc:cxnChg chg="add del mod">
          <ac:chgData name="Maniscalco, James" userId="727e2dd5-054d-472f-a302-1e31487e5c93" providerId="ADAL" clId="{57A656E3-3159-4C3D-B1F5-F705DAB46B10}" dt="2023-02-22T03:57:05.792" v="3678" actId="478"/>
          <ac:cxnSpMkLst>
            <pc:docMk/>
            <pc:sldMk cId="1923736634" sldId="272"/>
            <ac:cxnSpMk id="10" creationId="{75FD6C3A-164F-A96C-FAA4-7EF1C08A187B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06:12:17.588" v="7599" actId="20577"/>
        <pc:sldMkLst>
          <pc:docMk/>
          <pc:sldMk cId="2531681401" sldId="273"/>
        </pc:sldMkLst>
        <pc:spChg chg="mod">
          <ac:chgData name="Maniscalco, James" userId="727e2dd5-054d-472f-a302-1e31487e5c93" providerId="ADAL" clId="{57A656E3-3159-4C3D-B1F5-F705DAB46B10}" dt="2023-02-22T06:12:17.588" v="7599" actId="20577"/>
          <ac:spMkLst>
            <pc:docMk/>
            <pc:sldMk cId="2531681401" sldId="273"/>
            <ac:spMk id="2" creationId="{F5DEAE9F-F8D0-1AAC-38A7-FEF3EFD017EC}"/>
          </ac:spMkLst>
        </pc:spChg>
        <pc:spChg chg="mod">
          <ac:chgData name="Maniscalco, James" userId="727e2dd5-054d-472f-a302-1e31487e5c93" providerId="ADAL" clId="{57A656E3-3159-4C3D-B1F5-F705DAB46B10}" dt="2023-02-22T04:48:04.242" v="4503" actId="20577"/>
          <ac:spMkLst>
            <pc:docMk/>
            <pc:sldMk cId="2531681401" sldId="273"/>
            <ac:spMk id="4" creationId="{8FB53ACE-2516-3343-5836-9BC0333B4280}"/>
          </ac:spMkLst>
        </pc:spChg>
        <pc:spChg chg="add del mod">
          <ac:chgData name="Maniscalco, James" userId="727e2dd5-054d-472f-a302-1e31487e5c93" providerId="ADAL" clId="{57A656E3-3159-4C3D-B1F5-F705DAB46B10}" dt="2023-02-22T04:06:30.695" v="3804" actId="478"/>
          <ac:spMkLst>
            <pc:docMk/>
            <pc:sldMk cId="2531681401" sldId="273"/>
            <ac:spMk id="5" creationId="{1E76FC98-3005-995D-1374-FE747C5E14E7}"/>
          </ac:spMkLst>
        </pc:spChg>
        <pc:spChg chg="add del mod topLvl">
          <ac:chgData name="Maniscalco, James" userId="727e2dd5-054d-472f-a302-1e31487e5c93" providerId="ADAL" clId="{57A656E3-3159-4C3D-B1F5-F705DAB46B10}" dt="2023-02-22T04:06:56.372" v="3807" actId="478"/>
          <ac:spMkLst>
            <pc:docMk/>
            <pc:sldMk cId="2531681401" sldId="273"/>
            <ac:spMk id="7" creationId="{EE1B6EB6-ABE8-D9BF-39F5-D7CF9AA39722}"/>
          </ac:spMkLst>
        </pc:spChg>
        <pc:spChg chg="add mod">
          <ac:chgData name="Maniscalco, James" userId="727e2dd5-054d-472f-a302-1e31487e5c93" providerId="ADAL" clId="{57A656E3-3159-4C3D-B1F5-F705DAB46B10}" dt="2023-02-22T04:08:09.474" v="3886" actId="122"/>
          <ac:spMkLst>
            <pc:docMk/>
            <pc:sldMk cId="2531681401" sldId="273"/>
            <ac:spMk id="12" creationId="{DDB16FAA-9A4A-DE00-AF6D-6893465662C9}"/>
          </ac:spMkLst>
        </pc:spChg>
        <pc:grpChg chg="add del mod">
          <ac:chgData name="Maniscalco, James" userId="727e2dd5-054d-472f-a302-1e31487e5c93" providerId="ADAL" clId="{57A656E3-3159-4C3D-B1F5-F705DAB46B10}" dt="2023-02-22T04:06:52.293" v="3806" actId="165"/>
          <ac:grpSpMkLst>
            <pc:docMk/>
            <pc:sldMk cId="2531681401" sldId="273"/>
            <ac:grpSpMk id="6" creationId="{FA42F5E4-91BE-300D-C6FE-7CFDEEE55949}"/>
          </ac:grpSpMkLst>
        </pc:grpChg>
        <pc:picChg chg="add del mod topLvl">
          <ac:chgData name="Maniscalco, James" userId="727e2dd5-054d-472f-a302-1e31487e5c93" providerId="ADAL" clId="{57A656E3-3159-4C3D-B1F5-F705DAB46B10}" dt="2023-02-22T04:06:57.922" v="3809" actId="478"/>
          <ac:picMkLst>
            <pc:docMk/>
            <pc:sldMk cId="2531681401" sldId="273"/>
            <ac:picMk id="8" creationId="{E360FBA2-8D59-D441-5D4D-16E73DB87605}"/>
          </ac:picMkLst>
        </pc:picChg>
        <pc:picChg chg="add del mod topLvl">
          <ac:chgData name="Maniscalco, James" userId="727e2dd5-054d-472f-a302-1e31487e5c93" providerId="ADAL" clId="{57A656E3-3159-4C3D-B1F5-F705DAB46B10}" dt="2023-02-22T04:06:57.273" v="3808" actId="478"/>
          <ac:picMkLst>
            <pc:docMk/>
            <pc:sldMk cId="2531681401" sldId="273"/>
            <ac:picMk id="9" creationId="{3039C4DB-49A0-B08F-43D4-084E8142325F}"/>
          </ac:picMkLst>
        </pc:picChg>
        <pc:picChg chg="add mod topLvl">
          <ac:chgData name="Maniscalco, James" userId="727e2dd5-054d-472f-a302-1e31487e5c93" providerId="ADAL" clId="{57A656E3-3159-4C3D-B1F5-F705DAB46B10}" dt="2023-02-22T04:07:32.169" v="3828" actId="1076"/>
          <ac:picMkLst>
            <pc:docMk/>
            <pc:sldMk cId="2531681401" sldId="273"/>
            <ac:picMk id="10" creationId="{A5119D88-D6FD-064A-F6F6-385C4C2A7D6C}"/>
          </ac:picMkLst>
        </pc:picChg>
        <pc:picChg chg="add mod topLvl">
          <ac:chgData name="Maniscalco, James" userId="727e2dd5-054d-472f-a302-1e31487e5c93" providerId="ADAL" clId="{57A656E3-3159-4C3D-B1F5-F705DAB46B10}" dt="2023-02-22T04:07:26.498" v="3827" actId="1076"/>
          <ac:picMkLst>
            <pc:docMk/>
            <pc:sldMk cId="2531681401" sldId="273"/>
            <ac:picMk id="11" creationId="{845507E9-C15F-2D00-D81A-19FE885F6795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4T19:23:35.881" v="11841" actId="20577"/>
        <pc:sldMkLst>
          <pc:docMk/>
          <pc:sldMk cId="3792933687" sldId="274"/>
        </pc:sldMkLst>
        <pc:spChg chg="mod">
          <ac:chgData name="Maniscalco, James" userId="727e2dd5-054d-472f-a302-1e31487e5c93" providerId="ADAL" clId="{57A656E3-3159-4C3D-B1F5-F705DAB46B10}" dt="2023-02-22T06:12:28.140" v="7610" actId="20577"/>
          <ac:spMkLst>
            <pc:docMk/>
            <pc:sldMk cId="3792933687" sldId="274"/>
            <ac:spMk id="2" creationId="{5D3AC7DF-4FB7-F38B-45E0-31651C48D615}"/>
          </ac:spMkLst>
        </pc:spChg>
        <pc:spChg chg="mod">
          <ac:chgData name="Maniscalco, James" userId="727e2dd5-054d-472f-a302-1e31487e5c93" providerId="ADAL" clId="{57A656E3-3159-4C3D-B1F5-F705DAB46B10}" dt="2023-02-22T04:17:51.509" v="3924" actId="14100"/>
          <ac:spMkLst>
            <pc:docMk/>
            <pc:sldMk cId="3792933687" sldId="274"/>
            <ac:spMk id="4" creationId="{C9D99955-D986-8C1A-64F6-C67560FF304F}"/>
          </ac:spMkLst>
        </pc:spChg>
        <pc:spChg chg="add mod">
          <ac:chgData name="Maniscalco, James" userId="727e2dd5-054d-472f-a302-1e31487e5c93" providerId="ADAL" clId="{57A656E3-3159-4C3D-B1F5-F705DAB46B10}" dt="2023-02-24T19:23:35.881" v="11841" actId="20577"/>
          <ac:spMkLst>
            <pc:docMk/>
            <pc:sldMk cId="3792933687" sldId="274"/>
            <ac:spMk id="5" creationId="{9DBE7BE7-7D61-4AB9-75E9-2198E62BD7C4}"/>
          </ac:spMkLst>
        </pc:spChg>
        <pc:picChg chg="add del mod">
          <ac:chgData name="Maniscalco, James" userId="727e2dd5-054d-472f-a302-1e31487e5c93" providerId="ADAL" clId="{57A656E3-3159-4C3D-B1F5-F705DAB46B10}" dt="2023-02-22T04:16:55.291" v="3904" actId="478"/>
          <ac:picMkLst>
            <pc:docMk/>
            <pc:sldMk cId="3792933687" sldId="274"/>
            <ac:picMk id="6" creationId="{404B11EE-E749-4586-877B-E780CA317BD5}"/>
          </ac:picMkLst>
        </pc:picChg>
        <pc:picChg chg="add mod ord">
          <ac:chgData name="Maniscalco, James" userId="727e2dd5-054d-472f-a302-1e31487e5c93" providerId="ADAL" clId="{57A656E3-3159-4C3D-B1F5-F705DAB46B10}" dt="2023-02-22T04:17:36.881" v="3923" actId="1038"/>
          <ac:picMkLst>
            <pc:docMk/>
            <pc:sldMk cId="3792933687" sldId="274"/>
            <ac:picMk id="8" creationId="{393B5D4B-1C28-642A-6EEC-9E98979D5FF2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2T17:43:14.632" v="10145" actId="20577"/>
        <pc:sldMkLst>
          <pc:docMk/>
          <pc:sldMk cId="2057254397" sldId="275"/>
        </pc:sldMkLst>
        <pc:spChg chg="mod">
          <ac:chgData name="Maniscalco, James" userId="727e2dd5-054d-472f-a302-1e31487e5c93" providerId="ADAL" clId="{57A656E3-3159-4C3D-B1F5-F705DAB46B10}" dt="2023-02-22T04:19:51.800" v="3982" actId="20577"/>
          <ac:spMkLst>
            <pc:docMk/>
            <pc:sldMk cId="2057254397" sldId="275"/>
            <ac:spMk id="2" creationId="{78FDCB16-DB7C-ED2B-F986-1C81B9239A96}"/>
          </ac:spMkLst>
        </pc:spChg>
        <pc:spChg chg="mod">
          <ac:chgData name="Maniscalco, James" userId="727e2dd5-054d-472f-a302-1e31487e5c93" providerId="ADAL" clId="{57A656E3-3159-4C3D-B1F5-F705DAB46B10}" dt="2023-02-22T17:43:14.632" v="10145" actId="20577"/>
          <ac:spMkLst>
            <pc:docMk/>
            <pc:sldMk cId="2057254397" sldId="275"/>
            <ac:spMk id="4" creationId="{34EA5E6B-DCFB-3A92-C09C-CAB98F58DCB1}"/>
          </ac:spMkLst>
        </pc:spChg>
        <pc:picChg chg="add del mod">
          <ac:chgData name="Maniscalco, James" userId="727e2dd5-054d-472f-a302-1e31487e5c93" providerId="ADAL" clId="{57A656E3-3159-4C3D-B1F5-F705DAB46B10}" dt="2023-02-22T04:31:15.116" v="4139" actId="478"/>
          <ac:picMkLst>
            <pc:docMk/>
            <pc:sldMk cId="2057254397" sldId="275"/>
            <ac:picMk id="6" creationId="{A4F4B71F-19D6-94FC-BFE1-54F5F8CDC113}"/>
          </ac:picMkLst>
        </pc:picChg>
        <pc:picChg chg="add mod">
          <ac:chgData name="Maniscalco, James" userId="727e2dd5-054d-472f-a302-1e31487e5c93" providerId="ADAL" clId="{57A656E3-3159-4C3D-B1F5-F705DAB46B10}" dt="2023-02-22T04:36:17.524" v="4203" actId="1076"/>
          <ac:picMkLst>
            <pc:docMk/>
            <pc:sldMk cId="2057254397" sldId="275"/>
            <ac:picMk id="8" creationId="{5C2DECE0-639B-ECC7-4013-128DBA30CD87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4:45:55.317" v="4409" actId="20577"/>
        <pc:sldMkLst>
          <pc:docMk/>
          <pc:sldMk cId="711670648" sldId="276"/>
        </pc:sldMkLst>
        <pc:spChg chg="mod">
          <ac:chgData name="Maniscalco, James" userId="727e2dd5-054d-472f-a302-1e31487e5c93" providerId="ADAL" clId="{57A656E3-3159-4C3D-B1F5-F705DAB46B10}" dt="2023-02-22T04:42:18.848" v="4271" actId="20577"/>
          <ac:spMkLst>
            <pc:docMk/>
            <pc:sldMk cId="711670648" sldId="276"/>
            <ac:spMk id="2" creationId="{23D8C473-5ADF-0108-5AB0-271A864C2135}"/>
          </ac:spMkLst>
        </pc:spChg>
        <pc:spChg chg="mod">
          <ac:chgData name="Maniscalco, James" userId="727e2dd5-054d-472f-a302-1e31487e5c93" providerId="ADAL" clId="{57A656E3-3159-4C3D-B1F5-F705DAB46B10}" dt="2023-02-22T04:45:55.317" v="4409" actId="20577"/>
          <ac:spMkLst>
            <pc:docMk/>
            <pc:sldMk cId="711670648" sldId="276"/>
            <ac:spMk id="4" creationId="{747C46E8-4F21-47CD-91BB-D92C7482014C}"/>
          </ac:spMkLst>
        </pc:spChg>
        <pc:spChg chg="add mod">
          <ac:chgData name="Maniscalco, James" userId="727e2dd5-054d-472f-a302-1e31487e5c93" providerId="ADAL" clId="{57A656E3-3159-4C3D-B1F5-F705DAB46B10}" dt="2023-02-22T04:44:49.998" v="4350" actId="20577"/>
          <ac:spMkLst>
            <pc:docMk/>
            <pc:sldMk cId="711670648" sldId="276"/>
            <ac:spMk id="7" creationId="{B9684B37-93DF-8751-738E-32754D03DBB2}"/>
          </ac:spMkLst>
        </pc:spChg>
        <pc:picChg chg="add mod ord modCrop">
          <ac:chgData name="Maniscalco, James" userId="727e2dd5-054d-472f-a302-1e31487e5c93" providerId="ADAL" clId="{57A656E3-3159-4C3D-B1F5-F705DAB46B10}" dt="2023-02-22T04:44:31.342" v="4323" actId="1076"/>
          <ac:picMkLst>
            <pc:docMk/>
            <pc:sldMk cId="711670648" sldId="276"/>
            <ac:picMk id="5" creationId="{C1B0FF08-79A6-6626-268F-211EC635555A}"/>
          </ac:picMkLst>
        </pc:picChg>
        <pc:picChg chg="add mod">
          <ac:chgData name="Maniscalco, James" userId="727e2dd5-054d-472f-a302-1e31487e5c93" providerId="ADAL" clId="{57A656E3-3159-4C3D-B1F5-F705DAB46B10}" dt="2023-02-22T04:44:23.249" v="4321" actId="1076"/>
          <ac:picMkLst>
            <pc:docMk/>
            <pc:sldMk cId="711670648" sldId="276"/>
            <ac:picMk id="6" creationId="{F70DDC16-625F-1146-7196-9C5412042966}"/>
          </ac:picMkLst>
        </pc:picChg>
      </pc:sldChg>
      <pc:sldChg chg="new del">
        <pc:chgData name="Maniscalco, James" userId="727e2dd5-054d-472f-a302-1e31487e5c93" providerId="ADAL" clId="{57A656E3-3159-4C3D-B1F5-F705DAB46B10}" dt="2023-02-22T04:25:03.409" v="4101" actId="680"/>
        <pc:sldMkLst>
          <pc:docMk/>
          <pc:sldMk cId="2795175007" sldId="276"/>
        </pc:sldMkLst>
      </pc:sldChg>
      <pc:sldChg chg="addSp modSp new mod">
        <pc:chgData name="Maniscalco, James" userId="727e2dd5-054d-472f-a302-1e31487e5c93" providerId="ADAL" clId="{57A656E3-3159-4C3D-B1F5-F705DAB46B10}" dt="2023-02-22T05:17:47.107" v="5431" actId="1035"/>
        <pc:sldMkLst>
          <pc:docMk/>
          <pc:sldMk cId="1135390776" sldId="277"/>
        </pc:sldMkLst>
        <pc:spChg chg="mod">
          <ac:chgData name="Maniscalco, James" userId="727e2dd5-054d-472f-a302-1e31487e5c93" providerId="ADAL" clId="{57A656E3-3159-4C3D-B1F5-F705DAB46B10}" dt="2023-02-22T04:49:40.270" v="4551" actId="20577"/>
          <ac:spMkLst>
            <pc:docMk/>
            <pc:sldMk cId="1135390776" sldId="277"/>
            <ac:spMk id="2" creationId="{31EC3466-EB47-2B84-C35F-5F59538037E7}"/>
          </ac:spMkLst>
        </pc:spChg>
        <pc:spChg chg="mod">
          <ac:chgData name="Maniscalco, James" userId="727e2dd5-054d-472f-a302-1e31487e5c93" providerId="ADAL" clId="{57A656E3-3159-4C3D-B1F5-F705DAB46B10}" dt="2023-02-22T05:11:45.262" v="5262" actId="14100"/>
          <ac:spMkLst>
            <pc:docMk/>
            <pc:sldMk cId="1135390776" sldId="277"/>
            <ac:spMk id="4" creationId="{9284E8EC-7669-7EEE-3075-39CBBA2B64EC}"/>
          </ac:spMkLst>
        </pc:spChg>
        <pc:spChg chg="add mod">
          <ac:chgData name="Maniscalco, James" userId="727e2dd5-054d-472f-a302-1e31487e5c93" providerId="ADAL" clId="{57A656E3-3159-4C3D-B1F5-F705DAB46B10}" dt="2023-02-22T05:17:47.107" v="5431" actId="1035"/>
          <ac:spMkLst>
            <pc:docMk/>
            <pc:sldMk cId="1135390776" sldId="277"/>
            <ac:spMk id="9" creationId="{4FF25B0B-86B0-EACF-2737-144A94CC5BC4}"/>
          </ac:spMkLst>
        </pc:spChg>
        <pc:spChg chg="add mod">
          <ac:chgData name="Maniscalco, James" userId="727e2dd5-054d-472f-a302-1e31487e5c93" providerId="ADAL" clId="{57A656E3-3159-4C3D-B1F5-F705DAB46B10}" dt="2023-02-22T05:16:32.083" v="5425" actId="20577"/>
          <ac:spMkLst>
            <pc:docMk/>
            <pc:sldMk cId="1135390776" sldId="277"/>
            <ac:spMk id="10" creationId="{C6520ABB-E410-DD4F-4DE7-40BBF037928B}"/>
          </ac:spMkLst>
        </pc:spChg>
        <pc:picChg chg="add mod modCrop">
          <ac:chgData name="Maniscalco, James" userId="727e2dd5-054d-472f-a302-1e31487e5c93" providerId="ADAL" clId="{57A656E3-3159-4C3D-B1F5-F705DAB46B10}" dt="2023-02-22T05:16:39.673" v="5426" actId="1076"/>
          <ac:picMkLst>
            <pc:docMk/>
            <pc:sldMk cId="1135390776" sldId="277"/>
            <ac:picMk id="6" creationId="{3367F736-4DB1-663D-4BEB-97D606A4477C}"/>
          </ac:picMkLst>
        </pc:picChg>
        <pc:picChg chg="add mod">
          <ac:chgData name="Maniscalco, James" userId="727e2dd5-054d-472f-a302-1e31487e5c93" providerId="ADAL" clId="{57A656E3-3159-4C3D-B1F5-F705DAB46B10}" dt="2023-02-22T05:15:29.574" v="5371" actId="1036"/>
          <ac:picMkLst>
            <pc:docMk/>
            <pc:sldMk cId="1135390776" sldId="277"/>
            <ac:picMk id="8" creationId="{171323CF-51E5-FB6D-5BE8-F5D6F1775273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6:13:45.388" v="7659" actId="1037"/>
        <pc:sldMkLst>
          <pc:docMk/>
          <pc:sldMk cId="848770307" sldId="278"/>
        </pc:sldMkLst>
        <pc:spChg chg="mod">
          <ac:chgData name="Maniscalco, James" userId="727e2dd5-054d-472f-a302-1e31487e5c93" providerId="ADAL" clId="{57A656E3-3159-4C3D-B1F5-F705DAB46B10}" dt="2023-02-22T05:49:18.358" v="6584" actId="20577"/>
          <ac:spMkLst>
            <pc:docMk/>
            <pc:sldMk cId="848770307" sldId="278"/>
            <ac:spMk id="2" creationId="{ACF2D46C-8CD2-9265-AEAF-B0BEFD45490C}"/>
          </ac:spMkLst>
        </pc:spChg>
        <pc:spChg chg="mod">
          <ac:chgData name="Maniscalco, James" userId="727e2dd5-054d-472f-a302-1e31487e5c93" providerId="ADAL" clId="{57A656E3-3159-4C3D-B1F5-F705DAB46B10}" dt="2023-02-22T05:49:01.999" v="6571" actId="20577"/>
          <ac:spMkLst>
            <pc:docMk/>
            <pc:sldMk cId="848770307" sldId="278"/>
            <ac:spMk id="4" creationId="{6D3DB122-B5BA-385F-B1AD-7894DE91DEC8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6" creationId="{F1FB4C31-15CB-69FB-842C-57E06D9E3A03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7" creationId="{58149DD4-92D2-FFB2-F50D-CDB119C953B0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8" creationId="{26FFEF71-E78A-FB44-A733-A2AC68097561}"/>
          </ac:spMkLst>
        </pc:spChg>
        <pc:spChg chg="add mod">
          <ac:chgData name="Maniscalco, James" userId="727e2dd5-054d-472f-a302-1e31487e5c93" providerId="ADAL" clId="{57A656E3-3159-4C3D-B1F5-F705DAB46B10}" dt="2023-02-22T06:13:45.388" v="7659" actId="1037"/>
          <ac:spMkLst>
            <pc:docMk/>
            <pc:sldMk cId="848770307" sldId="278"/>
            <ac:spMk id="9" creationId="{00C5DACD-2A95-2665-6220-4500DBB549FA}"/>
          </ac:spMkLst>
        </pc:spChg>
        <pc:spChg chg="add mod">
          <ac:chgData name="Maniscalco, James" userId="727e2dd5-054d-472f-a302-1e31487e5c93" providerId="ADAL" clId="{57A656E3-3159-4C3D-B1F5-F705DAB46B10}" dt="2023-02-22T06:13:45.388" v="7659" actId="1037"/>
          <ac:spMkLst>
            <pc:docMk/>
            <pc:sldMk cId="848770307" sldId="278"/>
            <ac:spMk id="10" creationId="{3DE57935-5200-436B-9BB6-9BDBBAA8569E}"/>
          </ac:spMkLst>
        </pc:spChg>
        <pc:spChg chg="add mod">
          <ac:chgData name="Maniscalco, James" userId="727e2dd5-054d-472f-a302-1e31487e5c93" providerId="ADAL" clId="{57A656E3-3159-4C3D-B1F5-F705DAB46B10}" dt="2023-02-22T05:42:40.933" v="6204" actId="1038"/>
          <ac:spMkLst>
            <pc:docMk/>
            <pc:sldMk cId="848770307" sldId="278"/>
            <ac:spMk id="11" creationId="{278EBD02-E0CC-7102-795B-2E234C1B5943}"/>
          </ac:spMkLst>
        </pc:spChg>
        <pc:picChg chg="add mod">
          <ac:chgData name="Maniscalco, James" userId="727e2dd5-054d-472f-a302-1e31487e5c93" providerId="ADAL" clId="{57A656E3-3159-4C3D-B1F5-F705DAB46B10}" dt="2023-02-22T05:42:40.933" v="6204" actId="1038"/>
          <ac:picMkLst>
            <pc:docMk/>
            <pc:sldMk cId="848770307" sldId="278"/>
            <ac:picMk id="5" creationId="{02B60776-3900-1E10-C6A7-DCE742484A94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2T05:45:39.963" v="6343" actId="478"/>
        <pc:sldMkLst>
          <pc:docMk/>
          <pc:sldMk cId="35853840" sldId="279"/>
        </pc:sldMkLst>
        <pc:spChg chg="mod">
          <ac:chgData name="Maniscalco, James" userId="727e2dd5-054d-472f-a302-1e31487e5c93" providerId="ADAL" clId="{57A656E3-3159-4C3D-B1F5-F705DAB46B10}" dt="2023-02-22T05:44:29.908" v="6319" actId="20577"/>
          <ac:spMkLst>
            <pc:docMk/>
            <pc:sldMk cId="35853840" sldId="279"/>
            <ac:spMk id="2" creationId="{A0A94FC1-A10A-69E3-93AC-5772E3A1EC2D}"/>
          </ac:spMkLst>
        </pc:spChg>
        <pc:spChg chg="del">
          <ac:chgData name="Maniscalco, James" userId="727e2dd5-054d-472f-a302-1e31487e5c93" providerId="ADAL" clId="{57A656E3-3159-4C3D-B1F5-F705DAB46B10}" dt="2023-02-22T05:45:39.963" v="6343" actId="478"/>
          <ac:spMkLst>
            <pc:docMk/>
            <pc:sldMk cId="35853840" sldId="279"/>
            <ac:spMk id="4" creationId="{9BB90E1E-3F14-EB20-5562-5E11BCFA7B6D}"/>
          </ac:spMkLst>
        </pc:spChg>
        <pc:spChg chg="add mod">
          <ac:chgData name="Maniscalco, James" userId="727e2dd5-054d-472f-a302-1e31487e5c93" providerId="ADAL" clId="{57A656E3-3159-4C3D-B1F5-F705DAB46B10}" dt="2023-02-22T05:45:05.473" v="6334" actId="1076"/>
          <ac:spMkLst>
            <pc:docMk/>
            <pc:sldMk cId="35853840" sldId="279"/>
            <ac:spMk id="7" creationId="{2415D63A-4545-9C76-0142-DDF251367438}"/>
          </ac:spMkLst>
        </pc:spChg>
        <pc:spChg chg="add mod">
          <ac:chgData name="Maniscalco, James" userId="727e2dd5-054d-472f-a302-1e31487e5c93" providerId="ADAL" clId="{57A656E3-3159-4C3D-B1F5-F705DAB46B10}" dt="2023-02-22T05:45:29.978" v="6342" actId="1076"/>
          <ac:spMkLst>
            <pc:docMk/>
            <pc:sldMk cId="35853840" sldId="279"/>
            <ac:spMk id="9" creationId="{826F0C25-78CD-4B47-581B-9335D7FD3DAD}"/>
          </ac:spMkLst>
        </pc:spChg>
        <pc:picChg chg="add mod">
          <ac:chgData name="Maniscalco, James" userId="727e2dd5-054d-472f-a302-1e31487e5c93" providerId="ADAL" clId="{57A656E3-3159-4C3D-B1F5-F705DAB46B10}" dt="2023-02-22T05:44:52.639" v="6327" actId="1076"/>
          <ac:picMkLst>
            <pc:docMk/>
            <pc:sldMk cId="35853840" sldId="279"/>
            <ac:picMk id="5" creationId="{A030100D-F9CB-87D8-B259-00CA2BD334C4}"/>
          </ac:picMkLst>
        </pc:picChg>
        <pc:picChg chg="add mod">
          <ac:chgData name="Maniscalco, James" userId="727e2dd5-054d-472f-a302-1e31487e5c93" providerId="ADAL" clId="{57A656E3-3159-4C3D-B1F5-F705DAB46B10}" dt="2023-02-22T05:45:00.105" v="6333" actId="14100"/>
          <ac:picMkLst>
            <pc:docMk/>
            <pc:sldMk cId="35853840" sldId="279"/>
            <ac:picMk id="6" creationId="{338B3C5F-AF75-3547-DC12-BF4567EDAE02}"/>
          </ac:picMkLst>
        </pc:picChg>
        <pc:cxnChg chg="add mod">
          <ac:chgData name="Maniscalco, James" userId="727e2dd5-054d-472f-a302-1e31487e5c93" providerId="ADAL" clId="{57A656E3-3159-4C3D-B1F5-F705DAB46B10}" dt="2023-02-22T05:45:24.903" v="6338" actId="14100"/>
          <ac:cxnSpMkLst>
            <pc:docMk/>
            <pc:sldMk cId="35853840" sldId="279"/>
            <ac:cxnSpMk id="8" creationId="{2A166329-D4E3-72B6-ED0C-0C2476CC636D}"/>
          </ac:cxnSpMkLst>
        </pc:cxnChg>
      </pc:sldChg>
      <pc:sldChg chg="addSp modSp new mod">
        <pc:chgData name="Maniscalco, James" userId="727e2dd5-054d-472f-a302-1e31487e5c93" providerId="ADAL" clId="{57A656E3-3159-4C3D-B1F5-F705DAB46B10}" dt="2023-02-22T05:54:18.309" v="6735" actId="14100"/>
        <pc:sldMkLst>
          <pc:docMk/>
          <pc:sldMk cId="3617016164" sldId="280"/>
        </pc:sldMkLst>
        <pc:spChg chg="mod">
          <ac:chgData name="Maniscalco, James" userId="727e2dd5-054d-472f-a302-1e31487e5c93" providerId="ADAL" clId="{57A656E3-3159-4C3D-B1F5-F705DAB46B10}" dt="2023-02-22T05:49:28.468" v="6621" actId="20577"/>
          <ac:spMkLst>
            <pc:docMk/>
            <pc:sldMk cId="3617016164" sldId="280"/>
            <ac:spMk id="2" creationId="{BA6524C5-4E2F-F46A-7191-A26DE98F19EF}"/>
          </ac:spMkLst>
        </pc:spChg>
        <pc:spChg chg="mod">
          <ac:chgData name="Maniscalco, James" userId="727e2dd5-054d-472f-a302-1e31487e5c93" providerId="ADAL" clId="{57A656E3-3159-4C3D-B1F5-F705DAB46B10}" dt="2023-02-22T05:54:18.309" v="6735" actId="14100"/>
          <ac:spMkLst>
            <pc:docMk/>
            <pc:sldMk cId="3617016164" sldId="280"/>
            <ac:spMk id="4" creationId="{244D33F5-6393-E891-C7BF-F08F60D1D158}"/>
          </ac:spMkLst>
        </pc:spChg>
        <pc:spChg chg="add mod">
          <ac:chgData name="Maniscalco, James" userId="727e2dd5-054d-472f-a302-1e31487e5c93" providerId="ADAL" clId="{57A656E3-3159-4C3D-B1F5-F705DAB46B10}" dt="2023-02-22T05:53:14.585" v="6720" actId="1076"/>
          <ac:spMkLst>
            <pc:docMk/>
            <pc:sldMk cId="3617016164" sldId="280"/>
            <ac:spMk id="7" creationId="{036601EB-475F-05C1-F87F-C9768CD3D458}"/>
          </ac:spMkLst>
        </pc:spChg>
        <pc:spChg chg="add mod">
          <ac:chgData name="Maniscalco, James" userId="727e2dd5-054d-472f-a302-1e31487e5c93" providerId="ADAL" clId="{57A656E3-3159-4C3D-B1F5-F705DAB46B10}" dt="2023-02-22T05:52:56.593" v="6713" actId="1076"/>
          <ac:spMkLst>
            <pc:docMk/>
            <pc:sldMk cId="3617016164" sldId="280"/>
            <ac:spMk id="8" creationId="{9713A9D5-507A-9245-1C89-87D3A103EA81}"/>
          </ac:spMkLst>
        </pc:spChg>
        <pc:picChg chg="add mod modCrop">
          <ac:chgData name="Maniscalco, James" userId="727e2dd5-054d-472f-a302-1e31487e5c93" providerId="ADAL" clId="{57A656E3-3159-4C3D-B1F5-F705DAB46B10}" dt="2023-02-22T05:52:38.459" v="6703" actId="1076"/>
          <ac:picMkLst>
            <pc:docMk/>
            <pc:sldMk cId="3617016164" sldId="280"/>
            <ac:picMk id="5" creationId="{C5D06726-0F80-6CEB-B0A3-76D0EDFA1416}"/>
          </ac:picMkLst>
        </pc:picChg>
        <pc:picChg chg="add mod">
          <ac:chgData name="Maniscalco, James" userId="727e2dd5-054d-472f-a302-1e31487e5c93" providerId="ADAL" clId="{57A656E3-3159-4C3D-B1F5-F705DAB46B10}" dt="2023-02-22T05:52:19.448" v="6699" actId="1076"/>
          <ac:picMkLst>
            <pc:docMk/>
            <pc:sldMk cId="3617016164" sldId="280"/>
            <ac:picMk id="6" creationId="{0E01CA8E-7B6D-4FE6-DF2C-4E6EF4725A57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6:02:43.557" v="7098" actId="20577"/>
        <pc:sldMkLst>
          <pc:docMk/>
          <pc:sldMk cId="1187859247" sldId="281"/>
        </pc:sldMkLst>
        <pc:spChg chg="mod">
          <ac:chgData name="Maniscalco, James" userId="727e2dd5-054d-472f-a302-1e31487e5c93" providerId="ADAL" clId="{57A656E3-3159-4C3D-B1F5-F705DAB46B10}" dt="2023-02-22T05:57:28.373" v="6854" actId="20577"/>
          <ac:spMkLst>
            <pc:docMk/>
            <pc:sldMk cId="1187859247" sldId="281"/>
            <ac:spMk id="2" creationId="{20F4D5FB-4421-91F9-8DE4-E320CBF047A2}"/>
          </ac:spMkLst>
        </pc:spChg>
        <pc:spChg chg="mod">
          <ac:chgData name="Maniscalco, James" userId="727e2dd5-054d-472f-a302-1e31487e5c93" providerId="ADAL" clId="{57A656E3-3159-4C3D-B1F5-F705DAB46B10}" dt="2023-02-22T06:02:43.557" v="7098" actId="20577"/>
          <ac:spMkLst>
            <pc:docMk/>
            <pc:sldMk cId="1187859247" sldId="281"/>
            <ac:spMk id="4" creationId="{A36F9523-6A5A-58A0-6AAB-60AB2874C9FD}"/>
          </ac:spMkLst>
        </pc:spChg>
        <pc:spChg chg="add mod">
          <ac:chgData name="Maniscalco, James" userId="727e2dd5-054d-472f-a302-1e31487e5c93" providerId="ADAL" clId="{57A656E3-3159-4C3D-B1F5-F705DAB46B10}" dt="2023-02-22T06:01:51.424" v="7085" actId="1076"/>
          <ac:spMkLst>
            <pc:docMk/>
            <pc:sldMk cId="1187859247" sldId="281"/>
            <ac:spMk id="7" creationId="{558A3EF2-2D0C-5285-7611-DBC611B32A29}"/>
          </ac:spMkLst>
        </pc:spChg>
        <pc:spChg chg="add mod">
          <ac:chgData name="Maniscalco, James" userId="727e2dd5-054d-472f-a302-1e31487e5c93" providerId="ADAL" clId="{57A656E3-3159-4C3D-B1F5-F705DAB46B10}" dt="2023-02-22T06:02:24.513" v="7097" actId="1076"/>
          <ac:spMkLst>
            <pc:docMk/>
            <pc:sldMk cId="1187859247" sldId="281"/>
            <ac:spMk id="8" creationId="{475EBB48-5EED-18B2-C0F4-56C34599A420}"/>
          </ac:spMkLst>
        </pc:spChg>
        <pc:spChg chg="add mod">
          <ac:chgData name="Maniscalco, James" userId="727e2dd5-054d-472f-a302-1e31487e5c93" providerId="ADAL" clId="{57A656E3-3159-4C3D-B1F5-F705DAB46B10}" dt="2023-02-22T06:02:08.294" v="7091" actId="1076"/>
          <ac:spMkLst>
            <pc:docMk/>
            <pc:sldMk cId="1187859247" sldId="281"/>
            <ac:spMk id="10" creationId="{B96B23CB-895E-F544-0B01-CD7AC7FB855F}"/>
          </ac:spMkLst>
        </pc:spChg>
        <pc:picChg chg="add mod">
          <ac:chgData name="Maniscalco, James" userId="727e2dd5-054d-472f-a302-1e31487e5c93" providerId="ADAL" clId="{57A656E3-3159-4C3D-B1F5-F705DAB46B10}" dt="2023-02-22T06:01:11.771" v="6994" actId="1035"/>
          <ac:picMkLst>
            <pc:docMk/>
            <pc:sldMk cId="1187859247" sldId="281"/>
            <ac:picMk id="5" creationId="{323CB475-8A02-4C52-42F8-F8913F66B20C}"/>
          </ac:picMkLst>
        </pc:picChg>
        <pc:picChg chg="add mod">
          <ac:chgData name="Maniscalco, James" userId="727e2dd5-054d-472f-a302-1e31487e5c93" providerId="ADAL" clId="{57A656E3-3159-4C3D-B1F5-F705DAB46B10}" dt="2023-02-22T06:01:31.464" v="7039" actId="1076"/>
          <ac:picMkLst>
            <pc:docMk/>
            <pc:sldMk cId="1187859247" sldId="281"/>
            <ac:picMk id="6" creationId="{56F2E64F-779D-B75B-37FF-F4E82CE1C058}"/>
          </ac:picMkLst>
        </pc:picChg>
        <pc:picChg chg="add mod">
          <ac:chgData name="Maniscalco, James" userId="727e2dd5-054d-472f-a302-1e31487e5c93" providerId="ADAL" clId="{57A656E3-3159-4C3D-B1F5-F705DAB46B10}" dt="2023-02-22T06:02:11.131" v="7092" actId="14100"/>
          <ac:picMkLst>
            <pc:docMk/>
            <pc:sldMk cId="1187859247" sldId="281"/>
            <ac:picMk id="9" creationId="{89D9AE98-8E07-D970-4D7D-86788757A9B2}"/>
          </ac:picMkLst>
        </pc:picChg>
        <pc:picChg chg="add mod">
          <ac:chgData name="Maniscalco, James" userId="727e2dd5-054d-472f-a302-1e31487e5c93" providerId="ADAL" clId="{57A656E3-3159-4C3D-B1F5-F705DAB46B10}" dt="2023-02-22T06:01:06.099" v="6984" actId="1036"/>
          <ac:picMkLst>
            <pc:docMk/>
            <pc:sldMk cId="1187859247" sldId="281"/>
            <ac:picMk id="11" creationId="{A4ADC62D-DD39-BCA1-973B-895AB4719C98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17:50:42.636" v="10214" actId="20577"/>
        <pc:sldMkLst>
          <pc:docMk/>
          <pc:sldMk cId="4043678028" sldId="282"/>
        </pc:sldMkLst>
        <pc:spChg chg="mod">
          <ac:chgData name="Maniscalco, James" userId="727e2dd5-054d-472f-a302-1e31487e5c93" providerId="ADAL" clId="{57A656E3-3159-4C3D-B1F5-F705DAB46B10}" dt="2023-02-22T06:03:10.090" v="7159" actId="20577"/>
          <ac:spMkLst>
            <pc:docMk/>
            <pc:sldMk cId="4043678028" sldId="282"/>
            <ac:spMk id="2" creationId="{1FE65E9F-E6C0-5A27-00FF-0F8D4DD55056}"/>
          </ac:spMkLst>
        </pc:spChg>
        <pc:spChg chg="mod">
          <ac:chgData name="Maniscalco, James" userId="727e2dd5-054d-472f-a302-1e31487e5c93" providerId="ADAL" clId="{57A656E3-3159-4C3D-B1F5-F705DAB46B10}" dt="2023-02-22T17:50:42.636" v="10214" actId="20577"/>
          <ac:spMkLst>
            <pc:docMk/>
            <pc:sldMk cId="4043678028" sldId="282"/>
            <ac:spMk id="4" creationId="{AC9CABDC-54D8-B781-AD60-18AE03D16AFB}"/>
          </ac:spMkLst>
        </pc:spChg>
        <pc:grpChg chg="add mod">
          <ac:chgData name="Maniscalco, James" userId="727e2dd5-054d-472f-a302-1e31487e5c93" providerId="ADAL" clId="{57A656E3-3159-4C3D-B1F5-F705DAB46B10}" dt="2023-02-22T06:11:05.450" v="7586" actId="1036"/>
          <ac:grpSpMkLst>
            <pc:docMk/>
            <pc:sldMk cId="4043678028" sldId="282"/>
            <ac:grpSpMk id="6" creationId="{1513A1FE-CBB8-E623-811A-286009389989}"/>
          </ac:grpSpMkLst>
        </pc:grpChg>
        <pc:picChg chg="add mod">
          <ac:chgData name="Maniscalco, James" userId="727e2dd5-054d-472f-a302-1e31487e5c93" providerId="ADAL" clId="{57A656E3-3159-4C3D-B1F5-F705DAB46B10}" dt="2023-02-22T06:11:05.450" v="7586" actId="1036"/>
          <ac:picMkLst>
            <pc:docMk/>
            <pc:sldMk cId="4043678028" sldId="282"/>
            <ac:picMk id="5" creationId="{95ABA48F-07C5-22D5-F470-AB103348388C}"/>
          </ac:picMkLst>
        </pc:picChg>
        <pc:picChg chg="mod">
          <ac:chgData name="Maniscalco, James" userId="727e2dd5-054d-472f-a302-1e31487e5c93" providerId="ADAL" clId="{57A656E3-3159-4C3D-B1F5-F705DAB46B10}" dt="2023-02-22T06:09:21.978" v="7423"/>
          <ac:picMkLst>
            <pc:docMk/>
            <pc:sldMk cId="4043678028" sldId="282"/>
            <ac:picMk id="7" creationId="{A03E3D2A-612C-AD8E-5760-0B0F812AAA3C}"/>
          </ac:picMkLst>
        </pc:picChg>
        <pc:picChg chg="mod">
          <ac:chgData name="Maniscalco, James" userId="727e2dd5-054d-472f-a302-1e31487e5c93" providerId="ADAL" clId="{57A656E3-3159-4C3D-B1F5-F705DAB46B10}" dt="2023-02-22T06:09:21.978" v="7423"/>
          <ac:picMkLst>
            <pc:docMk/>
            <pc:sldMk cId="4043678028" sldId="282"/>
            <ac:picMk id="8" creationId="{434C26CC-4976-BA44-E1C5-511D43169C6D}"/>
          </ac:picMkLst>
        </pc:picChg>
      </pc:sldChg>
      <pc:sldChg chg="addSp modSp new mod">
        <pc:chgData name="Maniscalco, James" userId="727e2dd5-054d-472f-a302-1e31487e5c93" providerId="ADAL" clId="{57A656E3-3159-4C3D-B1F5-F705DAB46B10}" dt="2023-02-22T07:35:08.183" v="10011" actId="20577"/>
        <pc:sldMkLst>
          <pc:docMk/>
          <pc:sldMk cId="724215280" sldId="283"/>
        </pc:sldMkLst>
        <pc:spChg chg="mod">
          <ac:chgData name="Maniscalco, James" userId="727e2dd5-054d-472f-a302-1e31487e5c93" providerId="ADAL" clId="{57A656E3-3159-4C3D-B1F5-F705DAB46B10}" dt="2023-02-22T06:14:49.872" v="7780" actId="20577"/>
          <ac:spMkLst>
            <pc:docMk/>
            <pc:sldMk cId="724215280" sldId="283"/>
            <ac:spMk id="2" creationId="{2B26EB45-733C-502A-1FDB-A0AABD1D5485}"/>
          </ac:spMkLst>
        </pc:spChg>
        <pc:spChg chg="mod">
          <ac:chgData name="Maniscalco, James" userId="727e2dd5-054d-472f-a302-1e31487e5c93" providerId="ADAL" clId="{57A656E3-3159-4C3D-B1F5-F705DAB46B10}" dt="2023-02-22T07:35:08.183" v="10011" actId="20577"/>
          <ac:spMkLst>
            <pc:docMk/>
            <pc:sldMk cId="724215280" sldId="283"/>
            <ac:spMk id="4" creationId="{161E9876-BA40-2AD7-2AE2-3101C4DF33F0}"/>
          </ac:spMkLst>
        </pc:spChg>
        <pc:spChg chg="add mod">
          <ac:chgData name="Maniscalco, James" userId="727e2dd5-054d-472f-a302-1e31487e5c93" providerId="ADAL" clId="{57A656E3-3159-4C3D-B1F5-F705DAB46B10}" dt="2023-02-22T06:16:25.191" v="7816" actId="1036"/>
          <ac:spMkLst>
            <pc:docMk/>
            <pc:sldMk cId="724215280" sldId="283"/>
            <ac:spMk id="6" creationId="{3CCE72CE-6FB4-2532-8769-F2A86A7EBB38}"/>
          </ac:spMkLst>
        </pc:spChg>
        <pc:picChg chg="add mod">
          <ac:chgData name="Maniscalco, James" userId="727e2dd5-054d-472f-a302-1e31487e5c93" providerId="ADAL" clId="{57A656E3-3159-4C3D-B1F5-F705DAB46B10}" dt="2023-02-22T06:16:25.191" v="7816" actId="1036"/>
          <ac:picMkLst>
            <pc:docMk/>
            <pc:sldMk cId="724215280" sldId="283"/>
            <ac:picMk id="5" creationId="{D02BA991-E39A-5487-1514-3B4E7142A07A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2T06:22:02.249" v="7873" actId="478"/>
        <pc:sldMkLst>
          <pc:docMk/>
          <pc:sldMk cId="435339696" sldId="284"/>
        </pc:sldMkLst>
        <pc:spChg chg="mod">
          <ac:chgData name="Maniscalco, James" userId="727e2dd5-054d-472f-a302-1e31487e5c93" providerId="ADAL" clId="{57A656E3-3159-4C3D-B1F5-F705DAB46B10}" dt="2023-02-22T06:20:16.829" v="7821"/>
          <ac:spMkLst>
            <pc:docMk/>
            <pc:sldMk cId="435339696" sldId="284"/>
            <ac:spMk id="2" creationId="{DA3EB3B4-A480-84C7-8AA4-FDB59E94818F}"/>
          </ac:spMkLst>
        </pc:spChg>
        <pc:spChg chg="del">
          <ac:chgData name="Maniscalco, James" userId="727e2dd5-054d-472f-a302-1e31487e5c93" providerId="ADAL" clId="{57A656E3-3159-4C3D-B1F5-F705DAB46B10}" dt="2023-02-22T06:22:02.249" v="7873" actId="478"/>
          <ac:spMkLst>
            <pc:docMk/>
            <pc:sldMk cId="435339696" sldId="284"/>
            <ac:spMk id="4" creationId="{ECAEB31A-761B-E3EF-CF66-B9AD360EDC48}"/>
          </ac:spMkLst>
        </pc:spChg>
        <pc:spChg chg="add mod">
          <ac:chgData name="Maniscalco, James" userId="727e2dd5-054d-472f-a302-1e31487e5c93" providerId="ADAL" clId="{57A656E3-3159-4C3D-B1F5-F705DAB46B10}" dt="2023-02-22T06:21:14.799" v="7847" actId="1076"/>
          <ac:spMkLst>
            <pc:docMk/>
            <pc:sldMk cId="435339696" sldId="284"/>
            <ac:spMk id="7" creationId="{D1B5AF81-FCA9-1774-2640-8CCF97EC0034}"/>
          </ac:spMkLst>
        </pc:spChg>
        <pc:spChg chg="add mod">
          <ac:chgData name="Maniscalco, James" userId="727e2dd5-054d-472f-a302-1e31487e5c93" providerId="ADAL" clId="{57A656E3-3159-4C3D-B1F5-F705DAB46B10}" dt="2023-02-22T06:21:28.607" v="7853" actId="1037"/>
          <ac:spMkLst>
            <pc:docMk/>
            <pc:sldMk cId="435339696" sldId="284"/>
            <ac:spMk id="8" creationId="{4C719095-D5B5-CF0A-4E93-5EA1C63C407C}"/>
          </ac:spMkLst>
        </pc:spChg>
        <pc:spChg chg="add mod">
          <ac:chgData name="Maniscalco, James" userId="727e2dd5-054d-472f-a302-1e31487e5c93" providerId="ADAL" clId="{57A656E3-3159-4C3D-B1F5-F705DAB46B10}" dt="2023-02-22T06:21:56.549" v="7872" actId="403"/>
          <ac:spMkLst>
            <pc:docMk/>
            <pc:sldMk cId="435339696" sldId="284"/>
            <ac:spMk id="9" creationId="{F8FB4155-006E-ABB7-D9F1-1E0D56B33E01}"/>
          </ac:spMkLst>
        </pc:spChg>
        <pc:spChg chg="add mod">
          <ac:chgData name="Maniscalco, James" userId="727e2dd5-054d-472f-a302-1e31487e5c93" providerId="ADAL" clId="{57A656E3-3159-4C3D-B1F5-F705DAB46B10}" dt="2023-02-22T06:21:53.887" v="7870" actId="404"/>
          <ac:spMkLst>
            <pc:docMk/>
            <pc:sldMk cId="435339696" sldId="284"/>
            <ac:spMk id="10" creationId="{675A3FDF-128D-7DED-25B1-F4F461799DB0}"/>
          </ac:spMkLst>
        </pc:spChg>
        <pc:spChg chg="add mod">
          <ac:chgData name="Maniscalco, James" userId="727e2dd5-054d-472f-a302-1e31487e5c93" providerId="ADAL" clId="{57A656E3-3159-4C3D-B1F5-F705DAB46B10}" dt="2023-02-22T06:20:40.025" v="7824" actId="164"/>
          <ac:spMkLst>
            <pc:docMk/>
            <pc:sldMk cId="435339696" sldId="284"/>
            <ac:spMk id="11" creationId="{B789D4A7-CD36-FD5E-B425-AF47C058F45D}"/>
          </ac:spMkLst>
        </pc:spChg>
        <pc:spChg chg="add mod">
          <ac:chgData name="Maniscalco, James" userId="727e2dd5-054d-472f-a302-1e31487e5c93" providerId="ADAL" clId="{57A656E3-3159-4C3D-B1F5-F705DAB46B10}" dt="2023-02-22T06:21:38.695" v="7860" actId="1076"/>
          <ac:spMkLst>
            <pc:docMk/>
            <pc:sldMk cId="435339696" sldId="284"/>
            <ac:spMk id="13" creationId="{FE538E6F-9ADE-174D-9692-C94DEE114ACB}"/>
          </ac:spMkLst>
        </pc:spChg>
        <pc:spChg chg="add mod">
          <ac:chgData name="Maniscalco, James" userId="727e2dd5-054d-472f-a302-1e31487e5c93" providerId="ADAL" clId="{57A656E3-3159-4C3D-B1F5-F705DAB46B10}" dt="2023-02-22T06:21:47.044" v="7866" actId="1076"/>
          <ac:spMkLst>
            <pc:docMk/>
            <pc:sldMk cId="435339696" sldId="284"/>
            <ac:spMk id="15" creationId="{2D36203C-5184-C06C-6F16-27D0D481068F}"/>
          </ac:spMkLst>
        </pc:spChg>
        <pc:grpChg chg="add mod">
          <ac:chgData name="Maniscalco, James" userId="727e2dd5-054d-472f-a302-1e31487e5c93" providerId="ADAL" clId="{57A656E3-3159-4C3D-B1F5-F705DAB46B10}" dt="2023-02-22T06:20:52.343" v="7841" actId="1037"/>
          <ac:grpSpMkLst>
            <pc:docMk/>
            <pc:sldMk cId="435339696" sldId="284"/>
            <ac:grpSpMk id="16" creationId="{DD87BE1D-85BE-55F1-7C8A-7E9741203DBB}"/>
          </ac:grpSpMkLst>
        </pc:grpChg>
        <pc:picChg chg="add mod">
          <ac:chgData name="Maniscalco, James" userId="727e2dd5-054d-472f-a302-1e31487e5c93" providerId="ADAL" clId="{57A656E3-3159-4C3D-B1F5-F705DAB46B10}" dt="2023-02-22T06:20:40.025" v="7824" actId="164"/>
          <ac:picMkLst>
            <pc:docMk/>
            <pc:sldMk cId="435339696" sldId="284"/>
            <ac:picMk id="5" creationId="{47B83661-2061-9EEC-6D18-E8E5DF6152AE}"/>
          </ac:picMkLst>
        </pc:picChg>
        <pc:picChg chg="add mod">
          <ac:chgData name="Maniscalco, James" userId="727e2dd5-054d-472f-a302-1e31487e5c93" providerId="ADAL" clId="{57A656E3-3159-4C3D-B1F5-F705DAB46B10}" dt="2023-02-22T06:20:40.025" v="7824" actId="164"/>
          <ac:picMkLst>
            <pc:docMk/>
            <pc:sldMk cId="435339696" sldId="284"/>
            <ac:picMk id="6" creationId="{AD5BB9F6-6059-C78D-FEF6-D13073C7E957}"/>
          </ac:picMkLst>
        </pc:picChg>
        <pc:cxnChg chg="add mod">
          <ac:chgData name="Maniscalco, James" userId="727e2dd5-054d-472f-a302-1e31487e5c93" providerId="ADAL" clId="{57A656E3-3159-4C3D-B1F5-F705DAB46B10}" dt="2023-02-22T06:20:40.025" v="7824" actId="164"/>
          <ac:cxnSpMkLst>
            <pc:docMk/>
            <pc:sldMk cId="435339696" sldId="284"/>
            <ac:cxnSpMk id="12" creationId="{C00145C0-176E-7760-DC89-31F449A685B4}"/>
          </ac:cxnSpMkLst>
        </pc:cxnChg>
        <pc:cxnChg chg="add mod">
          <ac:chgData name="Maniscalco, James" userId="727e2dd5-054d-472f-a302-1e31487e5c93" providerId="ADAL" clId="{57A656E3-3159-4C3D-B1F5-F705DAB46B10}" dt="2023-02-22T06:20:40.025" v="7824" actId="164"/>
          <ac:cxnSpMkLst>
            <pc:docMk/>
            <pc:sldMk cId="435339696" sldId="284"/>
            <ac:cxnSpMk id="14" creationId="{09FB4A79-04A7-2A90-904B-98E9086FCF65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06:26:59.547" v="7973" actId="1038"/>
        <pc:sldMkLst>
          <pc:docMk/>
          <pc:sldMk cId="1290495477" sldId="285"/>
        </pc:sldMkLst>
        <pc:spChg chg="mod">
          <ac:chgData name="Maniscalco, James" userId="727e2dd5-054d-472f-a302-1e31487e5c93" providerId="ADAL" clId="{57A656E3-3159-4C3D-B1F5-F705DAB46B10}" dt="2023-02-22T06:23:09.424" v="7875"/>
          <ac:spMkLst>
            <pc:docMk/>
            <pc:sldMk cId="1290495477" sldId="285"/>
            <ac:spMk id="2" creationId="{5EFDB917-FB8B-62A5-EA2F-A03F1938F6EF}"/>
          </ac:spMkLst>
        </pc:spChg>
        <pc:spChg chg="del">
          <ac:chgData name="Maniscalco, James" userId="727e2dd5-054d-472f-a302-1e31487e5c93" providerId="ADAL" clId="{57A656E3-3159-4C3D-B1F5-F705DAB46B10}" dt="2023-02-22T06:23:45.607" v="7885" actId="478"/>
          <ac:spMkLst>
            <pc:docMk/>
            <pc:sldMk cId="1290495477" sldId="285"/>
            <ac:spMk id="4" creationId="{515125AD-A895-D109-A598-EEEE67064F83}"/>
          </ac:spMkLst>
        </pc:spChg>
        <pc:spChg chg="mod topLvl">
          <ac:chgData name="Maniscalco, James" userId="727e2dd5-054d-472f-a302-1e31487e5c93" providerId="ADAL" clId="{57A656E3-3159-4C3D-B1F5-F705DAB46B10}" dt="2023-02-22T06:25:33.532" v="7935"/>
          <ac:spMkLst>
            <pc:docMk/>
            <pc:sldMk cId="1290495477" sldId="285"/>
            <ac:spMk id="8" creationId="{4535BEC7-1749-97B6-C237-A1814216DA7D}"/>
          </ac:spMkLst>
        </pc:spChg>
        <pc:spChg chg="mod topLvl">
          <ac:chgData name="Maniscalco, James" userId="727e2dd5-054d-472f-a302-1e31487e5c93" providerId="ADAL" clId="{57A656E3-3159-4C3D-B1F5-F705DAB46B10}" dt="2023-02-22T06:25:27.283" v="7934"/>
          <ac:spMkLst>
            <pc:docMk/>
            <pc:sldMk cId="1290495477" sldId="285"/>
            <ac:spMk id="9" creationId="{4505367A-0D9B-1F14-5039-5D1F2A2B4965}"/>
          </ac:spMkLst>
        </pc:spChg>
        <pc:spChg chg="mod topLvl">
          <ac:chgData name="Maniscalco, James" userId="727e2dd5-054d-472f-a302-1e31487e5c93" providerId="ADAL" clId="{57A656E3-3159-4C3D-B1F5-F705DAB46B10}" dt="2023-02-22T06:23:25.016" v="7877" actId="165"/>
          <ac:spMkLst>
            <pc:docMk/>
            <pc:sldMk cId="1290495477" sldId="285"/>
            <ac:spMk id="10" creationId="{44B7A48E-B551-DA3E-89B5-AD5C6EF1A98A}"/>
          </ac:spMkLst>
        </pc:spChg>
        <pc:spChg chg="mod topLvl">
          <ac:chgData name="Maniscalco, James" userId="727e2dd5-054d-472f-a302-1e31487e5c93" providerId="ADAL" clId="{57A656E3-3159-4C3D-B1F5-F705DAB46B10}" dt="2023-02-22T06:23:25.016" v="7877" actId="165"/>
          <ac:spMkLst>
            <pc:docMk/>
            <pc:sldMk cId="1290495477" sldId="285"/>
            <ac:spMk id="11" creationId="{8CEF7441-D17C-D014-5FC8-1020C7152D00}"/>
          </ac:spMkLst>
        </pc:spChg>
        <pc:spChg chg="del mod topLvl">
          <ac:chgData name="Maniscalco, James" userId="727e2dd5-054d-472f-a302-1e31487e5c93" providerId="ADAL" clId="{57A656E3-3159-4C3D-B1F5-F705DAB46B10}" dt="2023-02-22T06:23:37.311" v="7880" actId="478"/>
          <ac:spMkLst>
            <pc:docMk/>
            <pc:sldMk cId="1290495477" sldId="285"/>
            <ac:spMk id="12" creationId="{FCF2BD3C-69CE-B067-30B4-E9BFEEBA278B}"/>
          </ac:spMkLst>
        </pc:spChg>
        <pc:spChg chg="del mod topLvl">
          <ac:chgData name="Maniscalco, James" userId="727e2dd5-054d-472f-a302-1e31487e5c93" providerId="ADAL" clId="{57A656E3-3159-4C3D-B1F5-F705DAB46B10}" dt="2023-02-22T06:23:43.309" v="7884" actId="478"/>
          <ac:spMkLst>
            <pc:docMk/>
            <pc:sldMk cId="1290495477" sldId="285"/>
            <ac:spMk id="14" creationId="{863AB202-B8DB-739C-12F9-1503E9DB77F1}"/>
          </ac:spMkLst>
        </pc:spChg>
        <pc:spChg chg="del mod topLvl">
          <ac:chgData name="Maniscalco, James" userId="727e2dd5-054d-472f-a302-1e31487e5c93" providerId="ADAL" clId="{57A656E3-3159-4C3D-B1F5-F705DAB46B10}" dt="2023-02-22T06:23:41.950" v="7883" actId="478"/>
          <ac:spMkLst>
            <pc:docMk/>
            <pc:sldMk cId="1290495477" sldId="285"/>
            <ac:spMk id="16" creationId="{E5559A27-5666-B36F-159B-1B7000FC88E5}"/>
          </ac:spMkLst>
        </pc:spChg>
        <pc:spChg chg="add mod">
          <ac:chgData name="Maniscalco, James" userId="727e2dd5-054d-472f-a302-1e31487e5c93" providerId="ADAL" clId="{57A656E3-3159-4C3D-B1F5-F705DAB46B10}" dt="2023-02-22T06:25:21.478" v="7933" actId="1076"/>
          <ac:spMkLst>
            <pc:docMk/>
            <pc:sldMk cId="1290495477" sldId="285"/>
            <ac:spMk id="19" creationId="{0BD29397-9C66-0FFF-4688-A8A17DB892E3}"/>
          </ac:spMkLst>
        </pc:spChg>
        <pc:spChg chg="add mod">
          <ac:chgData name="Maniscalco, James" userId="727e2dd5-054d-472f-a302-1e31487e5c93" providerId="ADAL" clId="{57A656E3-3159-4C3D-B1F5-F705DAB46B10}" dt="2023-02-22T06:26:59.547" v="7973" actId="1038"/>
          <ac:spMkLst>
            <pc:docMk/>
            <pc:sldMk cId="1290495477" sldId="285"/>
            <ac:spMk id="21" creationId="{24E16E32-71CA-358A-4AB6-A56C4C7C3E0D}"/>
          </ac:spMkLst>
        </pc:spChg>
        <pc:grpChg chg="add del mod">
          <ac:chgData name="Maniscalco, James" userId="727e2dd5-054d-472f-a302-1e31487e5c93" providerId="ADAL" clId="{57A656E3-3159-4C3D-B1F5-F705DAB46B10}" dt="2023-02-22T06:23:25.016" v="7877" actId="165"/>
          <ac:grpSpMkLst>
            <pc:docMk/>
            <pc:sldMk cId="1290495477" sldId="285"/>
            <ac:grpSpMk id="5" creationId="{15C52008-2EC0-0DAA-62D9-497EA7921172}"/>
          </ac:grpSpMkLst>
        </pc:grpChg>
        <pc:graphicFrameChg chg="add mod modGraphic">
          <ac:chgData name="Maniscalco, James" userId="727e2dd5-054d-472f-a302-1e31487e5c93" providerId="ADAL" clId="{57A656E3-3159-4C3D-B1F5-F705DAB46B10}" dt="2023-02-22T06:26:44.572" v="7962"/>
          <ac:graphicFrameMkLst>
            <pc:docMk/>
            <pc:sldMk cId="1290495477" sldId="285"/>
            <ac:graphicFrameMk id="20" creationId="{39C2E771-D96B-5112-E203-C9772999AFB0}"/>
          </ac:graphicFrameMkLst>
        </pc:graphicFrameChg>
        <pc:graphicFrameChg chg="add del mod">
          <ac:chgData name="Maniscalco, James" userId="727e2dd5-054d-472f-a302-1e31487e5c93" providerId="ADAL" clId="{57A656E3-3159-4C3D-B1F5-F705DAB46B10}" dt="2023-02-22T06:26:28.441" v="7954"/>
          <ac:graphicFrameMkLst>
            <pc:docMk/>
            <pc:sldMk cId="1290495477" sldId="285"/>
            <ac:graphicFrameMk id="22" creationId="{2D23D784-D0CF-17E8-7FD8-30174C250555}"/>
          </ac:graphicFrameMkLst>
        </pc:graphicFrameChg>
        <pc:picChg chg="del mod topLvl">
          <ac:chgData name="Maniscalco, James" userId="727e2dd5-054d-472f-a302-1e31487e5c93" providerId="ADAL" clId="{57A656E3-3159-4C3D-B1F5-F705DAB46B10}" dt="2023-02-22T06:23:35.633" v="7879" actId="478"/>
          <ac:picMkLst>
            <pc:docMk/>
            <pc:sldMk cId="1290495477" sldId="285"/>
            <ac:picMk id="6" creationId="{E466B1AD-F9D6-8095-8D70-823F28C03DA5}"/>
          </ac:picMkLst>
        </pc:picChg>
        <pc:picChg chg="del mod topLvl">
          <ac:chgData name="Maniscalco, James" userId="727e2dd5-054d-472f-a302-1e31487e5c93" providerId="ADAL" clId="{57A656E3-3159-4C3D-B1F5-F705DAB46B10}" dt="2023-02-22T06:23:34.183" v="7878" actId="478"/>
          <ac:picMkLst>
            <pc:docMk/>
            <pc:sldMk cId="1290495477" sldId="285"/>
            <ac:picMk id="7" creationId="{28E09EFB-5753-BF29-A75B-E145CE749EFD}"/>
          </ac:picMkLst>
        </pc:picChg>
        <pc:picChg chg="add mod ord">
          <ac:chgData name="Maniscalco, James" userId="727e2dd5-054d-472f-a302-1e31487e5c93" providerId="ADAL" clId="{57A656E3-3159-4C3D-B1F5-F705DAB46B10}" dt="2023-02-22T06:25:04.828" v="7926" actId="1038"/>
          <ac:picMkLst>
            <pc:docMk/>
            <pc:sldMk cId="1290495477" sldId="285"/>
            <ac:picMk id="17" creationId="{FC47AE2B-CEE5-3823-3006-67791B5A2E8F}"/>
          </ac:picMkLst>
        </pc:picChg>
        <pc:picChg chg="add mod ord">
          <ac:chgData name="Maniscalco, James" userId="727e2dd5-054d-472f-a302-1e31487e5c93" providerId="ADAL" clId="{57A656E3-3159-4C3D-B1F5-F705DAB46B10}" dt="2023-02-22T06:24:57.765" v="7917" actId="1035"/>
          <ac:picMkLst>
            <pc:docMk/>
            <pc:sldMk cId="1290495477" sldId="285"/>
            <ac:picMk id="18" creationId="{D84615A8-2776-D80C-6D4C-66EA6DCE919B}"/>
          </ac:picMkLst>
        </pc:picChg>
        <pc:cxnChg chg="del mod topLvl">
          <ac:chgData name="Maniscalco, James" userId="727e2dd5-054d-472f-a302-1e31487e5c93" providerId="ADAL" clId="{57A656E3-3159-4C3D-B1F5-F705DAB46B10}" dt="2023-02-22T06:23:39.134" v="7882" actId="478"/>
          <ac:cxnSpMkLst>
            <pc:docMk/>
            <pc:sldMk cId="1290495477" sldId="285"/>
            <ac:cxnSpMk id="13" creationId="{9ABBED76-95E6-2F44-54FF-4214D1793FF3}"/>
          </ac:cxnSpMkLst>
        </pc:cxnChg>
        <pc:cxnChg chg="del mod topLvl">
          <ac:chgData name="Maniscalco, James" userId="727e2dd5-054d-472f-a302-1e31487e5c93" providerId="ADAL" clId="{57A656E3-3159-4C3D-B1F5-F705DAB46B10}" dt="2023-02-22T06:23:37.978" v="7881" actId="478"/>
          <ac:cxnSpMkLst>
            <pc:docMk/>
            <pc:sldMk cId="1290495477" sldId="285"/>
            <ac:cxnSpMk id="15" creationId="{9EDA5C31-D12B-FB60-4A94-74B251EFE799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2T18:13:28.359" v="10333" actId="20577"/>
        <pc:sldMkLst>
          <pc:docMk/>
          <pc:sldMk cId="3777784741" sldId="286"/>
        </pc:sldMkLst>
        <pc:spChg chg="mod">
          <ac:chgData name="Maniscalco, James" userId="727e2dd5-054d-472f-a302-1e31487e5c93" providerId="ADAL" clId="{57A656E3-3159-4C3D-B1F5-F705DAB46B10}" dt="2023-02-22T06:27:40.828" v="8002" actId="20577"/>
          <ac:spMkLst>
            <pc:docMk/>
            <pc:sldMk cId="3777784741" sldId="286"/>
            <ac:spMk id="2" creationId="{5A885E60-45E7-9835-98DA-2F9BE9AC1A72}"/>
          </ac:spMkLst>
        </pc:spChg>
        <pc:spChg chg="mod">
          <ac:chgData name="Maniscalco, James" userId="727e2dd5-054d-472f-a302-1e31487e5c93" providerId="ADAL" clId="{57A656E3-3159-4C3D-B1F5-F705DAB46B10}" dt="2023-02-22T18:13:28.359" v="10333" actId="20577"/>
          <ac:spMkLst>
            <pc:docMk/>
            <pc:sldMk cId="3777784741" sldId="286"/>
            <ac:spMk id="4" creationId="{CC3E4464-F396-FFDD-6459-52460938336F}"/>
          </ac:spMkLst>
        </pc:spChg>
        <pc:grpChg chg="add del mod">
          <ac:chgData name="Maniscalco, James" userId="727e2dd5-054d-472f-a302-1e31487e5c93" providerId="ADAL" clId="{57A656E3-3159-4C3D-B1F5-F705DAB46B10}" dt="2023-02-22T06:29:33.049" v="8038" actId="165"/>
          <ac:grpSpMkLst>
            <pc:docMk/>
            <pc:sldMk cId="3777784741" sldId="286"/>
            <ac:grpSpMk id="7" creationId="{5A4BAA18-7CF9-02C4-49C1-B1DF3A303890}"/>
          </ac:grpSpMkLst>
        </pc:grpChg>
        <pc:picChg chg="add mod topLvl">
          <ac:chgData name="Maniscalco, James" userId="727e2dd5-054d-472f-a302-1e31487e5c93" providerId="ADAL" clId="{57A656E3-3159-4C3D-B1F5-F705DAB46B10}" dt="2023-02-22T06:30:51.759" v="8126" actId="1035"/>
          <ac:picMkLst>
            <pc:docMk/>
            <pc:sldMk cId="3777784741" sldId="286"/>
            <ac:picMk id="5" creationId="{9119B128-C513-D717-3102-5EE3ECC0C2DD}"/>
          </ac:picMkLst>
        </pc:picChg>
        <pc:picChg chg="add mod topLvl">
          <ac:chgData name="Maniscalco, James" userId="727e2dd5-054d-472f-a302-1e31487e5c93" providerId="ADAL" clId="{57A656E3-3159-4C3D-B1F5-F705DAB46B10}" dt="2023-02-22T06:30:51.759" v="8126" actId="1035"/>
          <ac:picMkLst>
            <pc:docMk/>
            <pc:sldMk cId="3777784741" sldId="286"/>
            <ac:picMk id="6" creationId="{6933EC6E-CE15-7A95-8BFE-E68CF67CD87D}"/>
          </ac:picMkLst>
        </pc:picChg>
      </pc:sldChg>
      <pc:sldChg chg="modSp new mod">
        <pc:chgData name="Maniscalco, James" userId="727e2dd5-054d-472f-a302-1e31487e5c93" providerId="ADAL" clId="{57A656E3-3159-4C3D-B1F5-F705DAB46B10}" dt="2023-02-22T06:32:47.697" v="8175" actId="403"/>
        <pc:sldMkLst>
          <pc:docMk/>
          <pc:sldMk cId="3727194818" sldId="287"/>
        </pc:sldMkLst>
        <pc:spChg chg="mod">
          <ac:chgData name="Maniscalco, James" userId="727e2dd5-054d-472f-a302-1e31487e5c93" providerId="ADAL" clId="{57A656E3-3159-4C3D-B1F5-F705DAB46B10}" dt="2023-02-22T06:32:37.425" v="8170"/>
          <ac:spMkLst>
            <pc:docMk/>
            <pc:sldMk cId="3727194818" sldId="287"/>
            <ac:spMk id="2" creationId="{4A2DFDD4-E4CA-FD77-096C-74A623E2B2CA}"/>
          </ac:spMkLst>
        </pc:spChg>
        <pc:spChg chg="mod">
          <ac:chgData name="Maniscalco, James" userId="727e2dd5-054d-472f-a302-1e31487e5c93" providerId="ADAL" clId="{57A656E3-3159-4C3D-B1F5-F705DAB46B10}" dt="2023-02-22T06:32:47.697" v="8175" actId="403"/>
          <ac:spMkLst>
            <pc:docMk/>
            <pc:sldMk cId="3727194818" sldId="287"/>
            <ac:spMk id="4" creationId="{FB0EF11C-7597-8A6A-17E3-6079AAE3CC99}"/>
          </ac:spMkLst>
        </pc:spChg>
      </pc:sldChg>
      <pc:sldChg chg="modSp add mod">
        <pc:chgData name="Maniscalco, James" userId="727e2dd5-054d-472f-a302-1e31487e5c93" providerId="ADAL" clId="{57A656E3-3159-4C3D-B1F5-F705DAB46B10}" dt="2023-02-22T06:55:58.918" v="8930" actId="20577"/>
        <pc:sldMkLst>
          <pc:docMk/>
          <pc:sldMk cId="1420144827" sldId="288"/>
        </pc:sldMkLst>
        <pc:spChg chg="mod">
          <ac:chgData name="Maniscalco, James" userId="727e2dd5-054d-472f-a302-1e31487e5c93" providerId="ADAL" clId="{57A656E3-3159-4C3D-B1F5-F705DAB46B10}" dt="2023-02-22T06:55:58.918" v="8930" actId="20577"/>
          <ac:spMkLst>
            <pc:docMk/>
            <pc:sldMk cId="1420144827" sldId="288"/>
            <ac:spMk id="4" creationId="{FB0EF11C-7597-8A6A-17E3-6079AAE3CC99}"/>
          </ac:spMkLst>
        </pc:spChg>
      </pc:sldChg>
      <pc:sldChg chg="new del">
        <pc:chgData name="Maniscalco, James" userId="727e2dd5-054d-472f-a302-1e31487e5c93" providerId="ADAL" clId="{57A656E3-3159-4C3D-B1F5-F705DAB46B10}" dt="2023-02-22T06:33:04.399" v="8177" actId="680"/>
        <pc:sldMkLst>
          <pc:docMk/>
          <pc:sldMk cId="1804955072" sldId="288"/>
        </pc:sldMkLst>
      </pc:sldChg>
      <pc:sldChg chg="modSp add mod">
        <pc:chgData name="Maniscalco, James" userId="727e2dd5-054d-472f-a302-1e31487e5c93" providerId="ADAL" clId="{57A656E3-3159-4C3D-B1F5-F705DAB46B10}" dt="2023-02-22T07:12:09.166" v="9029" actId="20577"/>
        <pc:sldMkLst>
          <pc:docMk/>
          <pc:sldMk cId="2504512863" sldId="289"/>
        </pc:sldMkLst>
        <pc:spChg chg="mod">
          <ac:chgData name="Maniscalco, James" userId="727e2dd5-054d-472f-a302-1e31487e5c93" providerId="ADAL" clId="{57A656E3-3159-4C3D-B1F5-F705DAB46B10}" dt="2023-02-22T07:12:09.166" v="9029" actId="20577"/>
          <ac:spMkLst>
            <pc:docMk/>
            <pc:sldMk cId="2504512863" sldId="289"/>
            <ac:spMk id="4" creationId="{FB0EF11C-7597-8A6A-17E3-6079AAE3CC99}"/>
          </ac:spMkLst>
        </pc:spChg>
      </pc:sldChg>
      <pc:sldChg chg="modSp add mod">
        <pc:chgData name="Maniscalco, James" userId="727e2dd5-054d-472f-a302-1e31487e5c93" providerId="ADAL" clId="{57A656E3-3159-4C3D-B1F5-F705DAB46B10}" dt="2023-02-22T06:34:30.569" v="8203" actId="20577"/>
        <pc:sldMkLst>
          <pc:docMk/>
          <pc:sldMk cId="1934373296" sldId="290"/>
        </pc:sldMkLst>
        <pc:spChg chg="mod">
          <ac:chgData name="Maniscalco, James" userId="727e2dd5-054d-472f-a302-1e31487e5c93" providerId="ADAL" clId="{57A656E3-3159-4C3D-B1F5-F705DAB46B10}" dt="2023-02-22T06:34:30.569" v="8203" actId="20577"/>
          <ac:spMkLst>
            <pc:docMk/>
            <pc:sldMk cId="1934373296" sldId="290"/>
            <ac:spMk id="4" creationId="{FB0EF11C-7597-8A6A-17E3-6079AAE3CC99}"/>
          </ac:spMkLst>
        </pc:spChg>
      </pc:sldChg>
      <pc:sldChg chg="addSp modSp new mod modClrScheme chgLayout">
        <pc:chgData name="Maniscalco, James" userId="727e2dd5-054d-472f-a302-1e31487e5c93" providerId="ADAL" clId="{57A656E3-3159-4C3D-B1F5-F705DAB46B10}" dt="2023-02-23T20:18:57.155" v="11546" actId="14100"/>
        <pc:sldMkLst>
          <pc:docMk/>
          <pc:sldMk cId="3495570610" sldId="291"/>
        </pc:sldMkLst>
        <pc:spChg chg="mod ord">
          <ac:chgData name="Maniscalco, James" userId="727e2dd5-054d-472f-a302-1e31487e5c93" providerId="ADAL" clId="{57A656E3-3159-4C3D-B1F5-F705DAB46B10}" dt="2023-02-22T06:46:21.211" v="8789" actId="700"/>
          <ac:spMkLst>
            <pc:docMk/>
            <pc:sldMk cId="3495570610" sldId="291"/>
            <ac:spMk id="2" creationId="{1D828F8E-D3D4-5DBC-F3BC-CFA003D1E612}"/>
          </ac:spMkLst>
        </pc:spChg>
        <pc:spChg chg="mod ord">
          <ac:chgData name="Maniscalco, James" userId="727e2dd5-054d-472f-a302-1e31487e5c93" providerId="ADAL" clId="{57A656E3-3159-4C3D-B1F5-F705DAB46B10}" dt="2023-02-22T06:46:21.211" v="8789" actId="700"/>
          <ac:spMkLst>
            <pc:docMk/>
            <pc:sldMk cId="3495570610" sldId="291"/>
            <ac:spMk id="3" creationId="{9906C324-169D-D0A2-D70C-9B64BF3D6F3B}"/>
          </ac:spMkLst>
        </pc:spChg>
        <pc:spChg chg="mod ord">
          <ac:chgData name="Maniscalco, James" userId="727e2dd5-054d-472f-a302-1e31487e5c93" providerId="ADAL" clId="{57A656E3-3159-4C3D-B1F5-F705DAB46B10}" dt="2023-02-22T06:53:03.080" v="8929" actId="20577"/>
          <ac:spMkLst>
            <pc:docMk/>
            <pc:sldMk cId="3495570610" sldId="291"/>
            <ac:spMk id="4" creationId="{925F3410-AF16-1A5E-31B6-013015432ACD}"/>
          </ac:spMkLst>
        </pc:spChg>
        <pc:spChg chg="add mod ord">
          <ac:chgData name="Maniscalco, James" userId="727e2dd5-054d-472f-a302-1e31487e5c93" providerId="ADAL" clId="{57A656E3-3159-4C3D-B1F5-F705DAB46B10}" dt="2023-02-23T20:08:32.267" v="11332" actId="20577"/>
          <ac:spMkLst>
            <pc:docMk/>
            <pc:sldMk cId="3495570610" sldId="291"/>
            <ac:spMk id="5" creationId="{4D55EAB6-D85C-C68C-F2B2-E15C96BE496C}"/>
          </ac:spMkLst>
        </pc:spChg>
        <pc:spChg chg="add mod">
          <ac:chgData name="Maniscalco, James" userId="727e2dd5-054d-472f-a302-1e31487e5c93" providerId="ADAL" clId="{57A656E3-3159-4C3D-B1F5-F705DAB46B10}" dt="2023-02-23T20:18:54.351" v="11543" actId="1035"/>
          <ac:spMkLst>
            <pc:docMk/>
            <pc:sldMk cId="3495570610" sldId="291"/>
            <ac:spMk id="6" creationId="{9BB1B4C3-4F47-CB4B-4582-7DFE461D6C00}"/>
          </ac:spMkLst>
        </pc:spChg>
        <pc:spChg chg="add mod">
          <ac:chgData name="Maniscalco, James" userId="727e2dd5-054d-472f-a302-1e31487e5c93" providerId="ADAL" clId="{57A656E3-3159-4C3D-B1F5-F705DAB46B10}" dt="2023-02-23T20:18:31.529" v="11526" actId="14100"/>
          <ac:spMkLst>
            <pc:docMk/>
            <pc:sldMk cId="3495570610" sldId="291"/>
            <ac:spMk id="8" creationId="{97EB9B82-7F8F-797A-932A-C9AB003866E6}"/>
          </ac:spMkLst>
        </pc:spChg>
        <pc:picChg chg="add mod">
          <ac:chgData name="Maniscalco, James" userId="727e2dd5-054d-472f-a302-1e31487e5c93" providerId="ADAL" clId="{57A656E3-3159-4C3D-B1F5-F705DAB46B10}" dt="2023-02-23T20:18:57.155" v="11546" actId="14100"/>
          <ac:picMkLst>
            <pc:docMk/>
            <pc:sldMk cId="3495570610" sldId="291"/>
            <ac:picMk id="7" creationId="{A974EBD0-6BB9-1DE0-673B-DD4E9CE1B94E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4T16:14:21.890" v="11697" actId="20577"/>
        <pc:sldMkLst>
          <pc:docMk/>
          <pc:sldMk cId="2124216409" sldId="292"/>
        </pc:sldMkLst>
        <pc:spChg chg="mod">
          <ac:chgData name="Maniscalco, James" userId="727e2dd5-054d-472f-a302-1e31487e5c93" providerId="ADAL" clId="{57A656E3-3159-4C3D-B1F5-F705DAB46B10}" dt="2023-02-22T07:12:56.723" v="9079" actId="20577"/>
          <ac:spMkLst>
            <pc:docMk/>
            <pc:sldMk cId="2124216409" sldId="292"/>
            <ac:spMk id="2" creationId="{C0CD5314-8BE5-C37B-274C-B37F14CA74E4}"/>
          </ac:spMkLst>
        </pc:spChg>
        <pc:spChg chg="mod">
          <ac:chgData name="Maniscalco, James" userId="727e2dd5-054d-472f-a302-1e31487e5c93" providerId="ADAL" clId="{57A656E3-3159-4C3D-B1F5-F705DAB46B10}" dt="2023-02-23T19:54:39.760" v="10580" actId="207"/>
          <ac:spMkLst>
            <pc:docMk/>
            <pc:sldMk cId="2124216409" sldId="292"/>
            <ac:spMk id="4" creationId="{BCC5FA11-0FD6-2DFF-B7A3-D8A2A8377E42}"/>
          </ac:spMkLst>
        </pc:spChg>
        <pc:spChg chg="add mod">
          <ac:chgData name="Maniscalco, James" userId="727e2dd5-054d-472f-a302-1e31487e5c93" providerId="ADAL" clId="{57A656E3-3159-4C3D-B1F5-F705DAB46B10}" dt="2023-02-22T18:24:45.150" v="10478" actId="14100"/>
          <ac:spMkLst>
            <pc:docMk/>
            <pc:sldMk cId="2124216409" sldId="292"/>
            <ac:spMk id="5" creationId="{CD66A477-B0CE-AD02-3D21-54FB35A15010}"/>
          </ac:spMkLst>
        </pc:spChg>
        <pc:spChg chg="add mod">
          <ac:chgData name="Maniscalco, James" userId="727e2dd5-054d-472f-a302-1e31487e5c93" providerId="ADAL" clId="{57A656E3-3159-4C3D-B1F5-F705DAB46B10}" dt="2023-02-24T16:14:21.890" v="11697" actId="20577"/>
          <ac:spMkLst>
            <pc:docMk/>
            <pc:sldMk cId="2124216409" sldId="292"/>
            <ac:spMk id="6" creationId="{CB182B52-28CC-005F-EE14-4504CA1679C4}"/>
          </ac:spMkLst>
        </pc:spChg>
        <pc:spChg chg="add mod">
          <ac:chgData name="Maniscalco, James" userId="727e2dd5-054d-472f-a302-1e31487e5c93" providerId="ADAL" clId="{57A656E3-3159-4C3D-B1F5-F705DAB46B10}" dt="2023-02-23T19:54:54.690" v="10581" actId="1076"/>
          <ac:spMkLst>
            <pc:docMk/>
            <pc:sldMk cId="2124216409" sldId="292"/>
            <ac:spMk id="7" creationId="{9DC1BF28-85F4-A16E-4E8A-352EE2E199CB}"/>
          </ac:spMkLst>
        </pc:spChg>
        <pc:spChg chg="add del mod">
          <ac:chgData name="Maniscalco, James" userId="727e2dd5-054d-472f-a302-1e31487e5c93" providerId="ADAL" clId="{57A656E3-3159-4C3D-B1F5-F705DAB46B10}" dt="2023-02-22T18:23:22.244" v="10402" actId="478"/>
          <ac:spMkLst>
            <pc:docMk/>
            <pc:sldMk cId="2124216409" sldId="292"/>
            <ac:spMk id="7" creationId="{A18C3E0C-CA7A-5D10-6BE3-EBD546901005}"/>
          </ac:spMkLst>
        </pc:spChg>
        <pc:picChg chg="add mod">
          <ac:chgData name="Maniscalco, James" userId="727e2dd5-054d-472f-a302-1e31487e5c93" providerId="ADAL" clId="{57A656E3-3159-4C3D-B1F5-F705DAB46B10}" dt="2023-02-24T16:12:56.537" v="11693" actId="1038"/>
          <ac:picMkLst>
            <pc:docMk/>
            <pc:sldMk cId="2124216409" sldId="292"/>
            <ac:picMk id="9" creationId="{E92D2013-EADE-F890-C98C-0BD8EDB6A784}"/>
          </ac:picMkLst>
        </pc:picChg>
        <pc:picChg chg="add mod">
          <ac:chgData name="Maniscalco, James" userId="727e2dd5-054d-472f-a302-1e31487e5c93" providerId="ADAL" clId="{57A656E3-3159-4C3D-B1F5-F705DAB46B10}" dt="2023-02-24T16:13:13.170" v="11695" actId="1076"/>
          <ac:picMkLst>
            <pc:docMk/>
            <pc:sldMk cId="2124216409" sldId="292"/>
            <ac:picMk id="11" creationId="{218FF05F-90D5-07D6-B484-14E1A36A5747}"/>
          </ac:picMkLst>
        </pc:picChg>
        <pc:picChg chg="add del mod">
          <ac:chgData name="Maniscalco, James" userId="727e2dd5-054d-472f-a302-1e31487e5c93" providerId="ADAL" clId="{57A656E3-3159-4C3D-B1F5-F705DAB46B10}" dt="2023-02-22T07:16:31.733" v="9283" actId="478"/>
          <ac:picMkLst>
            <pc:docMk/>
            <pc:sldMk cId="2124216409" sldId="292"/>
            <ac:picMk id="1026" creationId="{167CD33C-BF67-A2EA-C039-8D5CF42A76E4}"/>
          </ac:picMkLst>
        </pc:picChg>
        <pc:picChg chg="add mod">
          <ac:chgData name="Maniscalco, James" userId="727e2dd5-054d-472f-a302-1e31487e5c93" providerId="ADAL" clId="{57A656E3-3159-4C3D-B1F5-F705DAB46B10}" dt="2023-02-24T16:12:54.001" v="11688" actId="1037"/>
          <ac:picMkLst>
            <pc:docMk/>
            <pc:sldMk cId="2124216409" sldId="292"/>
            <ac:picMk id="1028" creationId="{05CDB22D-AE03-C3A1-D1C8-6DC3076752C6}"/>
          </ac:picMkLst>
        </pc:picChg>
        <pc:picChg chg="add mod">
          <ac:chgData name="Maniscalco, James" userId="727e2dd5-054d-472f-a302-1e31487e5c93" providerId="ADAL" clId="{57A656E3-3159-4C3D-B1F5-F705DAB46B10}" dt="2023-02-24T16:12:47.282" v="11682" actId="1037"/>
          <ac:picMkLst>
            <pc:docMk/>
            <pc:sldMk cId="2124216409" sldId="292"/>
            <ac:picMk id="1030" creationId="{3A10470C-36EE-9F8D-A71D-6565940BFA7E}"/>
          </ac:picMkLst>
        </pc:picChg>
        <pc:picChg chg="add mod">
          <ac:chgData name="Maniscalco, James" userId="727e2dd5-054d-472f-a302-1e31487e5c93" providerId="ADAL" clId="{57A656E3-3159-4C3D-B1F5-F705DAB46B10}" dt="2023-02-24T16:12:47.282" v="11682" actId="1037"/>
          <ac:picMkLst>
            <pc:docMk/>
            <pc:sldMk cId="2124216409" sldId="292"/>
            <ac:picMk id="1032" creationId="{EDB7D466-4F95-474D-252B-B1F86566AAD9}"/>
          </ac:picMkLst>
        </pc:picChg>
      </pc:sldChg>
      <pc:sldChg chg="modSp new mod">
        <pc:chgData name="Maniscalco, James" userId="727e2dd5-054d-472f-a302-1e31487e5c93" providerId="ADAL" clId="{57A656E3-3159-4C3D-B1F5-F705DAB46B10}" dt="2023-02-22T07:30:19.094" v="9948" actId="20577"/>
        <pc:sldMkLst>
          <pc:docMk/>
          <pc:sldMk cId="1718770907" sldId="293"/>
        </pc:sldMkLst>
        <pc:spChg chg="mod">
          <ac:chgData name="Maniscalco, James" userId="727e2dd5-054d-472f-a302-1e31487e5c93" providerId="ADAL" clId="{57A656E3-3159-4C3D-B1F5-F705DAB46B10}" dt="2023-02-22T07:23:31.822" v="9653" actId="20577"/>
          <ac:spMkLst>
            <pc:docMk/>
            <pc:sldMk cId="1718770907" sldId="293"/>
            <ac:spMk id="2" creationId="{1A33847D-B55A-AE5F-20AB-C47DB628CD3D}"/>
          </ac:spMkLst>
        </pc:spChg>
        <pc:spChg chg="mod">
          <ac:chgData name="Maniscalco, James" userId="727e2dd5-054d-472f-a302-1e31487e5c93" providerId="ADAL" clId="{57A656E3-3159-4C3D-B1F5-F705DAB46B10}" dt="2023-02-22T07:30:19.094" v="9948" actId="20577"/>
          <ac:spMkLst>
            <pc:docMk/>
            <pc:sldMk cId="1718770907" sldId="293"/>
            <ac:spMk id="4" creationId="{BDB6D87A-2F9F-3433-C670-EC4CB3F4D103}"/>
          </ac:spMkLst>
        </pc:spChg>
      </pc:sldChg>
      <pc:sldChg chg="addSp delSp modSp new mod">
        <pc:chgData name="Maniscalco, James" userId="727e2dd5-054d-472f-a302-1e31487e5c93" providerId="ADAL" clId="{57A656E3-3159-4C3D-B1F5-F705DAB46B10}" dt="2023-02-22T07:36:49.037" v="10097" actId="14100"/>
        <pc:sldMkLst>
          <pc:docMk/>
          <pc:sldMk cId="1596836608" sldId="294"/>
        </pc:sldMkLst>
        <pc:spChg chg="mod">
          <ac:chgData name="Maniscalco, James" userId="727e2dd5-054d-472f-a302-1e31487e5c93" providerId="ADAL" clId="{57A656E3-3159-4C3D-B1F5-F705DAB46B10}" dt="2023-02-22T07:35:46.351" v="10049" actId="20577"/>
          <ac:spMkLst>
            <pc:docMk/>
            <pc:sldMk cId="1596836608" sldId="294"/>
            <ac:spMk id="2" creationId="{FBE62442-30C4-70CD-D468-568168BCAA90}"/>
          </ac:spMkLst>
        </pc:spChg>
        <pc:spChg chg="mod">
          <ac:chgData name="Maniscalco, James" userId="727e2dd5-054d-472f-a302-1e31487e5c93" providerId="ADAL" clId="{57A656E3-3159-4C3D-B1F5-F705DAB46B10}" dt="2023-02-22T07:36:49.037" v="10097" actId="14100"/>
          <ac:spMkLst>
            <pc:docMk/>
            <pc:sldMk cId="1596836608" sldId="294"/>
            <ac:spMk id="4" creationId="{7F2E3861-02D0-2D51-6AF1-69E581FDD99B}"/>
          </ac:spMkLst>
        </pc:spChg>
        <pc:grpChg chg="add del mod">
          <ac:chgData name="Maniscalco, James" userId="727e2dd5-054d-472f-a302-1e31487e5c93" providerId="ADAL" clId="{57A656E3-3159-4C3D-B1F5-F705DAB46B10}" dt="2023-02-22T07:35:59.670" v="10057"/>
          <ac:grpSpMkLst>
            <pc:docMk/>
            <pc:sldMk cId="1596836608" sldId="294"/>
            <ac:grpSpMk id="6" creationId="{C316058F-3758-7329-ECC4-BF0420DF9058}"/>
          </ac:grpSpMkLst>
        </pc:grpChg>
        <pc:grpChg chg="add del mod">
          <ac:chgData name="Maniscalco, James" userId="727e2dd5-054d-472f-a302-1e31487e5c93" providerId="ADAL" clId="{57A656E3-3159-4C3D-B1F5-F705DAB46B10}" dt="2023-02-22T07:36:11.831" v="10068" actId="165"/>
          <ac:grpSpMkLst>
            <pc:docMk/>
            <pc:sldMk cId="1596836608" sldId="294"/>
            <ac:grpSpMk id="10" creationId="{538C34D2-67E8-9D54-1FD1-1F11EFD906EB}"/>
          </ac:grpSpMkLst>
        </pc:grpChg>
        <pc:picChg chg="add del mod">
          <ac:chgData name="Maniscalco, James" userId="727e2dd5-054d-472f-a302-1e31487e5c93" providerId="ADAL" clId="{57A656E3-3159-4C3D-B1F5-F705DAB46B10}" dt="2023-02-22T07:35:59.670" v="10057"/>
          <ac:picMkLst>
            <pc:docMk/>
            <pc:sldMk cId="1596836608" sldId="294"/>
            <ac:picMk id="5" creationId="{892E442C-36B7-4B9D-B047-7125727BF144}"/>
          </ac:picMkLst>
        </pc:picChg>
        <pc:picChg chg="mod">
          <ac:chgData name="Maniscalco, James" userId="727e2dd5-054d-472f-a302-1e31487e5c93" providerId="ADAL" clId="{57A656E3-3159-4C3D-B1F5-F705DAB46B10}" dt="2023-02-22T07:35:54.548" v="10050"/>
          <ac:picMkLst>
            <pc:docMk/>
            <pc:sldMk cId="1596836608" sldId="294"/>
            <ac:picMk id="7" creationId="{7380F592-33E8-C7C8-9586-2E2DDC394A6E}"/>
          </ac:picMkLst>
        </pc:picChg>
        <pc:picChg chg="add mod">
          <ac:chgData name="Maniscalco, James" userId="727e2dd5-054d-472f-a302-1e31487e5c93" providerId="ADAL" clId="{57A656E3-3159-4C3D-B1F5-F705DAB46B10}" dt="2023-02-22T07:36:22.559" v="10090" actId="1038"/>
          <ac:picMkLst>
            <pc:docMk/>
            <pc:sldMk cId="1596836608" sldId="294"/>
            <ac:picMk id="9" creationId="{2A3913A9-D315-D38C-7D4B-641AD6AB0356}"/>
          </ac:picMkLst>
        </pc:picChg>
        <pc:picChg chg="mod topLvl">
          <ac:chgData name="Maniscalco, James" userId="727e2dd5-054d-472f-a302-1e31487e5c93" providerId="ADAL" clId="{57A656E3-3159-4C3D-B1F5-F705DAB46B10}" dt="2023-02-22T07:36:19.053" v="10071" actId="1076"/>
          <ac:picMkLst>
            <pc:docMk/>
            <pc:sldMk cId="1596836608" sldId="294"/>
            <ac:picMk id="11" creationId="{CC219884-FA1E-A084-5616-EC0BC5F94D31}"/>
          </ac:picMkLst>
        </pc:picChg>
        <pc:cxnChg chg="mod">
          <ac:chgData name="Maniscalco, James" userId="727e2dd5-054d-472f-a302-1e31487e5c93" providerId="ADAL" clId="{57A656E3-3159-4C3D-B1F5-F705DAB46B10}" dt="2023-02-22T07:35:54.548" v="10050"/>
          <ac:cxnSpMkLst>
            <pc:docMk/>
            <pc:sldMk cId="1596836608" sldId="294"/>
            <ac:cxnSpMk id="8" creationId="{A4673CB0-8606-3503-8543-93EB4F8C54AF}"/>
          </ac:cxnSpMkLst>
        </pc:cxnChg>
        <pc:cxnChg chg="mod topLvl">
          <ac:chgData name="Maniscalco, James" userId="727e2dd5-054d-472f-a302-1e31487e5c93" providerId="ADAL" clId="{57A656E3-3159-4C3D-B1F5-F705DAB46B10}" dt="2023-02-22T07:36:27.796" v="10091" actId="1076"/>
          <ac:cxnSpMkLst>
            <pc:docMk/>
            <pc:sldMk cId="1596836608" sldId="294"/>
            <ac:cxnSpMk id="12" creationId="{264A78EF-50D9-30FF-A2E1-BE2AC87A7D96}"/>
          </ac:cxnSpMkLst>
        </pc:cxnChg>
      </pc:sldChg>
      <pc:sldChg chg="addSp delSp modSp new mod">
        <pc:chgData name="Maniscalco, James" userId="727e2dd5-054d-472f-a302-1e31487e5c93" providerId="ADAL" clId="{57A656E3-3159-4C3D-B1F5-F705DAB46B10}" dt="2023-02-24T18:40:17.084" v="11813" actId="20577"/>
        <pc:sldMkLst>
          <pc:docMk/>
          <pc:sldMk cId="379673391" sldId="295"/>
        </pc:sldMkLst>
        <pc:spChg chg="mod">
          <ac:chgData name="Maniscalco, James" userId="727e2dd5-054d-472f-a302-1e31487e5c93" providerId="ADAL" clId="{57A656E3-3159-4C3D-B1F5-F705DAB46B10}" dt="2023-02-23T20:00:50.660" v="10980" actId="20577"/>
          <ac:spMkLst>
            <pc:docMk/>
            <pc:sldMk cId="379673391" sldId="295"/>
            <ac:spMk id="2" creationId="{0587413B-9523-C968-4130-838ED5742E8E}"/>
          </ac:spMkLst>
        </pc:spChg>
        <pc:spChg chg="mod">
          <ac:chgData name="Maniscalco, James" userId="727e2dd5-054d-472f-a302-1e31487e5c93" providerId="ADAL" clId="{57A656E3-3159-4C3D-B1F5-F705DAB46B10}" dt="2023-02-24T18:40:17.084" v="11813" actId="20577"/>
          <ac:spMkLst>
            <pc:docMk/>
            <pc:sldMk cId="379673391" sldId="295"/>
            <ac:spMk id="4" creationId="{D8A242F0-651D-3AD7-3C18-E2ECEDE48184}"/>
          </ac:spMkLst>
        </pc:spChg>
        <pc:spChg chg="add del mod">
          <ac:chgData name="Maniscalco, James" userId="727e2dd5-054d-472f-a302-1e31487e5c93" providerId="ADAL" clId="{57A656E3-3159-4C3D-B1F5-F705DAB46B10}" dt="2023-02-24T18:39:55.522" v="11782" actId="478"/>
          <ac:spMkLst>
            <pc:docMk/>
            <pc:sldMk cId="379673391" sldId="295"/>
            <ac:spMk id="5" creationId="{E4F8A0C7-D64E-624C-612D-5D4FC98A53C7}"/>
          </ac:spMkLst>
        </pc:spChg>
        <pc:spChg chg="add mod">
          <ac:chgData name="Maniscalco, James" userId="727e2dd5-054d-472f-a302-1e31487e5c93" providerId="ADAL" clId="{57A656E3-3159-4C3D-B1F5-F705DAB46B10}" dt="2023-02-23T20:07:17.515" v="11284" actId="1076"/>
          <ac:spMkLst>
            <pc:docMk/>
            <pc:sldMk cId="379673391" sldId="295"/>
            <ac:spMk id="9" creationId="{9DA71409-07B4-A7D1-A218-A915938F723A}"/>
          </ac:spMkLst>
        </pc:spChg>
        <pc:spChg chg="add mod">
          <ac:chgData name="Maniscalco, James" userId="727e2dd5-054d-472f-a302-1e31487e5c93" providerId="ADAL" clId="{57A656E3-3159-4C3D-B1F5-F705DAB46B10}" dt="2023-02-23T20:06:36.875" v="11233" actId="1076"/>
          <ac:spMkLst>
            <pc:docMk/>
            <pc:sldMk cId="379673391" sldId="295"/>
            <ac:spMk id="10" creationId="{3C03B704-BA72-5237-3F61-3425734104D4}"/>
          </ac:spMkLst>
        </pc:spChg>
        <pc:spChg chg="add mod">
          <ac:chgData name="Maniscalco, James" userId="727e2dd5-054d-472f-a302-1e31487e5c93" providerId="ADAL" clId="{57A656E3-3159-4C3D-B1F5-F705DAB46B10}" dt="2023-02-23T20:07:21.805" v="11285" actId="1076"/>
          <ac:spMkLst>
            <pc:docMk/>
            <pc:sldMk cId="379673391" sldId="295"/>
            <ac:spMk id="13" creationId="{29FC2F76-A161-9CA5-6784-4442949F8DED}"/>
          </ac:spMkLst>
        </pc:spChg>
        <pc:picChg chg="add mod">
          <ac:chgData name="Maniscalco, James" userId="727e2dd5-054d-472f-a302-1e31487e5c93" providerId="ADAL" clId="{57A656E3-3159-4C3D-B1F5-F705DAB46B10}" dt="2023-02-23T20:07:13.485" v="11283" actId="1076"/>
          <ac:picMkLst>
            <pc:docMk/>
            <pc:sldMk cId="379673391" sldId="295"/>
            <ac:picMk id="6" creationId="{A314463C-DD26-BEB8-24D5-3BD359CDF7AB}"/>
          </ac:picMkLst>
        </pc:picChg>
        <pc:picChg chg="add mod">
          <ac:chgData name="Maniscalco, James" userId="727e2dd5-054d-472f-a302-1e31487e5c93" providerId="ADAL" clId="{57A656E3-3159-4C3D-B1F5-F705DAB46B10}" dt="2023-02-23T20:06:36.875" v="11233" actId="1076"/>
          <ac:picMkLst>
            <pc:docMk/>
            <pc:sldMk cId="379673391" sldId="295"/>
            <ac:picMk id="8" creationId="{C8C64948-5FBD-4D0C-A273-EE3BFA53E58B}"/>
          </ac:picMkLst>
        </pc:picChg>
        <pc:picChg chg="add mod ord">
          <ac:chgData name="Maniscalco, James" userId="727e2dd5-054d-472f-a302-1e31487e5c93" providerId="ADAL" clId="{57A656E3-3159-4C3D-B1F5-F705DAB46B10}" dt="2023-02-23T20:07:10.407" v="11282" actId="1076"/>
          <ac:picMkLst>
            <pc:docMk/>
            <pc:sldMk cId="379673391" sldId="295"/>
            <ac:picMk id="12" creationId="{F37F4BB9-A85E-3DA4-AB8F-98E18E09B018}"/>
          </ac:picMkLst>
        </pc:picChg>
      </pc:sldChg>
      <pc:sldChg chg="addSp delSp modSp new mod">
        <pc:chgData name="Maniscalco, James" userId="727e2dd5-054d-472f-a302-1e31487e5c93" providerId="ADAL" clId="{57A656E3-3159-4C3D-B1F5-F705DAB46B10}" dt="2023-02-23T20:13:18.927" v="11444" actId="1076"/>
        <pc:sldMkLst>
          <pc:docMk/>
          <pc:sldMk cId="3506650049" sldId="296"/>
        </pc:sldMkLst>
        <pc:spChg chg="mod">
          <ac:chgData name="Maniscalco, James" userId="727e2dd5-054d-472f-a302-1e31487e5c93" providerId="ADAL" clId="{57A656E3-3159-4C3D-B1F5-F705DAB46B10}" dt="2023-02-23T20:11:27.217" v="11389" actId="20577"/>
          <ac:spMkLst>
            <pc:docMk/>
            <pc:sldMk cId="3506650049" sldId="296"/>
            <ac:spMk id="2" creationId="{1DF8D5D2-3481-92C6-5E14-FA9349CDD53A}"/>
          </ac:spMkLst>
        </pc:spChg>
        <pc:spChg chg="add mod">
          <ac:chgData name="Maniscalco, James" userId="727e2dd5-054d-472f-a302-1e31487e5c93" providerId="ADAL" clId="{57A656E3-3159-4C3D-B1F5-F705DAB46B10}" dt="2023-02-23T20:13:18.927" v="11444" actId="1076"/>
          <ac:spMkLst>
            <pc:docMk/>
            <pc:sldMk cId="3506650049" sldId="296"/>
            <ac:spMk id="9" creationId="{09CE073A-FB81-395B-2E3C-4A0B5DC3B2D3}"/>
          </ac:spMkLst>
        </pc:spChg>
        <pc:picChg chg="add del mod">
          <ac:chgData name="Maniscalco, James" userId="727e2dd5-054d-472f-a302-1e31487e5c93" providerId="ADAL" clId="{57A656E3-3159-4C3D-B1F5-F705DAB46B10}" dt="2023-02-23T20:11:06.856" v="11340" actId="478"/>
          <ac:picMkLst>
            <pc:docMk/>
            <pc:sldMk cId="3506650049" sldId="296"/>
            <ac:picMk id="6" creationId="{3CD871B0-4D89-1372-A50D-0BF3C87104C0}"/>
          </ac:picMkLst>
        </pc:picChg>
        <pc:picChg chg="add mod">
          <ac:chgData name="Maniscalco, James" userId="727e2dd5-054d-472f-a302-1e31487e5c93" providerId="ADAL" clId="{57A656E3-3159-4C3D-B1F5-F705DAB46B10}" dt="2023-02-23T20:11:16.841" v="11346" actId="1076"/>
          <ac:picMkLst>
            <pc:docMk/>
            <pc:sldMk cId="3506650049" sldId="296"/>
            <ac:picMk id="8" creationId="{525519EF-89C5-3DF0-092C-D37EEBD10E3B}"/>
          </ac:picMkLst>
        </pc:picChg>
      </pc:sldChg>
      <pc:sldChg chg="addSp modSp add del mod modClrScheme chgLayout">
        <pc:chgData name="Maniscalco, James" userId="727e2dd5-054d-472f-a302-1e31487e5c93" providerId="ADAL" clId="{57A656E3-3159-4C3D-B1F5-F705DAB46B10}" dt="2023-02-22T00:50:06.672" v="161" actId="47"/>
        <pc:sldMkLst>
          <pc:docMk/>
          <pc:sldMk cId="1073673" sldId="299"/>
        </pc:sldMkLst>
        <pc:spChg chg="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2" creationId="{9F69F0C1-87B8-6F45-BF5A-81D9B05C4738}"/>
          </ac:spMkLst>
        </pc:spChg>
        <pc:spChg chg="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3" creationId="{BDABD830-43F1-2D4C-A613-444C96EA0836}"/>
          </ac:spMkLst>
        </pc:spChg>
        <pc:spChg chg="add 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4" creationId="{A6E19012-104F-365C-48C6-98296BA988D2}"/>
          </ac:spMkLst>
        </pc:spChg>
        <pc:spChg chg="mod ord">
          <ac:chgData name="Maniscalco, James" userId="727e2dd5-054d-472f-a302-1e31487e5c93" providerId="ADAL" clId="{57A656E3-3159-4C3D-B1F5-F705DAB46B10}" dt="2023-02-22T00:49:49.774" v="160" actId="700"/>
          <ac:spMkLst>
            <pc:docMk/>
            <pc:sldMk cId="1073673" sldId="299"/>
            <ac:spMk id="5" creationId="{EFC6EAA6-91FD-3D48-A98A-533092FE2648}"/>
          </ac:spMkLst>
        </pc:spChg>
      </pc:sldChg>
      <pc:sldChg chg="add del">
        <pc:chgData name="Maniscalco, James" userId="727e2dd5-054d-472f-a302-1e31487e5c93" providerId="ADAL" clId="{57A656E3-3159-4C3D-B1F5-F705DAB46B10}" dt="2023-02-22T00:50:06.672" v="161" actId="47"/>
        <pc:sldMkLst>
          <pc:docMk/>
          <pc:sldMk cId="1138060685" sldId="316"/>
        </pc:sldMkLst>
      </pc:sldChg>
      <pc:sldMasterChg chg="delSldLayout">
        <pc:chgData name="Maniscalco, James" userId="727e2dd5-054d-472f-a302-1e31487e5c93" providerId="ADAL" clId="{57A656E3-3159-4C3D-B1F5-F705DAB46B10}" dt="2023-02-22T00:50:06.672" v="161" actId="47"/>
        <pc:sldMasterMkLst>
          <pc:docMk/>
          <pc:sldMasterMk cId="2684540695" sldId="2147483648"/>
        </pc:sldMasterMkLst>
        <pc:sldLayoutChg chg="del">
          <pc:chgData name="Maniscalco, James" userId="727e2dd5-054d-472f-a302-1e31487e5c93" providerId="ADAL" clId="{57A656E3-3159-4C3D-B1F5-F705DAB46B10}" dt="2023-02-22T00:50:06.672" v="161" actId="47"/>
          <pc:sldLayoutMkLst>
            <pc:docMk/>
            <pc:sldMasterMk cId="2684540695" sldId="2147483648"/>
            <pc:sldLayoutMk cId="2621003518" sldId="2147483711"/>
          </pc:sldLayoutMkLst>
        </pc:sldLayoutChg>
      </pc:sldMasterChg>
    </pc:docChg>
  </pc:docChgLst>
  <pc:docChgLst>
    <pc:chgData name="Maniscalco, James" userId="727e2dd5-054d-472f-a302-1e31487e5c93" providerId="ADAL" clId="{FC8083F1-68E3-42B6-BC10-470FDC8C414C}"/>
    <pc:docChg chg="undo custSel addSld delSld modSld sldOrd">
      <pc:chgData name="Maniscalco, James" userId="727e2dd5-054d-472f-a302-1e31487e5c93" providerId="ADAL" clId="{FC8083F1-68E3-42B6-BC10-470FDC8C414C}" dt="2023-05-16T20:04:16.817" v="1007" actId="6549"/>
      <pc:docMkLst>
        <pc:docMk/>
      </pc:docMkLst>
      <pc:sldChg chg="modSp mod">
        <pc:chgData name="Maniscalco, James" userId="727e2dd5-054d-472f-a302-1e31487e5c93" providerId="ADAL" clId="{FC8083F1-68E3-42B6-BC10-470FDC8C414C}" dt="2023-05-09T21:26:53.069" v="95" actId="20577"/>
        <pc:sldMkLst>
          <pc:docMk/>
          <pc:sldMk cId="2849378900" sldId="257"/>
        </pc:sldMkLst>
        <pc:spChg chg="mod">
          <ac:chgData name="Maniscalco, James" userId="727e2dd5-054d-472f-a302-1e31487e5c93" providerId="ADAL" clId="{FC8083F1-68E3-42B6-BC10-470FDC8C414C}" dt="2023-05-09T21:26:17.769" v="39" actId="20577"/>
          <ac:spMkLst>
            <pc:docMk/>
            <pc:sldMk cId="2849378900" sldId="257"/>
            <ac:spMk id="2" creationId="{4370E69B-112E-CCE1-52C0-8F0195F24DDF}"/>
          </ac:spMkLst>
        </pc:spChg>
        <pc:spChg chg="mod">
          <ac:chgData name="Maniscalco, James" userId="727e2dd5-054d-472f-a302-1e31487e5c93" providerId="ADAL" clId="{FC8083F1-68E3-42B6-BC10-470FDC8C414C}" dt="2023-05-09T21:26:39.754" v="83" actId="14100"/>
          <ac:spMkLst>
            <pc:docMk/>
            <pc:sldMk cId="2849378900" sldId="257"/>
            <ac:spMk id="3" creationId="{46D2B0BF-D694-DFC0-9E63-E1CEF41E7FDE}"/>
          </ac:spMkLst>
        </pc:spChg>
        <pc:spChg chg="mod">
          <ac:chgData name="Maniscalco, James" userId="727e2dd5-054d-472f-a302-1e31487e5c93" providerId="ADAL" clId="{FC8083F1-68E3-42B6-BC10-470FDC8C414C}" dt="2023-05-09T21:26:53.069" v="95" actId="20577"/>
          <ac:spMkLst>
            <pc:docMk/>
            <pc:sldMk cId="2849378900" sldId="257"/>
            <ac:spMk id="4" creationId="{103FDDBC-F04D-947D-D71E-362769C6D1B3}"/>
          </ac:spMkLst>
        </pc:spChg>
        <pc:spChg chg="mod">
          <ac:chgData name="Maniscalco, James" userId="727e2dd5-054d-472f-a302-1e31487e5c93" providerId="ADAL" clId="{FC8083F1-68E3-42B6-BC10-470FDC8C414C}" dt="2023-05-09T21:26:48.631" v="88" actId="20577"/>
          <ac:spMkLst>
            <pc:docMk/>
            <pc:sldMk cId="2849378900" sldId="257"/>
            <ac:spMk id="5" creationId="{375EF970-2E57-5414-962E-6AA6F2C6B608}"/>
          </ac:spMkLst>
        </pc:spChg>
      </pc:sldChg>
      <pc:sldChg chg="del">
        <pc:chgData name="Maniscalco, James" userId="727e2dd5-054d-472f-a302-1e31487e5c93" providerId="ADAL" clId="{FC8083F1-68E3-42B6-BC10-470FDC8C414C}" dt="2023-05-15T17:59:25.274" v="983" actId="47"/>
        <pc:sldMkLst>
          <pc:docMk/>
          <pc:sldMk cId="1829234839" sldId="269"/>
        </pc:sldMkLst>
      </pc:sldChg>
      <pc:sldChg chg="del">
        <pc:chgData name="Maniscalco, James" userId="727e2dd5-054d-472f-a302-1e31487e5c93" providerId="ADAL" clId="{FC8083F1-68E3-42B6-BC10-470FDC8C414C}" dt="2023-05-15T17:59:25.274" v="983" actId="47"/>
        <pc:sldMkLst>
          <pc:docMk/>
          <pc:sldMk cId="3697047232" sldId="270"/>
        </pc:sldMkLst>
      </pc:sldChg>
      <pc:sldChg chg="add del">
        <pc:chgData name="Maniscalco, James" userId="727e2dd5-054d-472f-a302-1e31487e5c93" providerId="ADAL" clId="{FC8083F1-68E3-42B6-BC10-470FDC8C414C}" dt="2023-05-10T16:27:05.355" v="97" actId="47"/>
        <pc:sldMkLst>
          <pc:docMk/>
          <pc:sldMk cId="3020415843" sldId="271"/>
        </pc:sldMkLst>
      </pc:sldChg>
      <pc:sldChg chg="del ord">
        <pc:chgData name="Maniscalco, James" userId="727e2dd5-054d-472f-a302-1e31487e5c93" providerId="ADAL" clId="{FC8083F1-68E3-42B6-BC10-470FDC8C414C}" dt="2023-05-15T17:59:25.274" v="983" actId="47"/>
        <pc:sldMkLst>
          <pc:docMk/>
          <pc:sldMk cId="2057254397" sldId="275"/>
        </pc:sldMkLst>
      </pc:sldChg>
      <pc:sldChg chg="del ord">
        <pc:chgData name="Maniscalco, James" userId="727e2dd5-054d-472f-a302-1e31487e5c93" providerId="ADAL" clId="{FC8083F1-68E3-42B6-BC10-470FDC8C414C}" dt="2023-05-15T17:59:25.274" v="983" actId="47"/>
        <pc:sldMkLst>
          <pc:docMk/>
          <pc:sldMk cId="711670648" sldId="276"/>
        </pc:sldMkLst>
      </pc:sldChg>
      <pc:sldChg chg="del">
        <pc:chgData name="Maniscalco, James" userId="727e2dd5-054d-472f-a302-1e31487e5c93" providerId="ADAL" clId="{FC8083F1-68E3-42B6-BC10-470FDC8C414C}" dt="2023-05-10T16:28:34.605" v="102" actId="47"/>
        <pc:sldMkLst>
          <pc:docMk/>
          <pc:sldMk cId="1135390776" sldId="277"/>
        </pc:sldMkLst>
      </pc:sldChg>
      <pc:sldChg chg="del ord">
        <pc:chgData name="Maniscalco, James" userId="727e2dd5-054d-472f-a302-1e31487e5c93" providerId="ADAL" clId="{FC8083F1-68E3-42B6-BC10-470FDC8C414C}" dt="2023-05-15T17:59:25.274" v="983" actId="47"/>
        <pc:sldMkLst>
          <pc:docMk/>
          <pc:sldMk cId="848770307" sldId="278"/>
        </pc:sldMkLst>
      </pc:sldChg>
      <pc:sldChg chg="del ord">
        <pc:chgData name="Maniscalco, James" userId="727e2dd5-054d-472f-a302-1e31487e5c93" providerId="ADAL" clId="{FC8083F1-68E3-42B6-BC10-470FDC8C414C}" dt="2023-05-15T17:59:25.274" v="983" actId="47"/>
        <pc:sldMkLst>
          <pc:docMk/>
          <pc:sldMk cId="35853840" sldId="279"/>
        </pc:sldMkLst>
      </pc:sldChg>
      <pc:sldChg chg="del">
        <pc:chgData name="Maniscalco, James" userId="727e2dd5-054d-472f-a302-1e31487e5c93" providerId="ADAL" clId="{FC8083F1-68E3-42B6-BC10-470FDC8C414C}" dt="2023-05-10T16:28:04.464" v="99" actId="47"/>
        <pc:sldMkLst>
          <pc:docMk/>
          <pc:sldMk cId="3617016164" sldId="280"/>
        </pc:sldMkLst>
      </pc:sldChg>
      <pc:sldChg chg="del">
        <pc:chgData name="Maniscalco, James" userId="727e2dd5-054d-472f-a302-1e31487e5c93" providerId="ADAL" clId="{FC8083F1-68E3-42B6-BC10-470FDC8C414C}" dt="2023-05-10T16:28:04.464" v="99" actId="47"/>
        <pc:sldMkLst>
          <pc:docMk/>
          <pc:sldMk cId="1187859247" sldId="281"/>
        </pc:sldMkLst>
      </pc:sldChg>
      <pc:sldChg chg="del">
        <pc:chgData name="Maniscalco, James" userId="727e2dd5-054d-472f-a302-1e31487e5c93" providerId="ADAL" clId="{FC8083F1-68E3-42B6-BC10-470FDC8C414C}" dt="2023-05-10T16:28:04.464" v="99" actId="47"/>
        <pc:sldMkLst>
          <pc:docMk/>
          <pc:sldMk cId="4043678028" sldId="282"/>
        </pc:sldMkLst>
      </pc:sldChg>
      <pc:sldChg chg="addSp delSp modSp mod">
        <pc:chgData name="Maniscalco, James" userId="727e2dd5-054d-472f-a302-1e31487e5c93" providerId="ADAL" clId="{FC8083F1-68E3-42B6-BC10-470FDC8C414C}" dt="2023-05-10T16:49:06.516" v="217" actId="20577"/>
        <pc:sldMkLst>
          <pc:docMk/>
          <pc:sldMk cId="724215280" sldId="283"/>
        </pc:sldMkLst>
        <pc:spChg chg="mod">
          <ac:chgData name="Maniscalco, James" userId="727e2dd5-054d-472f-a302-1e31487e5c93" providerId="ADAL" clId="{FC8083F1-68E3-42B6-BC10-470FDC8C414C}" dt="2023-05-10T16:35:29.600" v="117" actId="20577"/>
          <ac:spMkLst>
            <pc:docMk/>
            <pc:sldMk cId="724215280" sldId="283"/>
            <ac:spMk id="2" creationId="{2B26EB45-733C-502A-1FDB-A0AABD1D5485}"/>
          </ac:spMkLst>
        </pc:spChg>
        <pc:spChg chg="mod">
          <ac:chgData name="Maniscalco, James" userId="727e2dd5-054d-472f-a302-1e31487e5c93" providerId="ADAL" clId="{FC8083F1-68E3-42B6-BC10-470FDC8C414C}" dt="2023-05-10T16:49:06.516" v="217" actId="20577"/>
          <ac:spMkLst>
            <pc:docMk/>
            <pc:sldMk cId="724215280" sldId="283"/>
            <ac:spMk id="4" creationId="{161E9876-BA40-2AD7-2AE2-3101C4DF33F0}"/>
          </ac:spMkLst>
        </pc:spChg>
        <pc:picChg chg="del">
          <ac:chgData name="Maniscalco, James" userId="727e2dd5-054d-472f-a302-1e31487e5c93" providerId="ADAL" clId="{FC8083F1-68E3-42B6-BC10-470FDC8C414C}" dt="2023-05-10T16:35:09.848" v="106" actId="478"/>
          <ac:picMkLst>
            <pc:docMk/>
            <pc:sldMk cId="724215280" sldId="283"/>
            <ac:picMk id="5" creationId="{D02BA991-E39A-5487-1514-3B4E7142A07A}"/>
          </ac:picMkLst>
        </pc:picChg>
        <pc:picChg chg="add mod ord">
          <ac:chgData name="Maniscalco, James" userId="727e2dd5-054d-472f-a302-1e31487e5c93" providerId="ADAL" clId="{FC8083F1-68E3-42B6-BC10-470FDC8C414C}" dt="2023-05-10T16:35:18.106" v="111" actId="1036"/>
          <ac:picMkLst>
            <pc:docMk/>
            <pc:sldMk cId="724215280" sldId="283"/>
            <ac:picMk id="8" creationId="{78622DFB-76B0-0164-9EEF-71328C745A0B}"/>
          </ac:picMkLst>
        </pc:picChg>
      </pc:sldChg>
      <pc:sldChg chg="addSp delSp modSp mod">
        <pc:chgData name="Maniscalco, James" userId="727e2dd5-054d-472f-a302-1e31487e5c93" providerId="ADAL" clId="{FC8083F1-68E3-42B6-BC10-470FDC8C414C}" dt="2023-05-10T16:51:25.701" v="244" actId="20577"/>
        <pc:sldMkLst>
          <pc:docMk/>
          <pc:sldMk cId="435339696" sldId="284"/>
        </pc:sldMkLst>
        <pc:spChg chg="mod topLvl">
          <ac:chgData name="Maniscalco, James" userId="727e2dd5-054d-472f-a302-1e31487e5c93" providerId="ADAL" clId="{FC8083F1-68E3-42B6-BC10-470FDC8C414C}" dt="2023-05-10T16:50:01.740" v="218" actId="165"/>
          <ac:spMkLst>
            <pc:docMk/>
            <pc:sldMk cId="435339696" sldId="284"/>
            <ac:spMk id="7" creationId="{D1B5AF81-FCA9-1774-2640-8CCF97EC0034}"/>
          </ac:spMkLst>
        </pc:spChg>
        <pc:spChg chg="mod topLvl">
          <ac:chgData name="Maniscalco, James" userId="727e2dd5-054d-472f-a302-1e31487e5c93" providerId="ADAL" clId="{FC8083F1-68E3-42B6-BC10-470FDC8C414C}" dt="2023-05-10T16:51:25.701" v="244" actId="20577"/>
          <ac:spMkLst>
            <pc:docMk/>
            <pc:sldMk cId="435339696" sldId="284"/>
            <ac:spMk id="8" creationId="{4C719095-D5B5-CF0A-4E93-5EA1C63C407C}"/>
          </ac:spMkLst>
        </pc:spChg>
        <pc:spChg chg="mod topLvl">
          <ac:chgData name="Maniscalco, James" userId="727e2dd5-054d-472f-a302-1e31487e5c93" providerId="ADAL" clId="{FC8083F1-68E3-42B6-BC10-470FDC8C414C}" dt="2023-05-10T16:50:01.740" v="218" actId="165"/>
          <ac:spMkLst>
            <pc:docMk/>
            <pc:sldMk cId="435339696" sldId="284"/>
            <ac:spMk id="9" creationId="{F8FB4155-006E-ABB7-D9F1-1E0D56B33E01}"/>
          </ac:spMkLst>
        </pc:spChg>
        <pc:spChg chg="mod topLvl">
          <ac:chgData name="Maniscalco, James" userId="727e2dd5-054d-472f-a302-1e31487e5c93" providerId="ADAL" clId="{FC8083F1-68E3-42B6-BC10-470FDC8C414C}" dt="2023-05-10T16:50:01.740" v="218" actId="165"/>
          <ac:spMkLst>
            <pc:docMk/>
            <pc:sldMk cId="435339696" sldId="284"/>
            <ac:spMk id="10" creationId="{675A3FDF-128D-7DED-25B1-F4F461799DB0}"/>
          </ac:spMkLst>
        </pc:spChg>
        <pc:spChg chg="mod topLvl">
          <ac:chgData name="Maniscalco, James" userId="727e2dd5-054d-472f-a302-1e31487e5c93" providerId="ADAL" clId="{FC8083F1-68E3-42B6-BC10-470FDC8C414C}" dt="2023-05-10T16:50:01.740" v="218" actId="165"/>
          <ac:spMkLst>
            <pc:docMk/>
            <pc:sldMk cId="435339696" sldId="284"/>
            <ac:spMk id="11" creationId="{B789D4A7-CD36-FD5E-B425-AF47C058F45D}"/>
          </ac:spMkLst>
        </pc:spChg>
        <pc:spChg chg="mod topLvl">
          <ac:chgData name="Maniscalco, James" userId="727e2dd5-054d-472f-a302-1e31487e5c93" providerId="ADAL" clId="{FC8083F1-68E3-42B6-BC10-470FDC8C414C}" dt="2023-05-10T16:50:01.740" v="218" actId="165"/>
          <ac:spMkLst>
            <pc:docMk/>
            <pc:sldMk cId="435339696" sldId="284"/>
            <ac:spMk id="13" creationId="{FE538E6F-9ADE-174D-9692-C94DEE114ACB}"/>
          </ac:spMkLst>
        </pc:spChg>
        <pc:spChg chg="mod topLvl">
          <ac:chgData name="Maniscalco, James" userId="727e2dd5-054d-472f-a302-1e31487e5c93" providerId="ADAL" clId="{FC8083F1-68E3-42B6-BC10-470FDC8C414C}" dt="2023-05-10T16:50:01.740" v="218" actId="165"/>
          <ac:spMkLst>
            <pc:docMk/>
            <pc:sldMk cId="435339696" sldId="284"/>
            <ac:spMk id="15" creationId="{2D36203C-5184-C06C-6F16-27D0D481068F}"/>
          </ac:spMkLst>
        </pc:spChg>
        <pc:grpChg chg="del">
          <ac:chgData name="Maniscalco, James" userId="727e2dd5-054d-472f-a302-1e31487e5c93" providerId="ADAL" clId="{FC8083F1-68E3-42B6-BC10-470FDC8C414C}" dt="2023-05-10T16:50:01.740" v="218" actId="165"/>
          <ac:grpSpMkLst>
            <pc:docMk/>
            <pc:sldMk cId="435339696" sldId="284"/>
            <ac:grpSpMk id="16" creationId="{DD87BE1D-85BE-55F1-7C8A-7E9741203DBB}"/>
          </ac:grpSpMkLst>
        </pc:grpChg>
        <pc:picChg chg="del mod topLvl">
          <ac:chgData name="Maniscalco, James" userId="727e2dd5-054d-472f-a302-1e31487e5c93" providerId="ADAL" clId="{FC8083F1-68E3-42B6-BC10-470FDC8C414C}" dt="2023-05-10T16:50:13.046" v="219" actId="478"/>
          <ac:picMkLst>
            <pc:docMk/>
            <pc:sldMk cId="435339696" sldId="284"/>
            <ac:picMk id="5" creationId="{47B83661-2061-9EEC-6D18-E8E5DF6152AE}"/>
          </ac:picMkLst>
        </pc:picChg>
        <pc:picChg chg="mod topLvl">
          <ac:chgData name="Maniscalco, James" userId="727e2dd5-054d-472f-a302-1e31487e5c93" providerId="ADAL" clId="{FC8083F1-68E3-42B6-BC10-470FDC8C414C}" dt="2023-05-10T16:50:01.740" v="218" actId="165"/>
          <ac:picMkLst>
            <pc:docMk/>
            <pc:sldMk cId="435339696" sldId="284"/>
            <ac:picMk id="6" creationId="{AD5BB9F6-6059-C78D-FEF6-D13073C7E957}"/>
          </ac:picMkLst>
        </pc:picChg>
        <pc:picChg chg="add mod ord">
          <ac:chgData name="Maniscalco, James" userId="727e2dd5-054d-472f-a302-1e31487e5c93" providerId="ADAL" clId="{FC8083F1-68E3-42B6-BC10-470FDC8C414C}" dt="2023-05-10T16:50:46.701" v="236" actId="1036"/>
          <ac:picMkLst>
            <pc:docMk/>
            <pc:sldMk cId="435339696" sldId="284"/>
            <ac:picMk id="17" creationId="{6588FED4-856C-38FD-7CF7-BC11B61E14A7}"/>
          </ac:picMkLst>
        </pc:picChg>
        <pc:cxnChg chg="mod topLvl">
          <ac:chgData name="Maniscalco, James" userId="727e2dd5-054d-472f-a302-1e31487e5c93" providerId="ADAL" clId="{FC8083F1-68E3-42B6-BC10-470FDC8C414C}" dt="2023-05-10T16:50:01.740" v="218" actId="165"/>
          <ac:cxnSpMkLst>
            <pc:docMk/>
            <pc:sldMk cId="435339696" sldId="284"/>
            <ac:cxnSpMk id="12" creationId="{C00145C0-176E-7760-DC89-31F449A685B4}"/>
          </ac:cxnSpMkLst>
        </pc:cxnChg>
        <pc:cxnChg chg="mod topLvl">
          <ac:chgData name="Maniscalco, James" userId="727e2dd5-054d-472f-a302-1e31487e5c93" providerId="ADAL" clId="{FC8083F1-68E3-42B6-BC10-470FDC8C414C}" dt="2023-05-10T16:50:01.740" v="218" actId="165"/>
          <ac:cxnSpMkLst>
            <pc:docMk/>
            <pc:sldMk cId="435339696" sldId="284"/>
            <ac:cxnSpMk id="14" creationId="{09FB4A79-04A7-2A90-904B-98E9086FCF65}"/>
          </ac:cxnSpMkLst>
        </pc:cxnChg>
      </pc:sldChg>
      <pc:sldChg chg="addSp delSp modSp mod">
        <pc:chgData name="Maniscalco, James" userId="727e2dd5-054d-472f-a302-1e31487e5c93" providerId="ADAL" clId="{FC8083F1-68E3-42B6-BC10-470FDC8C414C}" dt="2023-05-10T16:52:34.229" v="263" actId="20577"/>
        <pc:sldMkLst>
          <pc:docMk/>
          <pc:sldMk cId="1290495477" sldId="285"/>
        </pc:sldMkLst>
        <pc:spChg chg="mod">
          <ac:chgData name="Maniscalco, James" userId="727e2dd5-054d-472f-a302-1e31487e5c93" providerId="ADAL" clId="{FC8083F1-68E3-42B6-BC10-470FDC8C414C}" dt="2023-05-10T16:52:34.229" v="263" actId="20577"/>
          <ac:spMkLst>
            <pc:docMk/>
            <pc:sldMk cId="1290495477" sldId="285"/>
            <ac:spMk id="9" creationId="{4505367A-0D9B-1F14-5039-5D1F2A2B4965}"/>
          </ac:spMkLst>
        </pc:spChg>
        <pc:picChg chg="add mod ord">
          <ac:chgData name="Maniscalco, James" userId="727e2dd5-054d-472f-a302-1e31487e5c93" providerId="ADAL" clId="{FC8083F1-68E3-42B6-BC10-470FDC8C414C}" dt="2023-05-10T16:52:16.698" v="257" actId="1076"/>
          <ac:picMkLst>
            <pc:docMk/>
            <pc:sldMk cId="1290495477" sldId="285"/>
            <ac:picMk id="5" creationId="{3F7759AB-5764-304C-CF7A-D7BC347BA493}"/>
          </ac:picMkLst>
        </pc:picChg>
        <pc:picChg chg="del">
          <ac:chgData name="Maniscalco, James" userId="727e2dd5-054d-472f-a302-1e31487e5c93" providerId="ADAL" clId="{FC8083F1-68E3-42B6-BC10-470FDC8C414C}" dt="2023-05-10T16:51:39.148" v="245" actId="478"/>
          <ac:picMkLst>
            <pc:docMk/>
            <pc:sldMk cId="1290495477" sldId="285"/>
            <ac:picMk id="17" creationId="{FC47AE2B-CEE5-3823-3006-67791B5A2E8F}"/>
          </ac:picMkLst>
        </pc:picChg>
      </pc:sldChg>
      <pc:sldChg chg="addSp delSp modSp mod">
        <pc:chgData name="Maniscalco, James" userId="727e2dd5-054d-472f-a302-1e31487e5c93" providerId="ADAL" clId="{FC8083F1-68E3-42B6-BC10-470FDC8C414C}" dt="2023-05-10T16:55:13.811" v="271" actId="1076"/>
        <pc:sldMkLst>
          <pc:docMk/>
          <pc:sldMk cId="3777784741" sldId="286"/>
        </pc:sldMkLst>
        <pc:picChg chg="del">
          <ac:chgData name="Maniscalco, James" userId="727e2dd5-054d-472f-a302-1e31487e5c93" providerId="ADAL" clId="{FC8083F1-68E3-42B6-BC10-470FDC8C414C}" dt="2023-05-10T16:54:42.516" v="264" actId="478"/>
          <ac:picMkLst>
            <pc:docMk/>
            <pc:sldMk cId="3777784741" sldId="286"/>
            <ac:picMk id="5" creationId="{9119B128-C513-D717-3102-5EE3ECC0C2DD}"/>
          </ac:picMkLst>
        </pc:picChg>
        <pc:picChg chg="del">
          <ac:chgData name="Maniscalco, James" userId="727e2dd5-054d-472f-a302-1e31487e5c93" providerId="ADAL" clId="{FC8083F1-68E3-42B6-BC10-470FDC8C414C}" dt="2023-05-10T16:55:03.147" v="267" actId="478"/>
          <ac:picMkLst>
            <pc:docMk/>
            <pc:sldMk cId="3777784741" sldId="286"/>
            <ac:picMk id="6" creationId="{6933EC6E-CE15-7A95-8BFE-E68CF67CD87D}"/>
          </ac:picMkLst>
        </pc:picChg>
        <pc:picChg chg="add mod">
          <ac:chgData name="Maniscalco, James" userId="727e2dd5-054d-472f-a302-1e31487e5c93" providerId="ADAL" clId="{FC8083F1-68E3-42B6-BC10-470FDC8C414C}" dt="2023-05-10T16:54:47.399" v="266" actId="1076"/>
          <ac:picMkLst>
            <pc:docMk/>
            <pc:sldMk cId="3777784741" sldId="286"/>
            <ac:picMk id="8" creationId="{09F8C966-142E-8E6A-C8D3-96340FC3DFB8}"/>
          </ac:picMkLst>
        </pc:picChg>
        <pc:picChg chg="add mod">
          <ac:chgData name="Maniscalco, James" userId="727e2dd5-054d-472f-a302-1e31487e5c93" providerId="ADAL" clId="{FC8083F1-68E3-42B6-BC10-470FDC8C414C}" dt="2023-05-10T16:55:13.811" v="271" actId="1076"/>
          <ac:picMkLst>
            <pc:docMk/>
            <pc:sldMk cId="3777784741" sldId="286"/>
            <ac:picMk id="10" creationId="{75B1A34C-EB71-AE83-4573-71C2716D76EA}"/>
          </ac:picMkLst>
        </pc:picChg>
      </pc:sldChg>
      <pc:sldChg chg="del">
        <pc:chgData name="Maniscalco, James" userId="727e2dd5-054d-472f-a302-1e31487e5c93" providerId="ADAL" clId="{FC8083F1-68E3-42B6-BC10-470FDC8C414C}" dt="2023-05-10T16:29:08.270" v="105" actId="47"/>
        <pc:sldMkLst>
          <pc:docMk/>
          <pc:sldMk cId="3727194818" sldId="287"/>
        </pc:sldMkLst>
      </pc:sldChg>
      <pc:sldChg chg="del">
        <pc:chgData name="Maniscalco, James" userId="727e2dd5-054d-472f-a302-1e31487e5c93" providerId="ADAL" clId="{FC8083F1-68E3-42B6-BC10-470FDC8C414C}" dt="2023-05-10T16:29:08.270" v="105" actId="47"/>
        <pc:sldMkLst>
          <pc:docMk/>
          <pc:sldMk cId="1420144827" sldId="288"/>
        </pc:sldMkLst>
      </pc:sldChg>
      <pc:sldChg chg="del">
        <pc:chgData name="Maniscalco, James" userId="727e2dd5-054d-472f-a302-1e31487e5c93" providerId="ADAL" clId="{FC8083F1-68E3-42B6-BC10-470FDC8C414C}" dt="2023-05-10T16:29:08.270" v="105" actId="47"/>
        <pc:sldMkLst>
          <pc:docMk/>
          <pc:sldMk cId="2504512863" sldId="289"/>
        </pc:sldMkLst>
      </pc:sldChg>
      <pc:sldChg chg="del">
        <pc:chgData name="Maniscalco, James" userId="727e2dd5-054d-472f-a302-1e31487e5c93" providerId="ADAL" clId="{FC8083F1-68E3-42B6-BC10-470FDC8C414C}" dt="2023-05-10T16:29:08.270" v="105" actId="47"/>
        <pc:sldMkLst>
          <pc:docMk/>
          <pc:sldMk cId="1934373296" sldId="290"/>
        </pc:sldMkLst>
      </pc:sldChg>
      <pc:sldChg chg="del">
        <pc:chgData name="Maniscalco, James" userId="727e2dd5-054d-472f-a302-1e31487e5c93" providerId="ADAL" clId="{FC8083F1-68E3-42B6-BC10-470FDC8C414C}" dt="2023-05-10T16:27:09.267" v="98" actId="47"/>
        <pc:sldMkLst>
          <pc:docMk/>
          <pc:sldMk cId="3495570610" sldId="291"/>
        </pc:sldMkLst>
      </pc:sldChg>
      <pc:sldChg chg="addSp delSp modSp mod">
        <pc:chgData name="Maniscalco, James" userId="727e2dd5-054d-472f-a302-1e31487e5c93" providerId="ADAL" clId="{FC8083F1-68E3-42B6-BC10-470FDC8C414C}" dt="2023-05-15T15:56:39.557" v="654" actId="14100"/>
        <pc:sldMkLst>
          <pc:docMk/>
          <pc:sldMk cId="2124216409" sldId="292"/>
        </pc:sldMkLst>
        <pc:spChg chg="mod">
          <ac:chgData name="Maniscalco, James" userId="727e2dd5-054d-472f-a302-1e31487e5c93" providerId="ADAL" clId="{FC8083F1-68E3-42B6-BC10-470FDC8C414C}" dt="2023-05-15T15:35:58.842" v="299" actId="20577"/>
          <ac:spMkLst>
            <pc:docMk/>
            <pc:sldMk cId="2124216409" sldId="292"/>
            <ac:spMk id="2" creationId="{C0CD5314-8BE5-C37B-274C-B37F14CA74E4}"/>
          </ac:spMkLst>
        </pc:spChg>
        <pc:spChg chg="mod">
          <ac:chgData name="Maniscalco, James" userId="727e2dd5-054d-472f-a302-1e31487e5c93" providerId="ADAL" clId="{FC8083F1-68E3-42B6-BC10-470FDC8C414C}" dt="2023-05-15T15:55:05.008" v="561" actId="20577"/>
          <ac:spMkLst>
            <pc:docMk/>
            <pc:sldMk cId="2124216409" sldId="292"/>
            <ac:spMk id="4" creationId="{BCC5FA11-0FD6-2DFF-B7A3-D8A2A8377E42}"/>
          </ac:spMkLst>
        </pc:spChg>
        <pc:spChg chg="del">
          <ac:chgData name="Maniscalco, James" userId="727e2dd5-054d-472f-a302-1e31487e5c93" providerId="ADAL" clId="{FC8083F1-68E3-42B6-BC10-470FDC8C414C}" dt="2023-05-15T15:39:26.085" v="306" actId="478"/>
          <ac:spMkLst>
            <pc:docMk/>
            <pc:sldMk cId="2124216409" sldId="292"/>
            <ac:spMk id="5" creationId="{CD66A477-B0CE-AD02-3D21-54FB35A15010}"/>
          </ac:spMkLst>
        </pc:spChg>
        <pc:spChg chg="del">
          <ac:chgData name="Maniscalco, James" userId="727e2dd5-054d-472f-a302-1e31487e5c93" providerId="ADAL" clId="{FC8083F1-68E3-42B6-BC10-470FDC8C414C}" dt="2023-05-15T15:39:22.990" v="304" actId="478"/>
          <ac:spMkLst>
            <pc:docMk/>
            <pc:sldMk cId="2124216409" sldId="292"/>
            <ac:spMk id="6" creationId="{CB182B52-28CC-005F-EE14-4504CA1679C4}"/>
          </ac:spMkLst>
        </pc:spChg>
        <pc:spChg chg="add mod topLvl">
          <ac:chgData name="Maniscalco, James" userId="727e2dd5-054d-472f-a302-1e31487e5c93" providerId="ADAL" clId="{FC8083F1-68E3-42B6-BC10-470FDC8C414C}" dt="2023-05-15T15:56:27.500" v="630" actId="1035"/>
          <ac:spMkLst>
            <pc:docMk/>
            <pc:sldMk cId="2124216409" sldId="292"/>
            <ac:spMk id="22" creationId="{61E4FB05-C29F-411E-F8B8-219775BFF80A}"/>
          </ac:spMkLst>
        </pc:spChg>
        <pc:spChg chg="add del">
          <ac:chgData name="Maniscalco, James" userId="727e2dd5-054d-472f-a302-1e31487e5c93" providerId="ADAL" clId="{FC8083F1-68E3-42B6-BC10-470FDC8C414C}" dt="2023-05-15T15:55:35.092" v="570" actId="11529"/>
          <ac:spMkLst>
            <pc:docMk/>
            <pc:sldMk cId="2124216409" sldId="292"/>
            <ac:spMk id="23" creationId="{9B890C1A-A399-ADE9-2301-727E1BCAFB18}"/>
          </ac:spMkLst>
        </pc:spChg>
        <pc:spChg chg="add mod topLvl">
          <ac:chgData name="Maniscalco, James" userId="727e2dd5-054d-472f-a302-1e31487e5c93" providerId="ADAL" clId="{FC8083F1-68E3-42B6-BC10-470FDC8C414C}" dt="2023-05-15T15:56:31.988" v="646" actId="1035"/>
          <ac:spMkLst>
            <pc:docMk/>
            <pc:sldMk cId="2124216409" sldId="292"/>
            <ac:spMk id="24" creationId="{56D744F2-EFA9-39D3-F744-9DB5E0EAB291}"/>
          </ac:spMkLst>
        </pc:spChg>
        <pc:grpChg chg="add del mod">
          <ac:chgData name="Maniscalco, James" userId="727e2dd5-054d-472f-a302-1e31487e5c93" providerId="ADAL" clId="{FC8083F1-68E3-42B6-BC10-470FDC8C414C}" dt="2023-05-15T15:53:58.045" v="554" actId="165"/>
          <ac:grpSpMkLst>
            <pc:docMk/>
            <pc:sldMk cId="2124216409" sldId="292"/>
            <ac:grpSpMk id="18" creationId="{C4A4ABA6-CADB-383F-CCFD-91A03AC138F8}"/>
          </ac:grpSpMkLst>
        </pc:grpChg>
        <pc:grpChg chg="add mod topLvl">
          <ac:chgData name="Maniscalco, James" userId="727e2dd5-054d-472f-a302-1e31487e5c93" providerId="ADAL" clId="{FC8083F1-68E3-42B6-BC10-470FDC8C414C}" dt="2023-05-15T15:56:36.956" v="652" actId="14100"/>
          <ac:grpSpMkLst>
            <pc:docMk/>
            <pc:sldMk cId="2124216409" sldId="292"/>
            <ac:grpSpMk id="19" creationId="{B1AB5A12-613D-FCDD-FC80-23C2D9E7EC1E}"/>
          </ac:grpSpMkLst>
        </pc:grpChg>
        <pc:grpChg chg="add mod topLvl">
          <ac:chgData name="Maniscalco, James" userId="727e2dd5-054d-472f-a302-1e31487e5c93" providerId="ADAL" clId="{FC8083F1-68E3-42B6-BC10-470FDC8C414C}" dt="2023-05-15T15:56:39.557" v="654" actId="14100"/>
          <ac:grpSpMkLst>
            <pc:docMk/>
            <pc:sldMk cId="2124216409" sldId="292"/>
            <ac:grpSpMk id="20" creationId="{93124A39-4390-C722-BFE3-E7CA08364D90}"/>
          </ac:grpSpMkLst>
        </pc:grpChg>
        <pc:grpChg chg="add del mod">
          <ac:chgData name="Maniscalco, James" userId="727e2dd5-054d-472f-a302-1e31487e5c93" providerId="ADAL" clId="{FC8083F1-68E3-42B6-BC10-470FDC8C414C}" dt="2023-05-15T15:54:55.958" v="559" actId="165"/>
          <ac:grpSpMkLst>
            <pc:docMk/>
            <pc:sldMk cId="2124216409" sldId="292"/>
            <ac:grpSpMk id="21" creationId="{67FE0E5B-2A52-1E7A-C449-4DAF146A6537}"/>
          </ac:grpSpMkLst>
        </pc:grpChg>
        <pc:grpChg chg="add del mod">
          <ac:chgData name="Maniscalco, James" userId="727e2dd5-054d-472f-a302-1e31487e5c93" providerId="ADAL" clId="{FC8083F1-68E3-42B6-BC10-470FDC8C414C}" dt="2023-05-15T15:56:21.066" v="614" actId="165"/>
          <ac:grpSpMkLst>
            <pc:docMk/>
            <pc:sldMk cId="2124216409" sldId="292"/>
            <ac:grpSpMk id="25" creationId="{05BBF3E2-5524-5E81-2E87-376D22C53052}"/>
          </ac:grpSpMkLst>
        </pc:grpChg>
        <pc:picChg chg="add mod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8" creationId="{9DADFF7C-92FF-6D39-3D1E-7088FDFD3DB8}"/>
          </ac:picMkLst>
        </pc:picChg>
        <pc:picChg chg="del">
          <ac:chgData name="Maniscalco, James" userId="727e2dd5-054d-472f-a302-1e31487e5c93" providerId="ADAL" clId="{FC8083F1-68E3-42B6-BC10-470FDC8C414C}" dt="2023-05-15T15:39:20.534" v="303" actId="478"/>
          <ac:picMkLst>
            <pc:docMk/>
            <pc:sldMk cId="2124216409" sldId="292"/>
            <ac:picMk id="9" creationId="{E92D2013-EADE-F890-C98C-0BD8EDB6A784}"/>
          </ac:picMkLst>
        </pc:picChg>
        <pc:picChg chg="add mod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0" creationId="{4ABFB9ED-0706-0A5C-5C80-0322CE3D707B}"/>
          </ac:picMkLst>
        </pc:picChg>
        <pc:picChg chg="del">
          <ac:chgData name="Maniscalco, James" userId="727e2dd5-054d-472f-a302-1e31487e5c93" providerId="ADAL" clId="{FC8083F1-68E3-42B6-BC10-470FDC8C414C}" dt="2023-05-15T15:39:23.969" v="305" actId="478"/>
          <ac:picMkLst>
            <pc:docMk/>
            <pc:sldMk cId="2124216409" sldId="292"/>
            <ac:picMk id="11" creationId="{218FF05F-90D5-07D6-B484-14E1A36A5747}"/>
          </ac:picMkLst>
        </pc:picChg>
        <pc:picChg chg="add mod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2" creationId="{9522F01B-C85E-ECAE-83EA-7A43CDA32A54}"/>
          </ac:picMkLst>
        </pc:picChg>
        <pc:picChg chg="add mod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3" creationId="{6410689D-47D3-F246-220A-2A762DD4EAD7}"/>
          </ac:picMkLst>
        </pc:picChg>
        <pc:picChg chg="add mod topLvl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4" creationId="{48424B49-3F06-BBCD-7B8D-6857F3EA7DD6}"/>
          </ac:picMkLst>
        </pc:picChg>
        <pc:picChg chg="add mod topLvl modCrop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5" creationId="{44EFD2F8-2F08-E427-8F41-E2F8A4A148DE}"/>
          </ac:picMkLst>
        </pc:picChg>
        <pc:picChg chg="add mod topLvl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6" creationId="{96D67EBC-B332-D967-5B8D-BED9D81C0D1E}"/>
          </ac:picMkLst>
        </pc:picChg>
        <pc:picChg chg="add mod topLvl">
          <ac:chgData name="Maniscalco, James" userId="727e2dd5-054d-472f-a302-1e31487e5c93" providerId="ADAL" clId="{FC8083F1-68E3-42B6-BC10-470FDC8C414C}" dt="2023-05-15T15:56:21.066" v="614" actId="165"/>
          <ac:picMkLst>
            <pc:docMk/>
            <pc:sldMk cId="2124216409" sldId="292"/>
            <ac:picMk id="17" creationId="{5EDCF92A-6620-A431-1F8A-53D81D430046}"/>
          </ac:picMkLst>
        </pc:picChg>
        <pc:picChg chg="del">
          <ac:chgData name="Maniscalco, James" userId="727e2dd5-054d-472f-a302-1e31487e5c93" providerId="ADAL" clId="{FC8083F1-68E3-42B6-BC10-470FDC8C414C}" dt="2023-05-15T15:39:18.702" v="300" actId="478"/>
          <ac:picMkLst>
            <pc:docMk/>
            <pc:sldMk cId="2124216409" sldId="292"/>
            <ac:picMk id="1028" creationId="{05CDB22D-AE03-C3A1-D1C8-6DC3076752C6}"/>
          </ac:picMkLst>
        </pc:picChg>
        <pc:picChg chg="del">
          <ac:chgData name="Maniscalco, James" userId="727e2dd5-054d-472f-a302-1e31487e5c93" providerId="ADAL" clId="{FC8083F1-68E3-42B6-BC10-470FDC8C414C}" dt="2023-05-15T15:39:19.262" v="301" actId="478"/>
          <ac:picMkLst>
            <pc:docMk/>
            <pc:sldMk cId="2124216409" sldId="292"/>
            <ac:picMk id="1030" creationId="{3A10470C-36EE-9F8D-A71D-6565940BFA7E}"/>
          </ac:picMkLst>
        </pc:picChg>
        <pc:picChg chg="del">
          <ac:chgData name="Maniscalco, James" userId="727e2dd5-054d-472f-a302-1e31487e5c93" providerId="ADAL" clId="{FC8083F1-68E3-42B6-BC10-470FDC8C414C}" dt="2023-05-15T15:39:19.883" v="302" actId="478"/>
          <ac:picMkLst>
            <pc:docMk/>
            <pc:sldMk cId="2124216409" sldId="292"/>
            <ac:picMk id="1032" creationId="{EDB7D466-4F95-474D-252B-B1F86566AAD9}"/>
          </ac:picMkLst>
        </pc:picChg>
      </pc:sldChg>
      <pc:sldChg chg="modSp mod">
        <pc:chgData name="Maniscalco, James" userId="727e2dd5-054d-472f-a302-1e31487e5c93" providerId="ADAL" clId="{FC8083F1-68E3-42B6-BC10-470FDC8C414C}" dt="2023-05-16T20:04:16.817" v="1007" actId="6549"/>
        <pc:sldMkLst>
          <pc:docMk/>
          <pc:sldMk cId="1718770907" sldId="293"/>
        </pc:sldMkLst>
        <pc:spChg chg="mod">
          <ac:chgData name="Maniscalco, James" userId="727e2dd5-054d-472f-a302-1e31487e5c93" providerId="ADAL" clId="{FC8083F1-68E3-42B6-BC10-470FDC8C414C}" dt="2023-05-16T20:04:16.817" v="1007" actId="6549"/>
          <ac:spMkLst>
            <pc:docMk/>
            <pc:sldMk cId="1718770907" sldId="293"/>
            <ac:spMk id="4" creationId="{BDB6D87A-2F9F-3433-C670-EC4CB3F4D103}"/>
          </ac:spMkLst>
        </pc:spChg>
      </pc:sldChg>
      <pc:sldChg chg="del">
        <pc:chgData name="Maniscalco, James" userId="727e2dd5-054d-472f-a302-1e31487e5c93" providerId="ADAL" clId="{FC8083F1-68E3-42B6-BC10-470FDC8C414C}" dt="2023-05-15T17:59:25.274" v="983" actId="47"/>
        <pc:sldMkLst>
          <pc:docMk/>
          <pc:sldMk cId="1596836608" sldId="294"/>
        </pc:sldMkLst>
      </pc:sldChg>
      <pc:sldChg chg="add del">
        <pc:chgData name="Maniscalco, James" userId="727e2dd5-054d-472f-a302-1e31487e5c93" providerId="ADAL" clId="{FC8083F1-68E3-42B6-BC10-470FDC8C414C}" dt="2023-05-10T16:27:09.267" v="98" actId="47"/>
        <pc:sldMkLst>
          <pc:docMk/>
          <pc:sldMk cId="379673391" sldId="295"/>
        </pc:sldMkLst>
      </pc:sldChg>
      <pc:sldChg chg="del">
        <pc:chgData name="Maniscalco, James" userId="727e2dd5-054d-472f-a302-1e31487e5c93" providerId="ADAL" clId="{FC8083F1-68E3-42B6-BC10-470FDC8C414C}" dt="2023-05-15T17:59:25.274" v="983" actId="47"/>
        <pc:sldMkLst>
          <pc:docMk/>
          <pc:sldMk cId="3506650049" sldId="296"/>
        </pc:sldMkLst>
      </pc:sldChg>
      <pc:sldChg chg="addSp delSp modSp add mod">
        <pc:chgData name="Maniscalco, James" userId="727e2dd5-054d-472f-a302-1e31487e5c93" providerId="ADAL" clId="{FC8083F1-68E3-42B6-BC10-470FDC8C414C}" dt="2023-05-15T18:01:08.549" v="986" actId="478"/>
        <pc:sldMkLst>
          <pc:docMk/>
          <pc:sldMk cId="594501428" sldId="297"/>
        </pc:sldMkLst>
        <pc:spChg chg="del">
          <ac:chgData name="Maniscalco, James" userId="727e2dd5-054d-472f-a302-1e31487e5c93" providerId="ADAL" clId="{FC8083F1-68E3-42B6-BC10-470FDC8C414C}" dt="2023-05-15T15:57:36.041" v="655" actId="478"/>
          <ac:spMkLst>
            <pc:docMk/>
            <pc:sldMk cId="594501428" sldId="297"/>
            <ac:spMk id="4" creationId="{BCC5FA11-0FD6-2DFF-B7A3-D8A2A8377E42}"/>
          </ac:spMkLst>
        </pc:spChg>
        <pc:spChg chg="mod">
          <ac:chgData name="Maniscalco, James" userId="727e2dd5-054d-472f-a302-1e31487e5c93" providerId="ADAL" clId="{FC8083F1-68E3-42B6-BC10-470FDC8C414C}" dt="2023-05-15T16:07:00.308" v="738" actId="20577"/>
          <ac:spMkLst>
            <pc:docMk/>
            <pc:sldMk cId="594501428" sldId="297"/>
            <ac:spMk id="5" creationId="{CD66A477-B0CE-AD02-3D21-54FB35A15010}"/>
          </ac:spMkLst>
        </pc:spChg>
        <pc:spChg chg="mod">
          <ac:chgData name="Maniscalco, James" userId="727e2dd5-054d-472f-a302-1e31487e5c93" providerId="ADAL" clId="{FC8083F1-68E3-42B6-BC10-470FDC8C414C}" dt="2023-05-15T16:07:50.974" v="752" actId="20577"/>
          <ac:spMkLst>
            <pc:docMk/>
            <pc:sldMk cId="594501428" sldId="297"/>
            <ac:spMk id="6" creationId="{CB182B52-28CC-005F-EE14-4504CA1679C4}"/>
          </ac:spMkLst>
        </pc:spChg>
        <pc:spChg chg="del">
          <ac:chgData name="Maniscalco, James" userId="727e2dd5-054d-472f-a302-1e31487e5c93" providerId="ADAL" clId="{FC8083F1-68E3-42B6-BC10-470FDC8C414C}" dt="2023-05-15T15:57:51.102" v="674" actId="478"/>
          <ac:spMkLst>
            <pc:docMk/>
            <pc:sldMk cId="594501428" sldId="297"/>
            <ac:spMk id="7" creationId="{9DC1BF28-85F4-A16E-4E8A-352EE2E199CB}"/>
          </ac:spMkLst>
        </pc:spChg>
        <pc:spChg chg="add del mod">
          <ac:chgData name="Maniscalco, James" userId="727e2dd5-054d-472f-a302-1e31487e5c93" providerId="ADAL" clId="{FC8083F1-68E3-42B6-BC10-470FDC8C414C}" dt="2023-05-15T15:57:37.766" v="656" actId="478"/>
          <ac:spMkLst>
            <pc:docMk/>
            <pc:sldMk cId="594501428" sldId="297"/>
            <ac:spMk id="10" creationId="{C4505A5D-B772-65B3-69A4-BE1E3CBB14C2}"/>
          </ac:spMkLst>
        </pc:spChg>
        <pc:spChg chg="add mod">
          <ac:chgData name="Maniscalco, James" userId="727e2dd5-054d-472f-a302-1e31487e5c93" providerId="ADAL" clId="{FC8083F1-68E3-42B6-BC10-470FDC8C414C}" dt="2023-05-15T16:00:12.986" v="726" actId="1076"/>
          <ac:spMkLst>
            <pc:docMk/>
            <pc:sldMk cId="594501428" sldId="297"/>
            <ac:spMk id="14" creationId="{F2C21121-BBDD-C8F4-6122-51852E12E4D9}"/>
          </ac:spMkLst>
        </pc:spChg>
        <pc:spChg chg="add del mod">
          <ac:chgData name="Maniscalco, James" userId="727e2dd5-054d-472f-a302-1e31487e5c93" providerId="ADAL" clId="{FC8083F1-68E3-42B6-BC10-470FDC8C414C}" dt="2023-05-15T18:01:08.549" v="986" actId="478"/>
          <ac:spMkLst>
            <pc:docMk/>
            <pc:sldMk cId="594501428" sldId="297"/>
            <ac:spMk id="19" creationId="{38CDBD4C-C7DE-F4D5-956A-47DDE21FE6C2}"/>
          </ac:spMkLst>
        </pc:spChg>
        <pc:picChg chg="del mod">
          <ac:chgData name="Maniscalco, James" userId="727e2dd5-054d-472f-a302-1e31487e5c93" providerId="ADAL" clId="{FC8083F1-68E3-42B6-BC10-470FDC8C414C}" dt="2023-05-15T16:29:31.025" v="762" actId="478"/>
          <ac:picMkLst>
            <pc:docMk/>
            <pc:sldMk cId="594501428" sldId="297"/>
            <ac:picMk id="9" creationId="{E92D2013-EADE-F890-C98C-0BD8EDB6A784}"/>
          </ac:picMkLst>
        </pc:picChg>
        <pc:picChg chg="del">
          <ac:chgData name="Maniscalco, James" userId="727e2dd5-054d-472f-a302-1e31487e5c93" providerId="ADAL" clId="{FC8083F1-68E3-42B6-BC10-470FDC8C414C}" dt="2023-05-15T16:29:32.163" v="763" actId="478"/>
          <ac:picMkLst>
            <pc:docMk/>
            <pc:sldMk cId="594501428" sldId="297"/>
            <ac:picMk id="11" creationId="{218FF05F-90D5-07D6-B484-14E1A36A5747}"/>
          </ac:picMkLst>
        </pc:picChg>
        <pc:picChg chg="add mod">
          <ac:chgData name="Maniscalco, James" userId="727e2dd5-054d-472f-a302-1e31487e5c93" providerId="ADAL" clId="{FC8083F1-68E3-42B6-BC10-470FDC8C414C}" dt="2023-05-15T16:00:02.197" v="715" actId="1038"/>
          <ac:picMkLst>
            <pc:docMk/>
            <pc:sldMk cId="594501428" sldId="297"/>
            <ac:picMk id="12" creationId="{0900D037-FB5D-0B8F-358C-A5AE75287C10}"/>
          </ac:picMkLst>
        </pc:picChg>
        <pc:picChg chg="add mod ord">
          <ac:chgData name="Maniscalco, James" userId="727e2dd5-054d-472f-a302-1e31487e5c93" providerId="ADAL" clId="{FC8083F1-68E3-42B6-BC10-470FDC8C414C}" dt="2023-05-15T16:00:28.569" v="730" actId="1038"/>
          <ac:picMkLst>
            <pc:docMk/>
            <pc:sldMk cId="594501428" sldId="297"/>
            <ac:picMk id="13" creationId="{FE5CCBE3-23BA-72AE-E5E1-30AA9AB4ADC0}"/>
          </ac:picMkLst>
        </pc:picChg>
        <pc:picChg chg="add mod">
          <ac:chgData name="Maniscalco, James" userId="727e2dd5-054d-472f-a302-1e31487e5c93" providerId="ADAL" clId="{FC8083F1-68E3-42B6-BC10-470FDC8C414C}" dt="2023-05-15T16:25:24.718" v="761" actId="1076"/>
          <ac:picMkLst>
            <pc:docMk/>
            <pc:sldMk cId="594501428" sldId="297"/>
            <ac:picMk id="16" creationId="{D0E87276-58E2-37C8-CAFD-1225B2DEDD98}"/>
          </ac:picMkLst>
        </pc:picChg>
        <pc:picChg chg="add mod">
          <ac:chgData name="Maniscalco, James" userId="727e2dd5-054d-472f-a302-1e31487e5c93" providerId="ADAL" clId="{FC8083F1-68E3-42B6-BC10-470FDC8C414C}" dt="2023-05-15T16:29:38.590" v="769" actId="1076"/>
          <ac:picMkLst>
            <pc:docMk/>
            <pc:sldMk cId="594501428" sldId="297"/>
            <ac:picMk id="18" creationId="{1509BFD0-DFA8-8F45-AEFF-CC75DCF3EA25}"/>
          </ac:picMkLst>
        </pc:picChg>
        <pc:picChg chg="del mod">
          <ac:chgData name="Maniscalco, James" userId="727e2dd5-054d-472f-a302-1e31487e5c93" providerId="ADAL" clId="{FC8083F1-68E3-42B6-BC10-470FDC8C414C}" dt="2023-05-15T15:59:22.524" v="699" actId="478"/>
          <ac:picMkLst>
            <pc:docMk/>
            <pc:sldMk cId="594501428" sldId="297"/>
            <ac:picMk id="1028" creationId="{05CDB22D-AE03-C3A1-D1C8-6DC3076752C6}"/>
          </ac:picMkLst>
        </pc:picChg>
        <pc:picChg chg="del mod">
          <ac:chgData name="Maniscalco, James" userId="727e2dd5-054d-472f-a302-1e31487e5c93" providerId="ADAL" clId="{FC8083F1-68E3-42B6-BC10-470FDC8C414C}" dt="2023-05-15T15:59:22.524" v="699" actId="478"/>
          <ac:picMkLst>
            <pc:docMk/>
            <pc:sldMk cId="594501428" sldId="297"/>
            <ac:picMk id="1030" creationId="{3A10470C-36EE-9F8D-A71D-6565940BFA7E}"/>
          </ac:picMkLst>
        </pc:picChg>
        <pc:picChg chg="del mod">
          <ac:chgData name="Maniscalco, James" userId="727e2dd5-054d-472f-a302-1e31487e5c93" providerId="ADAL" clId="{FC8083F1-68E3-42B6-BC10-470FDC8C414C}" dt="2023-05-15T16:25:11.527" v="753" actId="478"/>
          <ac:picMkLst>
            <pc:docMk/>
            <pc:sldMk cId="594501428" sldId="297"/>
            <ac:picMk id="1032" creationId="{EDB7D466-4F95-474D-252B-B1F86566AAD9}"/>
          </ac:picMkLst>
        </pc:picChg>
      </pc:sldChg>
      <pc:sldChg chg="addSp modSp add mod">
        <pc:chgData name="Maniscalco, James" userId="727e2dd5-054d-472f-a302-1e31487e5c93" providerId="ADAL" clId="{FC8083F1-68E3-42B6-BC10-470FDC8C414C}" dt="2023-05-15T18:01:26.870" v="1002" actId="1076"/>
        <pc:sldMkLst>
          <pc:docMk/>
          <pc:sldMk cId="91864589" sldId="298"/>
        </pc:sldMkLst>
        <pc:spChg chg="add mod">
          <ac:chgData name="Maniscalco, James" userId="727e2dd5-054d-472f-a302-1e31487e5c93" providerId="ADAL" clId="{FC8083F1-68E3-42B6-BC10-470FDC8C414C}" dt="2023-05-15T18:01:26.870" v="1002" actId="1076"/>
          <ac:spMkLst>
            <pc:docMk/>
            <pc:sldMk cId="91864589" sldId="298"/>
            <ac:spMk id="4" creationId="{E31C5EDD-7A97-B2A2-4223-1EF887943B69}"/>
          </ac:spMkLst>
        </pc:spChg>
      </pc:sldChg>
      <pc:sldChg chg="addSp delSp modSp add mod">
        <pc:chgData name="Maniscalco, James" userId="727e2dd5-054d-472f-a302-1e31487e5c93" providerId="ADAL" clId="{FC8083F1-68E3-42B6-BC10-470FDC8C414C}" dt="2023-05-15T18:01:37.220" v="1004" actId="1076"/>
        <pc:sldMkLst>
          <pc:docMk/>
          <pc:sldMk cId="1323074085" sldId="299"/>
        </pc:sldMkLst>
        <pc:spChg chg="mod">
          <ac:chgData name="Maniscalco, James" userId="727e2dd5-054d-472f-a302-1e31487e5c93" providerId="ADAL" clId="{FC8083F1-68E3-42B6-BC10-470FDC8C414C}" dt="2023-05-15T17:56:01.411" v="982" actId="20577"/>
          <ac:spMkLst>
            <pc:docMk/>
            <pc:sldMk cId="1323074085" sldId="299"/>
            <ac:spMk id="5" creationId="{CD66A477-B0CE-AD02-3D21-54FB35A15010}"/>
          </ac:spMkLst>
        </pc:spChg>
        <pc:spChg chg="mod">
          <ac:chgData name="Maniscalco, James" userId="727e2dd5-054d-472f-a302-1e31487e5c93" providerId="ADAL" clId="{FC8083F1-68E3-42B6-BC10-470FDC8C414C}" dt="2023-05-15T16:41:55.722" v="919" actId="20577"/>
          <ac:spMkLst>
            <pc:docMk/>
            <pc:sldMk cId="1323074085" sldId="299"/>
            <ac:spMk id="6" creationId="{CB182B52-28CC-005F-EE14-4504CA1679C4}"/>
          </ac:spMkLst>
        </pc:spChg>
        <pc:spChg chg="add mod">
          <ac:chgData name="Maniscalco, James" userId="727e2dd5-054d-472f-a302-1e31487e5c93" providerId="ADAL" clId="{FC8083F1-68E3-42B6-BC10-470FDC8C414C}" dt="2023-05-15T18:01:37.220" v="1004" actId="1076"/>
          <ac:spMkLst>
            <pc:docMk/>
            <pc:sldMk cId="1323074085" sldId="299"/>
            <ac:spMk id="20" creationId="{C9B0A900-1E53-9F66-C055-A8B2A267CC9E}"/>
          </ac:spMkLst>
        </pc:spChg>
        <pc:picChg chg="add mod ord">
          <ac:chgData name="Maniscalco, James" userId="727e2dd5-054d-472f-a302-1e31487e5c93" providerId="ADAL" clId="{FC8083F1-68E3-42B6-BC10-470FDC8C414C}" dt="2023-05-15T16:40:37.967" v="800" actId="1035"/>
          <ac:picMkLst>
            <pc:docMk/>
            <pc:sldMk cId="1323074085" sldId="299"/>
            <ac:picMk id="7" creationId="{052C2A3E-B7C3-FD08-44CB-F3328D15FF06}"/>
          </ac:picMkLst>
        </pc:picChg>
        <pc:picChg chg="del">
          <ac:chgData name="Maniscalco, James" userId="727e2dd5-054d-472f-a302-1e31487e5c93" providerId="ADAL" clId="{FC8083F1-68E3-42B6-BC10-470FDC8C414C}" dt="2023-05-15T16:39:42.387" v="775" actId="478"/>
          <ac:picMkLst>
            <pc:docMk/>
            <pc:sldMk cId="1323074085" sldId="299"/>
            <ac:picMk id="9" creationId="{E92D2013-EADE-F890-C98C-0BD8EDB6A784}"/>
          </ac:picMkLst>
        </pc:picChg>
        <pc:picChg chg="add mod">
          <ac:chgData name="Maniscalco, James" userId="727e2dd5-054d-472f-a302-1e31487e5c93" providerId="ADAL" clId="{FC8083F1-68E3-42B6-BC10-470FDC8C414C}" dt="2023-05-15T17:53:33.215" v="935" actId="1076"/>
          <ac:picMkLst>
            <pc:docMk/>
            <pc:sldMk cId="1323074085" sldId="299"/>
            <ac:picMk id="10" creationId="{92C71EFE-1520-D4EF-1A25-106536A90089}"/>
          </ac:picMkLst>
        </pc:picChg>
        <pc:picChg chg="del">
          <ac:chgData name="Maniscalco, James" userId="727e2dd5-054d-472f-a302-1e31487e5c93" providerId="ADAL" clId="{FC8083F1-68E3-42B6-BC10-470FDC8C414C}" dt="2023-05-15T16:39:43.594" v="776" actId="478"/>
          <ac:picMkLst>
            <pc:docMk/>
            <pc:sldMk cId="1323074085" sldId="299"/>
            <ac:picMk id="11" creationId="{218FF05F-90D5-07D6-B484-14E1A36A5747}"/>
          </ac:picMkLst>
        </pc:picChg>
        <pc:picChg chg="add mod">
          <ac:chgData name="Maniscalco, James" userId="727e2dd5-054d-472f-a302-1e31487e5c93" providerId="ADAL" clId="{FC8083F1-68E3-42B6-BC10-470FDC8C414C}" dt="2023-05-15T17:54:46.183" v="961" actId="1038"/>
          <ac:picMkLst>
            <pc:docMk/>
            <pc:sldMk cId="1323074085" sldId="299"/>
            <ac:picMk id="13" creationId="{7F284D83-78CD-95CC-FE08-1EFE92589A3D}"/>
          </ac:picMkLst>
        </pc:picChg>
        <pc:picChg chg="add mod">
          <ac:chgData name="Maniscalco, James" userId="727e2dd5-054d-472f-a302-1e31487e5c93" providerId="ADAL" clId="{FC8083F1-68E3-42B6-BC10-470FDC8C414C}" dt="2023-05-15T17:53:56.545" v="941" actId="1076"/>
          <ac:picMkLst>
            <pc:docMk/>
            <pc:sldMk cId="1323074085" sldId="299"/>
            <ac:picMk id="15" creationId="{1405D3EB-C778-5AE5-E0F8-677991FBB82C}"/>
          </ac:picMkLst>
        </pc:picChg>
        <pc:picChg chg="add mod">
          <ac:chgData name="Maniscalco, James" userId="727e2dd5-054d-472f-a302-1e31487e5c93" providerId="ADAL" clId="{FC8083F1-68E3-42B6-BC10-470FDC8C414C}" dt="2023-05-15T17:54:25.214" v="947" actId="1076"/>
          <ac:picMkLst>
            <pc:docMk/>
            <pc:sldMk cId="1323074085" sldId="299"/>
            <ac:picMk id="17" creationId="{165D74CD-3672-03B9-6647-D1C806209F46}"/>
          </ac:picMkLst>
        </pc:picChg>
        <pc:picChg chg="add mod">
          <ac:chgData name="Maniscalco, James" userId="727e2dd5-054d-472f-a302-1e31487e5c93" providerId="ADAL" clId="{FC8083F1-68E3-42B6-BC10-470FDC8C414C}" dt="2023-05-15T17:54:53.189" v="969" actId="1038"/>
          <ac:picMkLst>
            <pc:docMk/>
            <pc:sldMk cId="1323074085" sldId="299"/>
            <ac:picMk id="19" creationId="{77318A86-E823-7E79-936D-2285C3BA9348}"/>
          </ac:picMkLst>
        </pc:picChg>
        <pc:picChg chg="del">
          <ac:chgData name="Maniscalco, James" userId="727e2dd5-054d-472f-a302-1e31487e5c93" providerId="ADAL" clId="{FC8083F1-68E3-42B6-BC10-470FDC8C414C}" dt="2023-05-15T16:30:08.316" v="770" actId="478"/>
          <ac:picMkLst>
            <pc:docMk/>
            <pc:sldMk cId="1323074085" sldId="299"/>
            <ac:picMk id="1028" creationId="{05CDB22D-AE03-C3A1-D1C8-6DC3076752C6}"/>
          </ac:picMkLst>
        </pc:picChg>
        <pc:picChg chg="del">
          <ac:chgData name="Maniscalco, James" userId="727e2dd5-054d-472f-a302-1e31487e5c93" providerId="ADAL" clId="{FC8083F1-68E3-42B6-BC10-470FDC8C414C}" dt="2023-05-15T16:30:08.776" v="771" actId="478"/>
          <ac:picMkLst>
            <pc:docMk/>
            <pc:sldMk cId="1323074085" sldId="299"/>
            <ac:picMk id="1030" creationId="{3A10470C-36EE-9F8D-A71D-6565940BFA7E}"/>
          </ac:picMkLst>
        </pc:picChg>
        <pc:picChg chg="del">
          <ac:chgData name="Maniscalco, James" userId="727e2dd5-054d-472f-a302-1e31487e5c93" providerId="ADAL" clId="{FC8083F1-68E3-42B6-BC10-470FDC8C414C}" dt="2023-05-15T16:39:41.880" v="774" actId="478"/>
          <ac:picMkLst>
            <pc:docMk/>
            <pc:sldMk cId="1323074085" sldId="299"/>
            <ac:picMk id="1032" creationId="{EDB7D466-4F95-474D-252B-B1F86566AAD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525D4-E4E5-6E45-BFBF-755A0F7A7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07B5-71C0-1E4A-9609-69B224A346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r">
              <a:defRPr sz="1300"/>
            </a:lvl1pPr>
          </a:lstStyle>
          <a:p>
            <a:fld id="{8508A84D-9016-7B4D-AE65-909C2A7514BF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E2EBD-498C-D449-B6F4-FFA039BB1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EE4D-F77F-5149-AA40-7A0562E84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r">
              <a:defRPr sz="1300"/>
            </a:lvl1pPr>
          </a:lstStyle>
          <a:p>
            <a:fld id="{D3B44D06-E9C5-794B-8F2E-AE51760E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AA0B16-0F44-AB23-2A1F-BC2C908F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ED5F-9A8E-493A-9C2C-A2E46F4360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4E67D90-AC57-F2B8-CF00-C6873BD9D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7171" y="177800"/>
            <a:ext cx="6132352" cy="409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997A790D-03ED-CB44-1227-1A57BDFC7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172" y="4445000"/>
            <a:ext cx="6132352" cy="4162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86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6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| Department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7106503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00 Month 20xx</a:t>
            </a:r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197638-9851-F747-8EBB-B9AD703D4D33}"/>
              </a:ext>
            </a:extLst>
          </p:cNvPr>
          <p:cNvCxnSpPr>
            <a:cxnSpLocks/>
          </p:cNvCxnSpPr>
          <p:nvPr userDrawn="1"/>
        </p:nvCxnSpPr>
        <p:spPr>
          <a:xfrm>
            <a:off x="-1979" y="1036320"/>
            <a:ext cx="11582400" cy="0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2AC4ED-84D0-F24C-9847-AD823FEB31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965" y="6497473"/>
            <a:ext cx="10813225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8466"/>
            <a:r>
              <a:rPr lang="en-US"/>
              <a:t>Convener email: fuerst@slac.stanford.edu               Presenter email: jamesm@slac.stanford.edu                             LCLS-II-HE IPR,  22-25 March 2022​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0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535278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EA499F-5B11-2F23-8FA5-FE89E5912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77490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417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34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215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0462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/>
          <a:srcRect l="43913" t="32797" r="37361" b="25323"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5463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9" r:id="rId2"/>
    <p:sldLayoutId id="2147483705" r:id="rId3"/>
    <p:sldLayoutId id="2147483708" r:id="rId4"/>
    <p:sldLayoutId id="2147483707" r:id="rId5"/>
    <p:sldLayoutId id="2147483709" r:id="rId6"/>
    <p:sldLayoutId id="2147483700" r:id="rId7"/>
    <p:sldLayoutId id="2147483701" r:id="rId8"/>
    <p:sldLayoutId id="2147483706" r:id="rId9"/>
    <p:sldLayoutId id="2147483710" r:id="rId10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0E69B-112E-CCE1-52C0-8F0195F24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LCLS-II-HE Cavity and Cryomodule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2B0BF-D694-DFC0-9E63-E1CEF41E7F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8365" y="4636952"/>
            <a:ext cx="8733226" cy="375870"/>
          </a:xfrm>
        </p:spPr>
        <p:txBody>
          <a:bodyPr/>
          <a:lstStyle/>
          <a:p>
            <a:r>
              <a:rPr lang="en-US" dirty="0"/>
              <a:t>James Maniscalco | SRF Engineer | SLAC National Accelerator Laboratory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FDDBC-F04D-947D-D71E-362769C6D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LCWS2023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EF970-2E57-5414-962E-6AA6F2C6B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17 May 2023</a:t>
            </a:r>
          </a:p>
        </p:txBody>
      </p:sp>
    </p:spTree>
    <p:extLst>
      <p:ext uri="{BB962C8B-B14F-4D97-AF65-F5344CB8AC3E}">
        <p14:creationId xmlns:p14="http://schemas.microsoft.com/office/powerpoint/2010/main" val="284937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622DFB-76B0-0164-9EEF-71328C745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895" y="1301599"/>
            <a:ext cx="5924550" cy="4533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6EB45-733C-502A-1FDB-A0AABD1D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test performance so far – as of May 10,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8111CD-5F34-72D6-4AFC-687928A01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E9876-BA40-2AD7-2AE2-3101C4DF3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5343468" cy="5371569"/>
          </a:xfrm>
        </p:spPr>
        <p:txBody>
          <a:bodyPr/>
          <a:lstStyle/>
          <a:p>
            <a:r>
              <a:rPr lang="en-US" dirty="0"/>
              <a:t>145 cavities tested, of which: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103 qualify (71%)</a:t>
            </a:r>
          </a:p>
          <a:p>
            <a:pPr marL="914386" lvl="1" indent="-342900"/>
            <a:r>
              <a:rPr lang="en-US" sz="1600" dirty="0"/>
              <a:t>92 as received</a:t>
            </a:r>
          </a:p>
          <a:p>
            <a:pPr marL="914386" lvl="1" indent="-342900"/>
            <a:r>
              <a:rPr lang="en-US" sz="1600" dirty="0"/>
              <a:t>8 after 1 rerinse</a:t>
            </a:r>
          </a:p>
          <a:p>
            <a:pPr marL="914386" lvl="1" indent="-342900"/>
            <a:r>
              <a:rPr lang="en-US" sz="1600" dirty="0"/>
              <a:t>3 after 2+ rerinses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 “on hold” for marginal Q</a:t>
            </a:r>
            <a:r>
              <a:rPr lang="en-US" sz="2000" baseline="-25000" dirty="0"/>
              <a:t>0</a:t>
            </a:r>
            <a:r>
              <a:rPr lang="en-US" sz="2000" dirty="0"/>
              <a:t> (&lt;1%)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9 disqualified (6%)</a:t>
            </a:r>
          </a:p>
          <a:p>
            <a:pPr marL="914386" lvl="1" indent="-342900"/>
            <a:r>
              <a:rPr lang="en-US" sz="1600" dirty="0"/>
              <a:t>4 with low Eacc</a:t>
            </a:r>
          </a:p>
          <a:p>
            <a:pPr marL="914386" lvl="1" indent="-342900"/>
            <a:r>
              <a:rPr lang="en-US" sz="1600" dirty="0"/>
              <a:t>3 with persistent FE</a:t>
            </a:r>
          </a:p>
          <a:p>
            <a:pPr marL="914386" lvl="1" indent="-342900"/>
            <a:r>
              <a:rPr lang="en-US" sz="1600" dirty="0"/>
              <a:t>1 with low Q0</a:t>
            </a:r>
          </a:p>
          <a:p>
            <a:pPr marL="914386" lvl="1" indent="-342900"/>
            <a:r>
              <a:rPr lang="en-US" sz="1600" dirty="0"/>
              <a:t>1 with HOM scratch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6 in need of mechanical repair (4%)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26 awaiting re-test after high-pressure rinse to mitigate field emission (18%)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E72CE-6FB4-2532-8769-F2A86A7EBB38}"/>
              </a:ext>
            </a:extLst>
          </p:cNvPr>
          <p:cNvSpPr txBox="1"/>
          <p:nvPr/>
        </p:nvSpPr>
        <p:spPr>
          <a:xfrm>
            <a:off x="7535859" y="1111056"/>
            <a:ext cx="313994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All</a:t>
            </a:r>
            <a:r>
              <a:rPr lang="en-US" sz="1600" dirty="0"/>
              <a:t> cavities with no FE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4215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588FED4-856C-38FD-7CF7-BC11B61E1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00" y="1613524"/>
            <a:ext cx="5876925" cy="4562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EB3B4-A480-84C7-8AA4-FDB59E94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cavities vs. LCLS-II: accelerating gradient in VT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310FCB-7499-999B-082E-AAD680F8B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BB9F6-6059-C78D-FEF6-D13073C7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86" y="1603812"/>
            <a:ext cx="5867401" cy="4562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B5AF81-FCA9-1774-2640-8CCF97EC0034}"/>
              </a:ext>
            </a:extLst>
          </p:cNvPr>
          <p:cNvSpPr txBox="1"/>
          <p:nvPr/>
        </p:nvSpPr>
        <p:spPr>
          <a:xfrm>
            <a:off x="720869" y="1802264"/>
            <a:ext cx="254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Average quench gradient: </a:t>
            </a:r>
            <a:r>
              <a:rPr lang="en-US" sz="1600" b="1" dirty="0"/>
              <a:t>22.0±3.9 MV/m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719095-D5B5-CF0A-4E93-5EA1C63C407C}"/>
              </a:ext>
            </a:extLst>
          </p:cNvPr>
          <p:cNvSpPr txBox="1"/>
          <p:nvPr/>
        </p:nvSpPr>
        <p:spPr>
          <a:xfrm>
            <a:off x="6622854" y="1802264"/>
            <a:ext cx="27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Average quench gradient: </a:t>
            </a:r>
            <a:r>
              <a:rPr lang="en-US" sz="1600" b="1" dirty="0"/>
              <a:t>27.2±3.5 MV/m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B4155-006E-ABB7-D9F1-1E0D56B33E01}"/>
              </a:ext>
            </a:extLst>
          </p:cNvPr>
          <p:cNvSpPr txBox="1"/>
          <p:nvPr/>
        </p:nvSpPr>
        <p:spPr>
          <a:xfrm>
            <a:off x="2003734" y="1172724"/>
            <a:ext cx="2854495" cy="400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LCLS-II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A3FDF-128D-7DED-25B1-F4F461799DB0}"/>
              </a:ext>
            </a:extLst>
          </p:cNvPr>
          <p:cNvSpPr txBox="1"/>
          <p:nvPr/>
        </p:nvSpPr>
        <p:spPr>
          <a:xfrm>
            <a:off x="7886222" y="1172724"/>
            <a:ext cx="2854495" cy="400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 vCM + production</a:t>
            </a:r>
          </a:p>
        </p:txBody>
      </p:sp>
      <p:sp>
        <p:nvSpPr>
          <p:cNvPr id="11" name="Right Arrow 8">
            <a:extLst>
              <a:ext uri="{FF2B5EF4-FFF2-40B4-BE49-F238E27FC236}">
                <a16:creationId xmlns:a16="http://schemas.microsoft.com/office/drawing/2014/main" id="{B789D4A7-CD36-FD5E-B425-AF47C058F45D}"/>
              </a:ext>
            </a:extLst>
          </p:cNvPr>
          <p:cNvSpPr/>
          <p:nvPr/>
        </p:nvSpPr>
        <p:spPr>
          <a:xfrm>
            <a:off x="4742133" y="3282828"/>
            <a:ext cx="3144088" cy="1743939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&gt;5 MV/m improvement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0145C0-176E-7760-DC89-31F449A685B4}"/>
              </a:ext>
            </a:extLst>
          </p:cNvPr>
          <p:cNvCxnSpPr/>
          <p:nvPr/>
        </p:nvCxnSpPr>
        <p:spPr>
          <a:xfrm flipV="1">
            <a:off x="3202770" y="2288368"/>
            <a:ext cx="0" cy="3346933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538E6F-9ADE-174D-9692-C94DEE114ACB}"/>
              </a:ext>
            </a:extLst>
          </p:cNvPr>
          <p:cNvSpPr txBox="1"/>
          <p:nvPr/>
        </p:nvSpPr>
        <p:spPr>
          <a:xfrm>
            <a:off x="1429110" y="2916750"/>
            <a:ext cx="1832934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81E32"/>
                </a:solidFill>
              </a:rPr>
              <a:t>LCLS-II spec: 19 MV/m</a:t>
            </a:r>
            <a:endParaRPr lang="en-US" sz="1200" b="1" dirty="0">
              <a:solidFill>
                <a:srgbClr val="981E3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FB4A79-04A7-2A90-904B-98E9086FCF65}"/>
              </a:ext>
            </a:extLst>
          </p:cNvPr>
          <p:cNvCxnSpPr/>
          <p:nvPr/>
        </p:nvCxnSpPr>
        <p:spPr>
          <a:xfrm flipV="1">
            <a:off x="9590111" y="1641798"/>
            <a:ext cx="0" cy="4029563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D36203C-5184-C06C-6F16-27D0D481068F}"/>
              </a:ext>
            </a:extLst>
          </p:cNvPr>
          <p:cNvSpPr txBox="1"/>
          <p:nvPr/>
        </p:nvSpPr>
        <p:spPr>
          <a:xfrm>
            <a:off x="7518732" y="2916750"/>
            <a:ext cx="2037186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81E32"/>
                </a:solidFill>
              </a:rPr>
              <a:t>LCLS-II-HE spec: 23 MV/m</a:t>
            </a:r>
            <a:endParaRPr lang="en-US" sz="1200" b="1" dirty="0">
              <a:solidFill>
                <a:srgbClr val="981E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3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7759AB-5764-304C-CF7A-D7BC347BA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11880"/>
            <a:ext cx="5900177" cy="4533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4615A8-2776-D80C-6D4C-66EA6DCE9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88" y="1611880"/>
            <a:ext cx="5876925" cy="4533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DB917-FB8B-62A5-EA2F-A03F1938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cavities vs. LCLS-II: quality factor in VT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4FF5F-FC2E-C616-1A18-8A64FB840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5BEC7-1749-97B6-C237-A1814216DA7D}"/>
              </a:ext>
            </a:extLst>
          </p:cNvPr>
          <p:cNvSpPr txBox="1"/>
          <p:nvPr/>
        </p:nvSpPr>
        <p:spPr>
          <a:xfrm>
            <a:off x="720869" y="1802264"/>
            <a:ext cx="2541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Average Q</a:t>
            </a:r>
            <a:r>
              <a:rPr lang="en-US" sz="1600" baseline="-25000" dirty="0"/>
              <a:t>0</a:t>
            </a:r>
            <a:r>
              <a:rPr lang="en-US" sz="1600" dirty="0"/>
              <a:t>: </a:t>
            </a:r>
          </a:p>
          <a:p>
            <a:r>
              <a:rPr lang="en-US" sz="1600" b="1" dirty="0"/>
              <a:t>3.18±0.44×10</a:t>
            </a:r>
            <a:r>
              <a:rPr lang="en-US" sz="1600" b="1" baseline="30000" dirty="0"/>
              <a:t>10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05367A-0D9B-1F14-5039-5D1F2A2B4965}"/>
              </a:ext>
            </a:extLst>
          </p:cNvPr>
          <p:cNvSpPr txBox="1"/>
          <p:nvPr/>
        </p:nvSpPr>
        <p:spPr>
          <a:xfrm>
            <a:off x="6622854" y="1802264"/>
            <a:ext cx="27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Average Q</a:t>
            </a:r>
            <a:r>
              <a:rPr lang="en-US" sz="1600" baseline="-25000" dirty="0"/>
              <a:t>0</a:t>
            </a:r>
            <a:r>
              <a:rPr lang="en-US" sz="1600" dirty="0"/>
              <a:t>: </a:t>
            </a:r>
          </a:p>
          <a:p>
            <a:r>
              <a:rPr lang="en-US" sz="1600" b="1" dirty="0"/>
              <a:t>3.20±0.37×10</a:t>
            </a:r>
            <a:r>
              <a:rPr lang="en-US" sz="1600" b="1" baseline="30000" dirty="0"/>
              <a:t>10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7A48E-B551-DA3E-89B5-AD5C6EF1A98A}"/>
              </a:ext>
            </a:extLst>
          </p:cNvPr>
          <p:cNvSpPr txBox="1"/>
          <p:nvPr/>
        </p:nvSpPr>
        <p:spPr>
          <a:xfrm>
            <a:off x="2003734" y="1172724"/>
            <a:ext cx="2854495" cy="400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LCLS-II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F7441-D17C-D014-5FC8-1020C7152D00}"/>
              </a:ext>
            </a:extLst>
          </p:cNvPr>
          <p:cNvSpPr txBox="1"/>
          <p:nvPr/>
        </p:nvSpPr>
        <p:spPr>
          <a:xfrm>
            <a:off x="7886222" y="1172724"/>
            <a:ext cx="2854495" cy="400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 vCM + 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D29397-9C66-0FFF-4688-A8A17DB892E3}"/>
              </a:ext>
            </a:extLst>
          </p:cNvPr>
          <p:cNvSpPr txBox="1"/>
          <p:nvPr/>
        </p:nvSpPr>
        <p:spPr>
          <a:xfrm>
            <a:off x="4980759" y="4470962"/>
            <a:ext cx="275765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Only considering cavities that reached at least 21 MV/m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9C2E771-D96B-5112-E203-C9772999A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37282"/>
              </p:ext>
            </p:extLst>
          </p:nvPr>
        </p:nvGraphicFramePr>
        <p:xfrm>
          <a:off x="6536028" y="5685276"/>
          <a:ext cx="1919202" cy="2870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19202">
                  <a:extLst>
                    <a:ext uri="{9D8B030D-6E8A-4147-A177-3AD203B41FA5}">
                      <a16:colId xmlns:a16="http://schemas.microsoft.com/office/drawing/2014/main" val="684177353"/>
                    </a:ext>
                  </a:extLst>
                </a:gridCol>
              </a:tblGrid>
              <a:tr h="287016">
                <a:tc>
                  <a:txBody>
                    <a:bodyPr/>
                    <a:lstStyle/>
                    <a:p>
                      <a:r>
                        <a:rPr lang="en-US" sz="400" dirty="0"/>
                        <a:t>   </a:t>
                      </a:r>
                    </a:p>
                  </a:txBody>
                  <a:tcPr>
                    <a:lnL w="381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4483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24E16E32-71CA-358A-4AB6-A56C4C7C3E0D}"/>
              </a:ext>
            </a:extLst>
          </p:cNvPr>
          <p:cNvSpPr txBox="1"/>
          <p:nvPr/>
        </p:nvSpPr>
        <p:spPr>
          <a:xfrm>
            <a:off x="6572660" y="5969556"/>
            <a:ext cx="183237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Very few cavities </a:t>
            </a:r>
            <a:br>
              <a:rPr lang="en-US" sz="1600" dirty="0"/>
            </a:br>
            <a:r>
              <a:rPr lang="en-US" sz="1600" dirty="0"/>
              <a:t>below spec</a:t>
            </a:r>
          </a:p>
        </p:txBody>
      </p:sp>
    </p:spTree>
    <p:extLst>
      <p:ext uri="{BB962C8B-B14F-4D97-AF65-F5344CB8AC3E}">
        <p14:creationId xmlns:p14="http://schemas.microsoft.com/office/powerpoint/2010/main" val="1290495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5E60-45E7-9835-98DA-2F9BE9AC1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factor by heat lot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51838-9A59-8490-0F36-95F3D9984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E4464-F396-FFDD-6459-5246093833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913583"/>
            <a:ext cx="10972800" cy="13438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Material segregation strategy has been successful</a:t>
            </a:r>
          </a:p>
          <a:p>
            <a:pPr marL="914386" lvl="1" indent="-342900"/>
            <a:r>
              <a:rPr lang="en-US" sz="1600" dirty="0"/>
              <a:t>Higher heat treatment lots generally show higher Q</a:t>
            </a:r>
            <a:r>
              <a:rPr lang="en-US" sz="1600" baseline="-25000" dirty="0"/>
              <a:t>0</a:t>
            </a:r>
            <a:r>
              <a:rPr lang="en-US" sz="1600" dirty="0"/>
              <a:t> (better flux expulsion)</a:t>
            </a:r>
          </a:p>
          <a:p>
            <a:pPr marL="914386" lvl="1" indent="-342900"/>
            <a:r>
              <a:rPr lang="en-US" sz="1600" dirty="0"/>
              <a:t>One lot (T107) appears to have been assigned the wrong temperature. Still meets specification (except 1 cavity)</a:t>
            </a:r>
          </a:p>
          <a:p>
            <a:pPr marL="914386" lvl="1" indent="-342900"/>
            <a:r>
              <a:rPr lang="en-US" sz="1600" dirty="0"/>
              <a:t>Mixed 900 °C cavities have higher Q</a:t>
            </a:r>
            <a:r>
              <a:rPr lang="en-US" sz="1600" baseline="-25000" dirty="0"/>
              <a:t>0</a:t>
            </a:r>
            <a:r>
              <a:rPr lang="en-US" sz="1600" dirty="0"/>
              <a:t> than pure cavities at same temp.</a:t>
            </a:r>
          </a:p>
          <a:p>
            <a:pPr marL="914386" lvl="1" indent="-342900"/>
            <a:r>
              <a:rPr lang="en-US" sz="1600" dirty="0"/>
              <a:t>High Q</a:t>
            </a:r>
            <a:r>
              <a:rPr lang="en-US" sz="1600" baseline="-25000" dirty="0"/>
              <a:t>0</a:t>
            </a:r>
            <a:r>
              <a:rPr lang="en-US" sz="1600" dirty="0"/>
              <a:t> also for mixed 900/950 °C cavities with pre-treated subassemblies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F8C966-142E-8E6A-C8D3-96340FC3D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35" y="1036908"/>
            <a:ext cx="4733925" cy="3876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1A34C-EB71-AE83-4573-71C2716D7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651" y="1036908"/>
            <a:ext cx="4604212" cy="373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84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assembly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5FA11-0FD6-2DFF-B7A3-D8A2A8377E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Cryomodule assembly at partner labs proceeding. So far:</a:t>
            </a:r>
          </a:p>
          <a:p>
            <a:pPr marL="914386" lvl="1" indent="-342900"/>
            <a:r>
              <a:rPr lang="en-US" dirty="0"/>
              <a:t>4</a:t>
            </a:r>
            <a:r>
              <a:rPr lang="en-US" dirty="0">
                <a:solidFill>
                  <a:srgbClr val="8C1515"/>
                </a:solidFill>
              </a:rPr>
              <a:t>*</a:t>
            </a:r>
            <a:r>
              <a:rPr lang="en-US" dirty="0"/>
              <a:t> modules completed and tested with production LCLS-II-HE cavities at FNAL</a:t>
            </a:r>
          </a:p>
          <a:p>
            <a:pPr marL="914386" lvl="1" indent="-342900"/>
            <a:r>
              <a:rPr lang="en-US" dirty="0"/>
              <a:t>1 module has undergone initial testing at JLab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Leveraging assembly lines / test facilities / personnel from LCLS-II 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1BF28-85F4-A16E-4E8A-352EE2E199CB}"/>
              </a:ext>
            </a:extLst>
          </p:cNvPr>
          <p:cNvSpPr txBox="1"/>
          <p:nvPr/>
        </p:nvSpPr>
        <p:spPr>
          <a:xfrm>
            <a:off x="2482025" y="6477479"/>
            <a:ext cx="6412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  <a:effectLst/>
              </a:rPr>
              <a:t>* F1.3-21 built with spare cavities from LCLS-II and 2 spare vCM cavities.</a:t>
            </a:r>
            <a:endParaRPr lang="en-US" sz="1400" dirty="0">
              <a:solidFill>
                <a:srgbClr val="8C1515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124A39-4390-C722-BFE3-E7CA08364D90}"/>
              </a:ext>
            </a:extLst>
          </p:cNvPr>
          <p:cNvGrpSpPr/>
          <p:nvPr/>
        </p:nvGrpSpPr>
        <p:grpSpPr>
          <a:xfrm>
            <a:off x="581774" y="3087691"/>
            <a:ext cx="4240672" cy="3198059"/>
            <a:chOff x="577025" y="3247891"/>
            <a:chExt cx="3855156" cy="2907326"/>
          </a:xfrm>
        </p:grpSpPr>
        <p:pic>
          <p:nvPicPr>
            <p:cNvPr id="8" name="Picture 7" descr="A picture containing indoor, small, sitting, table&#10;&#10;Description automatically generated">
              <a:extLst>
                <a:ext uri="{FF2B5EF4-FFF2-40B4-BE49-F238E27FC236}">
                  <a16:creationId xmlns:a16="http://schemas.microsoft.com/office/drawing/2014/main" id="{9DADFF7C-92FF-6D39-3D1E-7088FDFD3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025" y="3255871"/>
              <a:ext cx="1905000" cy="1428750"/>
            </a:xfrm>
            <a:prstGeom prst="rect">
              <a:avLst/>
            </a:prstGeom>
          </p:spPr>
        </p:pic>
        <p:pic>
          <p:nvPicPr>
            <p:cNvPr id="10" name="Picture 9" descr="A picture containing building, sitting, table, truck&#10;&#10;Description automatically generated">
              <a:extLst>
                <a:ext uri="{FF2B5EF4-FFF2-40B4-BE49-F238E27FC236}">
                  <a16:creationId xmlns:a16="http://schemas.microsoft.com/office/drawing/2014/main" id="{4ABFB9ED-0706-0A5C-5C80-0322CE3D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025" y="4726467"/>
              <a:ext cx="1905000" cy="1428750"/>
            </a:xfrm>
            <a:prstGeom prst="rect">
              <a:avLst/>
            </a:prstGeom>
          </p:spPr>
        </p:pic>
        <p:pic>
          <p:nvPicPr>
            <p:cNvPr id="12" name="Picture 11" descr="A close up of a train station&#10;&#10;Description automatically generated">
              <a:extLst>
                <a:ext uri="{FF2B5EF4-FFF2-40B4-BE49-F238E27FC236}">
                  <a16:creationId xmlns:a16="http://schemas.microsoft.com/office/drawing/2014/main" id="{9522F01B-C85E-ECAE-83EA-7A43CDA3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181" y="3247891"/>
              <a:ext cx="1905000" cy="1428751"/>
            </a:xfrm>
            <a:prstGeom prst="rect">
              <a:avLst/>
            </a:prstGeom>
          </p:spPr>
        </p:pic>
        <p:pic>
          <p:nvPicPr>
            <p:cNvPr id="13" name="Picture 12" descr="A picture containing building, indoor, luggage, truck&#10;&#10;Description automatically generated">
              <a:extLst>
                <a:ext uri="{FF2B5EF4-FFF2-40B4-BE49-F238E27FC236}">
                  <a16:creationId xmlns:a16="http://schemas.microsoft.com/office/drawing/2014/main" id="{6410689D-47D3-F246-220A-2A762DD4E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7181" y="4726467"/>
              <a:ext cx="1905000" cy="142875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AB5A12-613D-FCDD-FC80-23C2D9E7EC1E}"/>
              </a:ext>
            </a:extLst>
          </p:cNvPr>
          <p:cNvGrpSpPr/>
          <p:nvPr/>
        </p:nvGrpSpPr>
        <p:grpSpPr>
          <a:xfrm>
            <a:off x="6914851" y="3096068"/>
            <a:ext cx="3862757" cy="3189282"/>
            <a:chOff x="6892924" y="3255870"/>
            <a:chExt cx="3511597" cy="28993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424B49-3F06-BBCD-7B8D-6857F3EA7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27995" r="26284"/>
            <a:stretch/>
          </p:blipFill>
          <p:spPr>
            <a:xfrm>
              <a:off x="6892924" y="3255870"/>
              <a:ext cx="1767510" cy="28993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EFD2F8-2F08-E427-8F41-E2F8A4A14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810"/>
            <a:stretch/>
          </p:blipFill>
          <p:spPr>
            <a:xfrm>
              <a:off x="8703880" y="3255871"/>
              <a:ext cx="1700641" cy="97306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D67EBC-B332-D967-5B8D-BED9D81C0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879" y="4266865"/>
              <a:ext cx="1700641" cy="95226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DCF92A-6620-A431-1F8A-53D81D430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62"/>
            <a:stretch/>
          </p:blipFill>
          <p:spPr>
            <a:xfrm>
              <a:off x="8703879" y="5257051"/>
              <a:ext cx="1700641" cy="89816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1E4FB05-C29F-411E-F8B8-219775BFF80A}"/>
              </a:ext>
            </a:extLst>
          </p:cNvPr>
          <p:cNvSpPr txBox="1"/>
          <p:nvPr/>
        </p:nvSpPr>
        <p:spPr>
          <a:xfrm>
            <a:off x="2101787" y="2802059"/>
            <a:ext cx="10006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D744F2-EFA9-39D3-F744-9DB5E0EAB291}"/>
              </a:ext>
            </a:extLst>
          </p:cNvPr>
          <p:cNvSpPr txBox="1"/>
          <p:nvPr/>
        </p:nvSpPr>
        <p:spPr>
          <a:xfrm>
            <a:off x="8357638" y="2802059"/>
            <a:ext cx="10006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JLab</a:t>
            </a:r>
          </a:p>
        </p:txBody>
      </p:sp>
    </p:spTree>
    <p:extLst>
      <p:ext uri="{BB962C8B-B14F-4D97-AF65-F5344CB8AC3E}">
        <p14:creationId xmlns:p14="http://schemas.microsoft.com/office/powerpoint/2010/main" val="2124216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5CCBE3-23BA-72AE-E5E1-30AA9AB4A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" r="3421"/>
          <a:stretch/>
        </p:blipFill>
        <p:spPr>
          <a:xfrm>
            <a:off x="13819" y="1491343"/>
            <a:ext cx="3157324" cy="2485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in cryomodules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6A477-B0CE-AD02-3D21-54FB35A15010}"/>
              </a:ext>
            </a:extLst>
          </p:cNvPr>
          <p:cNvSpPr txBox="1"/>
          <p:nvPr/>
        </p:nvSpPr>
        <p:spPr>
          <a:xfrm>
            <a:off x="609600" y="4111772"/>
            <a:ext cx="5078681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77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C1515"/>
                </a:solidFill>
                <a:latin typeface="Lato" panose="020F0502020204030203" pitchFamily="34" charset="77"/>
              </a:rPr>
              <a:t>F1.3-20 (vCM)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Average usable gradient: 24.1 MV/m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Usable voltage: 200 MV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2 K heat load: 119 W  (Q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0,avg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=3.12</a:t>
            </a:r>
            <a:r>
              <a:rPr lang="en-US" sz="2000" dirty="0">
                <a:solidFill>
                  <a:srgbClr val="544948"/>
                </a:solidFill>
              </a:rPr>
              <a:t>×10</a:t>
            </a:r>
            <a:r>
              <a:rPr lang="en-US" sz="2000" baseline="30000" dirty="0">
                <a:solidFill>
                  <a:srgbClr val="544948"/>
                </a:solidFill>
              </a:rPr>
              <a:t>10</a:t>
            </a:r>
            <a:r>
              <a:rPr lang="en-US" sz="2000" dirty="0">
                <a:solidFill>
                  <a:srgbClr val="544948"/>
                </a:solidFill>
              </a:rPr>
              <a:t>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82B52-28CC-005F-EE14-4504CA1679C4}"/>
              </a:ext>
            </a:extLst>
          </p:cNvPr>
          <p:cNvSpPr txBox="1"/>
          <p:nvPr/>
        </p:nvSpPr>
        <p:spPr>
          <a:xfrm>
            <a:off x="6412675" y="4086645"/>
            <a:ext cx="5624083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77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C1515"/>
                </a:solidFill>
                <a:latin typeface="Lato" panose="020F0502020204030203" pitchFamily="34" charset="77"/>
              </a:rPr>
              <a:t>F1.3-21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Average usable gradient: 25.1 MV/m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Usable voltage: 201 MV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2 K heat load: 141 W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(Q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0,avg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=2.62</a:t>
            </a:r>
            <a:r>
              <a:rPr lang="en-US" sz="2000" dirty="0">
                <a:solidFill>
                  <a:srgbClr val="544948"/>
                </a:solidFill>
              </a:rPr>
              <a:t>×10</a:t>
            </a:r>
            <a:r>
              <a:rPr lang="en-US" sz="2000" baseline="30000" dirty="0">
                <a:solidFill>
                  <a:srgbClr val="544948"/>
                </a:solidFill>
              </a:rPr>
              <a:t>10</a:t>
            </a:r>
            <a:r>
              <a:rPr lang="en-US" sz="2000" dirty="0">
                <a:solidFill>
                  <a:srgbClr val="544948"/>
                </a:solidFill>
              </a:rPr>
              <a:t>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00D037-FB5D-0B8F-358C-A5AE7528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97" y="1408887"/>
            <a:ext cx="3174740" cy="25646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C21121-BBDD-C8F4-6122-51852E12E4D9}"/>
              </a:ext>
            </a:extLst>
          </p:cNvPr>
          <p:cNvSpPr txBox="1"/>
          <p:nvPr/>
        </p:nvSpPr>
        <p:spPr>
          <a:xfrm>
            <a:off x="1719367" y="3733384"/>
            <a:ext cx="262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  <a:effectLst/>
              </a:rPr>
              <a:t>plots from S. Posen</a:t>
            </a:r>
            <a:endParaRPr lang="en-US" sz="1400" dirty="0">
              <a:solidFill>
                <a:srgbClr val="8C151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E87276-58E2-37C8-CAFD-1225B2DED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813" y="1572247"/>
            <a:ext cx="3027104" cy="2468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09BFD0-DFA8-8F45-AEFF-CC75DCF3E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4048" y="1572247"/>
            <a:ext cx="2962697" cy="24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01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in cryomodules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EDB7D466-4F95-474D-252B-B1F86566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79" y="1605203"/>
            <a:ext cx="3181534" cy="236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66A477-B0CE-AD02-3D21-54FB35A15010}"/>
              </a:ext>
            </a:extLst>
          </p:cNvPr>
          <p:cNvSpPr txBox="1"/>
          <p:nvPr/>
        </p:nvSpPr>
        <p:spPr>
          <a:xfrm>
            <a:off x="609600" y="4111772"/>
            <a:ext cx="5078681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77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C1515"/>
                </a:solidFill>
                <a:latin typeface="Lato" panose="020F0502020204030203" pitchFamily="34" charset="77"/>
              </a:rPr>
              <a:t>F1.3-22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Average usable gradient: 25.1 MV/m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Usable voltage: 209 MV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2 K heat load: 116 W  (Q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0,avg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=3.18</a:t>
            </a:r>
            <a:r>
              <a:rPr lang="en-US" sz="2000" dirty="0">
                <a:solidFill>
                  <a:srgbClr val="544948"/>
                </a:solidFill>
              </a:rPr>
              <a:t>×10</a:t>
            </a:r>
            <a:r>
              <a:rPr lang="en-US" sz="2000" baseline="30000" dirty="0">
                <a:solidFill>
                  <a:srgbClr val="544948"/>
                </a:solidFill>
              </a:rPr>
              <a:t>10</a:t>
            </a:r>
            <a:r>
              <a:rPr lang="en-US" sz="2000" dirty="0">
                <a:solidFill>
                  <a:srgbClr val="544948"/>
                </a:solidFill>
              </a:rPr>
              <a:t>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82B52-28CC-005F-EE14-4504CA1679C4}"/>
              </a:ext>
            </a:extLst>
          </p:cNvPr>
          <p:cNvSpPr txBox="1"/>
          <p:nvPr/>
        </p:nvSpPr>
        <p:spPr>
          <a:xfrm>
            <a:off x="6412675" y="4086645"/>
            <a:ext cx="5624083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77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C1515"/>
                </a:solidFill>
                <a:latin typeface="Lato" panose="020F0502020204030203" pitchFamily="34" charset="77"/>
              </a:rPr>
              <a:t>F1.3-23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Average usable gradient: 25.1 MV/m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Usable voltage: 209 MV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2 K heat load: 115 W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(Q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0,avg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=3.14</a:t>
            </a:r>
            <a:r>
              <a:rPr lang="en-US" sz="2000" dirty="0">
                <a:solidFill>
                  <a:srgbClr val="544948"/>
                </a:solidFill>
              </a:rPr>
              <a:t>×10</a:t>
            </a:r>
            <a:r>
              <a:rPr lang="en-US" sz="2000" baseline="30000" dirty="0">
                <a:solidFill>
                  <a:srgbClr val="544948"/>
                </a:solidFill>
              </a:rPr>
              <a:t>10</a:t>
            </a:r>
            <a:r>
              <a:rPr lang="en-US" sz="2000" dirty="0">
                <a:solidFill>
                  <a:srgbClr val="544948"/>
                </a:solidFill>
              </a:rPr>
              <a:t>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5CDB22D-AE03-C3A1-D1C8-6DC307675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" y="1539357"/>
            <a:ext cx="3265071" cy="242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A10470C-36EE-9F8D-A71D-6565940BF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28" y="1703174"/>
            <a:ext cx="3078121" cy="222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D2013-EADE-F890-C98C-0BD8EDB6A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797" y="1660320"/>
            <a:ext cx="2912745" cy="2315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8FF05F-90D5-07D6-B484-14E1A36A57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917" y="2761467"/>
            <a:ext cx="247650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1C5EDD-7A97-B2A2-4223-1EF887943B69}"/>
              </a:ext>
            </a:extLst>
          </p:cNvPr>
          <p:cNvSpPr txBox="1"/>
          <p:nvPr/>
        </p:nvSpPr>
        <p:spPr>
          <a:xfrm>
            <a:off x="4778266" y="3732413"/>
            <a:ext cx="262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  <a:effectLst/>
              </a:rPr>
              <a:t>plots from A. Cravatta</a:t>
            </a:r>
          </a:p>
        </p:txBody>
      </p:sp>
    </p:spTree>
    <p:extLst>
      <p:ext uri="{BB962C8B-B14F-4D97-AF65-F5344CB8AC3E}">
        <p14:creationId xmlns:p14="http://schemas.microsoft.com/office/powerpoint/2010/main" val="9186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C2A3E-B7C3-FD08-44CB-F3328D15F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997" y="1186170"/>
            <a:ext cx="3697432" cy="2918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D5314-8BE5-C37B-274C-B37F14CA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performance in cryomodules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4E67B-5027-E399-A889-58101D7F3B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6A477-B0CE-AD02-3D21-54FB35A15010}"/>
              </a:ext>
            </a:extLst>
          </p:cNvPr>
          <p:cNvSpPr txBox="1"/>
          <p:nvPr/>
        </p:nvSpPr>
        <p:spPr>
          <a:xfrm>
            <a:off x="609600" y="4111772"/>
            <a:ext cx="5078681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77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C1515"/>
                </a:solidFill>
                <a:latin typeface="Lato" panose="020F0502020204030203" pitchFamily="34" charset="77"/>
              </a:rPr>
              <a:t>F1.3-24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Average usable gradient: 22.6 MV/m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Usable voltage: 187 MV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2 K heat load: 115 W  (Q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0,avg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=3.27</a:t>
            </a:r>
            <a:r>
              <a:rPr lang="en-US" sz="2000" dirty="0">
                <a:solidFill>
                  <a:srgbClr val="544948"/>
                </a:solidFill>
              </a:rPr>
              <a:t>×10</a:t>
            </a:r>
            <a:r>
              <a:rPr lang="en-US" sz="2000" baseline="30000" dirty="0">
                <a:solidFill>
                  <a:srgbClr val="544948"/>
                </a:solidFill>
              </a:rPr>
              <a:t>10</a:t>
            </a:r>
            <a:r>
              <a:rPr lang="en-US" sz="2000" dirty="0">
                <a:solidFill>
                  <a:srgbClr val="544948"/>
                </a:solidFill>
              </a:rPr>
              <a:t>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82B52-28CC-005F-EE14-4504CA1679C4}"/>
              </a:ext>
            </a:extLst>
          </p:cNvPr>
          <p:cNvSpPr txBox="1"/>
          <p:nvPr/>
        </p:nvSpPr>
        <p:spPr>
          <a:xfrm>
            <a:off x="6412675" y="4086645"/>
            <a:ext cx="5624083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377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C1515"/>
                </a:solidFill>
                <a:latin typeface="Lato" panose="020F0502020204030203" pitchFamily="34" charset="77"/>
              </a:rPr>
              <a:t>J1.3-22 (preliminary)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Average usable gradient: 22.4 MV/m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Usable voltage: 186.2 MV</a:t>
            </a:r>
          </a:p>
          <a:p>
            <a:pPr marL="1200150" lvl="2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Expected to increase after MP processing</a:t>
            </a:r>
          </a:p>
          <a:p>
            <a:pPr marL="742950" lvl="1" indent="-285750" defTabSz="914377">
              <a:spcBef>
                <a:spcPts val="500"/>
              </a:spcBef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Heat load/Q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0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rPr>
              <a:t> measurements pending restart of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C71EFE-1520-D4EF-1A25-106536A90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2" y="1376953"/>
            <a:ext cx="2625938" cy="2466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84D83-78CD-95CC-FE08-1EFE92589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433" y="1376953"/>
            <a:ext cx="2667338" cy="26081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05D3EB-C778-5AE5-E0F8-677991FBB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725" y="3783471"/>
            <a:ext cx="1314152" cy="201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5D74CD-3672-03B9-6647-D1C806209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10" y="1836627"/>
            <a:ext cx="234205" cy="1444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318A86-E823-7E79-936D-2285C3BA9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7985" y="2145647"/>
            <a:ext cx="201677" cy="8262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B0A900-1E53-9F66-C055-A8B2A267CC9E}"/>
              </a:ext>
            </a:extLst>
          </p:cNvPr>
          <p:cNvSpPr txBox="1"/>
          <p:nvPr/>
        </p:nvSpPr>
        <p:spPr>
          <a:xfrm>
            <a:off x="2286489" y="3820630"/>
            <a:ext cx="262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  <a:effectLst/>
              </a:rPr>
              <a:t>plots from A. Cravatta</a:t>
            </a:r>
          </a:p>
        </p:txBody>
      </p:sp>
    </p:spTree>
    <p:extLst>
      <p:ext uri="{BB962C8B-B14F-4D97-AF65-F5344CB8AC3E}">
        <p14:creationId xmlns:p14="http://schemas.microsoft.com/office/powerpoint/2010/main" val="1323074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847D-B55A-AE5F-20AB-C47DB628C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DBAA7-E0EA-C6E9-E9B2-5C0B0FADA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6D87A-2F9F-3433-C670-EC4CB3F4D1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deliveries to continue through April-May 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24 cavities to come in batches of 12</a:t>
            </a:r>
          </a:p>
          <a:p>
            <a:pPr marL="914386" lvl="1" indent="-342900"/>
            <a:r>
              <a:rPr lang="en-US" dirty="0"/>
              <a:t>Fall 2023</a:t>
            </a:r>
          </a:p>
          <a:p>
            <a:pPr marL="914386" lvl="1" indent="-342900"/>
            <a:r>
              <a:rPr lang="en-US" dirty="0"/>
              <a:t>Spring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Cryomodule assembly and test to continue through mid 2025</a:t>
            </a:r>
          </a:p>
        </p:txBody>
      </p:sp>
    </p:spTree>
    <p:extLst>
      <p:ext uri="{BB962C8B-B14F-4D97-AF65-F5344CB8AC3E}">
        <p14:creationId xmlns:p14="http://schemas.microsoft.com/office/powerpoint/2010/main" val="1718770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3FDE7-99C6-D452-1CE1-AF62C2D1C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A86CF-FC2A-35A6-C566-7BAAF604A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BF1B84-6A6F-164B-B63E-ACC953D7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project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1A382C-B9DD-5192-FE99-8C942F6018B1}"/>
              </a:ext>
            </a:extLst>
          </p:cNvPr>
          <p:cNvSpPr txBox="1"/>
          <p:nvPr/>
        </p:nvSpPr>
        <p:spPr>
          <a:xfrm>
            <a:off x="9599429" y="51497"/>
            <a:ext cx="254012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Slide adapted from G. Hays</a:t>
            </a:r>
            <a:endParaRPr lang="en-US" sz="1400" dirty="0">
              <a:effectLst/>
            </a:endParaRPr>
          </a:p>
        </p:txBody>
      </p:sp>
      <p:pic>
        <p:nvPicPr>
          <p:cNvPr id="10" name="Picture 9" descr="Diagram">
            <a:extLst>
              <a:ext uri="{FF2B5EF4-FFF2-40B4-BE49-F238E27FC236}">
                <a16:creationId xmlns:a16="http://schemas.microsoft.com/office/drawing/2014/main" id="{53332D03-C6DF-E0A6-7B5C-72E32542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32" y="1040336"/>
            <a:ext cx="10833735" cy="3380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F6AADD-0D1F-EA1F-B7D7-4F565B19ABF8}"/>
              </a:ext>
            </a:extLst>
          </p:cNvPr>
          <p:cNvSpPr txBox="1"/>
          <p:nvPr/>
        </p:nvSpPr>
        <p:spPr>
          <a:xfrm>
            <a:off x="428108" y="4633559"/>
            <a:ext cx="11335782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7030A0"/>
                </a:solidFill>
              </a:rPr>
              <a:t>Install low-emittance injector and SRF gun for extended hard X-ray performance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b="1" u="sng" dirty="0">
                <a:solidFill>
                  <a:srgbClr val="0055FB"/>
                </a:solidFill>
              </a:rPr>
              <a:t>Add 23 additional cryomodules (L4 linac) to increase the LCLS-II accelerator energy to 8 GeV.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B050"/>
                </a:solidFill>
              </a:rPr>
              <a:t>Install new cryogenic distribution box and transfer line between the cryoplant and the new L4 linac.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9300"/>
                </a:solidFill>
              </a:rPr>
              <a:t>New long period Soft X-ray Undulator </a:t>
            </a:r>
          </a:p>
          <a:p>
            <a:pPr marL="257165" indent="-257165">
              <a:spcAft>
                <a:spcPts val="5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FF0000"/>
                </a:solidFill>
              </a:rPr>
              <a:t>Upgrade the LCLS Hard X-ray endstations for MHz beam and data rates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19D08D-6F55-035B-9F04-2059B1B07979}"/>
              </a:ext>
            </a:extLst>
          </p:cNvPr>
          <p:cNvSpPr/>
          <p:nvPr/>
        </p:nvSpPr>
        <p:spPr>
          <a:xfrm>
            <a:off x="628564" y="1941916"/>
            <a:ext cx="938872" cy="10589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FB1880-22FB-E491-4FA2-721AFD3903CE}"/>
              </a:ext>
            </a:extLst>
          </p:cNvPr>
          <p:cNvSpPr/>
          <p:nvPr/>
        </p:nvSpPr>
        <p:spPr>
          <a:xfrm>
            <a:off x="9854482" y="3022223"/>
            <a:ext cx="1333501" cy="712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B1BA9D68-0839-1CAD-8815-0D7CFE6AD977}"/>
              </a:ext>
            </a:extLst>
          </p:cNvPr>
          <p:cNvSpPr/>
          <p:nvPr/>
        </p:nvSpPr>
        <p:spPr>
          <a:xfrm>
            <a:off x="4543016" y="2884713"/>
            <a:ext cx="796626" cy="206171"/>
          </a:xfrm>
          <a:prstGeom prst="roundRect">
            <a:avLst/>
          </a:prstGeom>
          <a:solidFill>
            <a:srgbClr val="7030A0">
              <a:alpha val="16078"/>
            </a:srgbClr>
          </a:solidFill>
          <a:ln w="38100">
            <a:solidFill>
              <a:srgbClr val="0055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0A5D3D-58F6-8305-E02C-00B12B24D22D}"/>
              </a:ext>
            </a:extLst>
          </p:cNvPr>
          <p:cNvCxnSpPr/>
          <p:nvPr/>
        </p:nvCxnSpPr>
        <p:spPr>
          <a:xfrm flipV="1">
            <a:off x="4711114" y="3078128"/>
            <a:ext cx="150876" cy="564277"/>
          </a:xfrm>
          <a:prstGeom prst="straightConnector1">
            <a:avLst/>
          </a:prstGeom>
          <a:ln w="57150">
            <a:solidFill>
              <a:srgbClr val="0055FB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2">
            <a:extLst>
              <a:ext uri="{FF2B5EF4-FFF2-40B4-BE49-F238E27FC236}">
                <a16:creationId xmlns:a16="http://schemas.microsoft.com/office/drawing/2014/main" id="{3AA28CB4-2F46-8B0C-14CC-37B587D218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69012" y="2188517"/>
            <a:ext cx="849449" cy="669387"/>
          </a:xfrm>
          <a:prstGeom prst="bentConnector3">
            <a:avLst>
              <a:gd name="adj1" fmla="val 77837"/>
            </a:avLst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CD14E-189D-83A6-9BA1-6D6DCC1A7B47}"/>
              </a:ext>
            </a:extLst>
          </p:cNvPr>
          <p:cNvSpPr/>
          <p:nvPr/>
        </p:nvSpPr>
        <p:spPr>
          <a:xfrm>
            <a:off x="6794823" y="2259913"/>
            <a:ext cx="785555" cy="6842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C6F953-971D-90D3-1787-E0E2F884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cavity and cryomodule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FE3EA1-2312-F803-9FA7-909F8EDCB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239C41-570D-7408-0644-C1F49FFA34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buClr>
                <a:srgbClr val="8C1515"/>
              </a:buClr>
              <a:buFont typeface="Arial" panose="020B0604020202020204" pitchFamily="34" charset="0"/>
              <a:buChar char="•"/>
            </a:pPr>
            <a:r>
              <a:rPr lang="en-US" dirty="0"/>
              <a:t>Objective: increase beam energy from 4.0 to 8.0 GeV</a:t>
            </a:r>
          </a:p>
          <a:p>
            <a:pPr marL="914386" lvl="1" indent="-342900"/>
            <a:r>
              <a:rPr lang="en-US" dirty="0"/>
              <a:t>23 new cryomodules added to existing 35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38A76BE-240E-FD12-B516-644522987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118284"/>
              </p:ext>
            </p:extLst>
          </p:nvPr>
        </p:nvGraphicFramePr>
        <p:xfrm>
          <a:off x="344384" y="2000751"/>
          <a:ext cx="11490698" cy="42384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108863">
                  <a:extLst>
                    <a:ext uri="{9D8B030D-6E8A-4147-A177-3AD203B41FA5}">
                      <a16:colId xmlns:a16="http://schemas.microsoft.com/office/drawing/2014/main" val="1345038662"/>
                    </a:ext>
                  </a:extLst>
                </a:gridCol>
                <a:gridCol w="2160538">
                  <a:extLst>
                    <a:ext uri="{9D8B030D-6E8A-4147-A177-3AD203B41FA5}">
                      <a16:colId xmlns:a16="http://schemas.microsoft.com/office/drawing/2014/main" val="616478276"/>
                    </a:ext>
                  </a:extLst>
                </a:gridCol>
                <a:gridCol w="2160538">
                  <a:extLst>
                    <a:ext uri="{9D8B030D-6E8A-4147-A177-3AD203B41FA5}">
                      <a16:colId xmlns:a16="http://schemas.microsoft.com/office/drawing/2014/main" val="1393529255"/>
                    </a:ext>
                  </a:extLst>
                </a:gridCol>
                <a:gridCol w="2160538">
                  <a:extLst>
                    <a:ext uri="{9D8B030D-6E8A-4147-A177-3AD203B41FA5}">
                      <a16:colId xmlns:a16="http://schemas.microsoft.com/office/drawing/2014/main" val="4173026149"/>
                    </a:ext>
                  </a:extLst>
                </a:gridCol>
                <a:gridCol w="900221">
                  <a:extLst>
                    <a:ext uri="{9D8B030D-6E8A-4147-A177-3AD203B41FA5}">
                      <a16:colId xmlns:a16="http://schemas.microsoft.com/office/drawing/2014/main" val="4281667524"/>
                    </a:ext>
                  </a:extLst>
                </a:gridCol>
              </a:tblGrid>
              <a:tr h="855596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Quantity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LCLS-II Cavities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LCLS-II Cavities </a:t>
                      </a:r>
                      <a:b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 HE</a:t>
                      </a: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HE Cavities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in HE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Unit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127735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Number of 1.3 GHz cavities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280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193</a:t>
                      </a:r>
                      <a:r>
                        <a:rPr lang="en-US" sz="1600" b="0" baseline="30000" dirty="0">
                          <a:solidFill>
                            <a:srgbClr val="8C1515"/>
                          </a:solidFill>
                          <a:effectLst/>
                        </a:rPr>
                        <a:t>†</a:t>
                      </a:r>
                      <a:endParaRPr lang="en-US" sz="1600" b="0" baseline="30000" dirty="0">
                        <a:solidFill>
                          <a:srgbClr val="8C1515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8297612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Minimum average cavity Q</a:t>
                      </a:r>
                      <a:r>
                        <a:rPr lang="en-US" sz="1600" baseline="-25000" dirty="0">
                          <a:effectLst/>
                        </a:rPr>
                        <a:t>0</a:t>
                      </a:r>
                      <a:r>
                        <a:rPr lang="en-US" sz="1600" dirty="0">
                          <a:effectLst/>
                        </a:rPr>
                        <a:t> at nominal E</a:t>
                      </a:r>
                      <a:r>
                        <a:rPr lang="en-US" sz="1600" baseline="-25000" dirty="0">
                          <a:effectLst/>
                        </a:rPr>
                        <a:t>acc</a:t>
                      </a:r>
                      <a:endParaRPr lang="en-US" sz="1600" baseline="-25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2.7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10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7687382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Vertical test qualifying gradient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19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MV/m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09951902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Assumed fraction of failed cavities</a:t>
                      </a: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2525251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Nominal average operating gradient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15.7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 L2-3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16.9 in L2-3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20.8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MV/m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1391850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Vertical test field emission onset min.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17.5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No FE allowed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MV/m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9521473"/>
                  </a:ext>
                </a:extLst>
              </a:tr>
              <a:tr h="483261">
                <a:tc>
                  <a:txBody>
                    <a:bodyPr/>
                    <a:lstStyle/>
                    <a:p>
                      <a:pPr marL="71755" marR="0" indent="0" algn="ctr" fontAlgn="base">
                        <a:lnSpc>
                          <a:spcPct val="12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Maximum CM captured dark current</a:t>
                      </a:r>
                    </a:p>
                  </a:txBody>
                  <a:tcPr marL="0" marR="0" marT="0" marB="0" anchor="ctr"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fontAlgn="base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428726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B570F5A-E18D-A240-9AF6-D0B62663E61B}"/>
              </a:ext>
            </a:extLst>
          </p:cNvPr>
          <p:cNvSpPr txBox="1"/>
          <p:nvPr/>
        </p:nvSpPr>
        <p:spPr>
          <a:xfrm>
            <a:off x="8749971" y="6257566"/>
            <a:ext cx="318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8C1515"/>
                </a:solidFill>
                <a:effectLst/>
              </a:rPr>
              <a:t>†</a:t>
            </a:r>
            <a:r>
              <a:rPr lang="en-US" sz="1400" dirty="0">
                <a:solidFill>
                  <a:srgbClr val="8C1515"/>
                </a:solidFill>
              </a:rPr>
              <a:t> includes injector CM (8) and BCC (1)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8BBB0-5F06-BAD4-43DE-A8F607C93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012" y="1276005"/>
            <a:ext cx="3587604" cy="642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5C90D0-0BF4-F7A6-9E9F-7234DD0FD119}"/>
              </a:ext>
            </a:extLst>
          </p:cNvPr>
          <p:cNvSpPr txBox="1"/>
          <p:nvPr/>
        </p:nvSpPr>
        <p:spPr>
          <a:xfrm>
            <a:off x="8392194" y="1006292"/>
            <a:ext cx="331654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</a:rPr>
              <a:t>Bare 1.3 GHz LCLS-II/LCLS-II-HE cavity</a:t>
            </a:r>
            <a:endParaRPr lang="en-US" sz="1400" dirty="0">
              <a:solidFill>
                <a:srgbClr val="8C1515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111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A0AC7-ECDB-EB85-7B3C-0125B1A7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High-Q/High-Gradient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D839CD-0C10-72F7-EE2B-D8D719B2E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6B1E4-2D78-4D13-53EB-793214A848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799" cy="55130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R&amp;D program following LCLS-II project to improve nitrogen doping recipe and surface processing (2018-2020)</a:t>
            </a:r>
          </a:p>
          <a:p>
            <a:pPr marL="857236" lvl="1" indent="-285750"/>
            <a:r>
              <a:rPr lang="en-US" dirty="0"/>
              <a:t>Research collaboration between SLAC, Fermilab, Jefferson Lab, Cornell University</a:t>
            </a:r>
          </a:p>
          <a:p>
            <a:pPr marL="857236" lvl="1" indent="-285750"/>
            <a:r>
              <a:rPr lang="en-US" dirty="0"/>
              <a:t>Increase cavity gradient without degrading Q</a:t>
            </a:r>
            <a:r>
              <a:rPr lang="en-US" baseline="-25000" dirty="0"/>
              <a:t>0</a:t>
            </a:r>
          </a:p>
          <a:p>
            <a:pPr marL="857236" lvl="1" indent="-285750"/>
            <a:r>
              <a:rPr lang="en-US" dirty="0"/>
              <a:t>Improve uniformity of performance with tighter QA</a:t>
            </a:r>
          </a:p>
          <a:p>
            <a:pPr marL="1085830" lvl="2" indent="-285750"/>
            <a:r>
              <a:rPr lang="en-US" dirty="0"/>
              <a:t>Challenge: long lag between vendor activities and cavity tests (2-3 month minimum)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Incorporating lessons learned from LCLS-II</a:t>
            </a:r>
            <a:endParaRPr lang="en-US" baseline="-25000" dirty="0"/>
          </a:p>
          <a:p>
            <a:pPr marL="914386" lvl="1" indent="-342900"/>
            <a:r>
              <a:rPr lang="en-US" dirty="0"/>
              <a:t>Furnace contamination: recurring issue that led to significant amount of rework</a:t>
            </a:r>
          </a:p>
          <a:p>
            <a:pPr marL="1142980" lvl="2" indent="-342900"/>
            <a:r>
              <a:rPr lang="en-US" dirty="0"/>
              <a:t>improved residual gas monitoring needed</a:t>
            </a:r>
          </a:p>
          <a:p>
            <a:pPr marL="914386" lvl="1" indent="-342900"/>
            <a:r>
              <a:rPr lang="en-US" dirty="0"/>
              <a:t>EP temperature: lower &amp; more stable temperatures correlated with higher quench fields</a:t>
            </a:r>
          </a:p>
          <a:p>
            <a:pPr marL="1142980" lvl="2" indent="-342900"/>
            <a:r>
              <a:rPr lang="en-US" dirty="0"/>
              <a:t>more thorough measurement of cavity temperature needed</a:t>
            </a:r>
          </a:p>
          <a:p>
            <a:pPr marL="914386" lvl="1" indent="-342900"/>
            <a:r>
              <a:rPr lang="en-US" dirty="0"/>
              <a:t>Flux expulsion: different material batches require different treatment</a:t>
            </a:r>
          </a:p>
          <a:p>
            <a:pPr marL="1142980" lvl="2" indent="-342900"/>
            <a:r>
              <a:rPr lang="en-US" dirty="0"/>
              <a:t>pre-determine required heat treatment temperatures by single cell flux expulsion testing</a:t>
            </a:r>
          </a:p>
          <a:p>
            <a:pPr marL="914386" lvl="1" indent="-342900"/>
            <a:r>
              <a:rPr lang="en-US" dirty="0"/>
              <a:t>In-person vendor oversight: necessary solve issues in a timely manner</a:t>
            </a:r>
          </a:p>
          <a:p>
            <a:pPr marL="1142980" lvl="2" indent="-342900"/>
            <a:r>
              <a:rPr lang="en-US" dirty="0"/>
              <a:t>be ready to visit cavity supplier on short notice and frequently</a:t>
            </a:r>
          </a:p>
        </p:txBody>
      </p:sp>
    </p:spTree>
    <p:extLst>
      <p:ext uri="{BB962C8B-B14F-4D97-AF65-F5344CB8AC3E}">
        <p14:creationId xmlns:p14="http://schemas.microsoft.com/office/powerpoint/2010/main" val="2082177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7DDF-5A0A-BE27-66E2-6044D153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recipe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5E3F2-883C-BA29-55C5-2F97B6978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12298-8F57-7688-AAFD-3FE6ED8C4A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5002277"/>
            <a:ext cx="10972800" cy="17191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changes:</a:t>
            </a:r>
          </a:p>
          <a:p>
            <a:pPr marL="914386" lvl="1" indent="-342900"/>
            <a:r>
              <a:rPr lang="en-US" dirty="0"/>
              <a:t>Require continuous RGA spectrum during furnace runs</a:t>
            </a:r>
          </a:p>
          <a:p>
            <a:pPr marL="914386" lvl="1" indent="-342900"/>
            <a:r>
              <a:rPr lang="en-US" dirty="0"/>
              <a:t>Require continuous monitoring of temperatures during electropolishing runs</a:t>
            </a:r>
          </a:p>
          <a:p>
            <a:pPr marL="914386" lvl="1" indent="-342900"/>
            <a:r>
              <a:rPr lang="en-US" dirty="0"/>
              <a:t>Sort cavity half-cell material by required heat treatment temperature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4E0329-8F4B-E0D0-39D7-3334EF5F4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34109"/>
              </p:ext>
            </p:extLst>
          </p:nvPr>
        </p:nvGraphicFramePr>
        <p:xfrm>
          <a:off x="476992" y="1066797"/>
          <a:ext cx="11238016" cy="38404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619008">
                  <a:extLst>
                    <a:ext uri="{9D8B030D-6E8A-4147-A177-3AD203B41FA5}">
                      <a16:colId xmlns:a16="http://schemas.microsoft.com/office/drawing/2014/main" val="487806862"/>
                    </a:ext>
                  </a:extLst>
                </a:gridCol>
                <a:gridCol w="5619008">
                  <a:extLst>
                    <a:ext uri="{9D8B030D-6E8A-4147-A177-3AD203B41FA5}">
                      <a16:colId xmlns:a16="http://schemas.microsoft.com/office/drawing/2014/main" val="3894041920"/>
                    </a:ext>
                  </a:extLst>
                </a:gridCol>
              </a:tblGrid>
              <a:tr h="3474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LCLS-II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LCLS-II-HE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345833"/>
                  </a:ext>
                </a:extLst>
              </a:tr>
              <a:tr h="268533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Bulk</a:t>
                      </a:r>
                      <a:r>
                        <a:rPr lang="en-US" sz="2400" baseline="0" dirty="0"/>
                        <a:t> EP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High Temperature Furnace Treatment</a:t>
                      </a:r>
                    </a:p>
                    <a:p>
                      <a:pPr algn="ctr"/>
                      <a:r>
                        <a:rPr lang="en-US" sz="2400" baseline="0" dirty="0"/>
                        <a:t>&amp; Doping (</a:t>
                      </a:r>
                      <a:r>
                        <a:rPr lang="en-US" sz="2400" b="1" baseline="0" dirty="0">
                          <a:solidFill>
                            <a:srgbClr val="009AD0"/>
                          </a:solidFill>
                        </a:rPr>
                        <a:t>2N6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Fine 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Bulk EP 1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High Temperature Furnace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Treatment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Bulk EP 2</a:t>
                      </a:r>
                      <a:r>
                        <a:rPr lang="en-US" sz="2400" baseline="0" dirty="0"/>
                        <a:t> (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last portion cold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Doping (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</a:rPr>
                        <a:t>2N0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pPr algn="ctr"/>
                      <a:endParaRPr lang="en-US" sz="2400" baseline="0" dirty="0"/>
                    </a:p>
                    <a:p>
                      <a:pPr algn="ctr"/>
                      <a:r>
                        <a:rPr lang="en-US" sz="2400" baseline="0" dirty="0"/>
                        <a:t>Fine EP (</a:t>
                      </a:r>
                      <a:r>
                        <a:rPr 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all cold</a:t>
                      </a:r>
                      <a:r>
                        <a:rPr lang="en-US" sz="2400" baseline="0" dirty="0"/>
                        <a:t>)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151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213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849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37B4-46D1-7BF6-E382-8A3E3149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cavity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2697E-ED02-4D4D-7B20-B08CB3D9E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D04078-6D4D-B91C-95FC-CB714E6152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qualification + 168 main production + 24 additional cryomodule cavities ordered from an industrial vendor in Europe, following competitive bid process</a:t>
            </a:r>
          </a:p>
          <a:p>
            <a:pPr marL="857236" lvl="1" indent="-285750"/>
            <a:r>
              <a:rPr lang="en-US" dirty="0"/>
              <a:t>Qualification cavities went into “verification cryomodule” (vCM)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Cavity qualification testing overseen by Cavity Technical Board (CTB)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37F87-3713-CC4D-477F-3B28E514B0ED}"/>
              </a:ext>
            </a:extLst>
          </p:cNvPr>
          <p:cNvSpPr/>
          <p:nvPr/>
        </p:nvSpPr>
        <p:spPr>
          <a:xfrm>
            <a:off x="2066870" y="28171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Manufacture</a:t>
            </a:r>
            <a:br>
              <a:rPr lang="en-US" dirty="0"/>
            </a:br>
            <a:r>
              <a:rPr lang="en-US" dirty="0"/>
              <a:t>@ vendor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1B8D9A-FD82-19A7-8FA9-5415254AF0F0}"/>
              </a:ext>
            </a:extLst>
          </p:cNvPr>
          <p:cNvSpPr/>
          <p:nvPr/>
        </p:nvSpPr>
        <p:spPr>
          <a:xfrm>
            <a:off x="2066870" y="51793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 by cavity technical board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7CEAA3E-D829-990A-7C83-3544DDE82DBA}"/>
              </a:ext>
            </a:extLst>
          </p:cNvPr>
          <p:cNvSpPr/>
          <p:nvPr/>
        </p:nvSpPr>
        <p:spPr>
          <a:xfrm rot="13255118">
            <a:off x="2133528" y="3613773"/>
            <a:ext cx="1522741" cy="1571886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7E530698-71C4-2FC2-59F5-C77FE07B8792}"/>
              </a:ext>
            </a:extLst>
          </p:cNvPr>
          <p:cNvSpPr/>
          <p:nvPr/>
        </p:nvSpPr>
        <p:spPr>
          <a:xfrm rot="2551733">
            <a:off x="2212963" y="3658752"/>
            <a:ext cx="1551503" cy="1643721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7CB55-737A-599C-CDC5-655A3799AF72}"/>
              </a:ext>
            </a:extLst>
          </p:cNvPr>
          <p:cNvSpPr txBox="1"/>
          <p:nvPr/>
        </p:nvSpPr>
        <p:spPr>
          <a:xfrm>
            <a:off x="1686352" y="426119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reporting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434F9-1B6E-7DF7-4B83-E834B2A4D15E}"/>
              </a:ext>
            </a:extLst>
          </p:cNvPr>
          <p:cNvSpPr txBox="1"/>
          <p:nvPr/>
        </p:nvSpPr>
        <p:spPr>
          <a:xfrm>
            <a:off x="3059004" y="427033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oversight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2BBDBA-5655-0C7F-B92A-C430B020FD42}"/>
              </a:ext>
            </a:extLst>
          </p:cNvPr>
          <p:cNvSpPr/>
          <p:nvPr/>
        </p:nvSpPr>
        <p:spPr>
          <a:xfrm>
            <a:off x="5318368" y="28171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Vertical qual. </a:t>
            </a:r>
          </a:p>
          <a:p>
            <a:pPr algn="ctr"/>
            <a:r>
              <a:rPr lang="en-US" dirty="0"/>
              <a:t>@ partner labs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674398-4170-A439-A6E8-6691DEEB697E}"/>
              </a:ext>
            </a:extLst>
          </p:cNvPr>
          <p:cNvCxnSpPr/>
          <p:nvPr/>
        </p:nvCxnSpPr>
        <p:spPr>
          <a:xfrm>
            <a:off x="3947254" y="3281234"/>
            <a:ext cx="132539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936F495-DBFA-8E68-66A1-6709866D2624}"/>
              </a:ext>
            </a:extLst>
          </p:cNvPr>
          <p:cNvSpPr/>
          <p:nvPr/>
        </p:nvSpPr>
        <p:spPr>
          <a:xfrm>
            <a:off x="8582686" y="28171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Cryomodule</a:t>
            </a:r>
          </a:p>
          <a:p>
            <a:pPr algn="ctr"/>
            <a:r>
              <a:rPr lang="en-US" dirty="0"/>
              <a:t>assembly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79D239-0E0C-265F-B239-1450A8C637D4}"/>
              </a:ext>
            </a:extLst>
          </p:cNvPr>
          <p:cNvCxnSpPr/>
          <p:nvPr/>
        </p:nvCxnSpPr>
        <p:spPr>
          <a:xfrm>
            <a:off x="7177648" y="3274376"/>
            <a:ext cx="132539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3D360C-20A8-DFDD-7365-D060ED3677C8}"/>
              </a:ext>
            </a:extLst>
          </p:cNvPr>
          <p:cNvCxnSpPr/>
          <p:nvPr/>
        </p:nvCxnSpPr>
        <p:spPr>
          <a:xfrm>
            <a:off x="6197357" y="3807776"/>
            <a:ext cx="0" cy="1321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5B8A42A-BC0A-30A9-6E24-577D1C2305A0}"/>
              </a:ext>
            </a:extLst>
          </p:cNvPr>
          <p:cNvSpPr txBox="1"/>
          <p:nvPr/>
        </p:nvSpPr>
        <p:spPr>
          <a:xfrm>
            <a:off x="7076346" y="2908280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PASS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BE671-67DA-0797-4533-AE35C868C845}"/>
              </a:ext>
            </a:extLst>
          </p:cNvPr>
          <p:cNvSpPr/>
          <p:nvPr/>
        </p:nvSpPr>
        <p:spPr>
          <a:xfrm>
            <a:off x="5318368" y="51793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Analysis by cavity technical board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0C12F9-788D-2354-3599-CC6154175C8F}"/>
              </a:ext>
            </a:extLst>
          </p:cNvPr>
          <p:cNvSpPr txBox="1"/>
          <p:nvPr/>
        </p:nvSpPr>
        <p:spPr>
          <a:xfrm>
            <a:off x="5502295" y="373332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FAIL /</a:t>
            </a:r>
          </a:p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MARGINAL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AEF3B-CE1D-FA46-02E0-C34144A2A453}"/>
              </a:ext>
            </a:extLst>
          </p:cNvPr>
          <p:cNvSpPr txBox="1"/>
          <p:nvPr/>
        </p:nvSpPr>
        <p:spPr>
          <a:xfrm>
            <a:off x="7132180" y="4097977"/>
            <a:ext cx="2142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minor issue:</a:t>
            </a:r>
            <a:br>
              <a:rPr lang="en-US" dirty="0">
                <a:effectLst>
                  <a:glow rad="165100">
                    <a:schemeClr val="bg1"/>
                  </a:glow>
                </a:effectLst>
              </a:rPr>
            </a:br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light rework at labs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95AA36-21E9-FF3C-6854-098303250DB6}"/>
              </a:ext>
            </a:extLst>
          </p:cNvPr>
          <p:cNvSpPr txBox="1"/>
          <p:nvPr/>
        </p:nvSpPr>
        <p:spPr>
          <a:xfrm>
            <a:off x="7416007" y="5621604"/>
            <a:ext cx="760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major</a:t>
            </a:r>
          </a:p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issue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F7DD8C-73CB-38E7-F0C7-A3DA8BAC0FE0}"/>
              </a:ext>
            </a:extLst>
          </p:cNvPr>
          <p:cNvSpPr txBox="1"/>
          <p:nvPr/>
        </p:nvSpPr>
        <p:spPr>
          <a:xfrm>
            <a:off x="2402544" y="6285933"/>
            <a:ext cx="441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glow rad="165100">
                    <a:schemeClr val="bg1"/>
                  </a:glow>
                </a:effectLst>
              </a:rPr>
              <a:t>CTB: SME’s from SLAC, JLab, and FNAL</a:t>
            </a: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C5307D5-6B55-F9EA-0783-AE9B40F3CD10}"/>
              </a:ext>
            </a:extLst>
          </p:cNvPr>
          <p:cNvSpPr/>
          <p:nvPr/>
        </p:nvSpPr>
        <p:spPr>
          <a:xfrm rot="2551733">
            <a:off x="5559825" y="3656777"/>
            <a:ext cx="1551503" cy="1643721"/>
          </a:xfrm>
          <a:prstGeom prst="arc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EF843BC-0C89-B20C-3823-094735D754E0}"/>
              </a:ext>
            </a:extLst>
          </p:cNvPr>
          <p:cNvSpPr/>
          <p:nvPr/>
        </p:nvSpPr>
        <p:spPr>
          <a:xfrm>
            <a:off x="8503042" y="5179376"/>
            <a:ext cx="1757978" cy="914400"/>
          </a:xfrm>
          <a:prstGeom prst="rect">
            <a:avLst/>
          </a:prstGeom>
          <a:solidFill>
            <a:srgbClr val="8C151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Set aside for possible rework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F5BEB6-DA85-D35D-C249-7B47E469CB64}"/>
              </a:ext>
            </a:extLst>
          </p:cNvPr>
          <p:cNvCxnSpPr>
            <a:cxnSpLocks/>
          </p:cNvCxnSpPr>
          <p:nvPr/>
        </p:nvCxnSpPr>
        <p:spPr>
          <a:xfrm>
            <a:off x="7132180" y="5636576"/>
            <a:ext cx="1311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415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3A70-F6B1-225A-4553-1B13724A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Vertical qualification testing – requirements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229A37-B17F-4F2E-8545-4813C0FB6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6722E-F7B5-105B-C3E2-573AAF062E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Gradient: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544948"/>
                </a:solidFill>
              </a:rPr>
              <a:t>E</a:t>
            </a:r>
            <a:r>
              <a:rPr lang="en-US" sz="2800" baseline="-25000" dirty="0">
                <a:solidFill>
                  <a:srgbClr val="544948"/>
                </a:solidFill>
              </a:rPr>
              <a:t>acc</a:t>
            </a:r>
            <a:r>
              <a:rPr lang="en-US" sz="2800" dirty="0">
                <a:solidFill>
                  <a:srgbClr val="544948"/>
                </a:solidFill>
              </a:rPr>
              <a:t> ≥ 23 MV/m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Quality factor: </a:t>
            </a:r>
            <a:r>
              <a:rPr lang="en-US" sz="2800" dirty="0">
                <a:solidFill>
                  <a:srgbClr val="544948"/>
                </a:solidFill>
              </a:rPr>
              <a:t>Q</a:t>
            </a:r>
            <a:r>
              <a:rPr lang="en-US" sz="2800" baseline="-25000" dirty="0">
                <a:solidFill>
                  <a:srgbClr val="544948"/>
                </a:solidFill>
              </a:rPr>
              <a:t>0</a:t>
            </a:r>
            <a:r>
              <a:rPr lang="en-US" sz="2800" dirty="0">
                <a:solidFill>
                  <a:srgbClr val="544948"/>
                </a:solidFill>
              </a:rPr>
              <a:t>(21 MV/m) ≥ 2.5×10</a:t>
            </a:r>
            <a:r>
              <a:rPr lang="en-US" sz="2800" baseline="30000" dirty="0">
                <a:solidFill>
                  <a:srgbClr val="544948"/>
                </a:solidFill>
              </a:rPr>
              <a:t>10</a:t>
            </a:r>
          </a:p>
          <a:p>
            <a:pPr marL="919169" lvl="1" indent="-457200"/>
            <a:r>
              <a:rPr lang="en-US" sz="2400" dirty="0"/>
              <a:t>VT stainless steel flange R = 0.8 n</a:t>
            </a:r>
            <a:r>
              <a:rPr lang="el-GR" sz="2400" dirty="0"/>
              <a:t>Ω</a:t>
            </a:r>
            <a:endParaRPr lang="en-US" sz="2400" dirty="0"/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HOM coupling: </a:t>
            </a:r>
            <a:r>
              <a:rPr lang="en-US" sz="2800" dirty="0">
                <a:solidFill>
                  <a:srgbClr val="544948"/>
                </a:solidFill>
              </a:rPr>
              <a:t>Q</a:t>
            </a:r>
            <a:r>
              <a:rPr lang="en-US" sz="2800" baseline="-25000" dirty="0">
                <a:solidFill>
                  <a:srgbClr val="544948"/>
                </a:solidFill>
              </a:rPr>
              <a:t>ext</a:t>
            </a:r>
            <a:r>
              <a:rPr lang="en-US" sz="2800" dirty="0">
                <a:solidFill>
                  <a:srgbClr val="544948"/>
                </a:solidFill>
              </a:rPr>
              <a:t> &gt; 2.7e11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HOM power: </a:t>
            </a:r>
            <a:r>
              <a:rPr lang="en-US" sz="2800" dirty="0">
                <a:solidFill>
                  <a:srgbClr val="544948"/>
                </a:solidFill>
              </a:rPr>
              <a:t>P</a:t>
            </a:r>
            <a:r>
              <a:rPr lang="en-US" sz="2800" baseline="-25000" dirty="0">
                <a:solidFill>
                  <a:srgbClr val="544948"/>
                </a:solidFill>
              </a:rPr>
              <a:t>HOM</a:t>
            </a:r>
            <a:r>
              <a:rPr lang="en-US" sz="2800" dirty="0">
                <a:solidFill>
                  <a:srgbClr val="544948"/>
                </a:solidFill>
              </a:rPr>
              <a:t>(21 MV/m) &lt; 1.7 W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Field emission: </a:t>
            </a:r>
            <a:r>
              <a:rPr lang="en-US" sz="2800" dirty="0">
                <a:solidFill>
                  <a:srgbClr val="544948"/>
                </a:solidFill>
              </a:rPr>
              <a:t>no detectable FE up to quench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Frequency: </a:t>
            </a:r>
            <a:r>
              <a:rPr lang="en-US" sz="2800" dirty="0">
                <a:solidFill>
                  <a:srgbClr val="544948"/>
                </a:solidFill>
              </a:rPr>
              <a:t>f = 1300.25±0.10 MHz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Field probe coupling: </a:t>
            </a:r>
            <a:r>
              <a:rPr lang="en-US" sz="2800" dirty="0">
                <a:solidFill>
                  <a:srgbClr val="544948"/>
                </a:solidFill>
              </a:rPr>
              <a:t>2.5×10</a:t>
            </a:r>
            <a:r>
              <a:rPr lang="en-US" sz="2800" baseline="30000" dirty="0">
                <a:solidFill>
                  <a:srgbClr val="544948"/>
                </a:solidFill>
              </a:rPr>
              <a:t>11</a:t>
            </a:r>
            <a:r>
              <a:rPr lang="en-US" sz="2800" dirty="0">
                <a:solidFill>
                  <a:srgbClr val="544948"/>
                </a:solidFill>
              </a:rPr>
              <a:t> &lt; Q</a:t>
            </a:r>
            <a:r>
              <a:rPr lang="en-US" sz="2800" baseline="-25000" dirty="0">
                <a:solidFill>
                  <a:srgbClr val="544948"/>
                </a:solidFill>
              </a:rPr>
              <a:t>ext</a:t>
            </a:r>
            <a:r>
              <a:rPr lang="en-US" sz="2800" dirty="0">
                <a:solidFill>
                  <a:srgbClr val="544948"/>
                </a:solidFill>
              </a:rPr>
              <a:t> &lt; 7.0×10</a:t>
            </a:r>
            <a:r>
              <a:rPr lang="en-US" sz="2800" baseline="30000" dirty="0">
                <a:solidFill>
                  <a:srgbClr val="544948"/>
                </a:solidFill>
              </a:rPr>
              <a:t>11</a:t>
            </a:r>
            <a:r>
              <a:rPr lang="en-US" sz="2800" dirty="0">
                <a:solidFill>
                  <a:srgbClr val="544948"/>
                </a:solidFill>
              </a:rPr>
              <a:t> 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Multipacting:</a:t>
            </a:r>
            <a:r>
              <a:rPr lang="en-US" sz="2800" dirty="0">
                <a:solidFill>
                  <a:srgbClr val="544948"/>
                </a:solidFill>
              </a:rPr>
              <a:t> </a:t>
            </a:r>
            <a:r>
              <a:rPr lang="en-US" sz="2800" i="1" dirty="0">
                <a:solidFill>
                  <a:srgbClr val="544948"/>
                </a:solidFill>
              </a:rPr>
              <a:t>fully processed before final Q vs. E</a:t>
            </a:r>
          </a:p>
          <a:p>
            <a:pPr marL="342914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C1515"/>
                </a:solidFill>
              </a:rPr>
              <a:t>7</a:t>
            </a:r>
            <a:r>
              <a:rPr lang="el-GR" sz="2800" dirty="0">
                <a:solidFill>
                  <a:srgbClr val="8C1515"/>
                </a:solidFill>
              </a:rPr>
              <a:t>π</a:t>
            </a:r>
            <a:r>
              <a:rPr lang="en-US" sz="2800" dirty="0">
                <a:solidFill>
                  <a:srgbClr val="8C1515"/>
                </a:solidFill>
              </a:rPr>
              <a:t>/9 mode: </a:t>
            </a:r>
            <a:r>
              <a:rPr lang="en-US" sz="2800" i="1" dirty="0">
                <a:solidFill>
                  <a:srgbClr val="544948"/>
                </a:solidFill>
              </a:rPr>
              <a:t>avoid mode buildup → quick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23736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EAE9F-F8D0-1AAC-38A7-FEF3EFD0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qualification testing – procedures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0A44AB-E6D7-91B8-CDDF-8103836D4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53ACE-2516-3343-5836-9BC0333B42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599" y="1066799"/>
            <a:ext cx="6812479" cy="5371569"/>
          </a:xfrm>
        </p:spPr>
        <p:txBody>
          <a:bodyPr/>
          <a:lstStyle/>
          <a:p>
            <a:pPr marL="228614" indent="-342900">
              <a:buFont typeface="Arial" panose="020B0604020202020204" pitchFamily="34" charset="0"/>
              <a:buChar char="•"/>
            </a:pPr>
            <a:r>
              <a:rPr lang="en-US" sz="2800" dirty="0"/>
              <a:t>Cavities shipped by vendor ready for VT</a:t>
            </a:r>
          </a:p>
          <a:p>
            <a:pPr marL="804869" lvl="1" indent="-342900"/>
            <a:r>
              <a:rPr lang="en-US" sz="2400" dirty="0"/>
              <a:t>High-Q coupler: Q</a:t>
            </a:r>
            <a:r>
              <a:rPr lang="en-US" sz="2400" baseline="-25000" dirty="0"/>
              <a:t>ext</a:t>
            </a:r>
            <a:r>
              <a:rPr lang="en-US" sz="2400" dirty="0"/>
              <a:t> ≈ 1.5×10</a:t>
            </a:r>
            <a:r>
              <a:rPr lang="en-US" sz="2400" baseline="30000" dirty="0"/>
              <a:t>10</a:t>
            </a:r>
            <a:endParaRPr lang="en-US" sz="2400" dirty="0"/>
          </a:p>
          <a:p>
            <a:pPr marL="228614" indent="-342900">
              <a:buFont typeface="Arial" panose="020B0604020202020204" pitchFamily="34" charset="0"/>
              <a:buChar char="•"/>
            </a:pPr>
            <a:r>
              <a:rPr lang="en-US" sz="2800" dirty="0"/>
              <a:t>Tested at partner labs after receipt</a:t>
            </a:r>
          </a:p>
          <a:p>
            <a:pPr marL="804869" lvl="1" indent="-342900"/>
            <a:r>
              <a:rPr lang="en-US" sz="2400" dirty="0"/>
              <a:t>Installed on vertical test stand (up to 3 cavities at same time)</a:t>
            </a:r>
          </a:p>
          <a:p>
            <a:pPr marL="971556" lvl="2" indent="-285750"/>
            <a:r>
              <a:rPr lang="en-US" sz="2000" dirty="0"/>
              <a:t>Active pumping at JLab*; not at FNAL</a:t>
            </a:r>
          </a:p>
          <a:p>
            <a:pPr marL="1200150" lvl="3" indent="-285750"/>
            <a:r>
              <a:rPr lang="en-US" sz="1800" dirty="0"/>
              <a:t>*tests after Dec. 2022 have no active pumping</a:t>
            </a:r>
          </a:p>
          <a:p>
            <a:pPr marL="804869" lvl="1" indent="-342900"/>
            <a:r>
              <a:rPr lang="en-US" sz="2400" dirty="0"/>
              <a:t>Instrumentation installed</a:t>
            </a:r>
          </a:p>
          <a:p>
            <a:pPr marL="971556" lvl="2" indent="-285750"/>
            <a:r>
              <a:rPr lang="en-US" sz="2000" dirty="0"/>
              <a:t>Radiation monitors</a:t>
            </a:r>
          </a:p>
          <a:p>
            <a:pPr marL="971556" lvl="2" indent="-285750"/>
            <a:r>
              <a:rPr lang="en-US" sz="2000" dirty="0"/>
              <a:t>Four thermometers (minimum)</a:t>
            </a:r>
          </a:p>
          <a:p>
            <a:pPr marL="971556" lvl="2" indent="-285750"/>
            <a:r>
              <a:rPr lang="en-US" sz="2000" dirty="0"/>
              <a:t>Two fluxgate magnetometers (minimum)</a:t>
            </a:r>
          </a:p>
          <a:p>
            <a:pPr marL="804869" lvl="1" indent="-342900"/>
            <a:r>
              <a:rPr lang="en-US" sz="2400" dirty="0"/>
              <a:t>Fast cool to 4.25 K, with </a:t>
            </a:r>
            <a:r>
              <a:rPr lang="en-US" sz="2400" dirty="0" err="1"/>
              <a:t>B</a:t>
            </a:r>
            <a:r>
              <a:rPr lang="en-US" sz="2400" baseline="-25000" dirty="0" err="1"/>
              <a:t>amb</a:t>
            </a:r>
            <a:r>
              <a:rPr lang="en-US" sz="2400" dirty="0"/>
              <a:t>(T</a:t>
            </a:r>
            <a:r>
              <a:rPr lang="en-US" sz="2400" baseline="-25000" dirty="0"/>
              <a:t>c</a:t>
            </a:r>
            <a:r>
              <a:rPr lang="en-US" sz="2400" dirty="0"/>
              <a:t>) ≤ 5 mG</a:t>
            </a:r>
          </a:p>
          <a:p>
            <a:pPr marL="804869" lvl="1" indent="-342900"/>
            <a:r>
              <a:rPr lang="en-US" sz="2400" dirty="0"/>
              <a:t>Cool to testing T = 2.00±0.02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19D88-D6FD-064A-F6F6-385C4C2A7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9316" y="2734092"/>
            <a:ext cx="2398886" cy="203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507E9-C15F-2D00-D81A-19FE885F6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2847" y="2737139"/>
            <a:ext cx="5150396" cy="1809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B16FAA-9A4A-DE00-AF6D-6893465662C9}"/>
              </a:ext>
            </a:extLst>
          </p:cNvPr>
          <p:cNvSpPr txBox="1"/>
          <p:nvPr/>
        </p:nvSpPr>
        <p:spPr>
          <a:xfrm>
            <a:off x="8226120" y="6195348"/>
            <a:ext cx="318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  <a:effectLst/>
              </a:rPr>
              <a:t>Fermilab vertical test system</a:t>
            </a:r>
            <a:endParaRPr lang="en-US" sz="1400" dirty="0">
              <a:solidFill>
                <a:srgbClr val="8C1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8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3B5D4B-1C28-642A-6EEC-9E98979D5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868" y="2029003"/>
            <a:ext cx="4465515" cy="3420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3AC7DF-4FB7-F38B-45E0-31651C48D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qualification testing – procedures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33C92-A162-249E-A82F-BEBB12C90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99955-D986-8C1A-64F6-C67560FF30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1" y="1066799"/>
            <a:ext cx="6598722" cy="5371569"/>
          </a:xfrm>
        </p:spPr>
        <p:txBody>
          <a:bodyPr/>
          <a:lstStyle/>
          <a:p>
            <a:pPr marL="228614" indent="-342900">
              <a:buFont typeface="Arial" panose="020B0604020202020204" pitchFamily="34" charset="0"/>
              <a:buChar char="•"/>
            </a:pPr>
            <a:r>
              <a:rPr lang="en-US" sz="2800" dirty="0"/>
              <a:t>Calibrate Q</a:t>
            </a:r>
            <a:r>
              <a:rPr lang="en-US" sz="2800" baseline="-25000" dirty="0"/>
              <a:t>0</a:t>
            </a:r>
            <a:r>
              <a:rPr lang="en-US" sz="2800" dirty="0"/>
              <a:t> measurements</a:t>
            </a:r>
          </a:p>
          <a:p>
            <a:pPr marL="804869" lvl="1" indent="-342900"/>
            <a:r>
              <a:rPr lang="en-US" sz="2400" dirty="0"/>
              <a:t>Average of ≥ 5 decay </a:t>
            </a:r>
            <a:r>
              <a:rPr lang="en-US" sz="2400" dirty="0" err="1"/>
              <a:t>msmts</a:t>
            </a:r>
            <a:r>
              <a:rPr lang="en-US" sz="2400" dirty="0"/>
              <a:t>. @ 6-8 MV/m</a:t>
            </a:r>
          </a:p>
          <a:p>
            <a:pPr marL="228614" indent="-342900">
              <a:buFont typeface="Arial" panose="020B0604020202020204" pitchFamily="34" charset="0"/>
              <a:buChar char="•"/>
            </a:pPr>
            <a:r>
              <a:rPr lang="en-US" sz="2800" dirty="0"/>
              <a:t>Measure Q</a:t>
            </a:r>
            <a:r>
              <a:rPr lang="en-US" sz="2800" baseline="-25000" dirty="0"/>
              <a:t>0</a:t>
            </a:r>
            <a:r>
              <a:rPr lang="en-US" sz="2800" dirty="0"/>
              <a:t> vs. E</a:t>
            </a:r>
            <a:r>
              <a:rPr lang="en-US" sz="2800" baseline="-25000" dirty="0"/>
              <a:t>acc</a:t>
            </a:r>
            <a:r>
              <a:rPr lang="en-US" sz="2800" dirty="0"/>
              <a:t> to quench</a:t>
            </a:r>
            <a:endParaRPr lang="en-US" sz="2800" baseline="-25000" dirty="0"/>
          </a:p>
          <a:p>
            <a:pPr marL="804869" lvl="1" indent="-342900"/>
            <a:r>
              <a:rPr lang="en-US" sz="2400" dirty="0"/>
              <a:t>1 MV/m increments (or smaller increments as needed)</a:t>
            </a:r>
          </a:p>
          <a:p>
            <a:pPr marL="804869" lvl="1" indent="-342900"/>
            <a:r>
              <a:rPr lang="en-US" sz="2400" dirty="0"/>
              <a:t>No administrative limit on gradient</a:t>
            </a:r>
          </a:p>
          <a:p>
            <a:pPr marL="228614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981E32"/>
                </a:solidFill>
              </a:rPr>
              <a:t>Watch for FE and MP quenches</a:t>
            </a:r>
          </a:p>
          <a:p>
            <a:pPr marL="804869" lvl="1" indent="-342900"/>
            <a:r>
              <a:rPr lang="en-US" sz="2400" dirty="0">
                <a:solidFill>
                  <a:srgbClr val="981E32"/>
                </a:solidFill>
              </a:rPr>
              <a:t>If Q degradation after MP processing, evaluation by CTB</a:t>
            </a:r>
          </a:p>
          <a:p>
            <a:pPr marL="804869" lvl="1" indent="-342900"/>
            <a:r>
              <a:rPr lang="en-US" sz="2400" dirty="0">
                <a:solidFill>
                  <a:srgbClr val="981E32"/>
                </a:solidFill>
              </a:rPr>
              <a:t>If FE present and conditions away, final power rise from low field to quench in 1 MV/m increments required for qualification.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E7BE7-7D61-4AB9-75E9-2198E62BD7C4}"/>
              </a:ext>
            </a:extLst>
          </p:cNvPr>
          <p:cNvSpPr txBox="1"/>
          <p:nvPr/>
        </p:nvSpPr>
        <p:spPr>
          <a:xfrm>
            <a:off x="8128465" y="5449701"/>
            <a:ext cx="3182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C1515"/>
                </a:solidFill>
                <a:effectLst/>
              </a:rPr>
              <a:t>Example vertical test data</a:t>
            </a:r>
            <a:endParaRPr lang="en-US" sz="1400" dirty="0">
              <a:solidFill>
                <a:srgbClr val="8C15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33687"/>
      </p:ext>
    </p:extLst>
  </p:cSld>
  <p:clrMapOvr>
    <a:masterClrMapping/>
  </p:clrMapOvr>
</p:sld>
</file>

<file path=ppt/theme/theme1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LAC Published Controlled Document" ma:contentTypeID="0x010100155440659A78A0408E1D62E5CA9D3D0F010038FDF43DE38DE441B1404EB426B26F6A" ma:contentTypeVersion="64" ma:contentTypeDescription="" ma:contentTypeScope="" ma:versionID="ab0158f5119b3f86d1a6fac639a35b25">
  <xsd:schema xmlns:xsd="http://www.w3.org/2001/XMLSchema" xmlns:xs="http://www.w3.org/2001/XMLSchema" xmlns:p="http://schemas.microsoft.com/office/2006/metadata/properties" xmlns:ns2="927df50b-eabe-45c3-be73-209499ae91ed" xmlns:ns3="http://schemas.microsoft.com/sharepoint/v3/fields" xmlns:ns4="e5906dec-eb63-41b5-b7fc-c4c00f3cefd5" targetNamespace="http://schemas.microsoft.com/office/2006/metadata/properties" ma:root="true" ma:fieldsID="4b1fc36b082b3d38de6966e344cbb31b" ns2:_="" ns3:_="" ns4:_="">
    <xsd:import namespace="927df50b-eabe-45c3-be73-209499ae91ed"/>
    <xsd:import namespace="http://schemas.microsoft.com/sharepoint/v3/fields"/>
    <xsd:import namespace="e5906dec-eb63-41b5-b7fc-c4c00f3cefd5"/>
    <xsd:element name="properties">
      <xsd:complexType>
        <xsd:sequence>
          <xsd:element name="documentManagement">
            <xsd:complexType>
              <xsd:all>
                <xsd:element ref="ns2:Legacy_x0020_Document_x0020_Number" minOccurs="0"/>
                <xsd:element ref="ns2:CD_x0020_Area" minOccurs="0"/>
                <xsd:element ref="ns2:InProgress_x0020_Revision" minOccurs="0"/>
                <xsd:element ref="ns2:Current_x0020_Release_x0020_Revision" minOccurs="0"/>
                <xsd:element ref="ns2:Current_x0020_Released_x0020_Revision_x0020_Date" minOccurs="0"/>
                <xsd:element ref="ns2:Originator" minOccurs="0"/>
                <xsd:element ref="ns2:Approvers" minOccurs="0"/>
                <xsd:element ref="ns2:In_x0020_Use" minOccurs="0"/>
                <xsd:element ref="ns2:Subsystem" minOccurs="0"/>
                <xsd:element ref="ns2:Legacy_x0020_Previous_x0020_Document_x0020_Number" minOccurs="0"/>
                <xsd:element ref="ns2:Notes1" minOccurs="0"/>
                <xsd:element ref="ns2:Document_x0020_Subsection" minOccurs="0"/>
                <xsd:element ref="ns3:ShortComment" minOccurs="0"/>
                <xsd:element ref="ns2:Source_x0020_Document_x0020_ID1" minOccurs="0"/>
                <xsd:element ref="ns2:Published_x0020_Document_x0020_ID" minOccurs="0"/>
                <xsd:element ref="ns2:Document_x0020_Sequential_x0020_Number" minOccurs="0"/>
                <xsd:element ref="ns2:DCO_x0020_Number" minOccurs="0"/>
                <xsd:element ref="ns2:_dlc_DocIdUrl" minOccurs="0"/>
                <xsd:element ref="ns2:_dlc_DocIdPersistId" minOccurs="0"/>
                <xsd:element ref="ns2:m0f8c9a06362439a93ccf8e7250f9630" minOccurs="0"/>
                <xsd:element ref="ns2:TaxCatchAll" minOccurs="0"/>
                <xsd:element ref="ns2:TaxCatchAllLabel" minOccurs="0"/>
                <xsd:element ref="ns2:dfbd1098dd984cca8e572d891b515fc5" minOccurs="0"/>
                <xsd:element ref="ns2:CD_x0020_System" minOccurs="0"/>
                <xsd:element ref="ns2:Source_x0020_Document_x0020_ID" minOccurs="0"/>
                <xsd:element ref="ns2:Related_x0020_Document_x0020_URL" minOccurs="0"/>
                <xsd:element ref="ns2:Legacy_x0020_Document_x0020_URL" minOccurs="0"/>
                <xsd:element ref="ns2:eb957945f0cf41a089fc8cbef600415c" minOccurs="0"/>
                <xsd:element ref="ns2:Related_x0020_URL" minOccurs="0"/>
                <xsd:element ref="ns2:_dlc_DocId" minOccurs="0"/>
                <xsd:element ref="ns4:MediaServiceMetadata" minOccurs="0"/>
                <xsd:element ref="ns4:MediaServiceFastMetadata" minOccurs="0"/>
                <xsd:element ref="ns4:All_x0020_Approv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df50b-eabe-45c3-be73-209499ae91ed" elementFormDefault="qualified">
    <xsd:import namespace="http://schemas.microsoft.com/office/2006/documentManagement/types"/>
    <xsd:import namespace="http://schemas.microsoft.com/office/infopath/2007/PartnerControls"/>
    <xsd:element name="Legacy_x0020_Document_x0020_Number" ma:index="2" nillable="true" ma:displayName="Document Number" ma:indexed="true" ma:internalName="Legacy_x0020_Document_x0020_Number" ma:readOnly="false">
      <xsd:simpleType>
        <xsd:restriction base="dms:Text">
          <xsd:maxLength value="25"/>
        </xsd:restriction>
      </xsd:simpleType>
    </xsd:element>
    <xsd:element name="CD_x0020_Area" ma:index="6" nillable="true" ma:displayName="CD Area" ma:default="--" ma:format="Dropdown" ma:indexed="true" ma:internalName="CD_x0020_Area" ma:readOnly="false">
      <xsd:simpleType>
        <xsd:restriction base="dms:Choice">
          <xsd:enumeration value="--"/>
          <xsd:enumeration value="00 Management"/>
          <xsd:enumeration value="01 Generic (Universal)"/>
          <xsd:enumeration value="02 LINAC (includes CID, O, DRIP, Positron, LCLS, INJ, BSY)"/>
          <xsd:enumeration value="03 ESA – End Station A"/>
          <xsd:enumeration value="04 PEP – Positron Electron Project"/>
          <xsd:enumeration value="05 SLC – SLAC Linear Accelerator"/>
          <xsd:enumeration value="06 LCLS – LINAC Coherent Light Source"/>
          <xsd:enumeration value="07 LCLS-II"/>
          <xsd:enumeration value="08 FACET-II"/>
          <xsd:enumeration value="11 KTL – Klystron Test Lab"/>
          <xsd:enumeration value="12 NLCTA – Next Linear Collider Test Accelerator"/>
          <xsd:enumeration value="13 ITF/HVTF – Injector Test Facility / High Voltage Test Facility"/>
          <xsd:enumeration value="14"/>
          <xsd:enumeration value="15"/>
          <xsd:enumeration value="16"/>
        </xsd:restriction>
      </xsd:simpleType>
    </xsd:element>
    <xsd:element name="InProgress_x0020_Revision" ma:index="7" nillable="true" ma:displayName="In Progress Revision" ma:internalName="InProgress_x0020_Revision" ma:readOnly="false">
      <xsd:simpleType>
        <xsd:restriction base="dms:Text">
          <xsd:maxLength value="255"/>
        </xsd:restriction>
      </xsd:simpleType>
    </xsd:element>
    <xsd:element name="Current_x0020_Release_x0020_Revision" ma:index="8" nillable="true" ma:displayName="Current Released Revision" ma:indexed="true" ma:internalName="Current_x0020_Release_x0020_Revision" ma:readOnly="false">
      <xsd:simpleType>
        <xsd:restriction base="dms:Text">
          <xsd:maxLength value="255"/>
        </xsd:restriction>
      </xsd:simpleType>
    </xsd:element>
    <xsd:element name="Current_x0020_Released_x0020_Revision_x0020_Date" ma:index="9" nillable="true" ma:displayName="Current Released Revision Date" ma:format="DateOnly" ma:indexed="true" ma:internalName="Current_x0020_Released_x0020_Revision_x0020_Date" ma:readOnly="false">
      <xsd:simpleType>
        <xsd:restriction base="dms:DateTime"/>
      </xsd:simpleType>
    </xsd:element>
    <xsd:element name="Originator" ma:index="10" nillable="true" ma:displayName="Originators" ma:list="UserInfo" ma:SearchPeopleOnly="false" ma:SharePointGroup="0" ma:internalName="Originator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s" ma:index="11" nillable="true" ma:displayName="Approvers" ma:list="UserInfo" ma:SearchPeopleOnly="false" ma:SharePointGroup="0" ma:internalName="Approvers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_x0020_Use" ma:index="12" nillable="true" ma:displayName="In Use" ma:default="1" ma:indexed="true" ma:internalName="In_x0020_Use" ma:readOnly="false">
      <xsd:simpleType>
        <xsd:restriction base="dms:Boolean"/>
      </xsd:simpleType>
    </xsd:element>
    <xsd:element name="Subsystem" ma:index="13" nillable="true" ma:displayName="Subsystem" ma:default="----" ma:internalName="Subsystem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----"/>
                    <xsd:enumeration value="--"/>
                    <xsd:enumeration value="Controls"/>
                    <xsd:enumeration value="Emergency"/>
                    <xsd:enumeration value="HX-2"/>
                    <xsd:enumeration value="Injector LCLS"/>
                    <xsd:enumeration value="Injector S10"/>
                    <xsd:enumeration value="Injector West"/>
                    <xsd:enumeration value="Laser"/>
                    <xsd:enumeration value="LCW"/>
                    <xsd:enumeration value="Linac"/>
                    <xsd:enumeration value="Linac/Injector"/>
                    <xsd:enumeration value="NCL"/>
                    <xsd:enumeration value="PPS"/>
                    <xsd:enumeration value="Radiation Physics"/>
                    <xsd:enumeration value="RF"/>
                    <xsd:enumeration value="SCL"/>
                    <xsd:enumeration value="SPEAR3"/>
                    <xsd:enumeration value="Training"/>
                    <xsd:enumeration value="Undulator"/>
                    <xsd:enumeration value="Vacuum"/>
                    <xsd:enumeration value="Linac West"/>
                    <xsd:enumeration value="Linac Middle"/>
                    <xsd:enumeration value="Linac East"/>
                    <xsd:enumeration value="BSY"/>
                    <xsd:enumeration value="ESA"/>
                    <xsd:enumeration value="SPEAR3 Linac"/>
                    <xsd:enumeration value="SPEAR3 Booster"/>
                    <xsd:enumeration value="SPEAR3 Ring"/>
                  </xsd:restriction>
                </xsd:simpleType>
              </xsd:element>
            </xsd:sequence>
          </xsd:extension>
        </xsd:complexContent>
      </xsd:complexType>
    </xsd:element>
    <xsd:element name="Legacy_x0020_Previous_x0020_Document_x0020_Number" ma:index="14" nillable="true" ma:displayName="Previous Document Number" ma:internalName="Legacy_x0020_Previous_x0020_Document_x0020_Number" ma:readOnly="false">
      <xsd:simpleType>
        <xsd:restriction base="dms:Text">
          <xsd:maxLength value="255"/>
        </xsd:restriction>
      </xsd:simpleType>
    </xsd:element>
    <xsd:element name="Notes1" ma:index="15" nillable="true" ma:displayName="Notes" ma:internalName="Notes1" ma:readOnly="false">
      <xsd:simpleType>
        <xsd:restriction base="dms:Note">
          <xsd:maxLength value="255"/>
        </xsd:restriction>
      </xsd:simpleType>
    </xsd:element>
    <xsd:element name="Document_x0020_Subsection" ma:index="17" nillable="true" ma:displayName="Document Subsection" ma:default="00" ma:indexed="true" ma:internalName="Document_x0020_Subsection" ma:readOnly="false">
      <xsd:simpleType>
        <xsd:restriction base="dms:Text">
          <xsd:maxLength value="255"/>
        </xsd:restriction>
      </xsd:simpleType>
    </xsd:element>
    <xsd:element name="Source_x0020_Document_x0020_ID1" ma:index="21" nillable="true" ma:displayName="Source Document ID" ma:internalName="Source_x0020_Document_x0020_ID1" ma:readOnly="false">
      <xsd:simpleType>
        <xsd:restriction base="dms:Text">
          <xsd:maxLength value="255"/>
        </xsd:restriction>
      </xsd:simpleType>
    </xsd:element>
    <xsd:element name="Published_x0020_Document_x0020_ID" ma:index="22" nillable="true" ma:displayName="Published Document ID" ma:internalName="Published_x0020_Document_x0020_ID" ma:readOnly="false">
      <xsd:simpleType>
        <xsd:restriction base="dms:Text">
          <xsd:maxLength value="255"/>
        </xsd:restriction>
      </xsd:simpleType>
    </xsd:element>
    <xsd:element name="Document_x0020_Sequential_x0020_Number" ma:index="23" nillable="true" ma:displayName="Document Sequential Number" ma:hidden="true" ma:internalName="Document_x0020_Sequential_x0020_Number" ma:readOnly="false">
      <xsd:simpleType>
        <xsd:restriction base="dms:Text">
          <xsd:maxLength value="255"/>
        </xsd:restriction>
      </xsd:simpleType>
    </xsd:element>
    <xsd:element name="DCO_x0020_Number" ma:index="24" nillable="true" ma:displayName="DCO Number" ma:hidden="true" ma:internalName="DCO_x0020_Number" ma:readOnly="false">
      <xsd:simpleType>
        <xsd:restriction base="dms:Note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0f8c9a06362439a93ccf8e7250f9630" ma:index="27" nillable="true" ma:taxonomy="true" ma:internalName="m0f8c9a06362439a93ccf8e7250f9630" ma:taxonomyFieldName="Document_x0020_Type" ma:displayName="Document Type" ma:indexed="true" ma:readOnly="false" ma:fieldId="{60f8c9a0-6362-439a-93cc-f8e7250f9630}" ma:sspId="fd420da9-6cce-460f-935b-b5e0b28d9e79" ma:termSetId="cac6ab47-f0a5-45cc-9454-7a2783ec5b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8" nillable="true" ma:displayName="Taxonomy Catch All Column" ma:hidden="true" ma:list="{fed96870-3cb8-4f71-aca6-62eeee53668a}" ma:internalName="TaxCatchAll" ma:readOnly="false" ma:showField="CatchAllData" ma:web="927df50b-eabe-45c3-be73-209499ae9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9" nillable="true" ma:displayName="Taxonomy Catch All Column1" ma:hidden="true" ma:list="{fed96870-3cb8-4f71-aca6-62eeee53668a}" ma:internalName="TaxCatchAllLabel" ma:readOnly="true" ma:showField="CatchAllDataLabel" ma:web="927df50b-eabe-45c3-be73-209499ae9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fbd1098dd984cca8e572d891b515fc5" ma:index="30" nillable="true" ma:taxonomy="true" ma:internalName="dfbd1098dd984cca8e572d891b515fc5" ma:taxonomyFieldName="Organization_x0020_Unit" ma:displayName="Organization Unit" ma:indexed="true" ma:readOnly="false" ma:fieldId="{dfbd1098-dd98-4cca-8e57-2d891b515fc5}" ma:sspId="fd420da9-6cce-460f-935b-b5e0b28d9e79" ma:termSetId="a3bef51c-adc4-4503-a1bb-0f20f3608a6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_x0020_System" ma:index="31" nillable="true" ma:displayName="CD System" ma:default="--" ma:format="Dropdown" ma:hidden="true" ma:internalName="CD_x0020_System" ma:readOnly="false">
      <xsd:simpleType>
        <xsd:restriction base="dms:Choice">
          <xsd:enumeration value="--"/>
          <xsd:enumeration value="BCS"/>
          <xsd:enumeration value="MAN"/>
          <xsd:enumeration value="PPS"/>
          <xsd:enumeration value="NIRP"/>
          <xsd:enumeration value="ODM"/>
        </xsd:restriction>
      </xsd:simpleType>
    </xsd:element>
    <xsd:element name="Source_x0020_Document_x0020_ID" ma:index="37" nillable="true" ma:displayName="Source Document Library" ma:hidden="true" ma:internalName="Source_x0020_Document_x0020_ID" ma:readOnly="false">
      <xsd:simpleType>
        <xsd:restriction base="dms:Text">
          <xsd:maxLength value="255"/>
        </xsd:restriction>
      </xsd:simpleType>
    </xsd:element>
    <xsd:element name="Related_x0020_Document_x0020_URL" ma:index="38" nillable="true" ma:displayName="Related Document URL" ma:format="Hyperlink" ma:hidden="true" ma:internalName="Related_x0020_Document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egacy_x0020_Document_x0020_URL" ma:index="39" nillable="true" ma:displayName="Legacy Document URL" ma:hidden="true" ma:internalName="Legacy_x0020_Document_x0020_URL" ma:readOnly="false">
      <xsd:simpleType>
        <xsd:restriction base="dms:Text">
          <xsd:maxLength value="255"/>
        </xsd:restriction>
      </xsd:simpleType>
    </xsd:element>
    <xsd:element name="eb957945f0cf41a089fc8cbef600415c" ma:index="40" nillable="true" ma:taxonomy="true" ma:internalName="eb957945f0cf41a089fc8cbef600415c" ma:taxonomyFieldName="Document_x0020_Sub_x0020_Type" ma:displayName="Document Sub Type" ma:indexed="true" ma:readOnly="false" ma:fieldId="{eb957945-f0cf-41a0-89fc-8cbef600415c}" ma:sspId="fd420da9-6cce-460f-935b-b5e0b28d9e79" ma:termSetId="35c1fe8f-1b00-4066-ab6b-b22f72fbb4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lated_x0020_URL" ma:index="41" nillable="true" ma:displayName="Related URL" ma:format="Hyperlink" ma:hidden="true" ma:internalName="Related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4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ShortComment" ma:index="19" nillable="true" ma:displayName="Comments" ma:internalName="ShortComm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06dec-eb63-41b5-b7fc-c4c00f3ce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4" nillable="true" ma:displayName="MediaServiceFastMetadata" ma:hidden="true" ma:internalName="MediaServiceFastMetadata" ma:readOnly="true">
      <xsd:simpleType>
        <xsd:restriction base="dms:Note"/>
      </xsd:simpleType>
    </xsd:element>
    <xsd:element name="All_x0020_Approvers" ma:index="45" nillable="true" ma:displayName="All Approvers" ma:internalName="All_x0020_Approver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displayName="Author"/>
        <xsd:element ref="dcterms:created" minOccurs="0" maxOccurs="1"/>
        <xsd:element ref="dc:identifier" minOccurs="0" maxOccurs="1"/>
        <xsd:element name="contentType" minOccurs="0" maxOccurs="1" type="xsd:string" ma:index="3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_x0020_Document_x0020_ID1 xmlns="927df50b-eabe-45c3-be73-209499ae91ed" xsi:nil="true"/>
    <Legacy_x0020_Document_x0020_URL xmlns="927df50b-eabe-45c3-be73-209499ae91ed" xsi:nil="true"/>
    <Originator xmlns="927df50b-eabe-45c3-be73-209499ae91ed">
      <UserInfo>
        <DisplayName/>
        <AccountId xsi:nil="true"/>
        <AccountType/>
      </UserInfo>
    </Originator>
    <Published_x0020_Document_x0020_ID xmlns="927df50b-eabe-45c3-be73-209499ae91ed" xsi:nil="true"/>
    <m0f8c9a06362439a93ccf8e7250f9630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m0f8c9a06362439a93ccf8e7250f9630>
    <CD_x0020_Area xmlns="927df50b-eabe-45c3-be73-209499ae91ed">--</CD_x0020_Area>
    <InProgress_x0020_Revision xmlns="927df50b-eabe-45c3-be73-209499ae91ed" xsi:nil="true"/>
    <All_x0020_Approvers xmlns="e5906dec-eb63-41b5-b7fc-c4c00f3cefd5" xsi:nil="true"/>
    <In_x0020_Use xmlns="927df50b-eabe-45c3-be73-209499ae91ed">true</In_x0020_Use>
    <Notes1 xmlns="927df50b-eabe-45c3-be73-209499ae91ed" xsi:nil="true"/>
    <DCO_x0020_Number xmlns="927df50b-eabe-45c3-be73-209499ae91ed" xsi:nil="true"/>
    <dfbd1098dd984cca8e572d891b515fc5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LCLS:LCLS-II-HE</TermName>
          <TermId xmlns="http://schemas.microsoft.com/office/infopath/2007/PartnerControls">f34a38a4-a388-47f5-830f-65abcb77da74</TermId>
        </TermInfo>
      </Terms>
    </dfbd1098dd984cca8e572d891b515fc5>
    <Related_x0020_URL xmlns="927df50b-eabe-45c3-be73-209499ae91ed">
      <Url xsi:nil="true"/>
      <Description xsi:nil="true"/>
    </Related_x0020_URL>
    <Subsystem xmlns="927df50b-eabe-45c3-be73-209499ae91ed">
      <Value>----</Value>
    </Subsystem>
    <Legacy_x0020_Previous_x0020_Document_x0020_Number xmlns="927df50b-eabe-45c3-be73-209499ae91ed" xsi:nil="true"/>
    <Document_x0020_Subsection xmlns="927df50b-eabe-45c3-be73-209499ae91ed">00</Document_x0020_Subsection>
    <eb957945f0cf41a089fc8cbef600415c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eb957945f0cf41a089fc8cbef600415c>
    <_dlc_DocIdPersistId xmlns="927df50b-eabe-45c3-be73-209499ae91ed" xsi:nil="true"/>
    <CD_x0020_System xmlns="927df50b-eabe-45c3-be73-209499ae91ed">--</CD_x0020_System>
    <Related_x0020_Document_x0020_URL xmlns="927df50b-eabe-45c3-be73-209499ae91ed">
      <Url xsi:nil="true"/>
      <Description xsi:nil="true"/>
    </Related_x0020_Document_x0020_URL>
    <Legacy_x0020_Document_x0020_Number xmlns="927df50b-eabe-45c3-be73-209499ae91ed">N/A</Legacy_x0020_Document_x0020_Number>
    <Current_x0020_Released_x0020_Revision_x0020_Date xmlns="927df50b-eabe-45c3-be73-209499ae91ed">2022-09-08T07:00:00+00:00</Current_x0020_Released_x0020_Revision_x0020_Date>
    <Document_x0020_Sequential_x0020_Number xmlns="927df50b-eabe-45c3-be73-209499ae91ed" xsi:nil="true"/>
    <Approvers xmlns="927df50b-eabe-45c3-be73-209499ae91ed">
      <UserInfo>
        <DisplayName/>
        <AccountId xsi:nil="true"/>
        <AccountType/>
      </UserInfo>
    </Approvers>
    <Source_x0020_Document_x0020_ID xmlns="927df50b-eabe-45c3-be73-209499ae91ed" xsi:nil="true"/>
    <Current_x0020_Release_x0020_Revision xmlns="927df50b-eabe-45c3-be73-209499ae91ed">R2</Current_x0020_Release_x0020_Revision>
    <TaxCatchAll xmlns="927df50b-eabe-45c3-be73-209499ae91ed">
      <Value>12</Value>
      <Value>11</Value>
      <Value>105</Value>
    </TaxCatchAll>
    <_dlc_DocId xmlns="927df50b-eabe-45c3-be73-209499ae91ed">SLACDOC-4-5729</_dlc_DocId>
    <_dlc_DocIdUrl xmlns="927df50b-eabe-45c3-be73-209499ae91ed">
      <Url>https://slac.sharepoint.com/sites/pub/_layouts/15/DocIdRedir.aspx?ID=SLACDOC-4-5729</Url>
      <Description>SLACDOC-4-5729</Description>
    </_dlc_DocIdUrl>
  </documentManagement>
</p:properties>
</file>

<file path=customXml/itemProps1.xml><?xml version="1.0" encoding="utf-8"?>
<ds:datastoreItem xmlns:ds="http://schemas.openxmlformats.org/officeDocument/2006/customXml" ds:itemID="{8EA1E500-3292-49AB-89A3-D43C53AFCB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27A96D-5E49-412E-A05E-9094CEE4886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FCDDE4C-EA90-4BA2-A04F-468FB3491A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7df50b-eabe-45c3-be73-209499ae91ed"/>
    <ds:schemaRef ds:uri="http://schemas.microsoft.com/sharepoint/v3/fields"/>
    <ds:schemaRef ds:uri="e5906dec-eb63-41b5-b7fc-c4c00f3cef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99C0A3F-B970-457B-A59E-529584E48F65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sharepoint/v4"/>
    <ds:schemaRef ds:uri="5e17f035-7809-4bfa-b952-51c5702c04c3"/>
    <ds:schemaRef ds:uri="http://www.w3.org/XML/1998/namespace"/>
    <ds:schemaRef ds:uri="927df50b-eabe-45c3-be73-209499ae91ed"/>
    <ds:schemaRef ds:uri="e5906dec-eb63-41b5-b7fc-c4c00f3cef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10670</TotalTime>
  <Words>1397</Words>
  <Application>Microsoft Office PowerPoint</Application>
  <PresentationFormat>Widescreen</PresentationFormat>
  <Paragraphs>254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Arial</vt:lpstr>
      <vt:lpstr>Lato</vt:lpstr>
      <vt:lpstr>Source Sans Pro</vt:lpstr>
      <vt:lpstr>LCLS-II-HE Covers/Title Slides</vt:lpstr>
      <vt:lpstr>PowerPoint Presentation</vt:lpstr>
      <vt:lpstr>LCLS-II-HE project scope</vt:lpstr>
      <vt:lpstr>LCLS-II-HE cavity and cryomodule requirements</vt:lpstr>
      <vt:lpstr>High-Q/High-Gradient R&amp;D</vt:lpstr>
      <vt:lpstr>LCLS-II-HE recipe</vt:lpstr>
      <vt:lpstr>LCLS-II-HE cavity scope</vt:lpstr>
      <vt:lpstr>Vertical qualification testing – requirements</vt:lpstr>
      <vt:lpstr>Vertical qualification testing – procedures</vt:lpstr>
      <vt:lpstr>Vertical qualification testing – procedures</vt:lpstr>
      <vt:lpstr>Vertical test performance so far – as of May 10, 2023</vt:lpstr>
      <vt:lpstr>HE cavities vs. LCLS-II: accelerating gradient in VT</vt:lpstr>
      <vt:lpstr>HE cavities vs. LCLS-II: quality factor in VT</vt:lpstr>
      <vt:lpstr>Quality factor by heat lot</vt:lpstr>
      <vt:lpstr>Cryomodule assembly</vt:lpstr>
      <vt:lpstr>Cavity performance in cryomodules</vt:lpstr>
      <vt:lpstr>Cavity performance in cryomodules</vt:lpstr>
      <vt:lpstr>Cavity performance in cryomodules</vt:lpstr>
      <vt:lpstr>Outlook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 Presentation PowerPoint Template</dc:title>
  <dc:subject/>
  <dc:creator>Hast, Carsten</dc:creator>
  <cp:keywords/>
  <dc:description/>
  <cp:lastModifiedBy>Maniscalco, James</cp:lastModifiedBy>
  <cp:revision>2</cp:revision>
  <dcterms:created xsi:type="dcterms:W3CDTF">2022-05-02T20:58:08Z</dcterms:created>
  <dcterms:modified xsi:type="dcterms:W3CDTF">2023-05-16T20:04:21Z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0x010100155440659A78A0408E1D62E5CA9D3D0F010038FDF43DE38DE441B1404EB426B26F6A</vt:lpwstr>
  </property>
  <property fmtid="{D5CDD505-2E9C-101B-9397-08002B2CF9AE}" pid="3" name="MediaServiceImageTags">
    <vt:lpwstr/>
  </property>
  <property fmtid="{D5CDD505-2E9C-101B-9397-08002B2CF9AE}" pid="4" name="TaxCatchAll">
    <vt:lpwstr/>
  </property>
  <property fmtid="{D5CDD505-2E9C-101B-9397-08002B2CF9AE}" pid="5" name="Collaborators">
    <vt:lpwstr/>
  </property>
  <property fmtid="{D5CDD505-2E9C-101B-9397-08002B2CF9AE}" pid="6" name="Associated Policy">
    <vt:lpwstr>--</vt:lpwstr>
  </property>
  <property fmtid="{D5CDD505-2E9C-101B-9397-08002B2CF9AE}" pid="7" name="CD Section">
    <vt:lpwstr>--</vt:lpwstr>
  </property>
  <property fmtid="{D5CDD505-2E9C-101B-9397-08002B2CF9AE}" pid="8" name="CDMS_Area">
    <vt:lpwstr>--</vt:lpwstr>
  </property>
  <property fmtid="{D5CDD505-2E9C-101B-9397-08002B2CF9AE}" pid="9" name="Lock and Tag">
    <vt:bool>false</vt:bool>
  </property>
  <property fmtid="{D5CDD505-2E9C-101B-9397-08002B2CF9AE}" pid="10" name="Retention Action">
    <vt:lpwstr>--</vt:lpwstr>
  </property>
  <property fmtid="{D5CDD505-2E9C-101B-9397-08002B2CF9AE}" pid="11" name="Utilization">
    <vt:lpwstr>Principal</vt:lpwstr>
  </property>
  <property fmtid="{D5CDD505-2E9C-101B-9397-08002B2CF9AE}" pid="12" name="Title1">
    <vt:lpwstr/>
  </property>
  <property fmtid="{D5CDD505-2E9C-101B-9397-08002B2CF9AE}" pid="13" name="Form">
    <vt:bool>false</vt:bool>
  </property>
  <property fmtid="{D5CDD505-2E9C-101B-9397-08002B2CF9AE}" pid="14" name="_dlc_DocIdItemGuid">
    <vt:lpwstr>1df54946-d11d-4e7a-9049-d27a4fc9d228</vt:lpwstr>
  </property>
  <property fmtid="{D5CDD505-2E9C-101B-9397-08002B2CF9AE}" pid="15" name="Document Specialists">
    <vt:lpwstr/>
  </property>
  <property fmtid="{D5CDD505-2E9C-101B-9397-08002B2CF9AE}" pid="16" name="DocType">
    <vt:lpwstr>Presentation</vt:lpwstr>
  </property>
  <property fmtid="{D5CDD505-2E9C-101B-9397-08002B2CF9AE}" pid="17" name="Plenary Agenda Item">
    <vt:lpwstr>7</vt:lpwstr>
  </property>
  <property fmtid="{D5CDD505-2E9C-101B-9397-08002B2CF9AE}" pid="18" name="Document Type">
    <vt:lpwstr>105;#Templates|09abdf3f-5dae-474d-8c44-157bf154b270</vt:lpwstr>
  </property>
  <property fmtid="{D5CDD505-2E9C-101B-9397-08002B2CF9AE}" pid="19" name="Organization Unit">
    <vt:lpwstr>12;#LCLS:LCLS-II-HE|f34a38a4-a388-47f5-830f-65abcb77da74</vt:lpwstr>
  </property>
  <property fmtid="{D5CDD505-2E9C-101B-9397-08002B2CF9AE}" pid="20" name="Document Sub Type">
    <vt:lpwstr>11;#Templates|09abdf3f-5dae-474d-8c44-157bf154b270</vt:lpwstr>
  </property>
  <property fmtid="{D5CDD505-2E9C-101B-9397-08002B2CF9AE}" pid="21" name="URL">
    <vt:lpwstr/>
  </property>
  <property fmtid="{D5CDD505-2E9C-101B-9397-08002B2CF9AE}" pid="22" name="Plenary Agenda">
    <vt:lpwstr>8</vt:lpwstr>
  </property>
  <property fmtid="{D5CDD505-2E9C-101B-9397-08002B2CF9AE}" pid="23" name="Other Collaborators">
    <vt:lpwstr/>
  </property>
  <property fmtid="{D5CDD505-2E9C-101B-9397-08002B2CF9AE}" pid="24" name="Reviewers">
    <vt:lpwstr/>
  </property>
  <property fmtid="{D5CDD505-2E9C-101B-9397-08002B2CF9AE}" pid="25" name="Rescinded">
    <vt:bool>false</vt:bool>
  </property>
  <property fmtid="{D5CDD505-2E9C-101B-9397-08002B2CF9AE}" pid="26" name="Tier">
    <vt:lpwstr>Tier 3</vt:lpwstr>
  </property>
  <property fmtid="{D5CDD505-2E9C-101B-9397-08002B2CF9AE}" pid="27" name="Formatting Updated">
    <vt:lpwstr>true</vt:lpwstr>
  </property>
</Properties>
</file>