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84" r:id="rId2"/>
  </p:sldMasterIdLst>
  <p:notesMasterIdLst>
    <p:notesMasterId r:id="rId7"/>
  </p:notesMasterIdLst>
  <p:sldIdLst>
    <p:sldId id="304" r:id="rId3"/>
    <p:sldId id="337" r:id="rId4"/>
    <p:sldId id="340" r:id="rId5"/>
    <p:sldId id="341" r:id="rId6"/>
  </p:sldIdLst>
  <p:sldSz cx="12192000" cy="6858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mbria Math" panose="02040503050406030204" pitchFamily="18" charset="0"/>
      <p:regular r:id="rId12"/>
    </p:embeddedFont>
    <p:embeddedFont>
      <p:font typeface="Lato" panose="020F0502020204030203" pitchFamily="34" charset="0"/>
      <p:regular r:id="rId13"/>
      <p:bold r:id="rId14"/>
      <p:italic r:id="rId15"/>
      <p:boldItalic r:id="rId16"/>
    </p:embeddedFont>
    <p:embeddedFont>
      <p:font typeface="Lato Black" panose="020F0502020204030204" pitchFamily="34" charset="0"/>
      <p:bold r:id="rId17"/>
      <p:italic r:id="rId18"/>
      <p:boldItalic r:id="rId19"/>
    </p:embeddedFont>
    <p:embeddedFont>
      <p:font typeface="Montserrat" pitchFamily="2" charset="77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1515"/>
    <a:srgbClr val="B83A4B"/>
    <a:srgbClr val="53565A"/>
    <a:srgbClr val="5F574F"/>
    <a:srgbClr val="B6B1A9"/>
    <a:srgbClr val="D4D1D1"/>
    <a:srgbClr val="544948"/>
    <a:srgbClr val="006983"/>
    <a:srgbClr val="013948"/>
    <a:srgbClr val="1AA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14"/>
    <p:restoredTop sz="96327"/>
  </p:normalViewPr>
  <p:slideViewPr>
    <p:cSldViewPr snapToGrid="0" snapToObjects="1" showGuides="1">
      <p:cViewPr varScale="1">
        <p:scale>
          <a:sx n="128" d="100"/>
          <a:sy n="128" d="100"/>
        </p:scale>
        <p:origin x="1048" y="176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4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4.fntdata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8/30/22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1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1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4.png"/><Relationship Id="rId4" Type="http://schemas.openxmlformats.org/officeDocument/2006/relationships/image" Target="../media/image1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11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11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70EA7885-7931-B24B-8499-67A413547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D4D1D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5199706" cy="363896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800" b="1" i="0">
                <a:solidFill>
                  <a:srgbClr val="D4D1D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2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 - Prin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637753-D14F-054A-A9A0-E8DC8A13F1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40829" y="0"/>
            <a:ext cx="4851172" cy="5864225"/>
          </a:xfrm>
          <a:blipFill>
            <a:blip r:embed="rId2"/>
            <a:stretch>
              <a:fillRect l="-55134" t="81" r="-37382" b="-81"/>
            </a:stretch>
          </a:blipFill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8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C7B1-D8C7-F946-BDEC-0EFE67A9A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08F39-E724-4149-8D36-3B5FD266B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780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3687" y="72300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518763A-6065-A341-A8B2-AE7F8D1A9B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3687" y="2270224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4F60F32-F7FC-D74A-B61F-062B52187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3687" y="379831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3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127CDD6-FBEF-EE4C-9F38-757B119F0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9932" y="71189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4 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2475248-C410-E548-A28F-8AA6518566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79932" y="2259109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5 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E28E414-0678-DA4E-9D26-1094523653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79932" y="378719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6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9C2C1-E88D-9641-A57C-DEA0DF949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3725" y="1136987"/>
            <a:ext cx="3384588" cy="111601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B69A155-606B-C744-8B99-0CF0DA55C2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3725" y="2686682"/>
            <a:ext cx="3384588" cy="111601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B91FA69-9C72-4A4B-A704-BCCEB65325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3687" y="4218136"/>
            <a:ext cx="3384588" cy="111601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A8AD4FE-D3EB-7542-8CA9-11FC4C6AB9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9970" y="1115645"/>
            <a:ext cx="3384588" cy="111601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D439FD8-111D-C140-83D2-B951A675E3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79970" y="2665340"/>
            <a:ext cx="3384588" cy="111601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BFAC5FD-3370-B943-8AB7-C4860F8444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79932" y="4196794"/>
            <a:ext cx="3384588" cy="111601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7504286-A63C-D946-863E-9D8F0715C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0100" y="6226174"/>
            <a:ext cx="52959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C8B2BF3D-14E1-3F41-923A-477408E29B07}" type="slidenum">
              <a:rPr lang="en-US" smtClean="0"/>
              <a:pPr/>
              <a:t>‹#›</a:t>
            </a:fld>
            <a:r>
              <a:rPr lang="en-US" dirty="0"/>
              <a:t> / SECTION TITLE AND/OR DEPARTMENT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9BC7E-F9ED-D345-B396-E98E4ECEF9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BAE47A-E69C-8743-80B3-B25F763F639C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26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A4B939-07B1-0F48-A480-A75F7D947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48CC281-A08D-F741-9C1E-1CDF1367B8FF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A8DA0259-38C0-9044-8032-D791A34DB6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0100" y="6226174"/>
            <a:ext cx="52959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C8B2BF3D-14E1-3F41-923A-477408E29B07}" type="slidenum">
              <a:rPr lang="en-US" smtClean="0"/>
              <a:pPr/>
              <a:t>‹#›</a:t>
            </a:fld>
            <a:r>
              <a:rPr lang="en-US" dirty="0"/>
              <a:t> / SECTION TITLE AND/OR DEPARTMENT</a:t>
            </a:r>
          </a:p>
        </p:txBody>
      </p:sp>
    </p:spTree>
    <p:extLst>
      <p:ext uri="{BB962C8B-B14F-4D97-AF65-F5344CB8AC3E}">
        <p14:creationId xmlns:p14="http://schemas.microsoft.com/office/powerpoint/2010/main" val="2391155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86D98D-F868-5B4F-B736-4020110E5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10551391" cy="804152"/>
          </a:xfrm>
        </p:spPr>
        <p:txBody>
          <a:bodyPr anchor="t" anchorCtr="0">
            <a:normAutofit/>
          </a:bodyPr>
          <a:lstStyle>
            <a:lvl1pPr>
              <a:defRPr sz="36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20147C1-05E4-924C-9AA3-7D90271F32EC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00100" y="1649637"/>
            <a:ext cx="3367809" cy="325852"/>
          </a:xfrm>
        </p:spPr>
        <p:txBody>
          <a:bodyPr numCol="1">
            <a:normAutofit/>
          </a:bodyPr>
          <a:lstStyle>
            <a:lvl1pPr marL="0" marR="0" indent="0" algn="l" defTabSz="18288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B4CF2-D4CE-0C45-A65F-FD4632B152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975489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9094D5-660A-5149-8448-2787EEF56CC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12095" y="1649638"/>
            <a:ext cx="3367810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E49625-BDC5-EE47-96D4-441AB557106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24090" y="1649638"/>
            <a:ext cx="33458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9DB7CC-6B1E-C147-A4D7-C8BFAD2CA4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3614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D1554987-5F20-6545-A525-4E76BE0943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3614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FFDBED3-223E-934A-9B8F-7FB7C78787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12095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3C431C6-C321-8E46-A0D1-23A596CD19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2095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45849C-9979-5646-A7DE-352449B2AE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30577" y="2122841"/>
            <a:ext cx="3317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690BA4-5725-E74F-A1D7-869ED1F8EF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30577" y="2684332"/>
            <a:ext cx="3317674" cy="748719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16F0CB9-C4B5-2649-8980-FA7565C48F19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12095" y="3822149"/>
            <a:ext cx="3389674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F33C7A1-E75B-1041-9E11-8FB4517BF0C8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030577" y="3822149"/>
            <a:ext cx="33176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A047395-5AF1-154B-84BC-A80BB529F7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614" y="4295352"/>
            <a:ext cx="336132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36616F2-09F2-E248-95E2-82F70307B4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3614" y="4856843"/>
            <a:ext cx="3361323" cy="748719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6F42B76-74A0-CA4D-8A2B-CE9CA6CACD9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095" y="4295352"/>
            <a:ext cx="3389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1A5A8873-5833-0042-B69A-5883CFD33C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095" y="4856843"/>
            <a:ext cx="3389674" cy="748719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826BEB9-8FCF-9A44-AFE7-74CF476995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0577" y="4295352"/>
            <a:ext cx="331767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F86C0A-B51C-1046-AA0A-EC295FC775F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0577" y="4856843"/>
            <a:ext cx="3317673" cy="748719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B12EA8C-91D6-4847-AF0E-29379345621C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00100" y="3822149"/>
            <a:ext cx="336132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145ACA-AD56-304E-A1B1-C4F73C5F5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261855-235B-7B44-8B0F-6C14C1927979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4128B-BF4E-3042-9D11-945E0053E6CF}"/>
              </a:ext>
            </a:extLst>
          </p:cNvPr>
          <p:cNvCxnSpPr>
            <a:cxnSpLocks/>
          </p:cNvCxnSpPr>
          <p:nvPr userDrawn="1"/>
        </p:nvCxnSpPr>
        <p:spPr>
          <a:xfrm>
            <a:off x="800100" y="4155271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6A55FC9E-59DF-7D40-9C45-433265E656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0100" y="6226174"/>
            <a:ext cx="52959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C8B2BF3D-14E1-3F41-923A-477408E29B07}" type="slidenum">
              <a:rPr lang="en-US" smtClean="0"/>
              <a:pPr/>
              <a:t>‹#›</a:t>
            </a:fld>
            <a:r>
              <a:rPr lang="en-US" dirty="0"/>
              <a:t> / SECTION TITLE AND/OR DEPARTMENT</a:t>
            </a:r>
          </a:p>
        </p:txBody>
      </p:sp>
    </p:spTree>
    <p:extLst>
      <p:ext uri="{BB962C8B-B14F-4D97-AF65-F5344CB8AC3E}">
        <p14:creationId xmlns:p14="http://schemas.microsoft.com/office/powerpoint/2010/main" val="3611619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B1CE3-4FC1-7F40-94E2-3D59AD777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D873E-EF4A-AA41-879F-A999947DC6EE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303CCF5-F0DF-B84E-B762-8833E6E1E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694561D-79B3-7F4E-939F-3810DA3C4B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0100" y="6226174"/>
            <a:ext cx="52959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C8B2BF3D-14E1-3F41-923A-477408E29B07}" type="slidenum">
              <a:rPr lang="en-US" smtClean="0"/>
              <a:pPr/>
              <a:t>‹#›</a:t>
            </a:fld>
            <a:r>
              <a:rPr lang="en-US" dirty="0"/>
              <a:t> / SECTION TITLE AND/OR DEPARTMENT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3246BD-BC91-8746-B5C0-96461A66FC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6808" y="6258972"/>
            <a:ext cx="959746" cy="31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81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Red">
    <p:bg>
      <p:bgPr>
        <a:gradFill flip="none" rotWithShape="1"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20A9C6-B7E0-A14E-8612-799EEFE47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11044DB1-1F1F-F54A-885B-B9A9A1D97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4C6D2D-A81E-9F47-9F5F-69980193212A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EFE86010-BABE-CC4C-8E81-0811A4263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4B0C4FA0-C711-1341-A79E-9598739B43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0100" y="6226174"/>
            <a:ext cx="52959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C8B2BF3D-14E1-3F41-923A-477408E29B07}" type="slidenum">
              <a:rPr lang="en-US" smtClean="0"/>
              <a:pPr/>
              <a:t>‹#›</a:t>
            </a:fld>
            <a:r>
              <a:rPr lang="en-US" dirty="0"/>
              <a:t> / SECTION TITLE AND/OR DEPARTMENT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DC8D1C05-FDAC-444E-80C6-067C6F3B26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6808" y="6258972"/>
            <a:ext cx="959746" cy="31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15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Blue">
    <p:bg>
      <p:bgPr>
        <a:gradFill>
          <a:gsLst>
            <a:gs pos="50000">
              <a:srgbClr val="006983"/>
            </a:gs>
            <a:gs pos="0">
              <a:srgbClr val="1AA4BC"/>
            </a:gs>
            <a:gs pos="100000">
              <a:srgbClr val="013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683E79B-0704-6040-823D-63F8162CF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EFF19B41-64C1-4346-89EC-6088CB0FD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9A055E-816F-1843-8943-290D8159EA4B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13A7343-8C6F-FE42-959D-8729506129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FF854EFD-41CD-1D40-9B0A-647A0E143C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0100" y="6226174"/>
            <a:ext cx="52959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C8B2BF3D-14E1-3F41-923A-477408E29B07}" type="slidenum">
              <a:rPr lang="en-US" smtClean="0"/>
              <a:pPr/>
              <a:t>‹#›</a:t>
            </a:fld>
            <a:r>
              <a:rPr lang="en-US" dirty="0"/>
              <a:t> / SECTION TITLE AND/OR DEPARTMENT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B5856FB8-90AE-0342-98BD-EB6CEE74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6808" y="6258972"/>
            <a:ext cx="959746" cy="31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58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Purple">
    <p:bg>
      <p:bgPr>
        <a:gradFill>
          <a:gsLst>
            <a:gs pos="50000">
              <a:srgbClr val="877F7A"/>
            </a:gs>
            <a:gs pos="0">
              <a:srgbClr val="B6B1A9"/>
            </a:gs>
            <a:gs pos="100000">
              <a:srgbClr val="544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D7428E3-8390-A845-9BB2-8625FA441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63962DC-11C4-EE4E-B407-A6BE2A977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D9DC38-50ED-364F-8200-296C6F0AAEA5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82308EF-B172-754F-82A9-C15D20DD8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537E2D4A-92CA-5A4C-8BA2-5B29541BA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0100" y="6226174"/>
            <a:ext cx="52959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C8B2BF3D-14E1-3F41-923A-477408E29B07}" type="slidenum">
              <a:rPr lang="en-US" smtClean="0"/>
              <a:pPr/>
              <a:t>‹#›</a:t>
            </a:fld>
            <a:r>
              <a:rPr lang="en-US" dirty="0"/>
              <a:t> / SECTION TITLE AND/OR DEPARTMENT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C3AC2A3-8E0B-BF42-8D3B-97A123C537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6808" y="6258972"/>
            <a:ext cx="959746" cy="31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88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Orange">
    <p:bg>
      <p:bgPr>
        <a:gradFill>
          <a:gsLst>
            <a:gs pos="38000">
              <a:srgbClr val="F4B12F"/>
            </a:gs>
            <a:gs pos="0">
              <a:srgbClr val="FEDD5C"/>
            </a:gs>
            <a:gs pos="78000">
              <a:srgbClr val="E9830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5ECA6C5-FDF2-4A45-8223-10F0CF4E7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8316B-CE90-414C-9EF5-CC70896BC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5A5200-D8C2-3D4F-BD62-EE66B1852AE1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05FAE5E-1170-464B-9043-75C93547E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E65B7C5C-D797-9542-817E-3333BA976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0100" y="6226174"/>
            <a:ext cx="52959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C8B2BF3D-14E1-3F41-923A-477408E29B07}" type="slidenum">
              <a:rPr lang="en-US" smtClean="0"/>
              <a:pPr/>
              <a:t>‹#›</a:t>
            </a:fld>
            <a:r>
              <a:rPr lang="en-US" dirty="0"/>
              <a:t> / SECTION TITLE AND/OR DEPARTMENT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8B3AD49F-B50A-734C-9188-14D738DEED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6808" y="6258972"/>
            <a:ext cx="959746" cy="31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5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Option 2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Green">
    <p:bg>
      <p:bgPr>
        <a:gradFill>
          <a:gsLst>
            <a:gs pos="50000">
              <a:srgbClr val="59B06D"/>
            </a:gs>
            <a:gs pos="0">
              <a:srgbClr val="8AC751"/>
            </a:gs>
            <a:gs pos="100000">
              <a:srgbClr val="279989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00965A0-BB98-7E46-B035-8A412F69C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98F3BE6-D2B1-1944-9806-187E975B4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0100" y="6226174"/>
            <a:ext cx="52959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C8B2BF3D-14E1-3F41-923A-477408E29B07}" type="slidenum">
              <a:rPr lang="en-US" smtClean="0"/>
              <a:pPr/>
              <a:t>‹#›</a:t>
            </a:fld>
            <a:r>
              <a:rPr lang="en-US" dirty="0"/>
              <a:t> / SECTION TITLE AND/OR DEPARTMENT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C0C83A01-CEBC-6C46-91D7-4B525DD0D9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6808" y="6258972"/>
            <a:ext cx="959746" cy="31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67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rgbClr val="8C1515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98F3BE6-D2B1-1944-9806-187E975B4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0100" y="6226174"/>
            <a:ext cx="52959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C8B2BF3D-14E1-3F41-923A-477408E29B07}" type="slidenum">
              <a:rPr lang="en-US" smtClean="0"/>
              <a:pPr/>
              <a:t>‹#›</a:t>
            </a:fld>
            <a:r>
              <a:rPr lang="en-US" dirty="0"/>
              <a:t> / SECTION TITLE AND/OR DEPARTMENT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A7A72-794E-0647-AE60-3B31B0A1D037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05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553359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E952F91-9531-B245-BCF2-4BE6474AE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0100" y="6226174"/>
            <a:ext cx="52959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C8B2BF3D-14E1-3F41-923A-477408E29B07}" type="slidenum">
              <a:rPr lang="en-US" smtClean="0"/>
              <a:pPr/>
              <a:t>‹#›</a:t>
            </a:fld>
            <a:r>
              <a:rPr lang="en-US" dirty="0"/>
              <a:t> / SECTION TITLE AND/OR DEPARTMENT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49624"/>
            <a:ext cx="10553700" cy="99237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 which can be up to two lines long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1370278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2048211"/>
            <a:ext cx="10553700" cy="40096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0573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Heavy 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E952F91-9531-B245-BCF2-4BE6474AE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0100" y="6226174"/>
            <a:ext cx="52959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C8B2BF3D-14E1-3F41-923A-477408E29B07}" type="slidenum">
              <a:rPr lang="en-US" smtClean="0"/>
              <a:pPr/>
              <a:t>‹#›</a:t>
            </a:fld>
            <a:r>
              <a:rPr lang="en-US" dirty="0"/>
              <a:t> / SECTION TITLE AND/OR DEPARTMENT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977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2046884"/>
            <a:ext cx="5157788" cy="4011016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2046884"/>
            <a:ext cx="5157788" cy="401101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4" y="1551566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5A4FF73-CF31-D740-92EE-21010EB36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642" y="6226174"/>
            <a:ext cx="530135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C8B2BF3D-14E1-3F41-923A-477408E29B07}" type="slidenum">
              <a:rPr lang="en-US" smtClean="0"/>
              <a:pPr/>
              <a:t>‹#›</a:t>
            </a:fld>
            <a:r>
              <a:rPr lang="en-US" dirty="0"/>
              <a:t> / SECTION TITLE AND/OR DEPARTMENT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24D18FAA-7E67-2A47-B4D3-A1B643F3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49624"/>
            <a:ext cx="10553700" cy="99237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 which can be up to two lines long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2A7993F-1E18-624A-934B-CFBAB989D10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370278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0" y="1551566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90491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Heavy Tex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1602938"/>
            <a:ext cx="5157788" cy="44549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8"/>
            <a:ext cx="5157788" cy="44549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4" y="1107621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5A4FF73-CF31-D740-92EE-21010EB36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642" y="6226174"/>
            <a:ext cx="530135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C8B2BF3D-14E1-3F41-923A-477408E29B07}" type="slidenum">
              <a:rPr lang="en-US" smtClean="0"/>
              <a:pPr/>
              <a:t>‹#›</a:t>
            </a:fld>
            <a:r>
              <a:rPr lang="en-US" dirty="0"/>
              <a:t> / SECTION TITLE AND/OR DEPARTMENT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0" y="1107621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946FC1E-D9A3-3742-A732-A38CF0B81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6BBAF-C975-F54C-A45C-3A099A01DC59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83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549100"/>
            <a:ext cx="6929879" cy="419503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94E8101-BD33-1840-8BD8-D717C3EF1A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0100" y="6226174"/>
            <a:ext cx="52959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C8B2BF3D-14E1-3F41-923A-477408E29B07}" type="slidenum">
              <a:rPr lang="en-US" smtClean="0"/>
              <a:pPr/>
              <a:t>‹#›</a:t>
            </a:fld>
            <a:r>
              <a:rPr lang="en-US" dirty="0"/>
              <a:t> / SECTION TITLE AND/OR DEPARTMENT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31E6A15E-CDFA-9643-80E3-4462F1FF51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49624"/>
            <a:ext cx="10553700" cy="99237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 which can be up to two lines long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0362" y="1553359"/>
            <a:ext cx="3373438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8172FBF-5183-DF4B-939D-986D34B58C28}"/>
              </a:ext>
            </a:extLst>
          </p:cNvPr>
          <p:cNvCxnSpPr>
            <a:cxnSpLocks/>
          </p:cNvCxnSpPr>
          <p:nvPr userDrawn="1"/>
        </p:nvCxnSpPr>
        <p:spPr>
          <a:xfrm>
            <a:off x="800100" y="1370278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0363" y="2048208"/>
            <a:ext cx="3373437" cy="369536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0213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69DD78-AB21-8741-ACA7-AABC6E30C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549098"/>
            <a:ext cx="5143050" cy="2969111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282E36C-003D-C146-8F50-BAC426D2815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29939" y="1549098"/>
            <a:ext cx="5123861" cy="2969110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AFEF10-3C3C-2F4A-AE65-4B1A3FF14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0100" y="6226174"/>
            <a:ext cx="52959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C8B2BF3D-14E1-3F41-923A-477408E29B07}" type="slidenum">
              <a:rPr lang="en-US" smtClean="0"/>
              <a:pPr/>
              <a:t>‹#›</a:t>
            </a:fld>
            <a:r>
              <a:rPr lang="en-US" dirty="0"/>
              <a:t> / SECTION TITLE AND/OR DEPARTMENT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B58ED-6D9B-DC46-8A83-DC202AB3D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5089915"/>
            <a:ext cx="5143050" cy="82972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652F39B7-0392-3A44-9B7D-7113CDDC8F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49624"/>
            <a:ext cx="10553700" cy="99237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 which can be up to two lines long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9B038D1-16A3-5F4B-8682-B082506EF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4617402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D17625E-984C-964E-A57B-95F3DD5EB23A}"/>
              </a:ext>
            </a:extLst>
          </p:cNvPr>
          <p:cNvCxnSpPr>
            <a:cxnSpLocks/>
          </p:cNvCxnSpPr>
          <p:nvPr userDrawn="1"/>
        </p:nvCxnSpPr>
        <p:spPr>
          <a:xfrm>
            <a:off x="800100" y="1370278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2372518-BEFC-5C4C-8BF4-241FFDBF0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9939" y="5089915"/>
            <a:ext cx="5143050" cy="82972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D4ED423-5F65-2F45-8A11-89BCB4260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9939" y="4617402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0207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F7B1B4-B6FD-7D4E-ADAA-028C49AC36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100" y="1549098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EBD19ED-FC15-5149-8D5F-B231198B0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0100" y="6226174"/>
            <a:ext cx="52959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C8B2BF3D-14E1-3F41-923A-477408E29B07}" type="slidenum">
              <a:rPr lang="en-US" smtClean="0"/>
              <a:pPr/>
              <a:t>‹#›</a:t>
            </a:fld>
            <a:r>
              <a:rPr lang="en-US" dirty="0"/>
              <a:t> / SECTION TITLE AND/OR DEPARTMENT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951621"/>
            <a:ext cx="3367810" cy="80053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A32DD2E1-9444-B44B-A5DB-AA386861C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49624"/>
            <a:ext cx="10553700" cy="99237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 which can be up to two lines long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18EADE-401A-354E-8068-194C83389C59}"/>
              </a:ext>
            </a:extLst>
          </p:cNvPr>
          <p:cNvCxnSpPr>
            <a:cxnSpLocks/>
          </p:cNvCxnSpPr>
          <p:nvPr userDrawn="1"/>
        </p:nvCxnSpPr>
        <p:spPr>
          <a:xfrm>
            <a:off x="800100" y="1370278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099" y="4454424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E5F7C37-B244-B142-A9A7-E1FAFB86BDB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12095" y="1549098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2094" y="4951621"/>
            <a:ext cx="3367810" cy="80053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2094" y="4454424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DC9F240-04D8-D943-A30D-C994E4F6D58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003707" y="1549098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3706" y="4951621"/>
            <a:ext cx="3367810" cy="80053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03706" y="4454424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9796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2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64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2C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0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647700"/>
            <a:ext cx="7013041" cy="2199440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884411"/>
            <a:ext cx="701304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99" y="3845860"/>
            <a:ext cx="7013041" cy="395476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8" y="4241336"/>
            <a:ext cx="7013041" cy="395476"/>
          </a:xfrm>
        </p:spPr>
        <p:txBody>
          <a:bodyPr>
            <a:noAutofit/>
          </a:bodyPr>
          <a:lstStyle>
            <a:lvl1pPr>
              <a:defRPr sz="20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A191257-6D86-9042-A3D7-71EF3494F1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ED364AF-F2B9-A44B-8E62-AFF26C49BA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5982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">
    <p:bg>
      <p:bgPr>
        <a:solidFill>
          <a:srgbClr val="D4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6210301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637753-D14F-054A-A9A0-E8DC8A13F1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40829" y="0"/>
            <a:ext cx="4851172" cy="5864225"/>
          </a:xfrm>
          <a:blipFill>
            <a:blip r:embed="rId2"/>
            <a:stretch>
              <a:fillRect l="-55134" t="81" r="-37382" b="-81"/>
            </a:stretch>
          </a:blipFill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89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2A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72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2B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7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Option 2C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6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3" r:id="rId2"/>
    <p:sldLayoutId id="2147483674" r:id="rId3"/>
    <p:sldLayoutId id="2147483675" r:id="rId4"/>
    <p:sldLayoutId id="2147483671" r:id="rId5"/>
    <p:sldLayoutId id="2147483672" r:id="rId6"/>
    <p:sldLayoutId id="2147483680" r:id="rId7"/>
    <p:sldLayoutId id="2147483681" r:id="rId8"/>
    <p:sldLayoutId id="2147483683" r:id="rId9"/>
    <p:sldLayoutId id="2147483682" r:id="rId10"/>
    <p:sldLayoutId id="214748368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0000"/>
        <a:buFont typeface="System Font Regular"/>
        <a:buChar char="–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3A6B9B7-00BF-F24A-8664-25106CE33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0100" y="6226174"/>
            <a:ext cx="40533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C8B2BF3D-14E1-3F41-923A-477408E29B07}" type="slidenum">
              <a:rPr lang="en-US" smtClean="0"/>
              <a:pPr/>
              <a:t>‹#›</a:t>
            </a:fld>
            <a:r>
              <a:rPr lang="en-US" dirty="0"/>
              <a:t> / SECTION TITLE AND/OR DEPARTMENT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E84F8E-15CD-164B-9EA4-8221DA7312E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466808" y="6258972"/>
            <a:ext cx="959746" cy="317133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F486D22-965E-B74F-A14E-E7D480B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 dirty="0"/>
              <a:t>Click to edit master title style which can be up to two lines in length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8ED4D0-A088-4E43-A643-82D02D9D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4059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69" r:id="rId4"/>
    <p:sldLayoutId id="2147483668" r:id="rId5"/>
    <p:sldLayoutId id="2147483663" r:id="rId6"/>
    <p:sldLayoutId id="2147483666" r:id="rId7"/>
    <p:sldLayoutId id="2147483665" r:id="rId8"/>
    <p:sldLayoutId id="2147483667" r:id="rId9"/>
    <p:sldLayoutId id="2147483687" r:id="rId10"/>
    <p:sldLayoutId id="2147483649" r:id="rId11"/>
    <p:sldLayoutId id="2147483688" r:id="rId12"/>
    <p:sldLayoutId id="2147483650" r:id="rId13"/>
    <p:sldLayoutId id="2147483689" r:id="rId14"/>
    <p:sldLayoutId id="2147483651" r:id="rId15"/>
    <p:sldLayoutId id="2147483652" r:id="rId16"/>
    <p:sldLayoutId id="2147483660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B83A4B"/>
        </a:buClr>
        <a:buFontTx/>
        <a:buNone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466725" indent="-173038" algn="l" defTabSz="914400" rtl="0" eaLnBrk="1" latinLnBrk="0" hangingPunct="1">
        <a:lnSpc>
          <a:spcPct val="9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863600" indent="-173038" algn="l" defTabSz="914400" rtl="0" eaLnBrk="1" latinLnBrk="0" hangingPunct="1">
        <a:lnSpc>
          <a:spcPct val="90000"/>
        </a:lnSpc>
        <a:spcBef>
          <a:spcPts val="500"/>
        </a:spcBef>
        <a:buClr>
          <a:srgbClr val="B83A4B"/>
        </a:buClr>
        <a:buSzPct val="110000"/>
        <a:buFont typeface="System Font Regular"/>
        <a:buChar char="–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320800" indent="-173038" algn="l" defTabSz="914400" rtl="0" eaLnBrk="1" latinLnBrk="0" hangingPunct="1">
        <a:lnSpc>
          <a:spcPct val="9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665288" indent="-173038" algn="l" defTabSz="914400" rtl="0" eaLnBrk="1" latinLnBrk="0" hangingPunct="1">
        <a:lnSpc>
          <a:spcPct val="9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58902B-26F1-744F-996C-22FDEFE714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100" y="392383"/>
            <a:ext cx="6449112" cy="2246574"/>
          </a:xfrm>
        </p:spPr>
        <p:txBody>
          <a:bodyPr>
            <a:normAutofit/>
          </a:bodyPr>
          <a:lstStyle/>
          <a:p>
            <a:r>
              <a:rPr lang="en-US" sz="3200" dirty="0"/>
              <a:t>Simulation of the multi-view imaging system with differentiable ray tracing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A8523B-BB64-7840-951E-3C3A6A680C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3429000"/>
            <a:ext cx="6553200" cy="416337"/>
          </a:xfrm>
        </p:spPr>
        <p:txBody>
          <a:bodyPr/>
          <a:lstStyle/>
          <a:p>
            <a:r>
              <a:rPr lang="en-US" dirty="0"/>
              <a:t>August 2022</a:t>
            </a:r>
          </a:p>
        </p:txBody>
      </p:sp>
    </p:spTree>
    <p:extLst>
      <p:ext uri="{BB962C8B-B14F-4D97-AF65-F5344CB8AC3E}">
        <p14:creationId xmlns:p14="http://schemas.microsoft.com/office/powerpoint/2010/main" val="3673904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40307FE-95BD-7A79-D308-8AAF52E62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426356"/>
            <a:ext cx="4461818" cy="44618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B6E08A-76C0-604D-8C44-4D70FADCA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New dome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9C52C-6944-5831-217F-2D2D35F10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451" y="3255600"/>
            <a:ext cx="6844533" cy="3422267"/>
          </a:xfrm>
          <a:prstGeom prst="rect">
            <a:avLst/>
          </a:prstGeom>
        </p:spPr>
      </p:pic>
      <p:pic>
        <p:nvPicPr>
          <p:cNvPr id="7" name="Picture 6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6EFC4BD0-E885-D64C-90F9-3697BC89E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782" y="898853"/>
            <a:ext cx="4206240" cy="2804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854896-E4CA-AD18-E360-812C5D29C678}"/>
              </a:ext>
            </a:extLst>
          </p:cNvPr>
          <p:cNvSpPr txBox="1"/>
          <p:nvPr/>
        </p:nvSpPr>
        <p:spPr>
          <a:xfrm>
            <a:off x="9850781" y="4782067"/>
            <a:ext cx="1308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100 x 100px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34A432-2C6B-281D-301C-B852F5011967}"/>
                  </a:ext>
                </a:extLst>
              </p:cNvPr>
              <p:cNvSpPr txBox="1"/>
              <p:nvPr/>
            </p:nvSpPr>
            <p:spPr>
              <a:xfrm>
                <a:off x="0" y="6385867"/>
                <a:ext cx="84378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f74p726mm_m0p1_N4p67, 10us imaging time, 76% QE, </a:t>
                </a:r>
                <a:r>
                  <a:rPr lang="en-GB" dirty="0">
                    <a:solidFill>
                      <a:srgbClr val="8C1515"/>
                    </a:solidFill>
                  </a:rPr>
                  <a:t>no readout noise</a:t>
                </a:r>
                <a:r>
                  <a:rPr lang="en-GB" dirty="0"/>
                  <a:t>, 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𝑚𝑚</m:t>
                        </m:r>
                      </m:e>
                      <m:sup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dirty="0"/>
                  <a:t> cloud</a:t>
                </a:r>
                <a:endParaRPr lang="en-BE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34A432-2C6B-281D-301C-B852F5011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85867"/>
                <a:ext cx="8437823" cy="369332"/>
              </a:xfrm>
              <a:prstGeom prst="rect">
                <a:avLst/>
              </a:prstGeom>
              <a:blipFill>
                <a:blip r:embed="rId5"/>
                <a:stretch>
                  <a:fillRect l="-602" t="-10345" b="-27586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8623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40307FE-95BD-7A79-D308-8AAF52E62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426356"/>
            <a:ext cx="4461818" cy="44618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B6E08A-76C0-604D-8C44-4D70FADCA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</a:t>
            </a:r>
            <a:r>
              <a:rPr lang="en-BE" dirty="0"/>
              <a:t>radoptics.Camera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B8B85BB9-8E03-A761-4EE6-F49108BF0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180" y="898853"/>
            <a:ext cx="5486400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B24936-42EB-0C15-6030-50FD543E2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120" y="5183776"/>
            <a:ext cx="6781800" cy="673100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6C1D6529-E55D-2842-6EB5-EE6298ABF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040" y="1498293"/>
            <a:ext cx="3688080" cy="245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79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B6E08A-76C0-604D-8C44-4D70FADCA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New dome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86522D-0043-338A-1136-6574049D12B1}"/>
                  </a:ext>
                </a:extLst>
              </p:cNvPr>
              <p:cNvSpPr txBox="1"/>
              <p:nvPr/>
            </p:nvSpPr>
            <p:spPr>
              <a:xfrm>
                <a:off x="0" y="6385867"/>
                <a:ext cx="84378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f74p726mm_m0p1_N4p67, 10us imaging time, 76% QE, 3.3 readout noise, 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𝑚𝑚</m:t>
                        </m:r>
                      </m:e>
                      <m:sup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dirty="0"/>
                  <a:t> cloud</a:t>
                </a:r>
                <a:endParaRPr lang="en-BE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86522D-0043-338A-1136-6574049D1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85867"/>
                <a:ext cx="8437823" cy="369332"/>
              </a:xfrm>
              <a:prstGeom prst="rect">
                <a:avLst/>
              </a:prstGeom>
              <a:blipFill>
                <a:blip r:embed="rId2"/>
                <a:stretch>
                  <a:fillRect l="-602" t="-10345" b="-27586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3854896-E4CA-AD18-E360-812C5D29C678}"/>
              </a:ext>
            </a:extLst>
          </p:cNvPr>
          <p:cNvSpPr txBox="1"/>
          <p:nvPr/>
        </p:nvSpPr>
        <p:spPr>
          <a:xfrm>
            <a:off x="2766790" y="4784020"/>
            <a:ext cx="1308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100 x 100px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EB4565-AAA2-E499-777E-225ECF7763CE}"/>
              </a:ext>
            </a:extLst>
          </p:cNvPr>
          <p:cNvSpPr txBox="1"/>
          <p:nvPr/>
        </p:nvSpPr>
        <p:spPr>
          <a:xfrm>
            <a:off x="596356" y="2257390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F2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443610-C766-BD55-D86A-F31DEC043C2D}"/>
              </a:ext>
            </a:extLst>
          </p:cNvPr>
          <p:cNvSpPr txBox="1"/>
          <p:nvPr/>
        </p:nvSpPr>
        <p:spPr>
          <a:xfrm>
            <a:off x="11311263" y="2257390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F4.67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322A4F-BFD0-D6B0-2B2D-D33DCDB93DFE}"/>
              </a:ext>
            </a:extLst>
          </p:cNvPr>
          <p:cNvSpPr txBox="1"/>
          <p:nvPr/>
        </p:nvSpPr>
        <p:spPr>
          <a:xfrm>
            <a:off x="11369772" y="478402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F5.5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9B94B9-2DB4-8377-0E36-2DD7A5411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85" y="848063"/>
            <a:ext cx="6375972" cy="3187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7D360F-9F16-E9B5-7F1D-7816F350C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741" y="845831"/>
            <a:ext cx="6375972" cy="31879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106F4B-4377-E6BF-EE70-1E3425C24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741" y="3403313"/>
            <a:ext cx="6375971" cy="318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2701"/>
      </p:ext>
    </p:extLst>
  </p:cSld>
  <p:clrMapOvr>
    <a:masterClrMapping/>
  </p:clrMapOvr>
</p:sld>
</file>

<file path=ppt/theme/theme1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8281E63-9DD2-3945-9F76-0CC7E88353D2}" vid="{50D03A28-A0E8-A04A-B717-430A9727C248}"/>
    </a:ext>
  </a:extLst>
</a:theme>
</file>

<file path=ppt/theme/theme2.xml><?xml version="1.0" encoding="utf-8"?>
<a:theme xmlns:a="http://schemas.openxmlformats.org/drawingml/2006/main" name="SLAC Interio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8281E63-9DD2-3945-9F76-0CC7E88353D2}" vid="{B8135A83-FD27-B248-9C46-F091BC3B85A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393</TotalTime>
  <Words>71</Words>
  <Application>Microsoft Macintosh PowerPoint</Application>
  <PresentationFormat>Widescreen</PresentationFormat>
  <Paragraphs>12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Lato</vt:lpstr>
      <vt:lpstr>Cambria Math</vt:lpstr>
      <vt:lpstr>Calibri</vt:lpstr>
      <vt:lpstr>Arial</vt:lpstr>
      <vt:lpstr>Lato Black</vt:lpstr>
      <vt:lpstr>System Font Regular</vt:lpstr>
      <vt:lpstr>Montserrat</vt:lpstr>
      <vt:lpstr>SLAC Covers/Title Slides</vt:lpstr>
      <vt:lpstr>SLAC Interior Slides</vt:lpstr>
      <vt:lpstr>PowerPoint Presentation</vt:lpstr>
      <vt:lpstr>New dome</vt:lpstr>
      <vt:lpstr>gradoptics.Camera</vt:lpstr>
      <vt:lpstr>New dome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Vandegar, Maxime</dc:creator>
  <cp:lastModifiedBy>Vandegar, Maxime</cp:lastModifiedBy>
  <cp:revision>3</cp:revision>
  <dcterms:created xsi:type="dcterms:W3CDTF">2022-08-24T12:32:12Z</dcterms:created>
  <dcterms:modified xsi:type="dcterms:W3CDTF">2022-08-29T22:36:42Z</dcterms:modified>
</cp:coreProperties>
</file>