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71" r:id="rId2"/>
    <p:sldId id="265" r:id="rId3"/>
    <p:sldId id="268" r:id="rId4"/>
    <p:sldId id="266" r:id="rId5"/>
    <p:sldId id="26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8FFFFF"/>
    <a:srgbClr val="000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84" autoAdjust="0"/>
    <p:restoredTop sz="94660"/>
  </p:normalViewPr>
  <p:slideViewPr>
    <p:cSldViewPr snapToGrid="0">
      <p:cViewPr varScale="1">
        <p:scale>
          <a:sx n="93" d="100"/>
          <a:sy n="93" d="100"/>
        </p:scale>
        <p:origin x="1020" y="5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C58F2-FB83-4509-BCBD-BE57CD138E7A}"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D15B-DFBE-43D7-A785-33EB5869922A}" type="slidenum">
              <a:rPr lang="en-US" smtClean="0"/>
              <a:t>‹#›</a:t>
            </a:fld>
            <a:endParaRPr lang="en-US"/>
          </a:p>
        </p:txBody>
      </p:sp>
    </p:spTree>
    <p:extLst>
      <p:ext uri="{BB962C8B-B14F-4D97-AF65-F5344CB8AC3E}">
        <p14:creationId xmlns:p14="http://schemas.microsoft.com/office/powerpoint/2010/main" val="156122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37A8914-F445-409E-9F41-9C80A692AB33}"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36195" name="Rectangle 2"/>
          <p:cNvSpPr>
            <a:spLocks noGrp="1" noRot="1" noChangeAspect="1" noChangeArrowheads="1" noTextEdit="1"/>
          </p:cNvSpPr>
          <p:nvPr>
            <p:ph type="sldImg"/>
          </p:nvPr>
        </p:nvSpPr>
        <p:spPr>
          <a:xfrm>
            <a:off x="423863" y="706438"/>
            <a:ext cx="6167437" cy="3470275"/>
          </a:xfrm>
          <a:ln w="12700" cap="flat">
            <a:solidFill>
              <a:schemeClr val="tx1"/>
            </a:solidFill>
          </a:ln>
        </p:spPr>
      </p:sp>
      <p:sp>
        <p:nvSpPr>
          <p:cNvPr id="136196" name="Rectangle 3"/>
          <p:cNvSpPr>
            <a:spLocks noGrp="1" noChangeArrowheads="1"/>
          </p:cNvSpPr>
          <p:nvPr>
            <p:ph type="body" idx="1"/>
          </p:nvPr>
        </p:nvSpPr>
        <p:spPr>
          <a:xfrm>
            <a:off x="934720" y="4415791"/>
            <a:ext cx="5140960" cy="4180152"/>
          </a:xfrm>
          <a:noFill/>
          <a:ln/>
        </p:spPr>
        <p:txBody>
          <a:bodyPr lIns="89797" tIns="46503" rIns="89797" bIns="46503"/>
          <a:lstStyle/>
          <a:p>
            <a:pPr defTabSz="891333"/>
            <a:endParaRPr lang="en-US" dirty="0"/>
          </a:p>
        </p:txBody>
      </p:sp>
    </p:spTree>
    <p:extLst>
      <p:ext uri="{BB962C8B-B14F-4D97-AF65-F5344CB8AC3E}">
        <p14:creationId xmlns:p14="http://schemas.microsoft.com/office/powerpoint/2010/main" val="263725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37A8914-F445-409E-9F41-9C80A692AB33}"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36195" name="Rectangle 2"/>
          <p:cNvSpPr>
            <a:spLocks noGrp="1" noRot="1" noChangeAspect="1" noChangeArrowheads="1" noTextEdit="1"/>
          </p:cNvSpPr>
          <p:nvPr>
            <p:ph type="sldImg"/>
          </p:nvPr>
        </p:nvSpPr>
        <p:spPr>
          <a:xfrm>
            <a:off x="423863" y="706438"/>
            <a:ext cx="6167437" cy="3470275"/>
          </a:xfrm>
          <a:ln w="12700" cap="flat">
            <a:solidFill>
              <a:schemeClr val="tx1"/>
            </a:solidFill>
          </a:ln>
        </p:spPr>
      </p:sp>
      <p:sp>
        <p:nvSpPr>
          <p:cNvPr id="136196" name="Rectangle 3"/>
          <p:cNvSpPr>
            <a:spLocks noGrp="1" noChangeArrowheads="1"/>
          </p:cNvSpPr>
          <p:nvPr>
            <p:ph type="body" idx="1"/>
          </p:nvPr>
        </p:nvSpPr>
        <p:spPr>
          <a:xfrm>
            <a:off x="934720" y="4415791"/>
            <a:ext cx="5140960" cy="4180152"/>
          </a:xfrm>
          <a:noFill/>
          <a:ln/>
        </p:spPr>
        <p:txBody>
          <a:bodyPr lIns="89797" tIns="46503" rIns="89797" bIns="46503"/>
          <a:lstStyle/>
          <a:p>
            <a:pPr defTabSz="891333"/>
            <a:endParaRPr lang="en-US" dirty="0"/>
          </a:p>
        </p:txBody>
      </p:sp>
    </p:spTree>
    <p:extLst>
      <p:ext uri="{BB962C8B-B14F-4D97-AF65-F5344CB8AC3E}">
        <p14:creationId xmlns:p14="http://schemas.microsoft.com/office/powerpoint/2010/main" val="315675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37A8914-F445-409E-9F41-9C80A692AB33}"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36195" name="Rectangle 2"/>
          <p:cNvSpPr>
            <a:spLocks noGrp="1" noRot="1" noChangeAspect="1" noChangeArrowheads="1" noTextEdit="1"/>
          </p:cNvSpPr>
          <p:nvPr>
            <p:ph type="sldImg"/>
          </p:nvPr>
        </p:nvSpPr>
        <p:spPr>
          <a:xfrm>
            <a:off x="423863" y="706438"/>
            <a:ext cx="6167437" cy="3470275"/>
          </a:xfrm>
          <a:ln w="12700" cap="flat">
            <a:solidFill>
              <a:schemeClr val="tx1"/>
            </a:solidFill>
          </a:ln>
        </p:spPr>
      </p:sp>
      <p:sp>
        <p:nvSpPr>
          <p:cNvPr id="136196" name="Rectangle 3"/>
          <p:cNvSpPr>
            <a:spLocks noGrp="1" noChangeArrowheads="1"/>
          </p:cNvSpPr>
          <p:nvPr>
            <p:ph type="body" idx="1"/>
          </p:nvPr>
        </p:nvSpPr>
        <p:spPr>
          <a:xfrm>
            <a:off x="934720" y="4415791"/>
            <a:ext cx="5140960" cy="4180152"/>
          </a:xfrm>
          <a:noFill/>
          <a:ln/>
        </p:spPr>
        <p:txBody>
          <a:bodyPr lIns="89797" tIns="46503" rIns="89797" bIns="46503"/>
          <a:lstStyle/>
          <a:p>
            <a:pPr defTabSz="891333"/>
            <a:endParaRPr lang="en-US" dirty="0"/>
          </a:p>
        </p:txBody>
      </p:sp>
    </p:spTree>
    <p:extLst>
      <p:ext uri="{BB962C8B-B14F-4D97-AF65-F5344CB8AC3E}">
        <p14:creationId xmlns:p14="http://schemas.microsoft.com/office/powerpoint/2010/main" val="129310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37A8914-F445-409E-9F41-9C80A692AB33}"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36195" name="Rectangle 2"/>
          <p:cNvSpPr>
            <a:spLocks noGrp="1" noRot="1" noChangeAspect="1" noChangeArrowheads="1" noTextEdit="1"/>
          </p:cNvSpPr>
          <p:nvPr>
            <p:ph type="sldImg"/>
          </p:nvPr>
        </p:nvSpPr>
        <p:spPr>
          <a:xfrm>
            <a:off x="423863" y="706438"/>
            <a:ext cx="6167437" cy="3470275"/>
          </a:xfrm>
          <a:ln w="12700" cap="flat">
            <a:solidFill>
              <a:schemeClr val="tx1"/>
            </a:solidFill>
          </a:ln>
        </p:spPr>
      </p:sp>
      <p:sp>
        <p:nvSpPr>
          <p:cNvPr id="136196" name="Rectangle 3"/>
          <p:cNvSpPr>
            <a:spLocks noGrp="1" noChangeArrowheads="1"/>
          </p:cNvSpPr>
          <p:nvPr>
            <p:ph type="body" idx="1"/>
          </p:nvPr>
        </p:nvSpPr>
        <p:spPr>
          <a:xfrm>
            <a:off x="934720" y="4415791"/>
            <a:ext cx="5140960" cy="4180152"/>
          </a:xfrm>
          <a:noFill/>
          <a:ln/>
        </p:spPr>
        <p:txBody>
          <a:bodyPr lIns="89797" tIns="46503" rIns="89797" bIns="46503"/>
          <a:lstStyle/>
          <a:p>
            <a:pPr defTabSz="891333"/>
            <a:endParaRPr lang="en-US" dirty="0"/>
          </a:p>
        </p:txBody>
      </p:sp>
    </p:spTree>
    <p:extLst>
      <p:ext uri="{BB962C8B-B14F-4D97-AF65-F5344CB8AC3E}">
        <p14:creationId xmlns:p14="http://schemas.microsoft.com/office/powerpoint/2010/main" val="195300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37A8914-F445-409E-9F41-9C80A692AB33}"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36195" name="Rectangle 2"/>
          <p:cNvSpPr>
            <a:spLocks noGrp="1" noRot="1" noChangeAspect="1" noChangeArrowheads="1" noTextEdit="1"/>
          </p:cNvSpPr>
          <p:nvPr>
            <p:ph type="sldImg"/>
          </p:nvPr>
        </p:nvSpPr>
        <p:spPr>
          <a:xfrm>
            <a:off x="423863" y="706438"/>
            <a:ext cx="6167437" cy="3470275"/>
          </a:xfrm>
          <a:ln w="12700" cap="flat">
            <a:solidFill>
              <a:schemeClr val="tx1"/>
            </a:solidFill>
          </a:ln>
        </p:spPr>
      </p:sp>
      <p:sp>
        <p:nvSpPr>
          <p:cNvPr id="136196" name="Rectangle 3"/>
          <p:cNvSpPr>
            <a:spLocks noGrp="1" noChangeArrowheads="1"/>
          </p:cNvSpPr>
          <p:nvPr>
            <p:ph type="body" idx="1"/>
          </p:nvPr>
        </p:nvSpPr>
        <p:spPr>
          <a:xfrm>
            <a:off x="934720" y="4415791"/>
            <a:ext cx="5140960" cy="4180152"/>
          </a:xfrm>
          <a:noFill/>
          <a:ln/>
        </p:spPr>
        <p:txBody>
          <a:bodyPr lIns="89797" tIns="46503" rIns="89797" bIns="46503"/>
          <a:lstStyle/>
          <a:p>
            <a:pPr defTabSz="891333"/>
            <a:endParaRPr lang="en-US" dirty="0"/>
          </a:p>
        </p:txBody>
      </p:sp>
    </p:spTree>
    <p:extLst>
      <p:ext uri="{BB962C8B-B14F-4D97-AF65-F5344CB8AC3E}">
        <p14:creationId xmlns:p14="http://schemas.microsoft.com/office/powerpoint/2010/main" val="3012069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55600" y="228600"/>
            <a:ext cx="11480800" cy="914400"/>
          </a:xfrm>
          <a:prstGeom prst="rect">
            <a:avLst/>
          </a:prstGeom>
          <a:gradFill rotWithShape="0">
            <a:gsLst>
              <a:gs pos="0">
                <a:srgbClr val="0000FF"/>
              </a:gs>
              <a:gs pos="100000">
                <a:srgbClr val="007FFF"/>
              </a:gs>
            </a:gsLst>
            <a:lin ang="0" scaled="1"/>
          </a:grad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FF"/>
              </a:solidFill>
              <a:effectLst>
                <a:outerShdw blurRad="38100" dist="38100" dir="2700000" algn="tl">
                  <a:srgbClr val="000000"/>
                </a:outerShdw>
              </a:effectLst>
              <a:uLnTx/>
              <a:uFillTx/>
              <a:latin typeface="Helvetica"/>
              <a:ea typeface="+mn-ea"/>
              <a:cs typeface="+mn-cs"/>
            </a:endParaRPr>
          </a:p>
        </p:txBody>
      </p:sp>
      <p:pic>
        <p:nvPicPr>
          <p:cNvPr id="5" name="Picture 7"/>
          <p:cNvPicPr>
            <a:picLocks noChangeAspect="1" noChangeArrowheads="1"/>
          </p:cNvPicPr>
          <p:nvPr/>
        </p:nvPicPr>
        <p:blipFill>
          <a:blip r:embed="rId2" cstate="print"/>
          <a:srcRect/>
          <a:stretch>
            <a:fillRect/>
          </a:stretch>
        </p:blipFill>
        <p:spPr bwMode="auto">
          <a:xfrm>
            <a:off x="355600" y="228600"/>
            <a:ext cx="1219200" cy="914400"/>
          </a:xfrm>
          <a:prstGeom prst="rect">
            <a:avLst/>
          </a:prstGeom>
          <a:noFill/>
          <a:ln w="9525">
            <a:noFill/>
            <a:miter lim="800000"/>
            <a:headEnd/>
            <a:tailEnd/>
          </a:ln>
        </p:spPr>
      </p:pic>
      <p:pic>
        <p:nvPicPr>
          <p:cNvPr id="6" name="Picture 9" descr="head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34801" y="276248"/>
            <a:ext cx="1144954" cy="828675"/>
          </a:xfrm>
          <a:prstGeom prst="rect">
            <a:avLst/>
          </a:prstGeom>
          <a:noFill/>
          <a:ln w="9525">
            <a:noFill/>
            <a:miter lim="800000"/>
            <a:headEnd/>
            <a:tailEnd/>
          </a:ln>
        </p:spPr>
      </p:pic>
      <p:sp>
        <p:nvSpPr>
          <p:cNvPr id="73731" name="Rectangle 3"/>
          <p:cNvSpPr>
            <a:spLocks noGrp="1" noChangeArrowheads="1"/>
          </p:cNvSpPr>
          <p:nvPr>
            <p:ph type="ctrTitle"/>
          </p:nvPr>
        </p:nvSpPr>
        <p:spPr>
          <a:xfrm>
            <a:off x="1271955" y="149225"/>
            <a:ext cx="8716107" cy="1143000"/>
          </a:xfrm>
        </p:spPr>
        <p:txBody>
          <a:bodyPr/>
          <a:lstStyle>
            <a:lvl1pPr>
              <a:defRPr/>
            </a:lvl1pPr>
          </a:lstStyle>
          <a:p>
            <a:r>
              <a:rPr lang="en-US"/>
              <a:t>Click to edit Master title style</a:t>
            </a:r>
          </a:p>
        </p:txBody>
      </p:sp>
      <p:sp>
        <p:nvSpPr>
          <p:cNvPr id="73732" name="Rectangle 4"/>
          <p:cNvSpPr>
            <a:spLocks noGrp="1" noChangeArrowheads="1"/>
          </p:cNvSpPr>
          <p:nvPr>
            <p:ph type="subTitle" idx="1"/>
          </p:nvPr>
        </p:nvSpPr>
        <p:spPr>
          <a:xfrm>
            <a:off x="1690087" y="1257323"/>
            <a:ext cx="7877908" cy="601663"/>
          </a:xfrm>
        </p:spPr>
        <p:txBody>
          <a:bodyPr/>
          <a:lstStyle>
            <a:lvl1pPr marL="0" indent="0" algn="ctr">
              <a:buFontTx/>
              <a:buNone/>
              <a:defRPr/>
            </a:lvl1pPr>
          </a:lstStyle>
          <a:p>
            <a:r>
              <a:rPr lang="en-US"/>
              <a:t>Click to edit Master subtitle style</a:t>
            </a:r>
          </a:p>
        </p:txBody>
      </p:sp>
      <p:sp>
        <p:nvSpPr>
          <p:cNvPr id="7" name="Rectangle 5"/>
          <p:cNvSpPr>
            <a:spLocks noGrp="1" noChangeArrowheads="1"/>
          </p:cNvSpPr>
          <p:nvPr>
            <p:ph type="ftr" sz="quarter" idx="10"/>
          </p:nvPr>
        </p:nvSpPr>
        <p:spPr>
          <a:xfrm>
            <a:off x="2797923" y="6480198"/>
            <a:ext cx="6600092" cy="320675"/>
          </a:xfrm>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xfrm>
            <a:off x="9550400" y="6434138"/>
            <a:ext cx="2540000" cy="347662"/>
          </a:xfrm>
        </p:spPr>
        <p:txBody>
          <a:bodyPr/>
          <a:lstStyle>
            <a:lvl1pPr>
              <a:defRPr/>
            </a:lvl1pPr>
          </a:lstStyle>
          <a:p>
            <a:pPr>
              <a:defRPr/>
            </a:pPr>
            <a:fld id="{91588DEC-8DAA-4ABC-B076-AD59E1CF307B}" type="slidenum">
              <a:rPr lang="en-US" smtClean="0">
                <a:solidFill>
                  <a:srgbClr val="000000"/>
                </a:solidFill>
              </a:rPr>
              <a:pPr>
                <a:defRPr/>
              </a:pPr>
              <a:t>‹#›</a:t>
            </a:fld>
            <a:endParaRPr lang="en-US">
              <a:solidFill>
                <a:srgbClr val="000000"/>
              </a:solidFill>
            </a:endParaRPr>
          </a:p>
        </p:txBody>
      </p:sp>
      <p:sp>
        <p:nvSpPr>
          <p:cNvPr id="9" name="Rectangle 8"/>
          <p:cNvSpPr>
            <a:spLocks noGrp="1" noChangeArrowheads="1"/>
          </p:cNvSpPr>
          <p:nvPr>
            <p:ph type="dt" sz="half" idx="12"/>
          </p:nvPr>
        </p:nvSpPr>
        <p:spPr>
          <a:xfrm>
            <a:off x="91833" y="6448425"/>
            <a:ext cx="2540000" cy="323850"/>
          </a:xfrm>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6266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CD883FC-8077-431A-BA26-ADD2055E12D7}" type="slidenum">
              <a:rPr lang="en-US" smtClean="0">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9586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8584" y="381000"/>
            <a:ext cx="2391508"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4061" y="381000"/>
            <a:ext cx="6986954"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BA00516-B56D-45E7-A93C-C237C5F245CB}" type="slidenum">
              <a:rPr lang="en-US" smtClean="0">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287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7D28486-F570-4AA9-8494-7A5F48CEA7B3}" type="slidenum">
              <a:rPr lang="en-US" smtClean="0">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6786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9002" y="4406923"/>
            <a:ext cx="956603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89002" y="2906713"/>
            <a:ext cx="95660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AD78E66-C064-4623-9075-F4F7DB95FF17}" type="slidenum">
              <a:rPr lang="en-US" smtClean="0">
                <a:solidFill>
                  <a:srgbClr val="000000"/>
                </a:solidFill>
              </a:rPr>
              <a:pPr>
                <a:defRPr/>
              </a:pPr>
              <a:t>‹#›</a:t>
            </a:fld>
            <a:endParaRPr lang="en-US">
              <a:solidFill>
                <a:srgbClr val="000000"/>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2352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4061" y="1981200"/>
            <a:ext cx="468923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0861" y="1981200"/>
            <a:ext cx="468923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1A2345F-1BB0-4B89-BDF7-423AFF23407B}" type="slidenum">
              <a:rPr lang="en-US" smtClean="0">
                <a:solidFill>
                  <a:srgbClr val="000000"/>
                </a:solidFill>
              </a:rPr>
              <a:pPr>
                <a:defRPr/>
              </a:pPr>
              <a:t>‹#›</a:t>
            </a:fld>
            <a:endParaRPr lang="en-US">
              <a:solidFill>
                <a:srgbClr val="000000"/>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4204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708" y="274638"/>
            <a:ext cx="1012873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2708" y="1535113"/>
            <a:ext cx="49725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2708" y="2174875"/>
            <a:ext cx="49725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16969" y="1535113"/>
            <a:ext cx="49744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6969" y="2174875"/>
            <a:ext cx="49744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9A109DB2-012F-4C80-9BD8-299A390684D9}" type="slidenum">
              <a:rPr lang="en-US" smtClean="0">
                <a:solidFill>
                  <a:srgbClr val="000000"/>
                </a:solidFill>
              </a:rPr>
              <a:pPr>
                <a:defRPr/>
              </a:pPr>
              <a:t>‹#›</a:t>
            </a:fld>
            <a:endParaRPr lang="en-US">
              <a:solidFill>
                <a:srgbClr val="000000"/>
              </a:solidFill>
            </a:endParaRPr>
          </a:p>
        </p:txBody>
      </p:sp>
      <p:sp>
        <p:nvSpPr>
          <p:cNvPr id="9"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7948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B368C490-5D1C-4D5C-9EA4-A3F536ACA8E4}" type="slidenum">
              <a:rPr lang="en-US" smtClean="0">
                <a:solidFill>
                  <a:srgbClr val="000000"/>
                </a:solidFill>
              </a:rPr>
              <a:pPr>
                <a:defRPr/>
              </a:pPr>
              <a:t>‹#›</a:t>
            </a:fld>
            <a:endParaRPr lang="en-US">
              <a:solidFill>
                <a:srgbClr val="000000"/>
              </a:solidFill>
            </a:endParaRPr>
          </a:p>
        </p:txBody>
      </p:sp>
      <p:sp>
        <p:nvSpPr>
          <p:cNvPr id="5"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496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33DC4876-B288-465E-A8A4-2378C279B821}" type="slidenum">
              <a:rPr lang="en-US" smtClean="0">
                <a:solidFill>
                  <a:srgbClr val="000000"/>
                </a:solidFill>
              </a:rPr>
              <a:pPr>
                <a:defRPr/>
              </a:pPr>
              <a:t>‹#›</a:t>
            </a:fld>
            <a:endParaRPr lang="en-US">
              <a:solidFill>
                <a:srgbClr val="000000"/>
              </a:solidFill>
            </a:endParaRPr>
          </a:p>
        </p:txBody>
      </p:sp>
      <p:sp>
        <p:nvSpPr>
          <p:cNvPr id="4"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
        <p:nvSpPr>
          <p:cNvPr id="8" name="Rectangle 2"/>
          <p:cNvSpPr>
            <a:spLocks noChangeArrowheads="1"/>
          </p:cNvSpPr>
          <p:nvPr userDrawn="1"/>
        </p:nvSpPr>
        <p:spPr bwMode="auto">
          <a:xfrm>
            <a:off x="1840524" y="227045"/>
            <a:ext cx="10046676" cy="914400"/>
          </a:xfrm>
          <a:prstGeom prst="rect">
            <a:avLst/>
          </a:prstGeom>
          <a:gradFill rotWithShape="1">
            <a:gsLst>
              <a:gs pos="0">
                <a:srgbClr val="000064"/>
              </a:gs>
              <a:gs pos="50000">
                <a:schemeClr val="accent2"/>
              </a:gs>
              <a:gs pos="100000">
                <a:srgbClr val="000064"/>
              </a:gs>
            </a:gsLst>
            <a:lin ang="0" scaled="1"/>
          </a:gra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FF"/>
              </a:solidFill>
              <a:effectLst>
                <a:outerShdw blurRad="38100" dist="38100" dir="2700000" algn="tl">
                  <a:srgbClr val="000000"/>
                </a:outerShdw>
              </a:effectLst>
              <a:uLnTx/>
              <a:uFillTx/>
              <a:latin typeface="Helvetica"/>
              <a:ea typeface="+mn-ea"/>
              <a:cs typeface="+mn-cs"/>
            </a:endParaRPr>
          </a:p>
        </p:txBody>
      </p:sp>
    </p:spTree>
    <p:extLst>
      <p:ext uri="{BB962C8B-B14F-4D97-AF65-F5344CB8AC3E}">
        <p14:creationId xmlns:p14="http://schemas.microsoft.com/office/powerpoint/2010/main" val="185360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2708" y="273050"/>
            <a:ext cx="37025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00061" y="273073"/>
            <a:ext cx="629138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2708" y="1435103"/>
            <a:ext cx="37025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36FFEFC-3C8F-49EE-B773-361B808A6B49}" type="slidenum">
              <a:rPr lang="en-US" smtClean="0">
                <a:solidFill>
                  <a:srgbClr val="000000"/>
                </a:solidFill>
              </a:rPr>
              <a:pPr>
                <a:defRPr/>
              </a:pPr>
              <a:t>‹#›</a:t>
            </a:fld>
            <a:endParaRPr lang="en-US">
              <a:solidFill>
                <a:srgbClr val="000000"/>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04362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899" y="4800600"/>
            <a:ext cx="675249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5899" y="612775"/>
            <a:ext cx="675249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205899" y="5367338"/>
            <a:ext cx="675249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AA95DA1-567A-439E-BE0C-D11902B3FD42}" type="slidenum">
              <a:rPr lang="en-US" smtClean="0">
                <a:solidFill>
                  <a:srgbClr val="000000"/>
                </a:solidFill>
              </a:rPr>
              <a:pPr>
                <a:defRPr/>
              </a:pPr>
              <a:t>‹#›</a:t>
            </a:fld>
            <a:endParaRPr lang="en-US">
              <a:solidFill>
                <a:srgbClr val="000000"/>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02768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55600" y="228600"/>
            <a:ext cx="11480800" cy="914400"/>
          </a:xfrm>
          <a:prstGeom prst="rect">
            <a:avLst/>
          </a:prstGeom>
          <a:gradFill rotWithShape="1">
            <a:gsLst>
              <a:gs pos="0">
                <a:srgbClr val="000064"/>
              </a:gs>
              <a:gs pos="50000">
                <a:schemeClr val="accent2"/>
              </a:gs>
              <a:gs pos="100000">
                <a:srgbClr val="000064"/>
              </a:gs>
            </a:gsLst>
            <a:lin ang="0" scaled="1"/>
          </a:gra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FF"/>
              </a:solidFill>
              <a:effectLst>
                <a:outerShdw blurRad="38100" dist="38100" dir="2700000" algn="tl">
                  <a:srgbClr val="000000"/>
                </a:outerShdw>
              </a:effectLst>
              <a:uLnTx/>
              <a:uFillTx/>
              <a:latin typeface="Helvetica"/>
              <a:ea typeface="+mn-ea"/>
              <a:cs typeface="+mn-cs"/>
            </a:endParaRPr>
          </a:p>
        </p:txBody>
      </p:sp>
      <p:sp>
        <p:nvSpPr>
          <p:cNvPr id="8195" name="Rectangle 3"/>
          <p:cNvSpPr>
            <a:spLocks noGrp="1" noChangeArrowheads="1"/>
          </p:cNvSpPr>
          <p:nvPr>
            <p:ph type="title"/>
          </p:nvPr>
        </p:nvSpPr>
        <p:spPr bwMode="auto">
          <a:xfrm>
            <a:off x="2743214" y="304800"/>
            <a:ext cx="9009185"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6" name="Rectangle 4"/>
          <p:cNvSpPr>
            <a:spLocks noGrp="1" noChangeArrowheads="1"/>
          </p:cNvSpPr>
          <p:nvPr>
            <p:ph type="body" idx="1"/>
          </p:nvPr>
        </p:nvSpPr>
        <p:spPr bwMode="auto">
          <a:xfrm>
            <a:off x="609600" y="1295400"/>
            <a:ext cx="11277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09" name="Rectangle 5"/>
          <p:cNvSpPr>
            <a:spLocks noGrp="1" noChangeArrowheads="1"/>
          </p:cNvSpPr>
          <p:nvPr>
            <p:ph type="ftr" sz="quarter" idx="3"/>
          </p:nvPr>
        </p:nvSpPr>
        <p:spPr bwMode="auto">
          <a:xfrm>
            <a:off x="2647462" y="6553200"/>
            <a:ext cx="6875584"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ffectLst/>
                <a:latin typeface="Times" pitchFamily="48" charset="0"/>
              </a:defRPr>
            </a:lvl1pPr>
          </a:lstStyle>
          <a:p>
            <a:pPr fontAlgn="base">
              <a:spcBef>
                <a:spcPct val="0"/>
              </a:spcBef>
              <a:spcAft>
                <a:spcPct val="0"/>
              </a:spcAft>
              <a:defRPr/>
            </a:pPr>
            <a:endParaRPr lang="en-US">
              <a:solidFill>
                <a:srgbClr val="000000"/>
              </a:solidFill>
            </a:endParaRPr>
          </a:p>
        </p:txBody>
      </p:sp>
      <p:sp>
        <p:nvSpPr>
          <p:cNvPr id="72710" name="Rectangle 6"/>
          <p:cNvSpPr>
            <a:spLocks noGrp="1" noChangeArrowheads="1"/>
          </p:cNvSpPr>
          <p:nvPr>
            <p:ph type="sldNum" sz="quarter" idx="4"/>
          </p:nvPr>
        </p:nvSpPr>
        <p:spPr bwMode="auto">
          <a:xfrm>
            <a:off x="9550400"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ffectLst/>
                <a:latin typeface="Times" pitchFamily="48" charset="0"/>
              </a:defRPr>
            </a:lvl1pPr>
          </a:lstStyle>
          <a:p>
            <a:pPr fontAlgn="base">
              <a:spcBef>
                <a:spcPct val="0"/>
              </a:spcBef>
              <a:spcAft>
                <a:spcPct val="0"/>
              </a:spcAft>
              <a:defRPr/>
            </a:pPr>
            <a:fld id="{0DF05AF1-A1E0-469E-BDCC-FE155C78892E}"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72711" name="Rectangle 7"/>
          <p:cNvSpPr>
            <a:spLocks noGrp="1" noChangeArrowheads="1"/>
          </p:cNvSpPr>
          <p:nvPr>
            <p:ph type="dt" sz="half" idx="2"/>
          </p:nvPr>
        </p:nvSpPr>
        <p:spPr bwMode="auto">
          <a:xfrm>
            <a:off x="89877"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ffectLst/>
                <a:latin typeface="Times" pitchFamily="48" charset="0"/>
              </a:defRPr>
            </a:lvl1pPr>
          </a:lstStyle>
          <a:p>
            <a:pPr fontAlgn="base">
              <a:spcBef>
                <a:spcPct val="0"/>
              </a:spcBef>
              <a:spcAft>
                <a:spcPct val="0"/>
              </a:spcAft>
              <a:defRPr/>
            </a:pPr>
            <a:endParaRPr lang="en-US">
              <a:solidFill>
                <a:srgbClr val="000000"/>
              </a:solidFill>
            </a:endParaRPr>
          </a:p>
        </p:txBody>
      </p:sp>
      <p:sp>
        <p:nvSpPr>
          <p:cNvPr id="9" name="Rectangle 2"/>
          <p:cNvSpPr>
            <a:spLocks noChangeArrowheads="1"/>
          </p:cNvSpPr>
          <p:nvPr userDrawn="1"/>
        </p:nvSpPr>
        <p:spPr bwMode="auto">
          <a:xfrm>
            <a:off x="1785818" y="227045"/>
            <a:ext cx="10046676" cy="914400"/>
          </a:xfrm>
          <a:prstGeom prst="rect">
            <a:avLst/>
          </a:prstGeom>
          <a:gradFill rotWithShape="1">
            <a:gsLst>
              <a:gs pos="0">
                <a:srgbClr val="000064"/>
              </a:gs>
              <a:gs pos="50000">
                <a:schemeClr val="accent2"/>
              </a:gs>
              <a:gs pos="100000">
                <a:srgbClr val="000064"/>
              </a:gs>
            </a:gsLst>
            <a:lin ang="0" scaled="1"/>
          </a:gra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FF"/>
              </a:solidFill>
              <a:effectLst>
                <a:outerShdw blurRad="38100" dist="38100" dir="2700000" algn="tl">
                  <a:srgbClr val="000000"/>
                </a:outerShdw>
              </a:effectLst>
              <a:uLnTx/>
              <a:uFillTx/>
              <a:latin typeface="Helvetica"/>
              <a:ea typeface="+mn-ea"/>
              <a:cs typeface="+mn-cs"/>
            </a:endParaRPr>
          </a:p>
        </p:txBody>
      </p:sp>
      <p:sp>
        <p:nvSpPr>
          <p:cNvPr id="11" name="Rectangle 3"/>
          <p:cNvSpPr txBox="1">
            <a:spLocks noChangeArrowheads="1"/>
          </p:cNvSpPr>
          <p:nvPr userDrawn="1"/>
        </p:nvSpPr>
        <p:spPr bwMode="auto">
          <a:xfrm>
            <a:off x="2157047" y="341345"/>
            <a:ext cx="9009185"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Helvetica" pitchFamily="34" charset="0"/>
              </a:defRPr>
            </a:lvl2pPr>
            <a:lvl3pPr algn="ctr" rtl="0" eaLnBrk="0" fontAlgn="base" hangingPunct="0">
              <a:spcBef>
                <a:spcPct val="0"/>
              </a:spcBef>
              <a:spcAft>
                <a:spcPct val="0"/>
              </a:spcAft>
              <a:defRPr sz="3600" b="1">
                <a:solidFill>
                  <a:schemeClr val="bg1"/>
                </a:solidFill>
                <a:latin typeface="Helvetica" pitchFamily="34" charset="0"/>
              </a:defRPr>
            </a:lvl3pPr>
            <a:lvl4pPr algn="ctr" rtl="0" eaLnBrk="0" fontAlgn="base" hangingPunct="0">
              <a:spcBef>
                <a:spcPct val="0"/>
              </a:spcBef>
              <a:spcAft>
                <a:spcPct val="0"/>
              </a:spcAft>
              <a:defRPr sz="3600" b="1">
                <a:solidFill>
                  <a:schemeClr val="bg1"/>
                </a:solidFill>
                <a:latin typeface="Helvetica" pitchFamily="34" charset="0"/>
              </a:defRPr>
            </a:lvl4pPr>
            <a:lvl5pPr algn="ctr" rtl="0" eaLnBrk="0" fontAlgn="base" hangingPunct="0">
              <a:spcBef>
                <a:spcPct val="0"/>
              </a:spcBef>
              <a:spcAft>
                <a:spcPct val="0"/>
              </a:spcAft>
              <a:defRPr sz="3600" b="1">
                <a:solidFill>
                  <a:schemeClr val="bg1"/>
                </a:solidFill>
                <a:latin typeface="Helvetica" pitchFamily="34" charset="0"/>
              </a:defRPr>
            </a:lvl5pPr>
            <a:lvl6pPr marL="457200" algn="ctr" rtl="0" fontAlgn="base">
              <a:spcBef>
                <a:spcPct val="0"/>
              </a:spcBef>
              <a:spcAft>
                <a:spcPct val="0"/>
              </a:spcAft>
              <a:defRPr sz="3600" b="1">
                <a:solidFill>
                  <a:srgbClr val="FFFF00"/>
                </a:solidFill>
                <a:latin typeface="Helvetica" pitchFamily="34" charset="0"/>
              </a:defRPr>
            </a:lvl6pPr>
            <a:lvl7pPr marL="914400" algn="ctr" rtl="0" fontAlgn="base">
              <a:spcBef>
                <a:spcPct val="0"/>
              </a:spcBef>
              <a:spcAft>
                <a:spcPct val="0"/>
              </a:spcAft>
              <a:defRPr sz="3600" b="1">
                <a:solidFill>
                  <a:srgbClr val="FFFF00"/>
                </a:solidFill>
                <a:latin typeface="Helvetica" pitchFamily="34" charset="0"/>
              </a:defRPr>
            </a:lvl7pPr>
            <a:lvl8pPr marL="1371600" algn="ctr" rtl="0" fontAlgn="base">
              <a:spcBef>
                <a:spcPct val="0"/>
              </a:spcBef>
              <a:spcAft>
                <a:spcPct val="0"/>
              </a:spcAft>
              <a:defRPr sz="3600" b="1">
                <a:solidFill>
                  <a:srgbClr val="FFFF00"/>
                </a:solidFill>
                <a:latin typeface="Helvetica" pitchFamily="34" charset="0"/>
              </a:defRPr>
            </a:lvl8pPr>
            <a:lvl9pPr marL="1828800" algn="ctr" rtl="0" fontAlgn="base">
              <a:spcBef>
                <a:spcPct val="0"/>
              </a:spcBef>
              <a:spcAft>
                <a:spcPct val="0"/>
              </a:spcAft>
              <a:defRPr sz="3600" b="1">
                <a:solidFill>
                  <a:srgbClr val="FFFF00"/>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rgbClr val="FFFFFF"/>
                </a:solidFill>
                <a:effectLst/>
                <a:uLnTx/>
                <a:uFillTx/>
                <a:latin typeface="Helvetica"/>
                <a:ea typeface="+mj-ea"/>
                <a:cs typeface="+mj-cs"/>
              </a:rPr>
              <a:t>Click to edit Master title style</a:t>
            </a:r>
          </a:p>
        </p:txBody>
      </p:sp>
      <p:pic>
        <p:nvPicPr>
          <p:cNvPr id="12" name="Shape 55"/>
          <p:cNvPicPr preferRelativeResize="0"/>
          <p:nvPr userDrawn="1"/>
        </p:nvPicPr>
        <p:blipFill>
          <a:blip r:embed="rId13">
            <a:alphaModFix/>
          </a:blip>
          <a:stretch>
            <a:fillRect/>
          </a:stretch>
        </p:blipFill>
        <p:spPr>
          <a:xfrm>
            <a:off x="431955" y="266197"/>
            <a:ext cx="974815" cy="836096"/>
          </a:xfrm>
          <a:prstGeom prst="rect">
            <a:avLst/>
          </a:prstGeom>
          <a:noFill/>
          <a:ln>
            <a:noFill/>
          </a:ln>
        </p:spPr>
      </p:pic>
    </p:spTree>
    <p:extLst>
      <p:ext uri="{BB962C8B-B14F-4D97-AF65-F5344CB8AC3E}">
        <p14:creationId xmlns:p14="http://schemas.microsoft.com/office/powerpoint/2010/main" val="2488861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Helvetica" pitchFamily="34" charset="0"/>
        </a:defRPr>
      </a:lvl2pPr>
      <a:lvl3pPr algn="ctr" rtl="0" eaLnBrk="0" fontAlgn="base" hangingPunct="0">
        <a:spcBef>
          <a:spcPct val="0"/>
        </a:spcBef>
        <a:spcAft>
          <a:spcPct val="0"/>
        </a:spcAft>
        <a:defRPr sz="3600" b="1">
          <a:solidFill>
            <a:schemeClr val="bg1"/>
          </a:solidFill>
          <a:latin typeface="Helvetica" pitchFamily="34" charset="0"/>
        </a:defRPr>
      </a:lvl3pPr>
      <a:lvl4pPr algn="ctr" rtl="0" eaLnBrk="0" fontAlgn="base" hangingPunct="0">
        <a:spcBef>
          <a:spcPct val="0"/>
        </a:spcBef>
        <a:spcAft>
          <a:spcPct val="0"/>
        </a:spcAft>
        <a:defRPr sz="3600" b="1">
          <a:solidFill>
            <a:schemeClr val="bg1"/>
          </a:solidFill>
          <a:latin typeface="Helvetica" pitchFamily="34" charset="0"/>
        </a:defRPr>
      </a:lvl4pPr>
      <a:lvl5pPr algn="ctr" rtl="0" eaLnBrk="0" fontAlgn="base" hangingPunct="0">
        <a:spcBef>
          <a:spcPct val="0"/>
        </a:spcBef>
        <a:spcAft>
          <a:spcPct val="0"/>
        </a:spcAft>
        <a:defRPr sz="3600" b="1">
          <a:solidFill>
            <a:schemeClr val="bg1"/>
          </a:solidFill>
          <a:latin typeface="Helvetica" pitchFamily="34" charset="0"/>
        </a:defRPr>
      </a:lvl5pPr>
      <a:lvl6pPr marL="457200" algn="ctr" rtl="0" fontAlgn="base">
        <a:spcBef>
          <a:spcPct val="0"/>
        </a:spcBef>
        <a:spcAft>
          <a:spcPct val="0"/>
        </a:spcAft>
        <a:defRPr sz="3600" b="1">
          <a:solidFill>
            <a:srgbClr val="FFFF00"/>
          </a:solidFill>
          <a:latin typeface="Helvetica" pitchFamily="34" charset="0"/>
        </a:defRPr>
      </a:lvl6pPr>
      <a:lvl7pPr marL="914400" algn="ctr" rtl="0" fontAlgn="base">
        <a:spcBef>
          <a:spcPct val="0"/>
        </a:spcBef>
        <a:spcAft>
          <a:spcPct val="0"/>
        </a:spcAft>
        <a:defRPr sz="3600" b="1">
          <a:solidFill>
            <a:srgbClr val="FFFF00"/>
          </a:solidFill>
          <a:latin typeface="Helvetica" pitchFamily="34" charset="0"/>
        </a:defRPr>
      </a:lvl7pPr>
      <a:lvl8pPr marL="1371600" algn="ctr" rtl="0" fontAlgn="base">
        <a:spcBef>
          <a:spcPct val="0"/>
        </a:spcBef>
        <a:spcAft>
          <a:spcPct val="0"/>
        </a:spcAft>
        <a:defRPr sz="3600" b="1">
          <a:solidFill>
            <a:srgbClr val="FFFF00"/>
          </a:solidFill>
          <a:latin typeface="Helvetica" pitchFamily="34" charset="0"/>
        </a:defRPr>
      </a:lvl8pPr>
      <a:lvl9pPr marL="1828800" algn="ctr" rtl="0" fontAlgn="base">
        <a:spcBef>
          <a:spcPct val="0"/>
        </a:spcBef>
        <a:spcAft>
          <a:spcPct val="0"/>
        </a:spcAft>
        <a:defRPr sz="3600" b="1">
          <a:solidFill>
            <a:srgbClr val="FFFF00"/>
          </a:solidFill>
          <a:latin typeface="Helvetica" pitchFamily="34" charset="0"/>
        </a:defRPr>
      </a:lvl9pPr>
    </p:titleStyle>
    <p:bodyStyle>
      <a:lvl1pPr marL="342900" indent="-342900" algn="l" rtl="0" eaLnBrk="0" fontAlgn="base" hangingPunct="0">
        <a:spcBef>
          <a:spcPct val="20000"/>
        </a:spcBef>
        <a:spcAft>
          <a:spcPct val="0"/>
        </a:spcAft>
        <a:buClr>
          <a:srgbClr val="800000"/>
        </a:buClr>
        <a:buSzPct val="90000"/>
        <a:buFont typeface="Wingdings" pitchFamily="2" charset="2"/>
        <a:buChar char="r"/>
        <a:defRPr sz="2800" b="1">
          <a:solidFill>
            <a:srgbClr val="000064"/>
          </a:solidFill>
          <a:latin typeface="+mn-lt"/>
          <a:ea typeface="+mn-ea"/>
          <a:cs typeface="+mn-cs"/>
        </a:defRPr>
      </a:lvl1pPr>
      <a:lvl2pPr marL="742950" indent="-285750" algn="l" rtl="0" eaLnBrk="0" fontAlgn="base" hangingPunct="0">
        <a:spcBef>
          <a:spcPct val="20000"/>
        </a:spcBef>
        <a:spcAft>
          <a:spcPct val="0"/>
        </a:spcAft>
        <a:buClr>
          <a:srgbClr val="800000"/>
        </a:buClr>
        <a:buSzPct val="90000"/>
        <a:buFont typeface="Wingdings 3" pitchFamily="18" charset="2"/>
        <a:buChar char="Æ"/>
        <a:defRPr sz="2400" b="1">
          <a:solidFill>
            <a:srgbClr val="000064"/>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r"/>
        <a:defRPr sz="2200" b="1">
          <a:solidFill>
            <a:srgbClr val="000066"/>
          </a:solidFill>
          <a:latin typeface="+mn-lt"/>
        </a:defRPr>
      </a:lvl3pPr>
      <a:lvl4pPr marL="1600200" indent="-228600" algn="l" rtl="0" eaLnBrk="0" fontAlgn="base" hangingPunct="0">
        <a:spcBef>
          <a:spcPct val="20000"/>
        </a:spcBef>
        <a:spcAft>
          <a:spcPct val="0"/>
        </a:spcAft>
        <a:buChar char="–"/>
        <a:defRPr sz="2000">
          <a:solidFill>
            <a:srgbClr val="FF00FF"/>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home.cern/news/news/cern/higgs10-big-bang-da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ebcast.web.cern.ch/event/i113517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title" idx="4294967295"/>
          </p:nvPr>
        </p:nvSpPr>
        <p:spPr>
          <a:xfrm>
            <a:off x="351368" y="160702"/>
            <a:ext cx="9105900" cy="982299"/>
          </a:xfrm>
          <a:solidFill>
            <a:srgbClr val="00004B"/>
          </a:solidFill>
        </p:spPr>
        <p:txBody>
          <a:bodyPr vert="horz" wrap="square" lIns="92075" tIns="46038" rIns="92075" bIns="46038" numCol="1" anchor="b" anchorCtr="0" compatLnSpc="1">
            <a:prstTxWarp prst="textNoShape">
              <a:avLst/>
            </a:prstTxWarp>
          </a:bodyPr>
          <a:lstStyle/>
          <a:p>
            <a:pPr eaLnBrk="1" hangingPunct="1"/>
            <a:r>
              <a:rPr lang="en-US" sz="2900" dirty="0"/>
              <a:t>T</a:t>
            </a:r>
            <a:r>
              <a:rPr lang="en-US" sz="2900" dirty="0" smtClean="0"/>
              <a:t>he </a:t>
            </a:r>
            <a:r>
              <a:rPr lang="en-US" sz="2900" dirty="0" smtClean="0">
                <a:solidFill>
                  <a:srgbClr val="8FFFFF"/>
                </a:solidFill>
              </a:rPr>
              <a:t>US HEP </a:t>
            </a:r>
            <a:r>
              <a:rPr lang="en-US" sz="2900" dirty="0" err="1" smtClean="0">
                <a:solidFill>
                  <a:srgbClr val="8FFFFF"/>
                </a:solidFill>
              </a:rPr>
              <a:t>Higgs@Ten</a:t>
            </a:r>
            <a:r>
              <a:rPr lang="en-US" sz="2900" dirty="0" smtClean="0">
                <a:solidFill>
                  <a:srgbClr val="8FFFFF"/>
                </a:solidFill>
              </a:rPr>
              <a:t> Anniversary Celebration</a:t>
            </a:r>
            <a:br>
              <a:rPr lang="en-US" sz="2900" dirty="0" smtClean="0">
                <a:solidFill>
                  <a:srgbClr val="8FFFFF"/>
                </a:solidFill>
              </a:rPr>
            </a:br>
            <a:r>
              <a:rPr lang="en-US" sz="2900" dirty="0" smtClean="0"/>
              <a:t>Thank You</a:t>
            </a:r>
            <a:endParaRPr lang="en-US" sz="2900" dirty="0"/>
          </a:p>
        </p:txBody>
      </p:sp>
      <p:sp>
        <p:nvSpPr>
          <p:cNvPr id="73730" name="Rectangle 2"/>
          <p:cNvSpPr>
            <a:spLocks noGrp="1" noChangeArrowheads="1"/>
          </p:cNvSpPr>
          <p:nvPr>
            <p:ph type="body" idx="4294967295"/>
          </p:nvPr>
        </p:nvSpPr>
        <p:spPr>
          <a:xfrm>
            <a:off x="300038" y="1157289"/>
            <a:ext cx="11489558" cy="5638801"/>
          </a:xfrm>
          <a:noFill/>
        </p:spPr>
        <p:txBody>
          <a:bodyPr vert="horz" wrap="square" lIns="92075" tIns="46038" rIns="92075" bIns="46038" numCol="1" anchor="t" anchorCtr="0" compatLnSpc="1">
            <a:prstTxWarp prst="textNoShape">
              <a:avLst/>
            </a:prstTxWarp>
          </a:bodyPr>
          <a:lstStyle/>
          <a:p>
            <a:pPr marL="0" lvl="0" indent="0">
              <a:spcBef>
                <a:spcPct val="0"/>
              </a:spcBef>
              <a:buClrTx/>
              <a:buSzTx/>
              <a:buNone/>
            </a:pPr>
            <a:r>
              <a:rPr lang="en-US" altLang="en-US" sz="2400" u="sng" dirty="0" smtClean="0">
                <a:solidFill>
                  <a:schemeClr val="tx1"/>
                </a:solidFill>
                <a:latin typeface="Arial" panose="020B0604020202020204" pitchFamily="34" charset="0"/>
              </a:rPr>
              <a:t>Closing Remarks</a:t>
            </a:r>
          </a:p>
          <a:p>
            <a:pPr marL="0" lvl="0" indent="0">
              <a:spcBef>
                <a:spcPct val="0"/>
              </a:spcBef>
              <a:buClrTx/>
              <a:buSzTx/>
              <a:buNone/>
            </a:pPr>
            <a:r>
              <a:rPr lang="en-US" sz="2400" dirty="0" smtClean="0"/>
              <a:t>The </a:t>
            </a:r>
            <a:r>
              <a:rPr lang="en-US" sz="2400" dirty="0"/>
              <a:t>discovery, and the foundation of the continuing quest for new particles and new  interactions that are signs of a new more fundamental theory, is built on four pillars: </a:t>
            </a:r>
          </a:p>
          <a:p>
            <a:r>
              <a:rPr lang="en-US" sz="2400" dirty="0" smtClean="0"/>
              <a:t>1. 60 </a:t>
            </a:r>
            <a:r>
              <a:rPr lang="en-US" sz="2400" dirty="0"/>
              <a:t>years of theoretical explorations of the idea of spontaneous symmetry breaking and its relationship to the generation of mass, including the key papers in 1964 by </a:t>
            </a:r>
            <a:r>
              <a:rPr lang="en-US" sz="2400" dirty="0" err="1"/>
              <a:t>Braut</a:t>
            </a:r>
            <a:r>
              <a:rPr lang="en-US" sz="2400" dirty="0"/>
              <a:t>, </a:t>
            </a:r>
            <a:r>
              <a:rPr lang="en-US" sz="2400" dirty="0" err="1"/>
              <a:t>Englert</a:t>
            </a:r>
            <a:r>
              <a:rPr lang="en-US" sz="2400" dirty="0"/>
              <a:t> and Higgs, where it is Higgs' paper that also predicted the Higgs boson as an excitation of the field (now known as the Higgs field) that pervades the universe,</a:t>
            </a:r>
          </a:p>
          <a:p>
            <a:r>
              <a:rPr lang="en-US" sz="2400" dirty="0" smtClean="0"/>
              <a:t>2. More </a:t>
            </a:r>
            <a:r>
              <a:rPr lang="en-US" sz="2400" dirty="0"/>
              <a:t>than 40 years of determining how the Higgs boson might be detected; designing the huge and ever more sophisticated detectors and collider accelerators that sought to discover it, at LEP (the Large Electron Positron collider), the </a:t>
            </a:r>
            <a:r>
              <a:rPr lang="en-US" sz="2400" dirty="0" err="1"/>
              <a:t>Fermilab</a:t>
            </a:r>
            <a:r>
              <a:rPr lang="en-US" sz="2400" dirty="0"/>
              <a:t> </a:t>
            </a:r>
            <a:r>
              <a:rPr lang="en-US" sz="2400" dirty="0" err="1"/>
              <a:t>Tevatron</a:t>
            </a:r>
            <a:r>
              <a:rPr lang="en-US" sz="2400" dirty="0"/>
              <a:t>, and finally and successfully the Large Hadron Collider</a:t>
            </a:r>
            <a:r>
              <a:rPr lang="en-US" sz="2400" dirty="0" smtClean="0"/>
              <a:t>,</a:t>
            </a: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endParaRPr lang="en-US" altLang="en-US" sz="1800" b="0" dirty="0">
              <a:solidFill>
                <a:schemeClr val="tx1"/>
              </a:solidFill>
              <a:latin typeface="Arial" panose="020B0604020202020204" pitchFamily="34" charset="0"/>
            </a:endParaRPr>
          </a:p>
          <a:p>
            <a:pPr eaLnBrk="1" hangingPunct="1">
              <a:lnSpc>
                <a:spcPct val="94000"/>
              </a:lnSpc>
              <a:spcBef>
                <a:spcPts val="0"/>
              </a:spcBef>
              <a:spcAft>
                <a:spcPts val="300"/>
              </a:spcAft>
              <a:tabLst>
                <a:tab pos="1311275" algn="l"/>
                <a:tab pos="3433763" algn="l"/>
                <a:tab pos="6065838" algn="l"/>
                <a:tab pos="8863013" algn="l"/>
              </a:tabLst>
            </a:pPr>
            <a:endParaRPr lang="en-US" sz="1800" dirty="0"/>
          </a:p>
        </p:txBody>
      </p:sp>
      <p:pic>
        <p:nvPicPr>
          <p:cNvPr id="2" name="Picture 1"/>
          <p:cNvPicPr>
            <a:picLocks noChangeAspect="1"/>
          </p:cNvPicPr>
          <p:nvPr/>
        </p:nvPicPr>
        <p:blipFill>
          <a:blip r:embed="rId3"/>
          <a:stretch>
            <a:fillRect/>
          </a:stretch>
        </p:blipFill>
        <p:spPr>
          <a:xfrm>
            <a:off x="9503833" y="160702"/>
            <a:ext cx="2542116" cy="972487"/>
          </a:xfrm>
          <a:prstGeom prst="rect">
            <a:avLst/>
          </a:prstGeom>
        </p:spPr>
      </p:pic>
    </p:spTree>
    <p:extLst>
      <p:ext uri="{BB962C8B-B14F-4D97-AF65-F5344CB8AC3E}">
        <p14:creationId xmlns:p14="http://schemas.microsoft.com/office/powerpoint/2010/main" val="15655094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title" idx="4294967295"/>
          </p:nvPr>
        </p:nvSpPr>
        <p:spPr>
          <a:xfrm>
            <a:off x="351368" y="160702"/>
            <a:ext cx="9105900" cy="982299"/>
          </a:xfrm>
          <a:solidFill>
            <a:srgbClr val="00004B"/>
          </a:solidFill>
        </p:spPr>
        <p:txBody>
          <a:bodyPr vert="horz" wrap="square" lIns="92075" tIns="46038" rIns="92075" bIns="46038" numCol="1" anchor="b" anchorCtr="0" compatLnSpc="1">
            <a:prstTxWarp prst="textNoShape">
              <a:avLst/>
            </a:prstTxWarp>
          </a:bodyPr>
          <a:lstStyle/>
          <a:p>
            <a:pPr eaLnBrk="1" hangingPunct="1"/>
            <a:r>
              <a:rPr lang="en-US" sz="2900" dirty="0"/>
              <a:t>T</a:t>
            </a:r>
            <a:r>
              <a:rPr lang="en-US" sz="2900" dirty="0" smtClean="0"/>
              <a:t>he </a:t>
            </a:r>
            <a:r>
              <a:rPr lang="en-US" sz="2900" dirty="0" smtClean="0">
                <a:solidFill>
                  <a:srgbClr val="8FFFFF"/>
                </a:solidFill>
              </a:rPr>
              <a:t>US HEP </a:t>
            </a:r>
            <a:r>
              <a:rPr lang="en-US" sz="2900" dirty="0" err="1" smtClean="0">
                <a:solidFill>
                  <a:srgbClr val="8FFFFF"/>
                </a:solidFill>
              </a:rPr>
              <a:t>Higgs@Ten</a:t>
            </a:r>
            <a:r>
              <a:rPr lang="en-US" sz="2900" dirty="0" smtClean="0">
                <a:solidFill>
                  <a:srgbClr val="8FFFFF"/>
                </a:solidFill>
              </a:rPr>
              <a:t> Anniversary Celebration</a:t>
            </a:r>
            <a:br>
              <a:rPr lang="en-US" sz="2900" dirty="0" smtClean="0">
                <a:solidFill>
                  <a:srgbClr val="8FFFFF"/>
                </a:solidFill>
              </a:rPr>
            </a:br>
            <a:r>
              <a:rPr lang="en-US" sz="2900" dirty="0" smtClean="0"/>
              <a:t>Thank You</a:t>
            </a:r>
            <a:endParaRPr lang="en-US" sz="2900" dirty="0"/>
          </a:p>
        </p:txBody>
      </p:sp>
      <p:sp>
        <p:nvSpPr>
          <p:cNvPr id="73730" name="Rectangle 2"/>
          <p:cNvSpPr>
            <a:spLocks noGrp="1" noChangeArrowheads="1"/>
          </p:cNvSpPr>
          <p:nvPr>
            <p:ph type="body" idx="4294967295"/>
          </p:nvPr>
        </p:nvSpPr>
        <p:spPr>
          <a:xfrm>
            <a:off x="300038" y="1157289"/>
            <a:ext cx="11489558" cy="5638801"/>
          </a:xfrm>
          <a:noFill/>
        </p:spPr>
        <p:txBody>
          <a:bodyPr vert="horz" wrap="square" lIns="92075" tIns="46038" rIns="92075" bIns="46038" numCol="1" anchor="t" anchorCtr="0" compatLnSpc="1">
            <a:prstTxWarp prst="textNoShape">
              <a:avLst/>
            </a:prstTxWarp>
          </a:bodyPr>
          <a:lstStyle/>
          <a:p>
            <a:pPr marL="0" lvl="0" indent="0">
              <a:spcBef>
                <a:spcPct val="0"/>
              </a:spcBef>
              <a:buClrTx/>
              <a:buSzTx/>
              <a:buNone/>
            </a:pPr>
            <a:r>
              <a:rPr lang="en-US" altLang="en-US" sz="2400" u="sng" dirty="0" smtClean="0">
                <a:solidFill>
                  <a:schemeClr val="tx1"/>
                </a:solidFill>
                <a:latin typeface="Arial" panose="020B0604020202020204" pitchFamily="34" charset="0"/>
              </a:rPr>
              <a:t>Closing Remarks (2)</a:t>
            </a:r>
          </a:p>
          <a:p>
            <a:r>
              <a:rPr lang="en-US" sz="2400" dirty="0" smtClean="0"/>
              <a:t>3. Developing </a:t>
            </a:r>
            <a:r>
              <a:rPr lang="en-US" sz="2400" dirty="0"/>
              <a:t>the instruments and methods to acquire, process and analyze the data along with the ever more penetrating algorithms to extract the Higgs boson signals from large and potentially overwhelming backgrounds, testing the limits of our collective and individual creativity, and</a:t>
            </a:r>
          </a:p>
          <a:p>
            <a:r>
              <a:rPr lang="en-US" sz="2400" dirty="0" smtClean="0"/>
              <a:t>4. Forming </a:t>
            </a:r>
            <a:r>
              <a:rPr lang="en-US" sz="2400" dirty="0"/>
              <a:t>the international collaborations - unprecedented societal structures - who have collaboratively designed, built, and  continue to operate and upgrade  the experiments and the accelerator complex; and who  have worked  for 30 years to carry out the analyses leading to the discovery and searching for what lies beyond, by teams of physicists, engineers and technologists located at universities and laboratories throughout the world. </a:t>
            </a:r>
            <a:br>
              <a:rPr lang="en-US" sz="2400" dirty="0"/>
            </a:br>
            <a:endParaRPr lang="en-US" sz="2400" dirty="0"/>
          </a:p>
          <a:p>
            <a:pPr marL="0" lvl="0" indent="0">
              <a:spcBef>
                <a:spcPct val="0"/>
              </a:spcBef>
              <a:buClrTx/>
              <a:buSzTx/>
              <a:buNone/>
            </a:pP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endParaRPr lang="en-US" altLang="en-US" sz="1800" b="0" dirty="0">
              <a:solidFill>
                <a:schemeClr val="tx1"/>
              </a:solidFill>
              <a:latin typeface="Arial" panose="020B0604020202020204" pitchFamily="34" charset="0"/>
            </a:endParaRPr>
          </a:p>
          <a:p>
            <a:pPr eaLnBrk="1" hangingPunct="1">
              <a:lnSpc>
                <a:spcPct val="94000"/>
              </a:lnSpc>
              <a:spcBef>
                <a:spcPts val="0"/>
              </a:spcBef>
              <a:spcAft>
                <a:spcPts val="300"/>
              </a:spcAft>
              <a:tabLst>
                <a:tab pos="1311275" algn="l"/>
                <a:tab pos="3433763" algn="l"/>
                <a:tab pos="6065838" algn="l"/>
                <a:tab pos="8863013" algn="l"/>
              </a:tabLst>
            </a:pPr>
            <a:endParaRPr lang="en-US" sz="1800" dirty="0"/>
          </a:p>
        </p:txBody>
      </p:sp>
      <p:pic>
        <p:nvPicPr>
          <p:cNvPr id="2" name="Picture 1"/>
          <p:cNvPicPr>
            <a:picLocks noChangeAspect="1"/>
          </p:cNvPicPr>
          <p:nvPr/>
        </p:nvPicPr>
        <p:blipFill>
          <a:blip r:embed="rId3"/>
          <a:stretch>
            <a:fillRect/>
          </a:stretch>
        </p:blipFill>
        <p:spPr>
          <a:xfrm>
            <a:off x="9503833" y="160702"/>
            <a:ext cx="2542116" cy="972487"/>
          </a:xfrm>
          <a:prstGeom prst="rect">
            <a:avLst/>
          </a:prstGeom>
        </p:spPr>
      </p:pic>
    </p:spTree>
    <p:extLst>
      <p:ext uri="{BB962C8B-B14F-4D97-AF65-F5344CB8AC3E}">
        <p14:creationId xmlns:p14="http://schemas.microsoft.com/office/powerpoint/2010/main" val="3763118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title" idx="4294967295"/>
          </p:nvPr>
        </p:nvSpPr>
        <p:spPr>
          <a:xfrm>
            <a:off x="351368" y="160702"/>
            <a:ext cx="9105900" cy="972487"/>
          </a:xfrm>
          <a:solidFill>
            <a:srgbClr val="00004B"/>
          </a:solidFill>
        </p:spPr>
        <p:txBody>
          <a:bodyPr vert="horz" wrap="square" lIns="92075" tIns="46038" rIns="92075" bIns="46038" numCol="1" anchor="b" anchorCtr="0" compatLnSpc="1">
            <a:prstTxWarp prst="textNoShape">
              <a:avLst/>
            </a:prstTxWarp>
          </a:bodyPr>
          <a:lstStyle/>
          <a:p>
            <a:pPr eaLnBrk="1" hangingPunct="1"/>
            <a:r>
              <a:rPr lang="en-US" sz="2800" dirty="0"/>
              <a:t>T</a:t>
            </a:r>
            <a:r>
              <a:rPr lang="en-US" sz="2800" dirty="0" smtClean="0"/>
              <a:t>he </a:t>
            </a:r>
            <a:r>
              <a:rPr lang="en-US" sz="2800" dirty="0" smtClean="0">
                <a:solidFill>
                  <a:srgbClr val="8FFFFF"/>
                </a:solidFill>
              </a:rPr>
              <a:t>US HEP </a:t>
            </a:r>
            <a:r>
              <a:rPr lang="en-US" sz="2800" dirty="0" err="1" smtClean="0">
                <a:solidFill>
                  <a:srgbClr val="8FFFFF"/>
                </a:solidFill>
              </a:rPr>
              <a:t>Higgs@Ten</a:t>
            </a:r>
            <a:r>
              <a:rPr lang="en-US" sz="2800" dirty="0" smtClean="0">
                <a:solidFill>
                  <a:srgbClr val="8FFFFF"/>
                </a:solidFill>
              </a:rPr>
              <a:t> Anniversary Celebration</a:t>
            </a:r>
            <a:br>
              <a:rPr lang="en-US" sz="2800" dirty="0" smtClean="0">
                <a:solidFill>
                  <a:srgbClr val="8FFFFF"/>
                </a:solidFill>
              </a:rPr>
            </a:br>
            <a:r>
              <a:rPr lang="en-US" sz="2800" dirty="0" smtClean="0"/>
              <a:t>Thank You</a:t>
            </a:r>
            <a:endParaRPr lang="en-US" sz="4000" dirty="0"/>
          </a:p>
        </p:txBody>
      </p:sp>
      <p:sp>
        <p:nvSpPr>
          <p:cNvPr id="73730" name="Rectangle 2"/>
          <p:cNvSpPr>
            <a:spLocks noGrp="1" noChangeArrowheads="1"/>
          </p:cNvSpPr>
          <p:nvPr>
            <p:ph type="body" idx="4294967295"/>
          </p:nvPr>
        </p:nvSpPr>
        <p:spPr>
          <a:xfrm>
            <a:off x="56508" y="1157289"/>
            <a:ext cx="12135492" cy="5638801"/>
          </a:xfrm>
          <a:noFill/>
        </p:spPr>
        <p:txBody>
          <a:bodyPr vert="horz" wrap="square" lIns="92075" tIns="46038" rIns="92075" bIns="46038" numCol="1" anchor="t" anchorCtr="0" compatLnSpc="1">
            <a:prstTxWarp prst="textNoShape">
              <a:avLst/>
            </a:prstTxWarp>
          </a:bodyPr>
          <a:lstStyle/>
          <a:p>
            <a:pPr marL="0" lvl="0" indent="0" algn="ctr">
              <a:spcBef>
                <a:spcPct val="0"/>
              </a:spcBef>
              <a:buClrTx/>
              <a:buSzTx/>
              <a:buNone/>
            </a:pPr>
            <a:r>
              <a:rPr lang="en-US" altLang="en-US" sz="2400" dirty="0" smtClean="0">
                <a:solidFill>
                  <a:srgbClr val="000066"/>
                </a:solidFill>
                <a:latin typeface="Arial" panose="020B0604020202020204" pitchFamily="34" charset="0"/>
              </a:rPr>
              <a:t>So we thank you all. For all you have accomplished, and all you will accomplish.</a:t>
            </a:r>
            <a:br>
              <a:rPr lang="en-US" altLang="en-US" sz="2400" dirty="0" smtClean="0">
                <a:solidFill>
                  <a:srgbClr val="000066"/>
                </a:solidFill>
                <a:latin typeface="Arial" panose="020B0604020202020204" pitchFamily="34" charset="0"/>
              </a:rPr>
            </a:br>
            <a:endParaRPr lang="en-US" altLang="en-US" sz="2400" dirty="0" smtClean="0">
              <a:solidFill>
                <a:srgbClr val="000066"/>
              </a:solidFill>
              <a:latin typeface="Arial" panose="020B0604020202020204" pitchFamily="34" charset="0"/>
            </a:endParaRPr>
          </a:p>
          <a:p>
            <a:pPr marL="0" lvl="0" indent="0" algn="ctr">
              <a:spcBef>
                <a:spcPct val="0"/>
              </a:spcBef>
              <a:buClrTx/>
              <a:buSzTx/>
              <a:buNone/>
            </a:pPr>
            <a:r>
              <a:rPr lang="en-US" altLang="en-US" sz="2400" dirty="0" smtClean="0">
                <a:solidFill>
                  <a:srgbClr val="000066"/>
                </a:solidFill>
                <a:latin typeface="Arial" panose="020B0604020202020204" pitchFamily="34" charset="0"/>
              </a:rPr>
              <a:t>We will continue with the CERN Higgs boson celebratory events:  </a:t>
            </a:r>
            <a:br>
              <a:rPr lang="en-US" altLang="en-US" sz="2400" dirty="0" smtClean="0">
                <a:solidFill>
                  <a:srgbClr val="000066"/>
                </a:solidFill>
                <a:latin typeface="Arial" panose="020B0604020202020204" pitchFamily="34" charset="0"/>
              </a:rPr>
            </a:br>
            <a:r>
              <a:rPr lang="en-US" altLang="en-US" sz="2400" dirty="0" smtClean="0">
                <a:solidFill>
                  <a:srgbClr val="000066"/>
                </a:solidFill>
                <a:latin typeface="Arial" panose="020B0604020202020204" pitchFamily="34" charset="0"/>
              </a:rPr>
              <a:t>the July 4 Symposium, and the July 5 Event marking the </a:t>
            </a:r>
            <a:r>
              <a:rPr lang="en-US" altLang="en-US" sz="2400" dirty="0">
                <a:solidFill>
                  <a:srgbClr val="000066"/>
                </a:solidFill>
                <a:latin typeface="Arial" panose="020B0604020202020204" pitchFamily="34" charset="0"/>
              </a:rPr>
              <a:t>start of </a:t>
            </a:r>
            <a:r>
              <a:rPr lang="en-US" altLang="en-US" sz="2400" dirty="0" smtClean="0">
                <a:solidFill>
                  <a:srgbClr val="000066"/>
                </a:solidFill>
                <a:latin typeface="Arial" panose="020B0604020202020204" pitchFamily="34" charset="0"/>
              </a:rPr>
              <a:t>Run3</a:t>
            </a:r>
          </a:p>
          <a:p>
            <a:pPr marL="0" lvl="0" indent="0" algn="ctr">
              <a:spcBef>
                <a:spcPct val="0"/>
              </a:spcBef>
              <a:buClrTx/>
              <a:buSzTx/>
              <a:buNone/>
            </a:pPr>
            <a:endParaRPr lang="en-US" altLang="en-US" sz="2400" dirty="0" smtClean="0">
              <a:solidFill>
                <a:srgbClr val="000066"/>
              </a:solidFill>
              <a:latin typeface="Arial" panose="020B0604020202020204" pitchFamily="34" charset="0"/>
            </a:endParaRPr>
          </a:p>
          <a:p>
            <a:pPr marL="0" lvl="0" indent="0" algn="ctr">
              <a:spcBef>
                <a:spcPct val="0"/>
              </a:spcBef>
              <a:buClrTx/>
              <a:buSzTx/>
              <a:buNone/>
            </a:pPr>
            <a:endParaRPr lang="en-US" altLang="en-US" sz="1800" b="0" dirty="0" smtClean="0">
              <a:solidFill>
                <a:schemeClr val="tx1"/>
              </a:solidFill>
              <a:latin typeface="Arial" panose="020B0604020202020204" pitchFamily="34" charset="0"/>
              <a:hlinkClick r:id="rId3"/>
            </a:endParaRPr>
          </a:p>
          <a:p>
            <a:pPr marL="0" lvl="0" indent="0">
              <a:spcBef>
                <a:spcPct val="0"/>
              </a:spcBef>
              <a:buClrTx/>
              <a:buSzTx/>
              <a:buNone/>
            </a:pPr>
            <a:endParaRPr lang="en-US" altLang="en-US" sz="1800" b="0" dirty="0" smtClean="0">
              <a:solidFill>
                <a:schemeClr val="tx1"/>
              </a:solidFill>
              <a:latin typeface="Arial" panose="020B0604020202020204" pitchFamily="34" charset="0"/>
              <a:hlinkClick r:id="rId3"/>
            </a:endParaRPr>
          </a:p>
          <a:p>
            <a:pPr marL="0" lvl="0" indent="0">
              <a:spcBef>
                <a:spcPct val="0"/>
              </a:spcBef>
              <a:buClrTx/>
              <a:buSzTx/>
              <a:buNone/>
            </a:pPr>
            <a:endParaRPr lang="en-US" altLang="en-US" sz="1800" b="0" dirty="0">
              <a:solidFill>
                <a:schemeClr val="tx1"/>
              </a:solidFill>
              <a:latin typeface="Arial" panose="020B0604020202020204" pitchFamily="34" charset="0"/>
              <a:hlinkClick r:id="rId3"/>
            </a:endParaRPr>
          </a:p>
          <a:p>
            <a:pPr marL="0" lvl="0" indent="0">
              <a:spcBef>
                <a:spcPct val="0"/>
              </a:spcBef>
              <a:buClrTx/>
              <a:buSzTx/>
              <a:buNone/>
            </a:pPr>
            <a:endParaRPr lang="en-US" altLang="en-US" sz="1800" b="0" dirty="0" smtClean="0">
              <a:solidFill>
                <a:schemeClr val="tx1"/>
              </a:solidFill>
              <a:latin typeface="Arial" panose="020B0604020202020204" pitchFamily="34" charset="0"/>
              <a:hlinkClick r:id="rId3"/>
            </a:endParaRPr>
          </a:p>
          <a:p>
            <a:pPr marL="0" lvl="0" indent="0">
              <a:spcBef>
                <a:spcPct val="0"/>
              </a:spcBef>
              <a:buClrTx/>
              <a:buSzTx/>
              <a:buNone/>
            </a:pPr>
            <a:endParaRPr lang="en-US" altLang="en-US" sz="1800" b="0" dirty="0" smtClean="0">
              <a:solidFill>
                <a:schemeClr val="tx1"/>
              </a:solidFill>
              <a:latin typeface="Arial" panose="020B0604020202020204" pitchFamily="34" charset="0"/>
              <a:hlinkClick r:id="rId3"/>
            </a:endParaRPr>
          </a:p>
          <a:p>
            <a:pPr marL="0" lvl="0" indent="0">
              <a:spcBef>
                <a:spcPct val="0"/>
              </a:spcBef>
              <a:buClrTx/>
              <a:buSzTx/>
              <a:buNone/>
            </a:pPr>
            <a:endParaRPr lang="en-US" altLang="en-US" sz="1800" b="0" dirty="0">
              <a:solidFill>
                <a:schemeClr val="tx1"/>
              </a:solidFill>
              <a:latin typeface="Arial" panose="020B0604020202020204" pitchFamily="34" charset="0"/>
              <a:hlinkClick r:id="rId3"/>
            </a:endParaRPr>
          </a:p>
          <a:p>
            <a:pPr marL="0" lvl="0" indent="0" algn="ctr">
              <a:spcBef>
                <a:spcPct val="0"/>
              </a:spcBef>
              <a:buClrTx/>
              <a:buSzTx/>
              <a:buNone/>
            </a:pPr>
            <a:endParaRPr lang="en-US" altLang="en-US" sz="1800" b="0" dirty="0" smtClean="0">
              <a:solidFill>
                <a:schemeClr val="tx1"/>
              </a:solidFill>
              <a:latin typeface="Arial" panose="020B0604020202020204" pitchFamily="34" charset="0"/>
              <a:hlinkClick r:id="rId3"/>
            </a:endParaRPr>
          </a:p>
          <a:p>
            <a:pPr marL="0" lvl="0" indent="0" algn="ctr">
              <a:spcBef>
                <a:spcPct val="0"/>
              </a:spcBef>
              <a:buClrTx/>
              <a:buSzTx/>
              <a:buNone/>
            </a:pPr>
            <a:endParaRPr lang="en-US" altLang="en-US" sz="1800" b="0" dirty="0">
              <a:solidFill>
                <a:schemeClr val="tx1"/>
              </a:solidFill>
              <a:latin typeface="Arial" panose="020B0604020202020204" pitchFamily="34" charset="0"/>
              <a:hlinkClick r:id="rId3"/>
            </a:endParaRPr>
          </a:p>
          <a:p>
            <a:pPr marL="0" lvl="0" indent="0" algn="ctr">
              <a:spcBef>
                <a:spcPct val="0"/>
              </a:spcBef>
              <a:buClrTx/>
              <a:buSzTx/>
              <a:buNone/>
            </a:pPr>
            <a:endParaRPr lang="en-US" altLang="en-US" sz="1800" b="0" dirty="0" smtClean="0">
              <a:solidFill>
                <a:schemeClr val="tx1"/>
              </a:solidFill>
              <a:latin typeface="Arial" panose="020B0604020202020204" pitchFamily="34" charset="0"/>
            </a:endParaRPr>
          </a:p>
          <a:p>
            <a:pPr marL="0" lvl="0" indent="0" algn="ctr">
              <a:spcBef>
                <a:spcPct val="0"/>
              </a:spcBef>
              <a:buClrTx/>
              <a:buSzTx/>
              <a:buNone/>
            </a:pPr>
            <a:endParaRPr lang="en-US" sz="2400" dirty="0" smtClean="0">
              <a:solidFill>
                <a:srgbClr val="000066"/>
              </a:solidFill>
              <a:hlinkClick r:id="rId4"/>
            </a:endParaRPr>
          </a:p>
          <a:p>
            <a:pPr marL="0" lvl="0" indent="0" algn="ctr">
              <a:spcBef>
                <a:spcPct val="0"/>
              </a:spcBef>
              <a:buClrTx/>
              <a:buSzTx/>
              <a:buNone/>
            </a:pPr>
            <a:r>
              <a:rPr lang="en-US" sz="2400" dirty="0" smtClean="0">
                <a:solidFill>
                  <a:srgbClr val="000066"/>
                </a:solidFill>
                <a:hlinkClick r:id="rId4"/>
              </a:rPr>
              <a:t>10th </a:t>
            </a:r>
            <a:r>
              <a:rPr lang="en-US" sz="2400" dirty="0">
                <a:solidFill>
                  <a:srgbClr val="000066"/>
                </a:solidFill>
                <a:hlinkClick r:id="rId4"/>
              </a:rPr>
              <a:t>anniversary of the Higgs boson discovery- CERN Webcast </a:t>
            </a:r>
            <a:r>
              <a:rPr lang="en-US" sz="2400" dirty="0" smtClean="0">
                <a:solidFill>
                  <a:srgbClr val="000066"/>
                </a:solidFill>
                <a:hlinkClick r:id="rId4"/>
              </a:rPr>
              <a:t>Website</a:t>
            </a:r>
            <a:endParaRPr lang="en-US" sz="2400" dirty="0" smtClean="0">
              <a:solidFill>
                <a:srgbClr val="000066"/>
              </a:solidFill>
            </a:endParaRPr>
          </a:p>
          <a:p>
            <a:pPr marL="0" lvl="0" indent="0" algn="ctr">
              <a:spcBef>
                <a:spcPct val="0"/>
              </a:spcBef>
              <a:buClrTx/>
              <a:buSzTx/>
              <a:buNone/>
            </a:pPr>
            <a:r>
              <a:rPr lang="en-US" altLang="en-US" sz="2400" dirty="0" smtClean="0">
                <a:solidFill>
                  <a:srgbClr val="000066"/>
                </a:solidFill>
                <a:latin typeface="Arial" panose="020B0604020202020204" pitchFamily="34" charset="0"/>
              </a:rPr>
              <a:t>Webcast with </a:t>
            </a:r>
            <a:r>
              <a:rPr lang="en-US" altLang="en-US" sz="2400" dirty="0">
                <a:solidFill>
                  <a:srgbClr val="000066"/>
                </a:solidFill>
                <a:latin typeface="Arial" panose="020B0604020202020204" pitchFamily="34" charset="0"/>
              </a:rPr>
              <a:t>live captions: https://indico.cern.ch/event/1135177/</a:t>
            </a:r>
          </a:p>
          <a:p>
            <a:pPr marL="0" lvl="0" indent="0">
              <a:spcBef>
                <a:spcPct val="0"/>
              </a:spcBef>
              <a:buClrTx/>
              <a:buSzTx/>
              <a:buNone/>
            </a:pPr>
            <a:r>
              <a:rPr lang="en-US" altLang="en-US" sz="2400" b="0" dirty="0">
                <a:solidFill>
                  <a:srgbClr val="000066"/>
                </a:solidFill>
                <a:latin typeface="Arial" panose="020B0604020202020204" pitchFamily="34" charset="0"/>
              </a:rPr>
              <a:t/>
            </a:r>
            <a:br>
              <a:rPr lang="en-US" altLang="en-US" sz="2400" b="0" dirty="0">
                <a:solidFill>
                  <a:srgbClr val="000066"/>
                </a:solidFill>
                <a:latin typeface="Arial" panose="020B0604020202020204" pitchFamily="34" charset="0"/>
              </a:rPr>
            </a:br>
            <a:endParaRPr lang="en-US" altLang="en-US" sz="2400" b="0" dirty="0">
              <a:solidFill>
                <a:srgbClr val="000066"/>
              </a:solidFill>
              <a:latin typeface="Arial" panose="020B0604020202020204" pitchFamily="34" charset="0"/>
            </a:endParaRPr>
          </a:p>
          <a:p>
            <a:pPr marL="0" lvl="0" indent="0">
              <a:spcBef>
                <a:spcPct val="0"/>
              </a:spcBef>
              <a:buClrTx/>
              <a:buSzTx/>
              <a:buNone/>
            </a:pP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endParaRPr lang="en-US" altLang="en-US" sz="1800" b="0" dirty="0">
              <a:solidFill>
                <a:schemeClr val="tx1"/>
              </a:solidFill>
              <a:latin typeface="Arial" panose="020B0604020202020204" pitchFamily="34" charset="0"/>
            </a:endParaRPr>
          </a:p>
          <a:p>
            <a:pPr eaLnBrk="1" hangingPunct="1">
              <a:lnSpc>
                <a:spcPct val="94000"/>
              </a:lnSpc>
              <a:spcBef>
                <a:spcPts val="0"/>
              </a:spcBef>
              <a:spcAft>
                <a:spcPts val="300"/>
              </a:spcAft>
              <a:tabLst>
                <a:tab pos="1311275" algn="l"/>
                <a:tab pos="3433763" algn="l"/>
                <a:tab pos="6065838" algn="l"/>
                <a:tab pos="8863013" algn="l"/>
              </a:tabLst>
            </a:pPr>
            <a:endParaRPr lang="en-US" sz="1800" dirty="0"/>
          </a:p>
        </p:txBody>
      </p:sp>
      <p:pic>
        <p:nvPicPr>
          <p:cNvPr id="2" name="Picture 1"/>
          <p:cNvPicPr>
            <a:picLocks noChangeAspect="1"/>
          </p:cNvPicPr>
          <p:nvPr/>
        </p:nvPicPr>
        <p:blipFill>
          <a:blip r:embed="rId5"/>
          <a:stretch>
            <a:fillRect/>
          </a:stretch>
        </p:blipFill>
        <p:spPr>
          <a:xfrm>
            <a:off x="9503833" y="160702"/>
            <a:ext cx="2542116" cy="972487"/>
          </a:xfrm>
          <a:prstGeom prst="rect">
            <a:avLst/>
          </a:prstGeom>
        </p:spPr>
      </p:pic>
      <p:pic>
        <p:nvPicPr>
          <p:cNvPr id="3" name="Picture 2"/>
          <p:cNvPicPr>
            <a:picLocks noChangeAspect="1"/>
          </p:cNvPicPr>
          <p:nvPr/>
        </p:nvPicPr>
        <p:blipFill>
          <a:blip r:embed="rId6"/>
          <a:stretch>
            <a:fillRect/>
          </a:stretch>
        </p:blipFill>
        <p:spPr>
          <a:xfrm>
            <a:off x="2614258" y="2728687"/>
            <a:ext cx="7177440" cy="3091542"/>
          </a:xfrm>
          <a:prstGeom prst="rect">
            <a:avLst/>
          </a:prstGeom>
        </p:spPr>
      </p:pic>
    </p:spTree>
    <p:extLst>
      <p:ext uri="{BB962C8B-B14F-4D97-AF65-F5344CB8AC3E}">
        <p14:creationId xmlns:p14="http://schemas.microsoft.com/office/powerpoint/2010/main" val="352841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03199"/>
            <a:ext cx="12192000" cy="5892801"/>
          </a:xfrm>
          <a:prstGeom prst="rect">
            <a:avLst/>
          </a:prstGeom>
        </p:spPr>
      </p:pic>
    </p:spTree>
    <p:extLst>
      <p:ext uri="{BB962C8B-B14F-4D97-AF65-F5344CB8AC3E}">
        <p14:creationId xmlns:p14="http://schemas.microsoft.com/office/powerpoint/2010/main" val="16129848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58056"/>
            <a:ext cx="12039600" cy="6175827"/>
          </a:xfrm>
          <a:prstGeom prst="rect">
            <a:avLst/>
          </a:prstGeom>
        </p:spPr>
      </p:pic>
    </p:spTree>
    <p:extLst>
      <p:ext uri="{BB962C8B-B14F-4D97-AF65-F5344CB8AC3E}">
        <p14:creationId xmlns:p14="http://schemas.microsoft.com/office/powerpoint/2010/main" val="39496883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388</Words>
  <Application>Microsoft Office PowerPoint</Application>
  <PresentationFormat>Widescreen</PresentationFormat>
  <Paragraphs>33</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Helvetica</vt:lpstr>
      <vt:lpstr>Times</vt:lpstr>
      <vt:lpstr>Wingdings</vt:lpstr>
      <vt:lpstr>Wingdings 3</vt:lpstr>
      <vt:lpstr>3_Blank Presentation</vt:lpstr>
      <vt:lpstr>The US HEP Higgs@Ten Anniversary Celebration Thank You</vt:lpstr>
      <vt:lpstr>The US HEP Higgs@Ten Anniversary Celebration Thank You</vt:lpstr>
      <vt:lpstr>The US HEP Higgs@Ten Anniversary Celebration 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Newman, Harvey B.</dc:creator>
  <cp:lastModifiedBy>Harvey Newman</cp:lastModifiedBy>
  <cp:revision>21</cp:revision>
  <dcterms:created xsi:type="dcterms:W3CDTF">2022-06-17T16:34:11Z</dcterms:created>
  <dcterms:modified xsi:type="dcterms:W3CDTF">2022-06-30T12:33:32Z</dcterms:modified>
</cp:coreProperties>
</file>