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6858000" cx="12192000"/>
  <p:notesSz cx="6858000" cy="9144000"/>
  <p:embeddedFontLst>
    <p:embeddedFont>
      <p:font typeface="Lato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Lato Black"/>
      <p:bold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504">
          <p15:clr>
            <a:srgbClr val="A4A3A4"/>
          </p15:clr>
        </p15:guide>
        <p15:guide id="4" orient="horz" pos="1176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6" roundtripDataSignature="AMtx7mj+qwkC4Qmk2O0k6GAoF+vWnGcY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  <p:guide pos="504"/>
        <p:guide pos="1176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LatoBlack-bold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customschemas.google.com/relationships/presentationmetadata" Target="metadata"/><Relationship Id="rId25" Type="http://schemas.openxmlformats.org/officeDocument/2006/relationships/font" Target="fonts/LatoBlack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Lato-bold.fntdata"/><Relationship Id="rId16" Type="http://schemas.openxmlformats.org/officeDocument/2006/relationships/font" Target="fonts/Lato-regular.fntdata"/><Relationship Id="rId19" Type="http://schemas.openxmlformats.org/officeDocument/2006/relationships/font" Target="fonts/Lato-boldItalic.fntdata"/><Relationship Id="rId18" Type="http://schemas.openxmlformats.org/officeDocument/2006/relationships/font" Target="fonts/Lat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1" name="Google Shape;29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1d04c5d5f4_0_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11d04c5d5f4_0_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g11d04c5d5f4_0_3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2cbe43eef2_1_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9" name="Google Shape;339;g12cbe43eef2_1_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0" name="Google Shape;340;g12cbe43eef2_1_9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1d04c5d5f4_0_2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9" name="Google Shape;349;g11d04c5d5f4_0_2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0" name="Google Shape;350;g11d04c5d5f4_0_25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11d04c5d5f4_0_2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11d04c5d5f4_0_2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g11d04c5d5f4_0_27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1d04c5d5f4_0_2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11d04c5d5f4_0_2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g11d04c5d5f4_0_28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1d04c5d5f4_0_3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11d04c5d5f4_0_3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g11d04c5d5f4_0_30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11d04c5d5f4_0_3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11d04c5d5f4_0_3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g11d04c5d5f4_0_3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12c21c66356_0_2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1" name="Google Shape;401;g12c21c66356_0_2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2" name="Google Shape;402;g12c21c66356_0_26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jpg"/><Relationship Id="rId3" Type="http://schemas.openxmlformats.org/officeDocument/2006/relationships/image" Target="../media/image2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png"/><Relationship Id="rId3" Type="http://schemas.openxmlformats.org/officeDocument/2006/relationships/image" Target="../media/image28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4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jp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png"/><Relationship Id="rId3" Type="http://schemas.openxmlformats.org/officeDocument/2006/relationships/image" Target="../media/image30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png"/><Relationship Id="rId3" Type="http://schemas.openxmlformats.org/officeDocument/2006/relationships/image" Target="../media/image30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png"/><Relationship Id="rId3" Type="http://schemas.openxmlformats.org/officeDocument/2006/relationships/image" Target="../media/image3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png"/><Relationship Id="rId3" Type="http://schemas.openxmlformats.org/officeDocument/2006/relationships/image" Target="../media/image3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ption 2B - Printable" showMasterSp="0">
  <p:cSld name="Title Slide - Option 2B - Printab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9786" y="6147835"/>
            <a:ext cx="1734821" cy="33119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9"/>
          <p:cNvSpPr txBox="1"/>
          <p:nvPr>
            <p:ph idx="1" type="body"/>
          </p:nvPr>
        </p:nvSpPr>
        <p:spPr>
          <a:xfrm>
            <a:off x="800100" y="638271"/>
            <a:ext cx="6449112" cy="22465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1515"/>
              </a:buClr>
              <a:buSzPts val="4800"/>
              <a:buFont typeface="Lato"/>
              <a:buNone/>
              <a:defRPr b="1" sz="4800">
                <a:solidFill>
                  <a:srgbClr val="8C1515"/>
                </a:solidFill>
              </a:defRPr>
            </a:lvl1pPr>
            <a:lvl2pPr indent="-342392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chemeClr val="lt1"/>
                </a:solidFill>
              </a:defRPr>
            </a:lvl2pPr>
            <a:lvl3pPr indent="-34036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–"/>
              <a:defRPr>
                <a:solidFill>
                  <a:schemeClr val="lt1"/>
                </a:solidFill>
              </a:defRPr>
            </a:lvl3pPr>
            <a:lvl4pPr indent="-328167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4pPr>
            <a:lvl5pPr indent="-328167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5" name="Google Shape;15;p29"/>
          <p:cNvCxnSpPr/>
          <p:nvPr/>
        </p:nvCxnSpPr>
        <p:spPr>
          <a:xfrm>
            <a:off x="0" y="5868971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" name="Google Shape;16;p29"/>
          <p:cNvSpPr txBox="1"/>
          <p:nvPr>
            <p:ph idx="2" type="body"/>
          </p:nvPr>
        </p:nvSpPr>
        <p:spPr>
          <a:xfrm>
            <a:off x="800100" y="2903265"/>
            <a:ext cx="6553200" cy="50540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Lato"/>
              <a:buNone/>
              <a:defRPr sz="2800">
                <a:solidFill>
                  <a:srgbClr val="3F3F3F"/>
                </a:solidFill>
              </a:defRPr>
            </a:lvl1pPr>
            <a:lvl2pPr indent="-342392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chemeClr val="lt1"/>
                </a:solidFill>
              </a:defRPr>
            </a:lvl2pPr>
            <a:lvl3pPr indent="-34036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–"/>
              <a:defRPr>
                <a:solidFill>
                  <a:schemeClr val="lt1"/>
                </a:solidFill>
              </a:defRPr>
            </a:lvl3pPr>
            <a:lvl4pPr indent="-328167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4pPr>
            <a:lvl5pPr indent="-328167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" name="Google Shape;17;p29"/>
          <p:cNvSpPr txBox="1"/>
          <p:nvPr>
            <p:ph idx="3" type="body"/>
          </p:nvPr>
        </p:nvSpPr>
        <p:spPr>
          <a:xfrm>
            <a:off x="800100" y="3836713"/>
            <a:ext cx="6553200" cy="4163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Lato"/>
              <a:buNone/>
              <a:defRPr sz="2000">
                <a:solidFill>
                  <a:srgbClr val="3F3F3F"/>
                </a:solidFill>
              </a:defRPr>
            </a:lvl1pPr>
            <a:lvl2pPr indent="-342392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chemeClr val="lt1"/>
                </a:solidFill>
              </a:defRPr>
            </a:lvl2pPr>
            <a:lvl3pPr indent="-34036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–"/>
              <a:defRPr>
                <a:solidFill>
                  <a:schemeClr val="lt1"/>
                </a:solidFill>
              </a:defRPr>
            </a:lvl3pPr>
            <a:lvl4pPr indent="-328167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4pPr>
            <a:lvl5pPr indent="-328167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9"/>
          <p:cNvSpPr txBox="1"/>
          <p:nvPr>
            <p:ph idx="4" type="body"/>
          </p:nvPr>
        </p:nvSpPr>
        <p:spPr>
          <a:xfrm>
            <a:off x="800100" y="4260940"/>
            <a:ext cx="6553200" cy="416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Lato"/>
              <a:buNone/>
              <a:defRPr b="0" i="0" sz="20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42392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rgbClr val="00B0F0"/>
                </a:solidFill>
              </a:defRPr>
            </a:lvl2pPr>
            <a:lvl3pPr indent="-34036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–"/>
              <a:defRPr>
                <a:solidFill>
                  <a:srgbClr val="00B0F0"/>
                </a:solidFill>
              </a:defRPr>
            </a:lvl3pPr>
            <a:lvl4pPr indent="-328167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rgbClr val="00B0F0"/>
                </a:solidFill>
              </a:defRPr>
            </a:lvl4pPr>
            <a:lvl5pPr indent="-328167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rgbClr val="00B0F0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9" name="Google Shape;19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46869" y="6156021"/>
            <a:ext cx="2022942" cy="337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4632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696">
          <p15:clr>
            <a:srgbClr val="FBAE40"/>
          </p15:clr>
        </p15:guide>
        <p15:guide id="4" orient="horz" pos="26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 - Option 2C - Printable" showMasterSp="0">
  <p:cSld name="1_Title Slide - Option 2C - Printab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9786" y="6147835"/>
            <a:ext cx="1734821" cy="331193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30"/>
          <p:cNvSpPr txBox="1"/>
          <p:nvPr>
            <p:ph idx="1" type="body"/>
          </p:nvPr>
        </p:nvSpPr>
        <p:spPr>
          <a:xfrm>
            <a:off x="800100" y="638271"/>
            <a:ext cx="6449112" cy="22465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1515"/>
              </a:buClr>
              <a:buSzPts val="4800"/>
              <a:buFont typeface="Lato"/>
              <a:buNone/>
              <a:defRPr b="1" sz="4800">
                <a:solidFill>
                  <a:srgbClr val="8C1515"/>
                </a:solidFill>
              </a:defRPr>
            </a:lvl1pPr>
            <a:lvl2pPr indent="-342392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chemeClr val="lt1"/>
                </a:solidFill>
              </a:defRPr>
            </a:lvl2pPr>
            <a:lvl3pPr indent="-34036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–"/>
              <a:defRPr>
                <a:solidFill>
                  <a:schemeClr val="lt1"/>
                </a:solidFill>
              </a:defRPr>
            </a:lvl3pPr>
            <a:lvl4pPr indent="-328167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4pPr>
            <a:lvl5pPr indent="-328167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87" name="Google Shape;87;p30"/>
          <p:cNvCxnSpPr/>
          <p:nvPr/>
        </p:nvCxnSpPr>
        <p:spPr>
          <a:xfrm>
            <a:off x="0" y="5868971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8" name="Google Shape;88;p30"/>
          <p:cNvSpPr txBox="1"/>
          <p:nvPr>
            <p:ph idx="2" type="body"/>
          </p:nvPr>
        </p:nvSpPr>
        <p:spPr>
          <a:xfrm>
            <a:off x="800100" y="2903265"/>
            <a:ext cx="6553200" cy="50540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Lato"/>
              <a:buNone/>
              <a:defRPr sz="2800">
                <a:solidFill>
                  <a:srgbClr val="3F3F3F"/>
                </a:solidFill>
              </a:defRPr>
            </a:lvl1pPr>
            <a:lvl2pPr indent="-342392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chemeClr val="lt1"/>
                </a:solidFill>
              </a:defRPr>
            </a:lvl2pPr>
            <a:lvl3pPr indent="-34036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–"/>
              <a:defRPr>
                <a:solidFill>
                  <a:schemeClr val="lt1"/>
                </a:solidFill>
              </a:defRPr>
            </a:lvl3pPr>
            <a:lvl4pPr indent="-328167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4pPr>
            <a:lvl5pPr indent="-328167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30"/>
          <p:cNvSpPr txBox="1"/>
          <p:nvPr>
            <p:ph idx="3" type="body"/>
          </p:nvPr>
        </p:nvSpPr>
        <p:spPr>
          <a:xfrm>
            <a:off x="800100" y="3836713"/>
            <a:ext cx="6553200" cy="4163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Lato"/>
              <a:buNone/>
              <a:defRPr sz="2000">
                <a:solidFill>
                  <a:srgbClr val="3F3F3F"/>
                </a:solidFill>
              </a:defRPr>
            </a:lvl1pPr>
            <a:lvl2pPr indent="-342392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chemeClr val="lt1"/>
                </a:solidFill>
              </a:defRPr>
            </a:lvl2pPr>
            <a:lvl3pPr indent="-34036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–"/>
              <a:defRPr>
                <a:solidFill>
                  <a:schemeClr val="lt1"/>
                </a:solidFill>
              </a:defRPr>
            </a:lvl3pPr>
            <a:lvl4pPr indent="-328167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4pPr>
            <a:lvl5pPr indent="-328167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30"/>
          <p:cNvSpPr txBox="1"/>
          <p:nvPr>
            <p:ph idx="4" type="body"/>
          </p:nvPr>
        </p:nvSpPr>
        <p:spPr>
          <a:xfrm>
            <a:off x="800100" y="4260940"/>
            <a:ext cx="6553200" cy="416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Lato"/>
              <a:buNone/>
              <a:defRPr b="0" i="0" sz="20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42392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rgbClr val="00B0F0"/>
                </a:solidFill>
              </a:defRPr>
            </a:lvl2pPr>
            <a:lvl3pPr indent="-34036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–"/>
              <a:defRPr>
                <a:solidFill>
                  <a:srgbClr val="00B0F0"/>
                </a:solidFill>
              </a:defRPr>
            </a:lvl3pPr>
            <a:lvl4pPr indent="-328167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rgbClr val="00B0F0"/>
                </a:solidFill>
              </a:defRPr>
            </a:lvl4pPr>
            <a:lvl5pPr indent="-328167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rgbClr val="00B0F0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91" name="Google Shape;91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46869" y="6156021"/>
            <a:ext cx="2022942" cy="337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4632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696">
          <p15:clr>
            <a:srgbClr val="FBAE40"/>
          </p15:clr>
        </p15:guide>
        <p15:guide id="4" orient="horz" pos="26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ption 4 - Printable" showMasterSp="0">
  <p:cSld name="Title Slide - Option 4 - Printable">
    <p:bg>
      <p:bgPr>
        <a:solidFill>
          <a:schemeClr val="l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1"/>
          <p:cNvSpPr txBox="1"/>
          <p:nvPr>
            <p:ph idx="1" type="body"/>
          </p:nvPr>
        </p:nvSpPr>
        <p:spPr>
          <a:xfrm>
            <a:off x="800099" y="487442"/>
            <a:ext cx="5947565" cy="22465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Lato"/>
              <a:buNone/>
              <a:defRPr sz="4800">
                <a:solidFill>
                  <a:srgbClr val="3F3F3F"/>
                </a:solidFill>
              </a:defRPr>
            </a:lvl1pPr>
            <a:lvl2pPr indent="-342392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chemeClr val="lt1"/>
                </a:solidFill>
              </a:defRPr>
            </a:lvl2pPr>
            <a:lvl3pPr indent="-34036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–"/>
              <a:defRPr>
                <a:solidFill>
                  <a:schemeClr val="lt1"/>
                </a:solidFill>
              </a:defRPr>
            </a:lvl3pPr>
            <a:lvl4pPr indent="-328167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4pPr>
            <a:lvl5pPr indent="-328167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31"/>
          <p:cNvSpPr txBox="1"/>
          <p:nvPr>
            <p:ph idx="2" type="body"/>
          </p:nvPr>
        </p:nvSpPr>
        <p:spPr>
          <a:xfrm>
            <a:off x="800100" y="2903265"/>
            <a:ext cx="5947562" cy="50540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1515"/>
              </a:buClr>
              <a:buSzPts val="2800"/>
              <a:buFont typeface="Lato"/>
              <a:buNone/>
              <a:defRPr sz="2800">
                <a:solidFill>
                  <a:srgbClr val="8C1515"/>
                </a:solidFill>
              </a:defRPr>
            </a:lvl1pPr>
            <a:lvl2pPr indent="-342392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chemeClr val="lt1"/>
                </a:solidFill>
              </a:defRPr>
            </a:lvl2pPr>
            <a:lvl3pPr indent="-34036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–"/>
              <a:defRPr>
                <a:solidFill>
                  <a:schemeClr val="lt1"/>
                </a:solidFill>
              </a:defRPr>
            </a:lvl3pPr>
            <a:lvl4pPr indent="-328167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4pPr>
            <a:lvl5pPr indent="-328167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31"/>
          <p:cNvSpPr txBox="1"/>
          <p:nvPr>
            <p:ph idx="3" type="body"/>
          </p:nvPr>
        </p:nvSpPr>
        <p:spPr>
          <a:xfrm>
            <a:off x="800100" y="4413375"/>
            <a:ext cx="5947564" cy="3742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Lato"/>
              <a:buNone/>
              <a:defRPr sz="2000">
                <a:solidFill>
                  <a:srgbClr val="3F3F3F"/>
                </a:solidFill>
              </a:defRPr>
            </a:lvl1pPr>
            <a:lvl2pPr indent="-342392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chemeClr val="lt1"/>
                </a:solidFill>
              </a:defRPr>
            </a:lvl2pPr>
            <a:lvl3pPr indent="-34036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–"/>
              <a:defRPr>
                <a:solidFill>
                  <a:schemeClr val="lt1"/>
                </a:solidFill>
              </a:defRPr>
            </a:lvl3pPr>
            <a:lvl4pPr indent="-328167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4pPr>
            <a:lvl5pPr indent="-328167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31"/>
          <p:cNvSpPr txBox="1"/>
          <p:nvPr>
            <p:ph idx="4" type="body"/>
          </p:nvPr>
        </p:nvSpPr>
        <p:spPr>
          <a:xfrm>
            <a:off x="800097" y="4806484"/>
            <a:ext cx="5947565" cy="374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Lato Black"/>
              <a:buNone/>
              <a:defRPr b="1" i="0" sz="1400">
                <a:solidFill>
                  <a:srgbClr val="3F3F3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indent="-342392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rgbClr val="00B0F0"/>
                </a:solidFill>
              </a:defRPr>
            </a:lvl2pPr>
            <a:lvl3pPr indent="-34036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–"/>
              <a:defRPr>
                <a:solidFill>
                  <a:srgbClr val="00B0F0"/>
                </a:solidFill>
              </a:defRPr>
            </a:lvl3pPr>
            <a:lvl4pPr indent="-328167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rgbClr val="00B0F0"/>
                </a:solidFill>
              </a:defRPr>
            </a:lvl4pPr>
            <a:lvl5pPr indent="-328167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rgbClr val="00B0F0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31"/>
          <p:cNvSpPr/>
          <p:nvPr>
            <p:ph idx="5" type="pic"/>
          </p:nvPr>
        </p:nvSpPr>
        <p:spPr>
          <a:xfrm>
            <a:off x="7340829" y="0"/>
            <a:ext cx="4851172" cy="5864225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98" name="Google Shape;98;p31"/>
          <p:cNvCxnSpPr/>
          <p:nvPr/>
        </p:nvCxnSpPr>
        <p:spPr>
          <a:xfrm>
            <a:off x="0" y="4191000"/>
            <a:ext cx="7340828" cy="0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" name="Google Shape;99;p31"/>
          <p:cNvCxnSpPr/>
          <p:nvPr/>
        </p:nvCxnSpPr>
        <p:spPr>
          <a:xfrm>
            <a:off x="0" y="5868971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" name="Google Shape;100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9786" y="6147835"/>
            <a:ext cx="1734821" cy="33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46869" y="6156021"/>
            <a:ext cx="2022942" cy="337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4632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696">
          <p15:clr>
            <a:srgbClr val="FBAE40"/>
          </p15:clr>
        </p15:guide>
        <p15:guide id="4" orient="horz" pos="26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Layout">
  <p:cSld name="Blank Layou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151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2"/>
          <p:cNvSpPr txBox="1"/>
          <p:nvPr>
            <p:ph idx="1" type="body"/>
          </p:nvPr>
        </p:nvSpPr>
        <p:spPr>
          <a:xfrm>
            <a:off x="838200" y="1819275"/>
            <a:ext cx="10515600" cy="4560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indent="-356616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2pPr>
            <a:lvl3pPr indent="-35433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80"/>
              <a:buChar char="–"/>
              <a:defRPr/>
            </a:lvl3pPr>
            <a:lvl4pPr indent="-356616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indent="-356616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 - 2 Column">
  <p:cSld name="Text Slide - 2 Column"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23568f7ce5_0_519"/>
          <p:cNvSpPr txBox="1"/>
          <p:nvPr>
            <p:ph idx="1" type="body"/>
          </p:nvPr>
        </p:nvSpPr>
        <p:spPr>
          <a:xfrm>
            <a:off x="800100" y="2046884"/>
            <a:ext cx="5157900" cy="40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Lato"/>
              <a:buNone/>
              <a:defRPr>
                <a:solidFill>
                  <a:srgbClr val="3F3F3F"/>
                </a:solidFill>
              </a:defRPr>
            </a:lvl1pPr>
            <a:lvl2pPr indent="-342392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rgbClr val="3F3F3F"/>
                </a:solidFill>
              </a:defRPr>
            </a:lvl2pPr>
            <a:lvl3pPr indent="-34036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60"/>
              <a:buChar char="–"/>
              <a:defRPr>
                <a:solidFill>
                  <a:srgbClr val="3F3F3F"/>
                </a:solidFill>
              </a:defRPr>
            </a:lvl3pPr>
            <a:lvl4pPr indent="-328167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rgbClr val="3F3F3F"/>
                </a:solidFill>
              </a:defRPr>
            </a:lvl4pPr>
            <a:lvl5pPr indent="-328167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rgbClr val="3F3F3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g123568f7ce5_0_519"/>
          <p:cNvSpPr txBox="1"/>
          <p:nvPr>
            <p:ph idx="2" type="body"/>
          </p:nvPr>
        </p:nvSpPr>
        <p:spPr>
          <a:xfrm>
            <a:off x="6229939" y="2046884"/>
            <a:ext cx="5157900" cy="40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Lato"/>
              <a:buNone/>
              <a:defRPr>
                <a:solidFill>
                  <a:srgbClr val="3F3F3F"/>
                </a:solidFill>
              </a:defRPr>
            </a:lvl1pPr>
            <a:lvl2pPr indent="-342392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rgbClr val="3F3F3F"/>
                </a:solidFill>
              </a:defRPr>
            </a:lvl2pPr>
            <a:lvl3pPr indent="-34036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60"/>
              <a:buChar char="–"/>
              <a:defRPr>
                <a:solidFill>
                  <a:srgbClr val="3F3F3F"/>
                </a:solidFill>
              </a:defRPr>
            </a:lvl3pPr>
            <a:lvl4pPr indent="-328167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rgbClr val="3F3F3F"/>
                </a:solidFill>
              </a:defRPr>
            </a:lvl4pPr>
            <a:lvl5pPr indent="-328167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rgbClr val="3F3F3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g123568f7ce5_0_519"/>
          <p:cNvSpPr txBox="1"/>
          <p:nvPr>
            <p:ph idx="3" type="body"/>
          </p:nvPr>
        </p:nvSpPr>
        <p:spPr>
          <a:xfrm>
            <a:off x="794904" y="1551566"/>
            <a:ext cx="5164800" cy="3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Lato"/>
              <a:buNone/>
              <a:defRPr sz="2000">
                <a:solidFill>
                  <a:srgbClr val="B83A4B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7084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40"/>
              <a:buChar char="•"/>
              <a:defRPr sz="2000">
                <a:latin typeface="Lato"/>
                <a:ea typeface="Lato"/>
                <a:cs typeface="Lato"/>
                <a:sym typeface="Lato"/>
              </a:defRPr>
            </a:lvl2pPr>
            <a:lvl3pPr indent="-35433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–"/>
              <a:defRPr/>
            </a:lvl3pPr>
            <a:lvl4pPr indent="-356616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indent="-356616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g123568f7ce5_0_519"/>
          <p:cNvSpPr txBox="1"/>
          <p:nvPr>
            <p:ph idx="11" type="ftr"/>
          </p:nvPr>
        </p:nvSpPr>
        <p:spPr>
          <a:xfrm>
            <a:off x="794642" y="6226174"/>
            <a:ext cx="5301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g123568f7ce5_0_519"/>
          <p:cNvSpPr txBox="1"/>
          <p:nvPr>
            <p:ph type="title"/>
          </p:nvPr>
        </p:nvSpPr>
        <p:spPr>
          <a:xfrm>
            <a:off x="800100" y="349624"/>
            <a:ext cx="10553700" cy="99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1515"/>
              </a:buClr>
              <a:buSzPts val="3200"/>
              <a:buFont typeface="Lato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1" name="Google Shape;111;g123568f7ce5_0_519"/>
          <p:cNvCxnSpPr/>
          <p:nvPr/>
        </p:nvCxnSpPr>
        <p:spPr>
          <a:xfrm>
            <a:off x="800100" y="1370278"/>
            <a:ext cx="10553700" cy="0"/>
          </a:xfrm>
          <a:prstGeom prst="straightConnector1">
            <a:avLst/>
          </a:prstGeom>
          <a:noFill/>
          <a:ln cap="flat" cmpd="sng" w="9525">
            <a:solidFill>
              <a:srgbClr val="8C151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2" name="Google Shape;112;g123568f7ce5_0_519"/>
          <p:cNvSpPr txBox="1"/>
          <p:nvPr>
            <p:ph idx="4" type="body"/>
          </p:nvPr>
        </p:nvSpPr>
        <p:spPr>
          <a:xfrm>
            <a:off x="6234170" y="1551566"/>
            <a:ext cx="5163000" cy="3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Lato"/>
              <a:buNone/>
              <a:defRPr sz="2000">
                <a:solidFill>
                  <a:srgbClr val="B83A4B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7084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40"/>
              <a:buChar char="•"/>
              <a:defRPr sz="2000">
                <a:latin typeface="Lato"/>
                <a:ea typeface="Lato"/>
                <a:cs typeface="Lato"/>
                <a:sym typeface="Lato"/>
              </a:defRPr>
            </a:lvl2pPr>
            <a:lvl3pPr indent="-35433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–"/>
              <a:defRPr/>
            </a:lvl3pPr>
            <a:lvl4pPr indent="-356616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indent="-356616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17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-Heavy Text Slide - 2 Column">
  <p:cSld name="Text-Heavy Text Slide - 2 Column">
    <p:bg>
      <p:bgPr>
        <a:solidFill>
          <a:schemeClr val="lt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2"/>
          <p:cNvSpPr txBox="1"/>
          <p:nvPr>
            <p:ph idx="1" type="body"/>
          </p:nvPr>
        </p:nvSpPr>
        <p:spPr>
          <a:xfrm>
            <a:off x="800100" y="1602938"/>
            <a:ext cx="5157900" cy="44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Lato"/>
              <a:buNone/>
              <a:defRPr>
                <a:solidFill>
                  <a:srgbClr val="3F3F3F"/>
                </a:solidFill>
              </a:defRPr>
            </a:lvl1pPr>
            <a:lvl2pPr indent="-342392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rgbClr val="3F3F3F"/>
                </a:solidFill>
              </a:defRPr>
            </a:lvl2pPr>
            <a:lvl3pPr indent="-34036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60"/>
              <a:buChar char="–"/>
              <a:defRPr>
                <a:solidFill>
                  <a:srgbClr val="3F3F3F"/>
                </a:solidFill>
              </a:defRPr>
            </a:lvl3pPr>
            <a:lvl4pPr indent="-328167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rgbClr val="3F3F3F"/>
                </a:solidFill>
              </a:defRPr>
            </a:lvl4pPr>
            <a:lvl5pPr indent="-328167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rgbClr val="3F3F3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42"/>
          <p:cNvSpPr txBox="1"/>
          <p:nvPr>
            <p:ph idx="2" type="body"/>
          </p:nvPr>
        </p:nvSpPr>
        <p:spPr>
          <a:xfrm>
            <a:off x="6229939" y="1602938"/>
            <a:ext cx="5157900" cy="44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Lato"/>
              <a:buNone/>
              <a:defRPr>
                <a:solidFill>
                  <a:srgbClr val="3F3F3F"/>
                </a:solidFill>
              </a:defRPr>
            </a:lvl1pPr>
            <a:lvl2pPr indent="-342392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rgbClr val="3F3F3F"/>
                </a:solidFill>
              </a:defRPr>
            </a:lvl2pPr>
            <a:lvl3pPr indent="-34036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60"/>
              <a:buChar char="–"/>
              <a:defRPr>
                <a:solidFill>
                  <a:srgbClr val="3F3F3F"/>
                </a:solidFill>
              </a:defRPr>
            </a:lvl3pPr>
            <a:lvl4pPr indent="-328167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rgbClr val="3F3F3F"/>
                </a:solidFill>
              </a:defRPr>
            </a:lvl4pPr>
            <a:lvl5pPr indent="-328167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rgbClr val="3F3F3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42"/>
          <p:cNvSpPr txBox="1"/>
          <p:nvPr>
            <p:ph idx="3" type="body"/>
          </p:nvPr>
        </p:nvSpPr>
        <p:spPr>
          <a:xfrm>
            <a:off x="794904" y="1107621"/>
            <a:ext cx="5164800" cy="3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Lato"/>
              <a:buNone/>
              <a:defRPr sz="2000">
                <a:solidFill>
                  <a:srgbClr val="B83A4B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7084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40"/>
              <a:buChar char="•"/>
              <a:defRPr sz="2000">
                <a:latin typeface="Lato"/>
                <a:ea typeface="Lato"/>
                <a:cs typeface="Lato"/>
                <a:sym typeface="Lato"/>
              </a:defRPr>
            </a:lvl2pPr>
            <a:lvl3pPr indent="-35433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–"/>
              <a:defRPr/>
            </a:lvl3pPr>
            <a:lvl4pPr indent="-356616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indent="-356616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42"/>
          <p:cNvSpPr txBox="1"/>
          <p:nvPr>
            <p:ph idx="11" type="ftr"/>
          </p:nvPr>
        </p:nvSpPr>
        <p:spPr>
          <a:xfrm>
            <a:off x="794642" y="6226174"/>
            <a:ext cx="5301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42"/>
          <p:cNvSpPr txBox="1"/>
          <p:nvPr>
            <p:ph idx="4" type="body"/>
          </p:nvPr>
        </p:nvSpPr>
        <p:spPr>
          <a:xfrm>
            <a:off x="6234170" y="1107621"/>
            <a:ext cx="5163000" cy="3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Lato"/>
              <a:buNone/>
              <a:defRPr sz="2000">
                <a:solidFill>
                  <a:srgbClr val="B83A4B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7084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40"/>
              <a:buChar char="•"/>
              <a:defRPr sz="2000">
                <a:latin typeface="Lato"/>
                <a:ea typeface="Lato"/>
                <a:cs typeface="Lato"/>
                <a:sym typeface="Lato"/>
              </a:defRPr>
            </a:lvl2pPr>
            <a:lvl3pPr indent="-35433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–"/>
              <a:defRPr/>
            </a:lvl3pPr>
            <a:lvl4pPr indent="-356616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indent="-356616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42"/>
          <p:cNvSpPr txBox="1"/>
          <p:nvPr>
            <p:ph type="title"/>
          </p:nvPr>
        </p:nvSpPr>
        <p:spPr>
          <a:xfrm>
            <a:off x="800099" y="266701"/>
            <a:ext cx="10596900" cy="63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1515"/>
              </a:buClr>
              <a:buSzPts val="3200"/>
              <a:buFont typeface="Lato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5" name="Google Shape;125;p42"/>
          <p:cNvCxnSpPr/>
          <p:nvPr/>
        </p:nvCxnSpPr>
        <p:spPr>
          <a:xfrm>
            <a:off x="800100" y="927135"/>
            <a:ext cx="10553700" cy="0"/>
          </a:xfrm>
          <a:prstGeom prst="straightConnector1">
            <a:avLst/>
          </a:prstGeom>
          <a:noFill/>
          <a:ln cap="flat" cmpd="sng" w="9525">
            <a:solidFill>
              <a:srgbClr val="8C1515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extLst>
    <p:ext uri="{DCECCB84-F9BA-43D5-87BE-67443E8EF086}">
      <p15:sldGuideLst>
        <p15:guide id="1" pos="7176">
          <p15:clr>
            <a:srgbClr val="FBAE40"/>
          </p15:clr>
        </p15:guide>
        <p15:guide id="2" orient="horz" pos="888">
          <p15:clr>
            <a:srgbClr val="FBAE40"/>
          </p15:clr>
        </p15:guide>
        <p15:guide id="3" orient="horz" pos="381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 - Image" showMasterSp="0">
  <p:cSld name="Section Break - Image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5"/>
          <p:cNvSpPr txBox="1"/>
          <p:nvPr>
            <p:ph type="title"/>
          </p:nvPr>
        </p:nvSpPr>
        <p:spPr>
          <a:xfrm>
            <a:off x="800100" y="2615992"/>
            <a:ext cx="10553700" cy="12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9" name="Google Shape;129;p35"/>
          <p:cNvCxnSpPr/>
          <p:nvPr/>
        </p:nvCxnSpPr>
        <p:spPr>
          <a:xfrm>
            <a:off x="800100" y="2522007"/>
            <a:ext cx="105537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0" name="Google Shape;130;p35"/>
          <p:cNvSpPr txBox="1"/>
          <p:nvPr>
            <p:ph idx="1" type="body"/>
          </p:nvPr>
        </p:nvSpPr>
        <p:spPr>
          <a:xfrm>
            <a:off x="800100" y="1273091"/>
            <a:ext cx="1460700" cy="12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6000"/>
              <a:buFont typeface="Lato"/>
              <a:buNone/>
              <a:defRPr sz="6000">
                <a:solidFill>
                  <a:schemeClr val="lt1"/>
                </a:solidFill>
              </a:defRPr>
            </a:lvl1pPr>
            <a:lvl2pPr indent="-356616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2pPr>
            <a:lvl3pPr indent="-35433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–"/>
              <a:defRPr/>
            </a:lvl3pPr>
            <a:lvl4pPr indent="-356616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indent="-356616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35"/>
          <p:cNvSpPr txBox="1"/>
          <p:nvPr>
            <p:ph idx="11" type="ftr"/>
          </p:nvPr>
        </p:nvSpPr>
        <p:spPr>
          <a:xfrm>
            <a:off x="800100" y="6226174"/>
            <a:ext cx="5295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2" name="Google Shape;13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66808" y="6258972"/>
            <a:ext cx="959746" cy="317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-Heavy Text Slide - 1 Column">
  <p:cSld name="Text-Heavy Text Slide - 1 Column">
    <p:bg>
      <p:bgPr>
        <a:solidFill>
          <a:schemeClr val="lt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idx="1" type="body"/>
          </p:nvPr>
        </p:nvSpPr>
        <p:spPr>
          <a:xfrm>
            <a:off x="800100" y="1110216"/>
            <a:ext cx="10553700" cy="3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Lato"/>
              <a:buNone/>
              <a:defRPr sz="2000">
                <a:solidFill>
                  <a:srgbClr val="B83A4B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7084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40"/>
              <a:buChar char="•"/>
              <a:defRPr sz="2000">
                <a:latin typeface="Lato"/>
                <a:ea typeface="Lato"/>
                <a:cs typeface="Lato"/>
                <a:sym typeface="Lato"/>
              </a:defRPr>
            </a:lvl2pPr>
            <a:lvl3pPr indent="-35433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–"/>
              <a:defRPr/>
            </a:lvl3pPr>
            <a:lvl4pPr indent="-356616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indent="-356616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5" name="Google Shape;135;p14"/>
          <p:cNvSpPr txBox="1"/>
          <p:nvPr>
            <p:ph idx="11" type="ftr"/>
          </p:nvPr>
        </p:nvSpPr>
        <p:spPr>
          <a:xfrm>
            <a:off x="800100" y="6226174"/>
            <a:ext cx="5295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4"/>
          <p:cNvSpPr txBox="1"/>
          <p:nvPr>
            <p:ph type="title"/>
          </p:nvPr>
        </p:nvSpPr>
        <p:spPr>
          <a:xfrm>
            <a:off x="800100" y="266701"/>
            <a:ext cx="10553700" cy="63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1515"/>
              </a:buClr>
              <a:buSzPts val="3200"/>
              <a:buFont typeface="Lato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7" name="Google Shape;137;p14"/>
          <p:cNvCxnSpPr/>
          <p:nvPr/>
        </p:nvCxnSpPr>
        <p:spPr>
          <a:xfrm>
            <a:off x="800100" y="927135"/>
            <a:ext cx="10553700" cy="0"/>
          </a:xfrm>
          <a:prstGeom prst="straightConnector1">
            <a:avLst/>
          </a:prstGeom>
          <a:noFill/>
          <a:ln cap="flat" cmpd="sng" w="9525">
            <a:solidFill>
              <a:srgbClr val="8C151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8" name="Google Shape;138;p14"/>
          <p:cNvSpPr txBox="1"/>
          <p:nvPr>
            <p:ph idx="2" type="body"/>
          </p:nvPr>
        </p:nvSpPr>
        <p:spPr>
          <a:xfrm>
            <a:off x="800100" y="1605068"/>
            <a:ext cx="10553700" cy="44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Lato"/>
              <a:buNone/>
              <a:defRPr>
                <a:solidFill>
                  <a:srgbClr val="3F3F3F"/>
                </a:solidFill>
              </a:defRPr>
            </a:lvl1pPr>
            <a:lvl2pPr indent="-342392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rgbClr val="3F3F3F"/>
                </a:solidFill>
              </a:defRPr>
            </a:lvl2pPr>
            <a:lvl3pPr indent="-34036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60"/>
              <a:buChar char="–"/>
              <a:defRPr>
                <a:solidFill>
                  <a:srgbClr val="3F3F3F"/>
                </a:solidFill>
              </a:defRPr>
            </a:lvl3pPr>
            <a:lvl4pPr indent="-328167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rgbClr val="3F3F3F"/>
                </a:solidFill>
              </a:defRPr>
            </a:lvl4pPr>
            <a:lvl5pPr indent="-328167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rgbClr val="3F3F3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 - Red" showMasterSp="0">
  <p:cSld name="Section Break - Red">
    <p:bg>
      <p:bgPr>
        <a:gradFill>
          <a:gsLst>
            <a:gs pos="0">
              <a:srgbClr val="E04F39"/>
            </a:gs>
            <a:gs pos="15000">
              <a:srgbClr val="E04F39"/>
            </a:gs>
            <a:gs pos="50000">
              <a:srgbClr val="AF2D24"/>
            </a:gs>
            <a:gs pos="100000">
              <a:srgbClr val="8C1515"/>
            </a:gs>
          </a:gsLst>
          <a:lin ang="8100019" scaled="0"/>
        </a:gra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6"/>
          <p:cNvSpPr txBox="1"/>
          <p:nvPr>
            <p:ph type="title"/>
          </p:nvPr>
        </p:nvSpPr>
        <p:spPr>
          <a:xfrm>
            <a:off x="800100" y="2615992"/>
            <a:ext cx="10553700" cy="12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2" name="Google Shape;142;p36"/>
          <p:cNvCxnSpPr/>
          <p:nvPr/>
        </p:nvCxnSpPr>
        <p:spPr>
          <a:xfrm>
            <a:off x="800100" y="2522007"/>
            <a:ext cx="105537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3" name="Google Shape;143;p36"/>
          <p:cNvSpPr txBox="1"/>
          <p:nvPr>
            <p:ph idx="1" type="body"/>
          </p:nvPr>
        </p:nvSpPr>
        <p:spPr>
          <a:xfrm>
            <a:off x="800100" y="1273091"/>
            <a:ext cx="1460700" cy="12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6000"/>
              <a:buFont typeface="Lato"/>
              <a:buNone/>
              <a:defRPr sz="6000">
                <a:solidFill>
                  <a:schemeClr val="lt1"/>
                </a:solidFill>
              </a:defRPr>
            </a:lvl1pPr>
            <a:lvl2pPr indent="-356616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2pPr>
            <a:lvl3pPr indent="-35433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–"/>
              <a:defRPr/>
            </a:lvl3pPr>
            <a:lvl4pPr indent="-356616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indent="-356616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36"/>
          <p:cNvSpPr txBox="1"/>
          <p:nvPr>
            <p:ph idx="11" type="ftr"/>
          </p:nvPr>
        </p:nvSpPr>
        <p:spPr>
          <a:xfrm>
            <a:off x="800100" y="6226174"/>
            <a:ext cx="5295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5" name="Google Shape;145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66808" y="6258972"/>
            <a:ext cx="959746" cy="317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 - 2 Column">
  <p:cSld name="Text Slide - 2 Column">
    <p:bg>
      <p:bgPr>
        <a:solidFill>
          <a:schemeClr val="lt1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"/>
          <p:cNvSpPr txBox="1"/>
          <p:nvPr>
            <p:ph idx="1" type="body"/>
          </p:nvPr>
        </p:nvSpPr>
        <p:spPr>
          <a:xfrm>
            <a:off x="800100" y="2046884"/>
            <a:ext cx="5157900" cy="40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Lato"/>
              <a:buNone/>
              <a:defRPr>
                <a:solidFill>
                  <a:srgbClr val="3F3F3F"/>
                </a:solidFill>
              </a:defRPr>
            </a:lvl1pPr>
            <a:lvl2pPr indent="-342392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rgbClr val="3F3F3F"/>
                </a:solidFill>
              </a:defRPr>
            </a:lvl2pPr>
            <a:lvl3pPr indent="-34036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60"/>
              <a:buChar char="–"/>
              <a:defRPr>
                <a:solidFill>
                  <a:srgbClr val="3F3F3F"/>
                </a:solidFill>
              </a:defRPr>
            </a:lvl3pPr>
            <a:lvl4pPr indent="-328167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rgbClr val="3F3F3F"/>
                </a:solidFill>
              </a:defRPr>
            </a:lvl4pPr>
            <a:lvl5pPr indent="-328167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rgbClr val="3F3F3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" name="Google Shape;148;p15"/>
          <p:cNvSpPr txBox="1"/>
          <p:nvPr>
            <p:ph idx="2" type="body"/>
          </p:nvPr>
        </p:nvSpPr>
        <p:spPr>
          <a:xfrm>
            <a:off x="6229939" y="2046884"/>
            <a:ext cx="5157900" cy="40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Lato"/>
              <a:buNone/>
              <a:defRPr>
                <a:solidFill>
                  <a:srgbClr val="3F3F3F"/>
                </a:solidFill>
              </a:defRPr>
            </a:lvl1pPr>
            <a:lvl2pPr indent="-342392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rgbClr val="3F3F3F"/>
                </a:solidFill>
              </a:defRPr>
            </a:lvl2pPr>
            <a:lvl3pPr indent="-34036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60"/>
              <a:buChar char="–"/>
              <a:defRPr>
                <a:solidFill>
                  <a:srgbClr val="3F3F3F"/>
                </a:solidFill>
              </a:defRPr>
            </a:lvl3pPr>
            <a:lvl4pPr indent="-328167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rgbClr val="3F3F3F"/>
                </a:solidFill>
              </a:defRPr>
            </a:lvl4pPr>
            <a:lvl5pPr indent="-328167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rgbClr val="3F3F3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" name="Google Shape;149;p15"/>
          <p:cNvSpPr txBox="1"/>
          <p:nvPr>
            <p:ph idx="3" type="body"/>
          </p:nvPr>
        </p:nvSpPr>
        <p:spPr>
          <a:xfrm>
            <a:off x="794904" y="1551566"/>
            <a:ext cx="5164800" cy="3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Lato"/>
              <a:buNone/>
              <a:defRPr sz="2000">
                <a:solidFill>
                  <a:srgbClr val="B83A4B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7084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40"/>
              <a:buChar char="•"/>
              <a:defRPr sz="2000">
                <a:latin typeface="Lato"/>
                <a:ea typeface="Lato"/>
                <a:cs typeface="Lato"/>
                <a:sym typeface="Lato"/>
              </a:defRPr>
            </a:lvl2pPr>
            <a:lvl3pPr indent="-35433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–"/>
              <a:defRPr/>
            </a:lvl3pPr>
            <a:lvl4pPr indent="-356616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indent="-356616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15"/>
          <p:cNvSpPr txBox="1"/>
          <p:nvPr>
            <p:ph idx="11" type="ftr"/>
          </p:nvPr>
        </p:nvSpPr>
        <p:spPr>
          <a:xfrm>
            <a:off x="794642" y="6226174"/>
            <a:ext cx="5301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15"/>
          <p:cNvSpPr txBox="1"/>
          <p:nvPr>
            <p:ph type="title"/>
          </p:nvPr>
        </p:nvSpPr>
        <p:spPr>
          <a:xfrm>
            <a:off x="800100" y="349624"/>
            <a:ext cx="10553700" cy="99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1515"/>
              </a:buClr>
              <a:buSzPts val="3200"/>
              <a:buFont typeface="Lato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2" name="Google Shape;152;p15"/>
          <p:cNvCxnSpPr/>
          <p:nvPr/>
        </p:nvCxnSpPr>
        <p:spPr>
          <a:xfrm>
            <a:off x="800100" y="1370278"/>
            <a:ext cx="10553700" cy="0"/>
          </a:xfrm>
          <a:prstGeom prst="straightConnector1">
            <a:avLst/>
          </a:prstGeom>
          <a:noFill/>
          <a:ln cap="flat" cmpd="sng" w="9525">
            <a:solidFill>
              <a:srgbClr val="8C151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3" name="Google Shape;153;p15"/>
          <p:cNvSpPr txBox="1"/>
          <p:nvPr>
            <p:ph idx="4" type="body"/>
          </p:nvPr>
        </p:nvSpPr>
        <p:spPr>
          <a:xfrm>
            <a:off x="6234170" y="1551566"/>
            <a:ext cx="5163000" cy="3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Lato"/>
              <a:buNone/>
              <a:defRPr sz="2000">
                <a:solidFill>
                  <a:srgbClr val="B83A4B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7084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40"/>
              <a:buChar char="•"/>
              <a:defRPr sz="2000">
                <a:latin typeface="Lato"/>
                <a:ea typeface="Lato"/>
                <a:cs typeface="Lato"/>
                <a:sym typeface="Lato"/>
              </a:defRPr>
            </a:lvl2pPr>
            <a:lvl3pPr indent="-35433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–"/>
              <a:defRPr/>
            </a:lvl3pPr>
            <a:lvl4pPr indent="-356616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indent="-356616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17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 - Printable">
  <p:cSld name="Section Break - Printab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1"/>
          <p:cNvSpPr txBox="1"/>
          <p:nvPr>
            <p:ph type="title"/>
          </p:nvPr>
        </p:nvSpPr>
        <p:spPr>
          <a:xfrm>
            <a:off x="800100" y="2615992"/>
            <a:ext cx="10553700" cy="12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1515"/>
              </a:buClr>
              <a:buSzPts val="3600"/>
              <a:buFont typeface="Lato"/>
              <a:buNone/>
              <a:defRPr>
                <a:solidFill>
                  <a:srgbClr val="8C151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6" name="Google Shape;156;p41"/>
          <p:cNvCxnSpPr/>
          <p:nvPr/>
        </p:nvCxnSpPr>
        <p:spPr>
          <a:xfrm>
            <a:off x="800100" y="2522007"/>
            <a:ext cx="10553700" cy="0"/>
          </a:xfrm>
          <a:prstGeom prst="straightConnector1">
            <a:avLst/>
          </a:prstGeom>
          <a:noFill/>
          <a:ln cap="flat" cmpd="sng" w="9525">
            <a:solidFill>
              <a:srgbClr val="8C151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7" name="Google Shape;157;p41"/>
          <p:cNvSpPr txBox="1"/>
          <p:nvPr>
            <p:ph idx="1" type="body"/>
          </p:nvPr>
        </p:nvSpPr>
        <p:spPr>
          <a:xfrm>
            <a:off x="800100" y="1273091"/>
            <a:ext cx="1460700" cy="12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6000"/>
              <a:buFont typeface="Lato"/>
              <a:buNone/>
              <a:defRPr sz="6000">
                <a:solidFill>
                  <a:srgbClr val="3F3F3F"/>
                </a:solidFill>
              </a:defRPr>
            </a:lvl1pPr>
            <a:lvl2pPr indent="-356616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2pPr>
            <a:lvl3pPr indent="-35433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–"/>
              <a:defRPr/>
            </a:lvl3pPr>
            <a:lvl4pPr indent="-356616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indent="-356616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41"/>
          <p:cNvSpPr txBox="1"/>
          <p:nvPr>
            <p:ph idx="11" type="ftr"/>
          </p:nvPr>
        </p:nvSpPr>
        <p:spPr>
          <a:xfrm>
            <a:off x="800100" y="6226174"/>
            <a:ext cx="5295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41"/>
          <p:cNvSpPr/>
          <p:nvPr/>
        </p:nvSpPr>
        <p:spPr>
          <a:xfrm>
            <a:off x="0" y="-13960"/>
            <a:ext cx="12192000" cy="211500"/>
          </a:xfrm>
          <a:prstGeom prst="rect">
            <a:avLst/>
          </a:prstGeom>
          <a:solidFill>
            <a:srgbClr val="D4D1D1">
              <a:alpha val="2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 - Printable">
  <p:cSld name="Section Break - Printab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23568f7ce5_0_527"/>
          <p:cNvSpPr txBox="1"/>
          <p:nvPr>
            <p:ph type="title"/>
          </p:nvPr>
        </p:nvSpPr>
        <p:spPr>
          <a:xfrm>
            <a:off x="800100" y="2615992"/>
            <a:ext cx="10553700" cy="12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1515"/>
              </a:buClr>
              <a:buSzPts val="3600"/>
              <a:buFont typeface="Lato"/>
              <a:buNone/>
              <a:defRPr>
                <a:solidFill>
                  <a:srgbClr val="8C151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2" name="Google Shape;22;g123568f7ce5_0_527"/>
          <p:cNvCxnSpPr/>
          <p:nvPr/>
        </p:nvCxnSpPr>
        <p:spPr>
          <a:xfrm>
            <a:off x="800100" y="2522007"/>
            <a:ext cx="10553700" cy="0"/>
          </a:xfrm>
          <a:prstGeom prst="straightConnector1">
            <a:avLst/>
          </a:prstGeom>
          <a:noFill/>
          <a:ln cap="flat" cmpd="sng" w="9525">
            <a:solidFill>
              <a:srgbClr val="8C151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" name="Google Shape;23;g123568f7ce5_0_527"/>
          <p:cNvSpPr txBox="1"/>
          <p:nvPr>
            <p:ph idx="1" type="body"/>
          </p:nvPr>
        </p:nvSpPr>
        <p:spPr>
          <a:xfrm>
            <a:off x="800100" y="1273091"/>
            <a:ext cx="1460700" cy="12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6000"/>
              <a:buFont typeface="Lato"/>
              <a:buNone/>
              <a:defRPr sz="6000">
                <a:solidFill>
                  <a:srgbClr val="3F3F3F"/>
                </a:solidFill>
              </a:defRPr>
            </a:lvl1pPr>
            <a:lvl2pPr indent="-356616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2pPr>
            <a:lvl3pPr indent="-35433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–"/>
              <a:defRPr/>
            </a:lvl3pPr>
            <a:lvl4pPr indent="-356616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indent="-356616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g123568f7ce5_0_527"/>
          <p:cNvSpPr txBox="1"/>
          <p:nvPr>
            <p:ph idx="11" type="ftr"/>
          </p:nvPr>
        </p:nvSpPr>
        <p:spPr>
          <a:xfrm>
            <a:off x="800100" y="6226174"/>
            <a:ext cx="5295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g123568f7ce5_0_527"/>
          <p:cNvSpPr/>
          <p:nvPr/>
        </p:nvSpPr>
        <p:spPr>
          <a:xfrm>
            <a:off x="0" y="-13960"/>
            <a:ext cx="12192000" cy="211500"/>
          </a:xfrm>
          <a:prstGeom prst="rect">
            <a:avLst/>
          </a:prstGeom>
          <a:solidFill>
            <a:srgbClr val="D4D1D1">
              <a:alpha val="2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 - 1 Column">
  <p:cSld name="Text Slide - 1 Column">
    <p:bg>
      <p:bgPr>
        <a:solidFill>
          <a:schemeClr val="lt1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/>
          <p:nvPr>
            <p:ph idx="1" type="body"/>
          </p:nvPr>
        </p:nvSpPr>
        <p:spPr>
          <a:xfrm>
            <a:off x="800100" y="1553359"/>
            <a:ext cx="10553700" cy="3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Lato"/>
              <a:buNone/>
              <a:defRPr sz="2000">
                <a:solidFill>
                  <a:srgbClr val="B83A4B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7084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40"/>
              <a:buChar char="•"/>
              <a:defRPr sz="2000">
                <a:latin typeface="Lato"/>
                <a:ea typeface="Lato"/>
                <a:cs typeface="Lato"/>
                <a:sym typeface="Lato"/>
              </a:defRPr>
            </a:lvl2pPr>
            <a:lvl3pPr indent="-35433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–"/>
              <a:defRPr/>
            </a:lvl3pPr>
            <a:lvl4pPr indent="-356616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indent="-356616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" name="Google Shape;162;p21"/>
          <p:cNvSpPr txBox="1"/>
          <p:nvPr>
            <p:ph idx="11" type="ftr"/>
          </p:nvPr>
        </p:nvSpPr>
        <p:spPr>
          <a:xfrm>
            <a:off x="800100" y="6226174"/>
            <a:ext cx="5295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21"/>
          <p:cNvSpPr txBox="1"/>
          <p:nvPr>
            <p:ph type="title"/>
          </p:nvPr>
        </p:nvSpPr>
        <p:spPr>
          <a:xfrm>
            <a:off x="800100" y="349624"/>
            <a:ext cx="10553700" cy="99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1515"/>
              </a:buClr>
              <a:buSzPts val="3200"/>
              <a:buFont typeface="Lato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64" name="Google Shape;164;p21"/>
          <p:cNvCxnSpPr/>
          <p:nvPr/>
        </p:nvCxnSpPr>
        <p:spPr>
          <a:xfrm>
            <a:off x="800100" y="1370278"/>
            <a:ext cx="10553700" cy="0"/>
          </a:xfrm>
          <a:prstGeom prst="straightConnector1">
            <a:avLst/>
          </a:prstGeom>
          <a:noFill/>
          <a:ln cap="flat" cmpd="sng" w="9525">
            <a:solidFill>
              <a:srgbClr val="8C151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5" name="Google Shape;165;p21"/>
          <p:cNvSpPr txBox="1"/>
          <p:nvPr>
            <p:ph idx="2" type="body"/>
          </p:nvPr>
        </p:nvSpPr>
        <p:spPr>
          <a:xfrm>
            <a:off x="800100" y="2048211"/>
            <a:ext cx="10553700" cy="40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Lato"/>
              <a:buNone/>
              <a:defRPr>
                <a:solidFill>
                  <a:srgbClr val="3F3F3F"/>
                </a:solidFill>
              </a:defRPr>
            </a:lvl1pPr>
            <a:lvl2pPr indent="-342392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rgbClr val="3F3F3F"/>
                </a:solidFill>
              </a:defRPr>
            </a:lvl2pPr>
            <a:lvl3pPr indent="-34036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60"/>
              <a:buChar char="–"/>
              <a:defRPr>
                <a:solidFill>
                  <a:srgbClr val="3F3F3F"/>
                </a:solidFill>
              </a:defRPr>
            </a:lvl3pPr>
            <a:lvl4pPr indent="-328167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rgbClr val="3F3F3F"/>
                </a:solidFill>
              </a:defRPr>
            </a:lvl4pPr>
            <a:lvl5pPr indent="-328167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rgbClr val="3F3F3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Option 2">
  <p:cSld name="Agenda - Option 2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0"/>
          <p:cNvSpPr txBox="1"/>
          <p:nvPr>
            <p:ph idx="1" type="body"/>
          </p:nvPr>
        </p:nvSpPr>
        <p:spPr>
          <a:xfrm>
            <a:off x="4383050" y="723007"/>
            <a:ext cx="17130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b="1" i="0" sz="1400">
                <a:solidFill>
                  <a:srgbClr val="B83A4B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92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92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8" name="Google Shape;168;p20"/>
          <p:cNvSpPr txBox="1"/>
          <p:nvPr>
            <p:ph idx="2" type="body"/>
          </p:nvPr>
        </p:nvSpPr>
        <p:spPr>
          <a:xfrm>
            <a:off x="6096001" y="722981"/>
            <a:ext cx="52959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b="1" i="0" sz="16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SzPts val="1568"/>
              <a:buNone/>
              <a:defRPr b="0" i="1" sz="1400">
                <a:latin typeface="Montserrat"/>
                <a:ea typeface="Montserrat"/>
                <a:cs typeface="Montserrat"/>
                <a:sym typeface="Montserrat"/>
              </a:defRPr>
            </a:lvl2pPr>
            <a:lvl3pPr indent="-35433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–"/>
              <a:defRPr/>
            </a:lvl3pPr>
            <a:lvl4pPr indent="-356616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indent="-356616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" name="Google Shape;169;p20"/>
          <p:cNvSpPr txBox="1"/>
          <p:nvPr>
            <p:ph idx="3" type="body"/>
          </p:nvPr>
        </p:nvSpPr>
        <p:spPr>
          <a:xfrm>
            <a:off x="6096001" y="1048833"/>
            <a:ext cx="5295900" cy="3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35714"/>
              </a:lnSpc>
              <a:spcBef>
                <a:spcPts val="600"/>
              </a:spcBef>
              <a:spcAft>
                <a:spcPts val="0"/>
              </a:spcAft>
              <a:buSzPts val="1400"/>
              <a:buFont typeface="Lato"/>
              <a:buNone/>
              <a:defRPr b="0" i="0" sz="14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56616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2pPr>
            <a:lvl3pPr indent="-35433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–"/>
              <a:defRPr/>
            </a:lvl3pPr>
            <a:lvl4pPr indent="-356616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indent="-356616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" name="Google Shape;170;p20"/>
          <p:cNvSpPr txBox="1"/>
          <p:nvPr>
            <p:ph idx="4" type="body"/>
          </p:nvPr>
        </p:nvSpPr>
        <p:spPr>
          <a:xfrm>
            <a:off x="4383050" y="1520675"/>
            <a:ext cx="17130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b="1" i="0" sz="1400">
                <a:solidFill>
                  <a:srgbClr val="B83A4B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92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92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71" name="Google Shape;171;p20"/>
          <p:cNvSpPr txBox="1"/>
          <p:nvPr>
            <p:ph idx="5" type="body"/>
          </p:nvPr>
        </p:nvSpPr>
        <p:spPr>
          <a:xfrm>
            <a:off x="6096001" y="1520649"/>
            <a:ext cx="52959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b="1" i="0" sz="16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SzPts val="1568"/>
              <a:buNone/>
              <a:defRPr b="0" i="1" sz="1400">
                <a:latin typeface="Montserrat"/>
                <a:ea typeface="Montserrat"/>
                <a:cs typeface="Montserrat"/>
                <a:sym typeface="Montserrat"/>
              </a:defRPr>
            </a:lvl2pPr>
            <a:lvl3pPr indent="-35433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–"/>
              <a:defRPr/>
            </a:lvl3pPr>
            <a:lvl4pPr indent="-356616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indent="-356616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20"/>
          <p:cNvSpPr txBox="1"/>
          <p:nvPr>
            <p:ph idx="6" type="body"/>
          </p:nvPr>
        </p:nvSpPr>
        <p:spPr>
          <a:xfrm>
            <a:off x="6096001" y="1846501"/>
            <a:ext cx="5295900" cy="3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35714"/>
              </a:lnSpc>
              <a:spcBef>
                <a:spcPts val="600"/>
              </a:spcBef>
              <a:spcAft>
                <a:spcPts val="0"/>
              </a:spcAft>
              <a:buSzPts val="1400"/>
              <a:buFont typeface="Lato"/>
              <a:buNone/>
              <a:defRPr b="0" i="0" sz="14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56616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2pPr>
            <a:lvl3pPr indent="-35433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–"/>
              <a:defRPr/>
            </a:lvl3pPr>
            <a:lvl4pPr indent="-356616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indent="-356616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" name="Google Shape;173;p20"/>
          <p:cNvSpPr txBox="1"/>
          <p:nvPr>
            <p:ph idx="7" type="body"/>
          </p:nvPr>
        </p:nvSpPr>
        <p:spPr>
          <a:xfrm>
            <a:off x="4383050" y="2324828"/>
            <a:ext cx="17130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b="1" i="0" sz="1400">
                <a:solidFill>
                  <a:srgbClr val="B83A4B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92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92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74" name="Google Shape;174;p20"/>
          <p:cNvSpPr txBox="1"/>
          <p:nvPr>
            <p:ph idx="8" type="body"/>
          </p:nvPr>
        </p:nvSpPr>
        <p:spPr>
          <a:xfrm>
            <a:off x="6096001" y="2324802"/>
            <a:ext cx="52959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b="1" i="0" sz="16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SzPts val="1568"/>
              <a:buNone/>
              <a:defRPr b="0" i="1" sz="1400">
                <a:latin typeface="Montserrat"/>
                <a:ea typeface="Montserrat"/>
                <a:cs typeface="Montserrat"/>
                <a:sym typeface="Montserrat"/>
              </a:defRPr>
            </a:lvl2pPr>
            <a:lvl3pPr indent="-35433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–"/>
              <a:defRPr/>
            </a:lvl3pPr>
            <a:lvl4pPr indent="-356616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indent="-356616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" name="Google Shape;175;p20"/>
          <p:cNvSpPr txBox="1"/>
          <p:nvPr>
            <p:ph idx="9" type="body"/>
          </p:nvPr>
        </p:nvSpPr>
        <p:spPr>
          <a:xfrm>
            <a:off x="6096001" y="2650654"/>
            <a:ext cx="5295900" cy="3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35714"/>
              </a:lnSpc>
              <a:spcBef>
                <a:spcPts val="600"/>
              </a:spcBef>
              <a:spcAft>
                <a:spcPts val="0"/>
              </a:spcAft>
              <a:buSzPts val="1400"/>
              <a:buFont typeface="Lato"/>
              <a:buNone/>
              <a:defRPr b="0" i="0" sz="14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56616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2pPr>
            <a:lvl3pPr indent="-35433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–"/>
              <a:defRPr/>
            </a:lvl3pPr>
            <a:lvl4pPr indent="-356616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indent="-356616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6" name="Google Shape;176;p20"/>
          <p:cNvSpPr txBox="1"/>
          <p:nvPr>
            <p:ph idx="13" type="body"/>
          </p:nvPr>
        </p:nvSpPr>
        <p:spPr>
          <a:xfrm>
            <a:off x="4383050" y="3135454"/>
            <a:ext cx="17130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b="1" i="0" sz="1400">
                <a:solidFill>
                  <a:srgbClr val="B83A4B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92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92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77" name="Google Shape;177;p20"/>
          <p:cNvSpPr txBox="1"/>
          <p:nvPr>
            <p:ph idx="14" type="body"/>
          </p:nvPr>
        </p:nvSpPr>
        <p:spPr>
          <a:xfrm>
            <a:off x="6096001" y="3135428"/>
            <a:ext cx="52959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b="1" i="0" sz="16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SzPts val="1568"/>
              <a:buNone/>
              <a:defRPr b="0" i="1" sz="1400">
                <a:latin typeface="Montserrat"/>
                <a:ea typeface="Montserrat"/>
                <a:cs typeface="Montserrat"/>
                <a:sym typeface="Montserrat"/>
              </a:defRPr>
            </a:lvl2pPr>
            <a:lvl3pPr indent="-35433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–"/>
              <a:defRPr/>
            </a:lvl3pPr>
            <a:lvl4pPr indent="-356616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indent="-356616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" name="Google Shape;178;p20"/>
          <p:cNvSpPr txBox="1"/>
          <p:nvPr>
            <p:ph idx="15" type="body"/>
          </p:nvPr>
        </p:nvSpPr>
        <p:spPr>
          <a:xfrm>
            <a:off x="6096001" y="3461280"/>
            <a:ext cx="5295900" cy="3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35714"/>
              </a:lnSpc>
              <a:spcBef>
                <a:spcPts val="600"/>
              </a:spcBef>
              <a:spcAft>
                <a:spcPts val="0"/>
              </a:spcAft>
              <a:buSzPts val="1400"/>
              <a:buFont typeface="Lato"/>
              <a:buNone/>
              <a:defRPr b="0" i="0" sz="14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56616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2pPr>
            <a:lvl3pPr indent="-35433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–"/>
              <a:defRPr/>
            </a:lvl3pPr>
            <a:lvl4pPr indent="-356616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indent="-356616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20"/>
          <p:cNvSpPr txBox="1"/>
          <p:nvPr>
            <p:ph idx="16" type="body"/>
          </p:nvPr>
        </p:nvSpPr>
        <p:spPr>
          <a:xfrm>
            <a:off x="4383050" y="3946105"/>
            <a:ext cx="17130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b="1" i="0" sz="1400">
                <a:solidFill>
                  <a:srgbClr val="B83A4B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92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92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0" name="Google Shape;180;p20"/>
          <p:cNvSpPr txBox="1"/>
          <p:nvPr>
            <p:ph idx="17" type="body"/>
          </p:nvPr>
        </p:nvSpPr>
        <p:spPr>
          <a:xfrm>
            <a:off x="6096001" y="3946079"/>
            <a:ext cx="52959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b="1" i="0" sz="16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SzPts val="1568"/>
              <a:buNone/>
              <a:defRPr b="0" i="1" sz="1400">
                <a:latin typeface="Montserrat"/>
                <a:ea typeface="Montserrat"/>
                <a:cs typeface="Montserrat"/>
                <a:sym typeface="Montserrat"/>
              </a:defRPr>
            </a:lvl2pPr>
            <a:lvl3pPr indent="-35433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–"/>
              <a:defRPr/>
            </a:lvl3pPr>
            <a:lvl4pPr indent="-356616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indent="-356616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1" name="Google Shape;181;p20"/>
          <p:cNvSpPr txBox="1"/>
          <p:nvPr>
            <p:ph idx="18" type="body"/>
          </p:nvPr>
        </p:nvSpPr>
        <p:spPr>
          <a:xfrm>
            <a:off x="6096001" y="4271931"/>
            <a:ext cx="5295900" cy="3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35714"/>
              </a:lnSpc>
              <a:spcBef>
                <a:spcPts val="600"/>
              </a:spcBef>
              <a:spcAft>
                <a:spcPts val="0"/>
              </a:spcAft>
              <a:buSzPts val="1400"/>
              <a:buFont typeface="Lato"/>
              <a:buNone/>
              <a:defRPr b="0" i="0" sz="14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56616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2pPr>
            <a:lvl3pPr indent="-35433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–"/>
              <a:defRPr/>
            </a:lvl3pPr>
            <a:lvl4pPr indent="-356616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indent="-356616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" name="Google Shape;182;p20"/>
          <p:cNvSpPr txBox="1"/>
          <p:nvPr>
            <p:ph idx="19" type="body"/>
          </p:nvPr>
        </p:nvSpPr>
        <p:spPr>
          <a:xfrm>
            <a:off x="4383050" y="4756743"/>
            <a:ext cx="17130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b="1" i="0" sz="1400">
                <a:solidFill>
                  <a:srgbClr val="B83A4B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92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92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3" name="Google Shape;183;p20"/>
          <p:cNvSpPr txBox="1"/>
          <p:nvPr>
            <p:ph idx="20" type="body"/>
          </p:nvPr>
        </p:nvSpPr>
        <p:spPr>
          <a:xfrm>
            <a:off x="6096001" y="4756717"/>
            <a:ext cx="52959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b="1" i="0" sz="16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SzPts val="1568"/>
              <a:buNone/>
              <a:defRPr b="0" i="1" sz="1400">
                <a:latin typeface="Montserrat"/>
                <a:ea typeface="Montserrat"/>
                <a:cs typeface="Montserrat"/>
                <a:sym typeface="Montserrat"/>
              </a:defRPr>
            </a:lvl2pPr>
            <a:lvl3pPr indent="-35433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–"/>
              <a:defRPr/>
            </a:lvl3pPr>
            <a:lvl4pPr indent="-356616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indent="-356616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" name="Google Shape;184;p20"/>
          <p:cNvSpPr txBox="1"/>
          <p:nvPr>
            <p:ph idx="21" type="body"/>
          </p:nvPr>
        </p:nvSpPr>
        <p:spPr>
          <a:xfrm>
            <a:off x="6096001" y="5082569"/>
            <a:ext cx="5295900" cy="3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35714"/>
              </a:lnSpc>
              <a:spcBef>
                <a:spcPts val="600"/>
              </a:spcBef>
              <a:spcAft>
                <a:spcPts val="0"/>
              </a:spcAft>
              <a:buSzPts val="1400"/>
              <a:buFont typeface="Lato"/>
              <a:buNone/>
              <a:defRPr b="0" i="0" sz="14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56616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2pPr>
            <a:lvl3pPr indent="-35433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–"/>
              <a:defRPr/>
            </a:lvl3pPr>
            <a:lvl4pPr indent="-356616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indent="-356616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" name="Google Shape;185;p20"/>
          <p:cNvSpPr txBox="1"/>
          <p:nvPr>
            <p:ph type="title"/>
          </p:nvPr>
        </p:nvSpPr>
        <p:spPr>
          <a:xfrm>
            <a:off x="800100" y="636586"/>
            <a:ext cx="34119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151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86" name="Google Shape;186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1652"/>
            <a:ext cx="12191998" cy="209223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0"/>
          <p:cNvSpPr/>
          <p:nvPr/>
        </p:nvSpPr>
        <p:spPr>
          <a:xfrm>
            <a:off x="0" y="-13960"/>
            <a:ext cx="12192000" cy="211500"/>
          </a:xfrm>
          <a:prstGeom prst="rect">
            <a:avLst/>
          </a:prstGeom>
          <a:solidFill>
            <a:srgbClr val="D4D1D1">
              <a:alpha val="2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0"/>
          <p:cNvSpPr txBox="1"/>
          <p:nvPr>
            <p:ph idx="11" type="ftr"/>
          </p:nvPr>
        </p:nvSpPr>
        <p:spPr>
          <a:xfrm>
            <a:off x="800100" y="6226174"/>
            <a:ext cx="5295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Slide - One Image">
  <p:cSld name="Photo Slide - One Image">
    <p:bg>
      <p:bgPr>
        <a:solidFill>
          <a:schemeClr val="lt1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2"/>
          <p:cNvSpPr/>
          <p:nvPr>
            <p:ph idx="2" type="pic"/>
          </p:nvPr>
        </p:nvSpPr>
        <p:spPr>
          <a:xfrm>
            <a:off x="800100" y="1549100"/>
            <a:ext cx="6930000" cy="4194900"/>
          </a:xfrm>
          <a:prstGeom prst="rect">
            <a:avLst/>
          </a:prstGeom>
          <a:noFill/>
          <a:ln>
            <a:noFill/>
          </a:ln>
        </p:spPr>
      </p:sp>
      <p:sp>
        <p:nvSpPr>
          <p:cNvPr id="191" name="Google Shape;191;p22"/>
          <p:cNvSpPr txBox="1"/>
          <p:nvPr>
            <p:ph idx="11" type="ftr"/>
          </p:nvPr>
        </p:nvSpPr>
        <p:spPr>
          <a:xfrm>
            <a:off x="800100" y="6226174"/>
            <a:ext cx="5295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22"/>
          <p:cNvSpPr txBox="1"/>
          <p:nvPr>
            <p:ph type="title"/>
          </p:nvPr>
        </p:nvSpPr>
        <p:spPr>
          <a:xfrm>
            <a:off x="800100" y="349624"/>
            <a:ext cx="10553700" cy="99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1515"/>
              </a:buClr>
              <a:buSzPts val="3200"/>
              <a:buFont typeface="Lato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22"/>
          <p:cNvSpPr txBox="1"/>
          <p:nvPr>
            <p:ph idx="1" type="body"/>
          </p:nvPr>
        </p:nvSpPr>
        <p:spPr>
          <a:xfrm>
            <a:off x="7980362" y="1553359"/>
            <a:ext cx="3373500" cy="3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Lato"/>
              <a:buNone/>
              <a:defRPr sz="2000">
                <a:solidFill>
                  <a:srgbClr val="B83A4B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7084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40"/>
              <a:buChar char="•"/>
              <a:defRPr sz="2000">
                <a:latin typeface="Lato"/>
                <a:ea typeface="Lato"/>
                <a:cs typeface="Lato"/>
                <a:sym typeface="Lato"/>
              </a:defRPr>
            </a:lvl2pPr>
            <a:lvl3pPr indent="-35433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–"/>
              <a:defRPr/>
            </a:lvl3pPr>
            <a:lvl4pPr indent="-356616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indent="-356616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94" name="Google Shape;194;p22"/>
          <p:cNvCxnSpPr/>
          <p:nvPr/>
        </p:nvCxnSpPr>
        <p:spPr>
          <a:xfrm>
            <a:off x="800100" y="1370278"/>
            <a:ext cx="10553700" cy="0"/>
          </a:xfrm>
          <a:prstGeom prst="straightConnector1">
            <a:avLst/>
          </a:prstGeom>
          <a:noFill/>
          <a:ln cap="flat" cmpd="sng" w="9525">
            <a:solidFill>
              <a:srgbClr val="8C151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5" name="Google Shape;195;p22"/>
          <p:cNvSpPr txBox="1"/>
          <p:nvPr>
            <p:ph idx="3" type="body"/>
          </p:nvPr>
        </p:nvSpPr>
        <p:spPr>
          <a:xfrm>
            <a:off x="7980363" y="2048208"/>
            <a:ext cx="3373500" cy="36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Lato"/>
              <a:buNone/>
              <a:defRPr>
                <a:solidFill>
                  <a:srgbClr val="3F3F3F"/>
                </a:solidFill>
              </a:defRPr>
            </a:lvl1pPr>
            <a:lvl2pPr indent="-342392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rgbClr val="3F3F3F"/>
                </a:solidFill>
              </a:defRPr>
            </a:lvl2pPr>
            <a:lvl3pPr indent="-34036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60"/>
              <a:buChar char="–"/>
              <a:defRPr>
                <a:solidFill>
                  <a:srgbClr val="3F3F3F"/>
                </a:solidFill>
              </a:defRPr>
            </a:lvl3pPr>
            <a:lvl4pPr indent="-328167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rgbClr val="3F3F3F"/>
                </a:solidFill>
              </a:defRPr>
            </a:lvl4pPr>
            <a:lvl5pPr indent="-328167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rgbClr val="3F3F3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Slide - 2 Images">
  <p:cSld name="Photo Slide - 2 Images">
    <p:bg>
      <p:bgPr>
        <a:solidFill>
          <a:schemeClr val="lt1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3"/>
          <p:cNvSpPr/>
          <p:nvPr>
            <p:ph idx="2" type="pic"/>
          </p:nvPr>
        </p:nvSpPr>
        <p:spPr>
          <a:xfrm>
            <a:off x="800100" y="1549098"/>
            <a:ext cx="5143200" cy="2969100"/>
          </a:xfrm>
          <a:prstGeom prst="rect">
            <a:avLst/>
          </a:prstGeom>
          <a:noFill/>
          <a:ln>
            <a:noFill/>
          </a:ln>
        </p:spPr>
      </p:sp>
      <p:sp>
        <p:nvSpPr>
          <p:cNvPr id="198" name="Google Shape;198;p23"/>
          <p:cNvSpPr/>
          <p:nvPr>
            <p:ph idx="3" type="pic"/>
          </p:nvPr>
        </p:nvSpPr>
        <p:spPr>
          <a:xfrm>
            <a:off x="6229939" y="1549098"/>
            <a:ext cx="5124000" cy="2969100"/>
          </a:xfrm>
          <a:prstGeom prst="rect">
            <a:avLst/>
          </a:prstGeom>
          <a:noFill/>
          <a:ln>
            <a:noFill/>
          </a:ln>
        </p:spPr>
      </p:sp>
      <p:sp>
        <p:nvSpPr>
          <p:cNvPr id="199" name="Google Shape;199;p23"/>
          <p:cNvSpPr txBox="1"/>
          <p:nvPr>
            <p:ph idx="11" type="ftr"/>
          </p:nvPr>
        </p:nvSpPr>
        <p:spPr>
          <a:xfrm>
            <a:off x="800100" y="6226174"/>
            <a:ext cx="5295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23"/>
          <p:cNvSpPr txBox="1"/>
          <p:nvPr>
            <p:ph idx="1" type="body"/>
          </p:nvPr>
        </p:nvSpPr>
        <p:spPr>
          <a:xfrm>
            <a:off x="800100" y="5089915"/>
            <a:ext cx="5143200" cy="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Lato"/>
              <a:buNone/>
              <a:defRPr>
                <a:solidFill>
                  <a:srgbClr val="3F3F3F"/>
                </a:solidFill>
              </a:defRPr>
            </a:lvl1pPr>
            <a:lvl2pPr indent="-356616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2pPr>
            <a:lvl3pPr indent="-35433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–"/>
              <a:defRPr/>
            </a:lvl3pPr>
            <a:lvl4pPr indent="-356616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indent="-356616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1" name="Google Shape;201;p23"/>
          <p:cNvSpPr txBox="1"/>
          <p:nvPr>
            <p:ph type="title"/>
          </p:nvPr>
        </p:nvSpPr>
        <p:spPr>
          <a:xfrm>
            <a:off x="800100" y="349624"/>
            <a:ext cx="10553700" cy="99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1515"/>
              </a:buClr>
              <a:buSzPts val="3200"/>
              <a:buFont typeface="Lato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23"/>
          <p:cNvSpPr txBox="1"/>
          <p:nvPr>
            <p:ph idx="4" type="body"/>
          </p:nvPr>
        </p:nvSpPr>
        <p:spPr>
          <a:xfrm>
            <a:off x="800100" y="4617402"/>
            <a:ext cx="5143200" cy="3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Lato"/>
              <a:buNone/>
              <a:defRPr sz="2000">
                <a:solidFill>
                  <a:srgbClr val="B83A4B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7084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40"/>
              <a:buChar char="•"/>
              <a:defRPr sz="2000">
                <a:latin typeface="Lato"/>
                <a:ea typeface="Lato"/>
                <a:cs typeface="Lato"/>
                <a:sym typeface="Lato"/>
              </a:defRPr>
            </a:lvl2pPr>
            <a:lvl3pPr indent="-35433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–"/>
              <a:defRPr/>
            </a:lvl3pPr>
            <a:lvl4pPr indent="-356616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indent="-356616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03" name="Google Shape;203;p23"/>
          <p:cNvCxnSpPr/>
          <p:nvPr/>
        </p:nvCxnSpPr>
        <p:spPr>
          <a:xfrm>
            <a:off x="800100" y="1370278"/>
            <a:ext cx="10553700" cy="0"/>
          </a:xfrm>
          <a:prstGeom prst="straightConnector1">
            <a:avLst/>
          </a:prstGeom>
          <a:noFill/>
          <a:ln cap="flat" cmpd="sng" w="9525">
            <a:solidFill>
              <a:srgbClr val="8C151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4" name="Google Shape;204;p23"/>
          <p:cNvSpPr txBox="1"/>
          <p:nvPr>
            <p:ph idx="5" type="body"/>
          </p:nvPr>
        </p:nvSpPr>
        <p:spPr>
          <a:xfrm>
            <a:off x="6229939" y="5089915"/>
            <a:ext cx="5143200" cy="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Lato"/>
              <a:buNone/>
              <a:defRPr>
                <a:solidFill>
                  <a:srgbClr val="3F3F3F"/>
                </a:solidFill>
              </a:defRPr>
            </a:lvl1pPr>
            <a:lvl2pPr indent="-356616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2pPr>
            <a:lvl3pPr indent="-35433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–"/>
              <a:defRPr/>
            </a:lvl3pPr>
            <a:lvl4pPr indent="-356616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indent="-356616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5" name="Google Shape;205;p23"/>
          <p:cNvSpPr txBox="1"/>
          <p:nvPr>
            <p:ph idx="6" type="body"/>
          </p:nvPr>
        </p:nvSpPr>
        <p:spPr>
          <a:xfrm>
            <a:off x="6229939" y="4617402"/>
            <a:ext cx="5143200" cy="3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Lato"/>
              <a:buNone/>
              <a:defRPr sz="2000">
                <a:solidFill>
                  <a:srgbClr val="B83A4B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7084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40"/>
              <a:buChar char="•"/>
              <a:defRPr sz="2000">
                <a:latin typeface="Lato"/>
                <a:ea typeface="Lato"/>
                <a:cs typeface="Lato"/>
                <a:sym typeface="Lato"/>
              </a:defRPr>
            </a:lvl2pPr>
            <a:lvl3pPr indent="-35433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–"/>
              <a:defRPr/>
            </a:lvl3pPr>
            <a:lvl4pPr indent="-356616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indent="-356616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- 3 Columns">
  <p:cSld name="Content Slide - 3 Columns"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4"/>
          <p:cNvSpPr txBox="1"/>
          <p:nvPr>
            <p:ph idx="1" type="body"/>
          </p:nvPr>
        </p:nvSpPr>
        <p:spPr>
          <a:xfrm>
            <a:off x="800100" y="1549098"/>
            <a:ext cx="3367800" cy="281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Lato"/>
              <a:buNone/>
              <a:defRPr sz="1600">
                <a:solidFill>
                  <a:srgbClr val="54494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42392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 sz="1600">
                <a:latin typeface="Lato"/>
                <a:ea typeface="Lato"/>
                <a:cs typeface="Lato"/>
                <a:sym typeface="Lato"/>
              </a:defRPr>
            </a:lvl2pPr>
            <a:lvl3pPr indent="-34036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60"/>
              <a:buChar char="–"/>
              <a:defRPr sz="1600">
                <a:latin typeface="Lato"/>
                <a:ea typeface="Lato"/>
                <a:cs typeface="Lato"/>
                <a:sym typeface="Lato"/>
              </a:defRPr>
            </a:lvl3pPr>
            <a:lvl4pPr indent="-342392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 sz="1600">
                <a:latin typeface="Lato"/>
                <a:ea typeface="Lato"/>
                <a:cs typeface="Lato"/>
                <a:sym typeface="Lato"/>
              </a:defRPr>
            </a:lvl4pPr>
            <a:lvl5pPr indent="-342392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 sz="1600">
                <a:latin typeface="Lato"/>
                <a:ea typeface="Lato"/>
                <a:cs typeface="Lato"/>
                <a:sym typeface="Lato"/>
              </a:defRPr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08" name="Google Shape;208;p24"/>
          <p:cNvSpPr txBox="1"/>
          <p:nvPr>
            <p:ph idx="11" type="ftr"/>
          </p:nvPr>
        </p:nvSpPr>
        <p:spPr>
          <a:xfrm>
            <a:off x="800100" y="6226174"/>
            <a:ext cx="5295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24"/>
          <p:cNvSpPr txBox="1"/>
          <p:nvPr>
            <p:ph idx="2" type="body"/>
          </p:nvPr>
        </p:nvSpPr>
        <p:spPr>
          <a:xfrm>
            <a:off x="800099" y="4951621"/>
            <a:ext cx="3367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Lato"/>
              <a:buNone/>
              <a:defRPr>
                <a:solidFill>
                  <a:srgbClr val="3F3F3F"/>
                </a:solidFill>
              </a:defRPr>
            </a:lvl1pPr>
            <a:lvl2pPr indent="-356616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2pPr>
            <a:lvl3pPr indent="-35433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–"/>
              <a:defRPr/>
            </a:lvl3pPr>
            <a:lvl4pPr indent="-356616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indent="-356616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" name="Google Shape;210;p24"/>
          <p:cNvSpPr txBox="1"/>
          <p:nvPr>
            <p:ph type="title"/>
          </p:nvPr>
        </p:nvSpPr>
        <p:spPr>
          <a:xfrm>
            <a:off x="800100" y="349624"/>
            <a:ext cx="10553700" cy="99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1515"/>
              </a:buClr>
              <a:buSzPts val="3200"/>
              <a:buFont typeface="Lato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11" name="Google Shape;211;p24"/>
          <p:cNvCxnSpPr/>
          <p:nvPr/>
        </p:nvCxnSpPr>
        <p:spPr>
          <a:xfrm>
            <a:off x="800100" y="1370278"/>
            <a:ext cx="10553700" cy="0"/>
          </a:xfrm>
          <a:prstGeom prst="straightConnector1">
            <a:avLst/>
          </a:prstGeom>
          <a:noFill/>
          <a:ln cap="flat" cmpd="sng" w="9525">
            <a:solidFill>
              <a:srgbClr val="8C151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2" name="Google Shape;212;p24"/>
          <p:cNvSpPr txBox="1"/>
          <p:nvPr>
            <p:ph idx="3" type="body"/>
          </p:nvPr>
        </p:nvSpPr>
        <p:spPr>
          <a:xfrm>
            <a:off x="800099" y="4454424"/>
            <a:ext cx="3367800" cy="3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Lato"/>
              <a:buNone/>
              <a:defRPr sz="2000">
                <a:solidFill>
                  <a:srgbClr val="B83A4B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7084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40"/>
              <a:buChar char="•"/>
              <a:defRPr sz="2000">
                <a:latin typeface="Lato"/>
                <a:ea typeface="Lato"/>
                <a:cs typeface="Lato"/>
                <a:sym typeface="Lato"/>
              </a:defRPr>
            </a:lvl2pPr>
            <a:lvl3pPr indent="-35433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–"/>
              <a:defRPr/>
            </a:lvl3pPr>
            <a:lvl4pPr indent="-356616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indent="-356616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" name="Google Shape;213;p24"/>
          <p:cNvSpPr txBox="1"/>
          <p:nvPr>
            <p:ph idx="4" type="body"/>
          </p:nvPr>
        </p:nvSpPr>
        <p:spPr>
          <a:xfrm>
            <a:off x="4412095" y="1549098"/>
            <a:ext cx="3367800" cy="281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Lato"/>
              <a:buNone/>
              <a:defRPr sz="1600">
                <a:solidFill>
                  <a:srgbClr val="54494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42392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 sz="1600">
                <a:latin typeface="Lato"/>
                <a:ea typeface="Lato"/>
                <a:cs typeface="Lato"/>
                <a:sym typeface="Lato"/>
              </a:defRPr>
            </a:lvl2pPr>
            <a:lvl3pPr indent="-34036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60"/>
              <a:buChar char="–"/>
              <a:defRPr sz="1600">
                <a:latin typeface="Lato"/>
                <a:ea typeface="Lato"/>
                <a:cs typeface="Lato"/>
                <a:sym typeface="Lato"/>
              </a:defRPr>
            </a:lvl3pPr>
            <a:lvl4pPr indent="-342392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 sz="1600">
                <a:latin typeface="Lato"/>
                <a:ea typeface="Lato"/>
                <a:cs typeface="Lato"/>
                <a:sym typeface="Lato"/>
              </a:defRPr>
            </a:lvl4pPr>
            <a:lvl5pPr indent="-342392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 sz="1600">
                <a:latin typeface="Lato"/>
                <a:ea typeface="Lato"/>
                <a:cs typeface="Lato"/>
                <a:sym typeface="Lato"/>
              </a:defRPr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14" name="Google Shape;214;p24"/>
          <p:cNvSpPr txBox="1"/>
          <p:nvPr>
            <p:ph idx="5" type="body"/>
          </p:nvPr>
        </p:nvSpPr>
        <p:spPr>
          <a:xfrm>
            <a:off x="4412094" y="4951621"/>
            <a:ext cx="3367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Lato"/>
              <a:buNone/>
              <a:defRPr>
                <a:solidFill>
                  <a:srgbClr val="3F3F3F"/>
                </a:solidFill>
              </a:defRPr>
            </a:lvl1pPr>
            <a:lvl2pPr indent="-356616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2pPr>
            <a:lvl3pPr indent="-35433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–"/>
              <a:defRPr/>
            </a:lvl3pPr>
            <a:lvl4pPr indent="-356616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indent="-356616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" name="Google Shape;215;p24"/>
          <p:cNvSpPr txBox="1"/>
          <p:nvPr>
            <p:ph idx="6" type="body"/>
          </p:nvPr>
        </p:nvSpPr>
        <p:spPr>
          <a:xfrm>
            <a:off x="4412094" y="4454424"/>
            <a:ext cx="3367800" cy="3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Lato"/>
              <a:buNone/>
              <a:defRPr sz="2000">
                <a:solidFill>
                  <a:srgbClr val="B83A4B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7084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40"/>
              <a:buChar char="•"/>
              <a:defRPr sz="2000">
                <a:latin typeface="Lato"/>
                <a:ea typeface="Lato"/>
                <a:cs typeface="Lato"/>
                <a:sym typeface="Lato"/>
              </a:defRPr>
            </a:lvl2pPr>
            <a:lvl3pPr indent="-35433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–"/>
              <a:defRPr/>
            </a:lvl3pPr>
            <a:lvl4pPr indent="-356616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indent="-356616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" name="Google Shape;216;p24"/>
          <p:cNvSpPr txBox="1"/>
          <p:nvPr>
            <p:ph idx="7" type="body"/>
          </p:nvPr>
        </p:nvSpPr>
        <p:spPr>
          <a:xfrm>
            <a:off x="8003707" y="1549098"/>
            <a:ext cx="3367800" cy="281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Lato"/>
              <a:buNone/>
              <a:defRPr sz="1600">
                <a:solidFill>
                  <a:srgbClr val="54494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42392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 sz="1600">
                <a:latin typeface="Lato"/>
                <a:ea typeface="Lato"/>
                <a:cs typeface="Lato"/>
                <a:sym typeface="Lato"/>
              </a:defRPr>
            </a:lvl2pPr>
            <a:lvl3pPr indent="-34036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60"/>
              <a:buChar char="–"/>
              <a:defRPr sz="1600">
                <a:latin typeface="Lato"/>
                <a:ea typeface="Lato"/>
                <a:cs typeface="Lato"/>
                <a:sym typeface="Lato"/>
              </a:defRPr>
            </a:lvl3pPr>
            <a:lvl4pPr indent="-342392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 sz="1600">
                <a:latin typeface="Lato"/>
                <a:ea typeface="Lato"/>
                <a:cs typeface="Lato"/>
                <a:sym typeface="Lato"/>
              </a:defRPr>
            </a:lvl4pPr>
            <a:lvl5pPr indent="-342392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 sz="1600">
                <a:latin typeface="Lato"/>
                <a:ea typeface="Lato"/>
                <a:cs typeface="Lato"/>
                <a:sym typeface="Lato"/>
              </a:defRPr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17" name="Google Shape;217;p24"/>
          <p:cNvSpPr txBox="1"/>
          <p:nvPr>
            <p:ph idx="8" type="body"/>
          </p:nvPr>
        </p:nvSpPr>
        <p:spPr>
          <a:xfrm>
            <a:off x="8003706" y="4951621"/>
            <a:ext cx="3367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Lato"/>
              <a:buNone/>
              <a:defRPr>
                <a:solidFill>
                  <a:srgbClr val="3F3F3F"/>
                </a:solidFill>
              </a:defRPr>
            </a:lvl1pPr>
            <a:lvl2pPr indent="-356616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2pPr>
            <a:lvl3pPr indent="-35433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–"/>
              <a:defRPr/>
            </a:lvl3pPr>
            <a:lvl4pPr indent="-356616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indent="-356616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" name="Google Shape;218;p24"/>
          <p:cNvSpPr txBox="1"/>
          <p:nvPr>
            <p:ph idx="9" type="body"/>
          </p:nvPr>
        </p:nvSpPr>
        <p:spPr>
          <a:xfrm>
            <a:off x="8003706" y="4454424"/>
            <a:ext cx="3367800" cy="3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Lato"/>
              <a:buNone/>
              <a:defRPr sz="2000">
                <a:solidFill>
                  <a:srgbClr val="B83A4B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7084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40"/>
              <a:buChar char="•"/>
              <a:defRPr sz="2000">
                <a:latin typeface="Lato"/>
                <a:ea typeface="Lato"/>
                <a:cs typeface="Lato"/>
                <a:sym typeface="Lato"/>
              </a:defRPr>
            </a:lvl2pPr>
            <a:lvl3pPr indent="-35433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–"/>
              <a:defRPr/>
            </a:lvl3pPr>
            <a:lvl4pPr indent="-356616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indent="-356616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Option 1">
  <p:cSld name="Agenda - Option 1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3"/>
          <p:cNvSpPr txBox="1"/>
          <p:nvPr>
            <p:ph type="title"/>
          </p:nvPr>
        </p:nvSpPr>
        <p:spPr>
          <a:xfrm>
            <a:off x="800100" y="636586"/>
            <a:ext cx="34119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151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33"/>
          <p:cNvSpPr txBox="1"/>
          <p:nvPr>
            <p:ph idx="1" type="body"/>
          </p:nvPr>
        </p:nvSpPr>
        <p:spPr>
          <a:xfrm>
            <a:off x="4403687" y="723007"/>
            <a:ext cx="3384600" cy="3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Lato"/>
              <a:buNone/>
              <a:defRPr sz="2000">
                <a:solidFill>
                  <a:srgbClr val="B83A4B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7084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40"/>
              <a:buChar char="•"/>
              <a:defRPr sz="2000">
                <a:latin typeface="Lato"/>
                <a:ea typeface="Lato"/>
                <a:cs typeface="Lato"/>
                <a:sym typeface="Lato"/>
              </a:defRPr>
            </a:lvl2pPr>
            <a:lvl3pPr indent="-35433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–"/>
              <a:defRPr/>
            </a:lvl3pPr>
            <a:lvl4pPr indent="-356616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indent="-356616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2" name="Google Shape;222;p33"/>
          <p:cNvSpPr txBox="1"/>
          <p:nvPr>
            <p:ph idx="2" type="body"/>
          </p:nvPr>
        </p:nvSpPr>
        <p:spPr>
          <a:xfrm>
            <a:off x="4403687" y="2270224"/>
            <a:ext cx="3384600" cy="3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Lato"/>
              <a:buNone/>
              <a:defRPr sz="2000">
                <a:solidFill>
                  <a:srgbClr val="B83A4B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7084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40"/>
              <a:buChar char="•"/>
              <a:defRPr sz="2000">
                <a:latin typeface="Lato"/>
                <a:ea typeface="Lato"/>
                <a:cs typeface="Lato"/>
                <a:sym typeface="Lato"/>
              </a:defRPr>
            </a:lvl2pPr>
            <a:lvl3pPr indent="-35433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–"/>
              <a:defRPr/>
            </a:lvl3pPr>
            <a:lvl4pPr indent="-356616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indent="-356616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" name="Google Shape;223;p33"/>
          <p:cNvSpPr txBox="1"/>
          <p:nvPr>
            <p:ph idx="3" type="body"/>
          </p:nvPr>
        </p:nvSpPr>
        <p:spPr>
          <a:xfrm>
            <a:off x="4403687" y="3798312"/>
            <a:ext cx="3384600" cy="3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Lato"/>
              <a:buNone/>
              <a:defRPr sz="2000">
                <a:solidFill>
                  <a:srgbClr val="B83A4B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7084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40"/>
              <a:buChar char="•"/>
              <a:defRPr sz="2000">
                <a:latin typeface="Lato"/>
                <a:ea typeface="Lato"/>
                <a:cs typeface="Lato"/>
                <a:sym typeface="Lato"/>
              </a:defRPr>
            </a:lvl2pPr>
            <a:lvl3pPr indent="-35433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–"/>
              <a:defRPr/>
            </a:lvl3pPr>
            <a:lvl4pPr indent="-356616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indent="-356616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33"/>
          <p:cNvSpPr txBox="1"/>
          <p:nvPr>
            <p:ph idx="4" type="body"/>
          </p:nvPr>
        </p:nvSpPr>
        <p:spPr>
          <a:xfrm>
            <a:off x="7979932" y="711892"/>
            <a:ext cx="3384600" cy="3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Lato"/>
              <a:buNone/>
              <a:defRPr sz="2000">
                <a:solidFill>
                  <a:srgbClr val="B83A4B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7084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40"/>
              <a:buChar char="•"/>
              <a:defRPr sz="2000">
                <a:latin typeface="Lato"/>
                <a:ea typeface="Lato"/>
                <a:cs typeface="Lato"/>
                <a:sym typeface="Lato"/>
              </a:defRPr>
            </a:lvl2pPr>
            <a:lvl3pPr indent="-35433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–"/>
              <a:defRPr/>
            </a:lvl3pPr>
            <a:lvl4pPr indent="-356616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indent="-356616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" name="Google Shape;225;p33"/>
          <p:cNvSpPr txBox="1"/>
          <p:nvPr>
            <p:ph idx="5" type="body"/>
          </p:nvPr>
        </p:nvSpPr>
        <p:spPr>
          <a:xfrm>
            <a:off x="7979932" y="2259109"/>
            <a:ext cx="3384600" cy="3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Lato"/>
              <a:buNone/>
              <a:defRPr sz="2000">
                <a:solidFill>
                  <a:srgbClr val="B83A4B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7084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40"/>
              <a:buChar char="•"/>
              <a:defRPr sz="2000">
                <a:latin typeface="Lato"/>
                <a:ea typeface="Lato"/>
                <a:cs typeface="Lato"/>
                <a:sym typeface="Lato"/>
              </a:defRPr>
            </a:lvl2pPr>
            <a:lvl3pPr indent="-35433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–"/>
              <a:defRPr/>
            </a:lvl3pPr>
            <a:lvl4pPr indent="-356616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indent="-356616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6" name="Google Shape;226;p33"/>
          <p:cNvSpPr txBox="1"/>
          <p:nvPr>
            <p:ph idx="6" type="body"/>
          </p:nvPr>
        </p:nvSpPr>
        <p:spPr>
          <a:xfrm>
            <a:off x="7979932" y="3787197"/>
            <a:ext cx="3384600" cy="3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Lato"/>
              <a:buNone/>
              <a:defRPr sz="2000">
                <a:solidFill>
                  <a:srgbClr val="B83A4B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7084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40"/>
              <a:buChar char="•"/>
              <a:defRPr sz="2000">
                <a:latin typeface="Lato"/>
                <a:ea typeface="Lato"/>
                <a:cs typeface="Lato"/>
                <a:sym typeface="Lato"/>
              </a:defRPr>
            </a:lvl2pPr>
            <a:lvl3pPr indent="-35433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–"/>
              <a:defRPr/>
            </a:lvl3pPr>
            <a:lvl4pPr indent="-356616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indent="-356616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" name="Google Shape;227;p33"/>
          <p:cNvSpPr txBox="1"/>
          <p:nvPr>
            <p:ph idx="7" type="body"/>
          </p:nvPr>
        </p:nvSpPr>
        <p:spPr>
          <a:xfrm>
            <a:off x="4403725" y="1136987"/>
            <a:ext cx="33846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Lato"/>
              <a:buNone/>
              <a:defRPr>
                <a:solidFill>
                  <a:srgbClr val="3F3F3F"/>
                </a:solidFill>
              </a:defRPr>
            </a:lvl1pPr>
            <a:lvl2pPr indent="-356616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2pPr>
            <a:lvl3pPr indent="-35433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–"/>
              <a:defRPr/>
            </a:lvl3pPr>
            <a:lvl4pPr indent="-356616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indent="-356616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" name="Google Shape;228;p33"/>
          <p:cNvSpPr txBox="1"/>
          <p:nvPr>
            <p:ph idx="8" type="body"/>
          </p:nvPr>
        </p:nvSpPr>
        <p:spPr>
          <a:xfrm>
            <a:off x="4403725" y="2686682"/>
            <a:ext cx="33846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Lato"/>
              <a:buNone/>
              <a:defRPr>
                <a:solidFill>
                  <a:srgbClr val="3F3F3F"/>
                </a:solidFill>
              </a:defRPr>
            </a:lvl1pPr>
            <a:lvl2pPr indent="-356616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2pPr>
            <a:lvl3pPr indent="-35433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–"/>
              <a:defRPr/>
            </a:lvl3pPr>
            <a:lvl4pPr indent="-356616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indent="-356616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" name="Google Shape;229;p33"/>
          <p:cNvSpPr txBox="1"/>
          <p:nvPr>
            <p:ph idx="9" type="body"/>
          </p:nvPr>
        </p:nvSpPr>
        <p:spPr>
          <a:xfrm>
            <a:off x="4403687" y="4218136"/>
            <a:ext cx="33846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Lato"/>
              <a:buNone/>
              <a:defRPr>
                <a:solidFill>
                  <a:srgbClr val="3F3F3F"/>
                </a:solidFill>
              </a:defRPr>
            </a:lvl1pPr>
            <a:lvl2pPr indent="-356616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2pPr>
            <a:lvl3pPr indent="-35433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–"/>
              <a:defRPr/>
            </a:lvl3pPr>
            <a:lvl4pPr indent="-356616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indent="-356616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0" name="Google Shape;230;p33"/>
          <p:cNvSpPr txBox="1"/>
          <p:nvPr>
            <p:ph idx="13" type="body"/>
          </p:nvPr>
        </p:nvSpPr>
        <p:spPr>
          <a:xfrm>
            <a:off x="7979970" y="1115645"/>
            <a:ext cx="33846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Lato"/>
              <a:buNone/>
              <a:defRPr>
                <a:solidFill>
                  <a:srgbClr val="3F3F3F"/>
                </a:solidFill>
              </a:defRPr>
            </a:lvl1pPr>
            <a:lvl2pPr indent="-356616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2pPr>
            <a:lvl3pPr indent="-35433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–"/>
              <a:defRPr/>
            </a:lvl3pPr>
            <a:lvl4pPr indent="-356616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indent="-356616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" name="Google Shape;231;p33"/>
          <p:cNvSpPr txBox="1"/>
          <p:nvPr>
            <p:ph idx="14" type="body"/>
          </p:nvPr>
        </p:nvSpPr>
        <p:spPr>
          <a:xfrm>
            <a:off x="7979970" y="2665340"/>
            <a:ext cx="33846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Lato"/>
              <a:buNone/>
              <a:defRPr>
                <a:solidFill>
                  <a:srgbClr val="3F3F3F"/>
                </a:solidFill>
              </a:defRPr>
            </a:lvl1pPr>
            <a:lvl2pPr indent="-356616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2pPr>
            <a:lvl3pPr indent="-35433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–"/>
              <a:defRPr/>
            </a:lvl3pPr>
            <a:lvl4pPr indent="-356616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indent="-356616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33"/>
          <p:cNvSpPr txBox="1"/>
          <p:nvPr>
            <p:ph idx="15" type="body"/>
          </p:nvPr>
        </p:nvSpPr>
        <p:spPr>
          <a:xfrm>
            <a:off x="7979932" y="4196794"/>
            <a:ext cx="33846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Lato"/>
              <a:buNone/>
              <a:defRPr>
                <a:solidFill>
                  <a:srgbClr val="3F3F3F"/>
                </a:solidFill>
              </a:defRPr>
            </a:lvl1pPr>
            <a:lvl2pPr indent="-356616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2pPr>
            <a:lvl3pPr indent="-35433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–"/>
              <a:defRPr/>
            </a:lvl3pPr>
            <a:lvl4pPr indent="-356616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indent="-356616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" name="Google Shape;233;p33"/>
          <p:cNvSpPr txBox="1"/>
          <p:nvPr>
            <p:ph idx="11" type="ftr"/>
          </p:nvPr>
        </p:nvSpPr>
        <p:spPr>
          <a:xfrm>
            <a:off x="800100" y="6226174"/>
            <a:ext cx="5295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34" name="Google Shape;234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1652"/>
            <a:ext cx="12191998" cy="209223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3"/>
          <p:cNvSpPr/>
          <p:nvPr/>
        </p:nvSpPr>
        <p:spPr>
          <a:xfrm>
            <a:off x="0" y="-13960"/>
            <a:ext cx="12192000" cy="211500"/>
          </a:xfrm>
          <a:prstGeom prst="rect">
            <a:avLst/>
          </a:prstGeom>
          <a:solidFill>
            <a:srgbClr val="D4D1D1">
              <a:alpha val="2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528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Option 3">
  <p:cSld name="Agenda - Option 3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4"/>
          <p:cNvSpPr txBox="1"/>
          <p:nvPr>
            <p:ph type="title"/>
          </p:nvPr>
        </p:nvSpPr>
        <p:spPr>
          <a:xfrm>
            <a:off x="800100" y="636586"/>
            <a:ext cx="10551300" cy="8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1515"/>
              </a:buClr>
              <a:buSzPts val="3600"/>
              <a:buFont typeface="Lato"/>
              <a:buNone/>
              <a:defRPr b="0" i="0" sz="3600">
                <a:solidFill>
                  <a:srgbClr val="8C1515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34"/>
          <p:cNvSpPr txBox="1"/>
          <p:nvPr>
            <p:ph idx="1" type="subTitle"/>
          </p:nvPr>
        </p:nvSpPr>
        <p:spPr>
          <a:xfrm>
            <a:off x="800100" y="1649637"/>
            <a:ext cx="33678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lvl="0" marR="0" algn="l">
              <a:lnSpc>
                <a:spcPct val="128571"/>
              </a:lnSpc>
              <a:spcBef>
                <a:spcPts val="1000"/>
              </a:spcBef>
              <a:spcAft>
                <a:spcPts val="0"/>
              </a:spcAft>
              <a:buClr>
                <a:srgbClr val="B83A4B"/>
              </a:buClr>
              <a:buSzPts val="1400"/>
              <a:buFont typeface="Arial"/>
              <a:buNone/>
              <a:defRPr b="1" i="0" sz="1400">
                <a:solidFill>
                  <a:srgbClr val="B83A4B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4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92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92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cxnSp>
        <p:nvCxnSpPr>
          <p:cNvPr id="239" name="Google Shape;239;p34"/>
          <p:cNvCxnSpPr/>
          <p:nvPr/>
        </p:nvCxnSpPr>
        <p:spPr>
          <a:xfrm>
            <a:off x="800100" y="1975489"/>
            <a:ext cx="10569900" cy="0"/>
          </a:xfrm>
          <a:prstGeom prst="straightConnector1">
            <a:avLst/>
          </a:prstGeom>
          <a:noFill/>
          <a:ln cap="flat" cmpd="sng" w="9525">
            <a:solidFill>
              <a:srgbClr val="8C151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0" name="Google Shape;240;p34"/>
          <p:cNvSpPr txBox="1"/>
          <p:nvPr>
            <p:ph idx="2" type="body"/>
          </p:nvPr>
        </p:nvSpPr>
        <p:spPr>
          <a:xfrm>
            <a:off x="4412095" y="1649638"/>
            <a:ext cx="33678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 b="1" i="0" sz="1400">
                <a:solidFill>
                  <a:srgbClr val="B83A4B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92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92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1" name="Google Shape;241;p34"/>
          <p:cNvSpPr txBox="1"/>
          <p:nvPr>
            <p:ph idx="3" type="body"/>
          </p:nvPr>
        </p:nvSpPr>
        <p:spPr>
          <a:xfrm>
            <a:off x="8024090" y="1649638"/>
            <a:ext cx="33459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 b="1" i="0" sz="1400">
                <a:solidFill>
                  <a:srgbClr val="B83A4B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92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92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2" name="Google Shape;242;p34"/>
          <p:cNvSpPr txBox="1"/>
          <p:nvPr>
            <p:ph idx="4" type="body"/>
          </p:nvPr>
        </p:nvSpPr>
        <p:spPr>
          <a:xfrm>
            <a:off x="793614" y="2122841"/>
            <a:ext cx="33678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b="1" i="0" sz="1400">
                <a:latin typeface="Lato"/>
                <a:ea typeface="Lato"/>
                <a:cs typeface="Lato"/>
                <a:sym typeface="Lato"/>
              </a:defRPr>
            </a:lvl1pPr>
            <a:lvl2pPr indent="-228600" lvl="1" marL="9144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SzPts val="1568"/>
              <a:buNone/>
              <a:defRPr b="0" i="1" sz="1400">
                <a:latin typeface="Montserrat"/>
                <a:ea typeface="Montserrat"/>
                <a:cs typeface="Montserrat"/>
                <a:sym typeface="Montserrat"/>
              </a:defRPr>
            </a:lvl2pPr>
            <a:lvl3pPr indent="-35433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–"/>
              <a:defRPr/>
            </a:lvl3pPr>
            <a:lvl4pPr indent="-356616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indent="-356616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3" name="Google Shape;243;p34"/>
          <p:cNvSpPr txBox="1"/>
          <p:nvPr>
            <p:ph idx="5" type="body"/>
          </p:nvPr>
        </p:nvSpPr>
        <p:spPr>
          <a:xfrm>
            <a:off x="793614" y="2684332"/>
            <a:ext cx="3367800" cy="7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35714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 b="0" i="0" sz="1400">
                <a:latin typeface="Lato"/>
                <a:ea typeface="Lato"/>
                <a:cs typeface="Lato"/>
                <a:sym typeface="Lato"/>
              </a:defRPr>
            </a:lvl1pPr>
            <a:lvl2pPr indent="-356616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2pPr>
            <a:lvl3pPr indent="-35433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–"/>
              <a:defRPr/>
            </a:lvl3pPr>
            <a:lvl4pPr indent="-356616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indent="-356616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4" name="Google Shape;244;p34"/>
          <p:cNvSpPr txBox="1"/>
          <p:nvPr>
            <p:ph idx="6" type="body"/>
          </p:nvPr>
        </p:nvSpPr>
        <p:spPr>
          <a:xfrm>
            <a:off x="4412095" y="2122841"/>
            <a:ext cx="33678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b="1" i="0" sz="1400">
                <a:latin typeface="Lato"/>
                <a:ea typeface="Lato"/>
                <a:cs typeface="Lato"/>
                <a:sym typeface="Lato"/>
              </a:defRPr>
            </a:lvl1pPr>
            <a:lvl2pPr indent="-228600" lvl="1" marL="9144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SzPts val="1568"/>
              <a:buNone/>
              <a:defRPr b="0" i="1" sz="1400">
                <a:latin typeface="Montserrat"/>
                <a:ea typeface="Montserrat"/>
                <a:cs typeface="Montserrat"/>
                <a:sym typeface="Montserrat"/>
              </a:defRPr>
            </a:lvl2pPr>
            <a:lvl3pPr indent="-35433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–"/>
              <a:defRPr/>
            </a:lvl3pPr>
            <a:lvl4pPr indent="-356616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indent="-356616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5" name="Google Shape;245;p34"/>
          <p:cNvSpPr txBox="1"/>
          <p:nvPr>
            <p:ph idx="7" type="body"/>
          </p:nvPr>
        </p:nvSpPr>
        <p:spPr>
          <a:xfrm>
            <a:off x="4412095" y="2684332"/>
            <a:ext cx="3367800" cy="7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35714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 b="0" i="0" sz="1400">
                <a:latin typeface="Lato"/>
                <a:ea typeface="Lato"/>
                <a:cs typeface="Lato"/>
                <a:sym typeface="Lato"/>
              </a:defRPr>
            </a:lvl1pPr>
            <a:lvl2pPr indent="-356616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2pPr>
            <a:lvl3pPr indent="-35433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–"/>
              <a:defRPr/>
            </a:lvl3pPr>
            <a:lvl4pPr indent="-356616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indent="-356616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" name="Google Shape;246;p34"/>
          <p:cNvSpPr txBox="1"/>
          <p:nvPr>
            <p:ph idx="8" type="body"/>
          </p:nvPr>
        </p:nvSpPr>
        <p:spPr>
          <a:xfrm>
            <a:off x="8030577" y="2122841"/>
            <a:ext cx="33177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b="1" i="0" sz="1400">
                <a:latin typeface="Lato"/>
                <a:ea typeface="Lato"/>
                <a:cs typeface="Lato"/>
                <a:sym typeface="Lato"/>
              </a:defRPr>
            </a:lvl1pPr>
            <a:lvl2pPr indent="-228600" lvl="1" marL="9144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SzPts val="1568"/>
              <a:buNone/>
              <a:defRPr b="0" i="1" sz="1400">
                <a:latin typeface="Montserrat"/>
                <a:ea typeface="Montserrat"/>
                <a:cs typeface="Montserrat"/>
                <a:sym typeface="Montserrat"/>
              </a:defRPr>
            </a:lvl2pPr>
            <a:lvl3pPr indent="-35433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–"/>
              <a:defRPr/>
            </a:lvl3pPr>
            <a:lvl4pPr indent="-356616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indent="-356616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7" name="Google Shape;247;p34"/>
          <p:cNvSpPr txBox="1"/>
          <p:nvPr>
            <p:ph idx="9" type="body"/>
          </p:nvPr>
        </p:nvSpPr>
        <p:spPr>
          <a:xfrm>
            <a:off x="8030577" y="2684332"/>
            <a:ext cx="3317700" cy="7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35714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 b="0" i="0" sz="1400">
                <a:latin typeface="Lato"/>
                <a:ea typeface="Lato"/>
                <a:cs typeface="Lato"/>
                <a:sym typeface="Lato"/>
              </a:defRPr>
            </a:lvl1pPr>
            <a:lvl2pPr indent="-356616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2pPr>
            <a:lvl3pPr indent="-35433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–"/>
              <a:defRPr/>
            </a:lvl3pPr>
            <a:lvl4pPr indent="-356616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indent="-356616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8" name="Google Shape;248;p34"/>
          <p:cNvSpPr txBox="1"/>
          <p:nvPr>
            <p:ph idx="13" type="body"/>
          </p:nvPr>
        </p:nvSpPr>
        <p:spPr>
          <a:xfrm>
            <a:off x="4412095" y="3822149"/>
            <a:ext cx="33897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 b="1" i="0" sz="1400">
                <a:solidFill>
                  <a:srgbClr val="B83A4B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92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92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9" name="Google Shape;249;p34"/>
          <p:cNvSpPr txBox="1"/>
          <p:nvPr>
            <p:ph idx="14" type="body"/>
          </p:nvPr>
        </p:nvSpPr>
        <p:spPr>
          <a:xfrm>
            <a:off x="8030577" y="3822149"/>
            <a:ext cx="33177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 b="1" i="0" sz="1400">
                <a:solidFill>
                  <a:srgbClr val="B83A4B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92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92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50" name="Google Shape;250;p34"/>
          <p:cNvSpPr txBox="1"/>
          <p:nvPr>
            <p:ph idx="15" type="body"/>
          </p:nvPr>
        </p:nvSpPr>
        <p:spPr>
          <a:xfrm>
            <a:off x="793614" y="4295352"/>
            <a:ext cx="33612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b="1" i="0" sz="1400">
                <a:latin typeface="Lato"/>
                <a:ea typeface="Lato"/>
                <a:cs typeface="Lato"/>
                <a:sym typeface="Lato"/>
              </a:defRPr>
            </a:lvl1pPr>
            <a:lvl2pPr indent="-228600" lvl="1" marL="9144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SzPts val="1568"/>
              <a:buNone/>
              <a:defRPr b="0" i="1" sz="1400">
                <a:latin typeface="Montserrat"/>
                <a:ea typeface="Montserrat"/>
                <a:cs typeface="Montserrat"/>
                <a:sym typeface="Montserrat"/>
              </a:defRPr>
            </a:lvl2pPr>
            <a:lvl3pPr indent="-35433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–"/>
              <a:defRPr/>
            </a:lvl3pPr>
            <a:lvl4pPr indent="-356616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indent="-356616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1" name="Google Shape;251;p34"/>
          <p:cNvSpPr txBox="1"/>
          <p:nvPr>
            <p:ph idx="16" type="body"/>
          </p:nvPr>
        </p:nvSpPr>
        <p:spPr>
          <a:xfrm>
            <a:off x="793614" y="4856843"/>
            <a:ext cx="3361200" cy="7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35714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 b="0" i="0" sz="1400">
                <a:latin typeface="Lato"/>
                <a:ea typeface="Lato"/>
                <a:cs typeface="Lato"/>
                <a:sym typeface="Lato"/>
              </a:defRPr>
            </a:lvl1pPr>
            <a:lvl2pPr indent="-356616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2pPr>
            <a:lvl3pPr indent="-35433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–"/>
              <a:defRPr/>
            </a:lvl3pPr>
            <a:lvl4pPr indent="-356616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indent="-356616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2" name="Google Shape;252;p34"/>
          <p:cNvSpPr txBox="1"/>
          <p:nvPr>
            <p:ph idx="17" type="body"/>
          </p:nvPr>
        </p:nvSpPr>
        <p:spPr>
          <a:xfrm>
            <a:off x="4412095" y="4295352"/>
            <a:ext cx="33897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b="1" i="0" sz="1400">
                <a:latin typeface="Lato"/>
                <a:ea typeface="Lato"/>
                <a:cs typeface="Lato"/>
                <a:sym typeface="Lato"/>
              </a:defRPr>
            </a:lvl1pPr>
            <a:lvl2pPr indent="-228600" lvl="1" marL="9144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SzPts val="1568"/>
              <a:buNone/>
              <a:defRPr b="0" i="1" sz="1400">
                <a:latin typeface="Montserrat"/>
                <a:ea typeface="Montserrat"/>
                <a:cs typeface="Montserrat"/>
                <a:sym typeface="Montserrat"/>
              </a:defRPr>
            </a:lvl2pPr>
            <a:lvl3pPr indent="-35433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–"/>
              <a:defRPr/>
            </a:lvl3pPr>
            <a:lvl4pPr indent="-356616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indent="-356616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3" name="Google Shape;253;p34"/>
          <p:cNvSpPr txBox="1"/>
          <p:nvPr>
            <p:ph idx="18" type="body"/>
          </p:nvPr>
        </p:nvSpPr>
        <p:spPr>
          <a:xfrm>
            <a:off x="4412095" y="4856843"/>
            <a:ext cx="3389700" cy="7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35714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 b="0" i="0" sz="1400">
                <a:latin typeface="Lato"/>
                <a:ea typeface="Lato"/>
                <a:cs typeface="Lato"/>
                <a:sym typeface="Lato"/>
              </a:defRPr>
            </a:lvl1pPr>
            <a:lvl2pPr indent="-356616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2pPr>
            <a:lvl3pPr indent="-35433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–"/>
              <a:defRPr/>
            </a:lvl3pPr>
            <a:lvl4pPr indent="-356616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indent="-356616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" name="Google Shape;254;p34"/>
          <p:cNvSpPr txBox="1"/>
          <p:nvPr>
            <p:ph idx="19" type="body"/>
          </p:nvPr>
        </p:nvSpPr>
        <p:spPr>
          <a:xfrm>
            <a:off x="8030577" y="4295352"/>
            <a:ext cx="33177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b="1" i="0" sz="1400">
                <a:latin typeface="Lato"/>
                <a:ea typeface="Lato"/>
                <a:cs typeface="Lato"/>
                <a:sym typeface="Lato"/>
              </a:defRPr>
            </a:lvl1pPr>
            <a:lvl2pPr indent="-228600" lvl="1" marL="9144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SzPts val="1568"/>
              <a:buNone/>
              <a:defRPr b="0" i="1" sz="1400">
                <a:latin typeface="Montserrat"/>
                <a:ea typeface="Montserrat"/>
                <a:cs typeface="Montserrat"/>
                <a:sym typeface="Montserrat"/>
              </a:defRPr>
            </a:lvl2pPr>
            <a:lvl3pPr indent="-35433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–"/>
              <a:defRPr/>
            </a:lvl3pPr>
            <a:lvl4pPr indent="-356616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indent="-356616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" name="Google Shape;255;p34"/>
          <p:cNvSpPr txBox="1"/>
          <p:nvPr>
            <p:ph idx="20" type="body"/>
          </p:nvPr>
        </p:nvSpPr>
        <p:spPr>
          <a:xfrm>
            <a:off x="8030577" y="4856843"/>
            <a:ext cx="3317700" cy="7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35714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 b="0" i="0" sz="1400">
                <a:latin typeface="Lato"/>
                <a:ea typeface="Lato"/>
                <a:cs typeface="Lato"/>
                <a:sym typeface="Lato"/>
              </a:defRPr>
            </a:lvl1pPr>
            <a:lvl2pPr indent="-356616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2pPr>
            <a:lvl3pPr indent="-35433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–"/>
              <a:defRPr/>
            </a:lvl3pPr>
            <a:lvl4pPr indent="-356616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indent="-356616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" name="Google Shape;256;p34"/>
          <p:cNvSpPr txBox="1"/>
          <p:nvPr>
            <p:ph idx="21" type="body"/>
          </p:nvPr>
        </p:nvSpPr>
        <p:spPr>
          <a:xfrm>
            <a:off x="800100" y="3822149"/>
            <a:ext cx="33612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 b="1" i="0" sz="1400">
                <a:solidFill>
                  <a:srgbClr val="B83A4B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92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92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257" name="Google Shape;257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1652"/>
            <a:ext cx="12191998" cy="209223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4"/>
          <p:cNvSpPr/>
          <p:nvPr/>
        </p:nvSpPr>
        <p:spPr>
          <a:xfrm>
            <a:off x="0" y="-13960"/>
            <a:ext cx="12192000" cy="211500"/>
          </a:xfrm>
          <a:prstGeom prst="rect">
            <a:avLst/>
          </a:prstGeom>
          <a:solidFill>
            <a:srgbClr val="D4D1D1">
              <a:alpha val="2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9" name="Google Shape;259;p34"/>
          <p:cNvCxnSpPr/>
          <p:nvPr/>
        </p:nvCxnSpPr>
        <p:spPr>
          <a:xfrm>
            <a:off x="800100" y="4155271"/>
            <a:ext cx="10569900" cy="0"/>
          </a:xfrm>
          <a:prstGeom prst="straightConnector1">
            <a:avLst/>
          </a:prstGeom>
          <a:noFill/>
          <a:ln cap="flat" cmpd="sng" w="9525">
            <a:solidFill>
              <a:srgbClr val="8C151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0" name="Google Shape;260;p34"/>
          <p:cNvSpPr txBox="1"/>
          <p:nvPr>
            <p:ph idx="11" type="ftr"/>
          </p:nvPr>
        </p:nvSpPr>
        <p:spPr>
          <a:xfrm>
            <a:off x="800100" y="6226174"/>
            <a:ext cx="5295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 - Blue" showMasterSp="0">
  <p:cSld name="Section Break - Blue">
    <p:bg>
      <p:bgPr>
        <a:gradFill>
          <a:gsLst>
            <a:gs pos="0">
              <a:srgbClr val="1AA4BC"/>
            </a:gs>
            <a:gs pos="50000">
              <a:srgbClr val="006983"/>
            </a:gs>
            <a:gs pos="100000">
              <a:srgbClr val="013948"/>
            </a:gs>
          </a:gsLst>
          <a:lin ang="8100019" scaled="0"/>
        </a:gra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7"/>
          <p:cNvSpPr txBox="1"/>
          <p:nvPr>
            <p:ph type="title"/>
          </p:nvPr>
        </p:nvSpPr>
        <p:spPr>
          <a:xfrm>
            <a:off x="800100" y="2615992"/>
            <a:ext cx="10553700" cy="12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64" name="Google Shape;264;p37"/>
          <p:cNvCxnSpPr/>
          <p:nvPr/>
        </p:nvCxnSpPr>
        <p:spPr>
          <a:xfrm>
            <a:off x="800100" y="2522007"/>
            <a:ext cx="105537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5" name="Google Shape;265;p37"/>
          <p:cNvSpPr txBox="1"/>
          <p:nvPr>
            <p:ph idx="1" type="body"/>
          </p:nvPr>
        </p:nvSpPr>
        <p:spPr>
          <a:xfrm>
            <a:off x="800100" y="1273091"/>
            <a:ext cx="1460700" cy="12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6000"/>
              <a:buFont typeface="Lato"/>
              <a:buNone/>
              <a:defRPr sz="6000">
                <a:solidFill>
                  <a:schemeClr val="lt1"/>
                </a:solidFill>
              </a:defRPr>
            </a:lvl1pPr>
            <a:lvl2pPr indent="-356616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2pPr>
            <a:lvl3pPr indent="-35433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–"/>
              <a:defRPr/>
            </a:lvl3pPr>
            <a:lvl4pPr indent="-356616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indent="-356616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6" name="Google Shape;266;p37"/>
          <p:cNvSpPr txBox="1"/>
          <p:nvPr>
            <p:ph idx="11" type="ftr"/>
          </p:nvPr>
        </p:nvSpPr>
        <p:spPr>
          <a:xfrm>
            <a:off x="800100" y="6226174"/>
            <a:ext cx="5295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67" name="Google Shape;267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66808" y="6258972"/>
            <a:ext cx="959746" cy="317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 - Purple" showMasterSp="0">
  <p:cSld name="Section Break - Purple">
    <p:bg>
      <p:bgPr>
        <a:gradFill>
          <a:gsLst>
            <a:gs pos="0">
              <a:srgbClr val="B6B1A9"/>
            </a:gs>
            <a:gs pos="50000">
              <a:srgbClr val="877F7A"/>
            </a:gs>
            <a:gs pos="100000">
              <a:srgbClr val="544948"/>
            </a:gs>
          </a:gsLst>
          <a:lin ang="8100019" scaled="0"/>
        </a:gra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8"/>
          <p:cNvSpPr txBox="1"/>
          <p:nvPr>
            <p:ph type="title"/>
          </p:nvPr>
        </p:nvSpPr>
        <p:spPr>
          <a:xfrm>
            <a:off x="800100" y="2615992"/>
            <a:ext cx="10553700" cy="12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71" name="Google Shape;271;p38"/>
          <p:cNvCxnSpPr/>
          <p:nvPr/>
        </p:nvCxnSpPr>
        <p:spPr>
          <a:xfrm>
            <a:off x="800100" y="2522007"/>
            <a:ext cx="105537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72" name="Google Shape;272;p38"/>
          <p:cNvSpPr txBox="1"/>
          <p:nvPr>
            <p:ph idx="1" type="body"/>
          </p:nvPr>
        </p:nvSpPr>
        <p:spPr>
          <a:xfrm>
            <a:off x="800100" y="1273091"/>
            <a:ext cx="1460700" cy="12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6000"/>
              <a:buFont typeface="Lato"/>
              <a:buNone/>
              <a:defRPr sz="6000">
                <a:solidFill>
                  <a:schemeClr val="lt1"/>
                </a:solidFill>
              </a:defRPr>
            </a:lvl1pPr>
            <a:lvl2pPr indent="-356616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2pPr>
            <a:lvl3pPr indent="-35433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–"/>
              <a:defRPr/>
            </a:lvl3pPr>
            <a:lvl4pPr indent="-356616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indent="-356616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" name="Google Shape;273;p38"/>
          <p:cNvSpPr txBox="1"/>
          <p:nvPr>
            <p:ph idx="11" type="ftr"/>
          </p:nvPr>
        </p:nvSpPr>
        <p:spPr>
          <a:xfrm>
            <a:off x="800100" y="6226174"/>
            <a:ext cx="5295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74" name="Google Shape;274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66808" y="6258972"/>
            <a:ext cx="959746" cy="317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 - Orange" showMasterSp="0">
  <p:cSld name="Section Break - Orange">
    <p:bg>
      <p:bgPr>
        <a:gradFill>
          <a:gsLst>
            <a:gs pos="0">
              <a:srgbClr val="FEDD5C"/>
            </a:gs>
            <a:gs pos="38000">
              <a:srgbClr val="F4B12F"/>
            </a:gs>
            <a:gs pos="78000">
              <a:srgbClr val="E98300"/>
            </a:gs>
            <a:gs pos="100000">
              <a:srgbClr val="E98300"/>
            </a:gs>
          </a:gsLst>
          <a:lin ang="8100019" scaled="0"/>
        </a:gra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9"/>
          <p:cNvSpPr txBox="1"/>
          <p:nvPr>
            <p:ph type="title"/>
          </p:nvPr>
        </p:nvSpPr>
        <p:spPr>
          <a:xfrm>
            <a:off x="800100" y="2615992"/>
            <a:ext cx="10553700" cy="12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78" name="Google Shape;278;p39"/>
          <p:cNvCxnSpPr/>
          <p:nvPr/>
        </p:nvCxnSpPr>
        <p:spPr>
          <a:xfrm>
            <a:off x="800100" y="2522007"/>
            <a:ext cx="105537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79" name="Google Shape;279;p39"/>
          <p:cNvSpPr txBox="1"/>
          <p:nvPr>
            <p:ph idx="1" type="body"/>
          </p:nvPr>
        </p:nvSpPr>
        <p:spPr>
          <a:xfrm>
            <a:off x="800100" y="1273091"/>
            <a:ext cx="1460700" cy="12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6000"/>
              <a:buFont typeface="Lato"/>
              <a:buNone/>
              <a:defRPr sz="6000">
                <a:solidFill>
                  <a:schemeClr val="lt1"/>
                </a:solidFill>
              </a:defRPr>
            </a:lvl1pPr>
            <a:lvl2pPr indent="-356616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2pPr>
            <a:lvl3pPr indent="-35433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–"/>
              <a:defRPr/>
            </a:lvl3pPr>
            <a:lvl4pPr indent="-356616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indent="-356616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" name="Google Shape;280;p39"/>
          <p:cNvSpPr txBox="1"/>
          <p:nvPr>
            <p:ph idx="11" type="ftr"/>
          </p:nvPr>
        </p:nvSpPr>
        <p:spPr>
          <a:xfrm>
            <a:off x="800100" y="6226174"/>
            <a:ext cx="5295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1" name="Google Shape;281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66808" y="6258972"/>
            <a:ext cx="959746" cy="317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ption 1" showMasterSp="0">
  <p:cSld name="Title Slide - Option 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ocean floor&#10;&#10;Description automatically generated" id="27" name="Google Shape;27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7"/>
          <p:cNvSpPr txBox="1"/>
          <p:nvPr>
            <p:ph idx="1" type="body"/>
          </p:nvPr>
        </p:nvSpPr>
        <p:spPr>
          <a:xfrm>
            <a:off x="800100" y="647701"/>
            <a:ext cx="7563494" cy="22465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>
                <a:solidFill>
                  <a:schemeClr val="lt1"/>
                </a:solidFill>
              </a:defRPr>
            </a:lvl1pPr>
            <a:lvl2pPr indent="-342392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chemeClr val="lt1"/>
                </a:solidFill>
              </a:defRPr>
            </a:lvl2pPr>
            <a:lvl3pPr indent="-34036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–"/>
              <a:defRPr>
                <a:solidFill>
                  <a:schemeClr val="lt1"/>
                </a:solidFill>
              </a:defRPr>
            </a:lvl3pPr>
            <a:lvl4pPr indent="-328167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4pPr>
            <a:lvl5pPr indent="-328167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2" type="body"/>
          </p:nvPr>
        </p:nvSpPr>
        <p:spPr>
          <a:xfrm>
            <a:off x="800099" y="2931546"/>
            <a:ext cx="7563495" cy="50540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4D1D1"/>
              </a:buClr>
              <a:buSzPts val="2800"/>
              <a:buFont typeface="Lato"/>
              <a:buNone/>
              <a:defRPr sz="2800">
                <a:solidFill>
                  <a:srgbClr val="D4D1D1"/>
                </a:solidFill>
              </a:defRPr>
            </a:lvl1pPr>
            <a:lvl2pPr indent="-342392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chemeClr val="lt1"/>
                </a:solidFill>
              </a:defRPr>
            </a:lvl2pPr>
            <a:lvl3pPr indent="-34036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–"/>
              <a:defRPr>
                <a:solidFill>
                  <a:schemeClr val="lt1"/>
                </a:solidFill>
              </a:defRPr>
            </a:lvl3pPr>
            <a:lvl4pPr indent="-328167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4pPr>
            <a:lvl5pPr indent="-328167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17"/>
          <p:cNvSpPr txBox="1"/>
          <p:nvPr>
            <p:ph idx="3" type="body"/>
          </p:nvPr>
        </p:nvSpPr>
        <p:spPr>
          <a:xfrm>
            <a:off x="800100" y="3941112"/>
            <a:ext cx="5199706" cy="363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ato"/>
              <a:buNone/>
              <a:defRPr sz="2000">
                <a:solidFill>
                  <a:schemeClr val="lt1"/>
                </a:solidFill>
              </a:defRPr>
            </a:lvl1pPr>
            <a:lvl2pPr indent="-342392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chemeClr val="lt1"/>
                </a:solidFill>
              </a:defRPr>
            </a:lvl2pPr>
            <a:lvl3pPr indent="-34036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–"/>
              <a:defRPr>
                <a:solidFill>
                  <a:schemeClr val="lt1"/>
                </a:solidFill>
              </a:defRPr>
            </a:lvl3pPr>
            <a:lvl4pPr indent="-328167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4pPr>
            <a:lvl5pPr indent="-328167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4" type="body"/>
          </p:nvPr>
        </p:nvSpPr>
        <p:spPr>
          <a:xfrm>
            <a:off x="800100" y="4306401"/>
            <a:ext cx="5199706" cy="29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4D1D1"/>
              </a:buClr>
              <a:buSzPts val="1800"/>
              <a:buFont typeface="Lato"/>
              <a:buNone/>
              <a:defRPr b="1" i="0" sz="1800">
                <a:solidFill>
                  <a:srgbClr val="D4D1D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42392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rgbClr val="00B0F0"/>
                </a:solidFill>
              </a:defRPr>
            </a:lvl2pPr>
            <a:lvl3pPr indent="-34036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–"/>
              <a:defRPr>
                <a:solidFill>
                  <a:srgbClr val="00B0F0"/>
                </a:solidFill>
              </a:defRPr>
            </a:lvl3pPr>
            <a:lvl4pPr indent="-328167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rgbClr val="00B0F0"/>
                </a:solidFill>
              </a:defRPr>
            </a:lvl4pPr>
            <a:lvl5pPr indent="-328167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rgbClr val="00B0F0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2" name="Google Shape;3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9786" y="6147835"/>
            <a:ext cx="1734821" cy="33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46869" y="6156021"/>
            <a:ext cx="2022942" cy="3371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" name="Google Shape;34;p17"/>
          <p:cNvCxnSpPr/>
          <p:nvPr/>
        </p:nvCxnSpPr>
        <p:spPr>
          <a:xfrm>
            <a:off x="800100" y="3762332"/>
            <a:ext cx="105537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 - Green" showMasterSp="0">
  <p:cSld name="Section Break - Green">
    <p:bg>
      <p:bgPr>
        <a:gradFill>
          <a:gsLst>
            <a:gs pos="0">
              <a:srgbClr val="8AC751"/>
            </a:gs>
            <a:gs pos="50000">
              <a:srgbClr val="59B06D"/>
            </a:gs>
            <a:gs pos="100000">
              <a:srgbClr val="279989"/>
            </a:gs>
          </a:gsLst>
          <a:lin ang="8100019" scaled="0"/>
        </a:gra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40"/>
          <p:cNvSpPr txBox="1"/>
          <p:nvPr>
            <p:ph type="title"/>
          </p:nvPr>
        </p:nvSpPr>
        <p:spPr>
          <a:xfrm>
            <a:off x="800100" y="2615992"/>
            <a:ext cx="10553700" cy="12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85" name="Google Shape;285;p40"/>
          <p:cNvCxnSpPr/>
          <p:nvPr/>
        </p:nvCxnSpPr>
        <p:spPr>
          <a:xfrm>
            <a:off x="800100" y="2522007"/>
            <a:ext cx="105537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6" name="Google Shape;286;p40"/>
          <p:cNvSpPr txBox="1"/>
          <p:nvPr>
            <p:ph idx="1" type="body"/>
          </p:nvPr>
        </p:nvSpPr>
        <p:spPr>
          <a:xfrm>
            <a:off x="800100" y="1273091"/>
            <a:ext cx="1460700" cy="12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6000"/>
              <a:buFont typeface="Lato"/>
              <a:buNone/>
              <a:defRPr sz="6000">
                <a:solidFill>
                  <a:schemeClr val="lt1"/>
                </a:solidFill>
              </a:defRPr>
            </a:lvl1pPr>
            <a:lvl2pPr indent="-356616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2pPr>
            <a:lvl3pPr indent="-35433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–"/>
              <a:defRPr/>
            </a:lvl3pPr>
            <a:lvl4pPr indent="-356616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4pPr>
            <a:lvl5pPr indent="-356616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16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7" name="Google Shape;287;p40"/>
          <p:cNvSpPr txBox="1"/>
          <p:nvPr>
            <p:ph idx="11" type="ftr"/>
          </p:nvPr>
        </p:nvSpPr>
        <p:spPr>
          <a:xfrm>
            <a:off x="800100" y="6226174"/>
            <a:ext cx="5295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8" name="Google Shape;288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66808" y="6258972"/>
            <a:ext cx="959746" cy="317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 - Option 2A" showMasterSp="0">
  <p:cSld name="1_Title Slide - Option 2A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8"/>
          <p:cNvSpPr txBox="1"/>
          <p:nvPr>
            <p:ph idx="1" type="body"/>
          </p:nvPr>
        </p:nvSpPr>
        <p:spPr>
          <a:xfrm>
            <a:off x="800100" y="638271"/>
            <a:ext cx="6449112" cy="22465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1515"/>
              </a:buClr>
              <a:buSzPts val="4800"/>
              <a:buFont typeface="Lato"/>
              <a:buNone/>
              <a:defRPr b="1" sz="4800">
                <a:solidFill>
                  <a:srgbClr val="8C1515"/>
                </a:solidFill>
              </a:defRPr>
            </a:lvl1pPr>
            <a:lvl2pPr indent="-342392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chemeClr val="lt1"/>
                </a:solidFill>
              </a:defRPr>
            </a:lvl2pPr>
            <a:lvl3pPr indent="-34036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–"/>
              <a:defRPr>
                <a:solidFill>
                  <a:schemeClr val="lt1"/>
                </a:solidFill>
              </a:defRPr>
            </a:lvl3pPr>
            <a:lvl4pPr indent="-328167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4pPr>
            <a:lvl5pPr indent="-328167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37" name="Google Shape;37;p18"/>
          <p:cNvCxnSpPr/>
          <p:nvPr/>
        </p:nvCxnSpPr>
        <p:spPr>
          <a:xfrm>
            <a:off x="0" y="5868971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8" name="Google Shape;38;p18"/>
          <p:cNvSpPr txBox="1"/>
          <p:nvPr>
            <p:ph idx="2" type="body"/>
          </p:nvPr>
        </p:nvSpPr>
        <p:spPr>
          <a:xfrm>
            <a:off x="800100" y="2903265"/>
            <a:ext cx="6553200" cy="50540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Lato"/>
              <a:buNone/>
              <a:defRPr sz="2800">
                <a:solidFill>
                  <a:srgbClr val="3F3F3F"/>
                </a:solidFill>
              </a:defRPr>
            </a:lvl1pPr>
            <a:lvl2pPr indent="-342392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chemeClr val="lt1"/>
                </a:solidFill>
              </a:defRPr>
            </a:lvl2pPr>
            <a:lvl3pPr indent="-34036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–"/>
              <a:defRPr>
                <a:solidFill>
                  <a:schemeClr val="lt1"/>
                </a:solidFill>
              </a:defRPr>
            </a:lvl3pPr>
            <a:lvl4pPr indent="-328167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4pPr>
            <a:lvl5pPr indent="-328167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3" type="body"/>
          </p:nvPr>
        </p:nvSpPr>
        <p:spPr>
          <a:xfrm>
            <a:off x="800100" y="3836713"/>
            <a:ext cx="6553200" cy="4163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Lato"/>
              <a:buNone/>
              <a:defRPr sz="2000">
                <a:solidFill>
                  <a:srgbClr val="3F3F3F"/>
                </a:solidFill>
              </a:defRPr>
            </a:lvl1pPr>
            <a:lvl2pPr indent="-342392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chemeClr val="lt1"/>
                </a:solidFill>
              </a:defRPr>
            </a:lvl2pPr>
            <a:lvl3pPr indent="-34036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–"/>
              <a:defRPr>
                <a:solidFill>
                  <a:schemeClr val="lt1"/>
                </a:solidFill>
              </a:defRPr>
            </a:lvl3pPr>
            <a:lvl4pPr indent="-328167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4pPr>
            <a:lvl5pPr indent="-328167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8"/>
          <p:cNvSpPr txBox="1"/>
          <p:nvPr>
            <p:ph idx="4" type="body"/>
          </p:nvPr>
        </p:nvSpPr>
        <p:spPr>
          <a:xfrm>
            <a:off x="800100" y="4260940"/>
            <a:ext cx="6553200" cy="416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Lato"/>
              <a:buNone/>
              <a:defRPr b="0" i="0" sz="20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42392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rgbClr val="00B0F0"/>
                </a:solidFill>
              </a:defRPr>
            </a:lvl2pPr>
            <a:lvl3pPr indent="-34036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–"/>
              <a:defRPr>
                <a:solidFill>
                  <a:srgbClr val="00B0F0"/>
                </a:solidFill>
              </a:defRPr>
            </a:lvl3pPr>
            <a:lvl4pPr indent="-328167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rgbClr val="00B0F0"/>
                </a:solidFill>
              </a:defRPr>
            </a:lvl4pPr>
            <a:lvl5pPr indent="-328167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rgbClr val="00B0F0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1" name="Google Shape;4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9786" y="6147835"/>
            <a:ext cx="1734821" cy="33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46869" y="6156021"/>
            <a:ext cx="2022942" cy="337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4632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696">
          <p15:clr>
            <a:srgbClr val="FBAE40"/>
          </p15:clr>
        </p15:guide>
        <p15:guide id="4" orient="horz" pos="26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ption 3" showMasterSp="0">
  <p:cSld name="Title Slide - Option 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9"/>
          <p:cNvSpPr txBox="1"/>
          <p:nvPr>
            <p:ph idx="1" type="body"/>
          </p:nvPr>
        </p:nvSpPr>
        <p:spPr>
          <a:xfrm>
            <a:off x="800099" y="647700"/>
            <a:ext cx="7013041" cy="2199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Lato"/>
              <a:buNone/>
              <a:defRPr b="1" i="0" sz="48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42392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chemeClr val="lt1"/>
                </a:solidFill>
              </a:defRPr>
            </a:lvl2pPr>
            <a:lvl3pPr indent="-34036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–"/>
              <a:defRPr>
                <a:solidFill>
                  <a:schemeClr val="lt1"/>
                </a:solidFill>
              </a:defRPr>
            </a:lvl3pPr>
            <a:lvl4pPr indent="-328167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4pPr>
            <a:lvl5pPr indent="-328167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9"/>
          <p:cNvSpPr txBox="1"/>
          <p:nvPr>
            <p:ph idx="2" type="body"/>
          </p:nvPr>
        </p:nvSpPr>
        <p:spPr>
          <a:xfrm>
            <a:off x="800100" y="2884411"/>
            <a:ext cx="7013040" cy="50540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1515"/>
              </a:buClr>
              <a:buSzPts val="2800"/>
              <a:buFont typeface="Lato"/>
              <a:buNone/>
              <a:defRPr sz="2800">
                <a:solidFill>
                  <a:srgbClr val="8C1515"/>
                </a:solidFill>
              </a:defRPr>
            </a:lvl1pPr>
            <a:lvl2pPr indent="-342392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chemeClr val="lt1"/>
                </a:solidFill>
              </a:defRPr>
            </a:lvl2pPr>
            <a:lvl3pPr indent="-34036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–"/>
              <a:defRPr>
                <a:solidFill>
                  <a:schemeClr val="lt1"/>
                </a:solidFill>
              </a:defRPr>
            </a:lvl3pPr>
            <a:lvl4pPr indent="-328167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4pPr>
            <a:lvl5pPr indent="-328167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9"/>
          <p:cNvSpPr txBox="1"/>
          <p:nvPr>
            <p:ph idx="3" type="body"/>
          </p:nvPr>
        </p:nvSpPr>
        <p:spPr>
          <a:xfrm>
            <a:off x="800099" y="3845860"/>
            <a:ext cx="7013041" cy="3954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Lato"/>
              <a:buNone/>
              <a:defRPr sz="2000">
                <a:solidFill>
                  <a:srgbClr val="3F3F3F"/>
                </a:solidFill>
              </a:defRPr>
            </a:lvl1pPr>
            <a:lvl2pPr indent="-342392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chemeClr val="lt1"/>
                </a:solidFill>
              </a:defRPr>
            </a:lvl2pPr>
            <a:lvl3pPr indent="-34036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–"/>
              <a:defRPr>
                <a:solidFill>
                  <a:schemeClr val="lt1"/>
                </a:solidFill>
              </a:defRPr>
            </a:lvl3pPr>
            <a:lvl4pPr indent="-328167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4pPr>
            <a:lvl5pPr indent="-328167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4" type="body"/>
          </p:nvPr>
        </p:nvSpPr>
        <p:spPr>
          <a:xfrm>
            <a:off x="800098" y="4241336"/>
            <a:ext cx="7013041" cy="3954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1515"/>
              </a:buClr>
              <a:buSzPts val="2000"/>
              <a:buFont typeface="Lato"/>
              <a:buNone/>
              <a:defRPr b="0" i="0" sz="2000">
                <a:solidFill>
                  <a:srgbClr val="8C1515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42392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rgbClr val="00B0F0"/>
                </a:solidFill>
              </a:defRPr>
            </a:lvl2pPr>
            <a:lvl3pPr indent="-34036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–"/>
              <a:defRPr>
                <a:solidFill>
                  <a:srgbClr val="00B0F0"/>
                </a:solidFill>
              </a:defRPr>
            </a:lvl3pPr>
            <a:lvl4pPr indent="-328167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rgbClr val="00B0F0"/>
                </a:solidFill>
              </a:defRPr>
            </a:lvl4pPr>
            <a:lvl5pPr indent="-328167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rgbClr val="00B0F0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8" name="Google Shape;4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9786" y="6147835"/>
            <a:ext cx="1734821" cy="33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95982" y="6156021"/>
            <a:ext cx="2022942" cy="337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ption 2B" showMasterSp="0">
  <p:cSld name="Title Slide - Option 2B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9786" y="6147835"/>
            <a:ext cx="1734821" cy="331193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25"/>
          <p:cNvSpPr txBox="1"/>
          <p:nvPr>
            <p:ph idx="1" type="body"/>
          </p:nvPr>
        </p:nvSpPr>
        <p:spPr>
          <a:xfrm>
            <a:off x="800100" y="638271"/>
            <a:ext cx="6449112" cy="22465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1515"/>
              </a:buClr>
              <a:buSzPts val="4800"/>
              <a:buFont typeface="Lato"/>
              <a:buNone/>
              <a:defRPr b="1" sz="4800">
                <a:solidFill>
                  <a:srgbClr val="8C1515"/>
                </a:solidFill>
              </a:defRPr>
            </a:lvl1pPr>
            <a:lvl2pPr indent="-342392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chemeClr val="lt1"/>
                </a:solidFill>
              </a:defRPr>
            </a:lvl2pPr>
            <a:lvl3pPr indent="-34036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–"/>
              <a:defRPr>
                <a:solidFill>
                  <a:schemeClr val="lt1"/>
                </a:solidFill>
              </a:defRPr>
            </a:lvl3pPr>
            <a:lvl4pPr indent="-328167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4pPr>
            <a:lvl5pPr indent="-328167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53" name="Google Shape;53;p25"/>
          <p:cNvCxnSpPr/>
          <p:nvPr/>
        </p:nvCxnSpPr>
        <p:spPr>
          <a:xfrm>
            <a:off x="0" y="5868971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4" name="Google Shape;54;p25"/>
          <p:cNvSpPr txBox="1"/>
          <p:nvPr>
            <p:ph idx="2" type="body"/>
          </p:nvPr>
        </p:nvSpPr>
        <p:spPr>
          <a:xfrm>
            <a:off x="800100" y="2903265"/>
            <a:ext cx="6553200" cy="50540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Lato"/>
              <a:buNone/>
              <a:defRPr sz="2800">
                <a:solidFill>
                  <a:srgbClr val="3F3F3F"/>
                </a:solidFill>
              </a:defRPr>
            </a:lvl1pPr>
            <a:lvl2pPr indent="-342392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chemeClr val="lt1"/>
                </a:solidFill>
              </a:defRPr>
            </a:lvl2pPr>
            <a:lvl3pPr indent="-34036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–"/>
              <a:defRPr>
                <a:solidFill>
                  <a:schemeClr val="lt1"/>
                </a:solidFill>
              </a:defRPr>
            </a:lvl3pPr>
            <a:lvl4pPr indent="-328167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4pPr>
            <a:lvl5pPr indent="-328167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25"/>
          <p:cNvSpPr txBox="1"/>
          <p:nvPr>
            <p:ph idx="3" type="body"/>
          </p:nvPr>
        </p:nvSpPr>
        <p:spPr>
          <a:xfrm>
            <a:off x="800100" y="3836713"/>
            <a:ext cx="6553200" cy="4163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Lato"/>
              <a:buNone/>
              <a:defRPr sz="2000">
                <a:solidFill>
                  <a:srgbClr val="3F3F3F"/>
                </a:solidFill>
              </a:defRPr>
            </a:lvl1pPr>
            <a:lvl2pPr indent="-342392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chemeClr val="lt1"/>
                </a:solidFill>
              </a:defRPr>
            </a:lvl2pPr>
            <a:lvl3pPr indent="-34036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–"/>
              <a:defRPr>
                <a:solidFill>
                  <a:schemeClr val="lt1"/>
                </a:solidFill>
              </a:defRPr>
            </a:lvl3pPr>
            <a:lvl4pPr indent="-328167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4pPr>
            <a:lvl5pPr indent="-328167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25"/>
          <p:cNvSpPr txBox="1"/>
          <p:nvPr>
            <p:ph idx="4" type="body"/>
          </p:nvPr>
        </p:nvSpPr>
        <p:spPr>
          <a:xfrm>
            <a:off x="800100" y="4260940"/>
            <a:ext cx="6553200" cy="416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Lato"/>
              <a:buNone/>
              <a:defRPr b="0" i="0" sz="20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42392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rgbClr val="00B0F0"/>
                </a:solidFill>
              </a:defRPr>
            </a:lvl2pPr>
            <a:lvl3pPr indent="-34036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–"/>
              <a:defRPr>
                <a:solidFill>
                  <a:srgbClr val="00B0F0"/>
                </a:solidFill>
              </a:defRPr>
            </a:lvl3pPr>
            <a:lvl4pPr indent="-328167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rgbClr val="00B0F0"/>
                </a:solidFill>
              </a:defRPr>
            </a:lvl4pPr>
            <a:lvl5pPr indent="-328167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rgbClr val="00B0F0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7" name="Google Shape;57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46869" y="6156021"/>
            <a:ext cx="2022942" cy="337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4632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696">
          <p15:clr>
            <a:srgbClr val="FBAE40"/>
          </p15:clr>
        </p15:guide>
        <p15:guide id="4" orient="horz" pos="26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ption 2C" showMasterSp="0">
  <p:cSld name="Title Slide - Option 2C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9786" y="6147835"/>
            <a:ext cx="1734821" cy="331193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6"/>
          <p:cNvSpPr txBox="1"/>
          <p:nvPr>
            <p:ph idx="1" type="body"/>
          </p:nvPr>
        </p:nvSpPr>
        <p:spPr>
          <a:xfrm>
            <a:off x="800100" y="638271"/>
            <a:ext cx="6449112" cy="22465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1515"/>
              </a:buClr>
              <a:buSzPts val="4800"/>
              <a:buFont typeface="Lato"/>
              <a:buNone/>
              <a:defRPr b="1" sz="4800">
                <a:solidFill>
                  <a:srgbClr val="8C1515"/>
                </a:solidFill>
              </a:defRPr>
            </a:lvl1pPr>
            <a:lvl2pPr indent="-342392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chemeClr val="lt1"/>
                </a:solidFill>
              </a:defRPr>
            </a:lvl2pPr>
            <a:lvl3pPr indent="-34036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–"/>
              <a:defRPr>
                <a:solidFill>
                  <a:schemeClr val="lt1"/>
                </a:solidFill>
              </a:defRPr>
            </a:lvl3pPr>
            <a:lvl4pPr indent="-328167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4pPr>
            <a:lvl5pPr indent="-328167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61" name="Google Shape;61;p26"/>
          <p:cNvCxnSpPr/>
          <p:nvPr/>
        </p:nvCxnSpPr>
        <p:spPr>
          <a:xfrm>
            <a:off x="0" y="5868971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2" name="Google Shape;62;p26"/>
          <p:cNvSpPr txBox="1"/>
          <p:nvPr>
            <p:ph idx="2" type="body"/>
          </p:nvPr>
        </p:nvSpPr>
        <p:spPr>
          <a:xfrm>
            <a:off x="800100" y="2903265"/>
            <a:ext cx="6553200" cy="50540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Lato"/>
              <a:buNone/>
              <a:defRPr sz="2800">
                <a:solidFill>
                  <a:srgbClr val="3F3F3F"/>
                </a:solidFill>
              </a:defRPr>
            </a:lvl1pPr>
            <a:lvl2pPr indent="-342392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chemeClr val="lt1"/>
                </a:solidFill>
              </a:defRPr>
            </a:lvl2pPr>
            <a:lvl3pPr indent="-34036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–"/>
              <a:defRPr>
                <a:solidFill>
                  <a:schemeClr val="lt1"/>
                </a:solidFill>
              </a:defRPr>
            </a:lvl3pPr>
            <a:lvl4pPr indent="-328167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4pPr>
            <a:lvl5pPr indent="-328167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26"/>
          <p:cNvSpPr txBox="1"/>
          <p:nvPr>
            <p:ph idx="3" type="body"/>
          </p:nvPr>
        </p:nvSpPr>
        <p:spPr>
          <a:xfrm>
            <a:off x="800100" y="3836713"/>
            <a:ext cx="6553200" cy="4163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Lato"/>
              <a:buNone/>
              <a:defRPr sz="2000">
                <a:solidFill>
                  <a:srgbClr val="3F3F3F"/>
                </a:solidFill>
              </a:defRPr>
            </a:lvl1pPr>
            <a:lvl2pPr indent="-342392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chemeClr val="lt1"/>
                </a:solidFill>
              </a:defRPr>
            </a:lvl2pPr>
            <a:lvl3pPr indent="-34036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–"/>
              <a:defRPr>
                <a:solidFill>
                  <a:schemeClr val="lt1"/>
                </a:solidFill>
              </a:defRPr>
            </a:lvl3pPr>
            <a:lvl4pPr indent="-328167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4pPr>
            <a:lvl5pPr indent="-328167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26"/>
          <p:cNvSpPr txBox="1"/>
          <p:nvPr>
            <p:ph idx="4" type="body"/>
          </p:nvPr>
        </p:nvSpPr>
        <p:spPr>
          <a:xfrm>
            <a:off x="800100" y="4260940"/>
            <a:ext cx="6553200" cy="416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Lato"/>
              <a:buNone/>
              <a:defRPr b="0" i="0" sz="20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42392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rgbClr val="00B0F0"/>
                </a:solidFill>
              </a:defRPr>
            </a:lvl2pPr>
            <a:lvl3pPr indent="-34036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–"/>
              <a:defRPr>
                <a:solidFill>
                  <a:srgbClr val="00B0F0"/>
                </a:solidFill>
              </a:defRPr>
            </a:lvl3pPr>
            <a:lvl4pPr indent="-328167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rgbClr val="00B0F0"/>
                </a:solidFill>
              </a:defRPr>
            </a:lvl4pPr>
            <a:lvl5pPr indent="-328167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rgbClr val="00B0F0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65" name="Google Shape;65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46869" y="6156021"/>
            <a:ext cx="2022942" cy="337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4632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696">
          <p15:clr>
            <a:srgbClr val="FBAE40"/>
          </p15:clr>
        </p15:guide>
        <p15:guide id="4" orient="horz" pos="26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ption 4" showMasterSp="0">
  <p:cSld name="Title Slide - Option 4">
    <p:bg>
      <p:bgPr>
        <a:solidFill>
          <a:srgbClr val="D4D1D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7"/>
          <p:cNvSpPr txBox="1"/>
          <p:nvPr>
            <p:ph idx="1" type="body"/>
          </p:nvPr>
        </p:nvSpPr>
        <p:spPr>
          <a:xfrm>
            <a:off x="800099" y="487442"/>
            <a:ext cx="6210301" cy="22465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Lato"/>
              <a:buNone/>
              <a:defRPr sz="4800">
                <a:solidFill>
                  <a:srgbClr val="3F3F3F"/>
                </a:solidFill>
              </a:defRPr>
            </a:lvl1pPr>
            <a:lvl2pPr indent="-342392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chemeClr val="lt1"/>
                </a:solidFill>
              </a:defRPr>
            </a:lvl2pPr>
            <a:lvl3pPr indent="-34036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–"/>
              <a:defRPr>
                <a:solidFill>
                  <a:schemeClr val="lt1"/>
                </a:solidFill>
              </a:defRPr>
            </a:lvl3pPr>
            <a:lvl4pPr indent="-328167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4pPr>
            <a:lvl5pPr indent="-328167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27"/>
          <p:cNvSpPr txBox="1"/>
          <p:nvPr>
            <p:ph idx="2" type="body"/>
          </p:nvPr>
        </p:nvSpPr>
        <p:spPr>
          <a:xfrm>
            <a:off x="800100" y="2903265"/>
            <a:ext cx="5947562" cy="50540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1515"/>
              </a:buClr>
              <a:buSzPts val="2800"/>
              <a:buFont typeface="Lato"/>
              <a:buNone/>
              <a:defRPr sz="2800">
                <a:solidFill>
                  <a:srgbClr val="8C1515"/>
                </a:solidFill>
              </a:defRPr>
            </a:lvl1pPr>
            <a:lvl2pPr indent="-342392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chemeClr val="lt1"/>
                </a:solidFill>
              </a:defRPr>
            </a:lvl2pPr>
            <a:lvl3pPr indent="-34036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–"/>
              <a:defRPr>
                <a:solidFill>
                  <a:schemeClr val="lt1"/>
                </a:solidFill>
              </a:defRPr>
            </a:lvl3pPr>
            <a:lvl4pPr indent="-328167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4pPr>
            <a:lvl5pPr indent="-328167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27"/>
          <p:cNvSpPr txBox="1"/>
          <p:nvPr>
            <p:ph idx="3" type="body"/>
          </p:nvPr>
        </p:nvSpPr>
        <p:spPr>
          <a:xfrm>
            <a:off x="800100" y="4413375"/>
            <a:ext cx="5947564" cy="3742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Lato"/>
              <a:buNone/>
              <a:defRPr sz="2000">
                <a:solidFill>
                  <a:srgbClr val="3F3F3F"/>
                </a:solidFill>
              </a:defRPr>
            </a:lvl1pPr>
            <a:lvl2pPr indent="-342392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chemeClr val="lt1"/>
                </a:solidFill>
              </a:defRPr>
            </a:lvl2pPr>
            <a:lvl3pPr indent="-34036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–"/>
              <a:defRPr>
                <a:solidFill>
                  <a:schemeClr val="lt1"/>
                </a:solidFill>
              </a:defRPr>
            </a:lvl3pPr>
            <a:lvl4pPr indent="-328167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4pPr>
            <a:lvl5pPr indent="-328167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27"/>
          <p:cNvSpPr txBox="1"/>
          <p:nvPr>
            <p:ph idx="4" type="body"/>
          </p:nvPr>
        </p:nvSpPr>
        <p:spPr>
          <a:xfrm>
            <a:off x="800097" y="4806484"/>
            <a:ext cx="5947565" cy="374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Lato Black"/>
              <a:buNone/>
              <a:defRPr b="1" i="0" sz="1400">
                <a:solidFill>
                  <a:srgbClr val="3F3F3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indent="-342392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rgbClr val="00B0F0"/>
                </a:solidFill>
              </a:defRPr>
            </a:lvl2pPr>
            <a:lvl3pPr indent="-34036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–"/>
              <a:defRPr>
                <a:solidFill>
                  <a:srgbClr val="00B0F0"/>
                </a:solidFill>
              </a:defRPr>
            </a:lvl3pPr>
            <a:lvl4pPr indent="-328167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rgbClr val="00B0F0"/>
                </a:solidFill>
              </a:defRPr>
            </a:lvl4pPr>
            <a:lvl5pPr indent="-328167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rgbClr val="00B0F0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7"/>
          <p:cNvSpPr/>
          <p:nvPr>
            <p:ph idx="5" type="pic"/>
          </p:nvPr>
        </p:nvSpPr>
        <p:spPr>
          <a:xfrm>
            <a:off x="7340829" y="0"/>
            <a:ext cx="4851172" cy="5864225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72" name="Google Shape;72;p27"/>
          <p:cNvCxnSpPr/>
          <p:nvPr/>
        </p:nvCxnSpPr>
        <p:spPr>
          <a:xfrm>
            <a:off x="0" y="4191000"/>
            <a:ext cx="7340828" cy="0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" name="Google Shape;73;p27"/>
          <p:cNvCxnSpPr/>
          <p:nvPr/>
        </p:nvCxnSpPr>
        <p:spPr>
          <a:xfrm>
            <a:off x="0" y="5868971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" name="Google Shape;74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9786" y="6147835"/>
            <a:ext cx="1734821" cy="33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46869" y="6156021"/>
            <a:ext cx="2022942" cy="337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4632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696">
          <p15:clr>
            <a:srgbClr val="FBAE40"/>
          </p15:clr>
        </p15:guide>
        <p15:guide id="4" orient="horz" pos="26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ption 2A - Printable" showMasterSp="0">
  <p:cSld name="Title Slide - Option 2A - Printab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8"/>
          <p:cNvSpPr txBox="1"/>
          <p:nvPr>
            <p:ph idx="1" type="body"/>
          </p:nvPr>
        </p:nvSpPr>
        <p:spPr>
          <a:xfrm>
            <a:off x="800100" y="638271"/>
            <a:ext cx="6449112" cy="22465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1515"/>
              </a:buClr>
              <a:buSzPts val="4800"/>
              <a:buFont typeface="Lato"/>
              <a:buNone/>
              <a:defRPr b="1" sz="4800">
                <a:solidFill>
                  <a:srgbClr val="8C1515"/>
                </a:solidFill>
              </a:defRPr>
            </a:lvl1pPr>
            <a:lvl2pPr indent="-342392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chemeClr val="lt1"/>
                </a:solidFill>
              </a:defRPr>
            </a:lvl2pPr>
            <a:lvl3pPr indent="-34036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–"/>
              <a:defRPr>
                <a:solidFill>
                  <a:schemeClr val="lt1"/>
                </a:solidFill>
              </a:defRPr>
            </a:lvl3pPr>
            <a:lvl4pPr indent="-328167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4pPr>
            <a:lvl5pPr indent="-328167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8" name="Google Shape;78;p28"/>
          <p:cNvCxnSpPr/>
          <p:nvPr/>
        </p:nvCxnSpPr>
        <p:spPr>
          <a:xfrm>
            <a:off x="0" y="5868971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9" name="Google Shape;79;p28"/>
          <p:cNvSpPr txBox="1"/>
          <p:nvPr>
            <p:ph idx="2" type="body"/>
          </p:nvPr>
        </p:nvSpPr>
        <p:spPr>
          <a:xfrm>
            <a:off x="800100" y="2903265"/>
            <a:ext cx="6553200" cy="50540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Lato"/>
              <a:buNone/>
              <a:defRPr sz="2800">
                <a:solidFill>
                  <a:srgbClr val="3F3F3F"/>
                </a:solidFill>
              </a:defRPr>
            </a:lvl1pPr>
            <a:lvl2pPr indent="-342392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chemeClr val="lt1"/>
                </a:solidFill>
              </a:defRPr>
            </a:lvl2pPr>
            <a:lvl3pPr indent="-34036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–"/>
              <a:defRPr>
                <a:solidFill>
                  <a:schemeClr val="lt1"/>
                </a:solidFill>
              </a:defRPr>
            </a:lvl3pPr>
            <a:lvl4pPr indent="-328167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4pPr>
            <a:lvl5pPr indent="-328167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28"/>
          <p:cNvSpPr txBox="1"/>
          <p:nvPr>
            <p:ph idx="3" type="body"/>
          </p:nvPr>
        </p:nvSpPr>
        <p:spPr>
          <a:xfrm>
            <a:off x="800100" y="3836713"/>
            <a:ext cx="6553200" cy="4163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Lato"/>
              <a:buNone/>
              <a:defRPr sz="2000">
                <a:solidFill>
                  <a:srgbClr val="3F3F3F"/>
                </a:solidFill>
              </a:defRPr>
            </a:lvl1pPr>
            <a:lvl2pPr indent="-342392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chemeClr val="lt1"/>
                </a:solidFill>
              </a:defRPr>
            </a:lvl2pPr>
            <a:lvl3pPr indent="-34036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–"/>
              <a:defRPr>
                <a:solidFill>
                  <a:schemeClr val="lt1"/>
                </a:solidFill>
              </a:defRPr>
            </a:lvl3pPr>
            <a:lvl4pPr indent="-328167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4pPr>
            <a:lvl5pPr indent="-328167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8"/>
          <p:cNvSpPr txBox="1"/>
          <p:nvPr>
            <p:ph idx="4" type="body"/>
          </p:nvPr>
        </p:nvSpPr>
        <p:spPr>
          <a:xfrm>
            <a:off x="800100" y="4260940"/>
            <a:ext cx="6553200" cy="416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Lato"/>
              <a:buNone/>
              <a:defRPr b="0" i="0" sz="20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42392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92"/>
              <a:buChar char="•"/>
              <a:defRPr>
                <a:solidFill>
                  <a:srgbClr val="00B0F0"/>
                </a:solidFill>
              </a:defRPr>
            </a:lvl2pPr>
            <a:lvl3pPr indent="-34036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60"/>
              <a:buChar char="–"/>
              <a:defRPr>
                <a:solidFill>
                  <a:srgbClr val="00B0F0"/>
                </a:solidFill>
              </a:defRPr>
            </a:lvl3pPr>
            <a:lvl4pPr indent="-328167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rgbClr val="00B0F0"/>
                </a:solidFill>
              </a:defRPr>
            </a:lvl4pPr>
            <a:lvl5pPr indent="-328167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68"/>
              <a:buChar char="•"/>
              <a:defRPr>
                <a:solidFill>
                  <a:srgbClr val="00B0F0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2" name="Google Shape;8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9786" y="6147835"/>
            <a:ext cx="1734821" cy="33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46869" y="6156021"/>
            <a:ext cx="2022942" cy="337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4632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696">
          <p15:clr>
            <a:srgbClr val="FBAE40"/>
          </p15:clr>
        </p15:guide>
        <p15:guide id="4" orient="horz" pos="26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17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type="title"/>
          </p:nvPr>
        </p:nvSpPr>
        <p:spPr>
          <a:xfrm>
            <a:off x="800100" y="636586"/>
            <a:ext cx="10553700" cy="10745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1515"/>
              </a:buClr>
              <a:buSzPts val="4800"/>
              <a:buFont typeface="Lato"/>
              <a:buNone/>
              <a:defRPr b="0" i="0" sz="4800" u="none" cap="none" strike="noStrike">
                <a:solidFill>
                  <a:srgbClr val="8C1515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6"/>
          <p:cNvSpPr txBox="1"/>
          <p:nvPr>
            <p:ph idx="1" type="body"/>
          </p:nvPr>
        </p:nvSpPr>
        <p:spPr>
          <a:xfrm>
            <a:off x="800100" y="1998482"/>
            <a:ext cx="10553700" cy="39969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Lato"/>
              <a:buNone/>
              <a:defRPr b="0" i="0" sz="16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42392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B83A4B"/>
              </a:buClr>
              <a:buSzPts val="1792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4036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B83A4B"/>
              </a:buClr>
              <a:buSzPts val="1760"/>
              <a:buFont typeface="NTR"/>
              <a:buChar char="–"/>
              <a:defRPr b="0" i="0" sz="16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28167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B83A4B"/>
              </a:buClr>
              <a:buSzPts val="1568"/>
              <a:buFont typeface="Arial"/>
              <a:buChar char="•"/>
              <a:defRPr b="0" i="0" sz="14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28167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B83A4B"/>
              </a:buClr>
              <a:buSzPts val="1568"/>
              <a:buFont typeface="Arial"/>
              <a:buChar char="•"/>
              <a:defRPr b="0" i="1" sz="14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88">
          <p15:clr>
            <a:srgbClr val="F26B43"/>
          </p15:clr>
        </p15:guide>
        <p15:guide id="2" orient="horz" pos="408">
          <p15:clr>
            <a:srgbClr val="F26B43"/>
          </p15:clr>
        </p15:guide>
        <p15:guide id="3" orient="horz" pos="1104">
          <p15:clr>
            <a:srgbClr val="F26B43"/>
          </p15:clr>
        </p15:guide>
        <p15:guide id="4" orient="horz" pos="1464">
          <p15:clr>
            <a:srgbClr val="F26B43"/>
          </p15:clr>
        </p15:guide>
        <p15:guide id="5" pos="3840">
          <p15:clr>
            <a:srgbClr val="F26B43"/>
          </p15:clr>
        </p15:guide>
        <p15:guide id="6" pos="504">
          <p15:clr>
            <a:srgbClr val="F26B43"/>
          </p15:clr>
        </p15:guide>
        <p15:guide id="7" pos="7152">
          <p15:clr>
            <a:srgbClr val="F26B43"/>
          </p15:clr>
        </p15:guide>
        <p15:guide id="8" orient="horz" pos="3984">
          <p15:clr>
            <a:srgbClr val="F26B43"/>
          </p15:clr>
        </p15:guide>
        <p15:guide id="9" orient="horz" pos="4128">
          <p15:clr>
            <a:srgbClr val="F26B43"/>
          </p15:clr>
        </p15:guide>
        <p15:guide id="10" orient="horz" pos="3816">
          <p15:clr>
            <a:srgbClr val="F26B43"/>
          </p15:clr>
        </p15:guide>
        <p15:guide id="11" pos="43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3"/>
          <p:cNvSpPr txBox="1"/>
          <p:nvPr>
            <p:ph idx="11" type="ftr"/>
          </p:nvPr>
        </p:nvSpPr>
        <p:spPr>
          <a:xfrm>
            <a:off x="800100" y="6226174"/>
            <a:ext cx="4053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15" name="Google Shape;115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466808" y="6258972"/>
            <a:ext cx="959746" cy="317133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3"/>
          <p:cNvSpPr txBox="1"/>
          <p:nvPr>
            <p:ph type="title"/>
          </p:nvPr>
        </p:nvSpPr>
        <p:spPr>
          <a:xfrm>
            <a:off x="800100" y="636586"/>
            <a:ext cx="10553700" cy="10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1515"/>
              </a:buClr>
              <a:buSzPts val="3600"/>
              <a:buFont typeface="Lato"/>
              <a:buNone/>
              <a:defRPr b="0" i="0" sz="3600" u="none" cap="none" strike="noStrike">
                <a:solidFill>
                  <a:srgbClr val="8C1515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Google Shape;117;p13"/>
          <p:cNvSpPr txBox="1"/>
          <p:nvPr>
            <p:ph idx="1" type="body"/>
          </p:nvPr>
        </p:nvSpPr>
        <p:spPr>
          <a:xfrm>
            <a:off x="800100" y="1998482"/>
            <a:ext cx="10553700" cy="39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83A4B"/>
              </a:buClr>
              <a:buSzPts val="1600"/>
              <a:buFont typeface="Lato"/>
              <a:buNone/>
              <a:defRPr b="0" i="0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42392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83A4B"/>
              </a:buClr>
              <a:buSzPts val="1792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4036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83A4B"/>
              </a:buClr>
              <a:buSzPts val="1760"/>
              <a:buFont typeface="NTR"/>
              <a:buChar char="–"/>
              <a:defRPr b="0" i="0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28167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83A4B"/>
              </a:buClr>
              <a:buSzPts val="1568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28167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83A4B"/>
              </a:buClr>
              <a:buSzPts val="1568"/>
              <a:buFont typeface="Arial"/>
              <a:buChar char="•"/>
              <a:defRPr b="0" i="1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edmundoptics.com/p/35mm-f165-ci-series-fixed-focal-length-lens/28282/" TargetMode="External"/><Relationship Id="rId10" Type="http://schemas.openxmlformats.org/officeDocument/2006/relationships/hyperlink" Target="https://www.edmundoptics.com/p/bfs-pge-63s4m-c-poe-gige-blackflyr-s-monochrome-camera/41354/" TargetMode="External"/><Relationship Id="rId12" Type="http://schemas.openxmlformats.org/officeDocument/2006/relationships/image" Target="../media/image33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5.png"/><Relationship Id="rId4" Type="http://schemas.openxmlformats.org/officeDocument/2006/relationships/hyperlink" Target="https://www.edmundoptics.com/p/35mm-f165-ci-series-fixed-focal-length-lens/28282/" TargetMode="External"/><Relationship Id="rId9" Type="http://schemas.openxmlformats.org/officeDocument/2006/relationships/hyperlink" Target="https://www.edmundoptics.com/p/85mm-c-series-fixed-focal-length-lens/14947/" TargetMode="External"/><Relationship Id="rId5" Type="http://schemas.openxmlformats.org/officeDocument/2006/relationships/hyperlink" Target="https://www.thorlabs.com/thorproduct.cfm?partnumber=MVL8M1" TargetMode="External"/><Relationship Id="rId6" Type="http://schemas.openxmlformats.org/officeDocument/2006/relationships/hyperlink" Target="https://www.thorlabs.com/thorproduct.cfm?partnumber=MVL8M1" TargetMode="External"/><Relationship Id="rId7" Type="http://schemas.openxmlformats.org/officeDocument/2006/relationships/hyperlink" Target="https://www.newport.com/p/AG-LS25" TargetMode="External"/><Relationship Id="rId8" Type="http://schemas.openxmlformats.org/officeDocument/2006/relationships/hyperlink" Target="https://www.edmundoptics.com/p/bfs-pge-63s4m-c-poe-gige-blackflyr-s-monochrome-camera/41354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1.png"/><Relationship Id="rId4" Type="http://schemas.openxmlformats.org/officeDocument/2006/relationships/image" Target="../media/image39.png"/><Relationship Id="rId5" Type="http://schemas.openxmlformats.org/officeDocument/2006/relationships/image" Target="../media/image3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8.png"/><Relationship Id="rId4" Type="http://schemas.openxmlformats.org/officeDocument/2006/relationships/image" Target="../media/image37.png"/><Relationship Id="rId5" Type="http://schemas.openxmlformats.org/officeDocument/2006/relationships/image" Target="../media/image44.gif"/><Relationship Id="rId6" Type="http://schemas.openxmlformats.org/officeDocument/2006/relationships/image" Target="../media/image42.png"/><Relationship Id="rId7" Type="http://schemas.openxmlformats.org/officeDocument/2006/relationships/image" Target="../media/image3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2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"/>
          <p:cNvSpPr txBox="1"/>
          <p:nvPr>
            <p:ph idx="1" type="body"/>
          </p:nvPr>
        </p:nvSpPr>
        <p:spPr>
          <a:xfrm>
            <a:off x="800100" y="638275"/>
            <a:ext cx="8851200" cy="224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accent1"/>
                </a:solidFill>
              </a:rPr>
              <a:t>Diagnostic Imaging System</a:t>
            </a:r>
            <a:br>
              <a:rPr lang="en-US">
                <a:solidFill>
                  <a:schemeClr val="accent1"/>
                </a:solidFill>
              </a:rPr>
            </a:br>
            <a:r>
              <a:rPr lang="en-US">
                <a:solidFill>
                  <a:schemeClr val="accent1"/>
                </a:solidFill>
              </a:rPr>
              <a:t>for MAGIS-100</a:t>
            </a:r>
            <a:endParaRPr/>
          </a:p>
        </p:txBody>
      </p:sp>
      <p:sp>
        <p:nvSpPr>
          <p:cNvPr id="294" name="Google Shape;294;p3"/>
          <p:cNvSpPr txBox="1"/>
          <p:nvPr>
            <p:ph idx="2" type="body"/>
          </p:nvPr>
        </p:nvSpPr>
        <p:spPr>
          <a:xfrm>
            <a:off x="800100" y="2903275"/>
            <a:ext cx="89622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Simulation of Mounting Tolerance &amp; Performance</a:t>
            </a:r>
            <a:endParaRPr sz="2400"/>
          </a:p>
        </p:txBody>
      </p:sp>
      <p:sp>
        <p:nvSpPr>
          <p:cNvPr id="295" name="Google Shape;295;p3"/>
          <p:cNvSpPr txBox="1"/>
          <p:nvPr>
            <p:ph idx="3" type="body"/>
          </p:nvPr>
        </p:nvSpPr>
        <p:spPr>
          <a:xfrm>
            <a:off x="800100" y="3836725"/>
            <a:ext cx="79173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Sanha Cheong, Murtaza Safdari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ato"/>
              <a:buNone/>
            </a:pPr>
            <a:r>
              <a:t/>
            </a:r>
            <a:endParaRPr/>
          </a:p>
        </p:txBody>
      </p:sp>
      <p:sp>
        <p:nvSpPr>
          <p:cNvPr id="296" name="Google Shape;296;p3"/>
          <p:cNvSpPr txBox="1"/>
          <p:nvPr>
            <p:ph idx="4" type="body"/>
          </p:nvPr>
        </p:nvSpPr>
        <p:spPr>
          <a:xfrm>
            <a:off x="800100" y="4681071"/>
            <a:ext cx="6553200" cy="6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D1D1"/>
              </a:buClr>
              <a:buSzPts val="1800"/>
              <a:buFont typeface="Lato"/>
              <a:buNone/>
            </a:pPr>
            <a:r>
              <a:rPr lang="en-US"/>
              <a:t>SLAC MAGIS Group Meeting</a:t>
            </a:r>
            <a:br>
              <a:rPr lang="en-US"/>
            </a:br>
            <a:r>
              <a:rPr lang="en-US"/>
              <a:t>June 6</a:t>
            </a:r>
            <a:r>
              <a:rPr baseline="30000" lang="en-US"/>
              <a:t>th</a:t>
            </a:r>
            <a:r>
              <a:rPr lang="en-US"/>
              <a:t>, 2022</a:t>
            </a:r>
            <a:endParaRPr/>
          </a:p>
        </p:txBody>
      </p:sp>
      <p:pic>
        <p:nvPicPr>
          <p:cNvPr id="297" name="Google Shape;29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36174" y="6132975"/>
            <a:ext cx="2319662" cy="39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g11d04c5d5f4_0_31"/>
          <p:cNvPicPr preferRelativeResize="0"/>
          <p:nvPr/>
        </p:nvPicPr>
        <p:blipFill rotWithShape="1">
          <a:blip r:embed="rId3">
            <a:alphaModFix amt="40000"/>
          </a:blip>
          <a:srcRect b="0" l="0" r="0" t="17225"/>
          <a:stretch/>
        </p:blipFill>
        <p:spPr>
          <a:xfrm>
            <a:off x="1550225" y="1508625"/>
            <a:ext cx="7997549" cy="4542425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g11d04c5d5f4_0_31"/>
          <p:cNvSpPr txBox="1"/>
          <p:nvPr>
            <p:ph idx="1" type="body"/>
          </p:nvPr>
        </p:nvSpPr>
        <p:spPr>
          <a:xfrm>
            <a:off x="800100" y="1110216"/>
            <a:ext cx="10553700" cy="3984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Triple Camera Node Configuration</a:t>
            </a:r>
            <a:endParaRPr/>
          </a:p>
        </p:txBody>
      </p:sp>
      <p:sp>
        <p:nvSpPr>
          <p:cNvPr id="305" name="Google Shape;305;g11d04c5d5f4_0_31"/>
          <p:cNvSpPr txBox="1"/>
          <p:nvPr>
            <p:ph type="title"/>
          </p:nvPr>
        </p:nvSpPr>
        <p:spPr>
          <a:xfrm>
            <a:off x="800100" y="266701"/>
            <a:ext cx="10553700" cy="632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Diagnostic Imaging System: Overview</a:t>
            </a:r>
            <a:endParaRPr/>
          </a:p>
        </p:txBody>
      </p:sp>
      <p:sp>
        <p:nvSpPr>
          <p:cNvPr id="306" name="Google Shape;306;g11d04c5d5f4_0_31"/>
          <p:cNvSpPr/>
          <p:nvPr/>
        </p:nvSpPr>
        <p:spPr>
          <a:xfrm>
            <a:off x="1615100" y="2744275"/>
            <a:ext cx="3116100" cy="398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g11d04c5d5f4_0_31"/>
          <p:cNvSpPr/>
          <p:nvPr/>
        </p:nvSpPr>
        <p:spPr>
          <a:xfrm rot="10800000">
            <a:off x="7123750" y="2744275"/>
            <a:ext cx="3116100" cy="398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g11d04c5d5f4_0_31"/>
          <p:cNvSpPr/>
          <p:nvPr/>
        </p:nvSpPr>
        <p:spPr>
          <a:xfrm rot="-3599790">
            <a:off x="3402875" y="4392345"/>
            <a:ext cx="3116070" cy="39837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g11d04c5d5f4_0_31"/>
          <p:cNvSpPr txBox="1"/>
          <p:nvPr/>
        </p:nvSpPr>
        <p:spPr>
          <a:xfrm>
            <a:off x="1168875" y="3030925"/>
            <a:ext cx="1808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Physics Lens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latin typeface="Lato"/>
                <a:ea typeface="Lato"/>
                <a:cs typeface="Lato"/>
                <a:sym typeface="Lato"/>
              </a:rPr>
              <a:t>tuned for higher magnifications</a:t>
            </a:r>
            <a:endParaRPr i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m = 0.6</a:t>
            </a:r>
            <a:endParaRPr i="1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0" name="Google Shape;310;g11d04c5d5f4_0_31"/>
          <p:cNvSpPr txBox="1"/>
          <p:nvPr/>
        </p:nvSpPr>
        <p:spPr>
          <a:xfrm>
            <a:off x="4731200" y="5153725"/>
            <a:ext cx="15372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u="sng">
                <a:solidFill>
                  <a:schemeClr val="accent2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Alignment Lens</a:t>
            </a:r>
            <a:endParaRPr b="1">
              <a:solidFill>
                <a:schemeClr val="accent2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solidFill>
                  <a:schemeClr val="dk1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tuned for large field of view</a:t>
            </a:r>
            <a:endParaRPr i="1">
              <a:solidFill>
                <a:schemeClr val="dk1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>
                <a:solidFill>
                  <a:schemeClr val="accent2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m = 0.1</a:t>
            </a:r>
            <a:endParaRPr i="1">
              <a:solidFill>
                <a:schemeClr val="accent2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1" name="Google Shape;311;g11d04c5d5f4_0_31"/>
          <p:cNvSpPr txBox="1"/>
          <p:nvPr/>
        </p:nvSpPr>
        <p:spPr>
          <a:xfrm>
            <a:off x="9455600" y="3030925"/>
            <a:ext cx="14322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u="sng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Alignment Lens</a:t>
            </a:r>
            <a:endParaRPr b="1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latin typeface="Lato"/>
                <a:ea typeface="Lato"/>
                <a:cs typeface="Lato"/>
                <a:sym typeface="Lato"/>
              </a:rPr>
              <a:t>tuned for large field of view</a:t>
            </a:r>
            <a:endParaRPr i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m = 0.1</a:t>
            </a:r>
            <a:endParaRPr i="1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2" name="Google Shape;312;g11d04c5d5f4_0_31"/>
          <p:cNvSpPr txBox="1"/>
          <p:nvPr/>
        </p:nvSpPr>
        <p:spPr>
          <a:xfrm>
            <a:off x="1168875" y="3981775"/>
            <a:ext cx="1808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Lato"/>
                <a:ea typeface="Lato"/>
                <a:cs typeface="Lato"/>
                <a:sym typeface="Lato"/>
              </a:rPr>
              <a:t>w/ Remotely adjustable </a:t>
            </a:r>
            <a:r>
              <a:rPr lang="en-US" sz="12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7"/>
              </a:rPr>
              <a:t>base</a:t>
            </a:r>
            <a:r>
              <a:rPr lang="en-US" sz="1200">
                <a:latin typeface="Lato"/>
                <a:ea typeface="Lato"/>
                <a:cs typeface="Lato"/>
                <a:sym typeface="Lato"/>
              </a:rPr>
              <a:t> for focus</a:t>
            </a:r>
            <a:endParaRPr sz="75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3" name="Google Shape;313;g11d04c5d5f4_0_31"/>
          <p:cNvSpPr txBox="1"/>
          <p:nvPr/>
        </p:nvSpPr>
        <p:spPr>
          <a:xfrm>
            <a:off x="800100" y="1432425"/>
            <a:ext cx="10553700" cy="12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US" u="sng">
                <a:solidFill>
                  <a:schemeClr val="hlink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  <a:hlinkClick r:id="rId8"/>
              </a:rPr>
              <a:t>Camera</a:t>
            </a:r>
            <a:r>
              <a:rPr lang="en-US"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 and </a:t>
            </a:r>
            <a:r>
              <a:rPr lang="en-US" u="sng">
                <a:solidFill>
                  <a:schemeClr val="hlink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  <a:hlinkClick r:id="rId9"/>
              </a:rPr>
              <a:t>Lens</a:t>
            </a:r>
            <a:r>
              <a:rPr lang="en-US"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 choice for the alignment cameras is close to final</a:t>
            </a:r>
            <a:endParaRPr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○"/>
            </a:pPr>
            <a:r>
              <a:rPr lang="en-US" sz="1200"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Final dimensional checks need to be made</a:t>
            </a:r>
            <a:endParaRPr sz="1200"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US" u="sng">
                <a:solidFill>
                  <a:schemeClr val="hlink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  <a:hlinkClick r:id="rId10"/>
              </a:rPr>
              <a:t>Camera</a:t>
            </a:r>
            <a:r>
              <a:rPr lang="en-US"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 and </a:t>
            </a:r>
            <a:r>
              <a:rPr lang="en-US" u="sng">
                <a:solidFill>
                  <a:schemeClr val="hlink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  <a:hlinkClick r:id="rId11"/>
              </a:rPr>
              <a:t>Lens</a:t>
            </a:r>
            <a:r>
              <a:rPr lang="en-US"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 choice for the physics camera</a:t>
            </a:r>
            <a:r>
              <a:rPr lang="en-US">
                <a:solidFill>
                  <a:schemeClr val="dk1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 is also close to final</a:t>
            </a:r>
            <a:endParaRPr>
              <a:solidFill>
                <a:schemeClr val="dk1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○"/>
            </a:pPr>
            <a:r>
              <a:rPr lang="en-US" sz="1200">
                <a:solidFill>
                  <a:schemeClr val="dk1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Decision on lens size / camera tradeoff needs to be made</a:t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○"/>
            </a:pPr>
            <a:r>
              <a:rPr lang="en-US" sz="1200">
                <a:solidFill>
                  <a:schemeClr val="dk1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Final dimensional checks needs to be made</a:t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4" name="Google Shape;314;g11d04c5d5f4_0_31"/>
          <p:cNvSpPr txBox="1"/>
          <p:nvPr/>
        </p:nvSpPr>
        <p:spPr>
          <a:xfrm>
            <a:off x="9455600" y="3981775"/>
            <a:ext cx="1808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Lato"/>
                <a:ea typeface="Lato"/>
                <a:cs typeface="Lato"/>
                <a:sym typeface="Lato"/>
              </a:rPr>
              <a:t>w/ Fixed mount</a:t>
            </a:r>
            <a:endParaRPr sz="7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5" name="Google Shape;315;g11d04c5d5f4_0_31"/>
          <p:cNvSpPr/>
          <p:nvPr/>
        </p:nvSpPr>
        <p:spPr>
          <a:xfrm rot="5400000">
            <a:off x="9495347" y="4170625"/>
            <a:ext cx="1487700" cy="2097000"/>
          </a:xfrm>
          <a:prstGeom prst="rect">
            <a:avLst/>
          </a:prstGeom>
          <a:noFill/>
          <a:ln cap="flat" cmpd="sng" w="9525">
            <a:solidFill>
              <a:srgbClr val="8C151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16" name="Google Shape;316;g11d04c5d5f4_0_31"/>
          <p:cNvCxnSpPr/>
          <p:nvPr/>
        </p:nvCxnSpPr>
        <p:spPr>
          <a:xfrm>
            <a:off x="9190852" y="5677079"/>
            <a:ext cx="2097000" cy="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317" name="Google Shape;317;g11d04c5d5f4_0_31"/>
          <p:cNvSpPr txBox="1"/>
          <p:nvPr/>
        </p:nvSpPr>
        <p:spPr>
          <a:xfrm>
            <a:off x="9778345" y="5653061"/>
            <a:ext cx="11607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44546A"/>
                </a:solidFill>
              </a:rPr>
              <a:t> FoV: 7.4 cm</a:t>
            </a:r>
            <a:endParaRPr sz="1100">
              <a:solidFill>
                <a:srgbClr val="44546A"/>
              </a:solidFill>
            </a:endParaRPr>
          </a:p>
        </p:txBody>
      </p:sp>
      <p:cxnSp>
        <p:nvCxnSpPr>
          <p:cNvPr id="318" name="Google Shape;318;g11d04c5d5f4_0_31"/>
          <p:cNvCxnSpPr/>
          <p:nvPr/>
        </p:nvCxnSpPr>
        <p:spPr>
          <a:xfrm>
            <a:off x="9012339" y="5089513"/>
            <a:ext cx="2454000" cy="0"/>
          </a:xfrm>
          <a:prstGeom prst="straightConnector1">
            <a:avLst/>
          </a:prstGeom>
          <a:noFill/>
          <a:ln cap="flat" cmpd="sng" w="9525">
            <a:solidFill>
              <a:srgbClr val="5B9BD5"/>
            </a:solidFill>
            <a:prstDash val="solid"/>
            <a:round/>
            <a:headEnd len="med" w="med" type="triangle"/>
            <a:tailEnd len="med" w="med" type="triangle"/>
          </a:ln>
        </p:spPr>
      </p:cxnSp>
      <p:pic>
        <p:nvPicPr>
          <p:cNvPr id="319" name="Google Shape;319;g11d04c5d5f4_0_3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10800000">
            <a:off x="10147487" y="5126877"/>
            <a:ext cx="183566" cy="184391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g11d04c5d5f4_0_31"/>
          <p:cNvSpPr txBox="1"/>
          <p:nvPr/>
        </p:nvSpPr>
        <p:spPr>
          <a:xfrm>
            <a:off x="9954472" y="4788186"/>
            <a:ext cx="8409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5B9BD5"/>
                </a:solidFill>
              </a:rPr>
              <a:t> 10 cm</a:t>
            </a:r>
            <a:endParaRPr sz="1100">
              <a:solidFill>
                <a:srgbClr val="5B9BD5"/>
              </a:solidFill>
            </a:endParaRPr>
          </a:p>
        </p:txBody>
      </p:sp>
      <p:sp>
        <p:nvSpPr>
          <p:cNvPr id="321" name="Google Shape;321;g11d04c5d5f4_0_31"/>
          <p:cNvSpPr/>
          <p:nvPr/>
        </p:nvSpPr>
        <p:spPr>
          <a:xfrm rot="5400000">
            <a:off x="1051419" y="4357612"/>
            <a:ext cx="1487700" cy="2097000"/>
          </a:xfrm>
          <a:prstGeom prst="rect">
            <a:avLst/>
          </a:prstGeom>
          <a:noFill/>
          <a:ln cap="flat" cmpd="sng" w="9525">
            <a:solidFill>
              <a:srgbClr val="8C151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2" name="Google Shape;322;g11d04c5d5f4_0_3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10800000">
            <a:off x="2421036" y="5211322"/>
            <a:ext cx="387795" cy="389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g11d04c5d5f4_0_3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10800000">
            <a:off x="1880406" y="5211322"/>
            <a:ext cx="387795" cy="389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g11d04c5d5f4_0_3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10800000">
            <a:off x="1331172" y="5211322"/>
            <a:ext cx="387795" cy="389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g11d04c5d5f4_0_3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10800000">
            <a:off x="781930" y="5211322"/>
            <a:ext cx="387795" cy="3895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6" name="Google Shape;326;g11d04c5d5f4_0_31"/>
          <p:cNvCxnSpPr/>
          <p:nvPr/>
        </p:nvCxnSpPr>
        <p:spPr>
          <a:xfrm rot="10800000">
            <a:off x="1797134" y="3874158"/>
            <a:ext cx="0" cy="1964100"/>
          </a:xfrm>
          <a:prstGeom prst="straightConnector1">
            <a:avLst/>
          </a:prstGeom>
          <a:noFill/>
          <a:ln cap="flat" cmpd="sng" w="9525">
            <a:solidFill>
              <a:srgbClr val="5B9BD5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327" name="Google Shape;327;g11d04c5d5f4_0_31"/>
          <p:cNvSpPr txBox="1"/>
          <p:nvPr/>
        </p:nvSpPr>
        <p:spPr>
          <a:xfrm>
            <a:off x="1508373" y="4635325"/>
            <a:ext cx="8337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5B9BD5"/>
                </a:solidFill>
              </a:rPr>
              <a:t> 11 mm</a:t>
            </a:r>
            <a:endParaRPr sz="1100">
              <a:solidFill>
                <a:srgbClr val="5B9BD5"/>
              </a:solidFill>
            </a:endParaRPr>
          </a:p>
        </p:txBody>
      </p:sp>
      <p:cxnSp>
        <p:nvCxnSpPr>
          <p:cNvPr id="328" name="Google Shape;328;g11d04c5d5f4_0_31"/>
          <p:cNvCxnSpPr>
            <a:stCxn id="324" idx="2"/>
            <a:endCxn id="323" idx="2"/>
          </p:cNvCxnSpPr>
          <p:nvPr/>
        </p:nvCxnSpPr>
        <p:spPr>
          <a:xfrm>
            <a:off x="1525070" y="5211322"/>
            <a:ext cx="549300" cy="0"/>
          </a:xfrm>
          <a:prstGeom prst="straightConnector1">
            <a:avLst/>
          </a:prstGeom>
          <a:noFill/>
          <a:ln cap="flat" cmpd="sng" w="9525">
            <a:solidFill>
              <a:srgbClr val="5B9BD5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329" name="Google Shape;329;g11d04c5d5f4_0_31"/>
          <p:cNvSpPr txBox="1"/>
          <p:nvPr/>
        </p:nvSpPr>
        <p:spPr>
          <a:xfrm>
            <a:off x="1508403" y="4941225"/>
            <a:ext cx="7332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5B9BD5"/>
                </a:solidFill>
              </a:rPr>
              <a:t> 3 mm</a:t>
            </a:r>
            <a:endParaRPr sz="1100">
              <a:solidFill>
                <a:srgbClr val="5B9BD5"/>
              </a:solidFill>
            </a:endParaRPr>
          </a:p>
        </p:txBody>
      </p:sp>
      <p:cxnSp>
        <p:nvCxnSpPr>
          <p:cNvPr id="330" name="Google Shape;330;g11d04c5d5f4_0_31"/>
          <p:cNvCxnSpPr/>
          <p:nvPr/>
        </p:nvCxnSpPr>
        <p:spPr>
          <a:xfrm>
            <a:off x="974848" y="5020485"/>
            <a:ext cx="0" cy="381000"/>
          </a:xfrm>
          <a:prstGeom prst="straightConnector1">
            <a:avLst/>
          </a:prstGeom>
          <a:noFill/>
          <a:ln cap="flat" cmpd="sng" w="9525">
            <a:solidFill>
              <a:srgbClr val="5B9BD5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331" name="Google Shape;331;g11d04c5d5f4_0_31"/>
          <p:cNvSpPr txBox="1"/>
          <p:nvPr/>
        </p:nvSpPr>
        <p:spPr>
          <a:xfrm>
            <a:off x="691025" y="4941225"/>
            <a:ext cx="6855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5B9BD5"/>
                </a:solidFill>
              </a:rPr>
              <a:t> 2 mm</a:t>
            </a:r>
            <a:endParaRPr sz="1100">
              <a:solidFill>
                <a:srgbClr val="5B9BD5"/>
              </a:solidFill>
            </a:endParaRPr>
          </a:p>
        </p:txBody>
      </p:sp>
      <p:cxnSp>
        <p:nvCxnSpPr>
          <p:cNvPr id="332" name="Google Shape;332;g11d04c5d5f4_0_31"/>
          <p:cNvCxnSpPr/>
          <p:nvPr/>
        </p:nvCxnSpPr>
        <p:spPr>
          <a:xfrm rot="10800000">
            <a:off x="1797704" y="4835883"/>
            <a:ext cx="0" cy="210180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333" name="Google Shape;333;g11d04c5d5f4_0_31"/>
          <p:cNvSpPr txBox="1"/>
          <p:nvPr/>
        </p:nvSpPr>
        <p:spPr>
          <a:xfrm>
            <a:off x="1169725" y="5867100"/>
            <a:ext cx="12102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44546A"/>
                </a:solidFill>
              </a:rPr>
              <a:t> FoV: 12.5 mm</a:t>
            </a:r>
            <a:endParaRPr sz="1100">
              <a:solidFill>
                <a:srgbClr val="44546A"/>
              </a:solidFill>
            </a:endParaRPr>
          </a:p>
        </p:txBody>
      </p:sp>
      <p:cxnSp>
        <p:nvCxnSpPr>
          <p:cNvPr id="334" name="Google Shape;334;g11d04c5d5f4_0_31"/>
          <p:cNvCxnSpPr>
            <a:stCxn id="309" idx="1"/>
          </p:cNvCxnSpPr>
          <p:nvPr/>
        </p:nvCxnSpPr>
        <p:spPr>
          <a:xfrm flipH="1">
            <a:off x="819675" y="3554275"/>
            <a:ext cx="349200" cy="11013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5" name="Google Shape;335;g11d04c5d5f4_0_31"/>
          <p:cNvCxnSpPr/>
          <p:nvPr/>
        </p:nvCxnSpPr>
        <p:spPr>
          <a:xfrm flipH="1" rot="-5400000">
            <a:off x="10319325" y="3797150"/>
            <a:ext cx="870000" cy="471600"/>
          </a:xfrm>
          <a:prstGeom prst="curvedConnector3">
            <a:avLst>
              <a:gd fmla="val 7911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6" name="Google Shape;336;g11d04c5d5f4_0_31"/>
          <p:cNvSpPr txBox="1"/>
          <p:nvPr/>
        </p:nvSpPr>
        <p:spPr>
          <a:xfrm>
            <a:off x="800100" y="6226174"/>
            <a:ext cx="5295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r>
              <a:rPr b="0" i="0" lang="en-US" sz="12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/ </a:t>
            </a:r>
            <a:r>
              <a:rPr lang="en-US" sz="12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MAGIS-100 DIS Studies</a:t>
            </a:r>
            <a:endParaRPr b="0" i="0" sz="1200" u="none" cap="none" strike="noStrik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2cbe43eef2_1_90"/>
          <p:cNvSpPr txBox="1"/>
          <p:nvPr>
            <p:ph idx="1" type="body"/>
          </p:nvPr>
        </p:nvSpPr>
        <p:spPr>
          <a:xfrm>
            <a:off x="800100" y="1107625"/>
            <a:ext cx="5295900" cy="50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Specs relevant for today’s studies</a:t>
            </a:r>
            <a:endParaRPr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Two alignment cameras / node</a:t>
            </a:r>
            <a:endParaRPr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8.5mm lens</a:t>
            </a:r>
            <a:endParaRPr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Nominal mag. = 0.1</a:t>
            </a:r>
            <a:endParaRPr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Working distance = 93.5mm</a:t>
            </a:r>
            <a:endParaRPr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Field of view: 49.8mm ⨉ 74mm</a:t>
            </a:r>
            <a:endParaRPr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Depth of field: 10mm for 5lpmm, 40mm for 1lpmm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Other details:</a:t>
            </a:r>
            <a:endParaRPr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2.4µm pixel size</a:t>
            </a:r>
            <a:endParaRPr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3072 ⨉ 2048 pixels</a:t>
            </a:r>
            <a:endParaRPr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Exposure time: 25µs - 30s</a:t>
            </a:r>
            <a:endParaRPr/>
          </a:p>
        </p:txBody>
      </p:sp>
      <p:sp>
        <p:nvSpPr>
          <p:cNvPr id="343" name="Google Shape;343;g12cbe43eef2_1_90"/>
          <p:cNvSpPr txBox="1"/>
          <p:nvPr>
            <p:ph type="title"/>
          </p:nvPr>
        </p:nvSpPr>
        <p:spPr>
          <a:xfrm>
            <a:off x="800099" y="266701"/>
            <a:ext cx="10596900" cy="63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DIS: Alignment Camera Summary</a:t>
            </a:r>
            <a:endParaRPr/>
          </a:p>
        </p:txBody>
      </p:sp>
      <p:pic>
        <p:nvPicPr>
          <p:cNvPr id="344" name="Google Shape;344;g12cbe43eef2_1_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5825" y="1031775"/>
            <a:ext cx="3246949" cy="252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g12cbe43eef2_1_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75825" y="3633100"/>
            <a:ext cx="3246949" cy="2523503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g12cbe43eef2_1_90"/>
          <p:cNvSpPr txBox="1"/>
          <p:nvPr/>
        </p:nvSpPr>
        <p:spPr>
          <a:xfrm>
            <a:off x="800100" y="6226174"/>
            <a:ext cx="5295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r>
              <a:rPr b="0" i="0" lang="en-US" sz="12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/ </a:t>
            </a:r>
            <a:r>
              <a:rPr lang="en-US" sz="12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MAGIS-100 DIS Studies</a:t>
            </a:r>
            <a:endParaRPr b="0" i="0" sz="1200" u="none" cap="none" strike="noStrik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g11d04c5d5f4_0_2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9175" y="1602612"/>
            <a:ext cx="4542725" cy="4068025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g11d04c5d5f4_0_258"/>
          <p:cNvSpPr txBox="1"/>
          <p:nvPr>
            <p:ph idx="1" type="body"/>
          </p:nvPr>
        </p:nvSpPr>
        <p:spPr>
          <a:xfrm>
            <a:off x="800100" y="1107625"/>
            <a:ext cx="6815700" cy="50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From discussions with Fermilab engineers (Dirk Hurd, Noah Curfman)</a:t>
            </a:r>
            <a:endParaRPr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3A4B"/>
              </a:buClr>
              <a:buSzPts val="1600"/>
              <a:buChar char="●"/>
            </a:pPr>
            <a:r>
              <a:rPr b="1" lang="en-US">
                <a:solidFill>
                  <a:srgbClr val="B83A4B"/>
                </a:solidFill>
              </a:rPr>
              <a:t>“What kind of mounting mechanism/precision do you need for DIS?”</a:t>
            </a:r>
            <a:endParaRPr b="1">
              <a:solidFill>
                <a:srgbClr val="B83A4B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study:</a:t>
            </a:r>
            <a:endParaRPr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3A4B"/>
              </a:buClr>
              <a:buSzPts val="1600"/>
              <a:buChar char="●"/>
            </a:pPr>
            <a:r>
              <a:rPr b="1" lang="en-US">
                <a:solidFill>
                  <a:srgbClr val="B83A4B"/>
                </a:solidFill>
              </a:rPr>
              <a:t>“Assuming some reasonable tolerance </a:t>
            </a:r>
            <a:r>
              <a:rPr b="1" i="1" lang="en-US">
                <a:solidFill>
                  <a:srgbClr val="B83A4B"/>
                </a:solidFill>
              </a:rPr>
              <a:t>T</a:t>
            </a:r>
            <a:r>
              <a:rPr b="1" lang="en-US">
                <a:solidFill>
                  <a:srgbClr val="B83A4B"/>
                </a:solidFill>
              </a:rPr>
              <a:t>, what kind of location precision can we get from DIS?”</a:t>
            </a:r>
            <a:endParaRPr b="1">
              <a:solidFill>
                <a:srgbClr val="B83A4B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Assumed mounting tolerances:</a:t>
            </a:r>
            <a:endParaRPr/>
          </a:p>
          <a:p>
            <a:pPr indent="-342392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3A4B"/>
              </a:buClr>
              <a:buSzPts val="1792"/>
              <a:buChar char="○"/>
            </a:pPr>
            <a:r>
              <a:rPr b="1" lang="en-US">
                <a:solidFill>
                  <a:srgbClr val="B83A4B"/>
                </a:solidFill>
              </a:rPr>
              <a:t>±1mm uniform error in </a:t>
            </a:r>
            <a:r>
              <a:rPr b="1" i="1" lang="en-US">
                <a:solidFill>
                  <a:srgbClr val="B83A4B"/>
                </a:solidFill>
              </a:rPr>
              <a:t>x</a:t>
            </a:r>
            <a:r>
              <a:rPr b="1" lang="en-US">
                <a:solidFill>
                  <a:srgbClr val="B83A4B"/>
                </a:solidFill>
              </a:rPr>
              <a:t>, </a:t>
            </a:r>
            <a:r>
              <a:rPr b="1" i="1" lang="en-US">
                <a:solidFill>
                  <a:srgbClr val="B83A4B"/>
                </a:solidFill>
              </a:rPr>
              <a:t>y</a:t>
            </a:r>
            <a:r>
              <a:rPr b="1" lang="en-US">
                <a:solidFill>
                  <a:srgbClr val="B83A4B"/>
                </a:solidFill>
              </a:rPr>
              <a:t>, </a:t>
            </a:r>
            <a:r>
              <a:rPr b="1" i="1" lang="en-US">
                <a:solidFill>
                  <a:srgbClr val="B83A4B"/>
                </a:solidFill>
              </a:rPr>
              <a:t>z</a:t>
            </a:r>
            <a:r>
              <a:rPr b="1" lang="en-US">
                <a:solidFill>
                  <a:srgbClr val="B83A4B"/>
                </a:solidFill>
              </a:rPr>
              <a:t> positions</a:t>
            </a:r>
            <a:endParaRPr b="1">
              <a:solidFill>
                <a:srgbClr val="B83A4B"/>
              </a:solidFill>
            </a:endParaRPr>
          </a:p>
          <a:p>
            <a:pPr indent="-342392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3A4B"/>
              </a:buClr>
              <a:buSzPts val="1792"/>
              <a:buChar char="○"/>
            </a:pPr>
            <a:r>
              <a:rPr b="1" lang="en-US">
                <a:solidFill>
                  <a:srgbClr val="B83A4B"/>
                </a:solidFill>
              </a:rPr>
              <a:t>±0.5° uniform error in pitch &amp; yaw angles</a:t>
            </a:r>
            <a:endParaRPr b="1">
              <a:solidFill>
                <a:srgbClr val="B83A4B"/>
              </a:solidFill>
            </a:endParaRPr>
          </a:p>
          <a:p>
            <a:pPr indent="-34036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60"/>
              <a:buChar char="■"/>
            </a:pPr>
            <a:r>
              <a:rPr lang="en-US"/>
              <a:t>At 93.5mm, this causes ±0.8mm effect</a:t>
            </a:r>
            <a:endParaRPr/>
          </a:p>
          <a:p>
            <a:pPr indent="-342392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92"/>
              <a:buChar char="○"/>
            </a:pPr>
            <a:r>
              <a:rPr lang="en-US"/>
              <a:t>Small roll doesn’t affect our measurement</a:t>
            </a:r>
            <a:endParaRPr/>
          </a:p>
        </p:txBody>
      </p:sp>
      <p:sp>
        <p:nvSpPr>
          <p:cNvPr id="354" name="Google Shape;354;g11d04c5d5f4_0_258"/>
          <p:cNvSpPr txBox="1"/>
          <p:nvPr>
            <p:ph type="title"/>
          </p:nvPr>
        </p:nvSpPr>
        <p:spPr>
          <a:xfrm>
            <a:off x="800099" y="266701"/>
            <a:ext cx="10596900" cy="63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Camera Mounting Tolerance</a:t>
            </a:r>
            <a:endParaRPr/>
          </a:p>
        </p:txBody>
      </p:sp>
      <p:sp>
        <p:nvSpPr>
          <p:cNvPr id="355" name="Google Shape;355;g11d04c5d5f4_0_258"/>
          <p:cNvSpPr txBox="1"/>
          <p:nvPr/>
        </p:nvSpPr>
        <p:spPr>
          <a:xfrm>
            <a:off x="800100" y="6226174"/>
            <a:ext cx="5295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r>
              <a:rPr b="0" i="0" lang="en-US" sz="12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/ </a:t>
            </a:r>
            <a:r>
              <a:rPr lang="en-US" sz="12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MAGIS-100 DIS Studies</a:t>
            </a:r>
            <a:endParaRPr b="0" i="0" sz="1200" u="none" cap="none" strike="noStrik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g11d04c5d5f4_0_2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9350" y="1955724"/>
            <a:ext cx="4932549" cy="3714925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g11d04c5d5f4_0_273"/>
          <p:cNvSpPr txBox="1"/>
          <p:nvPr>
            <p:ph idx="1" type="body"/>
          </p:nvPr>
        </p:nvSpPr>
        <p:spPr>
          <a:xfrm>
            <a:off x="800100" y="1107625"/>
            <a:ext cx="5659200" cy="4950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Simplifying assumptions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Everything is in focus; no de-focusing information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No other ray-tracing things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`DIS` class has following variables: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Focal length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Working distance </a:t>
            </a:r>
            <a:r>
              <a:rPr lang="en-US" sz="1400">
                <a:solidFill>
                  <a:srgbClr val="B7B7B7"/>
                </a:solidFill>
              </a:rPr>
              <a:t>(internal)</a:t>
            </a:r>
            <a:endParaRPr sz="1400">
              <a:solidFill>
                <a:srgbClr val="B7B7B7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Nominal position and some offset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Nominal orientation and some offset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and following functions: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View image from object</a:t>
            </a:r>
            <a:endParaRPr/>
          </a:p>
          <a:p>
            <a:pPr indent="-342392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92"/>
              <a:buChar char="○"/>
            </a:pPr>
            <a:r>
              <a:rPr lang="en-US"/>
              <a:t>Relative object coordinate ⨉ real magnification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3A4B"/>
              </a:buClr>
              <a:buSzPts val="1600"/>
              <a:buChar char="●"/>
            </a:pPr>
            <a:r>
              <a:rPr b="1" lang="en-US">
                <a:solidFill>
                  <a:srgbClr val="B83A4B"/>
                </a:solidFill>
              </a:rPr>
              <a:t>Infer object position from image</a:t>
            </a:r>
            <a:endParaRPr b="1">
              <a:solidFill>
                <a:srgbClr val="B83A4B"/>
              </a:solidFill>
            </a:endParaRPr>
          </a:p>
          <a:p>
            <a:pPr indent="-342392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3A4B"/>
              </a:buClr>
              <a:buSzPts val="1792"/>
              <a:buChar char="○"/>
            </a:pPr>
            <a:r>
              <a:rPr b="1" lang="en-US">
                <a:solidFill>
                  <a:srgbClr val="B83A4B"/>
                </a:solidFill>
              </a:rPr>
              <a:t>Transverse: image coordinates / internal mag.</a:t>
            </a:r>
            <a:endParaRPr b="1">
              <a:solidFill>
                <a:srgbClr val="B83A4B"/>
              </a:solidFill>
            </a:endParaRPr>
          </a:p>
          <a:p>
            <a:pPr indent="-342392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3A4B"/>
              </a:buClr>
              <a:buSzPts val="1792"/>
              <a:buChar char="○"/>
            </a:pPr>
            <a:r>
              <a:rPr b="1" lang="en-US">
                <a:solidFill>
                  <a:srgbClr val="B83A4B"/>
                </a:solidFill>
              </a:rPr>
              <a:t>Axial: internal working distance</a:t>
            </a:r>
            <a:endParaRPr b="1">
              <a:solidFill>
                <a:srgbClr val="B83A4B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F3F3F"/>
                </a:solidFill>
              </a:rPr>
              <a:t>Everything is implemented differentiably, in PyTorch</a:t>
            </a:r>
            <a:endParaRPr>
              <a:solidFill>
                <a:srgbClr val="3F3F3F"/>
              </a:solidFill>
            </a:endParaRPr>
          </a:p>
        </p:txBody>
      </p:sp>
      <p:sp>
        <p:nvSpPr>
          <p:cNvPr id="363" name="Google Shape;363;g11d04c5d5f4_0_273"/>
          <p:cNvSpPr txBox="1"/>
          <p:nvPr>
            <p:ph type="title"/>
          </p:nvPr>
        </p:nvSpPr>
        <p:spPr>
          <a:xfrm>
            <a:off x="800099" y="266701"/>
            <a:ext cx="10596900" cy="632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Simulation Set-up</a:t>
            </a:r>
            <a:endParaRPr/>
          </a:p>
        </p:txBody>
      </p:sp>
      <p:sp>
        <p:nvSpPr>
          <p:cNvPr id="364" name="Google Shape;364;g11d04c5d5f4_0_273"/>
          <p:cNvSpPr txBox="1"/>
          <p:nvPr/>
        </p:nvSpPr>
        <p:spPr>
          <a:xfrm>
            <a:off x="800100" y="6226174"/>
            <a:ext cx="5295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r>
              <a:rPr b="0" i="0" lang="en-US" sz="12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/ </a:t>
            </a:r>
            <a:r>
              <a:rPr lang="en-US" sz="12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MAGIS-100 DIS Studies</a:t>
            </a:r>
            <a:endParaRPr b="0" i="0" sz="1200" u="none" cap="none" strike="noStrik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5" name="Google Shape;365;g11d04c5d5f4_0_273"/>
          <p:cNvSpPr txBox="1"/>
          <p:nvPr/>
        </p:nvSpPr>
        <p:spPr>
          <a:xfrm>
            <a:off x="6656125" y="1876950"/>
            <a:ext cx="27102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With small off-set angle 𝜃,</a:t>
            </a:r>
            <a:br>
              <a:rPr lang="en-US">
                <a:latin typeface="Lato"/>
                <a:ea typeface="Lato"/>
                <a:cs typeface="Lato"/>
                <a:sym typeface="Lato"/>
              </a:rPr>
            </a:br>
            <a:r>
              <a:rPr lang="en-US">
                <a:latin typeface="Lato"/>
                <a:ea typeface="Lato"/>
                <a:cs typeface="Lato"/>
                <a:sym typeface="Lato"/>
              </a:rPr>
              <a:t>the camera “sees”</a:t>
            </a:r>
            <a:br>
              <a:rPr lang="en-US">
                <a:latin typeface="Lato"/>
                <a:ea typeface="Lato"/>
                <a:cs typeface="Lato"/>
                <a:sym typeface="Lato"/>
              </a:rPr>
            </a:br>
            <a:r>
              <a:rPr lang="en-US">
                <a:latin typeface="Lato"/>
                <a:ea typeface="Lato"/>
                <a:cs typeface="Lato"/>
                <a:sym typeface="Lato"/>
              </a:rPr>
              <a:t>(WD cos</a:t>
            </a:r>
            <a:r>
              <a:rPr lang="en-US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(</a:t>
            </a:r>
            <a:r>
              <a:rPr lang="en-US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𝜃), WD sin(𝜃))</a:t>
            </a:r>
            <a:br>
              <a:rPr lang="en-US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instead of (WD, 0)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11d04c5d5f4_0_287"/>
          <p:cNvSpPr txBox="1"/>
          <p:nvPr>
            <p:ph idx="1" type="body"/>
          </p:nvPr>
        </p:nvSpPr>
        <p:spPr>
          <a:xfrm>
            <a:off x="800100" y="1107625"/>
            <a:ext cx="6203700" cy="4950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3A4B"/>
              </a:buClr>
              <a:buSzPts val="1600"/>
              <a:buFont typeface="Lato"/>
              <a:buChar char="●"/>
            </a:pPr>
            <a:r>
              <a:rPr lang="en-US">
                <a:solidFill>
                  <a:srgbClr val="3F3F3F"/>
                </a:solidFill>
              </a:rPr>
              <a:t>Atom cloud fixed at origin</a:t>
            </a:r>
            <a:endParaRPr>
              <a:solidFill>
                <a:srgbClr val="3F3F3F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3A4B"/>
              </a:buClr>
              <a:buSzPts val="1600"/>
              <a:buFont typeface="Lato"/>
              <a:buChar char="●"/>
            </a:pPr>
            <a:r>
              <a:rPr lang="en-US">
                <a:solidFill>
                  <a:srgbClr val="3F3F3F"/>
                </a:solidFill>
              </a:rPr>
              <a:t>One alignment camera at (-93.5mm, 0, 0) with </a:t>
            </a:r>
            <a:r>
              <a:rPr lang="en-US">
                <a:solidFill>
                  <a:srgbClr val="3F3F3F"/>
                </a:solidFill>
              </a:rPr>
              <a:t>some</a:t>
            </a:r>
            <a:r>
              <a:rPr lang="en-US">
                <a:solidFill>
                  <a:srgbClr val="3F3F3F"/>
                </a:solidFill>
              </a:rPr>
              <a:t> tolerance</a:t>
            </a:r>
            <a:endParaRPr>
              <a:solidFill>
                <a:srgbClr val="3F3F3F"/>
              </a:solidFill>
            </a:endParaRPr>
          </a:p>
          <a:p>
            <a:pPr indent="-342392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3A4B"/>
              </a:buClr>
              <a:buSzPts val="1792"/>
              <a:buChar char="○"/>
            </a:pPr>
            <a:r>
              <a:rPr lang="en-US">
                <a:solidFill>
                  <a:srgbClr val="3F3F3F"/>
                </a:solidFill>
              </a:rPr>
              <a:t>±1mm uniform error in x, y, z positions</a:t>
            </a:r>
            <a:endParaRPr>
              <a:solidFill>
                <a:srgbClr val="3F3F3F"/>
              </a:solidFill>
            </a:endParaRPr>
          </a:p>
          <a:p>
            <a:pPr indent="-342392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3A4B"/>
              </a:buClr>
              <a:buSzPts val="1792"/>
              <a:buChar char="○"/>
            </a:pPr>
            <a:r>
              <a:rPr lang="en-US">
                <a:solidFill>
                  <a:srgbClr val="3F3F3F"/>
                </a:solidFill>
              </a:rPr>
              <a:t>±0.5° uniform error in pitch &amp; yaw angles</a:t>
            </a:r>
            <a:endParaRPr>
              <a:solidFill>
                <a:srgbClr val="3F3F3F"/>
              </a:solidFill>
            </a:endParaRPr>
          </a:p>
          <a:p>
            <a:pPr indent="-34036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3A4B"/>
              </a:buClr>
              <a:buSzPts val="1760"/>
              <a:buFont typeface="NTR"/>
              <a:buChar char="■"/>
            </a:pPr>
            <a:r>
              <a:rPr lang="en-US">
                <a:solidFill>
                  <a:srgbClr val="3F3F3F"/>
                </a:solidFill>
              </a:rPr>
              <a:t>At 93.5mm, this causes ±0.8mm effect</a:t>
            </a:r>
            <a:endParaRPr>
              <a:solidFill>
                <a:srgbClr val="3F3F3F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3A4B"/>
              </a:buClr>
              <a:buSzPts val="1600"/>
              <a:buChar char="●"/>
            </a:pPr>
            <a:r>
              <a:rPr b="1" lang="en-US">
                <a:solidFill>
                  <a:srgbClr val="B83A4B"/>
                </a:solidFill>
              </a:rPr>
              <a:t>This camera can predict transverse position</a:t>
            </a:r>
            <a:br>
              <a:rPr b="1" lang="en-US">
                <a:solidFill>
                  <a:srgbClr val="B83A4B"/>
                </a:solidFill>
              </a:rPr>
            </a:br>
            <a:r>
              <a:rPr b="1" lang="en-US">
                <a:solidFill>
                  <a:srgbClr val="B83A4B"/>
                </a:solidFill>
              </a:rPr>
              <a:t>with ±2mm range, ±0.80mm Gaussian resolution</a:t>
            </a:r>
            <a:endParaRPr b="1">
              <a:solidFill>
                <a:srgbClr val="B83A4B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3A4B"/>
              </a:buClr>
              <a:buSzPts val="1600"/>
              <a:buChar char="●"/>
            </a:pPr>
            <a:r>
              <a:rPr lang="en-US">
                <a:solidFill>
                  <a:srgbClr val="3F3F3F"/>
                </a:solidFill>
              </a:rPr>
              <a:t>Rough sanity check:</a:t>
            </a:r>
            <a:endParaRPr>
              <a:solidFill>
                <a:srgbClr val="3F3F3F"/>
              </a:solidFill>
            </a:endParaRPr>
          </a:p>
          <a:p>
            <a:pPr indent="-342392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3A4B"/>
              </a:buClr>
              <a:buSzPts val="1792"/>
              <a:buChar char="○"/>
            </a:pPr>
            <a:r>
              <a:rPr lang="en-US">
                <a:solidFill>
                  <a:srgbClr val="3F3F3F"/>
                </a:solidFill>
              </a:rPr>
              <a:t>±1mm uniform error in y, z positions</a:t>
            </a:r>
            <a:br>
              <a:rPr lang="en-US">
                <a:solidFill>
                  <a:srgbClr val="3F3F3F"/>
                </a:solidFill>
              </a:rPr>
            </a:br>
            <a:r>
              <a:rPr lang="en-US">
                <a:solidFill>
                  <a:srgbClr val="3F3F3F"/>
                </a:solidFill>
              </a:rPr>
              <a:t>⇒  </a:t>
            </a:r>
            <a:endParaRPr>
              <a:solidFill>
                <a:srgbClr val="3F3F3F"/>
              </a:solidFill>
            </a:endParaRPr>
          </a:p>
          <a:p>
            <a:pPr indent="-342392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3A4B"/>
              </a:buClr>
              <a:buSzPts val="1792"/>
              <a:buChar char="○"/>
            </a:pPr>
            <a:r>
              <a:rPr lang="en-US">
                <a:solidFill>
                  <a:srgbClr val="3F3F3F"/>
                </a:solidFill>
              </a:rPr>
              <a:t>±0.5° uniform error in pitch &amp; yaw angles</a:t>
            </a:r>
            <a:br>
              <a:rPr lang="en-US">
                <a:solidFill>
                  <a:srgbClr val="3F3F3F"/>
                </a:solidFill>
              </a:rPr>
            </a:br>
            <a:r>
              <a:rPr lang="en-US">
                <a:solidFill>
                  <a:srgbClr val="3F3F3F"/>
                </a:solidFill>
              </a:rPr>
              <a:t>⇒ </a:t>
            </a:r>
            <a:endParaRPr>
              <a:solidFill>
                <a:srgbClr val="3F3F3F"/>
              </a:solidFill>
            </a:endParaRPr>
          </a:p>
          <a:p>
            <a:pPr indent="-342392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3A4B"/>
              </a:buClr>
              <a:buSzPts val="1792"/>
              <a:buChar char="○"/>
            </a:pPr>
            <a:r>
              <a:rPr lang="en-US">
                <a:solidFill>
                  <a:srgbClr val="3F3F3F"/>
                </a:solidFill>
              </a:rPr>
              <a:t>These add up to ±0.75mm stdev.</a:t>
            </a:r>
            <a:endParaRPr>
              <a:solidFill>
                <a:srgbClr val="3F3F3F"/>
              </a:solidFill>
            </a:endParaRPr>
          </a:p>
        </p:txBody>
      </p:sp>
      <p:sp>
        <p:nvSpPr>
          <p:cNvPr id="372" name="Google Shape;372;g11d04c5d5f4_0_287"/>
          <p:cNvSpPr txBox="1"/>
          <p:nvPr>
            <p:ph type="title"/>
          </p:nvPr>
        </p:nvSpPr>
        <p:spPr>
          <a:xfrm>
            <a:off x="800099" y="266701"/>
            <a:ext cx="10596900" cy="632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Verifying Simulation &amp; Basic Tolerance Check</a:t>
            </a:r>
            <a:endParaRPr/>
          </a:p>
        </p:txBody>
      </p:sp>
      <p:sp>
        <p:nvSpPr>
          <p:cNvPr id="373" name="Google Shape;373;g11d04c5d5f4_0_287"/>
          <p:cNvSpPr txBox="1"/>
          <p:nvPr/>
        </p:nvSpPr>
        <p:spPr>
          <a:xfrm>
            <a:off x="800100" y="6226174"/>
            <a:ext cx="5295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r>
              <a:rPr b="0" i="0" lang="en-US" sz="12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/ </a:t>
            </a:r>
            <a:r>
              <a:rPr lang="en-US" sz="12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MAGIS-100 DIS Studies</a:t>
            </a:r>
            <a:endParaRPr b="0" i="0" sz="1200" u="none" cap="none" strike="noStrik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74" name="Google Shape;374;g11d04c5d5f4_0_2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7944" y="1321638"/>
            <a:ext cx="4603957" cy="452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g11d04c5d5f4_0_2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4675" y="4555850"/>
            <a:ext cx="1749325" cy="40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g11d04c5d5f4_0_2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74675" y="5313559"/>
            <a:ext cx="1908855" cy="40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1d04c5d5f4_0_301"/>
          <p:cNvSpPr txBox="1"/>
          <p:nvPr>
            <p:ph idx="1" type="body"/>
          </p:nvPr>
        </p:nvSpPr>
        <p:spPr>
          <a:xfrm>
            <a:off x="800100" y="1107625"/>
            <a:ext cx="5853900" cy="4950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3A4B"/>
              </a:buClr>
              <a:buSzPts val="1600"/>
              <a:buFont typeface="Lato"/>
              <a:buChar char="●"/>
            </a:pPr>
            <a:r>
              <a:rPr lang="en-US">
                <a:solidFill>
                  <a:srgbClr val="3F3F3F"/>
                </a:solidFill>
              </a:rPr>
              <a:t>One </a:t>
            </a:r>
            <a:r>
              <a:rPr lang="en-US">
                <a:solidFill>
                  <a:srgbClr val="3F3F3F"/>
                </a:solidFill>
              </a:rPr>
              <a:t>alignment</a:t>
            </a:r>
            <a:r>
              <a:rPr lang="en-US">
                <a:solidFill>
                  <a:srgbClr val="3F3F3F"/>
                </a:solidFill>
              </a:rPr>
              <a:t> camera cannot predict depth / axial distance</a:t>
            </a:r>
            <a:endParaRPr>
              <a:solidFill>
                <a:srgbClr val="3F3F3F"/>
              </a:solidFill>
            </a:endParaRPr>
          </a:p>
          <a:p>
            <a:pPr indent="-342392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3A4B"/>
              </a:buClr>
              <a:buSzPts val="1792"/>
              <a:buChar char="○"/>
            </a:pPr>
            <a:r>
              <a:rPr lang="en-US">
                <a:solidFill>
                  <a:srgbClr val="3F3F3F"/>
                </a:solidFill>
              </a:rPr>
              <a:t>De-focus is small (high DOF)</a:t>
            </a:r>
            <a:endParaRPr>
              <a:solidFill>
                <a:srgbClr val="3F3F3F"/>
              </a:solidFill>
            </a:endParaRPr>
          </a:p>
          <a:p>
            <a:pPr indent="-342392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3A4B"/>
              </a:buClr>
              <a:buSzPts val="1792"/>
              <a:buChar char="○"/>
            </a:pPr>
            <a:r>
              <a:rPr lang="en-US">
                <a:solidFill>
                  <a:srgbClr val="3F3F3F"/>
                </a:solidFill>
              </a:rPr>
              <a:t>Depth is hard to predict from a simple image</a:t>
            </a:r>
            <a:endParaRPr>
              <a:solidFill>
                <a:srgbClr val="3F3F3F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3A4B"/>
              </a:buClr>
              <a:buSzPts val="1600"/>
              <a:buChar char="●"/>
            </a:pPr>
            <a:r>
              <a:rPr lang="en-US">
                <a:solidFill>
                  <a:srgbClr val="3F3F3F"/>
                </a:solidFill>
              </a:rPr>
              <a:t>We have two cameras mounted perpendicularly</a:t>
            </a:r>
            <a:br>
              <a:rPr lang="en-US">
                <a:solidFill>
                  <a:srgbClr val="3F3F3F"/>
                </a:solidFill>
              </a:rPr>
            </a:br>
            <a:r>
              <a:rPr lang="en-US">
                <a:solidFill>
                  <a:srgbClr val="3F3F3F"/>
                </a:solidFill>
              </a:rPr>
              <a:t>along </a:t>
            </a:r>
            <a:r>
              <a:rPr i="1" lang="en-US">
                <a:solidFill>
                  <a:srgbClr val="3F3F3F"/>
                </a:solidFill>
              </a:rPr>
              <a:t>x</a:t>
            </a:r>
            <a:r>
              <a:rPr lang="en-US">
                <a:solidFill>
                  <a:srgbClr val="3F3F3F"/>
                </a:solidFill>
              </a:rPr>
              <a:t> and </a:t>
            </a:r>
            <a:r>
              <a:rPr i="1" lang="en-US">
                <a:solidFill>
                  <a:srgbClr val="3F3F3F"/>
                </a:solidFill>
              </a:rPr>
              <a:t>y</a:t>
            </a:r>
            <a:r>
              <a:rPr lang="en-US">
                <a:solidFill>
                  <a:srgbClr val="3F3F3F"/>
                </a:solidFill>
              </a:rPr>
              <a:t> axes</a:t>
            </a:r>
            <a:endParaRPr>
              <a:solidFill>
                <a:srgbClr val="3F3F3F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3A4B"/>
              </a:buClr>
              <a:buSzPts val="1600"/>
              <a:buChar char="●"/>
            </a:pPr>
            <a:r>
              <a:rPr lang="en-US">
                <a:solidFill>
                  <a:srgbClr val="3F3F3F"/>
                </a:solidFill>
              </a:rPr>
              <a:t>How to combine information from two cameras?</a:t>
            </a:r>
            <a:endParaRPr>
              <a:solidFill>
                <a:srgbClr val="3F3F3F"/>
              </a:solidFill>
            </a:endParaRPr>
          </a:p>
          <a:p>
            <a:pPr indent="-342392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3A4B"/>
              </a:buClr>
              <a:buSzPts val="1792"/>
              <a:buChar char="○"/>
            </a:pPr>
            <a:r>
              <a:rPr lang="en-US">
                <a:solidFill>
                  <a:srgbClr val="3F3F3F"/>
                </a:solidFill>
              </a:rPr>
              <a:t>Each camera predict 3D coordinate</a:t>
            </a:r>
            <a:endParaRPr>
              <a:solidFill>
                <a:srgbClr val="3F3F3F"/>
              </a:solidFill>
            </a:endParaRPr>
          </a:p>
          <a:p>
            <a:pPr indent="-34036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3A4B"/>
              </a:buClr>
              <a:buSzPts val="1760"/>
              <a:buChar char="■"/>
            </a:pPr>
            <a:r>
              <a:rPr lang="en-US">
                <a:solidFill>
                  <a:srgbClr val="3F3F3F"/>
                </a:solidFill>
              </a:rPr>
              <a:t>Transverse based on image</a:t>
            </a:r>
            <a:endParaRPr>
              <a:solidFill>
                <a:srgbClr val="3F3F3F"/>
              </a:solidFill>
            </a:endParaRPr>
          </a:p>
          <a:p>
            <a:pPr indent="-34036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3A4B"/>
              </a:buClr>
              <a:buSzPts val="1760"/>
              <a:buChar char="■"/>
            </a:pPr>
            <a:r>
              <a:rPr lang="en-US">
                <a:solidFill>
                  <a:srgbClr val="3F3F3F"/>
                </a:solidFill>
              </a:rPr>
              <a:t>Depth just as its “internal WD”</a:t>
            </a:r>
            <a:endParaRPr>
              <a:solidFill>
                <a:srgbClr val="3F3F3F"/>
              </a:solidFill>
            </a:endParaRPr>
          </a:p>
          <a:p>
            <a:pPr indent="-342392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3A4B"/>
              </a:buClr>
              <a:buSzPts val="1792"/>
              <a:buChar char="○"/>
            </a:pPr>
            <a:r>
              <a:rPr b="1" lang="en-US">
                <a:solidFill>
                  <a:srgbClr val="B83A4B"/>
                </a:solidFill>
              </a:rPr>
              <a:t>Minimize the difference between two predictions</a:t>
            </a:r>
            <a:br>
              <a:rPr b="1" lang="en-US">
                <a:solidFill>
                  <a:srgbClr val="B83A4B"/>
                </a:solidFill>
              </a:rPr>
            </a:br>
            <a:r>
              <a:rPr b="1" lang="en-US">
                <a:solidFill>
                  <a:srgbClr val="B83A4B"/>
                </a:solidFill>
              </a:rPr>
              <a:t>only by tuning working distance</a:t>
            </a:r>
            <a:endParaRPr b="1">
              <a:solidFill>
                <a:srgbClr val="B83A4B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F3F3F"/>
              </a:solidFill>
            </a:endParaRPr>
          </a:p>
        </p:txBody>
      </p:sp>
      <p:sp>
        <p:nvSpPr>
          <p:cNvPr id="383" name="Google Shape;383;g11d04c5d5f4_0_301"/>
          <p:cNvSpPr txBox="1"/>
          <p:nvPr>
            <p:ph type="title"/>
          </p:nvPr>
        </p:nvSpPr>
        <p:spPr>
          <a:xfrm>
            <a:off x="800099" y="266701"/>
            <a:ext cx="10596900" cy="632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Combining Two Alignment Cameras</a:t>
            </a:r>
            <a:endParaRPr/>
          </a:p>
        </p:txBody>
      </p:sp>
      <p:sp>
        <p:nvSpPr>
          <p:cNvPr id="384" name="Google Shape;384;g11d04c5d5f4_0_301"/>
          <p:cNvSpPr txBox="1"/>
          <p:nvPr/>
        </p:nvSpPr>
        <p:spPr>
          <a:xfrm>
            <a:off x="800100" y="6226174"/>
            <a:ext cx="5295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r>
              <a:rPr b="0" i="0" lang="en-US" sz="12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/ </a:t>
            </a:r>
            <a:r>
              <a:rPr lang="en-US" sz="12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MAGIS-100 DIS Studies</a:t>
            </a:r>
            <a:endParaRPr b="0" i="0" sz="1200" u="none" cap="none" strike="noStrik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85" name="Google Shape;385;g11d04c5d5f4_0_3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9525" y="1802975"/>
            <a:ext cx="5614676" cy="325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11d04c5d5f4_0_312"/>
          <p:cNvSpPr txBox="1"/>
          <p:nvPr>
            <p:ph idx="1" type="body"/>
          </p:nvPr>
        </p:nvSpPr>
        <p:spPr>
          <a:xfrm>
            <a:off x="800100" y="1107625"/>
            <a:ext cx="5108100" cy="4950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3A4B"/>
              </a:buClr>
              <a:buSzPts val="1600"/>
              <a:buChar char="●"/>
            </a:pPr>
            <a:r>
              <a:rPr lang="en-US">
                <a:solidFill>
                  <a:srgbClr val="3F3F3F"/>
                </a:solidFill>
              </a:rPr>
              <a:t>Atom cloud displaced uniformly over (5cm)</a:t>
            </a:r>
            <a:r>
              <a:rPr baseline="30000" lang="en-US">
                <a:solidFill>
                  <a:srgbClr val="3F3F3F"/>
                </a:solidFill>
              </a:rPr>
              <a:t>3</a:t>
            </a:r>
            <a:r>
              <a:rPr lang="en-US">
                <a:solidFill>
                  <a:srgbClr val="3F3F3F"/>
                </a:solidFill>
              </a:rPr>
              <a:t> volume</a:t>
            </a:r>
            <a:endParaRPr>
              <a:solidFill>
                <a:srgbClr val="3F3F3F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3A4B"/>
              </a:buClr>
              <a:buSzPts val="1600"/>
              <a:buChar char="●"/>
            </a:pPr>
            <a:r>
              <a:rPr lang="en-US">
                <a:solidFill>
                  <a:srgbClr val="3F3F3F"/>
                </a:solidFill>
              </a:rPr>
              <a:t>Two cameras mounted perfectly:</a:t>
            </a:r>
            <a:br>
              <a:rPr lang="en-US">
                <a:solidFill>
                  <a:srgbClr val="3F3F3F"/>
                </a:solidFill>
              </a:rPr>
            </a:br>
            <a:r>
              <a:rPr b="1" lang="en-US">
                <a:solidFill>
                  <a:srgbClr val="B83A4B"/>
                </a:solidFill>
              </a:rPr>
              <a:t>⇒ this method finds the atom cloud perfectly in 3D</a:t>
            </a:r>
            <a:endParaRPr b="1">
              <a:solidFill>
                <a:srgbClr val="B83A4B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3A4B"/>
              </a:buClr>
              <a:buSzPts val="1600"/>
              <a:buChar char="●"/>
            </a:pPr>
            <a:r>
              <a:rPr lang="en-US">
                <a:solidFill>
                  <a:srgbClr val="3F3F3F"/>
                </a:solidFill>
              </a:rPr>
              <a:t>With realistic mounting tolerances:</a:t>
            </a:r>
            <a:br>
              <a:rPr lang="en-US">
                <a:solidFill>
                  <a:srgbClr val="3F3F3F"/>
                </a:solidFill>
              </a:rPr>
            </a:br>
            <a:r>
              <a:rPr b="1" lang="en-US">
                <a:solidFill>
                  <a:srgbClr val="B83A4B"/>
                </a:solidFill>
              </a:rPr>
              <a:t>⇒ (±2mm)</a:t>
            </a:r>
            <a:r>
              <a:rPr b="1" baseline="30000" lang="en-US">
                <a:solidFill>
                  <a:srgbClr val="B83A4B"/>
                </a:solidFill>
              </a:rPr>
              <a:t>3</a:t>
            </a:r>
            <a:r>
              <a:rPr b="1" lang="en-US">
                <a:solidFill>
                  <a:srgbClr val="B83A4B"/>
                </a:solidFill>
              </a:rPr>
              <a:t> volume range or ±0.83mm (</a:t>
            </a:r>
            <a:r>
              <a:rPr b="1" i="1" lang="en-US">
                <a:solidFill>
                  <a:srgbClr val="B83A4B"/>
                </a:solidFill>
              </a:rPr>
              <a:t>x</a:t>
            </a:r>
            <a:r>
              <a:rPr b="1" lang="en-US">
                <a:solidFill>
                  <a:srgbClr val="B83A4B"/>
                </a:solidFill>
              </a:rPr>
              <a:t> and </a:t>
            </a:r>
            <a:r>
              <a:rPr b="1" i="1" lang="en-US">
                <a:solidFill>
                  <a:srgbClr val="B83A4B"/>
                </a:solidFill>
              </a:rPr>
              <a:t>y</a:t>
            </a:r>
            <a:r>
              <a:rPr b="1" lang="en-US">
                <a:solidFill>
                  <a:srgbClr val="B83A4B"/>
                </a:solidFill>
              </a:rPr>
              <a:t>) and ±0.57mm (</a:t>
            </a:r>
            <a:r>
              <a:rPr b="1" i="1" lang="en-US">
                <a:solidFill>
                  <a:srgbClr val="B83A4B"/>
                </a:solidFill>
              </a:rPr>
              <a:t>z</a:t>
            </a:r>
            <a:r>
              <a:rPr b="1" lang="en-US">
                <a:solidFill>
                  <a:srgbClr val="B83A4B"/>
                </a:solidFill>
              </a:rPr>
              <a:t>) Gaussian resolution</a:t>
            </a:r>
            <a:endParaRPr b="1">
              <a:solidFill>
                <a:srgbClr val="B83A4B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3A4B"/>
              </a:buClr>
              <a:buSzPts val="1600"/>
              <a:buChar char="●"/>
            </a:pPr>
            <a:r>
              <a:rPr b="1" lang="en-US">
                <a:solidFill>
                  <a:srgbClr val="B83A4B"/>
                </a:solidFill>
              </a:rPr>
              <a:t>Performance seems good! </a:t>
            </a:r>
            <a:endParaRPr b="1">
              <a:solidFill>
                <a:srgbClr val="B83A4B"/>
              </a:solidFill>
            </a:endParaRPr>
          </a:p>
        </p:txBody>
      </p:sp>
      <p:sp>
        <p:nvSpPr>
          <p:cNvPr id="392" name="Google Shape;392;g11d04c5d5f4_0_312"/>
          <p:cNvSpPr txBox="1"/>
          <p:nvPr>
            <p:ph type="title"/>
          </p:nvPr>
        </p:nvSpPr>
        <p:spPr>
          <a:xfrm>
            <a:off x="800099" y="266701"/>
            <a:ext cx="10596900" cy="632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Two-Camera Performance Results</a:t>
            </a:r>
            <a:endParaRPr/>
          </a:p>
        </p:txBody>
      </p:sp>
      <p:sp>
        <p:nvSpPr>
          <p:cNvPr id="393" name="Google Shape;393;g11d04c5d5f4_0_312"/>
          <p:cNvSpPr txBox="1"/>
          <p:nvPr/>
        </p:nvSpPr>
        <p:spPr>
          <a:xfrm>
            <a:off x="800100" y="6226174"/>
            <a:ext cx="5295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r>
              <a:rPr b="0" i="0" lang="en-US" sz="12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/ </a:t>
            </a:r>
            <a:r>
              <a:rPr lang="en-US" sz="12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MAGIS-100 DIS Studies</a:t>
            </a:r>
            <a:endParaRPr b="0" i="0" sz="1200" u="none" cap="none" strike="noStrik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94" name="Google Shape;394;g11d04c5d5f4_0_3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8200" y="1107638"/>
            <a:ext cx="3116949" cy="2420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g11d04c5d5f4_0_3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17038" y="1107651"/>
            <a:ext cx="3116963" cy="242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g11d04c5d5f4_0_3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47650" y="3885613"/>
            <a:ext cx="4612975" cy="192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g11d04c5d5f4_0_3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017050" y="3661550"/>
            <a:ext cx="3116950" cy="2374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g11d04c5d5f4_0_31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00100" y="3661550"/>
            <a:ext cx="3116950" cy="23748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12c21c66356_0_267"/>
          <p:cNvSpPr txBox="1"/>
          <p:nvPr>
            <p:ph idx="1" type="body"/>
          </p:nvPr>
        </p:nvSpPr>
        <p:spPr>
          <a:xfrm>
            <a:off x="800100" y="1107625"/>
            <a:ext cx="7302000" cy="51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3A4B"/>
              </a:buClr>
              <a:buSzPts val="1800"/>
              <a:buChar char="●"/>
            </a:pPr>
            <a:r>
              <a:rPr lang="en-US" sz="1800"/>
              <a:t>Differentiable, geometric simulation for DIS alignment algorithm</a:t>
            </a:r>
            <a:endParaRPr sz="1800">
              <a:solidFill>
                <a:srgbClr val="3F3F3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3A4B"/>
              </a:buClr>
              <a:buSzPts val="1800"/>
              <a:buChar char="●"/>
            </a:pPr>
            <a:r>
              <a:rPr b="1" lang="en-US" sz="1800">
                <a:solidFill>
                  <a:srgbClr val="B83A4B"/>
                </a:solidFill>
              </a:rPr>
              <a:t>Performance seems good with ±1mm &amp; ±0.5° tolerances</a:t>
            </a:r>
            <a:endParaRPr b="1" sz="1800">
              <a:solidFill>
                <a:srgbClr val="B83A4B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Effects not considered: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Finite pixel size at the sensor</a:t>
            </a:r>
            <a:endParaRPr sz="1800"/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2.4µm pixel corresponds to 24</a:t>
            </a:r>
            <a:r>
              <a:rPr lang="en-US" sz="1800"/>
              <a:t>µm at nominal WD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Atom cloud is not a point; we need image → centroid finding</a:t>
            </a:r>
            <a:endParaRPr sz="1800"/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This is probably easy </a:t>
            </a:r>
            <a:r>
              <a:rPr lang="en-US" sz="1400">
                <a:solidFill>
                  <a:srgbClr val="B7B7B7"/>
                </a:solidFill>
              </a:rPr>
              <a:t>(unless there is noisy, bright bkg.)</a:t>
            </a:r>
            <a:endParaRPr sz="1400">
              <a:solidFill>
                <a:srgbClr val="B7B7B7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Both these effects can be added to the current set-up and studied, but probably won’t change the conclusion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Plots sent to Jason </a:t>
            </a:r>
            <a:r>
              <a:rPr lang="en-US" sz="1400">
                <a:solidFill>
                  <a:srgbClr val="B7B7B7"/>
                </a:solidFill>
              </a:rPr>
              <a:t>(DOE Review for MAGIS this week)</a:t>
            </a:r>
            <a:endParaRPr sz="1400">
              <a:solidFill>
                <a:srgbClr val="B7B7B7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Next steps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3A4B"/>
              </a:buClr>
              <a:buSzPts val="1800"/>
              <a:buChar char="○"/>
            </a:pPr>
            <a:r>
              <a:rPr b="1" lang="en-US" sz="1800">
                <a:solidFill>
                  <a:srgbClr val="B83A4B"/>
                </a:solidFill>
              </a:rPr>
              <a:t>Repeat studies with a few other tolerance levels</a:t>
            </a:r>
            <a:endParaRPr b="1" sz="1800">
              <a:solidFill>
                <a:srgbClr val="B83A4B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3A4B"/>
              </a:buClr>
              <a:buSzPts val="1800"/>
              <a:buChar char="○"/>
            </a:pPr>
            <a:r>
              <a:rPr b="1" lang="en-US" sz="1800">
                <a:solidFill>
                  <a:srgbClr val="B83A4B"/>
                </a:solidFill>
              </a:rPr>
              <a:t>Respond to Fermilab engineers with tolerance numbers</a:t>
            </a:r>
            <a:endParaRPr b="1" sz="1800">
              <a:solidFill>
                <a:srgbClr val="B83A4B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Add missing effects mentioned above</a:t>
            </a:r>
            <a:br>
              <a:rPr lang="en-US" sz="1800"/>
            </a:br>
            <a:endParaRPr sz="1800"/>
          </a:p>
        </p:txBody>
      </p:sp>
      <p:sp>
        <p:nvSpPr>
          <p:cNvPr id="405" name="Google Shape;405;g12c21c66356_0_267"/>
          <p:cNvSpPr txBox="1"/>
          <p:nvPr>
            <p:ph type="title"/>
          </p:nvPr>
        </p:nvSpPr>
        <p:spPr>
          <a:xfrm>
            <a:off x="800099" y="266701"/>
            <a:ext cx="10596900" cy="63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Summary</a:t>
            </a:r>
            <a:endParaRPr/>
          </a:p>
        </p:txBody>
      </p:sp>
      <p:pic>
        <p:nvPicPr>
          <p:cNvPr id="406" name="Google Shape;406;g12c21c66356_0_2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0050" y="3429000"/>
            <a:ext cx="3116950" cy="2374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g12c21c66356_0_2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0050" y="1054175"/>
            <a:ext cx="3116950" cy="2374816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g12c21c66356_0_267"/>
          <p:cNvSpPr txBox="1"/>
          <p:nvPr/>
        </p:nvSpPr>
        <p:spPr>
          <a:xfrm>
            <a:off x="800100" y="6226174"/>
            <a:ext cx="5295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r>
              <a:rPr b="0" i="0" lang="en-US" sz="120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/ </a:t>
            </a:r>
            <a:r>
              <a:rPr lang="en-US" sz="120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MAGIS-100 DIS Studies</a:t>
            </a:r>
            <a:endParaRPr b="0" i="0" sz="1200" u="none" cap="none" strike="noStrik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C Interio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C Covers/Title Slides">
  <a:themeElements>
    <a:clrScheme name="Custom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C1515"/>
      </a:accent1>
      <a:accent2>
        <a:srgbClr val="4198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2021-09-03T18:25:25Z</dcterms:created>
  <dc:creator>Kevin Herman</dc:creator>
</cp:coreProperties>
</file>