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84" r:id="rId2"/>
    <p:sldMasterId id="2147483851" r:id="rId3"/>
    <p:sldMasterId id="2147483864" r:id="rId4"/>
  </p:sldMasterIdLst>
  <p:notesMasterIdLst>
    <p:notesMasterId r:id="rId14"/>
  </p:notesMasterIdLst>
  <p:sldIdLst>
    <p:sldId id="388" r:id="rId5"/>
    <p:sldId id="394" r:id="rId6"/>
    <p:sldId id="438" r:id="rId7"/>
    <p:sldId id="440" r:id="rId8"/>
    <p:sldId id="441" r:id="rId9"/>
    <p:sldId id="442" r:id="rId10"/>
    <p:sldId id="439" r:id="rId11"/>
    <p:sldId id="443" r:id="rId12"/>
    <p:sldId id="444"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mbria Math" panose="02040503050406030204" pitchFamily="18" charset="0"/>
      <p:regular r:id="rId19"/>
    </p:embeddedFont>
    <p:embeddedFont>
      <p:font typeface="Lato" panose="020F0502020204030203"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04" userDrawn="1">
          <p15:clr>
            <a:srgbClr val="A4A3A4"/>
          </p15:clr>
        </p15:guide>
        <p15:guide id="4" orient="horz" pos="11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515"/>
    <a:srgbClr val="000000"/>
    <a:srgbClr val="F2F2F2"/>
    <a:srgbClr val="FFFFFF"/>
    <a:srgbClr val="AF2D24"/>
    <a:srgbClr val="E04F39"/>
    <a:srgbClr val="B83A4B"/>
    <a:srgbClr val="53565A"/>
    <a:srgbClr val="5F574F"/>
    <a:srgbClr val="B6B1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AC7FD-6BA6-4321-B58F-9507CA98D196}" v="197" dt="2022-06-27T23:30:17.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6327"/>
  </p:normalViewPr>
  <p:slideViewPr>
    <p:cSldViewPr snapToGrid="0" snapToObjects="1" showGuides="1">
      <p:cViewPr varScale="1">
        <p:scale>
          <a:sx n="68" d="100"/>
          <a:sy n="68" d="100"/>
        </p:scale>
        <p:origin x="654" y="72"/>
      </p:cViewPr>
      <p:guideLst>
        <p:guide orient="horz" pos="2160"/>
        <p:guide pos="3840"/>
        <p:guide pos="504"/>
        <p:guide orient="horz" pos="1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one, Angelo" userId="46f32b9c-2401-4baa-9452-8734ce2feb51" providerId="ADAL" clId="{96CAC7FD-6BA6-4321-B58F-9507CA98D196}"/>
    <pc:docChg chg="undo custSel addSld delSld modSld">
      <pc:chgData name="Dragone, Angelo" userId="46f32b9c-2401-4baa-9452-8734ce2feb51" providerId="ADAL" clId="{96CAC7FD-6BA6-4321-B58F-9507CA98D196}" dt="2022-06-27T23:30:20.812" v="5435" actId="478"/>
      <pc:docMkLst>
        <pc:docMk/>
      </pc:docMkLst>
      <pc:sldChg chg="del">
        <pc:chgData name="Dragone, Angelo" userId="46f32b9c-2401-4baa-9452-8734ce2feb51" providerId="ADAL" clId="{96CAC7FD-6BA6-4321-B58F-9507CA98D196}" dt="2022-06-26T16:23:44.907" v="4513" actId="47"/>
        <pc:sldMkLst>
          <pc:docMk/>
          <pc:sldMk cId="1102542889" sldId="376"/>
        </pc:sldMkLst>
      </pc:sldChg>
      <pc:sldChg chg="del">
        <pc:chgData name="Dragone, Angelo" userId="46f32b9c-2401-4baa-9452-8734ce2feb51" providerId="ADAL" clId="{96CAC7FD-6BA6-4321-B58F-9507CA98D196}" dt="2022-06-26T16:23:44.907" v="4513" actId="47"/>
        <pc:sldMkLst>
          <pc:docMk/>
          <pc:sldMk cId="3370909109" sldId="377"/>
        </pc:sldMkLst>
      </pc:sldChg>
      <pc:sldChg chg="del">
        <pc:chgData name="Dragone, Angelo" userId="46f32b9c-2401-4baa-9452-8734ce2feb51" providerId="ADAL" clId="{96CAC7FD-6BA6-4321-B58F-9507CA98D196}" dt="2022-06-26T16:23:44.907" v="4513" actId="47"/>
        <pc:sldMkLst>
          <pc:docMk/>
          <pc:sldMk cId="4134103629" sldId="379"/>
        </pc:sldMkLst>
      </pc:sldChg>
      <pc:sldChg chg="del">
        <pc:chgData name="Dragone, Angelo" userId="46f32b9c-2401-4baa-9452-8734ce2feb51" providerId="ADAL" clId="{96CAC7FD-6BA6-4321-B58F-9507CA98D196}" dt="2022-06-26T16:23:44.907" v="4513" actId="47"/>
        <pc:sldMkLst>
          <pc:docMk/>
          <pc:sldMk cId="2505268894" sldId="380"/>
        </pc:sldMkLst>
      </pc:sldChg>
      <pc:sldChg chg="del">
        <pc:chgData name="Dragone, Angelo" userId="46f32b9c-2401-4baa-9452-8734ce2feb51" providerId="ADAL" clId="{96CAC7FD-6BA6-4321-B58F-9507CA98D196}" dt="2022-06-26T16:23:44.907" v="4513" actId="47"/>
        <pc:sldMkLst>
          <pc:docMk/>
          <pc:sldMk cId="2109976836" sldId="381"/>
        </pc:sldMkLst>
      </pc:sldChg>
      <pc:sldChg chg="del">
        <pc:chgData name="Dragone, Angelo" userId="46f32b9c-2401-4baa-9452-8734ce2feb51" providerId="ADAL" clId="{96CAC7FD-6BA6-4321-B58F-9507CA98D196}" dt="2022-06-26T16:23:44.907" v="4513" actId="47"/>
        <pc:sldMkLst>
          <pc:docMk/>
          <pc:sldMk cId="3177026854" sldId="382"/>
        </pc:sldMkLst>
      </pc:sldChg>
      <pc:sldChg chg="del">
        <pc:chgData name="Dragone, Angelo" userId="46f32b9c-2401-4baa-9452-8734ce2feb51" providerId="ADAL" clId="{96CAC7FD-6BA6-4321-B58F-9507CA98D196}" dt="2022-06-26T16:23:44.907" v="4513" actId="47"/>
        <pc:sldMkLst>
          <pc:docMk/>
          <pc:sldMk cId="1650015441" sldId="383"/>
        </pc:sldMkLst>
      </pc:sldChg>
      <pc:sldChg chg="del">
        <pc:chgData name="Dragone, Angelo" userId="46f32b9c-2401-4baa-9452-8734ce2feb51" providerId="ADAL" clId="{96CAC7FD-6BA6-4321-B58F-9507CA98D196}" dt="2022-06-26T16:23:44.907" v="4513" actId="47"/>
        <pc:sldMkLst>
          <pc:docMk/>
          <pc:sldMk cId="3718534599" sldId="384"/>
        </pc:sldMkLst>
      </pc:sldChg>
      <pc:sldChg chg="del">
        <pc:chgData name="Dragone, Angelo" userId="46f32b9c-2401-4baa-9452-8734ce2feb51" providerId="ADAL" clId="{96CAC7FD-6BA6-4321-B58F-9507CA98D196}" dt="2022-06-26T16:23:44.907" v="4513" actId="47"/>
        <pc:sldMkLst>
          <pc:docMk/>
          <pc:sldMk cId="3003528574" sldId="386"/>
        </pc:sldMkLst>
      </pc:sldChg>
      <pc:sldChg chg="del">
        <pc:chgData name="Dragone, Angelo" userId="46f32b9c-2401-4baa-9452-8734ce2feb51" providerId="ADAL" clId="{96CAC7FD-6BA6-4321-B58F-9507CA98D196}" dt="2022-06-26T16:23:44.907" v="4513" actId="47"/>
        <pc:sldMkLst>
          <pc:docMk/>
          <pc:sldMk cId="3698314271" sldId="387"/>
        </pc:sldMkLst>
      </pc:sldChg>
      <pc:sldChg chg="addSp delSp modSp mod">
        <pc:chgData name="Dragone, Angelo" userId="46f32b9c-2401-4baa-9452-8734ce2feb51" providerId="ADAL" clId="{96CAC7FD-6BA6-4321-B58F-9507CA98D196}" dt="2022-06-26T10:41:38.138" v="22" actId="313"/>
        <pc:sldMkLst>
          <pc:docMk/>
          <pc:sldMk cId="767839696" sldId="388"/>
        </pc:sldMkLst>
        <pc:spChg chg="mod">
          <ac:chgData name="Dragone, Angelo" userId="46f32b9c-2401-4baa-9452-8734ce2feb51" providerId="ADAL" clId="{96CAC7FD-6BA6-4321-B58F-9507CA98D196}" dt="2022-06-26T10:41:38.138" v="22" actId="313"/>
          <ac:spMkLst>
            <pc:docMk/>
            <pc:sldMk cId="767839696" sldId="388"/>
            <ac:spMk id="4" creationId="{FEEF5F38-6B25-2246-A0E7-F9218C09F732}"/>
          </ac:spMkLst>
        </pc:spChg>
        <pc:spChg chg="del">
          <ac:chgData name="Dragone, Angelo" userId="46f32b9c-2401-4baa-9452-8734ce2feb51" providerId="ADAL" clId="{96CAC7FD-6BA6-4321-B58F-9507CA98D196}" dt="2022-06-26T10:41:31.124" v="20" actId="478"/>
          <ac:spMkLst>
            <pc:docMk/>
            <pc:sldMk cId="767839696" sldId="388"/>
            <ac:spMk id="5" creationId="{82240511-2841-2048-A338-D40F63E2D1B6}"/>
          </ac:spMkLst>
        </pc:spChg>
        <pc:spChg chg="add del mod">
          <ac:chgData name="Dragone, Angelo" userId="46f32b9c-2401-4baa-9452-8734ce2feb51" providerId="ADAL" clId="{96CAC7FD-6BA6-4321-B58F-9507CA98D196}" dt="2022-06-26T10:41:34.267" v="21" actId="478"/>
          <ac:spMkLst>
            <pc:docMk/>
            <pc:sldMk cId="767839696" sldId="388"/>
            <ac:spMk id="10" creationId="{A0869F4D-2554-70D4-707F-F2FFA49BDE1D}"/>
          </ac:spMkLst>
        </pc:spChg>
      </pc:sldChg>
      <pc:sldChg chg="del">
        <pc:chgData name="Dragone, Angelo" userId="46f32b9c-2401-4baa-9452-8734ce2feb51" providerId="ADAL" clId="{96CAC7FD-6BA6-4321-B58F-9507CA98D196}" dt="2022-06-26T16:23:44.907" v="4513" actId="47"/>
        <pc:sldMkLst>
          <pc:docMk/>
          <pc:sldMk cId="133924629" sldId="389"/>
        </pc:sldMkLst>
      </pc:sldChg>
      <pc:sldChg chg="addSp delSp modSp mod modClrScheme chgLayout">
        <pc:chgData name="Dragone, Angelo" userId="46f32b9c-2401-4baa-9452-8734ce2feb51" providerId="ADAL" clId="{96CAC7FD-6BA6-4321-B58F-9507CA98D196}" dt="2022-06-27T22:49:16.613" v="5368" actId="20577"/>
        <pc:sldMkLst>
          <pc:docMk/>
          <pc:sldMk cId="2036782530" sldId="394"/>
        </pc:sldMkLst>
        <pc:spChg chg="mod ord">
          <ac:chgData name="Dragone, Angelo" userId="46f32b9c-2401-4baa-9452-8734ce2feb51" providerId="ADAL" clId="{96CAC7FD-6BA6-4321-B58F-9507CA98D196}" dt="2022-06-26T10:47:27.874" v="193" actId="20577"/>
          <ac:spMkLst>
            <pc:docMk/>
            <pc:sldMk cId="2036782530" sldId="394"/>
            <ac:spMk id="2" creationId="{21575B93-3C77-4391-A811-B9C94CD82B2B}"/>
          </ac:spMkLst>
        </pc:spChg>
        <pc:spChg chg="mod ord">
          <ac:chgData name="Dragone, Angelo" userId="46f32b9c-2401-4baa-9452-8734ce2feb51" providerId="ADAL" clId="{96CAC7FD-6BA6-4321-B58F-9507CA98D196}" dt="2022-06-27T22:49:16.613" v="5368" actId="20577"/>
          <ac:spMkLst>
            <pc:docMk/>
            <pc:sldMk cId="2036782530" sldId="394"/>
            <ac:spMk id="3" creationId="{802FF064-8E7D-4F6E-B204-23CC10020011}"/>
          </ac:spMkLst>
        </pc:spChg>
        <pc:spChg chg="mod ord">
          <ac:chgData name="Dragone, Angelo" userId="46f32b9c-2401-4baa-9452-8734ce2feb51" providerId="ADAL" clId="{96CAC7FD-6BA6-4321-B58F-9507CA98D196}" dt="2022-06-26T10:44:45.396" v="88" actId="700"/>
          <ac:spMkLst>
            <pc:docMk/>
            <pc:sldMk cId="2036782530" sldId="394"/>
            <ac:spMk id="4" creationId="{2762F5D7-A24D-BC9A-0FD1-4C6A9F7E0706}"/>
          </ac:spMkLst>
        </pc:spChg>
        <pc:spChg chg="add del mod ord">
          <ac:chgData name="Dragone, Angelo" userId="46f32b9c-2401-4baa-9452-8734ce2feb51" providerId="ADAL" clId="{96CAC7FD-6BA6-4321-B58F-9507CA98D196}" dt="2022-06-26T10:44:57.185" v="92" actId="478"/>
          <ac:spMkLst>
            <pc:docMk/>
            <pc:sldMk cId="2036782530" sldId="394"/>
            <ac:spMk id="5" creationId="{8660CD91-FDAF-1E4D-C6B7-2C1EABB4A6D8}"/>
          </ac:spMkLst>
        </pc:spChg>
      </pc:sldChg>
      <pc:sldChg chg="del">
        <pc:chgData name="Dragone, Angelo" userId="46f32b9c-2401-4baa-9452-8734ce2feb51" providerId="ADAL" clId="{96CAC7FD-6BA6-4321-B58F-9507CA98D196}" dt="2022-06-26T16:23:44.907" v="4513" actId="47"/>
        <pc:sldMkLst>
          <pc:docMk/>
          <pc:sldMk cId="421543525" sldId="395"/>
        </pc:sldMkLst>
      </pc:sldChg>
      <pc:sldChg chg="del">
        <pc:chgData name="Dragone, Angelo" userId="46f32b9c-2401-4baa-9452-8734ce2feb51" providerId="ADAL" clId="{96CAC7FD-6BA6-4321-B58F-9507CA98D196}" dt="2022-06-26T16:23:44.907" v="4513" actId="47"/>
        <pc:sldMkLst>
          <pc:docMk/>
          <pc:sldMk cId="3009967438" sldId="396"/>
        </pc:sldMkLst>
      </pc:sldChg>
      <pc:sldChg chg="del">
        <pc:chgData name="Dragone, Angelo" userId="46f32b9c-2401-4baa-9452-8734ce2feb51" providerId="ADAL" clId="{96CAC7FD-6BA6-4321-B58F-9507CA98D196}" dt="2022-06-26T16:23:44.907" v="4513" actId="47"/>
        <pc:sldMkLst>
          <pc:docMk/>
          <pc:sldMk cId="3061153819" sldId="397"/>
        </pc:sldMkLst>
      </pc:sldChg>
      <pc:sldChg chg="del">
        <pc:chgData name="Dragone, Angelo" userId="46f32b9c-2401-4baa-9452-8734ce2feb51" providerId="ADAL" clId="{96CAC7FD-6BA6-4321-B58F-9507CA98D196}" dt="2022-06-26T16:23:44.907" v="4513" actId="47"/>
        <pc:sldMkLst>
          <pc:docMk/>
          <pc:sldMk cId="1569467816" sldId="398"/>
        </pc:sldMkLst>
      </pc:sldChg>
      <pc:sldChg chg="del">
        <pc:chgData name="Dragone, Angelo" userId="46f32b9c-2401-4baa-9452-8734ce2feb51" providerId="ADAL" clId="{96CAC7FD-6BA6-4321-B58F-9507CA98D196}" dt="2022-06-26T16:23:44.907" v="4513" actId="47"/>
        <pc:sldMkLst>
          <pc:docMk/>
          <pc:sldMk cId="2131875795" sldId="399"/>
        </pc:sldMkLst>
      </pc:sldChg>
      <pc:sldChg chg="del">
        <pc:chgData name="Dragone, Angelo" userId="46f32b9c-2401-4baa-9452-8734ce2feb51" providerId="ADAL" clId="{96CAC7FD-6BA6-4321-B58F-9507CA98D196}" dt="2022-06-26T16:23:44.907" v="4513" actId="47"/>
        <pc:sldMkLst>
          <pc:docMk/>
          <pc:sldMk cId="3332812336" sldId="400"/>
        </pc:sldMkLst>
      </pc:sldChg>
      <pc:sldChg chg="del">
        <pc:chgData name="Dragone, Angelo" userId="46f32b9c-2401-4baa-9452-8734ce2feb51" providerId="ADAL" clId="{96CAC7FD-6BA6-4321-B58F-9507CA98D196}" dt="2022-06-26T16:23:44.907" v="4513" actId="47"/>
        <pc:sldMkLst>
          <pc:docMk/>
          <pc:sldMk cId="1003569063" sldId="401"/>
        </pc:sldMkLst>
      </pc:sldChg>
      <pc:sldChg chg="del">
        <pc:chgData name="Dragone, Angelo" userId="46f32b9c-2401-4baa-9452-8734ce2feb51" providerId="ADAL" clId="{96CAC7FD-6BA6-4321-B58F-9507CA98D196}" dt="2022-06-26T16:23:44.907" v="4513" actId="47"/>
        <pc:sldMkLst>
          <pc:docMk/>
          <pc:sldMk cId="3733151644" sldId="402"/>
        </pc:sldMkLst>
      </pc:sldChg>
      <pc:sldChg chg="del">
        <pc:chgData name="Dragone, Angelo" userId="46f32b9c-2401-4baa-9452-8734ce2feb51" providerId="ADAL" clId="{96CAC7FD-6BA6-4321-B58F-9507CA98D196}" dt="2022-06-26T16:23:44.907" v="4513" actId="47"/>
        <pc:sldMkLst>
          <pc:docMk/>
          <pc:sldMk cId="2402986639" sldId="403"/>
        </pc:sldMkLst>
      </pc:sldChg>
      <pc:sldChg chg="del">
        <pc:chgData name="Dragone, Angelo" userId="46f32b9c-2401-4baa-9452-8734ce2feb51" providerId="ADAL" clId="{96CAC7FD-6BA6-4321-B58F-9507CA98D196}" dt="2022-06-26T16:23:44.907" v="4513" actId="47"/>
        <pc:sldMkLst>
          <pc:docMk/>
          <pc:sldMk cId="4140801825" sldId="404"/>
        </pc:sldMkLst>
      </pc:sldChg>
      <pc:sldChg chg="del">
        <pc:chgData name="Dragone, Angelo" userId="46f32b9c-2401-4baa-9452-8734ce2feb51" providerId="ADAL" clId="{96CAC7FD-6BA6-4321-B58F-9507CA98D196}" dt="2022-06-26T16:23:44.907" v="4513" actId="47"/>
        <pc:sldMkLst>
          <pc:docMk/>
          <pc:sldMk cId="1782516978" sldId="405"/>
        </pc:sldMkLst>
      </pc:sldChg>
      <pc:sldChg chg="del">
        <pc:chgData name="Dragone, Angelo" userId="46f32b9c-2401-4baa-9452-8734ce2feb51" providerId="ADAL" clId="{96CAC7FD-6BA6-4321-B58F-9507CA98D196}" dt="2022-06-26T16:23:44.907" v="4513" actId="47"/>
        <pc:sldMkLst>
          <pc:docMk/>
          <pc:sldMk cId="1980461113" sldId="406"/>
        </pc:sldMkLst>
      </pc:sldChg>
      <pc:sldChg chg="del">
        <pc:chgData name="Dragone, Angelo" userId="46f32b9c-2401-4baa-9452-8734ce2feb51" providerId="ADAL" clId="{96CAC7FD-6BA6-4321-B58F-9507CA98D196}" dt="2022-06-26T16:23:44.907" v="4513" actId="47"/>
        <pc:sldMkLst>
          <pc:docMk/>
          <pc:sldMk cId="1144135771" sldId="407"/>
        </pc:sldMkLst>
      </pc:sldChg>
      <pc:sldChg chg="del">
        <pc:chgData name="Dragone, Angelo" userId="46f32b9c-2401-4baa-9452-8734ce2feb51" providerId="ADAL" clId="{96CAC7FD-6BA6-4321-B58F-9507CA98D196}" dt="2022-06-26T16:23:44.907" v="4513" actId="47"/>
        <pc:sldMkLst>
          <pc:docMk/>
          <pc:sldMk cId="575112589" sldId="408"/>
        </pc:sldMkLst>
      </pc:sldChg>
      <pc:sldChg chg="del">
        <pc:chgData name="Dragone, Angelo" userId="46f32b9c-2401-4baa-9452-8734ce2feb51" providerId="ADAL" clId="{96CAC7FD-6BA6-4321-B58F-9507CA98D196}" dt="2022-06-26T16:23:44.907" v="4513" actId="47"/>
        <pc:sldMkLst>
          <pc:docMk/>
          <pc:sldMk cId="724097677" sldId="409"/>
        </pc:sldMkLst>
      </pc:sldChg>
      <pc:sldChg chg="del">
        <pc:chgData name="Dragone, Angelo" userId="46f32b9c-2401-4baa-9452-8734ce2feb51" providerId="ADAL" clId="{96CAC7FD-6BA6-4321-B58F-9507CA98D196}" dt="2022-06-26T16:23:44.907" v="4513" actId="47"/>
        <pc:sldMkLst>
          <pc:docMk/>
          <pc:sldMk cId="2820567111" sldId="410"/>
        </pc:sldMkLst>
      </pc:sldChg>
      <pc:sldChg chg="del">
        <pc:chgData name="Dragone, Angelo" userId="46f32b9c-2401-4baa-9452-8734ce2feb51" providerId="ADAL" clId="{96CAC7FD-6BA6-4321-B58F-9507CA98D196}" dt="2022-06-26T16:23:44.907" v="4513" actId="47"/>
        <pc:sldMkLst>
          <pc:docMk/>
          <pc:sldMk cId="687589731" sldId="411"/>
        </pc:sldMkLst>
      </pc:sldChg>
      <pc:sldChg chg="del">
        <pc:chgData name="Dragone, Angelo" userId="46f32b9c-2401-4baa-9452-8734ce2feb51" providerId="ADAL" clId="{96CAC7FD-6BA6-4321-B58F-9507CA98D196}" dt="2022-06-26T16:23:44.907" v="4513" actId="47"/>
        <pc:sldMkLst>
          <pc:docMk/>
          <pc:sldMk cId="1955685925" sldId="412"/>
        </pc:sldMkLst>
      </pc:sldChg>
      <pc:sldChg chg="del">
        <pc:chgData name="Dragone, Angelo" userId="46f32b9c-2401-4baa-9452-8734ce2feb51" providerId="ADAL" clId="{96CAC7FD-6BA6-4321-B58F-9507CA98D196}" dt="2022-06-26T16:23:44.907" v="4513" actId="47"/>
        <pc:sldMkLst>
          <pc:docMk/>
          <pc:sldMk cId="3908932746" sldId="413"/>
        </pc:sldMkLst>
      </pc:sldChg>
      <pc:sldChg chg="del">
        <pc:chgData name="Dragone, Angelo" userId="46f32b9c-2401-4baa-9452-8734ce2feb51" providerId="ADAL" clId="{96CAC7FD-6BA6-4321-B58F-9507CA98D196}" dt="2022-06-26T16:23:44.907" v="4513" actId="47"/>
        <pc:sldMkLst>
          <pc:docMk/>
          <pc:sldMk cId="1901183381" sldId="414"/>
        </pc:sldMkLst>
      </pc:sldChg>
      <pc:sldChg chg="del">
        <pc:chgData name="Dragone, Angelo" userId="46f32b9c-2401-4baa-9452-8734ce2feb51" providerId="ADAL" clId="{96CAC7FD-6BA6-4321-B58F-9507CA98D196}" dt="2022-06-26T16:23:44.907" v="4513" actId="47"/>
        <pc:sldMkLst>
          <pc:docMk/>
          <pc:sldMk cId="2295640075" sldId="415"/>
        </pc:sldMkLst>
      </pc:sldChg>
      <pc:sldChg chg="del">
        <pc:chgData name="Dragone, Angelo" userId="46f32b9c-2401-4baa-9452-8734ce2feb51" providerId="ADAL" clId="{96CAC7FD-6BA6-4321-B58F-9507CA98D196}" dt="2022-06-26T16:23:44.907" v="4513" actId="47"/>
        <pc:sldMkLst>
          <pc:docMk/>
          <pc:sldMk cId="1391845774" sldId="416"/>
        </pc:sldMkLst>
      </pc:sldChg>
      <pc:sldChg chg="del">
        <pc:chgData name="Dragone, Angelo" userId="46f32b9c-2401-4baa-9452-8734ce2feb51" providerId="ADAL" clId="{96CAC7FD-6BA6-4321-B58F-9507CA98D196}" dt="2022-06-26T16:23:44.907" v="4513" actId="47"/>
        <pc:sldMkLst>
          <pc:docMk/>
          <pc:sldMk cId="3814924418" sldId="417"/>
        </pc:sldMkLst>
      </pc:sldChg>
      <pc:sldChg chg="del">
        <pc:chgData name="Dragone, Angelo" userId="46f32b9c-2401-4baa-9452-8734ce2feb51" providerId="ADAL" clId="{96CAC7FD-6BA6-4321-B58F-9507CA98D196}" dt="2022-06-26T16:23:44.907" v="4513" actId="47"/>
        <pc:sldMkLst>
          <pc:docMk/>
          <pc:sldMk cId="3316264562" sldId="418"/>
        </pc:sldMkLst>
      </pc:sldChg>
      <pc:sldChg chg="del">
        <pc:chgData name="Dragone, Angelo" userId="46f32b9c-2401-4baa-9452-8734ce2feb51" providerId="ADAL" clId="{96CAC7FD-6BA6-4321-B58F-9507CA98D196}" dt="2022-06-26T16:23:44.907" v="4513" actId="47"/>
        <pc:sldMkLst>
          <pc:docMk/>
          <pc:sldMk cId="2868840541" sldId="419"/>
        </pc:sldMkLst>
      </pc:sldChg>
      <pc:sldChg chg="del">
        <pc:chgData name="Dragone, Angelo" userId="46f32b9c-2401-4baa-9452-8734ce2feb51" providerId="ADAL" clId="{96CAC7FD-6BA6-4321-B58F-9507CA98D196}" dt="2022-06-26T16:23:44.907" v="4513" actId="47"/>
        <pc:sldMkLst>
          <pc:docMk/>
          <pc:sldMk cId="2686138527" sldId="420"/>
        </pc:sldMkLst>
      </pc:sldChg>
      <pc:sldChg chg="del">
        <pc:chgData name="Dragone, Angelo" userId="46f32b9c-2401-4baa-9452-8734ce2feb51" providerId="ADAL" clId="{96CAC7FD-6BA6-4321-B58F-9507CA98D196}" dt="2022-06-26T16:23:44.907" v="4513" actId="47"/>
        <pc:sldMkLst>
          <pc:docMk/>
          <pc:sldMk cId="2531654943" sldId="421"/>
        </pc:sldMkLst>
      </pc:sldChg>
      <pc:sldChg chg="del">
        <pc:chgData name="Dragone, Angelo" userId="46f32b9c-2401-4baa-9452-8734ce2feb51" providerId="ADAL" clId="{96CAC7FD-6BA6-4321-B58F-9507CA98D196}" dt="2022-06-26T16:23:44.907" v="4513" actId="47"/>
        <pc:sldMkLst>
          <pc:docMk/>
          <pc:sldMk cId="2458521665" sldId="422"/>
        </pc:sldMkLst>
      </pc:sldChg>
      <pc:sldChg chg="del">
        <pc:chgData name="Dragone, Angelo" userId="46f32b9c-2401-4baa-9452-8734ce2feb51" providerId="ADAL" clId="{96CAC7FD-6BA6-4321-B58F-9507CA98D196}" dt="2022-06-26T16:23:44.907" v="4513" actId="47"/>
        <pc:sldMkLst>
          <pc:docMk/>
          <pc:sldMk cId="1067188823" sldId="423"/>
        </pc:sldMkLst>
      </pc:sldChg>
      <pc:sldChg chg="del">
        <pc:chgData name="Dragone, Angelo" userId="46f32b9c-2401-4baa-9452-8734ce2feb51" providerId="ADAL" clId="{96CAC7FD-6BA6-4321-B58F-9507CA98D196}" dt="2022-06-26T16:23:44.907" v="4513" actId="47"/>
        <pc:sldMkLst>
          <pc:docMk/>
          <pc:sldMk cId="3433040750" sldId="424"/>
        </pc:sldMkLst>
      </pc:sldChg>
      <pc:sldChg chg="del">
        <pc:chgData name="Dragone, Angelo" userId="46f32b9c-2401-4baa-9452-8734ce2feb51" providerId="ADAL" clId="{96CAC7FD-6BA6-4321-B58F-9507CA98D196}" dt="2022-06-26T16:23:44.907" v="4513" actId="47"/>
        <pc:sldMkLst>
          <pc:docMk/>
          <pc:sldMk cId="3954805299" sldId="425"/>
        </pc:sldMkLst>
      </pc:sldChg>
      <pc:sldChg chg="del">
        <pc:chgData name="Dragone, Angelo" userId="46f32b9c-2401-4baa-9452-8734ce2feb51" providerId="ADAL" clId="{96CAC7FD-6BA6-4321-B58F-9507CA98D196}" dt="2022-06-26T16:23:44.907" v="4513" actId="47"/>
        <pc:sldMkLst>
          <pc:docMk/>
          <pc:sldMk cId="2671534141" sldId="426"/>
        </pc:sldMkLst>
      </pc:sldChg>
      <pc:sldChg chg="del">
        <pc:chgData name="Dragone, Angelo" userId="46f32b9c-2401-4baa-9452-8734ce2feb51" providerId="ADAL" clId="{96CAC7FD-6BA6-4321-B58F-9507CA98D196}" dt="2022-06-26T16:23:44.907" v="4513" actId="47"/>
        <pc:sldMkLst>
          <pc:docMk/>
          <pc:sldMk cId="1358285057" sldId="427"/>
        </pc:sldMkLst>
      </pc:sldChg>
      <pc:sldChg chg="del">
        <pc:chgData name="Dragone, Angelo" userId="46f32b9c-2401-4baa-9452-8734ce2feb51" providerId="ADAL" clId="{96CAC7FD-6BA6-4321-B58F-9507CA98D196}" dt="2022-06-26T16:23:44.907" v="4513" actId="47"/>
        <pc:sldMkLst>
          <pc:docMk/>
          <pc:sldMk cId="2751661559" sldId="428"/>
        </pc:sldMkLst>
      </pc:sldChg>
      <pc:sldChg chg="del">
        <pc:chgData name="Dragone, Angelo" userId="46f32b9c-2401-4baa-9452-8734ce2feb51" providerId="ADAL" clId="{96CAC7FD-6BA6-4321-B58F-9507CA98D196}" dt="2022-06-26T16:23:44.907" v="4513" actId="47"/>
        <pc:sldMkLst>
          <pc:docMk/>
          <pc:sldMk cId="1247956648" sldId="429"/>
        </pc:sldMkLst>
      </pc:sldChg>
      <pc:sldChg chg="del">
        <pc:chgData name="Dragone, Angelo" userId="46f32b9c-2401-4baa-9452-8734ce2feb51" providerId="ADAL" clId="{96CAC7FD-6BA6-4321-B58F-9507CA98D196}" dt="2022-06-26T16:23:44.907" v="4513" actId="47"/>
        <pc:sldMkLst>
          <pc:docMk/>
          <pc:sldMk cId="128959166" sldId="430"/>
        </pc:sldMkLst>
      </pc:sldChg>
      <pc:sldChg chg="del">
        <pc:chgData name="Dragone, Angelo" userId="46f32b9c-2401-4baa-9452-8734ce2feb51" providerId="ADAL" clId="{96CAC7FD-6BA6-4321-B58F-9507CA98D196}" dt="2022-06-26T16:23:44.907" v="4513" actId="47"/>
        <pc:sldMkLst>
          <pc:docMk/>
          <pc:sldMk cId="2641992367" sldId="431"/>
        </pc:sldMkLst>
      </pc:sldChg>
      <pc:sldChg chg="del">
        <pc:chgData name="Dragone, Angelo" userId="46f32b9c-2401-4baa-9452-8734ce2feb51" providerId="ADAL" clId="{96CAC7FD-6BA6-4321-B58F-9507CA98D196}" dt="2022-06-26T16:23:44.907" v="4513" actId="47"/>
        <pc:sldMkLst>
          <pc:docMk/>
          <pc:sldMk cId="2976379150" sldId="432"/>
        </pc:sldMkLst>
      </pc:sldChg>
      <pc:sldChg chg="del">
        <pc:chgData name="Dragone, Angelo" userId="46f32b9c-2401-4baa-9452-8734ce2feb51" providerId="ADAL" clId="{96CAC7FD-6BA6-4321-B58F-9507CA98D196}" dt="2022-06-26T16:23:44.907" v="4513" actId="47"/>
        <pc:sldMkLst>
          <pc:docMk/>
          <pc:sldMk cId="3873890036" sldId="433"/>
        </pc:sldMkLst>
      </pc:sldChg>
      <pc:sldChg chg="del">
        <pc:chgData name="Dragone, Angelo" userId="46f32b9c-2401-4baa-9452-8734ce2feb51" providerId="ADAL" clId="{96CAC7FD-6BA6-4321-B58F-9507CA98D196}" dt="2022-06-26T16:23:44.907" v="4513" actId="47"/>
        <pc:sldMkLst>
          <pc:docMk/>
          <pc:sldMk cId="2759470342" sldId="434"/>
        </pc:sldMkLst>
      </pc:sldChg>
      <pc:sldChg chg="del">
        <pc:chgData name="Dragone, Angelo" userId="46f32b9c-2401-4baa-9452-8734ce2feb51" providerId="ADAL" clId="{96CAC7FD-6BA6-4321-B58F-9507CA98D196}" dt="2022-06-26T16:23:44.907" v="4513" actId="47"/>
        <pc:sldMkLst>
          <pc:docMk/>
          <pc:sldMk cId="2273391974" sldId="435"/>
        </pc:sldMkLst>
      </pc:sldChg>
      <pc:sldChg chg="del">
        <pc:chgData name="Dragone, Angelo" userId="46f32b9c-2401-4baa-9452-8734ce2feb51" providerId="ADAL" clId="{96CAC7FD-6BA6-4321-B58F-9507CA98D196}" dt="2022-06-26T16:23:44.907" v="4513" actId="47"/>
        <pc:sldMkLst>
          <pc:docMk/>
          <pc:sldMk cId="3490909651" sldId="436"/>
        </pc:sldMkLst>
      </pc:sldChg>
      <pc:sldChg chg="del">
        <pc:chgData name="Dragone, Angelo" userId="46f32b9c-2401-4baa-9452-8734ce2feb51" providerId="ADAL" clId="{96CAC7FD-6BA6-4321-B58F-9507CA98D196}" dt="2022-06-26T16:23:44.907" v="4513" actId="47"/>
        <pc:sldMkLst>
          <pc:docMk/>
          <pc:sldMk cId="1408802517" sldId="437"/>
        </pc:sldMkLst>
      </pc:sldChg>
      <pc:sldChg chg="addSp delSp modSp new mod">
        <pc:chgData name="Dragone, Angelo" userId="46f32b9c-2401-4baa-9452-8734ce2feb51" providerId="ADAL" clId="{96CAC7FD-6BA6-4321-B58F-9507CA98D196}" dt="2022-06-26T15:27:43.837" v="2607" actId="1076"/>
        <pc:sldMkLst>
          <pc:docMk/>
          <pc:sldMk cId="1480844468" sldId="438"/>
        </pc:sldMkLst>
        <pc:spChg chg="del">
          <ac:chgData name="Dragone, Angelo" userId="46f32b9c-2401-4baa-9452-8734ce2feb51" providerId="ADAL" clId="{96CAC7FD-6BA6-4321-B58F-9507CA98D196}" dt="2022-06-26T11:37:49.489" v="731" actId="478"/>
          <ac:spMkLst>
            <pc:docMk/>
            <pc:sldMk cId="1480844468" sldId="438"/>
            <ac:spMk id="2" creationId="{B454400A-0CC7-E1E6-0332-68DF9873E30D}"/>
          </ac:spMkLst>
        </pc:spChg>
        <pc:spChg chg="mod">
          <ac:chgData name="Dragone, Angelo" userId="46f32b9c-2401-4baa-9452-8734ce2feb51" providerId="ADAL" clId="{96CAC7FD-6BA6-4321-B58F-9507CA98D196}" dt="2022-06-26T14:05:02.633" v="1496" actId="20577"/>
          <ac:spMkLst>
            <pc:docMk/>
            <pc:sldMk cId="1480844468" sldId="438"/>
            <ac:spMk id="3" creationId="{6AA78739-8B58-8D20-57CF-295222422F43}"/>
          </ac:spMkLst>
        </pc:spChg>
        <pc:spChg chg="mod">
          <ac:chgData name="Dragone, Angelo" userId="46f32b9c-2401-4baa-9452-8734ce2feb51" providerId="ADAL" clId="{96CAC7FD-6BA6-4321-B58F-9507CA98D196}" dt="2022-06-26T15:25:49.817" v="2481" actId="948"/>
          <ac:spMkLst>
            <pc:docMk/>
            <pc:sldMk cId="1480844468" sldId="438"/>
            <ac:spMk id="4" creationId="{67D632EF-9656-F54A-05BF-4CF4BB5F640D}"/>
          </ac:spMkLst>
        </pc:spChg>
        <pc:spChg chg="add mod">
          <ac:chgData name="Dragone, Angelo" userId="46f32b9c-2401-4baa-9452-8734ce2feb51" providerId="ADAL" clId="{96CAC7FD-6BA6-4321-B58F-9507CA98D196}" dt="2022-06-26T15:27:41.731" v="2606" actId="1076"/>
          <ac:spMkLst>
            <pc:docMk/>
            <pc:sldMk cId="1480844468" sldId="438"/>
            <ac:spMk id="8" creationId="{21C8BD8E-EC77-B432-1AAF-D190FBF1DBA6}"/>
          </ac:spMkLst>
        </pc:spChg>
        <pc:picChg chg="add mod">
          <ac:chgData name="Dragone, Angelo" userId="46f32b9c-2401-4baa-9452-8734ce2feb51" providerId="ADAL" clId="{96CAC7FD-6BA6-4321-B58F-9507CA98D196}" dt="2022-06-26T15:27:43.837" v="2607" actId="1076"/>
          <ac:picMkLst>
            <pc:docMk/>
            <pc:sldMk cId="1480844468" sldId="438"/>
            <ac:picMk id="7" creationId="{70A3B801-7D05-2486-FAE3-A21804B1E8DA}"/>
          </ac:picMkLst>
        </pc:picChg>
      </pc:sldChg>
      <pc:sldChg chg="addSp modSp new mod">
        <pc:chgData name="Dragone, Angelo" userId="46f32b9c-2401-4baa-9452-8734ce2feb51" providerId="ADAL" clId="{96CAC7FD-6BA6-4321-B58F-9507CA98D196}" dt="2022-06-26T16:23:28.767" v="4512" actId="20577"/>
        <pc:sldMkLst>
          <pc:docMk/>
          <pc:sldMk cId="1473508022" sldId="439"/>
        </pc:sldMkLst>
        <pc:spChg chg="mod">
          <ac:chgData name="Dragone, Angelo" userId="46f32b9c-2401-4baa-9452-8734ce2feb51" providerId="ADAL" clId="{96CAC7FD-6BA6-4321-B58F-9507CA98D196}" dt="2022-06-26T16:23:28.767" v="4512" actId="20577"/>
          <ac:spMkLst>
            <pc:docMk/>
            <pc:sldMk cId="1473508022" sldId="439"/>
            <ac:spMk id="2" creationId="{F8598922-5134-0DF0-142E-A4D1E314A10D}"/>
          </ac:spMkLst>
        </pc:spChg>
        <pc:spChg chg="mod">
          <ac:chgData name="Dragone, Angelo" userId="46f32b9c-2401-4baa-9452-8734ce2feb51" providerId="ADAL" clId="{96CAC7FD-6BA6-4321-B58F-9507CA98D196}" dt="2022-06-26T16:09:45.783" v="4445" actId="20577"/>
          <ac:spMkLst>
            <pc:docMk/>
            <pc:sldMk cId="1473508022" sldId="439"/>
            <ac:spMk id="3" creationId="{F8FBDCC8-117C-65D9-73BB-6CEE807A6FA7}"/>
          </ac:spMkLst>
        </pc:spChg>
        <pc:spChg chg="mod">
          <ac:chgData name="Dragone, Angelo" userId="46f32b9c-2401-4baa-9452-8734ce2feb51" providerId="ADAL" clId="{96CAC7FD-6BA6-4321-B58F-9507CA98D196}" dt="2022-06-26T16:21:59.240" v="4492" actId="1076"/>
          <ac:spMkLst>
            <pc:docMk/>
            <pc:sldMk cId="1473508022" sldId="439"/>
            <ac:spMk id="4" creationId="{CC85AF9C-5F50-956F-6F93-71D11C9D9590}"/>
          </ac:spMkLst>
        </pc:spChg>
        <pc:spChg chg="add mod">
          <ac:chgData name="Dragone, Angelo" userId="46f32b9c-2401-4baa-9452-8734ce2feb51" providerId="ADAL" clId="{96CAC7FD-6BA6-4321-B58F-9507CA98D196}" dt="2022-06-26T16:21:57.004" v="4491" actId="1076"/>
          <ac:spMkLst>
            <pc:docMk/>
            <pc:sldMk cId="1473508022" sldId="439"/>
            <ac:spMk id="6" creationId="{7EB00552-EA8B-ED9E-D6B6-93DF929B74FB}"/>
          </ac:spMkLst>
        </pc:spChg>
        <pc:spChg chg="add mod">
          <ac:chgData name="Dragone, Angelo" userId="46f32b9c-2401-4baa-9452-8734ce2feb51" providerId="ADAL" clId="{96CAC7FD-6BA6-4321-B58F-9507CA98D196}" dt="2022-06-26T16:21:52.960" v="4490" actId="1076"/>
          <ac:spMkLst>
            <pc:docMk/>
            <pc:sldMk cId="1473508022" sldId="439"/>
            <ac:spMk id="7" creationId="{A674940D-17D0-F3C2-689E-9F4C8F46B4AF}"/>
          </ac:spMkLst>
        </pc:spChg>
      </pc:sldChg>
      <pc:sldChg chg="addSp delSp modSp new mod">
        <pc:chgData name="Dragone, Angelo" userId="46f32b9c-2401-4baa-9452-8734ce2feb51" providerId="ADAL" clId="{96CAC7FD-6BA6-4321-B58F-9507CA98D196}" dt="2022-06-26T15:45:06.946" v="3179" actId="20577"/>
        <pc:sldMkLst>
          <pc:docMk/>
          <pc:sldMk cId="3124478110" sldId="440"/>
        </pc:sldMkLst>
        <pc:spChg chg="mod">
          <ac:chgData name="Dragone, Angelo" userId="46f32b9c-2401-4baa-9452-8734ce2feb51" providerId="ADAL" clId="{96CAC7FD-6BA6-4321-B58F-9507CA98D196}" dt="2022-06-26T15:45:06.946" v="3179" actId="20577"/>
          <ac:spMkLst>
            <pc:docMk/>
            <pc:sldMk cId="3124478110" sldId="440"/>
            <ac:spMk id="2" creationId="{C4999155-38E3-0328-E0C5-A37993872B6F}"/>
          </ac:spMkLst>
        </pc:spChg>
        <pc:spChg chg="mod">
          <ac:chgData name="Dragone, Angelo" userId="46f32b9c-2401-4baa-9452-8734ce2feb51" providerId="ADAL" clId="{96CAC7FD-6BA6-4321-B58F-9507CA98D196}" dt="2022-06-26T14:38:23.470" v="2011"/>
          <ac:spMkLst>
            <pc:docMk/>
            <pc:sldMk cId="3124478110" sldId="440"/>
            <ac:spMk id="3" creationId="{D1C643C3-2EBA-3934-6323-667C58972E93}"/>
          </ac:spMkLst>
        </pc:spChg>
        <pc:spChg chg="del mod">
          <ac:chgData name="Dragone, Angelo" userId="46f32b9c-2401-4baa-9452-8734ce2feb51" providerId="ADAL" clId="{96CAC7FD-6BA6-4321-B58F-9507CA98D196}" dt="2022-06-26T14:39:46.626" v="2152" actId="478"/>
          <ac:spMkLst>
            <pc:docMk/>
            <pc:sldMk cId="3124478110" sldId="440"/>
            <ac:spMk id="4" creationId="{48FFF5F8-3232-A32D-EE3D-BCFE7303C624}"/>
          </ac:spMkLst>
        </pc:spChg>
        <pc:spChg chg="mod topLvl">
          <ac:chgData name="Dragone, Angelo" userId="46f32b9c-2401-4baa-9452-8734ce2feb51" providerId="ADAL" clId="{96CAC7FD-6BA6-4321-B58F-9507CA98D196}" dt="2022-06-26T15:01:01.488" v="2285" actId="1076"/>
          <ac:spMkLst>
            <pc:docMk/>
            <pc:sldMk cId="3124478110" sldId="440"/>
            <ac:spMk id="8" creationId="{731693CB-DAB8-62F6-8573-16E48817A579}"/>
          </ac:spMkLst>
        </pc:spChg>
        <pc:spChg chg="mod topLvl">
          <ac:chgData name="Dragone, Angelo" userId="46f32b9c-2401-4baa-9452-8734ce2feb51" providerId="ADAL" clId="{96CAC7FD-6BA6-4321-B58F-9507CA98D196}" dt="2022-06-26T15:08:50.805" v="2349" actId="6549"/>
          <ac:spMkLst>
            <pc:docMk/>
            <pc:sldMk cId="3124478110" sldId="440"/>
            <ac:spMk id="10" creationId="{A165790D-4F0F-886C-F3FD-1BE690231ECC}"/>
          </ac:spMkLst>
        </pc:spChg>
        <pc:spChg chg="mod topLvl">
          <ac:chgData name="Dragone, Angelo" userId="46f32b9c-2401-4baa-9452-8734ce2feb51" providerId="ADAL" clId="{96CAC7FD-6BA6-4321-B58F-9507CA98D196}" dt="2022-06-26T15:08:46.859" v="2348" actId="20577"/>
          <ac:spMkLst>
            <pc:docMk/>
            <pc:sldMk cId="3124478110" sldId="440"/>
            <ac:spMk id="11" creationId="{58E3824D-4E48-8E9B-2B5E-6D4B3F7A460B}"/>
          </ac:spMkLst>
        </pc:spChg>
        <pc:spChg chg="mod topLvl">
          <ac:chgData name="Dragone, Angelo" userId="46f32b9c-2401-4baa-9452-8734ce2feb51" providerId="ADAL" clId="{96CAC7FD-6BA6-4321-B58F-9507CA98D196}" dt="2022-06-26T15:09:01.137" v="2351" actId="6549"/>
          <ac:spMkLst>
            <pc:docMk/>
            <pc:sldMk cId="3124478110" sldId="440"/>
            <ac:spMk id="12" creationId="{DE99ABB6-A53C-164C-F976-332D24F8DB92}"/>
          </ac:spMkLst>
        </pc:spChg>
        <pc:spChg chg="mod topLvl">
          <ac:chgData name="Dragone, Angelo" userId="46f32b9c-2401-4baa-9452-8734ce2feb51" providerId="ADAL" clId="{96CAC7FD-6BA6-4321-B58F-9507CA98D196}" dt="2022-06-26T15:01:01.488" v="2285" actId="1076"/>
          <ac:spMkLst>
            <pc:docMk/>
            <pc:sldMk cId="3124478110" sldId="440"/>
            <ac:spMk id="13" creationId="{21F8CDDF-0CBB-955D-E944-584C0EFD1E21}"/>
          </ac:spMkLst>
        </pc:spChg>
        <pc:spChg chg="mod topLvl">
          <ac:chgData name="Dragone, Angelo" userId="46f32b9c-2401-4baa-9452-8734ce2feb51" providerId="ADAL" clId="{96CAC7FD-6BA6-4321-B58F-9507CA98D196}" dt="2022-06-26T15:01:01.488" v="2285" actId="1076"/>
          <ac:spMkLst>
            <pc:docMk/>
            <pc:sldMk cId="3124478110" sldId="440"/>
            <ac:spMk id="14" creationId="{174D27F6-FB41-D53D-7675-F63B929048EE}"/>
          </ac:spMkLst>
        </pc:spChg>
        <pc:spChg chg="mod topLvl">
          <ac:chgData name="Dragone, Angelo" userId="46f32b9c-2401-4baa-9452-8734ce2feb51" providerId="ADAL" clId="{96CAC7FD-6BA6-4321-B58F-9507CA98D196}" dt="2022-06-26T15:01:01.488" v="2285" actId="1076"/>
          <ac:spMkLst>
            <pc:docMk/>
            <pc:sldMk cId="3124478110" sldId="440"/>
            <ac:spMk id="15" creationId="{E31B8281-CCDD-CE4F-4B8C-F1E6CD4AF146}"/>
          </ac:spMkLst>
        </pc:spChg>
        <pc:spChg chg="mod">
          <ac:chgData name="Dragone, Angelo" userId="46f32b9c-2401-4baa-9452-8734ce2feb51" providerId="ADAL" clId="{96CAC7FD-6BA6-4321-B58F-9507CA98D196}" dt="2022-06-26T15:01:01.488" v="2285" actId="1076"/>
          <ac:spMkLst>
            <pc:docMk/>
            <pc:sldMk cId="3124478110" sldId="440"/>
            <ac:spMk id="17" creationId="{1BF408DE-6856-D3C8-0D58-50C9E4F9FE41}"/>
          </ac:spMkLst>
        </pc:spChg>
        <pc:spChg chg="mod">
          <ac:chgData name="Dragone, Angelo" userId="46f32b9c-2401-4baa-9452-8734ce2feb51" providerId="ADAL" clId="{96CAC7FD-6BA6-4321-B58F-9507CA98D196}" dt="2022-06-26T15:01:01.488" v="2285" actId="1076"/>
          <ac:spMkLst>
            <pc:docMk/>
            <pc:sldMk cId="3124478110" sldId="440"/>
            <ac:spMk id="18" creationId="{58D4A0B1-1633-E103-928D-F4FC67797F36}"/>
          </ac:spMkLst>
        </pc:spChg>
        <pc:spChg chg="mod topLvl">
          <ac:chgData name="Dragone, Angelo" userId="46f32b9c-2401-4baa-9452-8734ce2feb51" providerId="ADAL" clId="{96CAC7FD-6BA6-4321-B58F-9507CA98D196}" dt="2022-06-26T15:20:29.788" v="2416" actId="1038"/>
          <ac:spMkLst>
            <pc:docMk/>
            <pc:sldMk cId="3124478110" sldId="440"/>
            <ac:spMk id="21" creationId="{9645228E-5BCF-3979-0EB8-1CFEADB6F1A9}"/>
          </ac:spMkLst>
        </pc:spChg>
        <pc:spChg chg="mod topLvl">
          <ac:chgData name="Dragone, Angelo" userId="46f32b9c-2401-4baa-9452-8734ce2feb51" providerId="ADAL" clId="{96CAC7FD-6BA6-4321-B58F-9507CA98D196}" dt="2022-06-26T15:20:29.788" v="2416" actId="1038"/>
          <ac:spMkLst>
            <pc:docMk/>
            <pc:sldMk cId="3124478110" sldId="440"/>
            <ac:spMk id="23" creationId="{200460BF-64D8-672C-CA42-A67FB65FFB64}"/>
          </ac:spMkLst>
        </pc:spChg>
        <pc:spChg chg="mod topLvl">
          <ac:chgData name="Dragone, Angelo" userId="46f32b9c-2401-4baa-9452-8734ce2feb51" providerId="ADAL" clId="{96CAC7FD-6BA6-4321-B58F-9507CA98D196}" dt="2022-06-26T15:20:29.788" v="2416" actId="1038"/>
          <ac:spMkLst>
            <pc:docMk/>
            <pc:sldMk cId="3124478110" sldId="440"/>
            <ac:spMk id="24" creationId="{F12DF989-F3B9-757E-1003-9EBCED60E9BE}"/>
          </ac:spMkLst>
        </pc:spChg>
        <pc:spChg chg="mod topLvl">
          <ac:chgData name="Dragone, Angelo" userId="46f32b9c-2401-4baa-9452-8734ce2feb51" providerId="ADAL" clId="{96CAC7FD-6BA6-4321-B58F-9507CA98D196}" dt="2022-06-26T15:20:29.788" v="2416" actId="1038"/>
          <ac:spMkLst>
            <pc:docMk/>
            <pc:sldMk cId="3124478110" sldId="440"/>
            <ac:spMk id="25" creationId="{B656DD5C-2B0A-520E-C5DE-C6302C2ECC23}"/>
          </ac:spMkLst>
        </pc:spChg>
        <pc:spChg chg="mod topLvl">
          <ac:chgData name="Dragone, Angelo" userId="46f32b9c-2401-4baa-9452-8734ce2feb51" providerId="ADAL" clId="{96CAC7FD-6BA6-4321-B58F-9507CA98D196}" dt="2022-06-26T15:20:29.788" v="2416" actId="1038"/>
          <ac:spMkLst>
            <pc:docMk/>
            <pc:sldMk cId="3124478110" sldId="440"/>
            <ac:spMk id="27" creationId="{B5CD6096-DCB2-F8BB-EDFE-4D07A48677BE}"/>
          </ac:spMkLst>
        </pc:spChg>
        <pc:spChg chg="mod topLvl">
          <ac:chgData name="Dragone, Angelo" userId="46f32b9c-2401-4baa-9452-8734ce2feb51" providerId="ADAL" clId="{96CAC7FD-6BA6-4321-B58F-9507CA98D196}" dt="2022-06-26T15:20:29.788" v="2416" actId="1038"/>
          <ac:spMkLst>
            <pc:docMk/>
            <pc:sldMk cId="3124478110" sldId="440"/>
            <ac:spMk id="28" creationId="{9A349B65-ED8D-7A23-A6CF-AD5D48674AFD}"/>
          </ac:spMkLst>
        </pc:spChg>
        <pc:spChg chg="mod topLvl">
          <ac:chgData name="Dragone, Angelo" userId="46f32b9c-2401-4baa-9452-8734ce2feb51" providerId="ADAL" clId="{96CAC7FD-6BA6-4321-B58F-9507CA98D196}" dt="2022-06-26T15:20:29.788" v="2416" actId="1038"/>
          <ac:spMkLst>
            <pc:docMk/>
            <pc:sldMk cId="3124478110" sldId="440"/>
            <ac:spMk id="29" creationId="{38698D93-CE0C-71FB-C91D-0456BDAAF2E4}"/>
          </ac:spMkLst>
        </pc:spChg>
        <pc:spChg chg="mod topLvl">
          <ac:chgData name="Dragone, Angelo" userId="46f32b9c-2401-4baa-9452-8734ce2feb51" providerId="ADAL" clId="{96CAC7FD-6BA6-4321-B58F-9507CA98D196}" dt="2022-06-26T15:20:29.788" v="2416" actId="1038"/>
          <ac:spMkLst>
            <pc:docMk/>
            <pc:sldMk cId="3124478110" sldId="440"/>
            <ac:spMk id="30" creationId="{E32CFF84-629C-D914-37F0-60EC794B8BD2}"/>
          </ac:spMkLst>
        </pc:spChg>
        <pc:spChg chg="mod">
          <ac:chgData name="Dragone, Angelo" userId="46f32b9c-2401-4baa-9452-8734ce2feb51" providerId="ADAL" clId="{96CAC7FD-6BA6-4321-B58F-9507CA98D196}" dt="2022-06-26T15:20:29.788" v="2416" actId="1038"/>
          <ac:spMkLst>
            <pc:docMk/>
            <pc:sldMk cId="3124478110" sldId="440"/>
            <ac:spMk id="32" creationId="{DCCEFEE4-B69C-BEFB-75A8-2FFABB9D72E4}"/>
          </ac:spMkLst>
        </pc:spChg>
        <pc:spChg chg="mod">
          <ac:chgData name="Dragone, Angelo" userId="46f32b9c-2401-4baa-9452-8734ce2feb51" providerId="ADAL" clId="{96CAC7FD-6BA6-4321-B58F-9507CA98D196}" dt="2022-06-26T15:20:29.788" v="2416" actId="1038"/>
          <ac:spMkLst>
            <pc:docMk/>
            <pc:sldMk cId="3124478110" sldId="440"/>
            <ac:spMk id="33" creationId="{96836594-B37D-6F0B-B7FC-672EAD7E23C2}"/>
          </ac:spMkLst>
        </pc:spChg>
        <pc:spChg chg="mod">
          <ac:chgData name="Dragone, Angelo" userId="46f32b9c-2401-4baa-9452-8734ce2feb51" providerId="ADAL" clId="{96CAC7FD-6BA6-4321-B58F-9507CA98D196}" dt="2022-06-26T15:01:01.488" v="2285" actId="1076"/>
          <ac:spMkLst>
            <pc:docMk/>
            <pc:sldMk cId="3124478110" sldId="440"/>
            <ac:spMk id="37" creationId="{59452E80-5764-CDEA-A7CC-B6C6D8824E92}"/>
          </ac:spMkLst>
        </pc:spChg>
        <pc:spChg chg="mod">
          <ac:chgData name="Dragone, Angelo" userId="46f32b9c-2401-4baa-9452-8734ce2feb51" providerId="ADAL" clId="{96CAC7FD-6BA6-4321-B58F-9507CA98D196}" dt="2022-06-26T15:01:01.488" v="2285" actId="1076"/>
          <ac:spMkLst>
            <pc:docMk/>
            <pc:sldMk cId="3124478110" sldId="440"/>
            <ac:spMk id="38" creationId="{D88B8BE5-4ABC-54F1-21E8-51252FC3D949}"/>
          </ac:spMkLst>
        </pc:spChg>
        <pc:spChg chg="mod">
          <ac:chgData name="Dragone, Angelo" userId="46f32b9c-2401-4baa-9452-8734ce2feb51" providerId="ADAL" clId="{96CAC7FD-6BA6-4321-B58F-9507CA98D196}" dt="2022-06-26T15:01:01.488" v="2285" actId="1076"/>
          <ac:spMkLst>
            <pc:docMk/>
            <pc:sldMk cId="3124478110" sldId="440"/>
            <ac:spMk id="39" creationId="{6F240402-5633-618F-34C7-8AA9B0D1A4D8}"/>
          </ac:spMkLst>
        </pc:spChg>
        <pc:spChg chg="mod">
          <ac:chgData name="Dragone, Angelo" userId="46f32b9c-2401-4baa-9452-8734ce2feb51" providerId="ADAL" clId="{96CAC7FD-6BA6-4321-B58F-9507CA98D196}" dt="2022-06-26T15:01:01.488" v="2285" actId="1076"/>
          <ac:spMkLst>
            <pc:docMk/>
            <pc:sldMk cId="3124478110" sldId="440"/>
            <ac:spMk id="41" creationId="{1BCCDCF3-68BD-082B-7122-92C6871F2D62}"/>
          </ac:spMkLst>
        </pc:spChg>
        <pc:spChg chg="mod">
          <ac:chgData name="Dragone, Angelo" userId="46f32b9c-2401-4baa-9452-8734ce2feb51" providerId="ADAL" clId="{96CAC7FD-6BA6-4321-B58F-9507CA98D196}" dt="2022-06-26T15:09:26.740" v="2354" actId="6549"/>
          <ac:spMkLst>
            <pc:docMk/>
            <pc:sldMk cId="3124478110" sldId="440"/>
            <ac:spMk id="42" creationId="{9EC0C5A7-3319-9E71-5CEA-2CC5C8C1722A}"/>
          </ac:spMkLst>
        </pc:spChg>
        <pc:spChg chg="mod">
          <ac:chgData name="Dragone, Angelo" userId="46f32b9c-2401-4baa-9452-8734ce2feb51" providerId="ADAL" clId="{96CAC7FD-6BA6-4321-B58F-9507CA98D196}" dt="2022-06-26T15:09:03.456" v="2352" actId="6549"/>
          <ac:spMkLst>
            <pc:docMk/>
            <pc:sldMk cId="3124478110" sldId="440"/>
            <ac:spMk id="43" creationId="{7ABA3277-9CD6-5D75-EC54-2E3547D9D2B8}"/>
          </ac:spMkLst>
        </pc:spChg>
        <pc:spChg chg="mod">
          <ac:chgData name="Dragone, Angelo" userId="46f32b9c-2401-4baa-9452-8734ce2feb51" providerId="ADAL" clId="{96CAC7FD-6BA6-4321-B58F-9507CA98D196}" dt="2022-06-26T15:08:58.858" v="2350" actId="6549"/>
          <ac:spMkLst>
            <pc:docMk/>
            <pc:sldMk cId="3124478110" sldId="440"/>
            <ac:spMk id="44" creationId="{CB88E32F-1226-CE58-CC2A-821248992030}"/>
          </ac:spMkLst>
        </pc:spChg>
        <pc:spChg chg="mod">
          <ac:chgData name="Dragone, Angelo" userId="46f32b9c-2401-4baa-9452-8734ce2feb51" providerId="ADAL" clId="{96CAC7FD-6BA6-4321-B58F-9507CA98D196}" dt="2022-06-26T15:01:01.488" v="2285" actId="1076"/>
          <ac:spMkLst>
            <pc:docMk/>
            <pc:sldMk cId="3124478110" sldId="440"/>
            <ac:spMk id="45" creationId="{995A2848-6D29-F25E-1112-C68A2B9173AE}"/>
          </ac:spMkLst>
        </pc:spChg>
        <pc:spChg chg="mod">
          <ac:chgData name="Dragone, Angelo" userId="46f32b9c-2401-4baa-9452-8734ce2feb51" providerId="ADAL" clId="{96CAC7FD-6BA6-4321-B58F-9507CA98D196}" dt="2022-06-26T15:01:01.488" v="2285" actId="1076"/>
          <ac:spMkLst>
            <pc:docMk/>
            <pc:sldMk cId="3124478110" sldId="440"/>
            <ac:spMk id="46" creationId="{5200342C-CE9D-A490-B020-E5B6B735AE8C}"/>
          </ac:spMkLst>
        </pc:spChg>
        <pc:spChg chg="mod">
          <ac:chgData name="Dragone, Angelo" userId="46f32b9c-2401-4baa-9452-8734ce2feb51" providerId="ADAL" clId="{96CAC7FD-6BA6-4321-B58F-9507CA98D196}" dt="2022-06-26T15:01:01.488" v="2285" actId="1076"/>
          <ac:spMkLst>
            <pc:docMk/>
            <pc:sldMk cId="3124478110" sldId="440"/>
            <ac:spMk id="47" creationId="{758ADFB6-2598-05D7-C8D9-0DD928199ED8}"/>
          </ac:spMkLst>
        </pc:spChg>
        <pc:spChg chg="add mod">
          <ac:chgData name="Dragone, Angelo" userId="46f32b9c-2401-4baa-9452-8734ce2feb51" providerId="ADAL" clId="{96CAC7FD-6BA6-4321-B58F-9507CA98D196}" dt="2022-06-26T15:01:01.488" v="2285" actId="1076"/>
          <ac:spMkLst>
            <pc:docMk/>
            <pc:sldMk cId="3124478110" sldId="440"/>
            <ac:spMk id="48" creationId="{2C49D235-693C-3D4E-4516-7F42A914310B}"/>
          </ac:spMkLst>
        </pc:spChg>
        <pc:spChg chg="add mod">
          <ac:chgData name="Dragone, Angelo" userId="46f32b9c-2401-4baa-9452-8734ce2feb51" providerId="ADAL" clId="{96CAC7FD-6BA6-4321-B58F-9507CA98D196}" dt="2022-06-26T15:01:01.488" v="2285" actId="1076"/>
          <ac:spMkLst>
            <pc:docMk/>
            <pc:sldMk cId="3124478110" sldId="440"/>
            <ac:spMk id="49" creationId="{EA16C64A-6C9C-7FFF-30BE-1CE478B91E0D}"/>
          </ac:spMkLst>
        </pc:spChg>
        <pc:spChg chg="add mod">
          <ac:chgData name="Dragone, Angelo" userId="46f32b9c-2401-4baa-9452-8734ce2feb51" providerId="ADAL" clId="{96CAC7FD-6BA6-4321-B58F-9507CA98D196}" dt="2022-06-26T15:01:01.488" v="2285" actId="1076"/>
          <ac:spMkLst>
            <pc:docMk/>
            <pc:sldMk cId="3124478110" sldId="440"/>
            <ac:spMk id="50" creationId="{6D6F1F0B-055F-B7F7-0BDD-E8B5FAE139E1}"/>
          </ac:spMkLst>
        </pc:spChg>
        <pc:spChg chg="add mod">
          <ac:chgData name="Dragone, Angelo" userId="46f32b9c-2401-4baa-9452-8734ce2feb51" providerId="ADAL" clId="{96CAC7FD-6BA6-4321-B58F-9507CA98D196}" dt="2022-06-26T15:01:21.887" v="2288" actId="1036"/>
          <ac:spMkLst>
            <pc:docMk/>
            <pc:sldMk cId="3124478110" sldId="440"/>
            <ac:spMk id="51" creationId="{3E813DFB-0CE0-E689-8955-D5F04DC5DCC7}"/>
          </ac:spMkLst>
        </pc:spChg>
        <pc:spChg chg="add mod">
          <ac:chgData name="Dragone, Angelo" userId="46f32b9c-2401-4baa-9452-8734ce2feb51" providerId="ADAL" clId="{96CAC7FD-6BA6-4321-B58F-9507CA98D196}" dt="2022-06-26T15:01:26.742" v="2289" actId="1036"/>
          <ac:spMkLst>
            <pc:docMk/>
            <pc:sldMk cId="3124478110" sldId="440"/>
            <ac:spMk id="52" creationId="{BC8FEC45-F78A-B5E8-4027-53F71D59B963}"/>
          </ac:spMkLst>
        </pc:spChg>
        <pc:spChg chg="add mod">
          <ac:chgData name="Dragone, Angelo" userId="46f32b9c-2401-4baa-9452-8734ce2feb51" providerId="ADAL" clId="{96CAC7FD-6BA6-4321-B58F-9507CA98D196}" dt="2022-06-26T15:01:01.488" v="2285" actId="1076"/>
          <ac:spMkLst>
            <pc:docMk/>
            <pc:sldMk cId="3124478110" sldId="440"/>
            <ac:spMk id="53" creationId="{87029557-96DB-EAB2-C7D4-4643D5C882D3}"/>
          </ac:spMkLst>
        </pc:spChg>
        <pc:spChg chg="mod">
          <ac:chgData name="Dragone, Angelo" userId="46f32b9c-2401-4baa-9452-8734ce2feb51" providerId="ADAL" clId="{96CAC7FD-6BA6-4321-B58F-9507CA98D196}" dt="2022-06-26T15:01:01.488" v="2285" actId="1076"/>
          <ac:spMkLst>
            <pc:docMk/>
            <pc:sldMk cId="3124478110" sldId="440"/>
            <ac:spMk id="56" creationId="{7082DF0B-AB39-9879-F713-8B540D8D243E}"/>
          </ac:spMkLst>
        </pc:spChg>
        <pc:spChg chg="mod">
          <ac:chgData name="Dragone, Angelo" userId="46f32b9c-2401-4baa-9452-8734ce2feb51" providerId="ADAL" clId="{96CAC7FD-6BA6-4321-B58F-9507CA98D196}" dt="2022-06-26T15:01:01.488" v="2285" actId="1076"/>
          <ac:spMkLst>
            <pc:docMk/>
            <pc:sldMk cId="3124478110" sldId="440"/>
            <ac:spMk id="58" creationId="{CC542109-CE36-C914-C693-23B4BD8BD775}"/>
          </ac:spMkLst>
        </pc:spChg>
        <pc:spChg chg="mod">
          <ac:chgData name="Dragone, Angelo" userId="46f32b9c-2401-4baa-9452-8734ce2feb51" providerId="ADAL" clId="{96CAC7FD-6BA6-4321-B58F-9507CA98D196}" dt="2022-06-26T15:01:01.488" v="2285" actId="1076"/>
          <ac:spMkLst>
            <pc:docMk/>
            <pc:sldMk cId="3124478110" sldId="440"/>
            <ac:spMk id="59" creationId="{E239F3B0-353E-110A-6185-F5C4E59252EA}"/>
          </ac:spMkLst>
        </pc:spChg>
        <pc:spChg chg="mod">
          <ac:chgData name="Dragone, Angelo" userId="46f32b9c-2401-4baa-9452-8734ce2feb51" providerId="ADAL" clId="{96CAC7FD-6BA6-4321-B58F-9507CA98D196}" dt="2022-06-26T15:01:01.488" v="2285" actId="1076"/>
          <ac:spMkLst>
            <pc:docMk/>
            <pc:sldMk cId="3124478110" sldId="440"/>
            <ac:spMk id="60" creationId="{3012F1E4-60D6-ED3A-43A1-897867527292}"/>
          </ac:spMkLst>
        </pc:spChg>
        <pc:spChg chg="mod">
          <ac:chgData name="Dragone, Angelo" userId="46f32b9c-2401-4baa-9452-8734ce2feb51" providerId="ADAL" clId="{96CAC7FD-6BA6-4321-B58F-9507CA98D196}" dt="2022-06-26T15:01:01.488" v="2285" actId="1076"/>
          <ac:spMkLst>
            <pc:docMk/>
            <pc:sldMk cId="3124478110" sldId="440"/>
            <ac:spMk id="61" creationId="{97801E12-95AE-6081-4465-9D35662E5EAD}"/>
          </ac:spMkLst>
        </pc:spChg>
        <pc:spChg chg="mod">
          <ac:chgData name="Dragone, Angelo" userId="46f32b9c-2401-4baa-9452-8734ce2feb51" providerId="ADAL" clId="{96CAC7FD-6BA6-4321-B58F-9507CA98D196}" dt="2022-06-26T15:01:01.488" v="2285" actId="1076"/>
          <ac:spMkLst>
            <pc:docMk/>
            <pc:sldMk cId="3124478110" sldId="440"/>
            <ac:spMk id="64" creationId="{935C4F8A-CE1C-98D9-981E-FA909E372FEF}"/>
          </ac:spMkLst>
        </pc:spChg>
        <pc:spChg chg="mod">
          <ac:chgData name="Dragone, Angelo" userId="46f32b9c-2401-4baa-9452-8734ce2feb51" providerId="ADAL" clId="{96CAC7FD-6BA6-4321-B58F-9507CA98D196}" dt="2022-06-26T15:01:01.488" v="2285" actId="1076"/>
          <ac:spMkLst>
            <pc:docMk/>
            <pc:sldMk cId="3124478110" sldId="440"/>
            <ac:spMk id="66" creationId="{71BFA820-98F6-6A90-08E4-53EDE3E50A30}"/>
          </ac:spMkLst>
        </pc:spChg>
        <pc:spChg chg="mod">
          <ac:chgData name="Dragone, Angelo" userId="46f32b9c-2401-4baa-9452-8734ce2feb51" providerId="ADAL" clId="{96CAC7FD-6BA6-4321-B58F-9507CA98D196}" dt="2022-06-26T15:01:01.488" v="2285" actId="1076"/>
          <ac:spMkLst>
            <pc:docMk/>
            <pc:sldMk cId="3124478110" sldId="440"/>
            <ac:spMk id="67" creationId="{43A0037E-AEBD-AEEC-605F-13C8A18F5448}"/>
          </ac:spMkLst>
        </pc:spChg>
        <pc:spChg chg="mod">
          <ac:chgData name="Dragone, Angelo" userId="46f32b9c-2401-4baa-9452-8734ce2feb51" providerId="ADAL" clId="{96CAC7FD-6BA6-4321-B58F-9507CA98D196}" dt="2022-06-26T15:01:01.488" v="2285" actId="1076"/>
          <ac:spMkLst>
            <pc:docMk/>
            <pc:sldMk cId="3124478110" sldId="440"/>
            <ac:spMk id="68" creationId="{68CD845D-844F-C328-753E-3C2318B70D57}"/>
          </ac:spMkLst>
        </pc:spChg>
        <pc:spChg chg="add mod">
          <ac:chgData name="Dragone, Angelo" userId="46f32b9c-2401-4baa-9452-8734ce2feb51" providerId="ADAL" clId="{96CAC7FD-6BA6-4321-B58F-9507CA98D196}" dt="2022-06-26T15:01:01.488" v="2285" actId="1076"/>
          <ac:spMkLst>
            <pc:docMk/>
            <pc:sldMk cId="3124478110" sldId="440"/>
            <ac:spMk id="69" creationId="{D4249561-E991-7C60-C081-733334EF4A38}"/>
          </ac:spMkLst>
        </pc:spChg>
        <pc:spChg chg="mod">
          <ac:chgData name="Dragone, Angelo" userId="46f32b9c-2401-4baa-9452-8734ce2feb51" providerId="ADAL" clId="{96CAC7FD-6BA6-4321-B58F-9507CA98D196}" dt="2022-06-26T14:58:29.964" v="2253"/>
          <ac:spMkLst>
            <pc:docMk/>
            <pc:sldMk cId="3124478110" sldId="440"/>
            <ac:spMk id="72" creationId="{3DB20F9E-423E-80CD-9280-B48BECA46A26}"/>
          </ac:spMkLst>
        </pc:spChg>
        <pc:spChg chg="mod">
          <ac:chgData name="Dragone, Angelo" userId="46f32b9c-2401-4baa-9452-8734ce2feb51" providerId="ADAL" clId="{96CAC7FD-6BA6-4321-B58F-9507CA98D196}" dt="2022-06-26T14:58:29.964" v="2253"/>
          <ac:spMkLst>
            <pc:docMk/>
            <pc:sldMk cId="3124478110" sldId="440"/>
            <ac:spMk id="74" creationId="{FDC130C3-F786-3A09-527D-0D795283ED55}"/>
          </ac:spMkLst>
        </pc:spChg>
        <pc:spChg chg="mod">
          <ac:chgData name="Dragone, Angelo" userId="46f32b9c-2401-4baa-9452-8734ce2feb51" providerId="ADAL" clId="{96CAC7FD-6BA6-4321-B58F-9507CA98D196}" dt="2022-06-26T14:58:29.964" v="2253"/>
          <ac:spMkLst>
            <pc:docMk/>
            <pc:sldMk cId="3124478110" sldId="440"/>
            <ac:spMk id="75" creationId="{EBD33E3B-5096-F18C-AE36-29C942C00598}"/>
          </ac:spMkLst>
        </pc:spChg>
        <pc:spChg chg="mod">
          <ac:chgData name="Dragone, Angelo" userId="46f32b9c-2401-4baa-9452-8734ce2feb51" providerId="ADAL" clId="{96CAC7FD-6BA6-4321-B58F-9507CA98D196}" dt="2022-06-26T14:58:29.964" v="2253"/>
          <ac:spMkLst>
            <pc:docMk/>
            <pc:sldMk cId="3124478110" sldId="440"/>
            <ac:spMk id="76" creationId="{98B62E59-5A6C-55A7-6106-812B82080324}"/>
          </ac:spMkLst>
        </pc:spChg>
        <pc:spChg chg="mod">
          <ac:chgData name="Dragone, Angelo" userId="46f32b9c-2401-4baa-9452-8734ce2feb51" providerId="ADAL" clId="{96CAC7FD-6BA6-4321-B58F-9507CA98D196}" dt="2022-06-26T14:58:29.964" v="2253"/>
          <ac:spMkLst>
            <pc:docMk/>
            <pc:sldMk cId="3124478110" sldId="440"/>
            <ac:spMk id="77" creationId="{B15226C1-E4EC-3126-A807-E29383485A6F}"/>
          </ac:spMkLst>
        </pc:spChg>
        <pc:spChg chg="mod">
          <ac:chgData name="Dragone, Angelo" userId="46f32b9c-2401-4baa-9452-8734ce2feb51" providerId="ADAL" clId="{96CAC7FD-6BA6-4321-B58F-9507CA98D196}" dt="2022-06-26T14:58:29.964" v="2253"/>
          <ac:spMkLst>
            <pc:docMk/>
            <pc:sldMk cId="3124478110" sldId="440"/>
            <ac:spMk id="80" creationId="{89801F76-7739-D7E2-9ECF-E8CBC054A499}"/>
          </ac:spMkLst>
        </pc:spChg>
        <pc:spChg chg="mod">
          <ac:chgData name="Dragone, Angelo" userId="46f32b9c-2401-4baa-9452-8734ce2feb51" providerId="ADAL" clId="{96CAC7FD-6BA6-4321-B58F-9507CA98D196}" dt="2022-06-26T14:58:29.964" v="2253"/>
          <ac:spMkLst>
            <pc:docMk/>
            <pc:sldMk cId="3124478110" sldId="440"/>
            <ac:spMk id="82" creationId="{AADB964A-36D5-EB4D-F6BE-CC2654469446}"/>
          </ac:spMkLst>
        </pc:spChg>
        <pc:spChg chg="mod">
          <ac:chgData name="Dragone, Angelo" userId="46f32b9c-2401-4baa-9452-8734ce2feb51" providerId="ADAL" clId="{96CAC7FD-6BA6-4321-B58F-9507CA98D196}" dt="2022-06-26T14:58:29.964" v="2253"/>
          <ac:spMkLst>
            <pc:docMk/>
            <pc:sldMk cId="3124478110" sldId="440"/>
            <ac:spMk id="83" creationId="{A95100CC-79E2-F7E9-6567-9AFBBA435F69}"/>
          </ac:spMkLst>
        </pc:spChg>
        <pc:spChg chg="mod">
          <ac:chgData name="Dragone, Angelo" userId="46f32b9c-2401-4baa-9452-8734ce2feb51" providerId="ADAL" clId="{96CAC7FD-6BA6-4321-B58F-9507CA98D196}" dt="2022-06-26T14:58:29.964" v="2253"/>
          <ac:spMkLst>
            <pc:docMk/>
            <pc:sldMk cId="3124478110" sldId="440"/>
            <ac:spMk id="84" creationId="{F960DCBB-F6F1-46E5-8212-CCECDC630780}"/>
          </ac:spMkLst>
        </pc:spChg>
        <pc:spChg chg="add mod">
          <ac:chgData name="Dragone, Angelo" userId="46f32b9c-2401-4baa-9452-8734ce2feb51" providerId="ADAL" clId="{96CAC7FD-6BA6-4321-B58F-9507CA98D196}" dt="2022-06-26T15:01:01.488" v="2285" actId="1076"/>
          <ac:spMkLst>
            <pc:docMk/>
            <pc:sldMk cId="3124478110" sldId="440"/>
            <ac:spMk id="85" creationId="{018C228F-6673-069B-EEF8-4BC092A35C1A}"/>
          </ac:spMkLst>
        </pc:spChg>
        <pc:spChg chg="add mod">
          <ac:chgData name="Dragone, Angelo" userId="46f32b9c-2401-4baa-9452-8734ce2feb51" providerId="ADAL" clId="{96CAC7FD-6BA6-4321-B58F-9507CA98D196}" dt="2022-06-26T15:18:50.358" v="2404" actId="20577"/>
          <ac:spMkLst>
            <pc:docMk/>
            <pc:sldMk cId="3124478110" sldId="440"/>
            <ac:spMk id="86" creationId="{F6159355-E8C1-2E05-89C5-6C15AB8167F5}"/>
          </ac:spMkLst>
        </pc:spChg>
        <pc:spChg chg="add mod">
          <ac:chgData name="Dragone, Angelo" userId="46f32b9c-2401-4baa-9452-8734ce2feb51" providerId="ADAL" clId="{96CAC7FD-6BA6-4321-B58F-9507CA98D196}" dt="2022-06-26T15:01:01.488" v="2285" actId="1076"/>
          <ac:spMkLst>
            <pc:docMk/>
            <pc:sldMk cId="3124478110" sldId="440"/>
            <ac:spMk id="87" creationId="{2E6C4B56-ADB6-F2E5-0063-47A64DE9242B}"/>
          </ac:spMkLst>
        </pc:spChg>
        <pc:spChg chg="mod">
          <ac:chgData name="Dragone, Angelo" userId="46f32b9c-2401-4baa-9452-8734ce2feb51" providerId="ADAL" clId="{96CAC7FD-6BA6-4321-B58F-9507CA98D196}" dt="2022-06-26T15:01:06.971" v="2287" actId="1076"/>
          <ac:spMkLst>
            <pc:docMk/>
            <pc:sldMk cId="3124478110" sldId="440"/>
            <ac:spMk id="89" creationId="{EC140042-1A2F-7997-D94A-FD026C5ED715}"/>
          </ac:spMkLst>
        </pc:spChg>
        <pc:spChg chg="mod">
          <ac:chgData name="Dragone, Angelo" userId="46f32b9c-2401-4baa-9452-8734ce2feb51" providerId="ADAL" clId="{96CAC7FD-6BA6-4321-B58F-9507CA98D196}" dt="2022-06-26T15:01:06.971" v="2287" actId="1076"/>
          <ac:spMkLst>
            <pc:docMk/>
            <pc:sldMk cId="3124478110" sldId="440"/>
            <ac:spMk id="90" creationId="{C5290A48-D227-9D42-A12C-2A6A970ED765}"/>
          </ac:spMkLst>
        </pc:spChg>
        <pc:spChg chg="mod">
          <ac:chgData name="Dragone, Angelo" userId="46f32b9c-2401-4baa-9452-8734ce2feb51" providerId="ADAL" clId="{96CAC7FD-6BA6-4321-B58F-9507CA98D196}" dt="2022-06-26T15:01:06.971" v="2287" actId="1076"/>
          <ac:spMkLst>
            <pc:docMk/>
            <pc:sldMk cId="3124478110" sldId="440"/>
            <ac:spMk id="91" creationId="{43A9CED0-FBDC-A3BE-10CC-6B5056CA43F4}"/>
          </ac:spMkLst>
        </pc:spChg>
        <pc:spChg chg="mod">
          <ac:chgData name="Dragone, Angelo" userId="46f32b9c-2401-4baa-9452-8734ce2feb51" providerId="ADAL" clId="{96CAC7FD-6BA6-4321-B58F-9507CA98D196}" dt="2022-06-26T15:07:48.780" v="2336" actId="6549"/>
          <ac:spMkLst>
            <pc:docMk/>
            <pc:sldMk cId="3124478110" sldId="440"/>
            <ac:spMk id="93" creationId="{DD232BF8-3850-DB7F-B339-148131C6F8A8}"/>
          </ac:spMkLst>
        </pc:spChg>
        <pc:spChg chg="mod">
          <ac:chgData name="Dragone, Angelo" userId="46f32b9c-2401-4baa-9452-8734ce2feb51" providerId="ADAL" clId="{96CAC7FD-6BA6-4321-B58F-9507CA98D196}" dt="2022-06-26T15:07:46.841" v="2335" actId="6549"/>
          <ac:spMkLst>
            <pc:docMk/>
            <pc:sldMk cId="3124478110" sldId="440"/>
            <ac:spMk id="94" creationId="{A9153DE9-D63F-82CF-438B-53CD6C3A51E7}"/>
          </ac:spMkLst>
        </pc:spChg>
        <pc:spChg chg="mod">
          <ac:chgData name="Dragone, Angelo" userId="46f32b9c-2401-4baa-9452-8734ce2feb51" providerId="ADAL" clId="{96CAC7FD-6BA6-4321-B58F-9507CA98D196}" dt="2022-06-26T15:07:53.431" v="2337" actId="6549"/>
          <ac:spMkLst>
            <pc:docMk/>
            <pc:sldMk cId="3124478110" sldId="440"/>
            <ac:spMk id="95" creationId="{6D30A39F-48B0-F317-2581-8E23375527EC}"/>
          </ac:spMkLst>
        </pc:spChg>
        <pc:spChg chg="mod">
          <ac:chgData name="Dragone, Angelo" userId="46f32b9c-2401-4baa-9452-8734ce2feb51" providerId="ADAL" clId="{96CAC7FD-6BA6-4321-B58F-9507CA98D196}" dt="2022-06-26T15:01:06.971" v="2287" actId="1076"/>
          <ac:spMkLst>
            <pc:docMk/>
            <pc:sldMk cId="3124478110" sldId="440"/>
            <ac:spMk id="96" creationId="{6C7D0224-1C86-A404-D908-262A1F62729E}"/>
          </ac:spMkLst>
        </pc:spChg>
        <pc:spChg chg="mod">
          <ac:chgData name="Dragone, Angelo" userId="46f32b9c-2401-4baa-9452-8734ce2feb51" providerId="ADAL" clId="{96CAC7FD-6BA6-4321-B58F-9507CA98D196}" dt="2022-06-26T15:01:06.971" v="2287" actId="1076"/>
          <ac:spMkLst>
            <pc:docMk/>
            <pc:sldMk cId="3124478110" sldId="440"/>
            <ac:spMk id="97" creationId="{F58AF36C-4BA3-F16B-D804-B9E6287817B6}"/>
          </ac:spMkLst>
        </pc:spChg>
        <pc:spChg chg="mod">
          <ac:chgData name="Dragone, Angelo" userId="46f32b9c-2401-4baa-9452-8734ce2feb51" providerId="ADAL" clId="{96CAC7FD-6BA6-4321-B58F-9507CA98D196}" dt="2022-06-26T15:01:06.971" v="2287" actId="1076"/>
          <ac:spMkLst>
            <pc:docMk/>
            <pc:sldMk cId="3124478110" sldId="440"/>
            <ac:spMk id="98" creationId="{3E8469BB-F65F-092E-9A04-18DC3044646B}"/>
          </ac:spMkLst>
        </pc:spChg>
        <pc:spChg chg="mod">
          <ac:chgData name="Dragone, Angelo" userId="46f32b9c-2401-4baa-9452-8734ce2feb51" providerId="ADAL" clId="{96CAC7FD-6BA6-4321-B58F-9507CA98D196}" dt="2022-06-26T15:20:23.173" v="2415" actId="1038"/>
          <ac:spMkLst>
            <pc:docMk/>
            <pc:sldMk cId="3124478110" sldId="440"/>
            <ac:spMk id="100" creationId="{59A3D110-A99A-79BF-EA44-8955B9DB30EF}"/>
          </ac:spMkLst>
        </pc:spChg>
        <pc:spChg chg="mod">
          <ac:chgData name="Dragone, Angelo" userId="46f32b9c-2401-4baa-9452-8734ce2feb51" providerId="ADAL" clId="{96CAC7FD-6BA6-4321-B58F-9507CA98D196}" dt="2022-06-26T15:20:23.173" v="2415" actId="1038"/>
          <ac:spMkLst>
            <pc:docMk/>
            <pc:sldMk cId="3124478110" sldId="440"/>
            <ac:spMk id="101" creationId="{5D84AF48-6472-530B-7AD5-5B5877DC94D9}"/>
          </ac:spMkLst>
        </pc:spChg>
        <pc:spChg chg="mod">
          <ac:chgData name="Dragone, Angelo" userId="46f32b9c-2401-4baa-9452-8734ce2feb51" providerId="ADAL" clId="{96CAC7FD-6BA6-4321-B58F-9507CA98D196}" dt="2022-06-26T15:20:23.173" v="2415" actId="1038"/>
          <ac:spMkLst>
            <pc:docMk/>
            <pc:sldMk cId="3124478110" sldId="440"/>
            <ac:spMk id="102" creationId="{58275112-86E4-11E0-57AB-135901DA1129}"/>
          </ac:spMkLst>
        </pc:spChg>
        <pc:spChg chg="mod">
          <ac:chgData name="Dragone, Angelo" userId="46f32b9c-2401-4baa-9452-8734ce2feb51" providerId="ADAL" clId="{96CAC7FD-6BA6-4321-B58F-9507CA98D196}" dt="2022-06-26T15:20:23.173" v="2415" actId="1038"/>
          <ac:spMkLst>
            <pc:docMk/>
            <pc:sldMk cId="3124478110" sldId="440"/>
            <ac:spMk id="104" creationId="{AB424E81-FF94-CD22-FB80-690F7F3B5EE0}"/>
          </ac:spMkLst>
        </pc:spChg>
        <pc:spChg chg="mod">
          <ac:chgData name="Dragone, Angelo" userId="46f32b9c-2401-4baa-9452-8734ce2feb51" providerId="ADAL" clId="{96CAC7FD-6BA6-4321-B58F-9507CA98D196}" dt="2022-06-26T15:20:23.173" v="2415" actId="1038"/>
          <ac:spMkLst>
            <pc:docMk/>
            <pc:sldMk cId="3124478110" sldId="440"/>
            <ac:spMk id="105" creationId="{05F3AE78-01CE-5837-1892-AD8D3A84849C}"/>
          </ac:spMkLst>
        </pc:spChg>
        <pc:spChg chg="mod">
          <ac:chgData name="Dragone, Angelo" userId="46f32b9c-2401-4baa-9452-8734ce2feb51" providerId="ADAL" clId="{96CAC7FD-6BA6-4321-B58F-9507CA98D196}" dt="2022-06-26T15:20:23.173" v="2415" actId="1038"/>
          <ac:spMkLst>
            <pc:docMk/>
            <pc:sldMk cId="3124478110" sldId="440"/>
            <ac:spMk id="106" creationId="{9394D74F-7D38-30AE-F038-19155AB9A04B}"/>
          </ac:spMkLst>
        </pc:spChg>
        <pc:spChg chg="mod">
          <ac:chgData name="Dragone, Angelo" userId="46f32b9c-2401-4baa-9452-8734ce2feb51" providerId="ADAL" clId="{96CAC7FD-6BA6-4321-B58F-9507CA98D196}" dt="2022-06-26T15:20:23.173" v="2415" actId="1038"/>
          <ac:spMkLst>
            <pc:docMk/>
            <pc:sldMk cId="3124478110" sldId="440"/>
            <ac:spMk id="107" creationId="{E86194EE-E9DD-839F-5193-956AB69747EB}"/>
          </ac:spMkLst>
        </pc:spChg>
        <pc:spChg chg="mod">
          <ac:chgData name="Dragone, Angelo" userId="46f32b9c-2401-4baa-9452-8734ce2feb51" providerId="ADAL" clId="{96CAC7FD-6BA6-4321-B58F-9507CA98D196}" dt="2022-06-26T15:20:23.173" v="2415" actId="1038"/>
          <ac:spMkLst>
            <pc:docMk/>
            <pc:sldMk cId="3124478110" sldId="440"/>
            <ac:spMk id="108" creationId="{6ADCF8C5-71B0-48A8-E0AC-6A378E0672AD}"/>
          </ac:spMkLst>
        </pc:spChg>
        <pc:spChg chg="mod">
          <ac:chgData name="Dragone, Angelo" userId="46f32b9c-2401-4baa-9452-8734ce2feb51" providerId="ADAL" clId="{96CAC7FD-6BA6-4321-B58F-9507CA98D196}" dt="2022-06-26T15:20:23.173" v="2415" actId="1038"/>
          <ac:spMkLst>
            <pc:docMk/>
            <pc:sldMk cId="3124478110" sldId="440"/>
            <ac:spMk id="109" creationId="{45653694-BAC6-59E4-C658-C2154B954882}"/>
          </ac:spMkLst>
        </pc:spChg>
        <pc:spChg chg="mod">
          <ac:chgData name="Dragone, Angelo" userId="46f32b9c-2401-4baa-9452-8734ce2feb51" providerId="ADAL" clId="{96CAC7FD-6BA6-4321-B58F-9507CA98D196}" dt="2022-06-26T15:20:23.173" v="2415" actId="1038"/>
          <ac:spMkLst>
            <pc:docMk/>
            <pc:sldMk cId="3124478110" sldId="440"/>
            <ac:spMk id="110" creationId="{4DE6E4E6-A794-A898-DD1C-B6E0B337489A}"/>
          </ac:spMkLst>
        </pc:spChg>
        <pc:spChg chg="mod">
          <ac:chgData name="Dragone, Angelo" userId="46f32b9c-2401-4baa-9452-8734ce2feb51" providerId="ADAL" clId="{96CAC7FD-6BA6-4321-B58F-9507CA98D196}" dt="2022-06-26T15:01:06.971" v="2287" actId="1076"/>
          <ac:spMkLst>
            <pc:docMk/>
            <pc:sldMk cId="3124478110" sldId="440"/>
            <ac:spMk id="112" creationId="{BD3FFFAE-F3F3-6BCE-8005-FA5ECBBE94AD}"/>
          </ac:spMkLst>
        </pc:spChg>
        <pc:spChg chg="mod">
          <ac:chgData name="Dragone, Angelo" userId="46f32b9c-2401-4baa-9452-8734ce2feb51" providerId="ADAL" clId="{96CAC7FD-6BA6-4321-B58F-9507CA98D196}" dt="2022-06-26T15:01:06.971" v="2287" actId="1076"/>
          <ac:spMkLst>
            <pc:docMk/>
            <pc:sldMk cId="3124478110" sldId="440"/>
            <ac:spMk id="113" creationId="{773036B1-DC8A-96CA-02A4-A46A9B7FE0ED}"/>
          </ac:spMkLst>
        </pc:spChg>
        <pc:spChg chg="mod">
          <ac:chgData name="Dragone, Angelo" userId="46f32b9c-2401-4baa-9452-8734ce2feb51" providerId="ADAL" clId="{96CAC7FD-6BA6-4321-B58F-9507CA98D196}" dt="2022-06-26T15:01:06.971" v="2287" actId="1076"/>
          <ac:spMkLst>
            <pc:docMk/>
            <pc:sldMk cId="3124478110" sldId="440"/>
            <ac:spMk id="114" creationId="{3B41DC8B-D326-3CC0-F13D-615E2E6F2659}"/>
          </ac:spMkLst>
        </pc:spChg>
        <pc:spChg chg="mod">
          <ac:chgData name="Dragone, Angelo" userId="46f32b9c-2401-4baa-9452-8734ce2feb51" providerId="ADAL" clId="{96CAC7FD-6BA6-4321-B58F-9507CA98D196}" dt="2022-06-26T15:01:06.971" v="2287" actId="1076"/>
          <ac:spMkLst>
            <pc:docMk/>
            <pc:sldMk cId="3124478110" sldId="440"/>
            <ac:spMk id="116" creationId="{314F9B23-3940-EB49-65CA-61F92D97456C}"/>
          </ac:spMkLst>
        </pc:spChg>
        <pc:spChg chg="mod">
          <ac:chgData name="Dragone, Angelo" userId="46f32b9c-2401-4baa-9452-8734ce2feb51" providerId="ADAL" clId="{96CAC7FD-6BA6-4321-B58F-9507CA98D196}" dt="2022-06-26T15:08:01.605" v="2340" actId="6549"/>
          <ac:spMkLst>
            <pc:docMk/>
            <pc:sldMk cId="3124478110" sldId="440"/>
            <ac:spMk id="117" creationId="{F4520F00-4EFA-EB49-A0B0-41EA7E54A831}"/>
          </ac:spMkLst>
        </pc:spChg>
        <pc:spChg chg="mod">
          <ac:chgData name="Dragone, Angelo" userId="46f32b9c-2401-4baa-9452-8734ce2feb51" providerId="ADAL" clId="{96CAC7FD-6BA6-4321-B58F-9507CA98D196}" dt="2022-06-26T15:07:55.911" v="2338" actId="20577"/>
          <ac:spMkLst>
            <pc:docMk/>
            <pc:sldMk cId="3124478110" sldId="440"/>
            <ac:spMk id="118" creationId="{FE0DC7DC-5A0C-E075-932C-B555C48DCFA2}"/>
          </ac:spMkLst>
        </pc:spChg>
        <pc:spChg chg="mod">
          <ac:chgData name="Dragone, Angelo" userId="46f32b9c-2401-4baa-9452-8734ce2feb51" providerId="ADAL" clId="{96CAC7FD-6BA6-4321-B58F-9507CA98D196}" dt="2022-06-26T15:07:58.898" v="2339" actId="6549"/>
          <ac:spMkLst>
            <pc:docMk/>
            <pc:sldMk cId="3124478110" sldId="440"/>
            <ac:spMk id="119" creationId="{83C9C7C1-F24B-57EF-F79E-0C0B5925A79C}"/>
          </ac:spMkLst>
        </pc:spChg>
        <pc:spChg chg="mod">
          <ac:chgData name="Dragone, Angelo" userId="46f32b9c-2401-4baa-9452-8734ce2feb51" providerId="ADAL" clId="{96CAC7FD-6BA6-4321-B58F-9507CA98D196}" dt="2022-06-26T15:01:06.971" v="2287" actId="1076"/>
          <ac:spMkLst>
            <pc:docMk/>
            <pc:sldMk cId="3124478110" sldId="440"/>
            <ac:spMk id="120" creationId="{FAAFA732-CCAF-C0F1-745C-1A1A898E40E6}"/>
          </ac:spMkLst>
        </pc:spChg>
        <pc:spChg chg="mod">
          <ac:chgData name="Dragone, Angelo" userId="46f32b9c-2401-4baa-9452-8734ce2feb51" providerId="ADAL" clId="{96CAC7FD-6BA6-4321-B58F-9507CA98D196}" dt="2022-06-26T15:01:06.971" v="2287" actId="1076"/>
          <ac:spMkLst>
            <pc:docMk/>
            <pc:sldMk cId="3124478110" sldId="440"/>
            <ac:spMk id="121" creationId="{EB3DDA62-374E-E0ED-1A43-BBB25F57AF9D}"/>
          </ac:spMkLst>
        </pc:spChg>
        <pc:spChg chg="mod">
          <ac:chgData name="Dragone, Angelo" userId="46f32b9c-2401-4baa-9452-8734ce2feb51" providerId="ADAL" clId="{96CAC7FD-6BA6-4321-B58F-9507CA98D196}" dt="2022-06-26T15:01:06.971" v="2287" actId="1076"/>
          <ac:spMkLst>
            <pc:docMk/>
            <pc:sldMk cId="3124478110" sldId="440"/>
            <ac:spMk id="122" creationId="{142FCB2F-DE61-0B90-6232-89F2AB072445}"/>
          </ac:spMkLst>
        </pc:spChg>
        <pc:spChg chg="add mod">
          <ac:chgData name="Dragone, Angelo" userId="46f32b9c-2401-4baa-9452-8734ce2feb51" providerId="ADAL" clId="{96CAC7FD-6BA6-4321-B58F-9507CA98D196}" dt="2022-06-26T15:08:22.280" v="2345" actId="1038"/>
          <ac:spMkLst>
            <pc:docMk/>
            <pc:sldMk cId="3124478110" sldId="440"/>
            <ac:spMk id="123" creationId="{E2F3F17D-BCBC-268E-31CB-DCFC75F33ABB}"/>
          </ac:spMkLst>
        </pc:spChg>
        <pc:spChg chg="add mod">
          <ac:chgData name="Dragone, Angelo" userId="46f32b9c-2401-4baa-9452-8734ce2feb51" providerId="ADAL" clId="{96CAC7FD-6BA6-4321-B58F-9507CA98D196}" dt="2022-06-26T15:01:06.971" v="2287" actId="1076"/>
          <ac:spMkLst>
            <pc:docMk/>
            <pc:sldMk cId="3124478110" sldId="440"/>
            <ac:spMk id="124" creationId="{6A22755C-F1FB-D0C6-D6A0-55B8BB684EE6}"/>
          </ac:spMkLst>
        </pc:spChg>
        <pc:spChg chg="add mod">
          <ac:chgData name="Dragone, Angelo" userId="46f32b9c-2401-4baa-9452-8734ce2feb51" providerId="ADAL" clId="{96CAC7FD-6BA6-4321-B58F-9507CA98D196}" dt="2022-06-26T15:01:06.971" v="2287" actId="1076"/>
          <ac:spMkLst>
            <pc:docMk/>
            <pc:sldMk cId="3124478110" sldId="440"/>
            <ac:spMk id="125" creationId="{C708D9B4-1DD5-6B1A-CF5A-BF60760EFA02}"/>
          </ac:spMkLst>
        </pc:spChg>
        <pc:spChg chg="add mod">
          <ac:chgData name="Dragone, Angelo" userId="46f32b9c-2401-4baa-9452-8734ce2feb51" providerId="ADAL" clId="{96CAC7FD-6BA6-4321-B58F-9507CA98D196}" dt="2022-06-26T15:01:32.739" v="2291" actId="1036"/>
          <ac:spMkLst>
            <pc:docMk/>
            <pc:sldMk cId="3124478110" sldId="440"/>
            <ac:spMk id="126" creationId="{4F5092F4-9F8A-1E8E-6B0B-B8381D195F71}"/>
          </ac:spMkLst>
        </pc:spChg>
        <pc:spChg chg="add mod">
          <ac:chgData name="Dragone, Angelo" userId="46f32b9c-2401-4baa-9452-8734ce2feb51" providerId="ADAL" clId="{96CAC7FD-6BA6-4321-B58F-9507CA98D196}" dt="2022-06-26T15:01:29.936" v="2290" actId="1036"/>
          <ac:spMkLst>
            <pc:docMk/>
            <pc:sldMk cId="3124478110" sldId="440"/>
            <ac:spMk id="127" creationId="{85582EFF-AA85-B393-6E6D-5E9197E4154D}"/>
          </ac:spMkLst>
        </pc:spChg>
        <pc:spChg chg="add mod">
          <ac:chgData name="Dragone, Angelo" userId="46f32b9c-2401-4baa-9452-8734ce2feb51" providerId="ADAL" clId="{96CAC7FD-6BA6-4321-B58F-9507CA98D196}" dt="2022-06-26T15:05:45.670" v="2312" actId="14100"/>
          <ac:spMkLst>
            <pc:docMk/>
            <pc:sldMk cId="3124478110" sldId="440"/>
            <ac:spMk id="128" creationId="{809E32F8-211E-F6A5-C14B-752D22700B8D}"/>
          </ac:spMkLst>
        </pc:spChg>
        <pc:spChg chg="mod">
          <ac:chgData name="Dragone, Angelo" userId="46f32b9c-2401-4baa-9452-8734ce2feb51" providerId="ADAL" clId="{96CAC7FD-6BA6-4321-B58F-9507CA98D196}" dt="2022-06-26T15:20:12.062" v="2414" actId="1038"/>
          <ac:spMkLst>
            <pc:docMk/>
            <pc:sldMk cId="3124478110" sldId="440"/>
            <ac:spMk id="131" creationId="{54BE683F-B7B5-9364-13C7-708A8BC95402}"/>
          </ac:spMkLst>
        </pc:spChg>
        <pc:spChg chg="mod">
          <ac:chgData name="Dragone, Angelo" userId="46f32b9c-2401-4baa-9452-8734ce2feb51" providerId="ADAL" clId="{96CAC7FD-6BA6-4321-B58F-9507CA98D196}" dt="2022-06-26T15:20:12.062" v="2414" actId="1038"/>
          <ac:spMkLst>
            <pc:docMk/>
            <pc:sldMk cId="3124478110" sldId="440"/>
            <ac:spMk id="133" creationId="{730193BC-DA32-3812-9AE2-25491EBF7D92}"/>
          </ac:spMkLst>
        </pc:spChg>
        <pc:spChg chg="mod">
          <ac:chgData name="Dragone, Angelo" userId="46f32b9c-2401-4baa-9452-8734ce2feb51" providerId="ADAL" clId="{96CAC7FD-6BA6-4321-B58F-9507CA98D196}" dt="2022-06-26T15:20:12.062" v="2414" actId="1038"/>
          <ac:spMkLst>
            <pc:docMk/>
            <pc:sldMk cId="3124478110" sldId="440"/>
            <ac:spMk id="134" creationId="{7B1AA2C4-76A8-6A90-EBD6-C102CA376FC1}"/>
          </ac:spMkLst>
        </pc:spChg>
        <pc:spChg chg="mod">
          <ac:chgData name="Dragone, Angelo" userId="46f32b9c-2401-4baa-9452-8734ce2feb51" providerId="ADAL" clId="{96CAC7FD-6BA6-4321-B58F-9507CA98D196}" dt="2022-06-26T15:20:12.062" v="2414" actId="1038"/>
          <ac:spMkLst>
            <pc:docMk/>
            <pc:sldMk cId="3124478110" sldId="440"/>
            <ac:spMk id="135" creationId="{46ABE46F-8B9A-DD0C-71EA-07CB5EA2A377}"/>
          </ac:spMkLst>
        </pc:spChg>
        <pc:spChg chg="mod">
          <ac:chgData name="Dragone, Angelo" userId="46f32b9c-2401-4baa-9452-8734ce2feb51" providerId="ADAL" clId="{96CAC7FD-6BA6-4321-B58F-9507CA98D196}" dt="2022-06-26T15:20:12.062" v="2414" actId="1038"/>
          <ac:spMkLst>
            <pc:docMk/>
            <pc:sldMk cId="3124478110" sldId="440"/>
            <ac:spMk id="136" creationId="{A0DAFAC3-A41B-3522-3657-9D6EE55E8DFB}"/>
          </ac:spMkLst>
        </pc:spChg>
        <pc:spChg chg="mod">
          <ac:chgData name="Dragone, Angelo" userId="46f32b9c-2401-4baa-9452-8734ce2feb51" providerId="ADAL" clId="{96CAC7FD-6BA6-4321-B58F-9507CA98D196}" dt="2022-06-26T15:01:06.971" v="2287" actId="1076"/>
          <ac:spMkLst>
            <pc:docMk/>
            <pc:sldMk cId="3124478110" sldId="440"/>
            <ac:spMk id="139" creationId="{FFF0E34A-E18D-E195-D50B-55544A1254B9}"/>
          </ac:spMkLst>
        </pc:spChg>
        <pc:spChg chg="mod">
          <ac:chgData name="Dragone, Angelo" userId="46f32b9c-2401-4baa-9452-8734ce2feb51" providerId="ADAL" clId="{96CAC7FD-6BA6-4321-B58F-9507CA98D196}" dt="2022-06-26T15:01:06.971" v="2287" actId="1076"/>
          <ac:spMkLst>
            <pc:docMk/>
            <pc:sldMk cId="3124478110" sldId="440"/>
            <ac:spMk id="141" creationId="{4F6BB323-86FC-B612-546E-6975A847CEAD}"/>
          </ac:spMkLst>
        </pc:spChg>
        <pc:spChg chg="mod">
          <ac:chgData name="Dragone, Angelo" userId="46f32b9c-2401-4baa-9452-8734ce2feb51" providerId="ADAL" clId="{96CAC7FD-6BA6-4321-B58F-9507CA98D196}" dt="2022-06-26T15:01:06.971" v="2287" actId="1076"/>
          <ac:spMkLst>
            <pc:docMk/>
            <pc:sldMk cId="3124478110" sldId="440"/>
            <ac:spMk id="142" creationId="{8E25DF23-0183-9B33-E56C-368D7D0DC0A6}"/>
          </ac:spMkLst>
        </pc:spChg>
        <pc:spChg chg="mod">
          <ac:chgData name="Dragone, Angelo" userId="46f32b9c-2401-4baa-9452-8734ce2feb51" providerId="ADAL" clId="{96CAC7FD-6BA6-4321-B58F-9507CA98D196}" dt="2022-06-26T15:01:06.971" v="2287" actId="1076"/>
          <ac:spMkLst>
            <pc:docMk/>
            <pc:sldMk cId="3124478110" sldId="440"/>
            <ac:spMk id="143" creationId="{3B47EEE6-FA4F-5898-431A-B8E439595870}"/>
          </ac:spMkLst>
        </pc:spChg>
        <pc:spChg chg="add mod">
          <ac:chgData name="Dragone, Angelo" userId="46f32b9c-2401-4baa-9452-8734ce2feb51" providerId="ADAL" clId="{96CAC7FD-6BA6-4321-B58F-9507CA98D196}" dt="2022-06-26T15:01:06.971" v="2287" actId="1076"/>
          <ac:spMkLst>
            <pc:docMk/>
            <pc:sldMk cId="3124478110" sldId="440"/>
            <ac:spMk id="144" creationId="{CD553C98-4F49-004C-C77F-32C69A7C072A}"/>
          </ac:spMkLst>
        </pc:spChg>
        <pc:spChg chg="add del mod">
          <ac:chgData name="Dragone, Angelo" userId="46f32b9c-2401-4baa-9452-8734ce2feb51" providerId="ADAL" clId="{96CAC7FD-6BA6-4321-B58F-9507CA98D196}" dt="2022-06-26T15:03:50.645" v="2299" actId="478"/>
          <ac:spMkLst>
            <pc:docMk/>
            <pc:sldMk cId="3124478110" sldId="440"/>
            <ac:spMk id="145" creationId="{3862E166-8098-22F5-4163-CCFCB9641526}"/>
          </ac:spMkLst>
        </pc:spChg>
        <pc:spChg chg="add mod">
          <ac:chgData name="Dragone, Angelo" userId="46f32b9c-2401-4baa-9452-8734ce2feb51" providerId="ADAL" clId="{96CAC7FD-6BA6-4321-B58F-9507CA98D196}" dt="2022-06-26T15:18:58.536" v="2406" actId="6549"/>
          <ac:spMkLst>
            <pc:docMk/>
            <pc:sldMk cId="3124478110" sldId="440"/>
            <ac:spMk id="146" creationId="{D511795C-1CE4-B29A-D7AE-DC2EFA7A20CD}"/>
          </ac:spMkLst>
        </pc:spChg>
        <pc:spChg chg="add mod">
          <ac:chgData name="Dragone, Angelo" userId="46f32b9c-2401-4baa-9452-8734ce2feb51" providerId="ADAL" clId="{96CAC7FD-6BA6-4321-B58F-9507CA98D196}" dt="2022-06-26T15:10:51.665" v="2362" actId="6549"/>
          <ac:spMkLst>
            <pc:docMk/>
            <pc:sldMk cId="3124478110" sldId="440"/>
            <ac:spMk id="147" creationId="{C4264581-3BAC-F099-D400-CD63C183B49D}"/>
          </ac:spMkLst>
        </pc:spChg>
        <pc:spChg chg="mod">
          <ac:chgData name="Dragone, Angelo" userId="46f32b9c-2401-4baa-9452-8734ce2feb51" providerId="ADAL" clId="{96CAC7FD-6BA6-4321-B58F-9507CA98D196}" dt="2022-06-26T15:05:30.321" v="2310" actId="196"/>
          <ac:spMkLst>
            <pc:docMk/>
            <pc:sldMk cId="3124478110" sldId="440"/>
            <ac:spMk id="149" creationId="{06EF30B1-EF10-C3BD-ECC0-859870418655}"/>
          </ac:spMkLst>
        </pc:spChg>
        <pc:spChg chg="mod">
          <ac:chgData name="Dragone, Angelo" userId="46f32b9c-2401-4baa-9452-8734ce2feb51" providerId="ADAL" clId="{96CAC7FD-6BA6-4321-B58F-9507CA98D196}" dt="2022-06-26T15:05:30.321" v="2310" actId="196"/>
          <ac:spMkLst>
            <pc:docMk/>
            <pc:sldMk cId="3124478110" sldId="440"/>
            <ac:spMk id="150" creationId="{B652E158-9807-EBAA-181E-13C668C67D20}"/>
          </ac:spMkLst>
        </pc:spChg>
        <pc:spChg chg="mod">
          <ac:chgData name="Dragone, Angelo" userId="46f32b9c-2401-4baa-9452-8734ce2feb51" providerId="ADAL" clId="{96CAC7FD-6BA6-4321-B58F-9507CA98D196}" dt="2022-06-26T15:05:30.321" v="2310" actId="196"/>
          <ac:spMkLst>
            <pc:docMk/>
            <pc:sldMk cId="3124478110" sldId="440"/>
            <ac:spMk id="151" creationId="{56DFECBC-987B-C05C-B43B-91014BCF3050}"/>
          </ac:spMkLst>
        </pc:spChg>
        <pc:spChg chg="mod">
          <ac:chgData name="Dragone, Angelo" userId="46f32b9c-2401-4baa-9452-8734ce2feb51" providerId="ADAL" clId="{96CAC7FD-6BA6-4321-B58F-9507CA98D196}" dt="2022-06-26T15:07:38.244" v="2333" actId="20577"/>
          <ac:spMkLst>
            <pc:docMk/>
            <pc:sldMk cId="3124478110" sldId="440"/>
            <ac:spMk id="153" creationId="{EE637620-2426-2333-28EC-3C314528EAAE}"/>
          </ac:spMkLst>
        </pc:spChg>
        <pc:spChg chg="mod">
          <ac:chgData name="Dragone, Angelo" userId="46f32b9c-2401-4baa-9452-8734ce2feb51" providerId="ADAL" clId="{96CAC7FD-6BA6-4321-B58F-9507CA98D196}" dt="2022-06-26T15:07:41.166" v="2334" actId="20577"/>
          <ac:spMkLst>
            <pc:docMk/>
            <pc:sldMk cId="3124478110" sldId="440"/>
            <ac:spMk id="154" creationId="{F3955262-BB38-0C0D-7C96-E5C503763C09}"/>
          </ac:spMkLst>
        </pc:spChg>
        <pc:spChg chg="mod">
          <ac:chgData name="Dragone, Angelo" userId="46f32b9c-2401-4baa-9452-8734ce2feb51" providerId="ADAL" clId="{96CAC7FD-6BA6-4321-B58F-9507CA98D196}" dt="2022-06-26T15:07:35.425" v="2332" actId="20577"/>
          <ac:spMkLst>
            <pc:docMk/>
            <pc:sldMk cId="3124478110" sldId="440"/>
            <ac:spMk id="155" creationId="{58D1CE72-65E0-01AC-C14B-F498A35C4867}"/>
          </ac:spMkLst>
        </pc:spChg>
        <pc:spChg chg="mod">
          <ac:chgData name="Dragone, Angelo" userId="46f32b9c-2401-4baa-9452-8734ce2feb51" providerId="ADAL" clId="{96CAC7FD-6BA6-4321-B58F-9507CA98D196}" dt="2022-06-26T15:05:30.321" v="2310" actId="196"/>
          <ac:spMkLst>
            <pc:docMk/>
            <pc:sldMk cId="3124478110" sldId="440"/>
            <ac:spMk id="156" creationId="{31A4C9CC-3827-0CF5-BBCD-4CDC7DD41B9C}"/>
          </ac:spMkLst>
        </pc:spChg>
        <pc:spChg chg="mod">
          <ac:chgData name="Dragone, Angelo" userId="46f32b9c-2401-4baa-9452-8734ce2feb51" providerId="ADAL" clId="{96CAC7FD-6BA6-4321-B58F-9507CA98D196}" dt="2022-06-26T15:05:30.321" v="2310" actId="196"/>
          <ac:spMkLst>
            <pc:docMk/>
            <pc:sldMk cId="3124478110" sldId="440"/>
            <ac:spMk id="157" creationId="{663BEEC2-DD9E-E3F7-A36F-7B0396E39655}"/>
          </ac:spMkLst>
        </pc:spChg>
        <pc:spChg chg="mod">
          <ac:chgData name="Dragone, Angelo" userId="46f32b9c-2401-4baa-9452-8734ce2feb51" providerId="ADAL" clId="{96CAC7FD-6BA6-4321-B58F-9507CA98D196}" dt="2022-06-26T15:05:30.321" v="2310" actId="196"/>
          <ac:spMkLst>
            <pc:docMk/>
            <pc:sldMk cId="3124478110" sldId="440"/>
            <ac:spMk id="158" creationId="{1F55CB3B-A179-9CD6-9085-CF5996E82711}"/>
          </ac:spMkLst>
        </pc:spChg>
        <pc:spChg chg="mod">
          <ac:chgData name="Dragone, Angelo" userId="46f32b9c-2401-4baa-9452-8734ce2feb51" providerId="ADAL" clId="{96CAC7FD-6BA6-4321-B58F-9507CA98D196}" dt="2022-06-26T15:05:37.622" v="2311" actId="1076"/>
          <ac:spMkLst>
            <pc:docMk/>
            <pc:sldMk cId="3124478110" sldId="440"/>
            <ac:spMk id="160" creationId="{28E1EB48-6309-92B5-5D76-120593E54221}"/>
          </ac:spMkLst>
        </pc:spChg>
        <pc:spChg chg="mod">
          <ac:chgData name="Dragone, Angelo" userId="46f32b9c-2401-4baa-9452-8734ce2feb51" providerId="ADAL" clId="{96CAC7FD-6BA6-4321-B58F-9507CA98D196}" dt="2022-06-26T15:05:37.622" v="2311" actId="1076"/>
          <ac:spMkLst>
            <pc:docMk/>
            <pc:sldMk cId="3124478110" sldId="440"/>
            <ac:spMk id="161" creationId="{8F00671D-64DD-AECE-A806-4318AF632F53}"/>
          </ac:spMkLst>
        </pc:spChg>
        <pc:spChg chg="mod">
          <ac:chgData name="Dragone, Angelo" userId="46f32b9c-2401-4baa-9452-8734ce2feb51" providerId="ADAL" clId="{96CAC7FD-6BA6-4321-B58F-9507CA98D196}" dt="2022-06-26T15:05:37.622" v="2311" actId="1076"/>
          <ac:spMkLst>
            <pc:docMk/>
            <pc:sldMk cId="3124478110" sldId="440"/>
            <ac:spMk id="162" creationId="{1024ED56-6612-BDF9-F626-0D012AC966D4}"/>
          </ac:spMkLst>
        </pc:spChg>
        <pc:spChg chg="mod">
          <ac:chgData name="Dragone, Angelo" userId="46f32b9c-2401-4baa-9452-8734ce2feb51" providerId="ADAL" clId="{96CAC7FD-6BA6-4321-B58F-9507CA98D196}" dt="2022-06-26T15:05:37.622" v="2311" actId="1076"/>
          <ac:spMkLst>
            <pc:docMk/>
            <pc:sldMk cId="3124478110" sldId="440"/>
            <ac:spMk id="164" creationId="{C43A8DA0-2631-A2F0-EF03-91E5A734532A}"/>
          </ac:spMkLst>
        </pc:spChg>
        <pc:spChg chg="mod">
          <ac:chgData name="Dragone, Angelo" userId="46f32b9c-2401-4baa-9452-8734ce2feb51" providerId="ADAL" clId="{96CAC7FD-6BA6-4321-B58F-9507CA98D196}" dt="2022-06-26T15:07:21.083" v="2329" actId="20577"/>
          <ac:spMkLst>
            <pc:docMk/>
            <pc:sldMk cId="3124478110" sldId="440"/>
            <ac:spMk id="165" creationId="{EA53ED1D-F62A-6EA1-5F3A-CA45F0FD1852}"/>
          </ac:spMkLst>
        </pc:spChg>
        <pc:spChg chg="mod">
          <ac:chgData name="Dragone, Angelo" userId="46f32b9c-2401-4baa-9452-8734ce2feb51" providerId="ADAL" clId="{96CAC7FD-6BA6-4321-B58F-9507CA98D196}" dt="2022-06-26T15:07:23.860" v="2330" actId="20577"/>
          <ac:spMkLst>
            <pc:docMk/>
            <pc:sldMk cId="3124478110" sldId="440"/>
            <ac:spMk id="166" creationId="{8C8808BD-E07E-8C0D-B8EF-62B29705C3E7}"/>
          </ac:spMkLst>
        </pc:spChg>
        <pc:spChg chg="mod">
          <ac:chgData name="Dragone, Angelo" userId="46f32b9c-2401-4baa-9452-8734ce2feb51" providerId="ADAL" clId="{96CAC7FD-6BA6-4321-B58F-9507CA98D196}" dt="2022-06-26T15:07:29.807" v="2331" actId="6549"/>
          <ac:spMkLst>
            <pc:docMk/>
            <pc:sldMk cId="3124478110" sldId="440"/>
            <ac:spMk id="167" creationId="{F09273E8-5A8B-6A52-08C7-A521793523C6}"/>
          </ac:spMkLst>
        </pc:spChg>
        <pc:spChg chg="mod">
          <ac:chgData name="Dragone, Angelo" userId="46f32b9c-2401-4baa-9452-8734ce2feb51" providerId="ADAL" clId="{96CAC7FD-6BA6-4321-B58F-9507CA98D196}" dt="2022-06-26T15:05:37.622" v="2311" actId="1076"/>
          <ac:spMkLst>
            <pc:docMk/>
            <pc:sldMk cId="3124478110" sldId="440"/>
            <ac:spMk id="168" creationId="{1C09C973-AB94-DAF5-109F-417CDC3F8D23}"/>
          </ac:spMkLst>
        </pc:spChg>
        <pc:spChg chg="mod">
          <ac:chgData name="Dragone, Angelo" userId="46f32b9c-2401-4baa-9452-8734ce2feb51" providerId="ADAL" clId="{96CAC7FD-6BA6-4321-B58F-9507CA98D196}" dt="2022-06-26T15:05:37.622" v="2311" actId="1076"/>
          <ac:spMkLst>
            <pc:docMk/>
            <pc:sldMk cId="3124478110" sldId="440"/>
            <ac:spMk id="169" creationId="{9BD78281-7C70-1DAA-2EFD-B463424729A2}"/>
          </ac:spMkLst>
        </pc:spChg>
        <pc:spChg chg="mod">
          <ac:chgData name="Dragone, Angelo" userId="46f32b9c-2401-4baa-9452-8734ce2feb51" providerId="ADAL" clId="{96CAC7FD-6BA6-4321-B58F-9507CA98D196}" dt="2022-06-26T15:05:37.622" v="2311" actId="1076"/>
          <ac:spMkLst>
            <pc:docMk/>
            <pc:sldMk cId="3124478110" sldId="440"/>
            <ac:spMk id="170" creationId="{CB0AA904-2DC0-5706-0959-606112537A69}"/>
          </ac:spMkLst>
        </pc:spChg>
        <pc:spChg chg="add mod">
          <ac:chgData name="Dragone, Angelo" userId="46f32b9c-2401-4baa-9452-8734ce2feb51" providerId="ADAL" clId="{96CAC7FD-6BA6-4321-B58F-9507CA98D196}" dt="2022-06-26T15:05:53" v="2314" actId="1076"/>
          <ac:spMkLst>
            <pc:docMk/>
            <pc:sldMk cId="3124478110" sldId="440"/>
            <ac:spMk id="171" creationId="{8ABF20BA-0CBD-55CA-0BF8-FD0E77F53567}"/>
          </ac:spMkLst>
        </pc:spChg>
        <pc:spChg chg="add mod">
          <ac:chgData name="Dragone, Angelo" userId="46f32b9c-2401-4baa-9452-8734ce2feb51" providerId="ADAL" clId="{96CAC7FD-6BA6-4321-B58F-9507CA98D196}" dt="2022-06-26T15:19:06.345" v="2408" actId="6549"/>
          <ac:spMkLst>
            <pc:docMk/>
            <pc:sldMk cId="3124478110" sldId="440"/>
            <ac:spMk id="172" creationId="{588F01CC-A8CC-6A36-73C1-A43BAC7C6A76}"/>
          </ac:spMkLst>
        </pc:spChg>
        <pc:spChg chg="add mod">
          <ac:chgData name="Dragone, Angelo" userId="46f32b9c-2401-4baa-9452-8734ce2feb51" providerId="ADAL" clId="{96CAC7FD-6BA6-4321-B58F-9507CA98D196}" dt="2022-06-26T15:06:17.086" v="2318" actId="14100"/>
          <ac:spMkLst>
            <pc:docMk/>
            <pc:sldMk cId="3124478110" sldId="440"/>
            <ac:spMk id="173" creationId="{B8768F5F-9260-E342-5B7A-322BA762BC39}"/>
          </ac:spMkLst>
        </pc:spChg>
        <pc:spChg chg="add mod">
          <ac:chgData name="Dragone, Angelo" userId="46f32b9c-2401-4baa-9452-8734ce2feb51" providerId="ADAL" clId="{96CAC7FD-6BA6-4321-B58F-9507CA98D196}" dt="2022-06-26T15:06:25.066" v="2319" actId="1076"/>
          <ac:spMkLst>
            <pc:docMk/>
            <pc:sldMk cId="3124478110" sldId="440"/>
            <ac:spMk id="174" creationId="{77F11B18-9AFB-4908-C96C-05D4483B9DE0}"/>
          </ac:spMkLst>
        </pc:spChg>
        <pc:spChg chg="mod">
          <ac:chgData name="Dragone, Angelo" userId="46f32b9c-2401-4baa-9452-8734ce2feb51" providerId="ADAL" clId="{96CAC7FD-6BA6-4321-B58F-9507CA98D196}" dt="2022-06-26T15:20:05.534" v="2412" actId="1038"/>
          <ac:spMkLst>
            <pc:docMk/>
            <pc:sldMk cId="3124478110" sldId="440"/>
            <ac:spMk id="177" creationId="{B5D4F9AD-620B-9751-4B41-5FFF6AE4A4AF}"/>
          </ac:spMkLst>
        </pc:spChg>
        <pc:spChg chg="mod">
          <ac:chgData name="Dragone, Angelo" userId="46f32b9c-2401-4baa-9452-8734ce2feb51" providerId="ADAL" clId="{96CAC7FD-6BA6-4321-B58F-9507CA98D196}" dt="2022-06-26T15:20:05.534" v="2412" actId="1038"/>
          <ac:spMkLst>
            <pc:docMk/>
            <pc:sldMk cId="3124478110" sldId="440"/>
            <ac:spMk id="179" creationId="{AEFE2CD6-C697-8FA5-8937-87A1EDD0F174}"/>
          </ac:spMkLst>
        </pc:spChg>
        <pc:spChg chg="mod">
          <ac:chgData name="Dragone, Angelo" userId="46f32b9c-2401-4baa-9452-8734ce2feb51" providerId="ADAL" clId="{96CAC7FD-6BA6-4321-B58F-9507CA98D196}" dt="2022-06-26T15:20:05.534" v="2412" actId="1038"/>
          <ac:spMkLst>
            <pc:docMk/>
            <pc:sldMk cId="3124478110" sldId="440"/>
            <ac:spMk id="180" creationId="{ACD8E1A0-7DB9-7BF0-6302-7E2AD3FEF240}"/>
          </ac:spMkLst>
        </pc:spChg>
        <pc:spChg chg="mod">
          <ac:chgData name="Dragone, Angelo" userId="46f32b9c-2401-4baa-9452-8734ce2feb51" providerId="ADAL" clId="{96CAC7FD-6BA6-4321-B58F-9507CA98D196}" dt="2022-06-26T15:20:05.534" v="2412" actId="1038"/>
          <ac:spMkLst>
            <pc:docMk/>
            <pc:sldMk cId="3124478110" sldId="440"/>
            <ac:spMk id="181" creationId="{24866AE7-49F9-05AA-E504-52FA3CBFE5D4}"/>
          </ac:spMkLst>
        </pc:spChg>
        <pc:spChg chg="mod">
          <ac:chgData name="Dragone, Angelo" userId="46f32b9c-2401-4baa-9452-8734ce2feb51" providerId="ADAL" clId="{96CAC7FD-6BA6-4321-B58F-9507CA98D196}" dt="2022-06-26T15:20:05.534" v="2412" actId="1038"/>
          <ac:spMkLst>
            <pc:docMk/>
            <pc:sldMk cId="3124478110" sldId="440"/>
            <ac:spMk id="182" creationId="{64716E4F-9805-E8B0-4E1D-BA24337A605C}"/>
          </ac:spMkLst>
        </pc:spChg>
        <pc:spChg chg="add mod">
          <ac:chgData name="Dragone, Angelo" userId="46f32b9c-2401-4baa-9452-8734ce2feb51" providerId="ADAL" clId="{96CAC7FD-6BA6-4321-B58F-9507CA98D196}" dt="2022-06-26T15:20:09.860" v="2413" actId="14100"/>
          <ac:spMkLst>
            <pc:docMk/>
            <pc:sldMk cId="3124478110" sldId="440"/>
            <ac:spMk id="183" creationId="{A183309A-A603-68EE-4B3C-A72055286CA8}"/>
          </ac:spMkLst>
        </pc:spChg>
        <pc:spChg chg="add mod">
          <ac:chgData name="Dragone, Angelo" userId="46f32b9c-2401-4baa-9452-8734ce2feb51" providerId="ADAL" clId="{96CAC7FD-6BA6-4321-B58F-9507CA98D196}" dt="2022-06-26T15:09:52.927" v="2359" actId="1076"/>
          <ac:spMkLst>
            <pc:docMk/>
            <pc:sldMk cId="3124478110" sldId="440"/>
            <ac:spMk id="184" creationId="{1BB364D0-46A5-F805-9B5C-AFC058C0FAB5}"/>
          </ac:spMkLst>
        </pc:spChg>
        <pc:spChg chg="mod">
          <ac:chgData name="Dragone, Angelo" userId="46f32b9c-2401-4baa-9452-8734ce2feb51" providerId="ADAL" clId="{96CAC7FD-6BA6-4321-B58F-9507CA98D196}" dt="2022-06-26T15:20:48.769" v="2420" actId="1037"/>
          <ac:spMkLst>
            <pc:docMk/>
            <pc:sldMk cId="3124478110" sldId="440"/>
            <ac:spMk id="186" creationId="{916807D3-57FA-7BD2-61A0-F633917A9E75}"/>
          </ac:spMkLst>
        </pc:spChg>
        <pc:spChg chg="mod">
          <ac:chgData name="Dragone, Angelo" userId="46f32b9c-2401-4baa-9452-8734ce2feb51" providerId="ADAL" clId="{96CAC7FD-6BA6-4321-B58F-9507CA98D196}" dt="2022-06-26T15:20:48.769" v="2420" actId="1037"/>
          <ac:spMkLst>
            <pc:docMk/>
            <pc:sldMk cId="3124478110" sldId="440"/>
            <ac:spMk id="187" creationId="{1600563F-26FF-72CF-B7AD-73DE571D37D0}"/>
          </ac:spMkLst>
        </pc:spChg>
        <pc:spChg chg="mod">
          <ac:chgData name="Dragone, Angelo" userId="46f32b9c-2401-4baa-9452-8734ce2feb51" providerId="ADAL" clId="{96CAC7FD-6BA6-4321-B58F-9507CA98D196}" dt="2022-06-26T15:20:48.769" v="2420" actId="1037"/>
          <ac:spMkLst>
            <pc:docMk/>
            <pc:sldMk cId="3124478110" sldId="440"/>
            <ac:spMk id="188" creationId="{89CB39F5-F67B-4E97-1D8B-6EF8C7EA7D26}"/>
          </ac:spMkLst>
        </pc:spChg>
        <pc:spChg chg="mod">
          <ac:chgData name="Dragone, Angelo" userId="46f32b9c-2401-4baa-9452-8734ce2feb51" providerId="ADAL" clId="{96CAC7FD-6BA6-4321-B58F-9507CA98D196}" dt="2022-06-26T15:20:48.769" v="2420" actId="1037"/>
          <ac:spMkLst>
            <pc:docMk/>
            <pc:sldMk cId="3124478110" sldId="440"/>
            <ac:spMk id="190" creationId="{7F824BD6-66EB-C4EA-7D28-3ACBEA0E3E2F}"/>
          </ac:spMkLst>
        </pc:spChg>
        <pc:spChg chg="mod">
          <ac:chgData name="Dragone, Angelo" userId="46f32b9c-2401-4baa-9452-8734ce2feb51" providerId="ADAL" clId="{96CAC7FD-6BA6-4321-B58F-9507CA98D196}" dt="2022-06-26T15:20:48.769" v="2420" actId="1037"/>
          <ac:spMkLst>
            <pc:docMk/>
            <pc:sldMk cId="3124478110" sldId="440"/>
            <ac:spMk id="191" creationId="{FF916C71-4E04-11C0-0978-91A5D440730F}"/>
          </ac:spMkLst>
        </pc:spChg>
        <pc:spChg chg="mod">
          <ac:chgData name="Dragone, Angelo" userId="46f32b9c-2401-4baa-9452-8734ce2feb51" providerId="ADAL" clId="{96CAC7FD-6BA6-4321-B58F-9507CA98D196}" dt="2022-06-26T15:20:48.769" v="2420" actId="1037"/>
          <ac:spMkLst>
            <pc:docMk/>
            <pc:sldMk cId="3124478110" sldId="440"/>
            <ac:spMk id="192" creationId="{93205D8A-224F-CFE2-A5E8-17452DAEFC84}"/>
          </ac:spMkLst>
        </pc:spChg>
        <pc:spChg chg="mod">
          <ac:chgData name="Dragone, Angelo" userId="46f32b9c-2401-4baa-9452-8734ce2feb51" providerId="ADAL" clId="{96CAC7FD-6BA6-4321-B58F-9507CA98D196}" dt="2022-06-26T15:20:48.769" v="2420" actId="1037"/>
          <ac:spMkLst>
            <pc:docMk/>
            <pc:sldMk cId="3124478110" sldId="440"/>
            <ac:spMk id="193" creationId="{C119389D-0897-FB6D-5173-1EC50C84F9A2}"/>
          </ac:spMkLst>
        </pc:spChg>
        <pc:spChg chg="mod">
          <ac:chgData name="Dragone, Angelo" userId="46f32b9c-2401-4baa-9452-8734ce2feb51" providerId="ADAL" clId="{96CAC7FD-6BA6-4321-B58F-9507CA98D196}" dt="2022-06-26T15:20:48.769" v="2420" actId="1037"/>
          <ac:spMkLst>
            <pc:docMk/>
            <pc:sldMk cId="3124478110" sldId="440"/>
            <ac:spMk id="194" creationId="{82D2B624-329B-0652-3D18-8A17F083F352}"/>
          </ac:spMkLst>
        </pc:spChg>
        <pc:spChg chg="mod">
          <ac:chgData name="Dragone, Angelo" userId="46f32b9c-2401-4baa-9452-8734ce2feb51" providerId="ADAL" clId="{96CAC7FD-6BA6-4321-B58F-9507CA98D196}" dt="2022-06-26T15:20:48.769" v="2420" actId="1037"/>
          <ac:spMkLst>
            <pc:docMk/>
            <pc:sldMk cId="3124478110" sldId="440"/>
            <ac:spMk id="195" creationId="{38ADA585-1733-5796-A6FD-10A585808984}"/>
          </ac:spMkLst>
        </pc:spChg>
        <pc:spChg chg="mod">
          <ac:chgData name="Dragone, Angelo" userId="46f32b9c-2401-4baa-9452-8734ce2feb51" providerId="ADAL" clId="{96CAC7FD-6BA6-4321-B58F-9507CA98D196}" dt="2022-06-26T15:20:39.394" v="2418" actId="1037"/>
          <ac:spMkLst>
            <pc:docMk/>
            <pc:sldMk cId="3124478110" sldId="440"/>
            <ac:spMk id="197" creationId="{209B8202-64F5-3C69-B8E8-33EDB55BF7C4}"/>
          </ac:spMkLst>
        </pc:spChg>
        <pc:spChg chg="mod">
          <ac:chgData name="Dragone, Angelo" userId="46f32b9c-2401-4baa-9452-8734ce2feb51" providerId="ADAL" clId="{96CAC7FD-6BA6-4321-B58F-9507CA98D196}" dt="2022-06-26T15:20:39.394" v="2418" actId="1037"/>
          <ac:spMkLst>
            <pc:docMk/>
            <pc:sldMk cId="3124478110" sldId="440"/>
            <ac:spMk id="198" creationId="{7488A41B-8FCE-6C1F-34E5-112A5582FF3B}"/>
          </ac:spMkLst>
        </pc:spChg>
        <pc:spChg chg="mod">
          <ac:chgData name="Dragone, Angelo" userId="46f32b9c-2401-4baa-9452-8734ce2feb51" providerId="ADAL" clId="{96CAC7FD-6BA6-4321-B58F-9507CA98D196}" dt="2022-06-26T15:20:39.394" v="2418" actId="1037"/>
          <ac:spMkLst>
            <pc:docMk/>
            <pc:sldMk cId="3124478110" sldId="440"/>
            <ac:spMk id="199" creationId="{9B410A95-77BA-98A6-4286-4BC80E8EE7D9}"/>
          </ac:spMkLst>
        </pc:spChg>
        <pc:spChg chg="mod">
          <ac:chgData name="Dragone, Angelo" userId="46f32b9c-2401-4baa-9452-8734ce2feb51" providerId="ADAL" clId="{96CAC7FD-6BA6-4321-B58F-9507CA98D196}" dt="2022-06-26T15:20:39.394" v="2418" actId="1037"/>
          <ac:spMkLst>
            <pc:docMk/>
            <pc:sldMk cId="3124478110" sldId="440"/>
            <ac:spMk id="201" creationId="{C1104175-E077-0DEB-2B1D-6BBDDF8DCCCA}"/>
          </ac:spMkLst>
        </pc:spChg>
        <pc:spChg chg="mod">
          <ac:chgData name="Dragone, Angelo" userId="46f32b9c-2401-4baa-9452-8734ce2feb51" providerId="ADAL" clId="{96CAC7FD-6BA6-4321-B58F-9507CA98D196}" dt="2022-06-26T15:20:39.394" v="2418" actId="1037"/>
          <ac:spMkLst>
            <pc:docMk/>
            <pc:sldMk cId="3124478110" sldId="440"/>
            <ac:spMk id="202" creationId="{A5A4DEAF-1A33-6314-80A0-9F0C227D3877}"/>
          </ac:spMkLst>
        </pc:spChg>
        <pc:spChg chg="mod">
          <ac:chgData name="Dragone, Angelo" userId="46f32b9c-2401-4baa-9452-8734ce2feb51" providerId="ADAL" clId="{96CAC7FD-6BA6-4321-B58F-9507CA98D196}" dt="2022-06-26T15:20:39.394" v="2418" actId="1037"/>
          <ac:spMkLst>
            <pc:docMk/>
            <pc:sldMk cId="3124478110" sldId="440"/>
            <ac:spMk id="203" creationId="{61AC2E06-75C8-F846-636A-2EEF79EC0E85}"/>
          </ac:spMkLst>
        </pc:spChg>
        <pc:spChg chg="mod">
          <ac:chgData name="Dragone, Angelo" userId="46f32b9c-2401-4baa-9452-8734ce2feb51" providerId="ADAL" clId="{96CAC7FD-6BA6-4321-B58F-9507CA98D196}" dt="2022-06-26T15:20:39.394" v="2418" actId="1037"/>
          <ac:spMkLst>
            <pc:docMk/>
            <pc:sldMk cId="3124478110" sldId="440"/>
            <ac:spMk id="204" creationId="{8177D8D4-2E0D-11A5-54E6-32C82985C9D3}"/>
          </ac:spMkLst>
        </pc:spChg>
        <pc:spChg chg="mod">
          <ac:chgData name="Dragone, Angelo" userId="46f32b9c-2401-4baa-9452-8734ce2feb51" providerId="ADAL" clId="{96CAC7FD-6BA6-4321-B58F-9507CA98D196}" dt="2022-06-26T15:20:39.394" v="2418" actId="1037"/>
          <ac:spMkLst>
            <pc:docMk/>
            <pc:sldMk cId="3124478110" sldId="440"/>
            <ac:spMk id="205" creationId="{309ADB0F-71C6-B97C-515F-45792592CE36}"/>
          </ac:spMkLst>
        </pc:spChg>
        <pc:spChg chg="mod">
          <ac:chgData name="Dragone, Angelo" userId="46f32b9c-2401-4baa-9452-8734ce2feb51" providerId="ADAL" clId="{96CAC7FD-6BA6-4321-B58F-9507CA98D196}" dt="2022-06-26T15:20:39.394" v="2418" actId="1037"/>
          <ac:spMkLst>
            <pc:docMk/>
            <pc:sldMk cId="3124478110" sldId="440"/>
            <ac:spMk id="206" creationId="{FB542065-FDE7-A7BE-A3EB-90E8599C847C}"/>
          </ac:spMkLst>
        </pc:spChg>
        <pc:spChg chg="mod">
          <ac:chgData name="Dragone, Angelo" userId="46f32b9c-2401-4baa-9452-8734ce2feb51" providerId="ADAL" clId="{96CAC7FD-6BA6-4321-B58F-9507CA98D196}" dt="2022-06-26T15:20:39.394" v="2418" actId="1037"/>
          <ac:spMkLst>
            <pc:docMk/>
            <pc:sldMk cId="3124478110" sldId="440"/>
            <ac:spMk id="207" creationId="{A9B3DFAD-C348-4C57-70BC-069858312137}"/>
          </ac:spMkLst>
        </pc:spChg>
        <pc:spChg chg="mod">
          <ac:chgData name="Dragone, Angelo" userId="46f32b9c-2401-4baa-9452-8734ce2feb51" providerId="ADAL" clId="{96CAC7FD-6BA6-4321-B58F-9507CA98D196}" dt="2022-06-26T15:15:19.791" v="2364" actId="1076"/>
          <ac:spMkLst>
            <pc:docMk/>
            <pc:sldMk cId="3124478110" sldId="440"/>
            <ac:spMk id="209" creationId="{721DB9D2-F2D4-7104-C39D-305D49F03F57}"/>
          </ac:spMkLst>
        </pc:spChg>
        <pc:spChg chg="mod">
          <ac:chgData name="Dragone, Angelo" userId="46f32b9c-2401-4baa-9452-8734ce2feb51" providerId="ADAL" clId="{96CAC7FD-6BA6-4321-B58F-9507CA98D196}" dt="2022-06-26T15:15:19.791" v="2364" actId="1076"/>
          <ac:spMkLst>
            <pc:docMk/>
            <pc:sldMk cId="3124478110" sldId="440"/>
            <ac:spMk id="210" creationId="{BC4A0D0E-F646-1FB7-3470-CB70C15E6ED3}"/>
          </ac:spMkLst>
        </pc:spChg>
        <pc:spChg chg="mod">
          <ac:chgData name="Dragone, Angelo" userId="46f32b9c-2401-4baa-9452-8734ce2feb51" providerId="ADAL" clId="{96CAC7FD-6BA6-4321-B58F-9507CA98D196}" dt="2022-06-26T15:15:19.791" v="2364" actId="1076"/>
          <ac:spMkLst>
            <pc:docMk/>
            <pc:sldMk cId="3124478110" sldId="440"/>
            <ac:spMk id="211" creationId="{B55BB4CE-F6D9-5B79-8650-FC8632D4127A}"/>
          </ac:spMkLst>
        </pc:spChg>
        <pc:spChg chg="mod">
          <ac:chgData name="Dragone, Angelo" userId="46f32b9c-2401-4baa-9452-8734ce2feb51" providerId="ADAL" clId="{96CAC7FD-6BA6-4321-B58F-9507CA98D196}" dt="2022-06-26T15:15:19.791" v="2364" actId="1076"/>
          <ac:spMkLst>
            <pc:docMk/>
            <pc:sldMk cId="3124478110" sldId="440"/>
            <ac:spMk id="213" creationId="{3990062C-27E2-07BA-A5E9-925FFA54D22F}"/>
          </ac:spMkLst>
        </pc:spChg>
        <pc:spChg chg="mod">
          <ac:chgData name="Dragone, Angelo" userId="46f32b9c-2401-4baa-9452-8734ce2feb51" providerId="ADAL" clId="{96CAC7FD-6BA6-4321-B58F-9507CA98D196}" dt="2022-06-26T15:15:19.791" v="2364" actId="1076"/>
          <ac:spMkLst>
            <pc:docMk/>
            <pc:sldMk cId="3124478110" sldId="440"/>
            <ac:spMk id="214" creationId="{0CFA8B6A-5CD0-9DEA-F680-FF9F4A483821}"/>
          </ac:spMkLst>
        </pc:spChg>
        <pc:spChg chg="mod">
          <ac:chgData name="Dragone, Angelo" userId="46f32b9c-2401-4baa-9452-8734ce2feb51" providerId="ADAL" clId="{96CAC7FD-6BA6-4321-B58F-9507CA98D196}" dt="2022-06-26T15:15:19.791" v="2364" actId="1076"/>
          <ac:spMkLst>
            <pc:docMk/>
            <pc:sldMk cId="3124478110" sldId="440"/>
            <ac:spMk id="215" creationId="{9BB1612A-D7E8-574C-C399-CB9C08176561}"/>
          </ac:spMkLst>
        </pc:spChg>
        <pc:spChg chg="mod">
          <ac:chgData name="Dragone, Angelo" userId="46f32b9c-2401-4baa-9452-8734ce2feb51" providerId="ADAL" clId="{96CAC7FD-6BA6-4321-B58F-9507CA98D196}" dt="2022-06-26T15:15:19.791" v="2364" actId="1076"/>
          <ac:spMkLst>
            <pc:docMk/>
            <pc:sldMk cId="3124478110" sldId="440"/>
            <ac:spMk id="216" creationId="{47FEFB89-8C73-4E73-5E46-444A5C0FAA75}"/>
          </ac:spMkLst>
        </pc:spChg>
        <pc:spChg chg="mod">
          <ac:chgData name="Dragone, Angelo" userId="46f32b9c-2401-4baa-9452-8734ce2feb51" providerId="ADAL" clId="{96CAC7FD-6BA6-4321-B58F-9507CA98D196}" dt="2022-06-26T15:15:19.791" v="2364" actId="1076"/>
          <ac:spMkLst>
            <pc:docMk/>
            <pc:sldMk cId="3124478110" sldId="440"/>
            <ac:spMk id="217" creationId="{AE5DE55F-7D3C-DF97-B970-49C45AF2587A}"/>
          </ac:spMkLst>
        </pc:spChg>
        <pc:spChg chg="mod">
          <ac:chgData name="Dragone, Angelo" userId="46f32b9c-2401-4baa-9452-8734ce2feb51" providerId="ADAL" clId="{96CAC7FD-6BA6-4321-B58F-9507CA98D196}" dt="2022-06-26T15:15:19.791" v="2364" actId="1076"/>
          <ac:spMkLst>
            <pc:docMk/>
            <pc:sldMk cId="3124478110" sldId="440"/>
            <ac:spMk id="218" creationId="{AB90308B-6BB9-9D06-0DE2-40BFACA12B72}"/>
          </ac:spMkLst>
        </pc:spChg>
        <pc:spChg chg="mod">
          <ac:chgData name="Dragone, Angelo" userId="46f32b9c-2401-4baa-9452-8734ce2feb51" providerId="ADAL" clId="{96CAC7FD-6BA6-4321-B58F-9507CA98D196}" dt="2022-06-26T15:15:19.791" v="2364" actId="1076"/>
          <ac:spMkLst>
            <pc:docMk/>
            <pc:sldMk cId="3124478110" sldId="440"/>
            <ac:spMk id="219" creationId="{29DAABA8-FD5D-03BD-4051-1722E1FD928F}"/>
          </ac:spMkLst>
        </pc:spChg>
        <pc:spChg chg="add mod">
          <ac:chgData name="Dragone, Angelo" userId="46f32b9c-2401-4baa-9452-8734ce2feb51" providerId="ADAL" clId="{96CAC7FD-6BA6-4321-B58F-9507CA98D196}" dt="2022-06-26T15:20:43.262" v="2419" actId="1037"/>
          <ac:spMkLst>
            <pc:docMk/>
            <pc:sldMk cId="3124478110" sldId="440"/>
            <ac:spMk id="220" creationId="{01AD9476-EBAC-BE5C-195B-A58E979ED36A}"/>
          </ac:spMkLst>
        </pc:spChg>
        <pc:spChg chg="add mod">
          <ac:chgData name="Dragone, Angelo" userId="46f32b9c-2401-4baa-9452-8734ce2feb51" providerId="ADAL" clId="{96CAC7FD-6BA6-4321-B58F-9507CA98D196}" dt="2022-06-26T15:17:44.736" v="2380" actId="1037"/>
          <ac:spMkLst>
            <pc:docMk/>
            <pc:sldMk cId="3124478110" sldId="440"/>
            <ac:spMk id="221" creationId="{1523C0FB-8D50-8372-AC21-8DD20E46CF03}"/>
          </ac:spMkLst>
        </pc:spChg>
        <pc:spChg chg="add mod">
          <ac:chgData name="Dragone, Angelo" userId="46f32b9c-2401-4baa-9452-8734ce2feb51" providerId="ADAL" clId="{96CAC7FD-6BA6-4321-B58F-9507CA98D196}" dt="2022-06-26T15:15:19.791" v="2364" actId="1076"/>
          <ac:spMkLst>
            <pc:docMk/>
            <pc:sldMk cId="3124478110" sldId="440"/>
            <ac:spMk id="222" creationId="{A54E32C7-591F-CC33-0D27-C001920748D4}"/>
          </ac:spMkLst>
        </pc:spChg>
        <pc:spChg chg="add del mod">
          <ac:chgData name="Dragone, Angelo" userId="46f32b9c-2401-4baa-9452-8734ce2feb51" providerId="ADAL" clId="{96CAC7FD-6BA6-4321-B58F-9507CA98D196}" dt="2022-06-26T15:16:58.607" v="2371" actId="478"/>
          <ac:spMkLst>
            <pc:docMk/>
            <pc:sldMk cId="3124478110" sldId="440"/>
            <ac:spMk id="223" creationId="{AF7251C0-E1CF-1A4E-BCA7-5EAE9548B228}"/>
          </ac:spMkLst>
        </pc:spChg>
        <pc:spChg chg="add mod">
          <ac:chgData name="Dragone, Angelo" userId="46f32b9c-2401-4baa-9452-8734ce2feb51" providerId="ADAL" clId="{96CAC7FD-6BA6-4321-B58F-9507CA98D196}" dt="2022-06-26T15:21:00.858" v="2422" actId="1036"/>
          <ac:spMkLst>
            <pc:docMk/>
            <pc:sldMk cId="3124478110" sldId="440"/>
            <ac:spMk id="224" creationId="{5662D52D-E598-A735-9F2C-0024D8C1EB9C}"/>
          </ac:spMkLst>
        </pc:spChg>
        <pc:spChg chg="add mod">
          <ac:chgData name="Dragone, Angelo" userId="46f32b9c-2401-4baa-9452-8734ce2feb51" providerId="ADAL" clId="{96CAC7FD-6BA6-4321-B58F-9507CA98D196}" dt="2022-06-26T15:17:57.071" v="2383" actId="14100"/>
          <ac:spMkLst>
            <pc:docMk/>
            <pc:sldMk cId="3124478110" sldId="440"/>
            <ac:spMk id="225" creationId="{9F63CEFC-DA91-1B93-DC36-CDCD057A0A63}"/>
          </ac:spMkLst>
        </pc:spChg>
        <pc:spChg chg="mod">
          <ac:chgData name="Dragone, Angelo" userId="46f32b9c-2401-4baa-9452-8734ce2feb51" providerId="ADAL" clId="{96CAC7FD-6BA6-4321-B58F-9507CA98D196}" dt="2022-06-26T15:21:06.488" v="2423" actId="1037"/>
          <ac:spMkLst>
            <pc:docMk/>
            <pc:sldMk cId="3124478110" sldId="440"/>
            <ac:spMk id="228" creationId="{247DB537-64EE-EFE8-6362-BDD99CBDCFB6}"/>
          </ac:spMkLst>
        </pc:spChg>
        <pc:spChg chg="mod">
          <ac:chgData name="Dragone, Angelo" userId="46f32b9c-2401-4baa-9452-8734ce2feb51" providerId="ADAL" clId="{96CAC7FD-6BA6-4321-B58F-9507CA98D196}" dt="2022-06-26T15:21:06.488" v="2423" actId="1037"/>
          <ac:spMkLst>
            <pc:docMk/>
            <pc:sldMk cId="3124478110" sldId="440"/>
            <ac:spMk id="230" creationId="{47BEEED9-494A-ACBF-07BF-8798E73E62B3}"/>
          </ac:spMkLst>
        </pc:spChg>
        <pc:spChg chg="mod">
          <ac:chgData name="Dragone, Angelo" userId="46f32b9c-2401-4baa-9452-8734ce2feb51" providerId="ADAL" clId="{96CAC7FD-6BA6-4321-B58F-9507CA98D196}" dt="2022-06-26T15:21:06.488" v="2423" actId="1037"/>
          <ac:spMkLst>
            <pc:docMk/>
            <pc:sldMk cId="3124478110" sldId="440"/>
            <ac:spMk id="231" creationId="{32B0C65D-ECF9-B006-1E3D-52DF6C2190E1}"/>
          </ac:spMkLst>
        </pc:spChg>
        <pc:spChg chg="mod">
          <ac:chgData name="Dragone, Angelo" userId="46f32b9c-2401-4baa-9452-8734ce2feb51" providerId="ADAL" clId="{96CAC7FD-6BA6-4321-B58F-9507CA98D196}" dt="2022-06-26T15:21:06.488" v="2423" actId="1037"/>
          <ac:spMkLst>
            <pc:docMk/>
            <pc:sldMk cId="3124478110" sldId="440"/>
            <ac:spMk id="232" creationId="{D39E48EB-F6A4-F717-79DA-ADB5DE56C0BB}"/>
          </ac:spMkLst>
        </pc:spChg>
        <pc:spChg chg="mod">
          <ac:chgData name="Dragone, Angelo" userId="46f32b9c-2401-4baa-9452-8734ce2feb51" providerId="ADAL" clId="{96CAC7FD-6BA6-4321-B58F-9507CA98D196}" dt="2022-06-26T15:21:06.488" v="2423" actId="1037"/>
          <ac:spMkLst>
            <pc:docMk/>
            <pc:sldMk cId="3124478110" sldId="440"/>
            <ac:spMk id="233" creationId="{B24164FC-29EF-E7B8-C03E-9A79F15DC17E}"/>
          </ac:spMkLst>
        </pc:spChg>
        <pc:spChg chg="mod">
          <ac:chgData name="Dragone, Angelo" userId="46f32b9c-2401-4baa-9452-8734ce2feb51" providerId="ADAL" clId="{96CAC7FD-6BA6-4321-B58F-9507CA98D196}" dt="2022-06-26T15:15:19.791" v="2364" actId="1076"/>
          <ac:spMkLst>
            <pc:docMk/>
            <pc:sldMk cId="3124478110" sldId="440"/>
            <ac:spMk id="236" creationId="{9623A749-FEAC-931E-E93F-59966CA19A03}"/>
          </ac:spMkLst>
        </pc:spChg>
        <pc:spChg chg="mod">
          <ac:chgData name="Dragone, Angelo" userId="46f32b9c-2401-4baa-9452-8734ce2feb51" providerId="ADAL" clId="{96CAC7FD-6BA6-4321-B58F-9507CA98D196}" dt="2022-06-26T15:15:19.791" v="2364" actId="1076"/>
          <ac:spMkLst>
            <pc:docMk/>
            <pc:sldMk cId="3124478110" sldId="440"/>
            <ac:spMk id="238" creationId="{19835C9B-5D8B-AF45-7A58-1386E48833F2}"/>
          </ac:spMkLst>
        </pc:spChg>
        <pc:spChg chg="mod">
          <ac:chgData name="Dragone, Angelo" userId="46f32b9c-2401-4baa-9452-8734ce2feb51" providerId="ADAL" clId="{96CAC7FD-6BA6-4321-B58F-9507CA98D196}" dt="2022-06-26T15:15:19.791" v="2364" actId="1076"/>
          <ac:spMkLst>
            <pc:docMk/>
            <pc:sldMk cId="3124478110" sldId="440"/>
            <ac:spMk id="239" creationId="{82A976CD-6494-A709-65FB-F47D0E0AF824}"/>
          </ac:spMkLst>
        </pc:spChg>
        <pc:spChg chg="mod">
          <ac:chgData name="Dragone, Angelo" userId="46f32b9c-2401-4baa-9452-8734ce2feb51" providerId="ADAL" clId="{96CAC7FD-6BA6-4321-B58F-9507CA98D196}" dt="2022-06-26T15:15:19.791" v="2364" actId="1076"/>
          <ac:spMkLst>
            <pc:docMk/>
            <pc:sldMk cId="3124478110" sldId="440"/>
            <ac:spMk id="240" creationId="{A942E939-1B2C-25F2-E721-73DA6B7AF237}"/>
          </ac:spMkLst>
        </pc:spChg>
        <pc:spChg chg="add mod">
          <ac:chgData name="Dragone, Angelo" userId="46f32b9c-2401-4baa-9452-8734ce2feb51" providerId="ADAL" clId="{96CAC7FD-6BA6-4321-B58F-9507CA98D196}" dt="2022-06-26T15:15:19.791" v="2364" actId="1076"/>
          <ac:spMkLst>
            <pc:docMk/>
            <pc:sldMk cId="3124478110" sldId="440"/>
            <ac:spMk id="241" creationId="{3123F09B-2E9F-11E5-D34B-EBA5FE6CC046}"/>
          </ac:spMkLst>
        </pc:spChg>
        <pc:spChg chg="add del mod">
          <ac:chgData name="Dragone, Angelo" userId="46f32b9c-2401-4baa-9452-8734ce2feb51" providerId="ADAL" clId="{96CAC7FD-6BA6-4321-B58F-9507CA98D196}" dt="2022-06-26T15:16:56.616" v="2370" actId="478"/>
          <ac:spMkLst>
            <pc:docMk/>
            <pc:sldMk cId="3124478110" sldId="440"/>
            <ac:spMk id="242" creationId="{1A02BA6A-7CC3-EA9A-F227-BDB9984CB32E}"/>
          </ac:spMkLst>
        </pc:spChg>
        <pc:spChg chg="add mod">
          <ac:chgData name="Dragone, Angelo" userId="46f32b9c-2401-4baa-9452-8734ce2feb51" providerId="ADAL" clId="{96CAC7FD-6BA6-4321-B58F-9507CA98D196}" dt="2022-06-26T15:18:31.638" v="2400" actId="20577"/>
          <ac:spMkLst>
            <pc:docMk/>
            <pc:sldMk cId="3124478110" sldId="440"/>
            <ac:spMk id="243" creationId="{0EEA5596-1F15-A9C7-86F2-7D73691EC016}"/>
          </ac:spMkLst>
        </pc:spChg>
        <pc:spChg chg="mod">
          <ac:chgData name="Dragone, Angelo" userId="46f32b9c-2401-4baa-9452-8734ce2feb51" providerId="ADAL" clId="{96CAC7FD-6BA6-4321-B58F-9507CA98D196}" dt="2022-06-26T15:17:40.206" v="2379" actId="1037"/>
          <ac:spMkLst>
            <pc:docMk/>
            <pc:sldMk cId="3124478110" sldId="440"/>
            <ac:spMk id="245" creationId="{47A8B735-D3A1-7C48-C9FC-9C6F10DB6C63}"/>
          </ac:spMkLst>
        </pc:spChg>
        <pc:spChg chg="mod">
          <ac:chgData name="Dragone, Angelo" userId="46f32b9c-2401-4baa-9452-8734ce2feb51" providerId="ADAL" clId="{96CAC7FD-6BA6-4321-B58F-9507CA98D196}" dt="2022-06-26T15:17:40.206" v="2379" actId="1037"/>
          <ac:spMkLst>
            <pc:docMk/>
            <pc:sldMk cId="3124478110" sldId="440"/>
            <ac:spMk id="246" creationId="{D1BEDB66-7382-ECA3-BB88-763917CA81B0}"/>
          </ac:spMkLst>
        </pc:spChg>
        <pc:spChg chg="mod">
          <ac:chgData name="Dragone, Angelo" userId="46f32b9c-2401-4baa-9452-8734ce2feb51" providerId="ADAL" clId="{96CAC7FD-6BA6-4321-B58F-9507CA98D196}" dt="2022-06-26T15:17:40.206" v="2379" actId="1037"/>
          <ac:spMkLst>
            <pc:docMk/>
            <pc:sldMk cId="3124478110" sldId="440"/>
            <ac:spMk id="247" creationId="{6234CC70-B942-78F5-0B0A-E20ED2E62A04}"/>
          </ac:spMkLst>
        </pc:spChg>
        <pc:spChg chg="mod">
          <ac:chgData name="Dragone, Angelo" userId="46f32b9c-2401-4baa-9452-8734ce2feb51" providerId="ADAL" clId="{96CAC7FD-6BA6-4321-B58F-9507CA98D196}" dt="2022-06-26T15:17:40.206" v="2379" actId="1037"/>
          <ac:spMkLst>
            <pc:docMk/>
            <pc:sldMk cId="3124478110" sldId="440"/>
            <ac:spMk id="249" creationId="{61B424AD-C153-46D4-793D-038793C7061F}"/>
          </ac:spMkLst>
        </pc:spChg>
        <pc:spChg chg="mod">
          <ac:chgData name="Dragone, Angelo" userId="46f32b9c-2401-4baa-9452-8734ce2feb51" providerId="ADAL" clId="{96CAC7FD-6BA6-4321-B58F-9507CA98D196}" dt="2022-06-26T15:17:40.206" v="2379" actId="1037"/>
          <ac:spMkLst>
            <pc:docMk/>
            <pc:sldMk cId="3124478110" sldId="440"/>
            <ac:spMk id="250" creationId="{5F068616-5025-230C-DCF2-40306106A838}"/>
          </ac:spMkLst>
        </pc:spChg>
        <pc:spChg chg="mod">
          <ac:chgData name="Dragone, Angelo" userId="46f32b9c-2401-4baa-9452-8734ce2feb51" providerId="ADAL" clId="{96CAC7FD-6BA6-4321-B58F-9507CA98D196}" dt="2022-06-26T15:17:40.206" v="2379" actId="1037"/>
          <ac:spMkLst>
            <pc:docMk/>
            <pc:sldMk cId="3124478110" sldId="440"/>
            <ac:spMk id="251" creationId="{4A5F9F03-CD6A-DF13-4621-1023388F320A}"/>
          </ac:spMkLst>
        </pc:spChg>
        <pc:spChg chg="mod">
          <ac:chgData name="Dragone, Angelo" userId="46f32b9c-2401-4baa-9452-8734ce2feb51" providerId="ADAL" clId="{96CAC7FD-6BA6-4321-B58F-9507CA98D196}" dt="2022-06-26T15:17:40.206" v="2379" actId="1037"/>
          <ac:spMkLst>
            <pc:docMk/>
            <pc:sldMk cId="3124478110" sldId="440"/>
            <ac:spMk id="252" creationId="{7DE98CC4-9174-A8F2-4ADA-4820DF2BDF79}"/>
          </ac:spMkLst>
        </pc:spChg>
        <pc:spChg chg="mod">
          <ac:chgData name="Dragone, Angelo" userId="46f32b9c-2401-4baa-9452-8734ce2feb51" providerId="ADAL" clId="{96CAC7FD-6BA6-4321-B58F-9507CA98D196}" dt="2022-06-26T15:17:40.206" v="2379" actId="1037"/>
          <ac:spMkLst>
            <pc:docMk/>
            <pc:sldMk cId="3124478110" sldId="440"/>
            <ac:spMk id="253" creationId="{73CC73CF-FCC0-4432-9EAE-8236BA05BBF7}"/>
          </ac:spMkLst>
        </pc:spChg>
        <pc:spChg chg="mod">
          <ac:chgData name="Dragone, Angelo" userId="46f32b9c-2401-4baa-9452-8734ce2feb51" providerId="ADAL" clId="{96CAC7FD-6BA6-4321-B58F-9507CA98D196}" dt="2022-06-26T15:17:40.206" v="2379" actId="1037"/>
          <ac:spMkLst>
            <pc:docMk/>
            <pc:sldMk cId="3124478110" sldId="440"/>
            <ac:spMk id="254" creationId="{4B184947-9E91-F0D6-E0E9-69E3B3F63F2F}"/>
          </ac:spMkLst>
        </pc:spChg>
        <pc:spChg chg="mod">
          <ac:chgData name="Dragone, Angelo" userId="46f32b9c-2401-4baa-9452-8734ce2feb51" providerId="ADAL" clId="{96CAC7FD-6BA6-4321-B58F-9507CA98D196}" dt="2022-06-26T15:20:36.934" v="2417" actId="1038"/>
          <ac:spMkLst>
            <pc:docMk/>
            <pc:sldMk cId="3124478110" sldId="440"/>
            <ac:spMk id="256" creationId="{E06AD113-71CF-1E6B-FF7D-68E0843F39AC}"/>
          </ac:spMkLst>
        </pc:spChg>
        <pc:spChg chg="mod">
          <ac:chgData name="Dragone, Angelo" userId="46f32b9c-2401-4baa-9452-8734ce2feb51" providerId="ADAL" clId="{96CAC7FD-6BA6-4321-B58F-9507CA98D196}" dt="2022-06-26T15:20:36.934" v="2417" actId="1038"/>
          <ac:spMkLst>
            <pc:docMk/>
            <pc:sldMk cId="3124478110" sldId="440"/>
            <ac:spMk id="257" creationId="{7E16C090-9956-AD2B-086A-73D855043459}"/>
          </ac:spMkLst>
        </pc:spChg>
        <pc:spChg chg="mod">
          <ac:chgData name="Dragone, Angelo" userId="46f32b9c-2401-4baa-9452-8734ce2feb51" providerId="ADAL" clId="{96CAC7FD-6BA6-4321-B58F-9507CA98D196}" dt="2022-06-26T15:20:36.934" v="2417" actId="1038"/>
          <ac:spMkLst>
            <pc:docMk/>
            <pc:sldMk cId="3124478110" sldId="440"/>
            <ac:spMk id="258" creationId="{FE327748-CD1A-42B9-9E07-A941F627893B}"/>
          </ac:spMkLst>
        </pc:spChg>
        <pc:spChg chg="mod">
          <ac:chgData name="Dragone, Angelo" userId="46f32b9c-2401-4baa-9452-8734ce2feb51" providerId="ADAL" clId="{96CAC7FD-6BA6-4321-B58F-9507CA98D196}" dt="2022-06-26T15:20:36.934" v="2417" actId="1038"/>
          <ac:spMkLst>
            <pc:docMk/>
            <pc:sldMk cId="3124478110" sldId="440"/>
            <ac:spMk id="260" creationId="{43E77F02-53BC-B3C1-9080-80902D5FDDFE}"/>
          </ac:spMkLst>
        </pc:spChg>
        <pc:spChg chg="mod">
          <ac:chgData name="Dragone, Angelo" userId="46f32b9c-2401-4baa-9452-8734ce2feb51" providerId="ADAL" clId="{96CAC7FD-6BA6-4321-B58F-9507CA98D196}" dt="2022-06-26T15:20:36.934" v="2417" actId="1038"/>
          <ac:spMkLst>
            <pc:docMk/>
            <pc:sldMk cId="3124478110" sldId="440"/>
            <ac:spMk id="261" creationId="{4952B9C4-1036-7065-D595-6FA6B3CAD11A}"/>
          </ac:spMkLst>
        </pc:spChg>
        <pc:spChg chg="mod">
          <ac:chgData name="Dragone, Angelo" userId="46f32b9c-2401-4baa-9452-8734ce2feb51" providerId="ADAL" clId="{96CAC7FD-6BA6-4321-B58F-9507CA98D196}" dt="2022-06-26T15:20:36.934" v="2417" actId="1038"/>
          <ac:spMkLst>
            <pc:docMk/>
            <pc:sldMk cId="3124478110" sldId="440"/>
            <ac:spMk id="262" creationId="{51F1B456-8BCA-9131-6F00-7C7AB0179E6C}"/>
          </ac:spMkLst>
        </pc:spChg>
        <pc:spChg chg="mod">
          <ac:chgData name="Dragone, Angelo" userId="46f32b9c-2401-4baa-9452-8734ce2feb51" providerId="ADAL" clId="{96CAC7FD-6BA6-4321-B58F-9507CA98D196}" dt="2022-06-26T15:20:36.934" v="2417" actId="1038"/>
          <ac:spMkLst>
            <pc:docMk/>
            <pc:sldMk cId="3124478110" sldId="440"/>
            <ac:spMk id="263" creationId="{DE3EEFEC-DD72-95BE-4336-62BEBAD855EE}"/>
          </ac:spMkLst>
        </pc:spChg>
        <pc:spChg chg="mod">
          <ac:chgData name="Dragone, Angelo" userId="46f32b9c-2401-4baa-9452-8734ce2feb51" providerId="ADAL" clId="{96CAC7FD-6BA6-4321-B58F-9507CA98D196}" dt="2022-06-26T15:20:36.934" v="2417" actId="1038"/>
          <ac:spMkLst>
            <pc:docMk/>
            <pc:sldMk cId="3124478110" sldId="440"/>
            <ac:spMk id="264" creationId="{BDF250C7-0B9E-D0DC-D5EF-FF7DB7B07208}"/>
          </ac:spMkLst>
        </pc:spChg>
        <pc:spChg chg="mod">
          <ac:chgData name="Dragone, Angelo" userId="46f32b9c-2401-4baa-9452-8734ce2feb51" providerId="ADAL" clId="{96CAC7FD-6BA6-4321-B58F-9507CA98D196}" dt="2022-06-26T15:20:36.934" v="2417" actId="1038"/>
          <ac:spMkLst>
            <pc:docMk/>
            <pc:sldMk cId="3124478110" sldId="440"/>
            <ac:spMk id="265" creationId="{19C73AF1-27F8-AB21-3C8D-B8D9457ABDBA}"/>
          </ac:spMkLst>
        </pc:spChg>
        <pc:spChg chg="mod">
          <ac:chgData name="Dragone, Angelo" userId="46f32b9c-2401-4baa-9452-8734ce2feb51" providerId="ADAL" clId="{96CAC7FD-6BA6-4321-B58F-9507CA98D196}" dt="2022-06-26T15:20:36.934" v="2417" actId="1038"/>
          <ac:spMkLst>
            <pc:docMk/>
            <pc:sldMk cId="3124478110" sldId="440"/>
            <ac:spMk id="266" creationId="{EEBE1CD7-EF91-8501-7AC0-08336B570333}"/>
          </ac:spMkLst>
        </pc:spChg>
        <pc:spChg chg="add mod">
          <ac:chgData name="Dragone, Angelo" userId="46f32b9c-2401-4baa-9452-8734ce2feb51" providerId="ADAL" clId="{96CAC7FD-6BA6-4321-B58F-9507CA98D196}" dt="2022-06-26T15:16:30.778" v="2365" actId="1076"/>
          <ac:spMkLst>
            <pc:docMk/>
            <pc:sldMk cId="3124478110" sldId="440"/>
            <ac:spMk id="267" creationId="{9AEFE65A-7EF3-E146-F067-F0C06C062CF4}"/>
          </ac:spMkLst>
        </pc:spChg>
        <pc:spChg chg="add mod">
          <ac:chgData name="Dragone, Angelo" userId="46f32b9c-2401-4baa-9452-8734ce2feb51" providerId="ADAL" clId="{96CAC7FD-6BA6-4321-B58F-9507CA98D196}" dt="2022-06-26T15:18:25.159" v="2396" actId="6549"/>
          <ac:spMkLst>
            <pc:docMk/>
            <pc:sldMk cId="3124478110" sldId="440"/>
            <ac:spMk id="268" creationId="{F704DB86-64F7-F298-A194-0618F918417A}"/>
          </ac:spMkLst>
        </pc:spChg>
        <pc:spChg chg="add mod">
          <ac:chgData name="Dragone, Angelo" userId="46f32b9c-2401-4baa-9452-8734ce2feb51" providerId="ADAL" clId="{96CAC7FD-6BA6-4321-B58F-9507CA98D196}" dt="2022-06-26T15:16:30.778" v="2365" actId="1076"/>
          <ac:spMkLst>
            <pc:docMk/>
            <pc:sldMk cId="3124478110" sldId="440"/>
            <ac:spMk id="269" creationId="{729D9585-D7AC-09E0-C084-F1A2A36AFD68}"/>
          </ac:spMkLst>
        </pc:spChg>
        <pc:spChg chg="add mod">
          <ac:chgData name="Dragone, Angelo" userId="46f32b9c-2401-4baa-9452-8734ce2feb51" providerId="ADAL" clId="{96CAC7FD-6BA6-4321-B58F-9507CA98D196}" dt="2022-06-26T15:16:30.778" v="2365" actId="1076"/>
          <ac:spMkLst>
            <pc:docMk/>
            <pc:sldMk cId="3124478110" sldId="440"/>
            <ac:spMk id="270" creationId="{32BBF806-8D6F-511E-656F-1FB0661E068B}"/>
          </ac:spMkLst>
        </pc:spChg>
        <pc:spChg chg="mod">
          <ac:chgData name="Dragone, Angelo" userId="46f32b9c-2401-4baa-9452-8734ce2feb51" providerId="ADAL" clId="{96CAC7FD-6BA6-4321-B58F-9507CA98D196}" dt="2022-06-26T15:15:19.791" v="2364" actId="1076"/>
          <ac:spMkLst>
            <pc:docMk/>
            <pc:sldMk cId="3124478110" sldId="440"/>
            <ac:spMk id="273" creationId="{8CB31434-CEAE-EFD9-28B1-BA16E7529C26}"/>
          </ac:spMkLst>
        </pc:spChg>
        <pc:spChg chg="mod">
          <ac:chgData name="Dragone, Angelo" userId="46f32b9c-2401-4baa-9452-8734ce2feb51" providerId="ADAL" clId="{96CAC7FD-6BA6-4321-B58F-9507CA98D196}" dt="2022-06-26T15:15:19.791" v="2364" actId="1076"/>
          <ac:spMkLst>
            <pc:docMk/>
            <pc:sldMk cId="3124478110" sldId="440"/>
            <ac:spMk id="275" creationId="{563A3C5F-C6BE-8A62-4A91-B467F9646158}"/>
          </ac:spMkLst>
        </pc:spChg>
        <pc:spChg chg="mod">
          <ac:chgData name="Dragone, Angelo" userId="46f32b9c-2401-4baa-9452-8734ce2feb51" providerId="ADAL" clId="{96CAC7FD-6BA6-4321-B58F-9507CA98D196}" dt="2022-06-26T15:15:19.791" v="2364" actId="1076"/>
          <ac:spMkLst>
            <pc:docMk/>
            <pc:sldMk cId="3124478110" sldId="440"/>
            <ac:spMk id="276" creationId="{FAEE5C7E-026A-5E94-04DB-0661DAC5DEC7}"/>
          </ac:spMkLst>
        </pc:spChg>
        <pc:spChg chg="mod">
          <ac:chgData name="Dragone, Angelo" userId="46f32b9c-2401-4baa-9452-8734ce2feb51" providerId="ADAL" clId="{96CAC7FD-6BA6-4321-B58F-9507CA98D196}" dt="2022-06-26T15:15:19.791" v="2364" actId="1076"/>
          <ac:spMkLst>
            <pc:docMk/>
            <pc:sldMk cId="3124478110" sldId="440"/>
            <ac:spMk id="277" creationId="{24B47974-78C9-1F18-AA53-4D3DA96F35B5}"/>
          </ac:spMkLst>
        </pc:spChg>
        <pc:spChg chg="mod">
          <ac:chgData name="Dragone, Angelo" userId="46f32b9c-2401-4baa-9452-8734ce2feb51" providerId="ADAL" clId="{96CAC7FD-6BA6-4321-B58F-9507CA98D196}" dt="2022-06-26T15:15:19.791" v="2364" actId="1076"/>
          <ac:spMkLst>
            <pc:docMk/>
            <pc:sldMk cId="3124478110" sldId="440"/>
            <ac:spMk id="278" creationId="{200322AC-2ACD-CEB4-678F-6094B136ECFA}"/>
          </ac:spMkLst>
        </pc:spChg>
        <pc:spChg chg="add mod">
          <ac:chgData name="Dragone, Angelo" userId="46f32b9c-2401-4baa-9452-8734ce2feb51" providerId="ADAL" clId="{96CAC7FD-6BA6-4321-B58F-9507CA98D196}" dt="2022-06-26T15:20:52.763" v="2421" actId="1037"/>
          <ac:spMkLst>
            <pc:docMk/>
            <pc:sldMk cId="3124478110" sldId="440"/>
            <ac:spMk id="279" creationId="{345D0945-41DF-3B2A-FB5A-114275D6C220}"/>
          </ac:spMkLst>
        </pc:spChg>
        <pc:spChg chg="add mod">
          <ac:chgData name="Dragone, Angelo" userId="46f32b9c-2401-4baa-9452-8734ce2feb51" providerId="ADAL" clId="{96CAC7FD-6BA6-4321-B58F-9507CA98D196}" dt="2022-06-26T15:18:46.448" v="2402" actId="20577"/>
          <ac:spMkLst>
            <pc:docMk/>
            <pc:sldMk cId="3124478110" sldId="440"/>
            <ac:spMk id="280" creationId="{DB5B8FFD-AD07-6678-7403-FBFCD68EF014}"/>
          </ac:spMkLst>
        </pc:spChg>
        <pc:spChg chg="mod">
          <ac:chgData name="Dragone, Angelo" userId="46f32b9c-2401-4baa-9452-8734ce2feb51" providerId="ADAL" clId="{96CAC7FD-6BA6-4321-B58F-9507CA98D196}" dt="2022-06-26T15:16:46.002" v="2368" actId="1076"/>
          <ac:spMkLst>
            <pc:docMk/>
            <pc:sldMk cId="3124478110" sldId="440"/>
            <ac:spMk id="283" creationId="{9CB282AF-954B-5ACC-8BB2-C2A475E1BC07}"/>
          </ac:spMkLst>
        </pc:spChg>
        <pc:spChg chg="mod">
          <ac:chgData name="Dragone, Angelo" userId="46f32b9c-2401-4baa-9452-8734ce2feb51" providerId="ADAL" clId="{96CAC7FD-6BA6-4321-B58F-9507CA98D196}" dt="2022-06-26T15:16:46.002" v="2368" actId="1076"/>
          <ac:spMkLst>
            <pc:docMk/>
            <pc:sldMk cId="3124478110" sldId="440"/>
            <ac:spMk id="285" creationId="{653C2C2F-37CA-2DE7-01F4-2AB40997FA54}"/>
          </ac:spMkLst>
        </pc:spChg>
        <pc:spChg chg="mod">
          <ac:chgData name="Dragone, Angelo" userId="46f32b9c-2401-4baa-9452-8734ce2feb51" providerId="ADAL" clId="{96CAC7FD-6BA6-4321-B58F-9507CA98D196}" dt="2022-06-26T15:16:46.002" v="2368" actId="1076"/>
          <ac:spMkLst>
            <pc:docMk/>
            <pc:sldMk cId="3124478110" sldId="440"/>
            <ac:spMk id="286" creationId="{5491146C-10D2-5D20-EB68-B00930E82C26}"/>
          </ac:spMkLst>
        </pc:spChg>
        <pc:spChg chg="mod">
          <ac:chgData name="Dragone, Angelo" userId="46f32b9c-2401-4baa-9452-8734ce2feb51" providerId="ADAL" clId="{96CAC7FD-6BA6-4321-B58F-9507CA98D196}" dt="2022-06-26T15:16:46.002" v="2368" actId="1076"/>
          <ac:spMkLst>
            <pc:docMk/>
            <pc:sldMk cId="3124478110" sldId="440"/>
            <ac:spMk id="287" creationId="{1BEBF44E-70ED-3D5A-B2F9-9E8D248BE268}"/>
          </ac:spMkLst>
        </pc:spChg>
        <pc:grpChg chg="add del mod">
          <ac:chgData name="Dragone, Angelo" userId="46f32b9c-2401-4baa-9452-8734ce2feb51" providerId="ADAL" clId="{96CAC7FD-6BA6-4321-B58F-9507CA98D196}" dt="2022-06-26T14:52:12.700" v="2156" actId="165"/>
          <ac:grpSpMkLst>
            <pc:docMk/>
            <pc:sldMk cId="3124478110" sldId="440"/>
            <ac:grpSpMk id="6" creationId="{A163CC6F-7CDB-F398-647B-2F44D76A1A1E}"/>
          </ac:grpSpMkLst>
        </pc:grpChg>
        <pc:grpChg chg="del mod topLvl">
          <ac:chgData name="Dragone, Angelo" userId="46f32b9c-2401-4baa-9452-8734ce2feb51" providerId="ADAL" clId="{96CAC7FD-6BA6-4321-B58F-9507CA98D196}" dt="2022-06-26T14:52:22.982" v="2157" actId="165"/>
          <ac:grpSpMkLst>
            <pc:docMk/>
            <pc:sldMk cId="3124478110" sldId="440"/>
            <ac:grpSpMk id="7" creationId="{866C3C59-9462-F14B-59FF-CE52D862C6E0}"/>
          </ac:grpSpMkLst>
        </pc:grpChg>
        <pc:grpChg chg="del mod topLvl">
          <ac:chgData name="Dragone, Angelo" userId="46f32b9c-2401-4baa-9452-8734ce2feb51" providerId="ADAL" clId="{96CAC7FD-6BA6-4321-B58F-9507CA98D196}" dt="2022-06-26T14:52:31.267" v="2158" actId="165"/>
          <ac:grpSpMkLst>
            <pc:docMk/>
            <pc:sldMk cId="3124478110" sldId="440"/>
            <ac:grpSpMk id="9" creationId="{9B97FE9B-B586-2D02-5440-A2DEB022DE76}"/>
          </ac:grpSpMkLst>
        </pc:grpChg>
        <pc:grpChg chg="mod topLvl">
          <ac:chgData name="Dragone, Angelo" userId="46f32b9c-2401-4baa-9452-8734ce2feb51" providerId="ADAL" clId="{96CAC7FD-6BA6-4321-B58F-9507CA98D196}" dt="2022-06-26T15:01:01.488" v="2285" actId="1076"/>
          <ac:grpSpMkLst>
            <pc:docMk/>
            <pc:sldMk cId="3124478110" sldId="440"/>
            <ac:grpSpMk id="16" creationId="{30AD810E-40B2-1CCA-0EAD-951E898A2D6E}"/>
          </ac:grpSpMkLst>
        </pc:grpChg>
        <pc:grpChg chg="add del mod">
          <ac:chgData name="Dragone, Angelo" userId="46f32b9c-2401-4baa-9452-8734ce2feb51" providerId="ADAL" clId="{96CAC7FD-6BA6-4321-B58F-9507CA98D196}" dt="2022-06-26T14:53:38.705" v="2189" actId="165"/>
          <ac:grpSpMkLst>
            <pc:docMk/>
            <pc:sldMk cId="3124478110" sldId="440"/>
            <ac:grpSpMk id="19" creationId="{F137A107-148E-E55C-79E4-5E1EE052746D}"/>
          </ac:grpSpMkLst>
        </pc:grpChg>
        <pc:grpChg chg="del mod topLvl">
          <ac:chgData name="Dragone, Angelo" userId="46f32b9c-2401-4baa-9452-8734ce2feb51" providerId="ADAL" clId="{96CAC7FD-6BA6-4321-B58F-9507CA98D196}" dt="2022-06-26T14:53:45.341" v="2190" actId="165"/>
          <ac:grpSpMkLst>
            <pc:docMk/>
            <pc:sldMk cId="3124478110" sldId="440"/>
            <ac:grpSpMk id="20" creationId="{0CF9CF4E-B309-A15D-0B3D-27B1273CC9FA}"/>
          </ac:grpSpMkLst>
        </pc:grpChg>
        <pc:grpChg chg="del mod topLvl">
          <ac:chgData name="Dragone, Angelo" userId="46f32b9c-2401-4baa-9452-8734ce2feb51" providerId="ADAL" clId="{96CAC7FD-6BA6-4321-B58F-9507CA98D196}" dt="2022-06-26T14:53:53.519" v="2191" actId="165"/>
          <ac:grpSpMkLst>
            <pc:docMk/>
            <pc:sldMk cId="3124478110" sldId="440"/>
            <ac:grpSpMk id="22" creationId="{CE0DB572-95A9-5985-CFD6-4C771E448434}"/>
          </ac:grpSpMkLst>
        </pc:grpChg>
        <pc:grpChg chg="del mod topLvl">
          <ac:chgData name="Dragone, Angelo" userId="46f32b9c-2401-4baa-9452-8734ce2feb51" providerId="ADAL" clId="{96CAC7FD-6BA6-4321-B58F-9507CA98D196}" dt="2022-06-26T14:54:00.335" v="2192" actId="165"/>
          <ac:grpSpMkLst>
            <pc:docMk/>
            <pc:sldMk cId="3124478110" sldId="440"/>
            <ac:grpSpMk id="26" creationId="{3A037F13-4727-10D5-549D-28B8A1DA12EB}"/>
          </ac:grpSpMkLst>
        </pc:grpChg>
        <pc:grpChg chg="mod topLvl">
          <ac:chgData name="Dragone, Angelo" userId="46f32b9c-2401-4baa-9452-8734ce2feb51" providerId="ADAL" clId="{96CAC7FD-6BA6-4321-B58F-9507CA98D196}" dt="2022-06-26T15:20:29.788" v="2416" actId="1038"/>
          <ac:grpSpMkLst>
            <pc:docMk/>
            <pc:sldMk cId="3124478110" sldId="440"/>
            <ac:grpSpMk id="31" creationId="{3FD5C40F-B574-DB91-1859-95EFD2EB096C}"/>
          </ac:grpSpMkLst>
        </pc:grpChg>
        <pc:grpChg chg="add mod">
          <ac:chgData name="Dragone, Angelo" userId="46f32b9c-2401-4baa-9452-8734ce2feb51" providerId="ADAL" clId="{96CAC7FD-6BA6-4321-B58F-9507CA98D196}" dt="2022-06-26T15:01:01.488" v="2285" actId="1076"/>
          <ac:grpSpMkLst>
            <pc:docMk/>
            <pc:sldMk cId="3124478110" sldId="440"/>
            <ac:grpSpMk id="34" creationId="{822324B9-2B70-DAE5-0C00-662F3D6C6D85}"/>
          </ac:grpSpMkLst>
        </pc:grpChg>
        <pc:grpChg chg="add mod">
          <ac:chgData name="Dragone, Angelo" userId="46f32b9c-2401-4baa-9452-8734ce2feb51" providerId="ADAL" clId="{96CAC7FD-6BA6-4321-B58F-9507CA98D196}" dt="2022-06-26T15:20:29.788" v="2416" actId="1038"/>
          <ac:grpSpMkLst>
            <pc:docMk/>
            <pc:sldMk cId="3124478110" sldId="440"/>
            <ac:grpSpMk id="35" creationId="{AE6C924F-EE38-B601-D851-0EF248FDE929}"/>
          </ac:grpSpMkLst>
        </pc:grpChg>
        <pc:grpChg chg="add mod">
          <ac:chgData name="Dragone, Angelo" userId="46f32b9c-2401-4baa-9452-8734ce2feb51" providerId="ADAL" clId="{96CAC7FD-6BA6-4321-B58F-9507CA98D196}" dt="2022-06-26T15:01:01.488" v="2285" actId="1076"/>
          <ac:grpSpMkLst>
            <pc:docMk/>
            <pc:sldMk cId="3124478110" sldId="440"/>
            <ac:grpSpMk id="36" creationId="{C96936AA-D5DC-93B3-0452-7A0C966A7475}"/>
          </ac:grpSpMkLst>
        </pc:grpChg>
        <pc:grpChg chg="mod">
          <ac:chgData name="Dragone, Angelo" userId="46f32b9c-2401-4baa-9452-8734ce2feb51" providerId="ADAL" clId="{96CAC7FD-6BA6-4321-B58F-9507CA98D196}" dt="2022-06-26T15:01:01.488" v="2285" actId="1076"/>
          <ac:grpSpMkLst>
            <pc:docMk/>
            <pc:sldMk cId="3124478110" sldId="440"/>
            <ac:grpSpMk id="40" creationId="{BF05B106-6BCE-23D7-7F6B-27433BD26C84}"/>
          </ac:grpSpMkLst>
        </pc:grpChg>
        <pc:grpChg chg="add mod">
          <ac:chgData name="Dragone, Angelo" userId="46f32b9c-2401-4baa-9452-8734ce2feb51" providerId="ADAL" clId="{96CAC7FD-6BA6-4321-B58F-9507CA98D196}" dt="2022-06-26T15:01:01.488" v="2285" actId="1076"/>
          <ac:grpSpMkLst>
            <pc:docMk/>
            <pc:sldMk cId="3124478110" sldId="440"/>
            <ac:grpSpMk id="54" creationId="{A7A75342-075B-FF4E-4E99-02C71D30AB39}"/>
          </ac:grpSpMkLst>
        </pc:grpChg>
        <pc:grpChg chg="mod">
          <ac:chgData name="Dragone, Angelo" userId="46f32b9c-2401-4baa-9452-8734ce2feb51" providerId="ADAL" clId="{96CAC7FD-6BA6-4321-B58F-9507CA98D196}" dt="2022-06-26T15:01:01.488" v="2285" actId="1076"/>
          <ac:grpSpMkLst>
            <pc:docMk/>
            <pc:sldMk cId="3124478110" sldId="440"/>
            <ac:grpSpMk id="55" creationId="{0284ACD3-3A31-D8C3-F0CA-D557B5F9C557}"/>
          </ac:grpSpMkLst>
        </pc:grpChg>
        <pc:grpChg chg="mod">
          <ac:chgData name="Dragone, Angelo" userId="46f32b9c-2401-4baa-9452-8734ce2feb51" providerId="ADAL" clId="{96CAC7FD-6BA6-4321-B58F-9507CA98D196}" dt="2022-06-26T15:01:01.488" v="2285" actId="1076"/>
          <ac:grpSpMkLst>
            <pc:docMk/>
            <pc:sldMk cId="3124478110" sldId="440"/>
            <ac:grpSpMk id="57" creationId="{B18CDFD3-9A77-C441-23F8-15F8103ACD8D}"/>
          </ac:grpSpMkLst>
        </pc:grpChg>
        <pc:grpChg chg="add mod">
          <ac:chgData name="Dragone, Angelo" userId="46f32b9c-2401-4baa-9452-8734ce2feb51" providerId="ADAL" clId="{96CAC7FD-6BA6-4321-B58F-9507CA98D196}" dt="2022-06-26T15:01:01.488" v="2285" actId="1076"/>
          <ac:grpSpMkLst>
            <pc:docMk/>
            <pc:sldMk cId="3124478110" sldId="440"/>
            <ac:grpSpMk id="62" creationId="{D67AADF6-B36E-CC25-31B0-247A2DA8953B}"/>
          </ac:grpSpMkLst>
        </pc:grpChg>
        <pc:grpChg chg="mod">
          <ac:chgData name="Dragone, Angelo" userId="46f32b9c-2401-4baa-9452-8734ce2feb51" providerId="ADAL" clId="{96CAC7FD-6BA6-4321-B58F-9507CA98D196}" dt="2022-06-26T15:01:01.488" v="2285" actId="1076"/>
          <ac:grpSpMkLst>
            <pc:docMk/>
            <pc:sldMk cId="3124478110" sldId="440"/>
            <ac:grpSpMk id="63" creationId="{D6AADEC5-B255-494C-D2FF-0E5B9E6AEBEB}"/>
          </ac:grpSpMkLst>
        </pc:grpChg>
        <pc:grpChg chg="mod">
          <ac:chgData name="Dragone, Angelo" userId="46f32b9c-2401-4baa-9452-8734ce2feb51" providerId="ADAL" clId="{96CAC7FD-6BA6-4321-B58F-9507CA98D196}" dt="2022-06-26T15:01:01.488" v="2285" actId="1076"/>
          <ac:grpSpMkLst>
            <pc:docMk/>
            <pc:sldMk cId="3124478110" sldId="440"/>
            <ac:grpSpMk id="65" creationId="{B681111F-5FD2-330A-D760-84B6F1DEC9D1}"/>
          </ac:grpSpMkLst>
        </pc:grpChg>
        <pc:grpChg chg="add del mod">
          <ac:chgData name="Dragone, Angelo" userId="46f32b9c-2401-4baa-9452-8734ce2feb51" providerId="ADAL" clId="{96CAC7FD-6BA6-4321-B58F-9507CA98D196}" dt="2022-06-26T14:58:32.300" v="2254"/>
          <ac:grpSpMkLst>
            <pc:docMk/>
            <pc:sldMk cId="3124478110" sldId="440"/>
            <ac:grpSpMk id="70" creationId="{6B693B9D-DFA5-E7F0-AA52-83173EA1767F}"/>
          </ac:grpSpMkLst>
        </pc:grpChg>
        <pc:grpChg chg="mod">
          <ac:chgData name="Dragone, Angelo" userId="46f32b9c-2401-4baa-9452-8734ce2feb51" providerId="ADAL" clId="{96CAC7FD-6BA6-4321-B58F-9507CA98D196}" dt="2022-06-26T14:58:29.964" v="2253"/>
          <ac:grpSpMkLst>
            <pc:docMk/>
            <pc:sldMk cId="3124478110" sldId="440"/>
            <ac:grpSpMk id="71" creationId="{057A5876-FA65-230D-39E0-4BB99C9A8154}"/>
          </ac:grpSpMkLst>
        </pc:grpChg>
        <pc:grpChg chg="mod">
          <ac:chgData name="Dragone, Angelo" userId="46f32b9c-2401-4baa-9452-8734ce2feb51" providerId="ADAL" clId="{96CAC7FD-6BA6-4321-B58F-9507CA98D196}" dt="2022-06-26T14:58:29.964" v="2253"/>
          <ac:grpSpMkLst>
            <pc:docMk/>
            <pc:sldMk cId="3124478110" sldId="440"/>
            <ac:grpSpMk id="73" creationId="{3A02A72A-706B-3462-C0FF-6B2EBC65698D}"/>
          </ac:grpSpMkLst>
        </pc:grpChg>
        <pc:grpChg chg="add del mod">
          <ac:chgData name="Dragone, Angelo" userId="46f32b9c-2401-4baa-9452-8734ce2feb51" providerId="ADAL" clId="{96CAC7FD-6BA6-4321-B58F-9507CA98D196}" dt="2022-06-26T14:58:32.300" v="2254"/>
          <ac:grpSpMkLst>
            <pc:docMk/>
            <pc:sldMk cId="3124478110" sldId="440"/>
            <ac:grpSpMk id="78" creationId="{6752F795-66DA-3ACD-031A-86A37C0990D0}"/>
          </ac:grpSpMkLst>
        </pc:grpChg>
        <pc:grpChg chg="mod">
          <ac:chgData name="Dragone, Angelo" userId="46f32b9c-2401-4baa-9452-8734ce2feb51" providerId="ADAL" clId="{96CAC7FD-6BA6-4321-B58F-9507CA98D196}" dt="2022-06-26T14:58:29.964" v="2253"/>
          <ac:grpSpMkLst>
            <pc:docMk/>
            <pc:sldMk cId="3124478110" sldId="440"/>
            <ac:grpSpMk id="79" creationId="{105F369C-52A8-4331-7EBB-16D869494FBF}"/>
          </ac:grpSpMkLst>
        </pc:grpChg>
        <pc:grpChg chg="mod">
          <ac:chgData name="Dragone, Angelo" userId="46f32b9c-2401-4baa-9452-8734ce2feb51" providerId="ADAL" clId="{96CAC7FD-6BA6-4321-B58F-9507CA98D196}" dt="2022-06-26T14:58:29.964" v="2253"/>
          <ac:grpSpMkLst>
            <pc:docMk/>
            <pc:sldMk cId="3124478110" sldId="440"/>
            <ac:grpSpMk id="81" creationId="{DF956F5F-D1B6-8888-F426-DBE81FD844C1}"/>
          </ac:grpSpMkLst>
        </pc:grpChg>
        <pc:grpChg chg="add mod">
          <ac:chgData name="Dragone, Angelo" userId="46f32b9c-2401-4baa-9452-8734ce2feb51" providerId="ADAL" clId="{96CAC7FD-6BA6-4321-B58F-9507CA98D196}" dt="2022-06-26T15:01:06.971" v="2287" actId="1076"/>
          <ac:grpSpMkLst>
            <pc:docMk/>
            <pc:sldMk cId="3124478110" sldId="440"/>
            <ac:grpSpMk id="88" creationId="{36756B2D-9F4D-E735-68D7-2D0FBAA4E845}"/>
          </ac:grpSpMkLst>
        </pc:grpChg>
        <pc:grpChg chg="mod">
          <ac:chgData name="Dragone, Angelo" userId="46f32b9c-2401-4baa-9452-8734ce2feb51" providerId="ADAL" clId="{96CAC7FD-6BA6-4321-B58F-9507CA98D196}" dt="2022-06-26T15:01:06.971" v="2287" actId="1076"/>
          <ac:grpSpMkLst>
            <pc:docMk/>
            <pc:sldMk cId="3124478110" sldId="440"/>
            <ac:grpSpMk id="92" creationId="{E3DB9C47-4CF6-D55A-4DFC-2BBD181ABE0D}"/>
          </ac:grpSpMkLst>
        </pc:grpChg>
        <pc:grpChg chg="add mod">
          <ac:chgData name="Dragone, Angelo" userId="46f32b9c-2401-4baa-9452-8734ce2feb51" providerId="ADAL" clId="{96CAC7FD-6BA6-4321-B58F-9507CA98D196}" dt="2022-06-26T15:20:23.173" v="2415" actId="1038"/>
          <ac:grpSpMkLst>
            <pc:docMk/>
            <pc:sldMk cId="3124478110" sldId="440"/>
            <ac:grpSpMk id="99" creationId="{E37C621C-DB4F-5ACF-65D9-4A3BB937E744}"/>
          </ac:grpSpMkLst>
        </pc:grpChg>
        <pc:grpChg chg="mod">
          <ac:chgData name="Dragone, Angelo" userId="46f32b9c-2401-4baa-9452-8734ce2feb51" providerId="ADAL" clId="{96CAC7FD-6BA6-4321-B58F-9507CA98D196}" dt="2022-06-26T15:20:23.173" v="2415" actId="1038"/>
          <ac:grpSpMkLst>
            <pc:docMk/>
            <pc:sldMk cId="3124478110" sldId="440"/>
            <ac:grpSpMk id="103" creationId="{1E872B7D-56B1-C076-930A-520B5590850D}"/>
          </ac:grpSpMkLst>
        </pc:grpChg>
        <pc:grpChg chg="add mod">
          <ac:chgData name="Dragone, Angelo" userId="46f32b9c-2401-4baa-9452-8734ce2feb51" providerId="ADAL" clId="{96CAC7FD-6BA6-4321-B58F-9507CA98D196}" dt="2022-06-26T15:01:06.971" v="2287" actId="1076"/>
          <ac:grpSpMkLst>
            <pc:docMk/>
            <pc:sldMk cId="3124478110" sldId="440"/>
            <ac:grpSpMk id="111" creationId="{4519B97C-A0BB-7FCB-A478-42D370AF3E09}"/>
          </ac:grpSpMkLst>
        </pc:grpChg>
        <pc:grpChg chg="mod">
          <ac:chgData name="Dragone, Angelo" userId="46f32b9c-2401-4baa-9452-8734ce2feb51" providerId="ADAL" clId="{96CAC7FD-6BA6-4321-B58F-9507CA98D196}" dt="2022-06-26T15:01:06.971" v="2287" actId="1076"/>
          <ac:grpSpMkLst>
            <pc:docMk/>
            <pc:sldMk cId="3124478110" sldId="440"/>
            <ac:grpSpMk id="115" creationId="{E7D8D9CC-E051-87D3-25D6-0F9BC58FD77F}"/>
          </ac:grpSpMkLst>
        </pc:grpChg>
        <pc:grpChg chg="add mod">
          <ac:chgData name="Dragone, Angelo" userId="46f32b9c-2401-4baa-9452-8734ce2feb51" providerId="ADAL" clId="{96CAC7FD-6BA6-4321-B58F-9507CA98D196}" dt="2022-06-26T15:20:12.062" v="2414" actId="1038"/>
          <ac:grpSpMkLst>
            <pc:docMk/>
            <pc:sldMk cId="3124478110" sldId="440"/>
            <ac:grpSpMk id="129" creationId="{6AC6B12B-B878-E36B-403C-8B30BD1F6892}"/>
          </ac:grpSpMkLst>
        </pc:grpChg>
        <pc:grpChg chg="mod">
          <ac:chgData name="Dragone, Angelo" userId="46f32b9c-2401-4baa-9452-8734ce2feb51" providerId="ADAL" clId="{96CAC7FD-6BA6-4321-B58F-9507CA98D196}" dt="2022-06-26T15:20:12.062" v="2414" actId="1038"/>
          <ac:grpSpMkLst>
            <pc:docMk/>
            <pc:sldMk cId="3124478110" sldId="440"/>
            <ac:grpSpMk id="130" creationId="{A5E87D9C-A30E-F68A-9A3F-E2C287AB8BFA}"/>
          </ac:grpSpMkLst>
        </pc:grpChg>
        <pc:grpChg chg="mod">
          <ac:chgData name="Dragone, Angelo" userId="46f32b9c-2401-4baa-9452-8734ce2feb51" providerId="ADAL" clId="{96CAC7FD-6BA6-4321-B58F-9507CA98D196}" dt="2022-06-26T15:20:12.062" v="2414" actId="1038"/>
          <ac:grpSpMkLst>
            <pc:docMk/>
            <pc:sldMk cId="3124478110" sldId="440"/>
            <ac:grpSpMk id="132" creationId="{383BCBB5-A991-4FC4-999B-D4CF7D0A027C}"/>
          </ac:grpSpMkLst>
        </pc:grpChg>
        <pc:grpChg chg="add mod">
          <ac:chgData name="Dragone, Angelo" userId="46f32b9c-2401-4baa-9452-8734ce2feb51" providerId="ADAL" clId="{96CAC7FD-6BA6-4321-B58F-9507CA98D196}" dt="2022-06-26T15:01:06.971" v="2287" actId="1076"/>
          <ac:grpSpMkLst>
            <pc:docMk/>
            <pc:sldMk cId="3124478110" sldId="440"/>
            <ac:grpSpMk id="137" creationId="{C0BC649F-C37E-53C3-36E1-99C542583181}"/>
          </ac:grpSpMkLst>
        </pc:grpChg>
        <pc:grpChg chg="mod">
          <ac:chgData name="Dragone, Angelo" userId="46f32b9c-2401-4baa-9452-8734ce2feb51" providerId="ADAL" clId="{96CAC7FD-6BA6-4321-B58F-9507CA98D196}" dt="2022-06-26T15:01:06.971" v="2287" actId="1076"/>
          <ac:grpSpMkLst>
            <pc:docMk/>
            <pc:sldMk cId="3124478110" sldId="440"/>
            <ac:grpSpMk id="138" creationId="{73732D0E-A487-6EF3-2169-196800329F39}"/>
          </ac:grpSpMkLst>
        </pc:grpChg>
        <pc:grpChg chg="mod">
          <ac:chgData name="Dragone, Angelo" userId="46f32b9c-2401-4baa-9452-8734ce2feb51" providerId="ADAL" clId="{96CAC7FD-6BA6-4321-B58F-9507CA98D196}" dt="2022-06-26T15:01:06.971" v="2287" actId="1076"/>
          <ac:grpSpMkLst>
            <pc:docMk/>
            <pc:sldMk cId="3124478110" sldId="440"/>
            <ac:grpSpMk id="140" creationId="{35EFA8B9-3E6E-0226-1AAF-63E61F0DEC67}"/>
          </ac:grpSpMkLst>
        </pc:grpChg>
        <pc:grpChg chg="add mod">
          <ac:chgData name="Dragone, Angelo" userId="46f32b9c-2401-4baa-9452-8734ce2feb51" providerId="ADAL" clId="{96CAC7FD-6BA6-4321-B58F-9507CA98D196}" dt="2022-06-26T15:05:30.321" v="2310" actId="196"/>
          <ac:grpSpMkLst>
            <pc:docMk/>
            <pc:sldMk cId="3124478110" sldId="440"/>
            <ac:grpSpMk id="148" creationId="{C6684AC6-7C7F-FAED-156B-069B9596F7F0}"/>
          </ac:grpSpMkLst>
        </pc:grpChg>
        <pc:grpChg chg="mod">
          <ac:chgData name="Dragone, Angelo" userId="46f32b9c-2401-4baa-9452-8734ce2feb51" providerId="ADAL" clId="{96CAC7FD-6BA6-4321-B58F-9507CA98D196}" dt="2022-06-26T15:05:30.321" v="2310" actId="196"/>
          <ac:grpSpMkLst>
            <pc:docMk/>
            <pc:sldMk cId="3124478110" sldId="440"/>
            <ac:grpSpMk id="152" creationId="{2E565062-C56E-ABB8-9679-5D4B94FCF9B8}"/>
          </ac:grpSpMkLst>
        </pc:grpChg>
        <pc:grpChg chg="add mod">
          <ac:chgData name="Dragone, Angelo" userId="46f32b9c-2401-4baa-9452-8734ce2feb51" providerId="ADAL" clId="{96CAC7FD-6BA6-4321-B58F-9507CA98D196}" dt="2022-06-26T15:05:37.622" v="2311" actId="1076"/>
          <ac:grpSpMkLst>
            <pc:docMk/>
            <pc:sldMk cId="3124478110" sldId="440"/>
            <ac:grpSpMk id="159" creationId="{4460A861-B94A-A9BB-3A72-45FE2B578D33}"/>
          </ac:grpSpMkLst>
        </pc:grpChg>
        <pc:grpChg chg="mod">
          <ac:chgData name="Dragone, Angelo" userId="46f32b9c-2401-4baa-9452-8734ce2feb51" providerId="ADAL" clId="{96CAC7FD-6BA6-4321-B58F-9507CA98D196}" dt="2022-06-26T15:05:37.622" v="2311" actId="1076"/>
          <ac:grpSpMkLst>
            <pc:docMk/>
            <pc:sldMk cId="3124478110" sldId="440"/>
            <ac:grpSpMk id="163" creationId="{EB93242D-8614-7790-0CFD-5198F39C52A4}"/>
          </ac:grpSpMkLst>
        </pc:grpChg>
        <pc:grpChg chg="add mod">
          <ac:chgData name="Dragone, Angelo" userId="46f32b9c-2401-4baa-9452-8734ce2feb51" providerId="ADAL" clId="{96CAC7FD-6BA6-4321-B58F-9507CA98D196}" dt="2022-06-26T15:20:05.534" v="2412" actId="1038"/>
          <ac:grpSpMkLst>
            <pc:docMk/>
            <pc:sldMk cId="3124478110" sldId="440"/>
            <ac:grpSpMk id="175" creationId="{9A7FF657-9064-FD6B-3A28-8410FB60946E}"/>
          </ac:grpSpMkLst>
        </pc:grpChg>
        <pc:grpChg chg="mod">
          <ac:chgData name="Dragone, Angelo" userId="46f32b9c-2401-4baa-9452-8734ce2feb51" providerId="ADAL" clId="{96CAC7FD-6BA6-4321-B58F-9507CA98D196}" dt="2022-06-26T15:20:05.534" v="2412" actId="1038"/>
          <ac:grpSpMkLst>
            <pc:docMk/>
            <pc:sldMk cId="3124478110" sldId="440"/>
            <ac:grpSpMk id="176" creationId="{9B48A42D-9DFD-AD97-783B-048001466B44}"/>
          </ac:grpSpMkLst>
        </pc:grpChg>
        <pc:grpChg chg="mod">
          <ac:chgData name="Dragone, Angelo" userId="46f32b9c-2401-4baa-9452-8734ce2feb51" providerId="ADAL" clId="{96CAC7FD-6BA6-4321-B58F-9507CA98D196}" dt="2022-06-26T15:20:05.534" v="2412" actId="1038"/>
          <ac:grpSpMkLst>
            <pc:docMk/>
            <pc:sldMk cId="3124478110" sldId="440"/>
            <ac:grpSpMk id="178" creationId="{37B76CE7-F5BB-FEB6-5324-C238BA190716}"/>
          </ac:grpSpMkLst>
        </pc:grpChg>
        <pc:grpChg chg="add mod">
          <ac:chgData name="Dragone, Angelo" userId="46f32b9c-2401-4baa-9452-8734ce2feb51" providerId="ADAL" clId="{96CAC7FD-6BA6-4321-B58F-9507CA98D196}" dt="2022-06-26T15:20:48.769" v="2420" actId="1037"/>
          <ac:grpSpMkLst>
            <pc:docMk/>
            <pc:sldMk cId="3124478110" sldId="440"/>
            <ac:grpSpMk id="185" creationId="{6C6E5802-B180-86BE-5BE8-F7FA2A726E41}"/>
          </ac:grpSpMkLst>
        </pc:grpChg>
        <pc:grpChg chg="mod">
          <ac:chgData name="Dragone, Angelo" userId="46f32b9c-2401-4baa-9452-8734ce2feb51" providerId="ADAL" clId="{96CAC7FD-6BA6-4321-B58F-9507CA98D196}" dt="2022-06-26T15:20:48.769" v="2420" actId="1037"/>
          <ac:grpSpMkLst>
            <pc:docMk/>
            <pc:sldMk cId="3124478110" sldId="440"/>
            <ac:grpSpMk id="189" creationId="{90B2D44F-2AF0-E7F2-CB92-A42AC6308801}"/>
          </ac:grpSpMkLst>
        </pc:grpChg>
        <pc:grpChg chg="add mod">
          <ac:chgData name="Dragone, Angelo" userId="46f32b9c-2401-4baa-9452-8734ce2feb51" providerId="ADAL" clId="{96CAC7FD-6BA6-4321-B58F-9507CA98D196}" dt="2022-06-26T15:20:39.394" v="2418" actId="1037"/>
          <ac:grpSpMkLst>
            <pc:docMk/>
            <pc:sldMk cId="3124478110" sldId="440"/>
            <ac:grpSpMk id="196" creationId="{69AE4497-7556-87AC-6B14-E471E4F2C75C}"/>
          </ac:grpSpMkLst>
        </pc:grpChg>
        <pc:grpChg chg="mod">
          <ac:chgData name="Dragone, Angelo" userId="46f32b9c-2401-4baa-9452-8734ce2feb51" providerId="ADAL" clId="{96CAC7FD-6BA6-4321-B58F-9507CA98D196}" dt="2022-06-26T15:20:39.394" v="2418" actId="1037"/>
          <ac:grpSpMkLst>
            <pc:docMk/>
            <pc:sldMk cId="3124478110" sldId="440"/>
            <ac:grpSpMk id="200" creationId="{A6E49B9E-2D10-CC82-638B-7AB3393FD952}"/>
          </ac:grpSpMkLst>
        </pc:grpChg>
        <pc:grpChg chg="add del mod">
          <ac:chgData name="Dragone, Angelo" userId="46f32b9c-2401-4baa-9452-8734ce2feb51" providerId="ADAL" clId="{96CAC7FD-6BA6-4321-B58F-9507CA98D196}" dt="2022-06-26T15:16:52.322" v="2369" actId="478"/>
          <ac:grpSpMkLst>
            <pc:docMk/>
            <pc:sldMk cId="3124478110" sldId="440"/>
            <ac:grpSpMk id="208" creationId="{4DFBC9C8-7F1D-10A4-5C66-B5C55EC35011}"/>
          </ac:grpSpMkLst>
        </pc:grpChg>
        <pc:grpChg chg="mod">
          <ac:chgData name="Dragone, Angelo" userId="46f32b9c-2401-4baa-9452-8734ce2feb51" providerId="ADAL" clId="{96CAC7FD-6BA6-4321-B58F-9507CA98D196}" dt="2022-06-26T15:15:19.791" v="2364" actId="1076"/>
          <ac:grpSpMkLst>
            <pc:docMk/>
            <pc:sldMk cId="3124478110" sldId="440"/>
            <ac:grpSpMk id="212" creationId="{91D8B406-030E-69AC-E3DB-17E1534B8ED0}"/>
          </ac:grpSpMkLst>
        </pc:grpChg>
        <pc:grpChg chg="add mod">
          <ac:chgData name="Dragone, Angelo" userId="46f32b9c-2401-4baa-9452-8734ce2feb51" providerId="ADAL" clId="{96CAC7FD-6BA6-4321-B58F-9507CA98D196}" dt="2022-06-26T15:21:06.488" v="2423" actId="1037"/>
          <ac:grpSpMkLst>
            <pc:docMk/>
            <pc:sldMk cId="3124478110" sldId="440"/>
            <ac:grpSpMk id="226" creationId="{AC7D015E-C724-3CF4-188A-70342B61CAB0}"/>
          </ac:grpSpMkLst>
        </pc:grpChg>
        <pc:grpChg chg="mod">
          <ac:chgData name="Dragone, Angelo" userId="46f32b9c-2401-4baa-9452-8734ce2feb51" providerId="ADAL" clId="{96CAC7FD-6BA6-4321-B58F-9507CA98D196}" dt="2022-06-26T15:21:06.488" v="2423" actId="1037"/>
          <ac:grpSpMkLst>
            <pc:docMk/>
            <pc:sldMk cId="3124478110" sldId="440"/>
            <ac:grpSpMk id="227" creationId="{797210ED-7D42-C885-2F80-924295C18864}"/>
          </ac:grpSpMkLst>
        </pc:grpChg>
        <pc:grpChg chg="mod">
          <ac:chgData name="Dragone, Angelo" userId="46f32b9c-2401-4baa-9452-8734ce2feb51" providerId="ADAL" clId="{96CAC7FD-6BA6-4321-B58F-9507CA98D196}" dt="2022-06-26T15:21:06.488" v="2423" actId="1037"/>
          <ac:grpSpMkLst>
            <pc:docMk/>
            <pc:sldMk cId="3124478110" sldId="440"/>
            <ac:grpSpMk id="229" creationId="{44EB45B5-3232-73A5-0062-54280FA05E15}"/>
          </ac:grpSpMkLst>
        </pc:grpChg>
        <pc:grpChg chg="add mod">
          <ac:chgData name="Dragone, Angelo" userId="46f32b9c-2401-4baa-9452-8734ce2feb51" providerId="ADAL" clId="{96CAC7FD-6BA6-4321-B58F-9507CA98D196}" dt="2022-06-26T15:15:19.791" v="2364" actId="1076"/>
          <ac:grpSpMkLst>
            <pc:docMk/>
            <pc:sldMk cId="3124478110" sldId="440"/>
            <ac:grpSpMk id="234" creationId="{F354CA4F-9CBE-93F8-2C60-ABECCCA68488}"/>
          </ac:grpSpMkLst>
        </pc:grpChg>
        <pc:grpChg chg="mod">
          <ac:chgData name="Dragone, Angelo" userId="46f32b9c-2401-4baa-9452-8734ce2feb51" providerId="ADAL" clId="{96CAC7FD-6BA6-4321-B58F-9507CA98D196}" dt="2022-06-26T15:15:19.791" v="2364" actId="1076"/>
          <ac:grpSpMkLst>
            <pc:docMk/>
            <pc:sldMk cId="3124478110" sldId="440"/>
            <ac:grpSpMk id="235" creationId="{65B58845-DE30-1FA3-C863-DFFCA8E5619D}"/>
          </ac:grpSpMkLst>
        </pc:grpChg>
        <pc:grpChg chg="mod">
          <ac:chgData name="Dragone, Angelo" userId="46f32b9c-2401-4baa-9452-8734ce2feb51" providerId="ADAL" clId="{96CAC7FD-6BA6-4321-B58F-9507CA98D196}" dt="2022-06-26T15:15:19.791" v="2364" actId="1076"/>
          <ac:grpSpMkLst>
            <pc:docMk/>
            <pc:sldMk cId="3124478110" sldId="440"/>
            <ac:grpSpMk id="237" creationId="{89B2F0C5-50A4-8C0D-1856-95BE33124F20}"/>
          </ac:grpSpMkLst>
        </pc:grpChg>
        <pc:grpChg chg="add mod">
          <ac:chgData name="Dragone, Angelo" userId="46f32b9c-2401-4baa-9452-8734ce2feb51" providerId="ADAL" clId="{96CAC7FD-6BA6-4321-B58F-9507CA98D196}" dt="2022-06-26T15:17:40.206" v="2379" actId="1037"/>
          <ac:grpSpMkLst>
            <pc:docMk/>
            <pc:sldMk cId="3124478110" sldId="440"/>
            <ac:grpSpMk id="244" creationId="{17B3EC5E-93A0-DC6A-2C73-A3E42E1854C8}"/>
          </ac:grpSpMkLst>
        </pc:grpChg>
        <pc:grpChg chg="mod">
          <ac:chgData name="Dragone, Angelo" userId="46f32b9c-2401-4baa-9452-8734ce2feb51" providerId="ADAL" clId="{96CAC7FD-6BA6-4321-B58F-9507CA98D196}" dt="2022-06-26T15:17:40.206" v="2379" actId="1037"/>
          <ac:grpSpMkLst>
            <pc:docMk/>
            <pc:sldMk cId="3124478110" sldId="440"/>
            <ac:grpSpMk id="248" creationId="{5CB39F75-70B9-6E47-8AE0-87220E8BE785}"/>
          </ac:grpSpMkLst>
        </pc:grpChg>
        <pc:grpChg chg="add mod">
          <ac:chgData name="Dragone, Angelo" userId="46f32b9c-2401-4baa-9452-8734ce2feb51" providerId="ADAL" clId="{96CAC7FD-6BA6-4321-B58F-9507CA98D196}" dt="2022-06-26T15:20:36.934" v="2417" actId="1038"/>
          <ac:grpSpMkLst>
            <pc:docMk/>
            <pc:sldMk cId="3124478110" sldId="440"/>
            <ac:grpSpMk id="255" creationId="{779CD964-A932-64B9-C7BD-C6EB244F57FF}"/>
          </ac:grpSpMkLst>
        </pc:grpChg>
        <pc:grpChg chg="mod">
          <ac:chgData name="Dragone, Angelo" userId="46f32b9c-2401-4baa-9452-8734ce2feb51" providerId="ADAL" clId="{96CAC7FD-6BA6-4321-B58F-9507CA98D196}" dt="2022-06-26T15:20:36.934" v="2417" actId="1038"/>
          <ac:grpSpMkLst>
            <pc:docMk/>
            <pc:sldMk cId="3124478110" sldId="440"/>
            <ac:grpSpMk id="259" creationId="{8E05CA18-BEF2-7D61-39EA-72B0133BD7FA}"/>
          </ac:grpSpMkLst>
        </pc:grpChg>
        <pc:grpChg chg="add del mod">
          <ac:chgData name="Dragone, Angelo" userId="46f32b9c-2401-4baa-9452-8734ce2feb51" providerId="ADAL" clId="{96CAC7FD-6BA6-4321-B58F-9507CA98D196}" dt="2022-06-26T15:19:26.466" v="2409" actId="478"/>
          <ac:grpSpMkLst>
            <pc:docMk/>
            <pc:sldMk cId="3124478110" sldId="440"/>
            <ac:grpSpMk id="271" creationId="{0AF9C3A7-56C3-C527-3C47-E404A43ACB73}"/>
          </ac:grpSpMkLst>
        </pc:grpChg>
        <pc:grpChg chg="mod">
          <ac:chgData name="Dragone, Angelo" userId="46f32b9c-2401-4baa-9452-8734ce2feb51" providerId="ADAL" clId="{96CAC7FD-6BA6-4321-B58F-9507CA98D196}" dt="2022-06-26T15:15:19.791" v="2364" actId="1076"/>
          <ac:grpSpMkLst>
            <pc:docMk/>
            <pc:sldMk cId="3124478110" sldId="440"/>
            <ac:grpSpMk id="272" creationId="{7061809F-501D-C722-E48A-E9EC8278DE8D}"/>
          </ac:grpSpMkLst>
        </pc:grpChg>
        <pc:grpChg chg="mod">
          <ac:chgData name="Dragone, Angelo" userId="46f32b9c-2401-4baa-9452-8734ce2feb51" providerId="ADAL" clId="{96CAC7FD-6BA6-4321-B58F-9507CA98D196}" dt="2022-06-26T15:15:19.791" v="2364" actId="1076"/>
          <ac:grpSpMkLst>
            <pc:docMk/>
            <pc:sldMk cId="3124478110" sldId="440"/>
            <ac:grpSpMk id="274" creationId="{858DF67F-B7ED-F919-98CD-3EFE9D662FAB}"/>
          </ac:grpSpMkLst>
        </pc:grpChg>
        <pc:grpChg chg="add mod">
          <ac:chgData name="Dragone, Angelo" userId="46f32b9c-2401-4baa-9452-8734ce2feb51" providerId="ADAL" clId="{96CAC7FD-6BA6-4321-B58F-9507CA98D196}" dt="2022-06-26T15:16:46.002" v="2368" actId="1076"/>
          <ac:grpSpMkLst>
            <pc:docMk/>
            <pc:sldMk cId="3124478110" sldId="440"/>
            <ac:grpSpMk id="281" creationId="{9CBBB984-51AE-F09D-FA78-A35526C6BC1D}"/>
          </ac:grpSpMkLst>
        </pc:grpChg>
        <pc:grpChg chg="mod">
          <ac:chgData name="Dragone, Angelo" userId="46f32b9c-2401-4baa-9452-8734ce2feb51" providerId="ADAL" clId="{96CAC7FD-6BA6-4321-B58F-9507CA98D196}" dt="2022-06-26T15:16:46.002" v="2368" actId="1076"/>
          <ac:grpSpMkLst>
            <pc:docMk/>
            <pc:sldMk cId="3124478110" sldId="440"/>
            <ac:grpSpMk id="282" creationId="{98CEBFBE-905A-9735-EAE1-318C5F8F647F}"/>
          </ac:grpSpMkLst>
        </pc:grpChg>
        <pc:grpChg chg="mod">
          <ac:chgData name="Dragone, Angelo" userId="46f32b9c-2401-4baa-9452-8734ce2feb51" providerId="ADAL" clId="{96CAC7FD-6BA6-4321-B58F-9507CA98D196}" dt="2022-06-26T15:16:46.002" v="2368" actId="1076"/>
          <ac:grpSpMkLst>
            <pc:docMk/>
            <pc:sldMk cId="3124478110" sldId="440"/>
            <ac:grpSpMk id="284" creationId="{4AF86BC3-D215-67FA-0C24-8A067D073E33}"/>
          </ac:grpSpMkLst>
        </pc:grpChg>
      </pc:sldChg>
      <pc:sldChg chg="addSp delSp modSp add mod">
        <pc:chgData name="Dragone, Angelo" userId="46f32b9c-2401-4baa-9452-8734ce2feb51" providerId="ADAL" clId="{96CAC7FD-6BA6-4321-B58F-9507CA98D196}" dt="2022-06-26T16:06:44.041" v="4213" actId="207"/>
        <pc:sldMkLst>
          <pc:docMk/>
          <pc:sldMk cId="3751788177" sldId="441"/>
        </pc:sldMkLst>
        <pc:spChg chg="del">
          <ac:chgData name="Dragone, Angelo" userId="46f32b9c-2401-4baa-9452-8734ce2feb51" providerId="ADAL" clId="{96CAC7FD-6BA6-4321-B58F-9507CA98D196}" dt="2022-06-26T15:24:59.322" v="2426" actId="478"/>
          <ac:spMkLst>
            <pc:docMk/>
            <pc:sldMk cId="3751788177" sldId="441"/>
            <ac:spMk id="2" creationId="{C4999155-38E3-0328-E0C5-A37993872B6F}"/>
          </ac:spMkLst>
        </pc:spChg>
        <pc:spChg chg="add del mod">
          <ac:chgData name="Dragone, Angelo" userId="46f32b9c-2401-4baa-9452-8734ce2feb51" providerId="ADAL" clId="{96CAC7FD-6BA6-4321-B58F-9507CA98D196}" dt="2022-06-26T15:25:01.177" v="2427" actId="478"/>
          <ac:spMkLst>
            <pc:docMk/>
            <pc:sldMk cId="3751788177" sldId="441"/>
            <ac:spMk id="6" creationId="{A1920EEE-8775-D95A-EAD5-140253338D44}"/>
          </ac:spMkLst>
        </pc:spChg>
        <pc:spChg chg="del">
          <ac:chgData name="Dragone, Angelo" userId="46f32b9c-2401-4baa-9452-8734ce2feb51" providerId="ADAL" clId="{96CAC7FD-6BA6-4321-B58F-9507CA98D196}" dt="2022-06-26T15:22:22.027" v="2425" actId="478"/>
          <ac:spMkLst>
            <pc:docMk/>
            <pc:sldMk cId="3751788177" sldId="441"/>
            <ac:spMk id="48" creationId="{2C49D235-693C-3D4E-4516-7F42A914310B}"/>
          </ac:spMkLst>
        </pc:spChg>
        <pc:spChg chg="del">
          <ac:chgData name="Dragone, Angelo" userId="46f32b9c-2401-4baa-9452-8734ce2feb51" providerId="ADAL" clId="{96CAC7FD-6BA6-4321-B58F-9507CA98D196}" dt="2022-06-26T15:22:22.027" v="2425" actId="478"/>
          <ac:spMkLst>
            <pc:docMk/>
            <pc:sldMk cId="3751788177" sldId="441"/>
            <ac:spMk id="49" creationId="{EA16C64A-6C9C-7FFF-30BE-1CE478B91E0D}"/>
          </ac:spMkLst>
        </pc:spChg>
        <pc:spChg chg="del">
          <ac:chgData name="Dragone, Angelo" userId="46f32b9c-2401-4baa-9452-8734ce2feb51" providerId="ADAL" clId="{96CAC7FD-6BA6-4321-B58F-9507CA98D196}" dt="2022-06-26T15:22:22.027" v="2425" actId="478"/>
          <ac:spMkLst>
            <pc:docMk/>
            <pc:sldMk cId="3751788177" sldId="441"/>
            <ac:spMk id="50" creationId="{6D6F1F0B-055F-B7F7-0BDD-E8B5FAE139E1}"/>
          </ac:spMkLst>
        </pc:spChg>
        <pc:spChg chg="del">
          <ac:chgData name="Dragone, Angelo" userId="46f32b9c-2401-4baa-9452-8734ce2feb51" providerId="ADAL" clId="{96CAC7FD-6BA6-4321-B58F-9507CA98D196}" dt="2022-06-26T15:22:22.027" v="2425" actId="478"/>
          <ac:spMkLst>
            <pc:docMk/>
            <pc:sldMk cId="3751788177" sldId="441"/>
            <ac:spMk id="51" creationId="{3E813DFB-0CE0-E689-8955-D5F04DC5DCC7}"/>
          </ac:spMkLst>
        </pc:spChg>
        <pc:spChg chg="del">
          <ac:chgData name="Dragone, Angelo" userId="46f32b9c-2401-4baa-9452-8734ce2feb51" providerId="ADAL" clId="{96CAC7FD-6BA6-4321-B58F-9507CA98D196}" dt="2022-06-26T15:22:22.027" v="2425" actId="478"/>
          <ac:spMkLst>
            <pc:docMk/>
            <pc:sldMk cId="3751788177" sldId="441"/>
            <ac:spMk id="52" creationId="{BC8FEC45-F78A-B5E8-4027-53F71D59B963}"/>
          </ac:spMkLst>
        </pc:spChg>
        <pc:spChg chg="del">
          <ac:chgData name="Dragone, Angelo" userId="46f32b9c-2401-4baa-9452-8734ce2feb51" providerId="ADAL" clId="{96CAC7FD-6BA6-4321-B58F-9507CA98D196}" dt="2022-06-26T15:22:22.027" v="2425" actId="478"/>
          <ac:spMkLst>
            <pc:docMk/>
            <pc:sldMk cId="3751788177" sldId="441"/>
            <ac:spMk id="53" creationId="{87029557-96DB-EAB2-C7D4-4643D5C882D3}"/>
          </ac:spMkLst>
        </pc:spChg>
        <pc:spChg chg="del">
          <ac:chgData name="Dragone, Angelo" userId="46f32b9c-2401-4baa-9452-8734ce2feb51" providerId="ADAL" clId="{96CAC7FD-6BA6-4321-B58F-9507CA98D196}" dt="2022-06-26T15:22:22.027" v="2425" actId="478"/>
          <ac:spMkLst>
            <pc:docMk/>
            <pc:sldMk cId="3751788177" sldId="441"/>
            <ac:spMk id="69" creationId="{D4249561-E991-7C60-C081-733334EF4A38}"/>
          </ac:spMkLst>
        </pc:spChg>
        <pc:spChg chg="del">
          <ac:chgData name="Dragone, Angelo" userId="46f32b9c-2401-4baa-9452-8734ce2feb51" providerId="ADAL" clId="{96CAC7FD-6BA6-4321-B58F-9507CA98D196}" dt="2022-06-26T15:22:22.027" v="2425" actId="478"/>
          <ac:spMkLst>
            <pc:docMk/>
            <pc:sldMk cId="3751788177" sldId="441"/>
            <ac:spMk id="85" creationId="{018C228F-6673-069B-EEF8-4BC092A35C1A}"/>
          </ac:spMkLst>
        </pc:spChg>
        <pc:spChg chg="del">
          <ac:chgData name="Dragone, Angelo" userId="46f32b9c-2401-4baa-9452-8734ce2feb51" providerId="ADAL" clId="{96CAC7FD-6BA6-4321-B58F-9507CA98D196}" dt="2022-06-26T15:22:22.027" v="2425" actId="478"/>
          <ac:spMkLst>
            <pc:docMk/>
            <pc:sldMk cId="3751788177" sldId="441"/>
            <ac:spMk id="86" creationId="{F6159355-E8C1-2E05-89C5-6C15AB8167F5}"/>
          </ac:spMkLst>
        </pc:spChg>
        <pc:spChg chg="del">
          <ac:chgData name="Dragone, Angelo" userId="46f32b9c-2401-4baa-9452-8734ce2feb51" providerId="ADAL" clId="{96CAC7FD-6BA6-4321-B58F-9507CA98D196}" dt="2022-06-26T15:22:22.027" v="2425" actId="478"/>
          <ac:spMkLst>
            <pc:docMk/>
            <pc:sldMk cId="3751788177" sldId="441"/>
            <ac:spMk id="87" creationId="{2E6C4B56-ADB6-F2E5-0063-47A64DE9242B}"/>
          </ac:spMkLst>
        </pc:spChg>
        <pc:spChg chg="del">
          <ac:chgData name="Dragone, Angelo" userId="46f32b9c-2401-4baa-9452-8734ce2feb51" providerId="ADAL" clId="{96CAC7FD-6BA6-4321-B58F-9507CA98D196}" dt="2022-06-26T15:22:22.027" v="2425" actId="478"/>
          <ac:spMkLst>
            <pc:docMk/>
            <pc:sldMk cId="3751788177" sldId="441"/>
            <ac:spMk id="123" creationId="{E2F3F17D-BCBC-268E-31CB-DCFC75F33ABB}"/>
          </ac:spMkLst>
        </pc:spChg>
        <pc:spChg chg="del">
          <ac:chgData name="Dragone, Angelo" userId="46f32b9c-2401-4baa-9452-8734ce2feb51" providerId="ADAL" clId="{96CAC7FD-6BA6-4321-B58F-9507CA98D196}" dt="2022-06-26T15:22:22.027" v="2425" actId="478"/>
          <ac:spMkLst>
            <pc:docMk/>
            <pc:sldMk cId="3751788177" sldId="441"/>
            <ac:spMk id="124" creationId="{6A22755C-F1FB-D0C6-D6A0-55B8BB684EE6}"/>
          </ac:spMkLst>
        </pc:spChg>
        <pc:spChg chg="del">
          <ac:chgData name="Dragone, Angelo" userId="46f32b9c-2401-4baa-9452-8734ce2feb51" providerId="ADAL" clId="{96CAC7FD-6BA6-4321-B58F-9507CA98D196}" dt="2022-06-26T15:22:22.027" v="2425" actId="478"/>
          <ac:spMkLst>
            <pc:docMk/>
            <pc:sldMk cId="3751788177" sldId="441"/>
            <ac:spMk id="125" creationId="{C708D9B4-1DD5-6B1A-CF5A-BF60760EFA02}"/>
          </ac:spMkLst>
        </pc:spChg>
        <pc:spChg chg="del">
          <ac:chgData name="Dragone, Angelo" userId="46f32b9c-2401-4baa-9452-8734ce2feb51" providerId="ADAL" clId="{96CAC7FD-6BA6-4321-B58F-9507CA98D196}" dt="2022-06-26T15:22:22.027" v="2425" actId="478"/>
          <ac:spMkLst>
            <pc:docMk/>
            <pc:sldMk cId="3751788177" sldId="441"/>
            <ac:spMk id="126" creationId="{4F5092F4-9F8A-1E8E-6B0B-B8381D195F71}"/>
          </ac:spMkLst>
        </pc:spChg>
        <pc:spChg chg="del">
          <ac:chgData name="Dragone, Angelo" userId="46f32b9c-2401-4baa-9452-8734ce2feb51" providerId="ADAL" clId="{96CAC7FD-6BA6-4321-B58F-9507CA98D196}" dt="2022-06-26T15:22:22.027" v="2425" actId="478"/>
          <ac:spMkLst>
            <pc:docMk/>
            <pc:sldMk cId="3751788177" sldId="441"/>
            <ac:spMk id="127" creationId="{85582EFF-AA85-B393-6E6D-5E9197E4154D}"/>
          </ac:spMkLst>
        </pc:spChg>
        <pc:spChg chg="del">
          <ac:chgData name="Dragone, Angelo" userId="46f32b9c-2401-4baa-9452-8734ce2feb51" providerId="ADAL" clId="{96CAC7FD-6BA6-4321-B58F-9507CA98D196}" dt="2022-06-26T15:22:22.027" v="2425" actId="478"/>
          <ac:spMkLst>
            <pc:docMk/>
            <pc:sldMk cId="3751788177" sldId="441"/>
            <ac:spMk id="128" creationId="{809E32F8-211E-F6A5-C14B-752D22700B8D}"/>
          </ac:spMkLst>
        </pc:spChg>
        <pc:spChg chg="del">
          <ac:chgData name="Dragone, Angelo" userId="46f32b9c-2401-4baa-9452-8734ce2feb51" providerId="ADAL" clId="{96CAC7FD-6BA6-4321-B58F-9507CA98D196}" dt="2022-06-26T15:22:22.027" v="2425" actId="478"/>
          <ac:spMkLst>
            <pc:docMk/>
            <pc:sldMk cId="3751788177" sldId="441"/>
            <ac:spMk id="144" creationId="{CD553C98-4F49-004C-C77F-32C69A7C072A}"/>
          </ac:spMkLst>
        </pc:spChg>
        <pc:spChg chg="del">
          <ac:chgData name="Dragone, Angelo" userId="46f32b9c-2401-4baa-9452-8734ce2feb51" providerId="ADAL" clId="{96CAC7FD-6BA6-4321-B58F-9507CA98D196}" dt="2022-06-26T15:22:22.027" v="2425" actId="478"/>
          <ac:spMkLst>
            <pc:docMk/>
            <pc:sldMk cId="3751788177" sldId="441"/>
            <ac:spMk id="146" creationId="{D511795C-1CE4-B29A-D7AE-DC2EFA7A20CD}"/>
          </ac:spMkLst>
        </pc:spChg>
        <pc:spChg chg="del">
          <ac:chgData name="Dragone, Angelo" userId="46f32b9c-2401-4baa-9452-8734ce2feb51" providerId="ADAL" clId="{96CAC7FD-6BA6-4321-B58F-9507CA98D196}" dt="2022-06-26T15:22:22.027" v="2425" actId="478"/>
          <ac:spMkLst>
            <pc:docMk/>
            <pc:sldMk cId="3751788177" sldId="441"/>
            <ac:spMk id="147" creationId="{C4264581-3BAC-F099-D400-CD63C183B49D}"/>
          </ac:spMkLst>
        </pc:spChg>
        <pc:spChg chg="del">
          <ac:chgData name="Dragone, Angelo" userId="46f32b9c-2401-4baa-9452-8734ce2feb51" providerId="ADAL" clId="{96CAC7FD-6BA6-4321-B58F-9507CA98D196}" dt="2022-06-26T15:22:22.027" v="2425" actId="478"/>
          <ac:spMkLst>
            <pc:docMk/>
            <pc:sldMk cId="3751788177" sldId="441"/>
            <ac:spMk id="171" creationId="{8ABF20BA-0CBD-55CA-0BF8-FD0E77F53567}"/>
          </ac:spMkLst>
        </pc:spChg>
        <pc:spChg chg="del">
          <ac:chgData name="Dragone, Angelo" userId="46f32b9c-2401-4baa-9452-8734ce2feb51" providerId="ADAL" clId="{96CAC7FD-6BA6-4321-B58F-9507CA98D196}" dt="2022-06-26T15:22:22.027" v="2425" actId="478"/>
          <ac:spMkLst>
            <pc:docMk/>
            <pc:sldMk cId="3751788177" sldId="441"/>
            <ac:spMk id="172" creationId="{588F01CC-A8CC-6A36-73C1-A43BAC7C6A76}"/>
          </ac:spMkLst>
        </pc:spChg>
        <pc:spChg chg="del">
          <ac:chgData name="Dragone, Angelo" userId="46f32b9c-2401-4baa-9452-8734ce2feb51" providerId="ADAL" clId="{96CAC7FD-6BA6-4321-B58F-9507CA98D196}" dt="2022-06-26T15:22:22.027" v="2425" actId="478"/>
          <ac:spMkLst>
            <pc:docMk/>
            <pc:sldMk cId="3751788177" sldId="441"/>
            <ac:spMk id="173" creationId="{B8768F5F-9260-E342-5B7A-322BA762BC39}"/>
          </ac:spMkLst>
        </pc:spChg>
        <pc:spChg chg="del">
          <ac:chgData name="Dragone, Angelo" userId="46f32b9c-2401-4baa-9452-8734ce2feb51" providerId="ADAL" clId="{96CAC7FD-6BA6-4321-B58F-9507CA98D196}" dt="2022-06-26T15:22:22.027" v="2425" actId="478"/>
          <ac:spMkLst>
            <pc:docMk/>
            <pc:sldMk cId="3751788177" sldId="441"/>
            <ac:spMk id="174" creationId="{77F11B18-9AFB-4908-C96C-05D4483B9DE0}"/>
          </ac:spMkLst>
        </pc:spChg>
        <pc:spChg chg="del">
          <ac:chgData name="Dragone, Angelo" userId="46f32b9c-2401-4baa-9452-8734ce2feb51" providerId="ADAL" clId="{96CAC7FD-6BA6-4321-B58F-9507CA98D196}" dt="2022-06-26T15:22:22.027" v="2425" actId="478"/>
          <ac:spMkLst>
            <pc:docMk/>
            <pc:sldMk cId="3751788177" sldId="441"/>
            <ac:spMk id="183" creationId="{A183309A-A603-68EE-4B3C-A72055286CA8}"/>
          </ac:spMkLst>
        </pc:spChg>
        <pc:spChg chg="del">
          <ac:chgData name="Dragone, Angelo" userId="46f32b9c-2401-4baa-9452-8734ce2feb51" providerId="ADAL" clId="{96CAC7FD-6BA6-4321-B58F-9507CA98D196}" dt="2022-06-26T15:22:22.027" v="2425" actId="478"/>
          <ac:spMkLst>
            <pc:docMk/>
            <pc:sldMk cId="3751788177" sldId="441"/>
            <ac:spMk id="184" creationId="{1BB364D0-46A5-F805-9B5C-AFC058C0FAB5}"/>
          </ac:spMkLst>
        </pc:spChg>
        <pc:spChg chg="del">
          <ac:chgData name="Dragone, Angelo" userId="46f32b9c-2401-4baa-9452-8734ce2feb51" providerId="ADAL" clId="{96CAC7FD-6BA6-4321-B58F-9507CA98D196}" dt="2022-06-26T15:22:22.027" v="2425" actId="478"/>
          <ac:spMkLst>
            <pc:docMk/>
            <pc:sldMk cId="3751788177" sldId="441"/>
            <ac:spMk id="220" creationId="{01AD9476-EBAC-BE5C-195B-A58E979ED36A}"/>
          </ac:spMkLst>
        </pc:spChg>
        <pc:spChg chg="del">
          <ac:chgData name="Dragone, Angelo" userId="46f32b9c-2401-4baa-9452-8734ce2feb51" providerId="ADAL" clId="{96CAC7FD-6BA6-4321-B58F-9507CA98D196}" dt="2022-06-26T15:22:22.027" v="2425" actId="478"/>
          <ac:spMkLst>
            <pc:docMk/>
            <pc:sldMk cId="3751788177" sldId="441"/>
            <ac:spMk id="221" creationId="{1523C0FB-8D50-8372-AC21-8DD20E46CF03}"/>
          </ac:spMkLst>
        </pc:spChg>
        <pc:spChg chg="del">
          <ac:chgData name="Dragone, Angelo" userId="46f32b9c-2401-4baa-9452-8734ce2feb51" providerId="ADAL" clId="{96CAC7FD-6BA6-4321-B58F-9507CA98D196}" dt="2022-06-26T15:22:22.027" v="2425" actId="478"/>
          <ac:spMkLst>
            <pc:docMk/>
            <pc:sldMk cId="3751788177" sldId="441"/>
            <ac:spMk id="222" creationId="{A54E32C7-591F-CC33-0D27-C001920748D4}"/>
          </ac:spMkLst>
        </pc:spChg>
        <pc:spChg chg="del">
          <ac:chgData name="Dragone, Angelo" userId="46f32b9c-2401-4baa-9452-8734ce2feb51" providerId="ADAL" clId="{96CAC7FD-6BA6-4321-B58F-9507CA98D196}" dt="2022-06-26T15:22:22.027" v="2425" actId="478"/>
          <ac:spMkLst>
            <pc:docMk/>
            <pc:sldMk cId="3751788177" sldId="441"/>
            <ac:spMk id="224" creationId="{5662D52D-E598-A735-9F2C-0024D8C1EB9C}"/>
          </ac:spMkLst>
        </pc:spChg>
        <pc:spChg chg="del">
          <ac:chgData name="Dragone, Angelo" userId="46f32b9c-2401-4baa-9452-8734ce2feb51" providerId="ADAL" clId="{96CAC7FD-6BA6-4321-B58F-9507CA98D196}" dt="2022-06-26T15:22:22.027" v="2425" actId="478"/>
          <ac:spMkLst>
            <pc:docMk/>
            <pc:sldMk cId="3751788177" sldId="441"/>
            <ac:spMk id="225" creationId="{9F63CEFC-DA91-1B93-DC36-CDCD057A0A63}"/>
          </ac:spMkLst>
        </pc:spChg>
        <pc:spChg chg="del">
          <ac:chgData name="Dragone, Angelo" userId="46f32b9c-2401-4baa-9452-8734ce2feb51" providerId="ADAL" clId="{96CAC7FD-6BA6-4321-B58F-9507CA98D196}" dt="2022-06-26T15:22:22.027" v="2425" actId="478"/>
          <ac:spMkLst>
            <pc:docMk/>
            <pc:sldMk cId="3751788177" sldId="441"/>
            <ac:spMk id="241" creationId="{3123F09B-2E9F-11E5-D34B-EBA5FE6CC046}"/>
          </ac:spMkLst>
        </pc:spChg>
        <pc:spChg chg="del">
          <ac:chgData name="Dragone, Angelo" userId="46f32b9c-2401-4baa-9452-8734ce2feb51" providerId="ADAL" clId="{96CAC7FD-6BA6-4321-B58F-9507CA98D196}" dt="2022-06-26T15:22:22.027" v="2425" actId="478"/>
          <ac:spMkLst>
            <pc:docMk/>
            <pc:sldMk cId="3751788177" sldId="441"/>
            <ac:spMk id="243" creationId="{0EEA5596-1F15-A9C7-86F2-7D73691EC016}"/>
          </ac:spMkLst>
        </pc:spChg>
        <pc:spChg chg="del">
          <ac:chgData name="Dragone, Angelo" userId="46f32b9c-2401-4baa-9452-8734ce2feb51" providerId="ADAL" clId="{96CAC7FD-6BA6-4321-B58F-9507CA98D196}" dt="2022-06-26T15:22:22.027" v="2425" actId="478"/>
          <ac:spMkLst>
            <pc:docMk/>
            <pc:sldMk cId="3751788177" sldId="441"/>
            <ac:spMk id="267" creationId="{9AEFE65A-7EF3-E146-F067-F0C06C062CF4}"/>
          </ac:spMkLst>
        </pc:spChg>
        <pc:spChg chg="del">
          <ac:chgData name="Dragone, Angelo" userId="46f32b9c-2401-4baa-9452-8734ce2feb51" providerId="ADAL" clId="{96CAC7FD-6BA6-4321-B58F-9507CA98D196}" dt="2022-06-26T15:22:22.027" v="2425" actId="478"/>
          <ac:spMkLst>
            <pc:docMk/>
            <pc:sldMk cId="3751788177" sldId="441"/>
            <ac:spMk id="268" creationId="{F704DB86-64F7-F298-A194-0618F918417A}"/>
          </ac:spMkLst>
        </pc:spChg>
        <pc:spChg chg="del">
          <ac:chgData name="Dragone, Angelo" userId="46f32b9c-2401-4baa-9452-8734ce2feb51" providerId="ADAL" clId="{96CAC7FD-6BA6-4321-B58F-9507CA98D196}" dt="2022-06-26T15:22:22.027" v="2425" actId="478"/>
          <ac:spMkLst>
            <pc:docMk/>
            <pc:sldMk cId="3751788177" sldId="441"/>
            <ac:spMk id="269" creationId="{729D9585-D7AC-09E0-C084-F1A2A36AFD68}"/>
          </ac:spMkLst>
        </pc:spChg>
        <pc:spChg chg="del">
          <ac:chgData name="Dragone, Angelo" userId="46f32b9c-2401-4baa-9452-8734ce2feb51" providerId="ADAL" clId="{96CAC7FD-6BA6-4321-B58F-9507CA98D196}" dt="2022-06-26T15:22:22.027" v="2425" actId="478"/>
          <ac:spMkLst>
            <pc:docMk/>
            <pc:sldMk cId="3751788177" sldId="441"/>
            <ac:spMk id="270" creationId="{32BBF806-8D6F-511E-656F-1FB0661E068B}"/>
          </ac:spMkLst>
        </pc:spChg>
        <pc:spChg chg="add mod">
          <ac:chgData name="Dragone, Angelo" userId="46f32b9c-2401-4baa-9452-8734ce2feb51" providerId="ADAL" clId="{96CAC7FD-6BA6-4321-B58F-9507CA98D196}" dt="2022-06-26T16:06:44.041" v="4213" actId="207"/>
          <ac:spMkLst>
            <pc:docMk/>
            <pc:sldMk cId="3751788177" sldId="441"/>
            <ac:spMk id="271" creationId="{0A056A66-274C-C51F-579B-39E7933C6330}"/>
          </ac:spMkLst>
        </pc:spChg>
        <pc:spChg chg="add mod">
          <ac:chgData name="Dragone, Angelo" userId="46f32b9c-2401-4baa-9452-8734ce2feb51" providerId="ADAL" clId="{96CAC7FD-6BA6-4321-B58F-9507CA98D196}" dt="2022-06-26T15:45:26.466" v="3181"/>
          <ac:spMkLst>
            <pc:docMk/>
            <pc:sldMk cId="3751788177" sldId="441"/>
            <ac:spMk id="272" creationId="{FE33BA3C-80FB-4EF7-A184-1BB438BF0146}"/>
          </ac:spMkLst>
        </pc:spChg>
        <pc:spChg chg="del">
          <ac:chgData name="Dragone, Angelo" userId="46f32b9c-2401-4baa-9452-8734ce2feb51" providerId="ADAL" clId="{96CAC7FD-6BA6-4321-B58F-9507CA98D196}" dt="2022-06-26T15:22:22.027" v="2425" actId="478"/>
          <ac:spMkLst>
            <pc:docMk/>
            <pc:sldMk cId="3751788177" sldId="441"/>
            <ac:spMk id="279" creationId="{345D0945-41DF-3B2A-FB5A-114275D6C220}"/>
          </ac:spMkLst>
        </pc:spChg>
        <pc:spChg chg="del">
          <ac:chgData name="Dragone, Angelo" userId="46f32b9c-2401-4baa-9452-8734ce2feb51" providerId="ADAL" clId="{96CAC7FD-6BA6-4321-B58F-9507CA98D196}" dt="2022-06-26T15:22:22.027" v="2425" actId="478"/>
          <ac:spMkLst>
            <pc:docMk/>
            <pc:sldMk cId="3751788177" sldId="441"/>
            <ac:spMk id="280" creationId="{DB5B8FFD-AD07-6678-7403-FBFCD68EF014}"/>
          </ac:spMkLst>
        </pc:spChg>
        <pc:grpChg chg="del">
          <ac:chgData name="Dragone, Angelo" userId="46f32b9c-2401-4baa-9452-8734ce2feb51" providerId="ADAL" clId="{96CAC7FD-6BA6-4321-B58F-9507CA98D196}" dt="2022-06-26T15:22:22.027" v="2425" actId="478"/>
          <ac:grpSpMkLst>
            <pc:docMk/>
            <pc:sldMk cId="3751788177" sldId="441"/>
            <ac:grpSpMk id="34" creationId="{822324B9-2B70-DAE5-0C00-662F3D6C6D85}"/>
          </ac:grpSpMkLst>
        </pc:grpChg>
        <pc:grpChg chg="del">
          <ac:chgData name="Dragone, Angelo" userId="46f32b9c-2401-4baa-9452-8734ce2feb51" providerId="ADAL" clId="{96CAC7FD-6BA6-4321-B58F-9507CA98D196}" dt="2022-06-26T15:22:22.027" v="2425" actId="478"/>
          <ac:grpSpMkLst>
            <pc:docMk/>
            <pc:sldMk cId="3751788177" sldId="441"/>
            <ac:grpSpMk id="35" creationId="{AE6C924F-EE38-B601-D851-0EF248FDE929}"/>
          </ac:grpSpMkLst>
        </pc:grpChg>
        <pc:grpChg chg="del">
          <ac:chgData name="Dragone, Angelo" userId="46f32b9c-2401-4baa-9452-8734ce2feb51" providerId="ADAL" clId="{96CAC7FD-6BA6-4321-B58F-9507CA98D196}" dt="2022-06-26T15:22:22.027" v="2425" actId="478"/>
          <ac:grpSpMkLst>
            <pc:docMk/>
            <pc:sldMk cId="3751788177" sldId="441"/>
            <ac:grpSpMk id="36" creationId="{C96936AA-D5DC-93B3-0452-7A0C966A7475}"/>
          </ac:grpSpMkLst>
        </pc:grpChg>
        <pc:grpChg chg="del">
          <ac:chgData name="Dragone, Angelo" userId="46f32b9c-2401-4baa-9452-8734ce2feb51" providerId="ADAL" clId="{96CAC7FD-6BA6-4321-B58F-9507CA98D196}" dt="2022-06-26T15:22:22.027" v="2425" actId="478"/>
          <ac:grpSpMkLst>
            <pc:docMk/>
            <pc:sldMk cId="3751788177" sldId="441"/>
            <ac:grpSpMk id="54" creationId="{A7A75342-075B-FF4E-4E99-02C71D30AB39}"/>
          </ac:grpSpMkLst>
        </pc:grpChg>
        <pc:grpChg chg="del">
          <ac:chgData name="Dragone, Angelo" userId="46f32b9c-2401-4baa-9452-8734ce2feb51" providerId="ADAL" clId="{96CAC7FD-6BA6-4321-B58F-9507CA98D196}" dt="2022-06-26T15:22:22.027" v="2425" actId="478"/>
          <ac:grpSpMkLst>
            <pc:docMk/>
            <pc:sldMk cId="3751788177" sldId="441"/>
            <ac:grpSpMk id="62" creationId="{D67AADF6-B36E-CC25-31B0-247A2DA8953B}"/>
          </ac:grpSpMkLst>
        </pc:grpChg>
        <pc:grpChg chg="del">
          <ac:chgData name="Dragone, Angelo" userId="46f32b9c-2401-4baa-9452-8734ce2feb51" providerId="ADAL" clId="{96CAC7FD-6BA6-4321-B58F-9507CA98D196}" dt="2022-06-26T15:22:22.027" v="2425" actId="478"/>
          <ac:grpSpMkLst>
            <pc:docMk/>
            <pc:sldMk cId="3751788177" sldId="441"/>
            <ac:grpSpMk id="88" creationId="{36756B2D-9F4D-E735-68D7-2D0FBAA4E845}"/>
          </ac:grpSpMkLst>
        </pc:grpChg>
        <pc:grpChg chg="del">
          <ac:chgData name="Dragone, Angelo" userId="46f32b9c-2401-4baa-9452-8734ce2feb51" providerId="ADAL" clId="{96CAC7FD-6BA6-4321-B58F-9507CA98D196}" dt="2022-06-26T15:22:22.027" v="2425" actId="478"/>
          <ac:grpSpMkLst>
            <pc:docMk/>
            <pc:sldMk cId="3751788177" sldId="441"/>
            <ac:grpSpMk id="99" creationId="{E37C621C-DB4F-5ACF-65D9-4A3BB937E744}"/>
          </ac:grpSpMkLst>
        </pc:grpChg>
        <pc:grpChg chg="del">
          <ac:chgData name="Dragone, Angelo" userId="46f32b9c-2401-4baa-9452-8734ce2feb51" providerId="ADAL" clId="{96CAC7FD-6BA6-4321-B58F-9507CA98D196}" dt="2022-06-26T15:22:22.027" v="2425" actId="478"/>
          <ac:grpSpMkLst>
            <pc:docMk/>
            <pc:sldMk cId="3751788177" sldId="441"/>
            <ac:grpSpMk id="111" creationId="{4519B97C-A0BB-7FCB-A478-42D370AF3E09}"/>
          </ac:grpSpMkLst>
        </pc:grpChg>
        <pc:grpChg chg="del">
          <ac:chgData name="Dragone, Angelo" userId="46f32b9c-2401-4baa-9452-8734ce2feb51" providerId="ADAL" clId="{96CAC7FD-6BA6-4321-B58F-9507CA98D196}" dt="2022-06-26T15:22:22.027" v="2425" actId="478"/>
          <ac:grpSpMkLst>
            <pc:docMk/>
            <pc:sldMk cId="3751788177" sldId="441"/>
            <ac:grpSpMk id="129" creationId="{6AC6B12B-B878-E36B-403C-8B30BD1F6892}"/>
          </ac:grpSpMkLst>
        </pc:grpChg>
        <pc:grpChg chg="del">
          <ac:chgData name="Dragone, Angelo" userId="46f32b9c-2401-4baa-9452-8734ce2feb51" providerId="ADAL" clId="{96CAC7FD-6BA6-4321-B58F-9507CA98D196}" dt="2022-06-26T15:22:22.027" v="2425" actId="478"/>
          <ac:grpSpMkLst>
            <pc:docMk/>
            <pc:sldMk cId="3751788177" sldId="441"/>
            <ac:grpSpMk id="137" creationId="{C0BC649F-C37E-53C3-36E1-99C542583181}"/>
          </ac:grpSpMkLst>
        </pc:grpChg>
        <pc:grpChg chg="del">
          <ac:chgData name="Dragone, Angelo" userId="46f32b9c-2401-4baa-9452-8734ce2feb51" providerId="ADAL" clId="{96CAC7FD-6BA6-4321-B58F-9507CA98D196}" dt="2022-06-26T15:22:22.027" v="2425" actId="478"/>
          <ac:grpSpMkLst>
            <pc:docMk/>
            <pc:sldMk cId="3751788177" sldId="441"/>
            <ac:grpSpMk id="148" creationId="{C6684AC6-7C7F-FAED-156B-069B9596F7F0}"/>
          </ac:grpSpMkLst>
        </pc:grpChg>
        <pc:grpChg chg="del">
          <ac:chgData name="Dragone, Angelo" userId="46f32b9c-2401-4baa-9452-8734ce2feb51" providerId="ADAL" clId="{96CAC7FD-6BA6-4321-B58F-9507CA98D196}" dt="2022-06-26T15:22:22.027" v="2425" actId="478"/>
          <ac:grpSpMkLst>
            <pc:docMk/>
            <pc:sldMk cId="3751788177" sldId="441"/>
            <ac:grpSpMk id="159" creationId="{4460A861-B94A-A9BB-3A72-45FE2B578D33}"/>
          </ac:grpSpMkLst>
        </pc:grpChg>
        <pc:grpChg chg="del">
          <ac:chgData name="Dragone, Angelo" userId="46f32b9c-2401-4baa-9452-8734ce2feb51" providerId="ADAL" clId="{96CAC7FD-6BA6-4321-B58F-9507CA98D196}" dt="2022-06-26T15:22:22.027" v="2425" actId="478"/>
          <ac:grpSpMkLst>
            <pc:docMk/>
            <pc:sldMk cId="3751788177" sldId="441"/>
            <ac:grpSpMk id="175" creationId="{9A7FF657-9064-FD6B-3A28-8410FB60946E}"/>
          </ac:grpSpMkLst>
        </pc:grpChg>
        <pc:grpChg chg="del">
          <ac:chgData name="Dragone, Angelo" userId="46f32b9c-2401-4baa-9452-8734ce2feb51" providerId="ADAL" clId="{96CAC7FD-6BA6-4321-B58F-9507CA98D196}" dt="2022-06-26T15:22:22.027" v="2425" actId="478"/>
          <ac:grpSpMkLst>
            <pc:docMk/>
            <pc:sldMk cId="3751788177" sldId="441"/>
            <ac:grpSpMk id="185" creationId="{6C6E5802-B180-86BE-5BE8-F7FA2A726E41}"/>
          </ac:grpSpMkLst>
        </pc:grpChg>
        <pc:grpChg chg="del">
          <ac:chgData name="Dragone, Angelo" userId="46f32b9c-2401-4baa-9452-8734ce2feb51" providerId="ADAL" clId="{96CAC7FD-6BA6-4321-B58F-9507CA98D196}" dt="2022-06-26T15:22:22.027" v="2425" actId="478"/>
          <ac:grpSpMkLst>
            <pc:docMk/>
            <pc:sldMk cId="3751788177" sldId="441"/>
            <ac:grpSpMk id="196" creationId="{69AE4497-7556-87AC-6B14-E471E4F2C75C}"/>
          </ac:grpSpMkLst>
        </pc:grpChg>
        <pc:grpChg chg="del">
          <ac:chgData name="Dragone, Angelo" userId="46f32b9c-2401-4baa-9452-8734ce2feb51" providerId="ADAL" clId="{96CAC7FD-6BA6-4321-B58F-9507CA98D196}" dt="2022-06-26T15:22:22.027" v="2425" actId="478"/>
          <ac:grpSpMkLst>
            <pc:docMk/>
            <pc:sldMk cId="3751788177" sldId="441"/>
            <ac:grpSpMk id="226" creationId="{AC7D015E-C724-3CF4-188A-70342B61CAB0}"/>
          </ac:grpSpMkLst>
        </pc:grpChg>
        <pc:grpChg chg="del">
          <ac:chgData name="Dragone, Angelo" userId="46f32b9c-2401-4baa-9452-8734ce2feb51" providerId="ADAL" clId="{96CAC7FD-6BA6-4321-B58F-9507CA98D196}" dt="2022-06-26T15:22:22.027" v="2425" actId="478"/>
          <ac:grpSpMkLst>
            <pc:docMk/>
            <pc:sldMk cId="3751788177" sldId="441"/>
            <ac:grpSpMk id="234" creationId="{F354CA4F-9CBE-93F8-2C60-ABECCCA68488}"/>
          </ac:grpSpMkLst>
        </pc:grpChg>
        <pc:grpChg chg="del">
          <ac:chgData name="Dragone, Angelo" userId="46f32b9c-2401-4baa-9452-8734ce2feb51" providerId="ADAL" clId="{96CAC7FD-6BA6-4321-B58F-9507CA98D196}" dt="2022-06-26T15:22:22.027" v="2425" actId="478"/>
          <ac:grpSpMkLst>
            <pc:docMk/>
            <pc:sldMk cId="3751788177" sldId="441"/>
            <ac:grpSpMk id="244" creationId="{17B3EC5E-93A0-DC6A-2C73-A3E42E1854C8}"/>
          </ac:grpSpMkLst>
        </pc:grpChg>
        <pc:grpChg chg="del">
          <ac:chgData name="Dragone, Angelo" userId="46f32b9c-2401-4baa-9452-8734ce2feb51" providerId="ADAL" clId="{96CAC7FD-6BA6-4321-B58F-9507CA98D196}" dt="2022-06-26T15:22:22.027" v="2425" actId="478"/>
          <ac:grpSpMkLst>
            <pc:docMk/>
            <pc:sldMk cId="3751788177" sldId="441"/>
            <ac:grpSpMk id="255" creationId="{779CD964-A932-64B9-C7BD-C6EB244F57FF}"/>
          </ac:grpSpMkLst>
        </pc:grpChg>
        <pc:grpChg chg="del">
          <ac:chgData name="Dragone, Angelo" userId="46f32b9c-2401-4baa-9452-8734ce2feb51" providerId="ADAL" clId="{96CAC7FD-6BA6-4321-B58F-9507CA98D196}" dt="2022-06-26T15:22:22.027" v="2425" actId="478"/>
          <ac:grpSpMkLst>
            <pc:docMk/>
            <pc:sldMk cId="3751788177" sldId="441"/>
            <ac:grpSpMk id="281" creationId="{9CBBB984-51AE-F09D-FA78-A35526C6BC1D}"/>
          </ac:grpSpMkLst>
        </pc:grpChg>
      </pc:sldChg>
      <pc:sldChg chg="modSp add mod">
        <pc:chgData name="Dragone, Angelo" userId="46f32b9c-2401-4baa-9452-8734ce2feb51" providerId="ADAL" clId="{96CAC7FD-6BA6-4321-B58F-9507CA98D196}" dt="2022-06-27T15:19:34.934" v="5296" actId="20577"/>
        <pc:sldMkLst>
          <pc:docMk/>
          <pc:sldMk cId="1262216566" sldId="442"/>
        </pc:sldMkLst>
        <pc:spChg chg="mod">
          <ac:chgData name="Dragone, Angelo" userId="46f32b9c-2401-4baa-9452-8734ce2feb51" providerId="ADAL" clId="{96CAC7FD-6BA6-4321-B58F-9507CA98D196}" dt="2022-06-26T15:44:22.301" v="3167" actId="20577"/>
          <ac:spMkLst>
            <pc:docMk/>
            <pc:sldMk cId="1262216566" sldId="442"/>
            <ac:spMk id="3" creationId="{D1C643C3-2EBA-3934-6323-667C58972E93}"/>
          </ac:spMkLst>
        </pc:spChg>
        <pc:spChg chg="mod">
          <ac:chgData name="Dragone, Angelo" userId="46f32b9c-2401-4baa-9452-8734ce2feb51" providerId="ADAL" clId="{96CAC7FD-6BA6-4321-B58F-9507CA98D196}" dt="2022-06-27T15:19:34.934" v="5296" actId="20577"/>
          <ac:spMkLst>
            <pc:docMk/>
            <pc:sldMk cId="1262216566" sldId="442"/>
            <ac:spMk id="271" creationId="{0A056A66-274C-C51F-579B-39E7933C6330}"/>
          </ac:spMkLst>
        </pc:spChg>
      </pc:sldChg>
      <pc:sldChg chg="addSp delSp modSp new mod">
        <pc:chgData name="Dragone, Angelo" userId="46f32b9c-2401-4baa-9452-8734ce2feb51" providerId="ADAL" clId="{96CAC7FD-6BA6-4321-B58F-9507CA98D196}" dt="2022-06-27T22:29:24.340" v="5298" actId="6549"/>
        <pc:sldMkLst>
          <pc:docMk/>
          <pc:sldMk cId="3536545868" sldId="443"/>
        </pc:sldMkLst>
        <pc:spChg chg="mod">
          <ac:chgData name="Dragone, Angelo" userId="46f32b9c-2401-4baa-9452-8734ce2feb51" providerId="ADAL" clId="{96CAC7FD-6BA6-4321-B58F-9507CA98D196}" dt="2022-06-27T22:29:24.340" v="5298" actId="6549"/>
          <ac:spMkLst>
            <pc:docMk/>
            <pc:sldMk cId="3536545868" sldId="443"/>
            <ac:spMk id="2" creationId="{3F147826-6430-EF8C-BFB8-7EBF43C5ED2C}"/>
          </ac:spMkLst>
        </pc:spChg>
        <pc:spChg chg="add del mod">
          <ac:chgData name="Dragone, Angelo" userId="46f32b9c-2401-4baa-9452-8734ce2feb51" providerId="ADAL" clId="{96CAC7FD-6BA6-4321-B58F-9507CA98D196}" dt="2022-06-26T16:24:43.778" v="4548" actId="20577"/>
          <ac:spMkLst>
            <pc:docMk/>
            <pc:sldMk cId="3536545868" sldId="443"/>
            <ac:spMk id="3" creationId="{9C8053BD-6EEA-020D-AC4A-CA9A62A7D7DF}"/>
          </ac:spMkLst>
        </pc:spChg>
        <pc:spChg chg="del">
          <ac:chgData name="Dragone, Angelo" userId="46f32b9c-2401-4baa-9452-8734ce2feb51" providerId="ADAL" clId="{96CAC7FD-6BA6-4321-B58F-9507CA98D196}" dt="2022-06-26T16:24:17.870" v="4517" actId="478"/>
          <ac:spMkLst>
            <pc:docMk/>
            <pc:sldMk cId="3536545868" sldId="443"/>
            <ac:spMk id="4" creationId="{8CA709D7-65E8-976E-BFCB-CC3896BD01E9}"/>
          </ac:spMkLst>
        </pc:spChg>
      </pc:sldChg>
      <pc:sldChg chg="new del">
        <pc:chgData name="Dragone, Angelo" userId="46f32b9c-2401-4baa-9452-8734ce2feb51" providerId="ADAL" clId="{96CAC7FD-6BA6-4321-B58F-9507CA98D196}" dt="2022-06-26T16:24:07.192" v="4515" actId="47"/>
        <pc:sldMkLst>
          <pc:docMk/>
          <pc:sldMk cId="3754144724" sldId="443"/>
        </pc:sldMkLst>
      </pc:sldChg>
      <pc:sldChg chg="delSp modSp new mod">
        <pc:chgData name="Dragone, Angelo" userId="46f32b9c-2401-4baa-9452-8734ce2feb51" providerId="ADAL" clId="{96CAC7FD-6BA6-4321-B58F-9507CA98D196}" dt="2022-06-27T23:30:20.812" v="5435" actId="478"/>
        <pc:sldMkLst>
          <pc:docMk/>
          <pc:sldMk cId="33282462" sldId="444"/>
        </pc:sldMkLst>
        <pc:spChg chg="del">
          <ac:chgData name="Dragone, Angelo" userId="46f32b9c-2401-4baa-9452-8734ce2feb51" providerId="ADAL" clId="{96CAC7FD-6BA6-4321-B58F-9507CA98D196}" dt="2022-06-27T23:30:20.812" v="5435" actId="478"/>
          <ac:spMkLst>
            <pc:docMk/>
            <pc:sldMk cId="33282462" sldId="444"/>
            <ac:spMk id="2" creationId="{39CAF1F5-26AE-33B4-E0B2-5515FC5DF952}"/>
          </ac:spMkLst>
        </pc:spChg>
        <pc:spChg chg="mod">
          <ac:chgData name="Dragone, Angelo" userId="46f32b9c-2401-4baa-9452-8734ce2feb51" providerId="ADAL" clId="{96CAC7FD-6BA6-4321-B58F-9507CA98D196}" dt="2022-06-27T23:28:53.602" v="5389" actId="20577"/>
          <ac:spMkLst>
            <pc:docMk/>
            <pc:sldMk cId="33282462" sldId="444"/>
            <ac:spMk id="3" creationId="{F543B046-5704-71B0-7714-836D1F22984C}"/>
          </ac:spMkLst>
        </pc:spChg>
        <pc:spChg chg="mod">
          <ac:chgData name="Dragone, Angelo" userId="46f32b9c-2401-4baa-9452-8734ce2feb51" providerId="ADAL" clId="{96CAC7FD-6BA6-4321-B58F-9507CA98D196}" dt="2022-06-27T23:30:17.045" v="5434" actId="20577"/>
          <ac:spMkLst>
            <pc:docMk/>
            <pc:sldMk cId="33282462" sldId="444"/>
            <ac:spMk id="4" creationId="{D7C7FAFF-D888-8594-F270-8A26E876345D}"/>
          </ac:spMkLst>
        </pc:spChg>
      </pc:sldChg>
      <pc:sldMasterChg chg="delSldLayout">
        <pc:chgData name="Dragone, Angelo" userId="46f32b9c-2401-4baa-9452-8734ce2feb51" providerId="ADAL" clId="{96CAC7FD-6BA6-4321-B58F-9507CA98D196}" dt="2022-06-26T16:23:44.907" v="4513" actId="47"/>
        <pc:sldMasterMkLst>
          <pc:docMk/>
          <pc:sldMasterMk cId="3640593580" sldId="2147483851"/>
        </pc:sldMasterMkLst>
        <pc:sldLayoutChg chg="del">
          <pc:chgData name="Dragone, Angelo" userId="46f32b9c-2401-4baa-9452-8734ce2feb51" providerId="ADAL" clId="{96CAC7FD-6BA6-4321-B58F-9507CA98D196}" dt="2022-06-26T16:23:44.907" v="4513" actId="47"/>
          <pc:sldLayoutMkLst>
            <pc:docMk/>
            <pc:sldMasterMk cId="3640593580" sldId="2147483851"/>
            <pc:sldLayoutMk cId="1772811232" sldId="2147483861"/>
          </pc:sldLayoutMkLst>
        </pc:sldLayoutChg>
        <pc:sldLayoutChg chg="del">
          <pc:chgData name="Dragone, Angelo" userId="46f32b9c-2401-4baa-9452-8734ce2feb51" providerId="ADAL" clId="{96CAC7FD-6BA6-4321-B58F-9507CA98D196}" dt="2022-06-26T16:23:44.907" v="4513" actId="47"/>
          <pc:sldLayoutMkLst>
            <pc:docMk/>
            <pc:sldMasterMk cId="3640593580" sldId="2147483851"/>
            <pc:sldLayoutMk cId="3307203695" sldId="21474838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71494-3951-FA47-A2D9-E3AB10964ECE}"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19C58-D451-C54B-A6BB-965E69BFF736}" type="slidenum">
              <a:rPr lang="en-US" smtClean="0"/>
              <a:t>‹#›</a:t>
            </a:fld>
            <a:endParaRPr lang="en-US"/>
          </a:p>
        </p:txBody>
      </p:sp>
    </p:spTree>
    <p:extLst>
      <p:ext uri="{BB962C8B-B14F-4D97-AF65-F5344CB8AC3E}">
        <p14:creationId xmlns:p14="http://schemas.microsoft.com/office/powerpoint/2010/main" val="270946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Option 3">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B55E88-9618-8546-B71A-4FEC6AF32AF5}"/>
              </a:ext>
            </a:extLst>
          </p:cNvPr>
          <p:cNvSpPr>
            <a:spLocks noGrp="1"/>
          </p:cNvSpPr>
          <p:nvPr>
            <p:ph type="pic" sz="quarter" idx="14"/>
          </p:nvPr>
        </p:nvSpPr>
        <p:spPr>
          <a:xfrm>
            <a:off x="0" y="0"/>
            <a:ext cx="12192000" cy="6858000"/>
          </a:xfrm>
          <a:solidFill>
            <a:schemeClr val="bg2">
              <a:lumMod val="90000"/>
            </a:schemeClr>
          </a:solidFill>
        </p:spPr>
        <p:txBody>
          <a:bodyPr/>
          <a:lstStyle/>
          <a:p>
            <a:r>
              <a:rPr lang="en-US"/>
              <a:t>Click icon to add picture</a:t>
            </a:r>
            <a:endParaRPr lang="en-US" dirty="0"/>
          </a:p>
        </p:txBody>
      </p:sp>
      <p:sp>
        <p:nvSpPr>
          <p:cNvPr id="28" name="Text Placeholder 27">
            <a:extLst>
              <a:ext uri="{FF2B5EF4-FFF2-40B4-BE49-F238E27FC236}">
                <a16:creationId xmlns:a16="http://schemas.microsoft.com/office/drawing/2014/main" id="{A96C29BD-F121-614E-937A-0FE2936909DD}"/>
              </a:ext>
            </a:extLst>
          </p:cNvPr>
          <p:cNvSpPr>
            <a:spLocks noGrp="1"/>
          </p:cNvSpPr>
          <p:nvPr>
            <p:ph type="body" sz="quarter" idx="10" hasCustomPrompt="1"/>
          </p:nvPr>
        </p:nvSpPr>
        <p:spPr>
          <a:xfrm>
            <a:off x="800100" y="647701"/>
            <a:ext cx="7563494" cy="2246574"/>
          </a:xfrm>
        </p:spPr>
        <p:txBody>
          <a:bodyPr anchor="b">
            <a:normAutofit/>
          </a:bodyPr>
          <a:lstStyle>
            <a:lvl1pPr>
              <a:defRPr sz="4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 style</a:t>
            </a:r>
          </a:p>
        </p:txBody>
      </p:sp>
      <p:sp>
        <p:nvSpPr>
          <p:cNvPr id="30" name="Text Placeholder 29">
            <a:extLst>
              <a:ext uri="{FF2B5EF4-FFF2-40B4-BE49-F238E27FC236}">
                <a16:creationId xmlns:a16="http://schemas.microsoft.com/office/drawing/2014/main" id="{106C54A2-406A-8E4A-9A2F-D0E47BAE5AA9}"/>
              </a:ext>
            </a:extLst>
          </p:cNvPr>
          <p:cNvSpPr>
            <a:spLocks noGrp="1"/>
          </p:cNvSpPr>
          <p:nvPr>
            <p:ph type="body" sz="quarter" idx="11" hasCustomPrompt="1"/>
          </p:nvPr>
        </p:nvSpPr>
        <p:spPr>
          <a:xfrm>
            <a:off x="800099" y="2931546"/>
            <a:ext cx="7563495" cy="505405"/>
          </a:xfrm>
        </p:spPr>
        <p:txBody>
          <a:bodyPr anchor="b">
            <a:noAutofit/>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 text</a:t>
            </a:r>
          </a:p>
        </p:txBody>
      </p:sp>
      <p:sp>
        <p:nvSpPr>
          <p:cNvPr id="32" name="Text Placeholder 31">
            <a:extLst>
              <a:ext uri="{FF2B5EF4-FFF2-40B4-BE49-F238E27FC236}">
                <a16:creationId xmlns:a16="http://schemas.microsoft.com/office/drawing/2014/main" id="{E48681D7-BD26-DD4A-83F8-CC4789ACF986}"/>
              </a:ext>
            </a:extLst>
          </p:cNvPr>
          <p:cNvSpPr>
            <a:spLocks noGrp="1"/>
          </p:cNvSpPr>
          <p:nvPr>
            <p:ph type="body" sz="quarter" idx="12" hasCustomPrompt="1"/>
          </p:nvPr>
        </p:nvSpPr>
        <p:spPr>
          <a:xfrm>
            <a:off x="800100" y="3941112"/>
            <a:ext cx="7563494" cy="363896"/>
          </a:xfrm>
        </p:spPr>
        <p:txBody>
          <a:bodyPr anchor="t">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 / Title / Department</a:t>
            </a:r>
          </a:p>
        </p:txBody>
      </p:sp>
      <p:sp>
        <p:nvSpPr>
          <p:cNvPr id="34" name="Text Placeholder 33">
            <a:extLst>
              <a:ext uri="{FF2B5EF4-FFF2-40B4-BE49-F238E27FC236}">
                <a16:creationId xmlns:a16="http://schemas.microsoft.com/office/drawing/2014/main" id="{2D4B77C2-58D8-3547-BE9A-17CA8281CFF6}"/>
              </a:ext>
            </a:extLst>
          </p:cNvPr>
          <p:cNvSpPr>
            <a:spLocks noGrp="1"/>
          </p:cNvSpPr>
          <p:nvPr>
            <p:ph type="body" sz="quarter" idx="13" hasCustomPrompt="1"/>
          </p:nvPr>
        </p:nvSpPr>
        <p:spPr>
          <a:xfrm>
            <a:off x="800099" y="4306401"/>
            <a:ext cx="7563493" cy="295275"/>
          </a:xfrm>
        </p:spPr>
        <p:txBody>
          <a:bodyPr>
            <a:noAutofit/>
          </a:bodyPr>
          <a:lstStyle>
            <a:lvl1pPr>
              <a:defRPr sz="1600" b="1" i="0">
                <a:solidFill>
                  <a:schemeClr val="bg1"/>
                </a:solidFill>
                <a:latin typeface="Lato" panose="020F0502020204030203" pitchFamily="34" charset="77"/>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dirty="0"/>
              <a:t>Date</a:t>
            </a:r>
          </a:p>
        </p:txBody>
      </p:sp>
      <p:sp>
        <p:nvSpPr>
          <p:cNvPr id="7" name="Text Placeholder 6">
            <a:extLst>
              <a:ext uri="{FF2B5EF4-FFF2-40B4-BE49-F238E27FC236}">
                <a16:creationId xmlns:a16="http://schemas.microsoft.com/office/drawing/2014/main" id="{6E8ED050-40D5-A24F-A212-66DA586E473A}"/>
              </a:ext>
            </a:extLst>
          </p:cNvPr>
          <p:cNvSpPr>
            <a:spLocks noGrp="1"/>
          </p:cNvSpPr>
          <p:nvPr>
            <p:ph type="body" sz="quarter" idx="16" hasCustomPrompt="1"/>
          </p:nvPr>
        </p:nvSpPr>
        <p:spPr>
          <a:xfrm>
            <a:off x="9347200" y="6156325"/>
            <a:ext cx="2006600" cy="336550"/>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9" name="Text Placeholder 8">
            <a:extLst>
              <a:ext uri="{FF2B5EF4-FFF2-40B4-BE49-F238E27FC236}">
                <a16:creationId xmlns:a16="http://schemas.microsoft.com/office/drawing/2014/main" id="{444A1C82-3F0E-A346-9364-ED419CD3E063}"/>
              </a:ext>
            </a:extLst>
          </p:cNvPr>
          <p:cNvSpPr>
            <a:spLocks noGrp="1"/>
          </p:cNvSpPr>
          <p:nvPr>
            <p:ph type="body" sz="quarter" idx="17" hasCustomPrompt="1"/>
          </p:nvPr>
        </p:nvSpPr>
        <p:spPr>
          <a:xfrm>
            <a:off x="800099" y="3740943"/>
            <a:ext cx="10553701" cy="45719"/>
          </a:xfrm>
          <a:blipFill>
            <a:blip r:embed="rId4">
              <a:extLst>
                <a:ext uri="{96DAC541-7B7A-43D3-8B79-37D633B846F1}">
                  <asvg:svgBlip xmlns:asvg="http://schemas.microsoft.com/office/drawing/2016/SVG/main" r:embed="rId5"/>
                </a:ext>
              </a:extLst>
            </a:blip>
            <a:stretch>
              <a:fillRect/>
            </a:stretch>
          </a:blipFill>
        </p:spPr>
        <p:txBody>
          <a:bodyPr/>
          <a:lstStyle/>
          <a:p>
            <a:pPr lvl="0"/>
            <a:r>
              <a:rPr lang="en-US" dirty="0"/>
              <a:t> </a:t>
            </a:r>
          </a:p>
        </p:txBody>
      </p:sp>
      <p:sp>
        <p:nvSpPr>
          <p:cNvPr id="17" name="Text Placeholder 16">
            <a:extLst>
              <a:ext uri="{FF2B5EF4-FFF2-40B4-BE49-F238E27FC236}">
                <a16:creationId xmlns:a16="http://schemas.microsoft.com/office/drawing/2014/main" id="{24572C5C-451A-2D42-9B95-A15C06558C75}"/>
              </a:ext>
            </a:extLst>
          </p:cNvPr>
          <p:cNvSpPr>
            <a:spLocks noGrp="1"/>
          </p:cNvSpPr>
          <p:nvPr>
            <p:ph type="body" sz="quarter" idx="18" hasCustomPrompt="1"/>
          </p:nvPr>
        </p:nvSpPr>
        <p:spPr>
          <a:xfrm>
            <a:off x="759144" y="6156325"/>
            <a:ext cx="1734820" cy="322263"/>
          </a:xfrm>
          <a:blipFill>
            <a:blip r:embed="rId6">
              <a:extLst>
                <a:ext uri="{96DAC541-7B7A-43D3-8B79-37D633B846F1}">
                  <asvg:svgBlip xmlns:asvg="http://schemas.microsoft.com/office/drawing/2016/SVG/main" r:embed="rId7"/>
                </a:ext>
              </a:extLst>
            </a:blip>
            <a:stretch>
              <a:fillRect/>
            </a:stretch>
          </a:blipFill>
        </p:spPr>
        <p:txBody>
          <a:bodyPr/>
          <a:lstStyle/>
          <a:p>
            <a:pPr lvl="0"/>
            <a:r>
              <a:rPr lang="en-US" dirty="0"/>
              <a:t> </a:t>
            </a:r>
          </a:p>
        </p:txBody>
      </p:sp>
    </p:spTree>
    <p:extLst>
      <p:ext uri="{BB962C8B-B14F-4D97-AF65-F5344CB8AC3E}">
        <p14:creationId xmlns:p14="http://schemas.microsoft.com/office/powerpoint/2010/main" val="212867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2 Images">
    <p:bg>
      <p:bgPr>
        <a:solidFill>
          <a:schemeClr val="bg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B69DD78-AB21-8741-ACA7-AABC6E30C27E}"/>
              </a:ext>
            </a:extLst>
          </p:cNvPr>
          <p:cNvSpPr>
            <a:spLocks noGrp="1"/>
          </p:cNvSpPr>
          <p:nvPr>
            <p:ph type="pic" idx="1"/>
          </p:nvPr>
        </p:nvSpPr>
        <p:spPr>
          <a:xfrm>
            <a:off x="800100" y="1107622"/>
            <a:ext cx="5143050" cy="319004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9282E36C-003D-C146-8F50-BAC426D28156}"/>
              </a:ext>
            </a:extLst>
          </p:cNvPr>
          <p:cNvSpPr>
            <a:spLocks noGrp="1"/>
          </p:cNvSpPr>
          <p:nvPr>
            <p:ph type="pic" idx="12"/>
          </p:nvPr>
        </p:nvSpPr>
        <p:spPr>
          <a:xfrm>
            <a:off x="6229939" y="1107620"/>
            <a:ext cx="5123861" cy="3190049"/>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a:extLst>
              <a:ext uri="{FF2B5EF4-FFF2-40B4-BE49-F238E27FC236}">
                <a16:creationId xmlns:a16="http://schemas.microsoft.com/office/drawing/2014/main" id="{C87B58ED-6D9B-DC46-8A83-DC202AB3DEFF}"/>
              </a:ext>
            </a:extLst>
          </p:cNvPr>
          <p:cNvSpPr>
            <a:spLocks noGrp="1"/>
          </p:cNvSpPr>
          <p:nvPr>
            <p:ph type="body" sz="quarter" idx="13" hasCustomPrompt="1"/>
          </p:nvPr>
        </p:nvSpPr>
        <p:spPr>
          <a:xfrm>
            <a:off x="800100" y="4955452"/>
            <a:ext cx="5143050" cy="1102433"/>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1" name="Text Placeholder 10">
            <a:extLst>
              <a:ext uri="{FF2B5EF4-FFF2-40B4-BE49-F238E27FC236}">
                <a16:creationId xmlns:a16="http://schemas.microsoft.com/office/drawing/2014/main" id="{A9B038D1-16A3-5F4B-8682-B082506EFD71}"/>
              </a:ext>
            </a:extLst>
          </p:cNvPr>
          <p:cNvSpPr>
            <a:spLocks noGrp="1"/>
          </p:cNvSpPr>
          <p:nvPr>
            <p:ph type="body" sz="quarter" idx="15" hasCustomPrompt="1"/>
          </p:nvPr>
        </p:nvSpPr>
        <p:spPr>
          <a:xfrm>
            <a:off x="800100"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6" name="Text Placeholder 2">
            <a:extLst>
              <a:ext uri="{FF2B5EF4-FFF2-40B4-BE49-F238E27FC236}">
                <a16:creationId xmlns:a16="http://schemas.microsoft.com/office/drawing/2014/main" id="{A2372518-BEFC-5C4C-8BF4-241FFDBF093D}"/>
              </a:ext>
            </a:extLst>
          </p:cNvPr>
          <p:cNvSpPr>
            <a:spLocks noGrp="1"/>
          </p:cNvSpPr>
          <p:nvPr>
            <p:ph type="body" sz="quarter" idx="16" hasCustomPrompt="1"/>
          </p:nvPr>
        </p:nvSpPr>
        <p:spPr>
          <a:xfrm>
            <a:off x="6237422" y="4955452"/>
            <a:ext cx="5143050" cy="1102433"/>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7" name="Text Placeholder 10">
            <a:extLst>
              <a:ext uri="{FF2B5EF4-FFF2-40B4-BE49-F238E27FC236}">
                <a16:creationId xmlns:a16="http://schemas.microsoft.com/office/drawing/2014/main" id="{0D4ED423-5F65-2F45-8A11-89BCB42604AD}"/>
              </a:ext>
            </a:extLst>
          </p:cNvPr>
          <p:cNvSpPr>
            <a:spLocks noGrp="1"/>
          </p:cNvSpPr>
          <p:nvPr>
            <p:ph type="body" sz="quarter" idx="17" hasCustomPrompt="1"/>
          </p:nvPr>
        </p:nvSpPr>
        <p:spPr>
          <a:xfrm>
            <a:off x="6237422"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2" name="Slide Number Placeholder 4">
            <a:extLst>
              <a:ext uri="{FF2B5EF4-FFF2-40B4-BE49-F238E27FC236}">
                <a16:creationId xmlns:a16="http://schemas.microsoft.com/office/drawing/2014/main" id="{0212FE08-C85D-224F-8EA5-16D16B6E529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3" name="Title Placeholder 1">
            <a:extLst>
              <a:ext uri="{FF2B5EF4-FFF2-40B4-BE49-F238E27FC236}">
                <a16:creationId xmlns:a16="http://schemas.microsoft.com/office/drawing/2014/main" id="{AC849444-48F2-2746-8403-370D87487B5F}"/>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4" name="Straight Connector 13">
            <a:extLst>
              <a:ext uri="{FF2B5EF4-FFF2-40B4-BE49-F238E27FC236}">
                <a16:creationId xmlns:a16="http://schemas.microsoft.com/office/drawing/2014/main" id="{0378B2F5-6546-8245-AC5E-2CFAE1D82CE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5AF81A68-F16B-49DE-89AE-27AFCCEB86EA}"/>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281020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3 Columns">
    <p:bg>
      <p:bgPr>
        <a:solidFill>
          <a:schemeClr val="bg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5F7B1B4-B6FD-7D4E-ADAA-028C49AC3664}"/>
              </a:ext>
            </a:extLst>
          </p:cNvPr>
          <p:cNvSpPr>
            <a:spLocks noGrp="1"/>
          </p:cNvSpPr>
          <p:nvPr>
            <p:ph idx="14"/>
          </p:nvPr>
        </p:nvSpPr>
        <p:spPr>
          <a:xfrm>
            <a:off x="800100"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7" name="Text Placeholder 2">
            <a:extLst>
              <a:ext uri="{FF2B5EF4-FFF2-40B4-BE49-F238E27FC236}">
                <a16:creationId xmlns:a16="http://schemas.microsoft.com/office/drawing/2014/main" id="{B900D276-A095-C04E-87EF-52D8AB07589E}"/>
              </a:ext>
            </a:extLst>
          </p:cNvPr>
          <p:cNvSpPr>
            <a:spLocks noGrp="1"/>
          </p:cNvSpPr>
          <p:nvPr>
            <p:ph type="body" sz="quarter" idx="13" hasCustomPrompt="1"/>
          </p:nvPr>
        </p:nvSpPr>
        <p:spPr>
          <a:xfrm>
            <a:off x="800099"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1" name="Text Placeholder 10">
            <a:extLst>
              <a:ext uri="{FF2B5EF4-FFF2-40B4-BE49-F238E27FC236}">
                <a16:creationId xmlns:a16="http://schemas.microsoft.com/office/drawing/2014/main" id="{B8441375-8C84-C841-911D-88542B35A79F}"/>
              </a:ext>
            </a:extLst>
          </p:cNvPr>
          <p:cNvSpPr>
            <a:spLocks noGrp="1"/>
          </p:cNvSpPr>
          <p:nvPr>
            <p:ph type="body" sz="quarter" idx="19" hasCustomPrompt="1"/>
          </p:nvPr>
        </p:nvSpPr>
        <p:spPr>
          <a:xfrm>
            <a:off x="800099"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31" name="Content Placeholder 2">
            <a:extLst>
              <a:ext uri="{FF2B5EF4-FFF2-40B4-BE49-F238E27FC236}">
                <a16:creationId xmlns:a16="http://schemas.microsoft.com/office/drawing/2014/main" id="{1E5F7C37-B244-B142-A9A7-E1FAFB86BDB4}"/>
              </a:ext>
            </a:extLst>
          </p:cNvPr>
          <p:cNvSpPr>
            <a:spLocks noGrp="1"/>
          </p:cNvSpPr>
          <p:nvPr>
            <p:ph idx="20"/>
          </p:nvPr>
        </p:nvSpPr>
        <p:spPr>
          <a:xfrm>
            <a:off x="4412095"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32" name="Text Placeholder 2">
            <a:extLst>
              <a:ext uri="{FF2B5EF4-FFF2-40B4-BE49-F238E27FC236}">
                <a16:creationId xmlns:a16="http://schemas.microsoft.com/office/drawing/2014/main" id="{BB74CA02-6ACC-C34A-93C2-F1C4FBF691FB}"/>
              </a:ext>
            </a:extLst>
          </p:cNvPr>
          <p:cNvSpPr>
            <a:spLocks noGrp="1"/>
          </p:cNvSpPr>
          <p:nvPr>
            <p:ph type="body" sz="quarter" idx="21" hasCustomPrompt="1"/>
          </p:nvPr>
        </p:nvSpPr>
        <p:spPr>
          <a:xfrm>
            <a:off x="4412094"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33" name="Text Placeholder 10">
            <a:extLst>
              <a:ext uri="{FF2B5EF4-FFF2-40B4-BE49-F238E27FC236}">
                <a16:creationId xmlns:a16="http://schemas.microsoft.com/office/drawing/2014/main" id="{F5CB8DA2-2802-6844-8B57-D6BA2C9B5B70}"/>
              </a:ext>
            </a:extLst>
          </p:cNvPr>
          <p:cNvSpPr>
            <a:spLocks noGrp="1"/>
          </p:cNvSpPr>
          <p:nvPr>
            <p:ph type="body" sz="quarter" idx="22" hasCustomPrompt="1"/>
          </p:nvPr>
        </p:nvSpPr>
        <p:spPr>
          <a:xfrm>
            <a:off x="4412094"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34" name="Content Placeholder 2">
            <a:extLst>
              <a:ext uri="{FF2B5EF4-FFF2-40B4-BE49-F238E27FC236}">
                <a16:creationId xmlns:a16="http://schemas.microsoft.com/office/drawing/2014/main" id="{BDC9F240-04D8-D943-A30D-C994E4F6D584}"/>
              </a:ext>
            </a:extLst>
          </p:cNvPr>
          <p:cNvSpPr>
            <a:spLocks noGrp="1"/>
          </p:cNvSpPr>
          <p:nvPr>
            <p:ph idx="23"/>
          </p:nvPr>
        </p:nvSpPr>
        <p:spPr>
          <a:xfrm>
            <a:off x="8003707"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35" name="Text Placeholder 2">
            <a:extLst>
              <a:ext uri="{FF2B5EF4-FFF2-40B4-BE49-F238E27FC236}">
                <a16:creationId xmlns:a16="http://schemas.microsoft.com/office/drawing/2014/main" id="{DB7BAAD2-9EFA-544C-A721-31CB8385573B}"/>
              </a:ext>
            </a:extLst>
          </p:cNvPr>
          <p:cNvSpPr>
            <a:spLocks noGrp="1"/>
          </p:cNvSpPr>
          <p:nvPr>
            <p:ph type="body" sz="quarter" idx="24" hasCustomPrompt="1"/>
          </p:nvPr>
        </p:nvSpPr>
        <p:spPr>
          <a:xfrm>
            <a:off x="8003706"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36" name="Text Placeholder 10">
            <a:extLst>
              <a:ext uri="{FF2B5EF4-FFF2-40B4-BE49-F238E27FC236}">
                <a16:creationId xmlns:a16="http://schemas.microsoft.com/office/drawing/2014/main" id="{416148D1-6829-5046-B19C-F0DDDE27D466}"/>
              </a:ext>
            </a:extLst>
          </p:cNvPr>
          <p:cNvSpPr>
            <a:spLocks noGrp="1"/>
          </p:cNvSpPr>
          <p:nvPr>
            <p:ph type="body" sz="quarter" idx="25" hasCustomPrompt="1"/>
          </p:nvPr>
        </p:nvSpPr>
        <p:spPr>
          <a:xfrm>
            <a:off x="8003706"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5" name="Slide Number Placeholder 4">
            <a:extLst>
              <a:ext uri="{FF2B5EF4-FFF2-40B4-BE49-F238E27FC236}">
                <a16:creationId xmlns:a16="http://schemas.microsoft.com/office/drawing/2014/main" id="{2512D667-1F4D-4C45-A1D6-9FCC308BAF91}"/>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6" name="Title Placeholder 1">
            <a:extLst>
              <a:ext uri="{FF2B5EF4-FFF2-40B4-BE49-F238E27FC236}">
                <a16:creationId xmlns:a16="http://schemas.microsoft.com/office/drawing/2014/main" id="{F521415C-0030-704F-A772-071A6A0B4448}"/>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7" name="Straight Connector 16">
            <a:extLst>
              <a:ext uri="{FF2B5EF4-FFF2-40B4-BE49-F238E27FC236}">
                <a16:creationId xmlns:a16="http://schemas.microsoft.com/office/drawing/2014/main" id="{ABFDB84D-5A88-B346-8D06-F67B3F5DBC5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9" name="Footer Placeholder 2">
            <a:extLst>
              <a:ext uri="{FF2B5EF4-FFF2-40B4-BE49-F238E27FC236}">
                <a16:creationId xmlns:a16="http://schemas.microsoft.com/office/drawing/2014/main" id="{65D0E673-A0EB-485C-8D00-CE72293E82CD}"/>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339796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cxnSp>
        <p:nvCxnSpPr>
          <p:cNvPr id="7" name="Straight Connector 6"/>
          <p:cNvCxnSpPr/>
          <p:nvPr/>
        </p:nvCxnSpPr>
        <p:spPr>
          <a:xfrm>
            <a:off x="1295401" y="12953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700127"/>
            <a:ext cx="9601196" cy="541868"/>
          </a:xfrm>
        </p:spPr>
        <p:txBody>
          <a:bodyPr/>
          <a:lstStyle/>
          <a:p>
            <a:r>
              <a:rPr lang="fr-FR"/>
              <a:t>Modifiez le style du titre</a:t>
            </a:r>
            <a:endParaRPr lang="en-US" dirty="0"/>
          </a:p>
        </p:txBody>
      </p:sp>
      <p:sp>
        <p:nvSpPr>
          <p:cNvPr id="3" name="Content Placeholder 2"/>
          <p:cNvSpPr>
            <a:spLocks noGrp="1"/>
          </p:cNvSpPr>
          <p:nvPr>
            <p:ph idx="1"/>
          </p:nvPr>
        </p:nvSpPr>
        <p:spPr>
          <a:xfrm>
            <a:off x="1295401" y="1469295"/>
            <a:ext cx="9601196" cy="44065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8F4F0D-1C2E-4365-8A60-4F39088E7372}"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798A6-482B-4DC2-A169-ECB39682E8F3}" type="slidenum">
              <a:rPr lang="en-US" smtClean="0"/>
              <a:t>‹#›</a:t>
            </a:fld>
            <a:endParaRPr lang="en-US"/>
          </a:p>
        </p:txBody>
      </p:sp>
    </p:spTree>
    <p:extLst>
      <p:ext uri="{BB962C8B-B14F-4D97-AF65-F5344CB8AC3E}">
        <p14:creationId xmlns:p14="http://schemas.microsoft.com/office/powerpoint/2010/main" val="1772811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295402" y="716410"/>
            <a:ext cx="9601196" cy="620022"/>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8F4F0D-1C2E-4365-8A60-4F39088E7372}"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798A6-482B-4DC2-A169-ECB39682E8F3}" type="slidenum">
              <a:rPr lang="en-US" smtClean="0"/>
              <a:t>‹#›</a:t>
            </a:fld>
            <a:endParaRPr lang="en-US"/>
          </a:p>
        </p:txBody>
      </p:sp>
      <p:cxnSp>
        <p:nvCxnSpPr>
          <p:cNvPr id="14" name="Straight Connector 13"/>
          <p:cNvCxnSpPr/>
          <p:nvPr/>
        </p:nvCxnSpPr>
        <p:spPr>
          <a:xfrm>
            <a:off x="1392351" y="142891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20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18F4F0D-1C2E-4365-8A60-4F39088E7372}"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798A6-482B-4DC2-A169-ECB39682E8F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97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 Option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0F7D61A-F64B-A54D-BB59-664075AAD214}"/>
              </a:ext>
            </a:extLst>
          </p:cNvPr>
          <p:cNvSpPr>
            <a:spLocks noGrp="1"/>
          </p:cNvSpPr>
          <p:nvPr>
            <p:ph type="title" hasCustomPrompt="1"/>
          </p:nvPr>
        </p:nvSpPr>
        <p:spPr>
          <a:xfrm>
            <a:off x="800100" y="636586"/>
            <a:ext cx="3411930" cy="1116014"/>
          </a:xfrm>
          <a:prstGeom prst="rect">
            <a:avLst/>
          </a:prstGeom>
        </p:spPr>
        <p:txBody>
          <a:bodyPr vert="horz" lIns="0" tIns="45720" rIns="91440" bIns="45720" rtlCol="0" anchor="t">
            <a:normAutofit/>
          </a:bodyPr>
          <a:lstStyle/>
          <a:p>
            <a:r>
              <a:rPr lang="en-US" dirty="0"/>
              <a:t>Click to add title</a:t>
            </a:r>
          </a:p>
        </p:txBody>
      </p:sp>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4403687" y="723007"/>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1 Title</a:t>
            </a:r>
          </a:p>
        </p:txBody>
      </p:sp>
      <p:sp>
        <p:nvSpPr>
          <p:cNvPr id="14" name="Text Placeholder 10">
            <a:extLst>
              <a:ext uri="{FF2B5EF4-FFF2-40B4-BE49-F238E27FC236}">
                <a16:creationId xmlns:a16="http://schemas.microsoft.com/office/drawing/2014/main" id="{D518763A-6065-A341-A8B2-AE7F8D1A9B83}"/>
              </a:ext>
            </a:extLst>
          </p:cNvPr>
          <p:cNvSpPr>
            <a:spLocks noGrp="1"/>
          </p:cNvSpPr>
          <p:nvPr>
            <p:ph type="body" sz="quarter" idx="17" hasCustomPrompt="1"/>
          </p:nvPr>
        </p:nvSpPr>
        <p:spPr>
          <a:xfrm>
            <a:off x="4403687" y="2270224"/>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2 Title</a:t>
            </a:r>
          </a:p>
        </p:txBody>
      </p:sp>
      <p:sp>
        <p:nvSpPr>
          <p:cNvPr id="16" name="Text Placeholder 10">
            <a:extLst>
              <a:ext uri="{FF2B5EF4-FFF2-40B4-BE49-F238E27FC236}">
                <a16:creationId xmlns:a16="http://schemas.microsoft.com/office/drawing/2014/main" id="{F4F60F32-F7FC-D74A-B61F-062B52187D1E}"/>
              </a:ext>
            </a:extLst>
          </p:cNvPr>
          <p:cNvSpPr>
            <a:spLocks noGrp="1"/>
          </p:cNvSpPr>
          <p:nvPr>
            <p:ph type="body" sz="quarter" idx="19" hasCustomPrompt="1"/>
          </p:nvPr>
        </p:nvSpPr>
        <p:spPr>
          <a:xfrm>
            <a:off x="4403687" y="3798312"/>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3 Title</a:t>
            </a:r>
          </a:p>
        </p:txBody>
      </p:sp>
      <p:sp>
        <p:nvSpPr>
          <p:cNvPr id="18" name="Text Placeholder 10">
            <a:extLst>
              <a:ext uri="{FF2B5EF4-FFF2-40B4-BE49-F238E27FC236}">
                <a16:creationId xmlns:a16="http://schemas.microsoft.com/office/drawing/2014/main" id="{C127CDD6-FBEF-EE4C-9F38-757B119F092E}"/>
              </a:ext>
            </a:extLst>
          </p:cNvPr>
          <p:cNvSpPr>
            <a:spLocks noGrp="1"/>
          </p:cNvSpPr>
          <p:nvPr>
            <p:ph type="body" sz="quarter" idx="21" hasCustomPrompt="1"/>
          </p:nvPr>
        </p:nvSpPr>
        <p:spPr>
          <a:xfrm>
            <a:off x="7979932" y="711892"/>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4 Title</a:t>
            </a:r>
          </a:p>
        </p:txBody>
      </p:sp>
      <p:sp>
        <p:nvSpPr>
          <p:cNvPr id="20" name="Text Placeholder 10">
            <a:extLst>
              <a:ext uri="{FF2B5EF4-FFF2-40B4-BE49-F238E27FC236}">
                <a16:creationId xmlns:a16="http://schemas.microsoft.com/office/drawing/2014/main" id="{12475248-C410-E548-A28F-8AA6518566C1}"/>
              </a:ext>
            </a:extLst>
          </p:cNvPr>
          <p:cNvSpPr>
            <a:spLocks noGrp="1"/>
          </p:cNvSpPr>
          <p:nvPr>
            <p:ph type="body" sz="quarter" idx="23" hasCustomPrompt="1"/>
          </p:nvPr>
        </p:nvSpPr>
        <p:spPr>
          <a:xfrm>
            <a:off x="7979932" y="2259109"/>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5 Title</a:t>
            </a:r>
          </a:p>
        </p:txBody>
      </p:sp>
      <p:sp>
        <p:nvSpPr>
          <p:cNvPr id="22" name="Text Placeholder 10">
            <a:extLst>
              <a:ext uri="{FF2B5EF4-FFF2-40B4-BE49-F238E27FC236}">
                <a16:creationId xmlns:a16="http://schemas.microsoft.com/office/drawing/2014/main" id="{0E28E414-0678-DA4E-9D26-1094523653FF}"/>
              </a:ext>
            </a:extLst>
          </p:cNvPr>
          <p:cNvSpPr>
            <a:spLocks noGrp="1"/>
          </p:cNvSpPr>
          <p:nvPr>
            <p:ph type="body" sz="quarter" idx="25" hasCustomPrompt="1"/>
          </p:nvPr>
        </p:nvSpPr>
        <p:spPr>
          <a:xfrm>
            <a:off x="7979932" y="3787197"/>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6 Title</a:t>
            </a:r>
          </a:p>
        </p:txBody>
      </p:sp>
      <p:sp>
        <p:nvSpPr>
          <p:cNvPr id="3" name="Text Placeholder 2">
            <a:extLst>
              <a:ext uri="{FF2B5EF4-FFF2-40B4-BE49-F238E27FC236}">
                <a16:creationId xmlns:a16="http://schemas.microsoft.com/office/drawing/2014/main" id="{35A9C2C1-E88D-9641-A57C-DEA0DF949468}"/>
              </a:ext>
            </a:extLst>
          </p:cNvPr>
          <p:cNvSpPr>
            <a:spLocks noGrp="1"/>
          </p:cNvSpPr>
          <p:nvPr>
            <p:ph type="body" sz="quarter" idx="26" hasCustomPrompt="1"/>
          </p:nvPr>
        </p:nvSpPr>
        <p:spPr>
          <a:xfrm>
            <a:off x="4403725" y="1136987"/>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4" name="Text Placeholder 2">
            <a:extLst>
              <a:ext uri="{FF2B5EF4-FFF2-40B4-BE49-F238E27FC236}">
                <a16:creationId xmlns:a16="http://schemas.microsoft.com/office/drawing/2014/main" id="{4B69A155-606B-C744-8B99-0CF0DA55C2A8}"/>
              </a:ext>
            </a:extLst>
          </p:cNvPr>
          <p:cNvSpPr>
            <a:spLocks noGrp="1"/>
          </p:cNvSpPr>
          <p:nvPr>
            <p:ph type="body" sz="quarter" idx="27" hasCustomPrompt="1"/>
          </p:nvPr>
        </p:nvSpPr>
        <p:spPr>
          <a:xfrm>
            <a:off x="4403725" y="2686682"/>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5" name="Text Placeholder 2">
            <a:extLst>
              <a:ext uri="{FF2B5EF4-FFF2-40B4-BE49-F238E27FC236}">
                <a16:creationId xmlns:a16="http://schemas.microsoft.com/office/drawing/2014/main" id="{DB91FA69-9C72-4A4B-A704-BCCEB65325B1}"/>
              </a:ext>
            </a:extLst>
          </p:cNvPr>
          <p:cNvSpPr>
            <a:spLocks noGrp="1"/>
          </p:cNvSpPr>
          <p:nvPr>
            <p:ph type="body" sz="quarter" idx="28" hasCustomPrompt="1"/>
          </p:nvPr>
        </p:nvSpPr>
        <p:spPr>
          <a:xfrm>
            <a:off x="4403687" y="4218136"/>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6" name="Text Placeholder 2">
            <a:extLst>
              <a:ext uri="{FF2B5EF4-FFF2-40B4-BE49-F238E27FC236}">
                <a16:creationId xmlns:a16="http://schemas.microsoft.com/office/drawing/2014/main" id="{BA8AD4FE-D3EB-7542-8CA9-11FC4C6AB9A5}"/>
              </a:ext>
            </a:extLst>
          </p:cNvPr>
          <p:cNvSpPr>
            <a:spLocks noGrp="1"/>
          </p:cNvSpPr>
          <p:nvPr>
            <p:ph type="body" sz="quarter" idx="29" hasCustomPrompt="1"/>
          </p:nvPr>
        </p:nvSpPr>
        <p:spPr>
          <a:xfrm>
            <a:off x="7979970" y="1115645"/>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7" name="Text Placeholder 2">
            <a:extLst>
              <a:ext uri="{FF2B5EF4-FFF2-40B4-BE49-F238E27FC236}">
                <a16:creationId xmlns:a16="http://schemas.microsoft.com/office/drawing/2014/main" id="{FD439FD8-111D-C140-83D2-B951A675E36D}"/>
              </a:ext>
            </a:extLst>
          </p:cNvPr>
          <p:cNvSpPr>
            <a:spLocks noGrp="1"/>
          </p:cNvSpPr>
          <p:nvPr>
            <p:ph type="body" sz="quarter" idx="30" hasCustomPrompt="1"/>
          </p:nvPr>
        </p:nvSpPr>
        <p:spPr>
          <a:xfrm>
            <a:off x="7979970" y="2665340"/>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8" name="Text Placeholder 2">
            <a:extLst>
              <a:ext uri="{FF2B5EF4-FFF2-40B4-BE49-F238E27FC236}">
                <a16:creationId xmlns:a16="http://schemas.microsoft.com/office/drawing/2014/main" id="{BBFAC5FD-3370-B943-8AB7-C4860F844420}"/>
              </a:ext>
            </a:extLst>
          </p:cNvPr>
          <p:cNvSpPr>
            <a:spLocks noGrp="1"/>
          </p:cNvSpPr>
          <p:nvPr>
            <p:ph type="body" sz="quarter" idx="31" hasCustomPrompt="1"/>
          </p:nvPr>
        </p:nvSpPr>
        <p:spPr>
          <a:xfrm>
            <a:off x="7979932" y="4196794"/>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pic>
        <p:nvPicPr>
          <p:cNvPr id="6" name="Picture 5">
            <a:extLst>
              <a:ext uri="{FF2B5EF4-FFF2-40B4-BE49-F238E27FC236}">
                <a16:creationId xmlns:a16="http://schemas.microsoft.com/office/drawing/2014/main" id="{6C59BC7E-F9ED-D345-B396-E98E4ECEF97E}"/>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3" name="Rectangle 22">
            <a:extLst>
              <a:ext uri="{FF2B5EF4-FFF2-40B4-BE49-F238E27FC236}">
                <a16:creationId xmlns:a16="http://schemas.microsoft.com/office/drawing/2014/main" id="{C5BAE47A-E69C-8743-80B3-B25F763F639C}"/>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a:extLst>
              <a:ext uri="{FF2B5EF4-FFF2-40B4-BE49-F238E27FC236}">
                <a16:creationId xmlns:a16="http://schemas.microsoft.com/office/drawing/2014/main" id="{C8A2EE5A-F49D-784B-9008-27484449088B}"/>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9" name="Footer Placeholder 2">
            <a:extLst>
              <a:ext uri="{FF2B5EF4-FFF2-40B4-BE49-F238E27FC236}">
                <a16:creationId xmlns:a16="http://schemas.microsoft.com/office/drawing/2014/main" id="{14A29DD7-109E-44CF-A4A9-96FC7DB067B5}"/>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506264027"/>
      </p:ext>
    </p:extLst>
  </p:cSld>
  <p:clrMapOvr>
    <a:masterClrMapping/>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Option 2">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F9B11A2-779F-3C42-AF52-2C7E5CE3C94A}"/>
              </a:ext>
            </a:extLst>
          </p:cNvPr>
          <p:cNvSpPr>
            <a:spLocks noGrp="1"/>
          </p:cNvSpPr>
          <p:nvPr>
            <p:ph type="body" idx="18" hasCustomPrompt="1"/>
          </p:nvPr>
        </p:nvSpPr>
        <p:spPr>
          <a:xfrm>
            <a:off x="4383050" y="723007"/>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6" name="Text Placeholder 4">
            <a:extLst>
              <a:ext uri="{FF2B5EF4-FFF2-40B4-BE49-F238E27FC236}">
                <a16:creationId xmlns:a16="http://schemas.microsoft.com/office/drawing/2014/main" id="{4101AEEB-891B-1144-AAD2-95E40B05416D}"/>
              </a:ext>
            </a:extLst>
          </p:cNvPr>
          <p:cNvSpPr>
            <a:spLocks noGrp="1"/>
          </p:cNvSpPr>
          <p:nvPr>
            <p:ph type="body" sz="quarter" idx="30" hasCustomPrompt="1"/>
          </p:nvPr>
        </p:nvSpPr>
        <p:spPr>
          <a:xfrm>
            <a:off x="6096001" y="722981"/>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7" name="Text Placeholder 44">
            <a:extLst>
              <a:ext uri="{FF2B5EF4-FFF2-40B4-BE49-F238E27FC236}">
                <a16:creationId xmlns:a16="http://schemas.microsoft.com/office/drawing/2014/main" id="{9534EBBC-3C59-144F-AD22-A7E2D666AD67}"/>
              </a:ext>
            </a:extLst>
          </p:cNvPr>
          <p:cNvSpPr>
            <a:spLocks noGrp="1"/>
          </p:cNvSpPr>
          <p:nvPr>
            <p:ph type="body" sz="quarter" idx="31" hasCustomPrompt="1"/>
          </p:nvPr>
        </p:nvSpPr>
        <p:spPr>
          <a:xfrm>
            <a:off x="6096001" y="1048833"/>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8" name="Text Placeholder 2">
            <a:extLst>
              <a:ext uri="{FF2B5EF4-FFF2-40B4-BE49-F238E27FC236}">
                <a16:creationId xmlns:a16="http://schemas.microsoft.com/office/drawing/2014/main" id="{298DBFF5-7446-3C4A-950D-4375660B1C12}"/>
              </a:ext>
            </a:extLst>
          </p:cNvPr>
          <p:cNvSpPr>
            <a:spLocks noGrp="1"/>
          </p:cNvSpPr>
          <p:nvPr>
            <p:ph type="body" idx="32" hasCustomPrompt="1"/>
          </p:nvPr>
        </p:nvSpPr>
        <p:spPr>
          <a:xfrm>
            <a:off x="4383050" y="1520675"/>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9" name="Text Placeholder 4">
            <a:extLst>
              <a:ext uri="{FF2B5EF4-FFF2-40B4-BE49-F238E27FC236}">
                <a16:creationId xmlns:a16="http://schemas.microsoft.com/office/drawing/2014/main" id="{118C17B4-D4FB-0B42-A5E0-F51AC7DAB509}"/>
              </a:ext>
            </a:extLst>
          </p:cNvPr>
          <p:cNvSpPr>
            <a:spLocks noGrp="1"/>
          </p:cNvSpPr>
          <p:nvPr>
            <p:ph type="body" sz="quarter" idx="33" hasCustomPrompt="1"/>
          </p:nvPr>
        </p:nvSpPr>
        <p:spPr>
          <a:xfrm>
            <a:off x="6096001" y="1520649"/>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0" name="Text Placeholder 44">
            <a:extLst>
              <a:ext uri="{FF2B5EF4-FFF2-40B4-BE49-F238E27FC236}">
                <a16:creationId xmlns:a16="http://schemas.microsoft.com/office/drawing/2014/main" id="{47B4CB48-48A3-D842-B2DF-513FEA8ECF91}"/>
              </a:ext>
            </a:extLst>
          </p:cNvPr>
          <p:cNvSpPr>
            <a:spLocks noGrp="1"/>
          </p:cNvSpPr>
          <p:nvPr>
            <p:ph type="body" sz="quarter" idx="34" hasCustomPrompt="1"/>
          </p:nvPr>
        </p:nvSpPr>
        <p:spPr>
          <a:xfrm>
            <a:off x="6096001" y="1846501"/>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1" name="Text Placeholder 2">
            <a:extLst>
              <a:ext uri="{FF2B5EF4-FFF2-40B4-BE49-F238E27FC236}">
                <a16:creationId xmlns:a16="http://schemas.microsoft.com/office/drawing/2014/main" id="{530147AF-ABA1-1D4D-A300-E21CC4145FBB}"/>
              </a:ext>
            </a:extLst>
          </p:cNvPr>
          <p:cNvSpPr>
            <a:spLocks noGrp="1"/>
          </p:cNvSpPr>
          <p:nvPr>
            <p:ph type="body" idx="35" hasCustomPrompt="1"/>
          </p:nvPr>
        </p:nvSpPr>
        <p:spPr>
          <a:xfrm>
            <a:off x="4383050" y="2324828"/>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2" name="Text Placeholder 4">
            <a:extLst>
              <a:ext uri="{FF2B5EF4-FFF2-40B4-BE49-F238E27FC236}">
                <a16:creationId xmlns:a16="http://schemas.microsoft.com/office/drawing/2014/main" id="{2FC537A5-401B-1F40-AF49-B37B2B264F1E}"/>
              </a:ext>
            </a:extLst>
          </p:cNvPr>
          <p:cNvSpPr>
            <a:spLocks noGrp="1"/>
          </p:cNvSpPr>
          <p:nvPr>
            <p:ph type="body" sz="quarter" idx="36" hasCustomPrompt="1"/>
          </p:nvPr>
        </p:nvSpPr>
        <p:spPr>
          <a:xfrm>
            <a:off x="6096001" y="2324802"/>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3" name="Text Placeholder 44">
            <a:extLst>
              <a:ext uri="{FF2B5EF4-FFF2-40B4-BE49-F238E27FC236}">
                <a16:creationId xmlns:a16="http://schemas.microsoft.com/office/drawing/2014/main" id="{7403F2DD-4415-E94D-80FE-E550E301C1C0}"/>
              </a:ext>
            </a:extLst>
          </p:cNvPr>
          <p:cNvSpPr>
            <a:spLocks noGrp="1"/>
          </p:cNvSpPr>
          <p:nvPr>
            <p:ph type="body" sz="quarter" idx="37" hasCustomPrompt="1"/>
          </p:nvPr>
        </p:nvSpPr>
        <p:spPr>
          <a:xfrm>
            <a:off x="6096001" y="2650654"/>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4" name="Text Placeholder 2">
            <a:extLst>
              <a:ext uri="{FF2B5EF4-FFF2-40B4-BE49-F238E27FC236}">
                <a16:creationId xmlns:a16="http://schemas.microsoft.com/office/drawing/2014/main" id="{7EB1C3F4-F116-AE42-AD4C-1C3E640082A6}"/>
              </a:ext>
            </a:extLst>
          </p:cNvPr>
          <p:cNvSpPr>
            <a:spLocks noGrp="1"/>
          </p:cNvSpPr>
          <p:nvPr>
            <p:ph type="body" idx="38" hasCustomPrompt="1"/>
          </p:nvPr>
        </p:nvSpPr>
        <p:spPr>
          <a:xfrm>
            <a:off x="4383050" y="3135454"/>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5" name="Text Placeholder 4">
            <a:extLst>
              <a:ext uri="{FF2B5EF4-FFF2-40B4-BE49-F238E27FC236}">
                <a16:creationId xmlns:a16="http://schemas.microsoft.com/office/drawing/2014/main" id="{33F5A1F3-4444-D841-8862-EF9DA4845CBD}"/>
              </a:ext>
            </a:extLst>
          </p:cNvPr>
          <p:cNvSpPr>
            <a:spLocks noGrp="1"/>
          </p:cNvSpPr>
          <p:nvPr>
            <p:ph type="body" sz="quarter" idx="39" hasCustomPrompt="1"/>
          </p:nvPr>
        </p:nvSpPr>
        <p:spPr>
          <a:xfrm>
            <a:off x="6096001" y="3135428"/>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6" name="Text Placeholder 44">
            <a:extLst>
              <a:ext uri="{FF2B5EF4-FFF2-40B4-BE49-F238E27FC236}">
                <a16:creationId xmlns:a16="http://schemas.microsoft.com/office/drawing/2014/main" id="{D99DA163-3507-DA49-95FA-93F19D3CFBA8}"/>
              </a:ext>
            </a:extLst>
          </p:cNvPr>
          <p:cNvSpPr>
            <a:spLocks noGrp="1"/>
          </p:cNvSpPr>
          <p:nvPr>
            <p:ph type="body" sz="quarter" idx="40" hasCustomPrompt="1"/>
          </p:nvPr>
        </p:nvSpPr>
        <p:spPr>
          <a:xfrm>
            <a:off x="6096001" y="3461280"/>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7" name="Text Placeholder 2">
            <a:extLst>
              <a:ext uri="{FF2B5EF4-FFF2-40B4-BE49-F238E27FC236}">
                <a16:creationId xmlns:a16="http://schemas.microsoft.com/office/drawing/2014/main" id="{EC53D2DB-EE52-B24A-B966-528463FA7B34}"/>
              </a:ext>
            </a:extLst>
          </p:cNvPr>
          <p:cNvSpPr>
            <a:spLocks noGrp="1"/>
          </p:cNvSpPr>
          <p:nvPr>
            <p:ph type="body" idx="41" hasCustomPrompt="1"/>
          </p:nvPr>
        </p:nvSpPr>
        <p:spPr>
          <a:xfrm>
            <a:off x="4383050" y="3946105"/>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8" name="Text Placeholder 4">
            <a:extLst>
              <a:ext uri="{FF2B5EF4-FFF2-40B4-BE49-F238E27FC236}">
                <a16:creationId xmlns:a16="http://schemas.microsoft.com/office/drawing/2014/main" id="{F1D30716-E851-F544-AA4F-67D4CE29732B}"/>
              </a:ext>
            </a:extLst>
          </p:cNvPr>
          <p:cNvSpPr>
            <a:spLocks noGrp="1"/>
          </p:cNvSpPr>
          <p:nvPr>
            <p:ph type="body" sz="quarter" idx="42" hasCustomPrompt="1"/>
          </p:nvPr>
        </p:nvSpPr>
        <p:spPr>
          <a:xfrm>
            <a:off x="6096001" y="3946079"/>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9" name="Text Placeholder 44">
            <a:extLst>
              <a:ext uri="{FF2B5EF4-FFF2-40B4-BE49-F238E27FC236}">
                <a16:creationId xmlns:a16="http://schemas.microsoft.com/office/drawing/2014/main" id="{20FF93E5-D828-E441-A581-6AA34FE8A337}"/>
              </a:ext>
            </a:extLst>
          </p:cNvPr>
          <p:cNvSpPr>
            <a:spLocks noGrp="1"/>
          </p:cNvSpPr>
          <p:nvPr>
            <p:ph type="body" sz="quarter" idx="43" hasCustomPrompt="1"/>
          </p:nvPr>
        </p:nvSpPr>
        <p:spPr>
          <a:xfrm>
            <a:off x="6096001" y="4271931"/>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20" name="Text Placeholder 2">
            <a:extLst>
              <a:ext uri="{FF2B5EF4-FFF2-40B4-BE49-F238E27FC236}">
                <a16:creationId xmlns:a16="http://schemas.microsoft.com/office/drawing/2014/main" id="{B666BCF8-AD2A-0A46-AF4B-F0EBF1F7DC75}"/>
              </a:ext>
            </a:extLst>
          </p:cNvPr>
          <p:cNvSpPr>
            <a:spLocks noGrp="1"/>
          </p:cNvSpPr>
          <p:nvPr>
            <p:ph type="body" idx="44" hasCustomPrompt="1"/>
          </p:nvPr>
        </p:nvSpPr>
        <p:spPr>
          <a:xfrm>
            <a:off x="4383050" y="4756743"/>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21" name="Text Placeholder 4">
            <a:extLst>
              <a:ext uri="{FF2B5EF4-FFF2-40B4-BE49-F238E27FC236}">
                <a16:creationId xmlns:a16="http://schemas.microsoft.com/office/drawing/2014/main" id="{9DFECC9A-E101-1F49-9A2D-0A2979CE6B9B}"/>
              </a:ext>
            </a:extLst>
          </p:cNvPr>
          <p:cNvSpPr>
            <a:spLocks noGrp="1"/>
          </p:cNvSpPr>
          <p:nvPr>
            <p:ph type="body" sz="quarter" idx="45" hasCustomPrompt="1"/>
          </p:nvPr>
        </p:nvSpPr>
        <p:spPr>
          <a:xfrm>
            <a:off x="6096001" y="4756717"/>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22" name="Text Placeholder 44">
            <a:extLst>
              <a:ext uri="{FF2B5EF4-FFF2-40B4-BE49-F238E27FC236}">
                <a16:creationId xmlns:a16="http://schemas.microsoft.com/office/drawing/2014/main" id="{81AE8B69-AEC4-A943-9813-696D3C2590E1}"/>
              </a:ext>
            </a:extLst>
          </p:cNvPr>
          <p:cNvSpPr>
            <a:spLocks noGrp="1"/>
          </p:cNvSpPr>
          <p:nvPr>
            <p:ph type="body" sz="quarter" idx="46" hasCustomPrompt="1"/>
          </p:nvPr>
        </p:nvSpPr>
        <p:spPr>
          <a:xfrm>
            <a:off x="6096001" y="5082569"/>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23" name="Title Placeholder 1">
            <a:extLst>
              <a:ext uri="{FF2B5EF4-FFF2-40B4-BE49-F238E27FC236}">
                <a16:creationId xmlns:a16="http://schemas.microsoft.com/office/drawing/2014/main" id="{1F0BDEED-86FF-F14E-96F4-450C292F5205}"/>
              </a:ext>
            </a:extLst>
          </p:cNvPr>
          <p:cNvSpPr>
            <a:spLocks noGrp="1"/>
          </p:cNvSpPr>
          <p:nvPr>
            <p:ph type="title" hasCustomPrompt="1"/>
          </p:nvPr>
        </p:nvSpPr>
        <p:spPr>
          <a:xfrm>
            <a:off x="800100" y="636586"/>
            <a:ext cx="3411930" cy="1116014"/>
          </a:xfrm>
          <a:prstGeom prst="rect">
            <a:avLst/>
          </a:prstGeom>
        </p:spPr>
        <p:txBody>
          <a:bodyPr vert="horz" lIns="0" tIns="45720" rIns="91440" bIns="45720" rtlCol="0" anchor="t">
            <a:normAutofit/>
          </a:bodyPr>
          <a:lstStyle/>
          <a:p>
            <a:r>
              <a:rPr lang="en-US" dirty="0"/>
              <a:t>Click to add title</a:t>
            </a:r>
          </a:p>
        </p:txBody>
      </p:sp>
      <p:pic>
        <p:nvPicPr>
          <p:cNvPr id="26" name="Picture 25">
            <a:extLst>
              <a:ext uri="{FF2B5EF4-FFF2-40B4-BE49-F238E27FC236}">
                <a16:creationId xmlns:a16="http://schemas.microsoft.com/office/drawing/2014/main" id="{3BA4B939-07B1-0F48-A480-A75F7D947D1B}"/>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7" name="Rectangle 26">
            <a:extLst>
              <a:ext uri="{FF2B5EF4-FFF2-40B4-BE49-F238E27FC236}">
                <a16:creationId xmlns:a16="http://schemas.microsoft.com/office/drawing/2014/main" id="{C48CC281-A08D-F741-9C1E-1CDF1367B8FF}"/>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a:extLst>
              <a:ext uri="{FF2B5EF4-FFF2-40B4-BE49-F238E27FC236}">
                <a16:creationId xmlns:a16="http://schemas.microsoft.com/office/drawing/2014/main" id="{77B0BDBC-C69B-5844-938C-B8D1798139C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8" name="Footer Placeholder 2">
            <a:extLst>
              <a:ext uri="{FF2B5EF4-FFF2-40B4-BE49-F238E27FC236}">
                <a16:creationId xmlns:a16="http://schemas.microsoft.com/office/drawing/2014/main" id="{D561CB20-67C1-49E0-A64F-BB919CDBCF21}"/>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2391155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 Option 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86D98D-F868-5B4F-B736-4020110E5D26}"/>
              </a:ext>
            </a:extLst>
          </p:cNvPr>
          <p:cNvSpPr>
            <a:spLocks noGrp="1"/>
          </p:cNvSpPr>
          <p:nvPr>
            <p:ph type="title" hasCustomPrompt="1"/>
          </p:nvPr>
        </p:nvSpPr>
        <p:spPr>
          <a:xfrm>
            <a:off x="800100" y="636586"/>
            <a:ext cx="10551391" cy="804152"/>
          </a:xfrm>
        </p:spPr>
        <p:txBody>
          <a:bodyPr anchor="t" anchorCtr="0">
            <a:normAutofit/>
          </a:bodyPr>
          <a:lstStyle>
            <a:lvl1pPr>
              <a:defRPr sz="3600" b="0" i="0">
                <a:solidFill>
                  <a:srgbClr val="8C1515"/>
                </a:solidFill>
                <a:latin typeface="Lato" panose="020F0502020204030203" pitchFamily="34" charset="77"/>
              </a:defRPr>
            </a:lvl1pPr>
          </a:lstStyle>
          <a:p>
            <a:r>
              <a:rPr lang="en-US" dirty="0"/>
              <a:t>Click to add title</a:t>
            </a:r>
          </a:p>
        </p:txBody>
      </p:sp>
      <p:sp>
        <p:nvSpPr>
          <p:cNvPr id="5" name="Subtitle 2">
            <a:extLst>
              <a:ext uri="{FF2B5EF4-FFF2-40B4-BE49-F238E27FC236}">
                <a16:creationId xmlns:a16="http://schemas.microsoft.com/office/drawing/2014/main" id="{020147C1-05E4-924C-9AA3-7D90271F32EC}"/>
              </a:ext>
            </a:extLst>
          </p:cNvPr>
          <p:cNvSpPr>
            <a:spLocks noGrp="1"/>
          </p:cNvSpPr>
          <p:nvPr>
            <p:ph type="subTitle" idx="11" hasCustomPrompt="1"/>
          </p:nvPr>
        </p:nvSpPr>
        <p:spPr>
          <a:xfrm>
            <a:off x="800100" y="1649637"/>
            <a:ext cx="3367809" cy="325852"/>
          </a:xfrm>
        </p:spPr>
        <p:txBody>
          <a:bodyPr numCol="1">
            <a:normAutofit/>
          </a:bodyPr>
          <a:lstStyle>
            <a:lvl1pPr marL="0" marR="0" indent="0" algn="l" defTabSz="1828800" rtl="0" eaLnBrk="1" fontAlgn="auto" latinLnBrk="0" hangingPunct="1">
              <a:lnSpc>
                <a:spcPts val="1800"/>
              </a:lnSpc>
              <a:spcBef>
                <a:spcPts val="1000"/>
              </a:spcBef>
              <a:spcAft>
                <a:spcPts val="600"/>
              </a:spcAft>
              <a:buClrTx/>
              <a:buSzTx/>
              <a:buFont typeface="Arial" panose="020B0604020202020204" pitchFamily="34" charset="0"/>
              <a:buNone/>
              <a:tabLst/>
              <a:defRPr sz="1400" b="1" i="0">
                <a:solidFill>
                  <a:srgbClr val="B83A4B"/>
                </a:solidFill>
                <a:latin typeface="Lato" panose="020F0502020204030203"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0:00 – 0:00AM</a:t>
            </a:r>
          </a:p>
        </p:txBody>
      </p:sp>
      <p:cxnSp>
        <p:nvCxnSpPr>
          <p:cNvPr id="6" name="Straight Connector 5">
            <a:extLst>
              <a:ext uri="{FF2B5EF4-FFF2-40B4-BE49-F238E27FC236}">
                <a16:creationId xmlns:a16="http://schemas.microsoft.com/office/drawing/2014/main" id="{EF4B4CF2-D4CE-0C45-A65F-FD4632B15227}"/>
              </a:ext>
            </a:extLst>
          </p:cNvPr>
          <p:cNvCxnSpPr>
            <a:cxnSpLocks/>
          </p:cNvCxnSpPr>
          <p:nvPr userDrawn="1"/>
        </p:nvCxnSpPr>
        <p:spPr>
          <a:xfrm>
            <a:off x="800100" y="1975489"/>
            <a:ext cx="10569864"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4D9094D5-660A-5149-8448-2787EEF56CC0}"/>
              </a:ext>
            </a:extLst>
          </p:cNvPr>
          <p:cNvSpPr>
            <a:spLocks noGrp="1"/>
          </p:cNvSpPr>
          <p:nvPr>
            <p:ph type="body" idx="18" hasCustomPrompt="1"/>
          </p:nvPr>
        </p:nvSpPr>
        <p:spPr>
          <a:xfrm>
            <a:off x="4412095" y="1649638"/>
            <a:ext cx="3367810"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8" name="Text Placeholder 2">
            <a:extLst>
              <a:ext uri="{FF2B5EF4-FFF2-40B4-BE49-F238E27FC236}">
                <a16:creationId xmlns:a16="http://schemas.microsoft.com/office/drawing/2014/main" id="{8CE49625-BDC5-EE47-96D4-441AB5571068}"/>
              </a:ext>
            </a:extLst>
          </p:cNvPr>
          <p:cNvSpPr>
            <a:spLocks noGrp="1"/>
          </p:cNvSpPr>
          <p:nvPr>
            <p:ph type="body" idx="19" hasCustomPrompt="1"/>
          </p:nvPr>
        </p:nvSpPr>
        <p:spPr>
          <a:xfrm>
            <a:off x="8024090" y="1649638"/>
            <a:ext cx="334587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9" name="Text Placeholder 4">
            <a:extLst>
              <a:ext uri="{FF2B5EF4-FFF2-40B4-BE49-F238E27FC236}">
                <a16:creationId xmlns:a16="http://schemas.microsoft.com/office/drawing/2014/main" id="{FE9DB7CC-6B1E-C147-A4D7-C8BFAD2CA4C5}"/>
              </a:ext>
            </a:extLst>
          </p:cNvPr>
          <p:cNvSpPr>
            <a:spLocks noGrp="1"/>
          </p:cNvSpPr>
          <p:nvPr>
            <p:ph type="body" sz="quarter" idx="28" hasCustomPrompt="1"/>
          </p:nvPr>
        </p:nvSpPr>
        <p:spPr>
          <a:xfrm>
            <a:off x="793614" y="2122841"/>
            <a:ext cx="3367809"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0" name="Text Placeholder 44">
            <a:extLst>
              <a:ext uri="{FF2B5EF4-FFF2-40B4-BE49-F238E27FC236}">
                <a16:creationId xmlns:a16="http://schemas.microsoft.com/office/drawing/2014/main" id="{D1554987-5F20-6545-A525-4E76BE0943C2}"/>
              </a:ext>
            </a:extLst>
          </p:cNvPr>
          <p:cNvSpPr>
            <a:spLocks noGrp="1"/>
          </p:cNvSpPr>
          <p:nvPr>
            <p:ph type="body" sz="quarter" idx="29" hasCustomPrompt="1"/>
          </p:nvPr>
        </p:nvSpPr>
        <p:spPr>
          <a:xfrm>
            <a:off x="793614" y="2684332"/>
            <a:ext cx="3367809"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1" name="Text Placeholder 4">
            <a:extLst>
              <a:ext uri="{FF2B5EF4-FFF2-40B4-BE49-F238E27FC236}">
                <a16:creationId xmlns:a16="http://schemas.microsoft.com/office/drawing/2014/main" id="{9FFDBED3-223E-934A-9B8F-7FB7C7878775}"/>
              </a:ext>
            </a:extLst>
          </p:cNvPr>
          <p:cNvSpPr>
            <a:spLocks noGrp="1"/>
          </p:cNvSpPr>
          <p:nvPr>
            <p:ph type="body" sz="quarter" idx="30" hasCustomPrompt="1"/>
          </p:nvPr>
        </p:nvSpPr>
        <p:spPr>
          <a:xfrm>
            <a:off x="4412095" y="2122841"/>
            <a:ext cx="3367809"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2" name="Text Placeholder 44">
            <a:extLst>
              <a:ext uri="{FF2B5EF4-FFF2-40B4-BE49-F238E27FC236}">
                <a16:creationId xmlns:a16="http://schemas.microsoft.com/office/drawing/2014/main" id="{33C431C6-C321-8E46-A0D1-23A596CD19F8}"/>
              </a:ext>
            </a:extLst>
          </p:cNvPr>
          <p:cNvSpPr>
            <a:spLocks noGrp="1"/>
          </p:cNvSpPr>
          <p:nvPr>
            <p:ph type="body" sz="quarter" idx="31" hasCustomPrompt="1"/>
          </p:nvPr>
        </p:nvSpPr>
        <p:spPr>
          <a:xfrm>
            <a:off x="4412095" y="2684332"/>
            <a:ext cx="3367809"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3" name="Text Placeholder 4">
            <a:extLst>
              <a:ext uri="{FF2B5EF4-FFF2-40B4-BE49-F238E27FC236}">
                <a16:creationId xmlns:a16="http://schemas.microsoft.com/office/drawing/2014/main" id="{0C45849C-9979-5646-A7DE-352449B2AEDF}"/>
              </a:ext>
            </a:extLst>
          </p:cNvPr>
          <p:cNvSpPr>
            <a:spLocks noGrp="1"/>
          </p:cNvSpPr>
          <p:nvPr>
            <p:ph type="body" sz="quarter" idx="32" hasCustomPrompt="1"/>
          </p:nvPr>
        </p:nvSpPr>
        <p:spPr>
          <a:xfrm>
            <a:off x="8030577" y="2122841"/>
            <a:ext cx="3317674"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4" name="Text Placeholder 44">
            <a:extLst>
              <a:ext uri="{FF2B5EF4-FFF2-40B4-BE49-F238E27FC236}">
                <a16:creationId xmlns:a16="http://schemas.microsoft.com/office/drawing/2014/main" id="{45690BA4-5725-E74F-A1D7-869ED1F8EFA7}"/>
              </a:ext>
            </a:extLst>
          </p:cNvPr>
          <p:cNvSpPr>
            <a:spLocks noGrp="1"/>
          </p:cNvSpPr>
          <p:nvPr>
            <p:ph type="body" sz="quarter" idx="33" hasCustomPrompt="1"/>
          </p:nvPr>
        </p:nvSpPr>
        <p:spPr>
          <a:xfrm>
            <a:off x="8030577" y="2684332"/>
            <a:ext cx="3317674"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6" name="Text Placeholder 2">
            <a:extLst>
              <a:ext uri="{FF2B5EF4-FFF2-40B4-BE49-F238E27FC236}">
                <a16:creationId xmlns:a16="http://schemas.microsoft.com/office/drawing/2014/main" id="{B16F0CB9-C4B5-2649-8980-FA7565C48F19}"/>
              </a:ext>
            </a:extLst>
          </p:cNvPr>
          <p:cNvSpPr>
            <a:spLocks noGrp="1"/>
          </p:cNvSpPr>
          <p:nvPr>
            <p:ph type="body" idx="34" hasCustomPrompt="1"/>
          </p:nvPr>
        </p:nvSpPr>
        <p:spPr>
          <a:xfrm>
            <a:off x="4412095" y="3822149"/>
            <a:ext cx="3389674"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7" name="Text Placeholder 2">
            <a:extLst>
              <a:ext uri="{FF2B5EF4-FFF2-40B4-BE49-F238E27FC236}">
                <a16:creationId xmlns:a16="http://schemas.microsoft.com/office/drawing/2014/main" id="{7F33C7A1-E75B-1041-9E11-8FB4517BF0C8}"/>
              </a:ext>
            </a:extLst>
          </p:cNvPr>
          <p:cNvSpPr>
            <a:spLocks noGrp="1"/>
          </p:cNvSpPr>
          <p:nvPr>
            <p:ph type="body" idx="35" hasCustomPrompt="1"/>
          </p:nvPr>
        </p:nvSpPr>
        <p:spPr>
          <a:xfrm>
            <a:off x="8030577" y="3822149"/>
            <a:ext cx="331767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8" name="Text Placeholder 4">
            <a:extLst>
              <a:ext uri="{FF2B5EF4-FFF2-40B4-BE49-F238E27FC236}">
                <a16:creationId xmlns:a16="http://schemas.microsoft.com/office/drawing/2014/main" id="{EA047395-5AF1-154B-84BC-A80BB529F765}"/>
              </a:ext>
            </a:extLst>
          </p:cNvPr>
          <p:cNvSpPr>
            <a:spLocks noGrp="1"/>
          </p:cNvSpPr>
          <p:nvPr>
            <p:ph type="body" sz="quarter" idx="36" hasCustomPrompt="1"/>
          </p:nvPr>
        </p:nvSpPr>
        <p:spPr>
          <a:xfrm>
            <a:off x="793614" y="4295352"/>
            <a:ext cx="3361323"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9" name="Text Placeholder 44">
            <a:extLst>
              <a:ext uri="{FF2B5EF4-FFF2-40B4-BE49-F238E27FC236}">
                <a16:creationId xmlns:a16="http://schemas.microsoft.com/office/drawing/2014/main" id="{636616F2-09F2-E248-95E2-82F70307B489}"/>
              </a:ext>
            </a:extLst>
          </p:cNvPr>
          <p:cNvSpPr>
            <a:spLocks noGrp="1"/>
          </p:cNvSpPr>
          <p:nvPr>
            <p:ph type="body" sz="quarter" idx="37" hasCustomPrompt="1"/>
          </p:nvPr>
        </p:nvSpPr>
        <p:spPr>
          <a:xfrm>
            <a:off x="793614" y="4856843"/>
            <a:ext cx="3361323"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0" name="Text Placeholder 4">
            <a:extLst>
              <a:ext uri="{FF2B5EF4-FFF2-40B4-BE49-F238E27FC236}">
                <a16:creationId xmlns:a16="http://schemas.microsoft.com/office/drawing/2014/main" id="{86F42B76-74A0-CA4D-8A2B-CE9CA6CACD90}"/>
              </a:ext>
            </a:extLst>
          </p:cNvPr>
          <p:cNvSpPr>
            <a:spLocks noGrp="1"/>
          </p:cNvSpPr>
          <p:nvPr>
            <p:ph type="body" sz="quarter" idx="38" hasCustomPrompt="1"/>
          </p:nvPr>
        </p:nvSpPr>
        <p:spPr>
          <a:xfrm>
            <a:off x="4412095" y="4295352"/>
            <a:ext cx="3389674"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21" name="Text Placeholder 44">
            <a:extLst>
              <a:ext uri="{FF2B5EF4-FFF2-40B4-BE49-F238E27FC236}">
                <a16:creationId xmlns:a16="http://schemas.microsoft.com/office/drawing/2014/main" id="{1A5A8873-5833-0042-B69A-5883CFD33CB9}"/>
              </a:ext>
            </a:extLst>
          </p:cNvPr>
          <p:cNvSpPr>
            <a:spLocks noGrp="1"/>
          </p:cNvSpPr>
          <p:nvPr>
            <p:ph type="body" sz="quarter" idx="39" hasCustomPrompt="1"/>
          </p:nvPr>
        </p:nvSpPr>
        <p:spPr>
          <a:xfrm>
            <a:off x="4412095" y="4856843"/>
            <a:ext cx="3389674"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2" name="Text Placeholder 4">
            <a:extLst>
              <a:ext uri="{FF2B5EF4-FFF2-40B4-BE49-F238E27FC236}">
                <a16:creationId xmlns:a16="http://schemas.microsoft.com/office/drawing/2014/main" id="{4826BEB9-8FCF-9A44-AFE7-74CF476995DB}"/>
              </a:ext>
            </a:extLst>
          </p:cNvPr>
          <p:cNvSpPr>
            <a:spLocks noGrp="1"/>
          </p:cNvSpPr>
          <p:nvPr>
            <p:ph type="body" sz="quarter" idx="40" hasCustomPrompt="1"/>
          </p:nvPr>
        </p:nvSpPr>
        <p:spPr>
          <a:xfrm>
            <a:off x="8030577" y="4295352"/>
            <a:ext cx="3317673"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23" name="Text Placeholder 44">
            <a:extLst>
              <a:ext uri="{FF2B5EF4-FFF2-40B4-BE49-F238E27FC236}">
                <a16:creationId xmlns:a16="http://schemas.microsoft.com/office/drawing/2014/main" id="{8DF86C0A-B51C-1046-AA0A-EC295FC775FB}"/>
              </a:ext>
            </a:extLst>
          </p:cNvPr>
          <p:cNvSpPr>
            <a:spLocks noGrp="1"/>
          </p:cNvSpPr>
          <p:nvPr>
            <p:ph type="body" sz="quarter" idx="41" hasCustomPrompt="1"/>
          </p:nvPr>
        </p:nvSpPr>
        <p:spPr>
          <a:xfrm>
            <a:off x="8030577" y="4856843"/>
            <a:ext cx="3317673"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4" name="Text Placeholder 2">
            <a:extLst>
              <a:ext uri="{FF2B5EF4-FFF2-40B4-BE49-F238E27FC236}">
                <a16:creationId xmlns:a16="http://schemas.microsoft.com/office/drawing/2014/main" id="{1B12EA8C-91D6-4847-AF0E-29379345621C}"/>
              </a:ext>
            </a:extLst>
          </p:cNvPr>
          <p:cNvSpPr>
            <a:spLocks noGrp="1"/>
          </p:cNvSpPr>
          <p:nvPr>
            <p:ph type="body" idx="42" hasCustomPrompt="1"/>
          </p:nvPr>
        </p:nvSpPr>
        <p:spPr>
          <a:xfrm>
            <a:off x="800100" y="3822149"/>
            <a:ext cx="336132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pic>
        <p:nvPicPr>
          <p:cNvPr id="26" name="Picture 25">
            <a:extLst>
              <a:ext uri="{FF2B5EF4-FFF2-40B4-BE49-F238E27FC236}">
                <a16:creationId xmlns:a16="http://schemas.microsoft.com/office/drawing/2014/main" id="{AD145ACA-AD56-304E-A1B1-C4F73C5F5BE9}"/>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7" name="Rectangle 26">
            <a:extLst>
              <a:ext uri="{FF2B5EF4-FFF2-40B4-BE49-F238E27FC236}">
                <a16:creationId xmlns:a16="http://schemas.microsoft.com/office/drawing/2014/main" id="{4E261855-235B-7B44-8B0F-6C14C1927979}"/>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E794128B-BF4E-3042-9D11-945E0053E6CF}"/>
              </a:ext>
            </a:extLst>
          </p:cNvPr>
          <p:cNvCxnSpPr>
            <a:cxnSpLocks/>
          </p:cNvCxnSpPr>
          <p:nvPr userDrawn="1"/>
        </p:nvCxnSpPr>
        <p:spPr>
          <a:xfrm>
            <a:off x="800100" y="4155271"/>
            <a:ext cx="10569864"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32" name="Slide Number Placeholder 4">
            <a:extLst>
              <a:ext uri="{FF2B5EF4-FFF2-40B4-BE49-F238E27FC236}">
                <a16:creationId xmlns:a16="http://schemas.microsoft.com/office/drawing/2014/main" id="{DA7FDA96-A17A-EC4D-9B84-3B86175DBA69}"/>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9" name="Footer Placeholder 2">
            <a:extLst>
              <a:ext uri="{FF2B5EF4-FFF2-40B4-BE49-F238E27FC236}">
                <a16:creationId xmlns:a16="http://schemas.microsoft.com/office/drawing/2014/main" id="{5EE38A89-D787-4FDD-81E6-231566890A44}"/>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3611619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 Printabl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F2974844-19DE-454E-8098-3A96553F863C}"/>
              </a:ext>
            </a:extLst>
          </p:cNvPr>
          <p:cNvSpPr>
            <a:spLocks noGrp="1"/>
          </p:cNvSpPr>
          <p:nvPr>
            <p:ph type="title" hasCustomPrompt="1"/>
          </p:nvPr>
        </p:nvSpPr>
        <p:spPr>
          <a:xfrm>
            <a:off x="800100" y="2615992"/>
            <a:ext cx="10553700" cy="1213729"/>
          </a:xfrm>
          <a:prstGeom prst="rect">
            <a:avLst/>
          </a:prstGeom>
        </p:spPr>
        <p:txBody>
          <a:bodyPr vert="horz" lIns="0" tIns="45720" rIns="91440" bIns="45720" rtlCol="0" anchor="t">
            <a:normAutofit/>
          </a:bodyPr>
          <a:lstStyle>
            <a:lvl1pPr>
              <a:defRPr>
                <a:solidFill>
                  <a:srgbClr val="8C1515"/>
                </a:solidFill>
              </a:defRPr>
            </a:lvl1pPr>
          </a:lstStyle>
          <a:p>
            <a:r>
              <a:rPr lang="en-US"/>
              <a:t>Click to edit Section Title</a:t>
            </a:r>
          </a:p>
        </p:txBody>
      </p:sp>
      <p:cxnSp>
        <p:nvCxnSpPr>
          <p:cNvPr id="24" name="Straight Connector 23">
            <a:extLst>
              <a:ext uri="{FF2B5EF4-FFF2-40B4-BE49-F238E27FC236}">
                <a16:creationId xmlns:a16="http://schemas.microsoft.com/office/drawing/2014/main" id="{481E5EE6-63F9-5048-909D-64194E342317}"/>
              </a:ext>
            </a:extLst>
          </p:cNvPr>
          <p:cNvCxnSpPr>
            <a:cxnSpLocks/>
          </p:cNvCxnSpPr>
          <p:nvPr userDrawn="1"/>
        </p:nvCxnSpPr>
        <p:spPr>
          <a:xfrm>
            <a:off x="800100" y="2522007"/>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5" name="Text Placeholder 17">
            <a:extLst>
              <a:ext uri="{FF2B5EF4-FFF2-40B4-BE49-F238E27FC236}">
                <a16:creationId xmlns:a16="http://schemas.microsoft.com/office/drawing/2014/main" id="{480D6C41-EAB5-5C44-84B5-42A1F749D9C4}"/>
              </a:ext>
            </a:extLst>
          </p:cNvPr>
          <p:cNvSpPr>
            <a:spLocks noGrp="1"/>
          </p:cNvSpPr>
          <p:nvPr>
            <p:ph type="body" sz="quarter" idx="10" hasCustomPrompt="1"/>
          </p:nvPr>
        </p:nvSpPr>
        <p:spPr>
          <a:xfrm>
            <a:off x="800100" y="1273091"/>
            <a:ext cx="1460711" cy="1243012"/>
          </a:xfrm>
        </p:spPr>
        <p:txBody>
          <a:bodyPr anchor="b">
            <a:normAutofit/>
          </a:bodyPr>
          <a:lstStyle>
            <a:lvl1pPr>
              <a:defRPr sz="6000">
                <a:solidFill>
                  <a:schemeClr val="tx1">
                    <a:lumMod val="75000"/>
                    <a:lumOff val="25000"/>
                  </a:schemeClr>
                </a:solidFill>
              </a:defRPr>
            </a:lvl1pPr>
          </a:lstStyle>
          <a:p>
            <a:pPr lvl="0"/>
            <a:r>
              <a:rPr lang="en-US"/>
              <a:t>1</a:t>
            </a:r>
          </a:p>
        </p:txBody>
      </p:sp>
      <p:sp>
        <p:nvSpPr>
          <p:cNvPr id="8" name="Rectangle 7">
            <a:extLst>
              <a:ext uri="{FF2B5EF4-FFF2-40B4-BE49-F238E27FC236}">
                <a16:creationId xmlns:a16="http://schemas.microsoft.com/office/drawing/2014/main" id="{A03A7A72-794E-0647-AE60-3B31B0A1D037}"/>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A970BDE4-8E2B-624F-A4CB-8953401A876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Tree>
    <p:extLst>
      <p:ext uri="{BB962C8B-B14F-4D97-AF65-F5344CB8AC3E}">
        <p14:creationId xmlns:p14="http://schemas.microsoft.com/office/powerpoint/2010/main" val="111980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 Printabl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F2974844-19DE-454E-8098-3A96553F863C}"/>
              </a:ext>
            </a:extLst>
          </p:cNvPr>
          <p:cNvSpPr>
            <a:spLocks noGrp="1"/>
          </p:cNvSpPr>
          <p:nvPr>
            <p:ph type="title" hasCustomPrompt="1"/>
          </p:nvPr>
        </p:nvSpPr>
        <p:spPr>
          <a:xfrm>
            <a:off x="800100" y="2615992"/>
            <a:ext cx="10553700" cy="1213729"/>
          </a:xfrm>
          <a:prstGeom prst="rect">
            <a:avLst/>
          </a:prstGeom>
        </p:spPr>
        <p:txBody>
          <a:bodyPr vert="horz" lIns="0" tIns="45720" rIns="91440" bIns="45720" rtlCol="0" anchor="t">
            <a:normAutofit/>
          </a:bodyPr>
          <a:lstStyle>
            <a:lvl1pPr>
              <a:defRPr>
                <a:solidFill>
                  <a:srgbClr val="8C1515"/>
                </a:solidFill>
              </a:defRPr>
            </a:lvl1pPr>
          </a:lstStyle>
          <a:p>
            <a:r>
              <a:rPr lang="en-US" dirty="0"/>
              <a:t>Click to edit Section Title</a:t>
            </a:r>
          </a:p>
        </p:txBody>
      </p:sp>
      <p:cxnSp>
        <p:nvCxnSpPr>
          <p:cNvPr id="24" name="Straight Connector 23">
            <a:extLst>
              <a:ext uri="{FF2B5EF4-FFF2-40B4-BE49-F238E27FC236}">
                <a16:creationId xmlns:a16="http://schemas.microsoft.com/office/drawing/2014/main" id="{481E5EE6-63F9-5048-909D-64194E342317}"/>
              </a:ext>
            </a:extLst>
          </p:cNvPr>
          <p:cNvCxnSpPr>
            <a:cxnSpLocks/>
          </p:cNvCxnSpPr>
          <p:nvPr userDrawn="1"/>
        </p:nvCxnSpPr>
        <p:spPr>
          <a:xfrm>
            <a:off x="800100" y="2522007"/>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5" name="Text Placeholder 17">
            <a:extLst>
              <a:ext uri="{FF2B5EF4-FFF2-40B4-BE49-F238E27FC236}">
                <a16:creationId xmlns:a16="http://schemas.microsoft.com/office/drawing/2014/main" id="{480D6C41-EAB5-5C44-84B5-42A1F749D9C4}"/>
              </a:ext>
            </a:extLst>
          </p:cNvPr>
          <p:cNvSpPr>
            <a:spLocks noGrp="1"/>
          </p:cNvSpPr>
          <p:nvPr>
            <p:ph type="body" sz="quarter" idx="10" hasCustomPrompt="1"/>
          </p:nvPr>
        </p:nvSpPr>
        <p:spPr>
          <a:xfrm>
            <a:off x="800100" y="1273091"/>
            <a:ext cx="1460711" cy="1243012"/>
          </a:xfrm>
        </p:spPr>
        <p:txBody>
          <a:bodyPr anchor="b">
            <a:normAutofit/>
          </a:bodyPr>
          <a:lstStyle>
            <a:lvl1pPr>
              <a:defRPr sz="6000">
                <a:solidFill>
                  <a:schemeClr val="tx1">
                    <a:lumMod val="75000"/>
                    <a:lumOff val="25000"/>
                  </a:schemeClr>
                </a:solidFill>
              </a:defRPr>
            </a:lvl1pPr>
          </a:lstStyle>
          <a:p>
            <a:pPr lvl="0"/>
            <a:r>
              <a:rPr lang="en-US" dirty="0"/>
              <a:t>1</a:t>
            </a:r>
          </a:p>
        </p:txBody>
      </p:sp>
      <p:sp>
        <p:nvSpPr>
          <p:cNvPr id="8" name="Rectangle 7">
            <a:extLst>
              <a:ext uri="{FF2B5EF4-FFF2-40B4-BE49-F238E27FC236}">
                <a16:creationId xmlns:a16="http://schemas.microsoft.com/office/drawing/2014/main" id="{A03A7A72-794E-0647-AE60-3B31B0A1D037}"/>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4">
            <a:extLst>
              <a:ext uri="{FF2B5EF4-FFF2-40B4-BE49-F238E27FC236}">
                <a16:creationId xmlns:a16="http://schemas.microsoft.com/office/drawing/2014/main" id="{A970BDE4-8E2B-624F-A4CB-8953401A876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Tree>
    <p:extLst>
      <p:ext uri="{BB962C8B-B14F-4D97-AF65-F5344CB8AC3E}">
        <p14:creationId xmlns:p14="http://schemas.microsoft.com/office/powerpoint/2010/main" val="111980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C7B1-D8C7-F946-BDEC-0EFE67A9A6EC}"/>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Title</a:t>
            </a:r>
          </a:p>
        </p:txBody>
      </p:sp>
      <p:sp>
        <p:nvSpPr>
          <p:cNvPr id="5" name="Text Placeholder 4">
            <a:extLst>
              <a:ext uri="{FF2B5EF4-FFF2-40B4-BE49-F238E27FC236}">
                <a16:creationId xmlns:a16="http://schemas.microsoft.com/office/drawing/2014/main" id="{AA208F39-E724-4149-8D36-3B5FD266B080}"/>
              </a:ext>
            </a:extLst>
          </p:cNvPr>
          <p:cNvSpPr>
            <a:spLocks noGrp="1"/>
          </p:cNvSpPr>
          <p:nvPr>
            <p:ph type="body" sz="quarter" idx="10"/>
          </p:nvPr>
        </p:nvSpPr>
        <p:spPr>
          <a:xfrm>
            <a:off x="838200" y="1819275"/>
            <a:ext cx="10515600" cy="45608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2780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 1 Column">
    <p:bg>
      <p:bgPr>
        <a:solidFill>
          <a:schemeClr val="bg1"/>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800100" y="1110216"/>
            <a:ext cx="1055370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800100" y="266701"/>
            <a:ext cx="10553700"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5BB537D-0377-5545-B569-90793CDE1EC6}"/>
              </a:ext>
            </a:extLst>
          </p:cNvPr>
          <p:cNvSpPr>
            <a:spLocks noGrp="1"/>
          </p:cNvSpPr>
          <p:nvPr>
            <p:ph type="body" sz="quarter" idx="16"/>
          </p:nvPr>
        </p:nvSpPr>
        <p:spPr>
          <a:xfrm>
            <a:off x="800100" y="1605068"/>
            <a:ext cx="10553700" cy="4452832"/>
          </a:xfrm>
        </p:spPr>
        <p:txBody>
          <a:bodyPr/>
          <a:lstStyle>
            <a:lvl1pPr>
              <a:lnSpc>
                <a:spcPct val="120000"/>
              </a:lnSpc>
              <a:defRPr>
                <a:solidFill>
                  <a:schemeClr val="tx1">
                    <a:lumMod val="75000"/>
                    <a:lumOff val="25000"/>
                  </a:schemeClr>
                </a:solidFill>
              </a:defRPr>
            </a:lvl1pPr>
            <a:lvl2pPr>
              <a:lnSpc>
                <a:spcPct val="120000"/>
              </a:lnSpc>
              <a:defRPr>
                <a:solidFill>
                  <a:schemeClr val="tx1">
                    <a:lumMod val="75000"/>
                    <a:lumOff val="25000"/>
                  </a:schemeClr>
                </a:solidFill>
              </a:defRPr>
            </a:lvl2pPr>
            <a:lvl3pPr>
              <a:lnSpc>
                <a:spcPct val="120000"/>
              </a:lnSpc>
              <a:defRPr>
                <a:solidFill>
                  <a:schemeClr val="tx1">
                    <a:lumMod val="75000"/>
                    <a:lumOff val="25000"/>
                  </a:schemeClr>
                </a:solidFill>
              </a:defRPr>
            </a:lvl3pPr>
            <a:lvl4pPr>
              <a:lnSpc>
                <a:spcPct val="120000"/>
              </a:lnSpc>
              <a:defRPr>
                <a:solidFill>
                  <a:schemeClr val="tx1">
                    <a:lumMod val="75000"/>
                    <a:lumOff val="25000"/>
                  </a:schemeClr>
                </a:solidFill>
              </a:defRPr>
            </a:lvl4pPr>
            <a:lvl5pPr>
              <a:lnSpc>
                <a:spcPct val="120000"/>
              </a:lnSpc>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a:extLst>
              <a:ext uri="{FF2B5EF4-FFF2-40B4-BE49-F238E27FC236}">
                <a16:creationId xmlns:a16="http://schemas.microsoft.com/office/drawing/2014/main" id="{DFBC5010-DCB3-A04E-8966-BD99F4CA7913}"/>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2" name="Footer Placeholder 2">
            <a:extLst>
              <a:ext uri="{FF2B5EF4-FFF2-40B4-BE49-F238E27FC236}">
                <a16:creationId xmlns:a16="http://schemas.microsoft.com/office/drawing/2014/main" id="{6757E5AA-88BC-457A-AAA8-58DE1E2A4296}"/>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2229774006"/>
      </p:ext>
    </p:extLst>
  </p:cSld>
  <p:clrMapOvr>
    <a:masterClrMapping/>
  </p:clrMapOvr>
  <p:extLst>
    <p:ext uri="{DCECCB84-F9BA-43D5-87BE-67443E8EF086}">
      <p15:sldGuideLst xmlns:p15="http://schemas.microsoft.com/office/powerpoint/2012/main">
        <p15:guide id="1" orient="horz" pos="4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 2 Colum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5D77D-02D2-0A4A-B662-340A279B3024}"/>
              </a:ext>
            </a:extLst>
          </p:cNvPr>
          <p:cNvSpPr>
            <a:spLocks noGrp="1"/>
          </p:cNvSpPr>
          <p:nvPr>
            <p:ph type="body" sz="quarter" idx="18"/>
          </p:nvPr>
        </p:nvSpPr>
        <p:spPr>
          <a:xfrm>
            <a:off x="800100" y="1602938"/>
            <a:ext cx="5157788" cy="44549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58831074-BFE8-E940-B6D2-40437D955E70}"/>
              </a:ext>
            </a:extLst>
          </p:cNvPr>
          <p:cNvSpPr>
            <a:spLocks noGrp="1"/>
          </p:cNvSpPr>
          <p:nvPr>
            <p:ph type="body" sz="quarter" idx="19"/>
          </p:nvPr>
        </p:nvSpPr>
        <p:spPr>
          <a:xfrm>
            <a:off x="6229939" y="1602938"/>
            <a:ext cx="5157788" cy="44549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38C6F662-BE8D-574E-9039-3649A47F3602}"/>
              </a:ext>
            </a:extLst>
          </p:cNvPr>
          <p:cNvSpPr>
            <a:spLocks noGrp="1"/>
          </p:cNvSpPr>
          <p:nvPr>
            <p:ph type="body" sz="quarter" idx="13" hasCustomPrompt="1"/>
          </p:nvPr>
        </p:nvSpPr>
        <p:spPr>
          <a:xfrm>
            <a:off x="794904" y="1107621"/>
            <a:ext cx="5164831"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1" name="Text Placeholder 10">
            <a:extLst>
              <a:ext uri="{FF2B5EF4-FFF2-40B4-BE49-F238E27FC236}">
                <a16:creationId xmlns:a16="http://schemas.microsoft.com/office/drawing/2014/main" id="{77B1BD67-B703-304C-B5D8-8E503921F41C}"/>
              </a:ext>
            </a:extLst>
          </p:cNvPr>
          <p:cNvSpPr>
            <a:spLocks noGrp="1"/>
          </p:cNvSpPr>
          <p:nvPr>
            <p:ph type="body" sz="quarter" idx="16" hasCustomPrompt="1"/>
          </p:nvPr>
        </p:nvSpPr>
        <p:spPr>
          <a:xfrm>
            <a:off x="6234170" y="1107621"/>
            <a:ext cx="5162925"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2" name="Title Placeholder 1">
            <a:extLst>
              <a:ext uri="{FF2B5EF4-FFF2-40B4-BE49-F238E27FC236}">
                <a16:creationId xmlns:a16="http://schemas.microsoft.com/office/drawing/2014/main" id="{D946FC1E-D9A3-3742-A732-A38CF0B81B69}"/>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3" name="Straight Connector 12">
            <a:extLst>
              <a:ext uri="{FF2B5EF4-FFF2-40B4-BE49-F238E27FC236}">
                <a16:creationId xmlns:a16="http://schemas.microsoft.com/office/drawing/2014/main" id="{5496BBAF-C975-F54C-A45C-3A099A01DC59}"/>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6D04B276-E79E-D643-8B65-21EAF4564A5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5" name="Footer Placeholder 2">
            <a:extLst>
              <a:ext uri="{FF2B5EF4-FFF2-40B4-BE49-F238E27FC236}">
                <a16:creationId xmlns:a16="http://schemas.microsoft.com/office/drawing/2014/main" id="{58A18548-9DE5-4E4B-9505-9B4A5DF8C487}"/>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2009832491"/>
      </p:ext>
    </p:extLst>
  </p:cSld>
  <p:clrMapOvr>
    <a:masterClrMapping/>
  </p:clrMapOvr>
  <p:extLst>
    <p:ext uri="{DCECCB84-F9BA-43D5-87BE-67443E8EF086}">
      <p15:sldGuideLst xmlns:p15="http://schemas.microsoft.com/office/powerpoint/2012/main">
        <p15:guide id="1" pos="7176" userDrawn="1">
          <p15:clr>
            <a:srgbClr val="FBAE40"/>
          </p15:clr>
        </p15:guide>
        <p15:guide id="2" orient="horz" pos="888" userDrawn="1">
          <p15:clr>
            <a:srgbClr val="FBAE40"/>
          </p15:clr>
        </p15:guide>
        <p15:guide id="3" orient="horz" pos="38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 One Image">
    <p:bg>
      <p:bgPr>
        <a:solidFill>
          <a:schemeClr val="bg1"/>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40163D6-781A-724D-8FD5-B6254B8285EF}"/>
              </a:ext>
            </a:extLst>
          </p:cNvPr>
          <p:cNvSpPr>
            <a:spLocks noGrp="1"/>
          </p:cNvSpPr>
          <p:nvPr>
            <p:ph type="pic" idx="1"/>
          </p:nvPr>
        </p:nvSpPr>
        <p:spPr>
          <a:xfrm>
            <a:off x="800100" y="1107621"/>
            <a:ext cx="6929879" cy="495026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10">
            <a:extLst>
              <a:ext uri="{FF2B5EF4-FFF2-40B4-BE49-F238E27FC236}">
                <a16:creationId xmlns:a16="http://schemas.microsoft.com/office/drawing/2014/main" id="{D7304A26-5011-724E-8C96-DFA08D60CFCA}"/>
              </a:ext>
            </a:extLst>
          </p:cNvPr>
          <p:cNvSpPr>
            <a:spLocks noGrp="1"/>
          </p:cNvSpPr>
          <p:nvPr>
            <p:ph type="body" sz="quarter" idx="13" hasCustomPrompt="1"/>
          </p:nvPr>
        </p:nvSpPr>
        <p:spPr>
          <a:xfrm>
            <a:off x="7980362" y="1107621"/>
            <a:ext cx="3373438"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2" name="Text Placeholder 21">
            <a:extLst>
              <a:ext uri="{FF2B5EF4-FFF2-40B4-BE49-F238E27FC236}">
                <a16:creationId xmlns:a16="http://schemas.microsoft.com/office/drawing/2014/main" id="{DA0C1017-97FA-6D48-9A0D-090E555BB0D3}"/>
              </a:ext>
            </a:extLst>
          </p:cNvPr>
          <p:cNvSpPr>
            <a:spLocks noGrp="1"/>
          </p:cNvSpPr>
          <p:nvPr>
            <p:ph type="body" sz="quarter" idx="18"/>
          </p:nvPr>
        </p:nvSpPr>
        <p:spPr>
          <a:xfrm>
            <a:off x="7980363" y="1602470"/>
            <a:ext cx="3373437" cy="4455415"/>
          </a:xfrm>
        </p:spPr>
        <p:txBody>
          <a:bodyPr/>
          <a:lstStyle>
            <a:lvl1pPr>
              <a:defRPr sz="14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p:txBody>
      </p:sp>
      <p:sp>
        <p:nvSpPr>
          <p:cNvPr id="10" name="Slide Number Placeholder 4">
            <a:extLst>
              <a:ext uri="{FF2B5EF4-FFF2-40B4-BE49-F238E27FC236}">
                <a16:creationId xmlns:a16="http://schemas.microsoft.com/office/drawing/2014/main" id="{4A5F029E-3019-A841-8F95-BDEC2121B48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8" name="Title Placeholder 1">
            <a:extLst>
              <a:ext uri="{FF2B5EF4-FFF2-40B4-BE49-F238E27FC236}">
                <a16:creationId xmlns:a16="http://schemas.microsoft.com/office/drawing/2014/main" id="{84919F97-4951-B143-AC5E-0B468673D1D2}"/>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20" name="Straight Connector 19">
            <a:extLst>
              <a:ext uri="{FF2B5EF4-FFF2-40B4-BE49-F238E27FC236}">
                <a16:creationId xmlns:a16="http://schemas.microsoft.com/office/drawing/2014/main" id="{5128D1B1-345A-8D4A-BEEE-A61D73DC57E2}"/>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889A433-2ECD-4D7E-8F75-15BF35E063DE}"/>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1530213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 2 Images">
    <p:bg>
      <p:bgPr>
        <a:solidFill>
          <a:schemeClr val="bg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B69DD78-AB21-8741-ACA7-AABC6E30C27E}"/>
              </a:ext>
            </a:extLst>
          </p:cNvPr>
          <p:cNvSpPr>
            <a:spLocks noGrp="1"/>
          </p:cNvSpPr>
          <p:nvPr>
            <p:ph type="pic" idx="1"/>
          </p:nvPr>
        </p:nvSpPr>
        <p:spPr>
          <a:xfrm>
            <a:off x="800100" y="1107622"/>
            <a:ext cx="5143050" cy="319004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9282E36C-003D-C146-8F50-BAC426D28156}"/>
              </a:ext>
            </a:extLst>
          </p:cNvPr>
          <p:cNvSpPr>
            <a:spLocks noGrp="1"/>
          </p:cNvSpPr>
          <p:nvPr>
            <p:ph type="pic" idx="12"/>
          </p:nvPr>
        </p:nvSpPr>
        <p:spPr>
          <a:xfrm>
            <a:off x="6229939" y="1107620"/>
            <a:ext cx="5123861" cy="3190049"/>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a:extLst>
              <a:ext uri="{FF2B5EF4-FFF2-40B4-BE49-F238E27FC236}">
                <a16:creationId xmlns:a16="http://schemas.microsoft.com/office/drawing/2014/main" id="{C87B58ED-6D9B-DC46-8A83-DC202AB3DEFF}"/>
              </a:ext>
            </a:extLst>
          </p:cNvPr>
          <p:cNvSpPr>
            <a:spLocks noGrp="1"/>
          </p:cNvSpPr>
          <p:nvPr>
            <p:ph type="body" sz="quarter" idx="13" hasCustomPrompt="1"/>
          </p:nvPr>
        </p:nvSpPr>
        <p:spPr>
          <a:xfrm>
            <a:off x="800100" y="4955452"/>
            <a:ext cx="5143050" cy="1102433"/>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1" name="Text Placeholder 10">
            <a:extLst>
              <a:ext uri="{FF2B5EF4-FFF2-40B4-BE49-F238E27FC236}">
                <a16:creationId xmlns:a16="http://schemas.microsoft.com/office/drawing/2014/main" id="{A9B038D1-16A3-5F4B-8682-B082506EFD71}"/>
              </a:ext>
            </a:extLst>
          </p:cNvPr>
          <p:cNvSpPr>
            <a:spLocks noGrp="1"/>
          </p:cNvSpPr>
          <p:nvPr>
            <p:ph type="body" sz="quarter" idx="15" hasCustomPrompt="1"/>
          </p:nvPr>
        </p:nvSpPr>
        <p:spPr>
          <a:xfrm>
            <a:off x="800100"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6" name="Text Placeholder 2">
            <a:extLst>
              <a:ext uri="{FF2B5EF4-FFF2-40B4-BE49-F238E27FC236}">
                <a16:creationId xmlns:a16="http://schemas.microsoft.com/office/drawing/2014/main" id="{A2372518-BEFC-5C4C-8BF4-241FFDBF093D}"/>
              </a:ext>
            </a:extLst>
          </p:cNvPr>
          <p:cNvSpPr>
            <a:spLocks noGrp="1"/>
          </p:cNvSpPr>
          <p:nvPr>
            <p:ph type="body" sz="quarter" idx="16" hasCustomPrompt="1"/>
          </p:nvPr>
        </p:nvSpPr>
        <p:spPr>
          <a:xfrm>
            <a:off x="6237422" y="4955452"/>
            <a:ext cx="5143050" cy="1102433"/>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7" name="Text Placeholder 10">
            <a:extLst>
              <a:ext uri="{FF2B5EF4-FFF2-40B4-BE49-F238E27FC236}">
                <a16:creationId xmlns:a16="http://schemas.microsoft.com/office/drawing/2014/main" id="{0D4ED423-5F65-2F45-8A11-89BCB42604AD}"/>
              </a:ext>
            </a:extLst>
          </p:cNvPr>
          <p:cNvSpPr>
            <a:spLocks noGrp="1"/>
          </p:cNvSpPr>
          <p:nvPr>
            <p:ph type="body" sz="quarter" idx="17" hasCustomPrompt="1"/>
          </p:nvPr>
        </p:nvSpPr>
        <p:spPr>
          <a:xfrm>
            <a:off x="6237422"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2" name="Slide Number Placeholder 4">
            <a:extLst>
              <a:ext uri="{FF2B5EF4-FFF2-40B4-BE49-F238E27FC236}">
                <a16:creationId xmlns:a16="http://schemas.microsoft.com/office/drawing/2014/main" id="{0212FE08-C85D-224F-8EA5-16D16B6E529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3" name="Title Placeholder 1">
            <a:extLst>
              <a:ext uri="{FF2B5EF4-FFF2-40B4-BE49-F238E27FC236}">
                <a16:creationId xmlns:a16="http://schemas.microsoft.com/office/drawing/2014/main" id="{AC849444-48F2-2746-8403-370D87487B5F}"/>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4" name="Straight Connector 13">
            <a:extLst>
              <a:ext uri="{FF2B5EF4-FFF2-40B4-BE49-F238E27FC236}">
                <a16:creationId xmlns:a16="http://schemas.microsoft.com/office/drawing/2014/main" id="{0378B2F5-6546-8245-AC5E-2CFAE1D82CE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5AF81A68-F16B-49DE-89AE-27AFCCEB86EA}"/>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2810207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3 Columns">
    <p:bg>
      <p:bgPr>
        <a:solidFill>
          <a:schemeClr val="bg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5F7B1B4-B6FD-7D4E-ADAA-028C49AC3664}"/>
              </a:ext>
            </a:extLst>
          </p:cNvPr>
          <p:cNvSpPr>
            <a:spLocks noGrp="1"/>
          </p:cNvSpPr>
          <p:nvPr>
            <p:ph idx="14"/>
          </p:nvPr>
        </p:nvSpPr>
        <p:spPr>
          <a:xfrm>
            <a:off x="800100"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7" name="Text Placeholder 2">
            <a:extLst>
              <a:ext uri="{FF2B5EF4-FFF2-40B4-BE49-F238E27FC236}">
                <a16:creationId xmlns:a16="http://schemas.microsoft.com/office/drawing/2014/main" id="{B900D276-A095-C04E-87EF-52D8AB07589E}"/>
              </a:ext>
            </a:extLst>
          </p:cNvPr>
          <p:cNvSpPr>
            <a:spLocks noGrp="1"/>
          </p:cNvSpPr>
          <p:nvPr>
            <p:ph type="body" sz="quarter" idx="13" hasCustomPrompt="1"/>
          </p:nvPr>
        </p:nvSpPr>
        <p:spPr>
          <a:xfrm>
            <a:off x="800099"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1" name="Text Placeholder 10">
            <a:extLst>
              <a:ext uri="{FF2B5EF4-FFF2-40B4-BE49-F238E27FC236}">
                <a16:creationId xmlns:a16="http://schemas.microsoft.com/office/drawing/2014/main" id="{B8441375-8C84-C841-911D-88542B35A79F}"/>
              </a:ext>
            </a:extLst>
          </p:cNvPr>
          <p:cNvSpPr>
            <a:spLocks noGrp="1"/>
          </p:cNvSpPr>
          <p:nvPr>
            <p:ph type="body" sz="quarter" idx="19" hasCustomPrompt="1"/>
          </p:nvPr>
        </p:nvSpPr>
        <p:spPr>
          <a:xfrm>
            <a:off x="800099"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31" name="Content Placeholder 2">
            <a:extLst>
              <a:ext uri="{FF2B5EF4-FFF2-40B4-BE49-F238E27FC236}">
                <a16:creationId xmlns:a16="http://schemas.microsoft.com/office/drawing/2014/main" id="{1E5F7C37-B244-B142-A9A7-E1FAFB86BDB4}"/>
              </a:ext>
            </a:extLst>
          </p:cNvPr>
          <p:cNvSpPr>
            <a:spLocks noGrp="1"/>
          </p:cNvSpPr>
          <p:nvPr>
            <p:ph idx="20"/>
          </p:nvPr>
        </p:nvSpPr>
        <p:spPr>
          <a:xfrm>
            <a:off x="4412095"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32" name="Text Placeholder 2">
            <a:extLst>
              <a:ext uri="{FF2B5EF4-FFF2-40B4-BE49-F238E27FC236}">
                <a16:creationId xmlns:a16="http://schemas.microsoft.com/office/drawing/2014/main" id="{BB74CA02-6ACC-C34A-93C2-F1C4FBF691FB}"/>
              </a:ext>
            </a:extLst>
          </p:cNvPr>
          <p:cNvSpPr>
            <a:spLocks noGrp="1"/>
          </p:cNvSpPr>
          <p:nvPr>
            <p:ph type="body" sz="quarter" idx="21" hasCustomPrompt="1"/>
          </p:nvPr>
        </p:nvSpPr>
        <p:spPr>
          <a:xfrm>
            <a:off x="4412094"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33" name="Text Placeholder 10">
            <a:extLst>
              <a:ext uri="{FF2B5EF4-FFF2-40B4-BE49-F238E27FC236}">
                <a16:creationId xmlns:a16="http://schemas.microsoft.com/office/drawing/2014/main" id="{F5CB8DA2-2802-6844-8B57-D6BA2C9B5B70}"/>
              </a:ext>
            </a:extLst>
          </p:cNvPr>
          <p:cNvSpPr>
            <a:spLocks noGrp="1"/>
          </p:cNvSpPr>
          <p:nvPr>
            <p:ph type="body" sz="quarter" idx="22" hasCustomPrompt="1"/>
          </p:nvPr>
        </p:nvSpPr>
        <p:spPr>
          <a:xfrm>
            <a:off x="4412094"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34" name="Content Placeholder 2">
            <a:extLst>
              <a:ext uri="{FF2B5EF4-FFF2-40B4-BE49-F238E27FC236}">
                <a16:creationId xmlns:a16="http://schemas.microsoft.com/office/drawing/2014/main" id="{BDC9F240-04D8-D943-A30D-C994E4F6D584}"/>
              </a:ext>
            </a:extLst>
          </p:cNvPr>
          <p:cNvSpPr>
            <a:spLocks noGrp="1"/>
          </p:cNvSpPr>
          <p:nvPr>
            <p:ph idx="23"/>
          </p:nvPr>
        </p:nvSpPr>
        <p:spPr>
          <a:xfrm>
            <a:off x="8003707"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35" name="Text Placeholder 2">
            <a:extLst>
              <a:ext uri="{FF2B5EF4-FFF2-40B4-BE49-F238E27FC236}">
                <a16:creationId xmlns:a16="http://schemas.microsoft.com/office/drawing/2014/main" id="{DB7BAAD2-9EFA-544C-A721-31CB8385573B}"/>
              </a:ext>
            </a:extLst>
          </p:cNvPr>
          <p:cNvSpPr>
            <a:spLocks noGrp="1"/>
          </p:cNvSpPr>
          <p:nvPr>
            <p:ph type="body" sz="quarter" idx="24" hasCustomPrompt="1"/>
          </p:nvPr>
        </p:nvSpPr>
        <p:spPr>
          <a:xfrm>
            <a:off x="8003706"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36" name="Text Placeholder 10">
            <a:extLst>
              <a:ext uri="{FF2B5EF4-FFF2-40B4-BE49-F238E27FC236}">
                <a16:creationId xmlns:a16="http://schemas.microsoft.com/office/drawing/2014/main" id="{416148D1-6829-5046-B19C-F0DDDE27D466}"/>
              </a:ext>
            </a:extLst>
          </p:cNvPr>
          <p:cNvSpPr>
            <a:spLocks noGrp="1"/>
          </p:cNvSpPr>
          <p:nvPr>
            <p:ph type="body" sz="quarter" idx="25" hasCustomPrompt="1"/>
          </p:nvPr>
        </p:nvSpPr>
        <p:spPr>
          <a:xfrm>
            <a:off x="8003706"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5" name="Slide Number Placeholder 4">
            <a:extLst>
              <a:ext uri="{FF2B5EF4-FFF2-40B4-BE49-F238E27FC236}">
                <a16:creationId xmlns:a16="http://schemas.microsoft.com/office/drawing/2014/main" id="{2512D667-1F4D-4C45-A1D6-9FCC308BAF91}"/>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6" name="Title Placeholder 1">
            <a:extLst>
              <a:ext uri="{FF2B5EF4-FFF2-40B4-BE49-F238E27FC236}">
                <a16:creationId xmlns:a16="http://schemas.microsoft.com/office/drawing/2014/main" id="{F521415C-0030-704F-A772-071A6A0B4448}"/>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7" name="Straight Connector 16">
            <a:extLst>
              <a:ext uri="{FF2B5EF4-FFF2-40B4-BE49-F238E27FC236}">
                <a16:creationId xmlns:a16="http://schemas.microsoft.com/office/drawing/2014/main" id="{ABFDB84D-5A88-B346-8D06-F67B3F5DBC5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9" name="Footer Placeholder 2">
            <a:extLst>
              <a:ext uri="{FF2B5EF4-FFF2-40B4-BE49-F238E27FC236}">
                <a16:creationId xmlns:a16="http://schemas.microsoft.com/office/drawing/2014/main" id="{65D0E673-A0EB-485C-8D00-CE72293E82CD}"/>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3397963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703C36E-ADFC-49B5-9B37-BDB541BC0464}" type="datetime1">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798A6-482B-4DC2-A169-ECB39682E8F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979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 Option 3">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B55E88-9618-8546-B71A-4FEC6AF32AF5}"/>
              </a:ext>
            </a:extLst>
          </p:cNvPr>
          <p:cNvSpPr>
            <a:spLocks noGrp="1"/>
          </p:cNvSpPr>
          <p:nvPr>
            <p:ph type="pic" sz="quarter" idx="14"/>
          </p:nvPr>
        </p:nvSpPr>
        <p:spPr>
          <a:xfrm>
            <a:off x="0" y="0"/>
            <a:ext cx="12192000" cy="6858000"/>
          </a:xfrm>
          <a:solidFill>
            <a:schemeClr val="bg2">
              <a:lumMod val="90000"/>
            </a:schemeClr>
          </a:solidFill>
        </p:spPr>
        <p:txBody>
          <a:bodyPr/>
          <a:lstStyle/>
          <a:p>
            <a:r>
              <a:rPr lang="en-US"/>
              <a:t>Click icon to add picture</a:t>
            </a:r>
            <a:endParaRPr lang="en-US" dirty="0"/>
          </a:p>
        </p:txBody>
      </p:sp>
      <p:sp>
        <p:nvSpPr>
          <p:cNvPr id="28" name="Text Placeholder 27">
            <a:extLst>
              <a:ext uri="{FF2B5EF4-FFF2-40B4-BE49-F238E27FC236}">
                <a16:creationId xmlns:a16="http://schemas.microsoft.com/office/drawing/2014/main" id="{A96C29BD-F121-614E-937A-0FE2936909DD}"/>
              </a:ext>
            </a:extLst>
          </p:cNvPr>
          <p:cNvSpPr>
            <a:spLocks noGrp="1"/>
          </p:cNvSpPr>
          <p:nvPr>
            <p:ph type="body" sz="quarter" idx="10" hasCustomPrompt="1"/>
          </p:nvPr>
        </p:nvSpPr>
        <p:spPr>
          <a:xfrm>
            <a:off x="800100" y="647701"/>
            <a:ext cx="7563494" cy="2246574"/>
          </a:xfrm>
        </p:spPr>
        <p:txBody>
          <a:bodyPr anchor="b">
            <a:normAutofit/>
          </a:bodyPr>
          <a:lstStyle>
            <a:lvl1pPr>
              <a:defRPr sz="4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 style</a:t>
            </a:r>
          </a:p>
        </p:txBody>
      </p:sp>
      <p:sp>
        <p:nvSpPr>
          <p:cNvPr id="30" name="Text Placeholder 29">
            <a:extLst>
              <a:ext uri="{FF2B5EF4-FFF2-40B4-BE49-F238E27FC236}">
                <a16:creationId xmlns:a16="http://schemas.microsoft.com/office/drawing/2014/main" id="{106C54A2-406A-8E4A-9A2F-D0E47BAE5AA9}"/>
              </a:ext>
            </a:extLst>
          </p:cNvPr>
          <p:cNvSpPr>
            <a:spLocks noGrp="1"/>
          </p:cNvSpPr>
          <p:nvPr>
            <p:ph type="body" sz="quarter" idx="11" hasCustomPrompt="1"/>
          </p:nvPr>
        </p:nvSpPr>
        <p:spPr>
          <a:xfrm>
            <a:off x="800099" y="2931546"/>
            <a:ext cx="7563495" cy="505405"/>
          </a:xfrm>
        </p:spPr>
        <p:txBody>
          <a:bodyPr anchor="b">
            <a:noAutofit/>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 text</a:t>
            </a:r>
          </a:p>
        </p:txBody>
      </p:sp>
      <p:sp>
        <p:nvSpPr>
          <p:cNvPr id="32" name="Text Placeholder 31">
            <a:extLst>
              <a:ext uri="{FF2B5EF4-FFF2-40B4-BE49-F238E27FC236}">
                <a16:creationId xmlns:a16="http://schemas.microsoft.com/office/drawing/2014/main" id="{E48681D7-BD26-DD4A-83F8-CC4789ACF986}"/>
              </a:ext>
            </a:extLst>
          </p:cNvPr>
          <p:cNvSpPr>
            <a:spLocks noGrp="1"/>
          </p:cNvSpPr>
          <p:nvPr>
            <p:ph type="body" sz="quarter" idx="12" hasCustomPrompt="1"/>
          </p:nvPr>
        </p:nvSpPr>
        <p:spPr>
          <a:xfrm>
            <a:off x="800100" y="3941112"/>
            <a:ext cx="7563494" cy="363896"/>
          </a:xfrm>
        </p:spPr>
        <p:txBody>
          <a:bodyPr anchor="t">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 / Title / Department</a:t>
            </a:r>
          </a:p>
        </p:txBody>
      </p:sp>
      <p:sp>
        <p:nvSpPr>
          <p:cNvPr id="34" name="Text Placeholder 33">
            <a:extLst>
              <a:ext uri="{FF2B5EF4-FFF2-40B4-BE49-F238E27FC236}">
                <a16:creationId xmlns:a16="http://schemas.microsoft.com/office/drawing/2014/main" id="{2D4B77C2-58D8-3547-BE9A-17CA8281CFF6}"/>
              </a:ext>
            </a:extLst>
          </p:cNvPr>
          <p:cNvSpPr>
            <a:spLocks noGrp="1"/>
          </p:cNvSpPr>
          <p:nvPr>
            <p:ph type="body" sz="quarter" idx="13" hasCustomPrompt="1"/>
          </p:nvPr>
        </p:nvSpPr>
        <p:spPr>
          <a:xfrm>
            <a:off x="800099" y="4306401"/>
            <a:ext cx="7563493" cy="295275"/>
          </a:xfrm>
        </p:spPr>
        <p:txBody>
          <a:bodyPr>
            <a:noAutofit/>
          </a:bodyPr>
          <a:lstStyle>
            <a:lvl1pPr>
              <a:defRPr sz="1600" b="1" i="0">
                <a:solidFill>
                  <a:schemeClr val="bg1"/>
                </a:solidFill>
                <a:latin typeface="Lato" panose="020F0502020204030203" pitchFamily="34" charset="77"/>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dirty="0"/>
              <a:t>Date</a:t>
            </a:r>
          </a:p>
        </p:txBody>
      </p:sp>
      <p:sp>
        <p:nvSpPr>
          <p:cNvPr id="7" name="Text Placeholder 6">
            <a:extLst>
              <a:ext uri="{FF2B5EF4-FFF2-40B4-BE49-F238E27FC236}">
                <a16:creationId xmlns:a16="http://schemas.microsoft.com/office/drawing/2014/main" id="{6E8ED050-40D5-A24F-A212-66DA586E473A}"/>
              </a:ext>
            </a:extLst>
          </p:cNvPr>
          <p:cNvSpPr>
            <a:spLocks noGrp="1"/>
          </p:cNvSpPr>
          <p:nvPr>
            <p:ph type="body" sz="quarter" idx="16" hasCustomPrompt="1"/>
          </p:nvPr>
        </p:nvSpPr>
        <p:spPr>
          <a:xfrm>
            <a:off x="9347200" y="6156325"/>
            <a:ext cx="2006600" cy="336550"/>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9" name="Text Placeholder 8">
            <a:extLst>
              <a:ext uri="{FF2B5EF4-FFF2-40B4-BE49-F238E27FC236}">
                <a16:creationId xmlns:a16="http://schemas.microsoft.com/office/drawing/2014/main" id="{444A1C82-3F0E-A346-9364-ED419CD3E063}"/>
              </a:ext>
            </a:extLst>
          </p:cNvPr>
          <p:cNvSpPr>
            <a:spLocks noGrp="1"/>
          </p:cNvSpPr>
          <p:nvPr>
            <p:ph type="body" sz="quarter" idx="17" hasCustomPrompt="1"/>
          </p:nvPr>
        </p:nvSpPr>
        <p:spPr>
          <a:xfrm>
            <a:off x="800099" y="3740943"/>
            <a:ext cx="10553701" cy="45719"/>
          </a:xfrm>
          <a:blipFill>
            <a:blip r:embed="rId4">
              <a:extLst>
                <a:ext uri="{96DAC541-7B7A-43D3-8B79-37D633B846F1}">
                  <asvg:svgBlip xmlns:asvg="http://schemas.microsoft.com/office/drawing/2016/SVG/main" r:embed="rId5"/>
                </a:ext>
              </a:extLst>
            </a:blip>
            <a:stretch>
              <a:fillRect/>
            </a:stretch>
          </a:blipFill>
        </p:spPr>
        <p:txBody>
          <a:bodyPr/>
          <a:lstStyle/>
          <a:p>
            <a:pPr lvl="0"/>
            <a:r>
              <a:rPr lang="en-US" dirty="0"/>
              <a:t> </a:t>
            </a:r>
          </a:p>
        </p:txBody>
      </p:sp>
      <p:sp>
        <p:nvSpPr>
          <p:cNvPr id="17" name="Text Placeholder 16">
            <a:extLst>
              <a:ext uri="{FF2B5EF4-FFF2-40B4-BE49-F238E27FC236}">
                <a16:creationId xmlns:a16="http://schemas.microsoft.com/office/drawing/2014/main" id="{24572C5C-451A-2D42-9B95-A15C06558C75}"/>
              </a:ext>
            </a:extLst>
          </p:cNvPr>
          <p:cNvSpPr>
            <a:spLocks noGrp="1"/>
          </p:cNvSpPr>
          <p:nvPr>
            <p:ph type="body" sz="quarter" idx="18" hasCustomPrompt="1"/>
          </p:nvPr>
        </p:nvSpPr>
        <p:spPr>
          <a:xfrm>
            <a:off x="759144" y="6156325"/>
            <a:ext cx="1734820" cy="322263"/>
          </a:xfrm>
          <a:blipFill>
            <a:blip r:embed="rId6">
              <a:extLst>
                <a:ext uri="{96DAC541-7B7A-43D3-8B79-37D633B846F1}">
                  <asvg:svgBlip xmlns:asvg="http://schemas.microsoft.com/office/drawing/2016/SVG/main" r:embed="rId7"/>
                </a:ext>
              </a:extLst>
            </a:blip>
            <a:stretch>
              <a:fillRect/>
            </a:stretch>
          </a:blipFill>
        </p:spPr>
        <p:txBody>
          <a:bodyPr/>
          <a:lstStyle/>
          <a:p>
            <a:pPr lvl="0"/>
            <a:r>
              <a:rPr lang="en-US" dirty="0"/>
              <a:t> </a:t>
            </a:r>
          </a:p>
        </p:txBody>
      </p:sp>
    </p:spTree>
    <p:extLst>
      <p:ext uri="{BB962C8B-B14F-4D97-AF65-F5344CB8AC3E}">
        <p14:creationId xmlns:p14="http://schemas.microsoft.com/office/powerpoint/2010/main" val="212867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Option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0F7D61A-F64B-A54D-BB59-664075AAD214}"/>
              </a:ext>
            </a:extLst>
          </p:cNvPr>
          <p:cNvSpPr>
            <a:spLocks noGrp="1"/>
          </p:cNvSpPr>
          <p:nvPr>
            <p:ph type="title" hasCustomPrompt="1"/>
          </p:nvPr>
        </p:nvSpPr>
        <p:spPr>
          <a:xfrm>
            <a:off x="800100" y="636586"/>
            <a:ext cx="3411930" cy="1116014"/>
          </a:xfrm>
          <a:prstGeom prst="rect">
            <a:avLst/>
          </a:prstGeom>
        </p:spPr>
        <p:txBody>
          <a:bodyPr vert="horz" lIns="0" tIns="45720" rIns="91440" bIns="45720" rtlCol="0" anchor="t">
            <a:normAutofit/>
          </a:bodyPr>
          <a:lstStyle/>
          <a:p>
            <a:r>
              <a:rPr lang="en-US" dirty="0"/>
              <a:t>Click to add title</a:t>
            </a:r>
          </a:p>
        </p:txBody>
      </p:sp>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4403687" y="723007"/>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1 Title</a:t>
            </a:r>
          </a:p>
        </p:txBody>
      </p:sp>
      <p:sp>
        <p:nvSpPr>
          <p:cNvPr id="14" name="Text Placeholder 10">
            <a:extLst>
              <a:ext uri="{FF2B5EF4-FFF2-40B4-BE49-F238E27FC236}">
                <a16:creationId xmlns:a16="http://schemas.microsoft.com/office/drawing/2014/main" id="{D518763A-6065-A341-A8B2-AE7F8D1A9B83}"/>
              </a:ext>
            </a:extLst>
          </p:cNvPr>
          <p:cNvSpPr>
            <a:spLocks noGrp="1"/>
          </p:cNvSpPr>
          <p:nvPr>
            <p:ph type="body" sz="quarter" idx="17" hasCustomPrompt="1"/>
          </p:nvPr>
        </p:nvSpPr>
        <p:spPr>
          <a:xfrm>
            <a:off x="4403687" y="2270224"/>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2 Title</a:t>
            </a:r>
          </a:p>
        </p:txBody>
      </p:sp>
      <p:sp>
        <p:nvSpPr>
          <p:cNvPr id="16" name="Text Placeholder 10">
            <a:extLst>
              <a:ext uri="{FF2B5EF4-FFF2-40B4-BE49-F238E27FC236}">
                <a16:creationId xmlns:a16="http://schemas.microsoft.com/office/drawing/2014/main" id="{F4F60F32-F7FC-D74A-B61F-062B52187D1E}"/>
              </a:ext>
            </a:extLst>
          </p:cNvPr>
          <p:cNvSpPr>
            <a:spLocks noGrp="1"/>
          </p:cNvSpPr>
          <p:nvPr>
            <p:ph type="body" sz="quarter" idx="19" hasCustomPrompt="1"/>
          </p:nvPr>
        </p:nvSpPr>
        <p:spPr>
          <a:xfrm>
            <a:off x="4403687" y="3798312"/>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3 Title</a:t>
            </a:r>
          </a:p>
        </p:txBody>
      </p:sp>
      <p:sp>
        <p:nvSpPr>
          <p:cNvPr id="18" name="Text Placeholder 10">
            <a:extLst>
              <a:ext uri="{FF2B5EF4-FFF2-40B4-BE49-F238E27FC236}">
                <a16:creationId xmlns:a16="http://schemas.microsoft.com/office/drawing/2014/main" id="{C127CDD6-FBEF-EE4C-9F38-757B119F092E}"/>
              </a:ext>
            </a:extLst>
          </p:cNvPr>
          <p:cNvSpPr>
            <a:spLocks noGrp="1"/>
          </p:cNvSpPr>
          <p:nvPr>
            <p:ph type="body" sz="quarter" idx="21" hasCustomPrompt="1"/>
          </p:nvPr>
        </p:nvSpPr>
        <p:spPr>
          <a:xfrm>
            <a:off x="7979932" y="711892"/>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4 Title</a:t>
            </a:r>
          </a:p>
        </p:txBody>
      </p:sp>
      <p:sp>
        <p:nvSpPr>
          <p:cNvPr id="20" name="Text Placeholder 10">
            <a:extLst>
              <a:ext uri="{FF2B5EF4-FFF2-40B4-BE49-F238E27FC236}">
                <a16:creationId xmlns:a16="http://schemas.microsoft.com/office/drawing/2014/main" id="{12475248-C410-E548-A28F-8AA6518566C1}"/>
              </a:ext>
            </a:extLst>
          </p:cNvPr>
          <p:cNvSpPr>
            <a:spLocks noGrp="1"/>
          </p:cNvSpPr>
          <p:nvPr>
            <p:ph type="body" sz="quarter" idx="23" hasCustomPrompt="1"/>
          </p:nvPr>
        </p:nvSpPr>
        <p:spPr>
          <a:xfrm>
            <a:off x="7979932" y="2259109"/>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5 Title</a:t>
            </a:r>
          </a:p>
        </p:txBody>
      </p:sp>
      <p:sp>
        <p:nvSpPr>
          <p:cNvPr id="22" name="Text Placeholder 10">
            <a:extLst>
              <a:ext uri="{FF2B5EF4-FFF2-40B4-BE49-F238E27FC236}">
                <a16:creationId xmlns:a16="http://schemas.microsoft.com/office/drawing/2014/main" id="{0E28E414-0678-DA4E-9D26-1094523653FF}"/>
              </a:ext>
            </a:extLst>
          </p:cNvPr>
          <p:cNvSpPr>
            <a:spLocks noGrp="1"/>
          </p:cNvSpPr>
          <p:nvPr>
            <p:ph type="body" sz="quarter" idx="25" hasCustomPrompt="1"/>
          </p:nvPr>
        </p:nvSpPr>
        <p:spPr>
          <a:xfrm>
            <a:off x="7979932" y="3787197"/>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6 Title</a:t>
            </a:r>
          </a:p>
        </p:txBody>
      </p:sp>
      <p:sp>
        <p:nvSpPr>
          <p:cNvPr id="3" name="Text Placeholder 2">
            <a:extLst>
              <a:ext uri="{FF2B5EF4-FFF2-40B4-BE49-F238E27FC236}">
                <a16:creationId xmlns:a16="http://schemas.microsoft.com/office/drawing/2014/main" id="{35A9C2C1-E88D-9641-A57C-DEA0DF949468}"/>
              </a:ext>
            </a:extLst>
          </p:cNvPr>
          <p:cNvSpPr>
            <a:spLocks noGrp="1"/>
          </p:cNvSpPr>
          <p:nvPr>
            <p:ph type="body" sz="quarter" idx="26" hasCustomPrompt="1"/>
          </p:nvPr>
        </p:nvSpPr>
        <p:spPr>
          <a:xfrm>
            <a:off x="4403725" y="1136987"/>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4" name="Text Placeholder 2">
            <a:extLst>
              <a:ext uri="{FF2B5EF4-FFF2-40B4-BE49-F238E27FC236}">
                <a16:creationId xmlns:a16="http://schemas.microsoft.com/office/drawing/2014/main" id="{4B69A155-606B-C744-8B99-0CF0DA55C2A8}"/>
              </a:ext>
            </a:extLst>
          </p:cNvPr>
          <p:cNvSpPr>
            <a:spLocks noGrp="1"/>
          </p:cNvSpPr>
          <p:nvPr>
            <p:ph type="body" sz="quarter" idx="27" hasCustomPrompt="1"/>
          </p:nvPr>
        </p:nvSpPr>
        <p:spPr>
          <a:xfrm>
            <a:off x="4403725" y="2686682"/>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5" name="Text Placeholder 2">
            <a:extLst>
              <a:ext uri="{FF2B5EF4-FFF2-40B4-BE49-F238E27FC236}">
                <a16:creationId xmlns:a16="http://schemas.microsoft.com/office/drawing/2014/main" id="{DB91FA69-9C72-4A4B-A704-BCCEB65325B1}"/>
              </a:ext>
            </a:extLst>
          </p:cNvPr>
          <p:cNvSpPr>
            <a:spLocks noGrp="1"/>
          </p:cNvSpPr>
          <p:nvPr>
            <p:ph type="body" sz="quarter" idx="28" hasCustomPrompt="1"/>
          </p:nvPr>
        </p:nvSpPr>
        <p:spPr>
          <a:xfrm>
            <a:off x="4403687" y="4218136"/>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6" name="Text Placeholder 2">
            <a:extLst>
              <a:ext uri="{FF2B5EF4-FFF2-40B4-BE49-F238E27FC236}">
                <a16:creationId xmlns:a16="http://schemas.microsoft.com/office/drawing/2014/main" id="{BA8AD4FE-D3EB-7542-8CA9-11FC4C6AB9A5}"/>
              </a:ext>
            </a:extLst>
          </p:cNvPr>
          <p:cNvSpPr>
            <a:spLocks noGrp="1"/>
          </p:cNvSpPr>
          <p:nvPr>
            <p:ph type="body" sz="quarter" idx="29" hasCustomPrompt="1"/>
          </p:nvPr>
        </p:nvSpPr>
        <p:spPr>
          <a:xfrm>
            <a:off x="7979970" y="1115645"/>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7" name="Text Placeholder 2">
            <a:extLst>
              <a:ext uri="{FF2B5EF4-FFF2-40B4-BE49-F238E27FC236}">
                <a16:creationId xmlns:a16="http://schemas.microsoft.com/office/drawing/2014/main" id="{FD439FD8-111D-C140-83D2-B951A675E36D}"/>
              </a:ext>
            </a:extLst>
          </p:cNvPr>
          <p:cNvSpPr>
            <a:spLocks noGrp="1"/>
          </p:cNvSpPr>
          <p:nvPr>
            <p:ph type="body" sz="quarter" idx="30" hasCustomPrompt="1"/>
          </p:nvPr>
        </p:nvSpPr>
        <p:spPr>
          <a:xfrm>
            <a:off x="7979970" y="2665340"/>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8" name="Text Placeholder 2">
            <a:extLst>
              <a:ext uri="{FF2B5EF4-FFF2-40B4-BE49-F238E27FC236}">
                <a16:creationId xmlns:a16="http://schemas.microsoft.com/office/drawing/2014/main" id="{BBFAC5FD-3370-B943-8AB7-C4860F844420}"/>
              </a:ext>
            </a:extLst>
          </p:cNvPr>
          <p:cNvSpPr>
            <a:spLocks noGrp="1"/>
          </p:cNvSpPr>
          <p:nvPr>
            <p:ph type="body" sz="quarter" idx="31" hasCustomPrompt="1"/>
          </p:nvPr>
        </p:nvSpPr>
        <p:spPr>
          <a:xfrm>
            <a:off x="7979932" y="4196794"/>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pic>
        <p:nvPicPr>
          <p:cNvPr id="6" name="Picture 5">
            <a:extLst>
              <a:ext uri="{FF2B5EF4-FFF2-40B4-BE49-F238E27FC236}">
                <a16:creationId xmlns:a16="http://schemas.microsoft.com/office/drawing/2014/main" id="{6C59BC7E-F9ED-D345-B396-E98E4ECEF97E}"/>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3" name="Rectangle 22">
            <a:extLst>
              <a:ext uri="{FF2B5EF4-FFF2-40B4-BE49-F238E27FC236}">
                <a16:creationId xmlns:a16="http://schemas.microsoft.com/office/drawing/2014/main" id="{C5BAE47A-E69C-8743-80B3-B25F763F639C}"/>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a:extLst>
              <a:ext uri="{FF2B5EF4-FFF2-40B4-BE49-F238E27FC236}">
                <a16:creationId xmlns:a16="http://schemas.microsoft.com/office/drawing/2014/main" id="{C8A2EE5A-F49D-784B-9008-27484449088B}"/>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9" name="Footer Placeholder 2">
            <a:extLst>
              <a:ext uri="{FF2B5EF4-FFF2-40B4-BE49-F238E27FC236}">
                <a16:creationId xmlns:a16="http://schemas.microsoft.com/office/drawing/2014/main" id="{14A29DD7-109E-44CF-A4A9-96FC7DB067B5}"/>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506264027"/>
      </p:ext>
    </p:extLst>
  </p:cSld>
  <p:clrMapOvr>
    <a:masterClrMapping/>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Option 2">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F9B11A2-779F-3C42-AF52-2C7E5CE3C94A}"/>
              </a:ext>
            </a:extLst>
          </p:cNvPr>
          <p:cNvSpPr>
            <a:spLocks noGrp="1"/>
          </p:cNvSpPr>
          <p:nvPr>
            <p:ph type="body" idx="18" hasCustomPrompt="1"/>
          </p:nvPr>
        </p:nvSpPr>
        <p:spPr>
          <a:xfrm>
            <a:off x="4383050" y="723007"/>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6" name="Text Placeholder 4">
            <a:extLst>
              <a:ext uri="{FF2B5EF4-FFF2-40B4-BE49-F238E27FC236}">
                <a16:creationId xmlns:a16="http://schemas.microsoft.com/office/drawing/2014/main" id="{4101AEEB-891B-1144-AAD2-95E40B05416D}"/>
              </a:ext>
            </a:extLst>
          </p:cNvPr>
          <p:cNvSpPr>
            <a:spLocks noGrp="1"/>
          </p:cNvSpPr>
          <p:nvPr>
            <p:ph type="body" sz="quarter" idx="30" hasCustomPrompt="1"/>
          </p:nvPr>
        </p:nvSpPr>
        <p:spPr>
          <a:xfrm>
            <a:off x="6096001" y="722981"/>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7" name="Text Placeholder 44">
            <a:extLst>
              <a:ext uri="{FF2B5EF4-FFF2-40B4-BE49-F238E27FC236}">
                <a16:creationId xmlns:a16="http://schemas.microsoft.com/office/drawing/2014/main" id="{9534EBBC-3C59-144F-AD22-A7E2D666AD67}"/>
              </a:ext>
            </a:extLst>
          </p:cNvPr>
          <p:cNvSpPr>
            <a:spLocks noGrp="1"/>
          </p:cNvSpPr>
          <p:nvPr>
            <p:ph type="body" sz="quarter" idx="31" hasCustomPrompt="1"/>
          </p:nvPr>
        </p:nvSpPr>
        <p:spPr>
          <a:xfrm>
            <a:off x="6096001" y="1048833"/>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8" name="Text Placeholder 2">
            <a:extLst>
              <a:ext uri="{FF2B5EF4-FFF2-40B4-BE49-F238E27FC236}">
                <a16:creationId xmlns:a16="http://schemas.microsoft.com/office/drawing/2014/main" id="{298DBFF5-7446-3C4A-950D-4375660B1C12}"/>
              </a:ext>
            </a:extLst>
          </p:cNvPr>
          <p:cNvSpPr>
            <a:spLocks noGrp="1"/>
          </p:cNvSpPr>
          <p:nvPr>
            <p:ph type="body" idx="32" hasCustomPrompt="1"/>
          </p:nvPr>
        </p:nvSpPr>
        <p:spPr>
          <a:xfrm>
            <a:off x="4383050" y="1520675"/>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9" name="Text Placeholder 4">
            <a:extLst>
              <a:ext uri="{FF2B5EF4-FFF2-40B4-BE49-F238E27FC236}">
                <a16:creationId xmlns:a16="http://schemas.microsoft.com/office/drawing/2014/main" id="{118C17B4-D4FB-0B42-A5E0-F51AC7DAB509}"/>
              </a:ext>
            </a:extLst>
          </p:cNvPr>
          <p:cNvSpPr>
            <a:spLocks noGrp="1"/>
          </p:cNvSpPr>
          <p:nvPr>
            <p:ph type="body" sz="quarter" idx="33" hasCustomPrompt="1"/>
          </p:nvPr>
        </p:nvSpPr>
        <p:spPr>
          <a:xfrm>
            <a:off x="6096001" y="1520649"/>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0" name="Text Placeholder 44">
            <a:extLst>
              <a:ext uri="{FF2B5EF4-FFF2-40B4-BE49-F238E27FC236}">
                <a16:creationId xmlns:a16="http://schemas.microsoft.com/office/drawing/2014/main" id="{47B4CB48-48A3-D842-B2DF-513FEA8ECF91}"/>
              </a:ext>
            </a:extLst>
          </p:cNvPr>
          <p:cNvSpPr>
            <a:spLocks noGrp="1"/>
          </p:cNvSpPr>
          <p:nvPr>
            <p:ph type="body" sz="quarter" idx="34" hasCustomPrompt="1"/>
          </p:nvPr>
        </p:nvSpPr>
        <p:spPr>
          <a:xfrm>
            <a:off x="6096001" y="1846501"/>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1" name="Text Placeholder 2">
            <a:extLst>
              <a:ext uri="{FF2B5EF4-FFF2-40B4-BE49-F238E27FC236}">
                <a16:creationId xmlns:a16="http://schemas.microsoft.com/office/drawing/2014/main" id="{530147AF-ABA1-1D4D-A300-E21CC4145FBB}"/>
              </a:ext>
            </a:extLst>
          </p:cNvPr>
          <p:cNvSpPr>
            <a:spLocks noGrp="1"/>
          </p:cNvSpPr>
          <p:nvPr>
            <p:ph type="body" idx="35" hasCustomPrompt="1"/>
          </p:nvPr>
        </p:nvSpPr>
        <p:spPr>
          <a:xfrm>
            <a:off x="4383050" y="2324828"/>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2" name="Text Placeholder 4">
            <a:extLst>
              <a:ext uri="{FF2B5EF4-FFF2-40B4-BE49-F238E27FC236}">
                <a16:creationId xmlns:a16="http://schemas.microsoft.com/office/drawing/2014/main" id="{2FC537A5-401B-1F40-AF49-B37B2B264F1E}"/>
              </a:ext>
            </a:extLst>
          </p:cNvPr>
          <p:cNvSpPr>
            <a:spLocks noGrp="1"/>
          </p:cNvSpPr>
          <p:nvPr>
            <p:ph type="body" sz="quarter" idx="36" hasCustomPrompt="1"/>
          </p:nvPr>
        </p:nvSpPr>
        <p:spPr>
          <a:xfrm>
            <a:off x="6096001" y="2324802"/>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3" name="Text Placeholder 44">
            <a:extLst>
              <a:ext uri="{FF2B5EF4-FFF2-40B4-BE49-F238E27FC236}">
                <a16:creationId xmlns:a16="http://schemas.microsoft.com/office/drawing/2014/main" id="{7403F2DD-4415-E94D-80FE-E550E301C1C0}"/>
              </a:ext>
            </a:extLst>
          </p:cNvPr>
          <p:cNvSpPr>
            <a:spLocks noGrp="1"/>
          </p:cNvSpPr>
          <p:nvPr>
            <p:ph type="body" sz="quarter" idx="37" hasCustomPrompt="1"/>
          </p:nvPr>
        </p:nvSpPr>
        <p:spPr>
          <a:xfrm>
            <a:off x="6096001" y="2650654"/>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4" name="Text Placeholder 2">
            <a:extLst>
              <a:ext uri="{FF2B5EF4-FFF2-40B4-BE49-F238E27FC236}">
                <a16:creationId xmlns:a16="http://schemas.microsoft.com/office/drawing/2014/main" id="{7EB1C3F4-F116-AE42-AD4C-1C3E640082A6}"/>
              </a:ext>
            </a:extLst>
          </p:cNvPr>
          <p:cNvSpPr>
            <a:spLocks noGrp="1"/>
          </p:cNvSpPr>
          <p:nvPr>
            <p:ph type="body" idx="38" hasCustomPrompt="1"/>
          </p:nvPr>
        </p:nvSpPr>
        <p:spPr>
          <a:xfrm>
            <a:off x="4383050" y="3135454"/>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5" name="Text Placeholder 4">
            <a:extLst>
              <a:ext uri="{FF2B5EF4-FFF2-40B4-BE49-F238E27FC236}">
                <a16:creationId xmlns:a16="http://schemas.microsoft.com/office/drawing/2014/main" id="{33F5A1F3-4444-D841-8862-EF9DA4845CBD}"/>
              </a:ext>
            </a:extLst>
          </p:cNvPr>
          <p:cNvSpPr>
            <a:spLocks noGrp="1"/>
          </p:cNvSpPr>
          <p:nvPr>
            <p:ph type="body" sz="quarter" idx="39" hasCustomPrompt="1"/>
          </p:nvPr>
        </p:nvSpPr>
        <p:spPr>
          <a:xfrm>
            <a:off x="6096001" y="3135428"/>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6" name="Text Placeholder 44">
            <a:extLst>
              <a:ext uri="{FF2B5EF4-FFF2-40B4-BE49-F238E27FC236}">
                <a16:creationId xmlns:a16="http://schemas.microsoft.com/office/drawing/2014/main" id="{D99DA163-3507-DA49-95FA-93F19D3CFBA8}"/>
              </a:ext>
            </a:extLst>
          </p:cNvPr>
          <p:cNvSpPr>
            <a:spLocks noGrp="1"/>
          </p:cNvSpPr>
          <p:nvPr>
            <p:ph type="body" sz="quarter" idx="40" hasCustomPrompt="1"/>
          </p:nvPr>
        </p:nvSpPr>
        <p:spPr>
          <a:xfrm>
            <a:off x="6096001" y="3461280"/>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7" name="Text Placeholder 2">
            <a:extLst>
              <a:ext uri="{FF2B5EF4-FFF2-40B4-BE49-F238E27FC236}">
                <a16:creationId xmlns:a16="http://schemas.microsoft.com/office/drawing/2014/main" id="{EC53D2DB-EE52-B24A-B966-528463FA7B34}"/>
              </a:ext>
            </a:extLst>
          </p:cNvPr>
          <p:cNvSpPr>
            <a:spLocks noGrp="1"/>
          </p:cNvSpPr>
          <p:nvPr>
            <p:ph type="body" idx="41" hasCustomPrompt="1"/>
          </p:nvPr>
        </p:nvSpPr>
        <p:spPr>
          <a:xfrm>
            <a:off x="4383050" y="3946105"/>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8" name="Text Placeholder 4">
            <a:extLst>
              <a:ext uri="{FF2B5EF4-FFF2-40B4-BE49-F238E27FC236}">
                <a16:creationId xmlns:a16="http://schemas.microsoft.com/office/drawing/2014/main" id="{F1D30716-E851-F544-AA4F-67D4CE29732B}"/>
              </a:ext>
            </a:extLst>
          </p:cNvPr>
          <p:cNvSpPr>
            <a:spLocks noGrp="1"/>
          </p:cNvSpPr>
          <p:nvPr>
            <p:ph type="body" sz="quarter" idx="42" hasCustomPrompt="1"/>
          </p:nvPr>
        </p:nvSpPr>
        <p:spPr>
          <a:xfrm>
            <a:off x="6096001" y="3946079"/>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9" name="Text Placeholder 44">
            <a:extLst>
              <a:ext uri="{FF2B5EF4-FFF2-40B4-BE49-F238E27FC236}">
                <a16:creationId xmlns:a16="http://schemas.microsoft.com/office/drawing/2014/main" id="{20FF93E5-D828-E441-A581-6AA34FE8A337}"/>
              </a:ext>
            </a:extLst>
          </p:cNvPr>
          <p:cNvSpPr>
            <a:spLocks noGrp="1"/>
          </p:cNvSpPr>
          <p:nvPr>
            <p:ph type="body" sz="quarter" idx="43" hasCustomPrompt="1"/>
          </p:nvPr>
        </p:nvSpPr>
        <p:spPr>
          <a:xfrm>
            <a:off x="6096001" y="4271931"/>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20" name="Text Placeholder 2">
            <a:extLst>
              <a:ext uri="{FF2B5EF4-FFF2-40B4-BE49-F238E27FC236}">
                <a16:creationId xmlns:a16="http://schemas.microsoft.com/office/drawing/2014/main" id="{B666BCF8-AD2A-0A46-AF4B-F0EBF1F7DC75}"/>
              </a:ext>
            </a:extLst>
          </p:cNvPr>
          <p:cNvSpPr>
            <a:spLocks noGrp="1"/>
          </p:cNvSpPr>
          <p:nvPr>
            <p:ph type="body" idx="44" hasCustomPrompt="1"/>
          </p:nvPr>
        </p:nvSpPr>
        <p:spPr>
          <a:xfrm>
            <a:off x="4383050" y="4756743"/>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21" name="Text Placeholder 4">
            <a:extLst>
              <a:ext uri="{FF2B5EF4-FFF2-40B4-BE49-F238E27FC236}">
                <a16:creationId xmlns:a16="http://schemas.microsoft.com/office/drawing/2014/main" id="{9DFECC9A-E101-1F49-9A2D-0A2979CE6B9B}"/>
              </a:ext>
            </a:extLst>
          </p:cNvPr>
          <p:cNvSpPr>
            <a:spLocks noGrp="1"/>
          </p:cNvSpPr>
          <p:nvPr>
            <p:ph type="body" sz="quarter" idx="45" hasCustomPrompt="1"/>
          </p:nvPr>
        </p:nvSpPr>
        <p:spPr>
          <a:xfrm>
            <a:off x="6096001" y="4756717"/>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22" name="Text Placeholder 44">
            <a:extLst>
              <a:ext uri="{FF2B5EF4-FFF2-40B4-BE49-F238E27FC236}">
                <a16:creationId xmlns:a16="http://schemas.microsoft.com/office/drawing/2014/main" id="{81AE8B69-AEC4-A943-9813-696D3C2590E1}"/>
              </a:ext>
            </a:extLst>
          </p:cNvPr>
          <p:cNvSpPr>
            <a:spLocks noGrp="1"/>
          </p:cNvSpPr>
          <p:nvPr>
            <p:ph type="body" sz="quarter" idx="46" hasCustomPrompt="1"/>
          </p:nvPr>
        </p:nvSpPr>
        <p:spPr>
          <a:xfrm>
            <a:off x="6096001" y="5082569"/>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23" name="Title Placeholder 1">
            <a:extLst>
              <a:ext uri="{FF2B5EF4-FFF2-40B4-BE49-F238E27FC236}">
                <a16:creationId xmlns:a16="http://schemas.microsoft.com/office/drawing/2014/main" id="{1F0BDEED-86FF-F14E-96F4-450C292F5205}"/>
              </a:ext>
            </a:extLst>
          </p:cNvPr>
          <p:cNvSpPr>
            <a:spLocks noGrp="1"/>
          </p:cNvSpPr>
          <p:nvPr>
            <p:ph type="title" hasCustomPrompt="1"/>
          </p:nvPr>
        </p:nvSpPr>
        <p:spPr>
          <a:xfrm>
            <a:off x="800100" y="636586"/>
            <a:ext cx="3411930" cy="1116014"/>
          </a:xfrm>
          <a:prstGeom prst="rect">
            <a:avLst/>
          </a:prstGeom>
        </p:spPr>
        <p:txBody>
          <a:bodyPr vert="horz" lIns="0" tIns="45720" rIns="91440" bIns="45720" rtlCol="0" anchor="t">
            <a:normAutofit/>
          </a:bodyPr>
          <a:lstStyle/>
          <a:p>
            <a:r>
              <a:rPr lang="en-US" dirty="0"/>
              <a:t>Click to add title</a:t>
            </a:r>
          </a:p>
        </p:txBody>
      </p:sp>
      <p:pic>
        <p:nvPicPr>
          <p:cNvPr id="26" name="Picture 25">
            <a:extLst>
              <a:ext uri="{FF2B5EF4-FFF2-40B4-BE49-F238E27FC236}">
                <a16:creationId xmlns:a16="http://schemas.microsoft.com/office/drawing/2014/main" id="{3BA4B939-07B1-0F48-A480-A75F7D947D1B}"/>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7" name="Rectangle 26">
            <a:extLst>
              <a:ext uri="{FF2B5EF4-FFF2-40B4-BE49-F238E27FC236}">
                <a16:creationId xmlns:a16="http://schemas.microsoft.com/office/drawing/2014/main" id="{C48CC281-A08D-F741-9C1E-1CDF1367B8FF}"/>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a:extLst>
              <a:ext uri="{FF2B5EF4-FFF2-40B4-BE49-F238E27FC236}">
                <a16:creationId xmlns:a16="http://schemas.microsoft.com/office/drawing/2014/main" id="{77B0BDBC-C69B-5844-938C-B8D1798139C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8" name="Footer Placeholder 2">
            <a:extLst>
              <a:ext uri="{FF2B5EF4-FFF2-40B4-BE49-F238E27FC236}">
                <a16:creationId xmlns:a16="http://schemas.microsoft.com/office/drawing/2014/main" id="{D561CB20-67C1-49E0-A64F-BB919CDBCF21}"/>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239115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Option 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86D98D-F868-5B4F-B736-4020110E5D26}"/>
              </a:ext>
            </a:extLst>
          </p:cNvPr>
          <p:cNvSpPr>
            <a:spLocks noGrp="1"/>
          </p:cNvSpPr>
          <p:nvPr>
            <p:ph type="title" hasCustomPrompt="1"/>
          </p:nvPr>
        </p:nvSpPr>
        <p:spPr>
          <a:xfrm>
            <a:off x="800100" y="636586"/>
            <a:ext cx="10551391" cy="804152"/>
          </a:xfrm>
        </p:spPr>
        <p:txBody>
          <a:bodyPr anchor="t" anchorCtr="0">
            <a:normAutofit/>
          </a:bodyPr>
          <a:lstStyle>
            <a:lvl1pPr>
              <a:defRPr sz="3600" b="0" i="0">
                <a:solidFill>
                  <a:srgbClr val="8C1515"/>
                </a:solidFill>
                <a:latin typeface="Lato" panose="020F0502020204030203" pitchFamily="34" charset="77"/>
              </a:defRPr>
            </a:lvl1pPr>
          </a:lstStyle>
          <a:p>
            <a:r>
              <a:rPr lang="en-US" dirty="0"/>
              <a:t>Click to add title</a:t>
            </a:r>
          </a:p>
        </p:txBody>
      </p:sp>
      <p:sp>
        <p:nvSpPr>
          <p:cNvPr id="5" name="Subtitle 2">
            <a:extLst>
              <a:ext uri="{FF2B5EF4-FFF2-40B4-BE49-F238E27FC236}">
                <a16:creationId xmlns:a16="http://schemas.microsoft.com/office/drawing/2014/main" id="{020147C1-05E4-924C-9AA3-7D90271F32EC}"/>
              </a:ext>
            </a:extLst>
          </p:cNvPr>
          <p:cNvSpPr>
            <a:spLocks noGrp="1"/>
          </p:cNvSpPr>
          <p:nvPr>
            <p:ph type="subTitle" idx="11" hasCustomPrompt="1"/>
          </p:nvPr>
        </p:nvSpPr>
        <p:spPr>
          <a:xfrm>
            <a:off x="800100" y="1649637"/>
            <a:ext cx="3367809" cy="325852"/>
          </a:xfrm>
        </p:spPr>
        <p:txBody>
          <a:bodyPr numCol="1">
            <a:normAutofit/>
          </a:bodyPr>
          <a:lstStyle>
            <a:lvl1pPr marL="0" marR="0" indent="0" algn="l" defTabSz="1828800" rtl="0" eaLnBrk="1" fontAlgn="auto" latinLnBrk="0" hangingPunct="1">
              <a:lnSpc>
                <a:spcPts val="1800"/>
              </a:lnSpc>
              <a:spcBef>
                <a:spcPts val="1000"/>
              </a:spcBef>
              <a:spcAft>
                <a:spcPts val="600"/>
              </a:spcAft>
              <a:buClrTx/>
              <a:buSzTx/>
              <a:buFont typeface="Arial" panose="020B0604020202020204" pitchFamily="34" charset="0"/>
              <a:buNone/>
              <a:tabLst/>
              <a:defRPr sz="1400" b="1" i="0">
                <a:solidFill>
                  <a:srgbClr val="B83A4B"/>
                </a:solidFill>
                <a:latin typeface="Lato" panose="020F0502020204030203"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0:00 – 0:00AM</a:t>
            </a:r>
          </a:p>
        </p:txBody>
      </p:sp>
      <p:cxnSp>
        <p:nvCxnSpPr>
          <p:cNvPr id="6" name="Straight Connector 5">
            <a:extLst>
              <a:ext uri="{FF2B5EF4-FFF2-40B4-BE49-F238E27FC236}">
                <a16:creationId xmlns:a16="http://schemas.microsoft.com/office/drawing/2014/main" id="{EF4B4CF2-D4CE-0C45-A65F-FD4632B15227}"/>
              </a:ext>
            </a:extLst>
          </p:cNvPr>
          <p:cNvCxnSpPr>
            <a:cxnSpLocks/>
          </p:cNvCxnSpPr>
          <p:nvPr userDrawn="1"/>
        </p:nvCxnSpPr>
        <p:spPr>
          <a:xfrm>
            <a:off x="800100" y="1975489"/>
            <a:ext cx="10569864"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4D9094D5-660A-5149-8448-2787EEF56CC0}"/>
              </a:ext>
            </a:extLst>
          </p:cNvPr>
          <p:cNvSpPr>
            <a:spLocks noGrp="1"/>
          </p:cNvSpPr>
          <p:nvPr>
            <p:ph type="body" idx="18" hasCustomPrompt="1"/>
          </p:nvPr>
        </p:nvSpPr>
        <p:spPr>
          <a:xfrm>
            <a:off x="4412095" y="1649638"/>
            <a:ext cx="3367810"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8" name="Text Placeholder 2">
            <a:extLst>
              <a:ext uri="{FF2B5EF4-FFF2-40B4-BE49-F238E27FC236}">
                <a16:creationId xmlns:a16="http://schemas.microsoft.com/office/drawing/2014/main" id="{8CE49625-BDC5-EE47-96D4-441AB5571068}"/>
              </a:ext>
            </a:extLst>
          </p:cNvPr>
          <p:cNvSpPr>
            <a:spLocks noGrp="1"/>
          </p:cNvSpPr>
          <p:nvPr>
            <p:ph type="body" idx="19" hasCustomPrompt="1"/>
          </p:nvPr>
        </p:nvSpPr>
        <p:spPr>
          <a:xfrm>
            <a:off x="8024090" y="1649638"/>
            <a:ext cx="334587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9" name="Text Placeholder 4">
            <a:extLst>
              <a:ext uri="{FF2B5EF4-FFF2-40B4-BE49-F238E27FC236}">
                <a16:creationId xmlns:a16="http://schemas.microsoft.com/office/drawing/2014/main" id="{FE9DB7CC-6B1E-C147-A4D7-C8BFAD2CA4C5}"/>
              </a:ext>
            </a:extLst>
          </p:cNvPr>
          <p:cNvSpPr>
            <a:spLocks noGrp="1"/>
          </p:cNvSpPr>
          <p:nvPr>
            <p:ph type="body" sz="quarter" idx="28" hasCustomPrompt="1"/>
          </p:nvPr>
        </p:nvSpPr>
        <p:spPr>
          <a:xfrm>
            <a:off x="793614" y="2122841"/>
            <a:ext cx="3367809"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0" name="Text Placeholder 44">
            <a:extLst>
              <a:ext uri="{FF2B5EF4-FFF2-40B4-BE49-F238E27FC236}">
                <a16:creationId xmlns:a16="http://schemas.microsoft.com/office/drawing/2014/main" id="{D1554987-5F20-6545-A525-4E76BE0943C2}"/>
              </a:ext>
            </a:extLst>
          </p:cNvPr>
          <p:cNvSpPr>
            <a:spLocks noGrp="1"/>
          </p:cNvSpPr>
          <p:nvPr>
            <p:ph type="body" sz="quarter" idx="29" hasCustomPrompt="1"/>
          </p:nvPr>
        </p:nvSpPr>
        <p:spPr>
          <a:xfrm>
            <a:off x="793614" y="2684332"/>
            <a:ext cx="3367809"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1" name="Text Placeholder 4">
            <a:extLst>
              <a:ext uri="{FF2B5EF4-FFF2-40B4-BE49-F238E27FC236}">
                <a16:creationId xmlns:a16="http://schemas.microsoft.com/office/drawing/2014/main" id="{9FFDBED3-223E-934A-9B8F-7FB7C7878775}"/>
              </a:ext>
            </a:extLst>
          </p:cNvPr>
          <p:cNvSpPr>
            <a:spLocks noGrp="1"/>
          </p:cNvSpPr>
          <p:nvPr>
            <p:ph type="body" sz="quarter" idx="30" hasCustomPrompt="1"/>
          </p:nvPr>
        </p:nvSpPr>
        <p:spPr>
          <a:xfrm>
            <a:off x="4412095" y="2122841"/>
            <a:ext cx="3367809"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2" name="Text Placeholder 44">
            <a:extLst>
              <a:ext uri="{FF2B5EF4-FFF2-40B4-BE49-F238E27FC236}">
                <a16:creationId xmlns:a16="http://schemas.microsoft.com/office/drawing/2014/main" id="{33C431C6-C321-8E46-A0D1-23A596CD19F8}"/>
              </a:ext>
            </a:extLst>
          </p:cNvPr>
          <p:cNvSpPr>
            <a:spLocks noGrp="1"/>
          </p:cNvSpPr>
          <p:nvPr>
            <p:ph type="body" sz="quarter" idx="31" hasCustomPrompt="1"/>
          </p:nvPr>
        </p:nvSpPr>
        <p:spPr>
          <a:xfrm>
            <a:off x="4412095" y="2684332"/>
            <a:ext cx="3367809"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3" name="Text Placeholder 4">
            <a:extLst>
              <a:ext uri="{FF2B5EF4-FFF2-40B4-BE49-F238E27FC236}">
                <a16:creationId xmlns:a16="http://schemas.microsoft.com/office/drawing/2014/main" id="{0C45849C-9979-5646-A7DE-352449B2AEDF}"/>
              </a:ext>
            </a:extLst>
          </p:cNvPr>
          <p:cNvSpPr>
            <a:spLocks noGrp="1"/>
          </p:cNvSpPr>
          <p:nvPr>
            <p:ph type="body" sz="quarter" idx="32" hasCustomPrompt="1"/>
          </p:nvPr>
        </p:nvSpPr>
        <p:spPr>
          <a:xfrm>
            <a:off x="8030577" y="2122841"/>
            <a:ext cx="3317674"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4" name="Text Placeholder 44">
            <a:extLst>
              <a:ext uri="{FF2B5EF4-FFF2-40B4-BE49-F238E27FC236}">
                <a16:creationId xmlns:a16="http://schemas.microsoft.com/office/drawing/2014/main" id="{45690BA4-5725-E74F-A1D7-869ED1F8EFA7}"/>
              </a:ext>
            </a:extLst>
          </p:cNvPr>
          <p:cNvSpPr>
            <a:spLocks noGrp="1"/>
          </p:cNvSpPr>
          <p:nvPr>
            <p:ph type="body" sz="quarter" idx="33" hasCustomPrompt="1"/>
          </p:nvPr>
        </p:nvSpPr>
        <p:spPr>
          <a:xfrm>
            <a:off x="8030577" y="2684332"/>
            <a:ext cx="3317674"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6" name="Text Placeholder 2">
            <a:extLst>
              <a:ext uri="{FF2B5EF4-FFF2-40B4-BE49-F238E27FC236}">
                <a16:creationId xmlns:a16="http://schemas.microsoft.com/office/drawing/2014/main" id="{B16F0CB9-C4B5-2649-8980-FA7565C48F19}"/>
              </a:ext>
            </a:extLst>
          </p:cNvPr>
          <p:cNvSpPr>
            <a:spLocks noGrp="1"/>
          </p:cNvSpPr>
          <p:nvPr>
            <p:ph type="body" idx="34" hasCustomPrompt="1"/>
          </p:nvPr>
        </p:nvSpPr>
        <p:spPr>
          <a:xfrm>
            <a:off x="4412095" y="3822149"/>
            <a:ext cx="3389674"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7" name="Text Placeholder 2">
            <a:extLst>
              <a:ext uri="{FF2B5EF4-FFF2-40B4-BE49-F238E27FC236}">
                <a16:creationId xmlns:a16="http://schemas.microsoft.com/office/drawing/2014/main" id="{7F33C7A1-E75B-1041-9E11-8FB4517BF0C8}"/>
              </a:ext>
            </a:extLst>
          </p:cNvPr>
          <p:cNvSpPr>
            <a:spLocks noGrp="1"/>
          </p:cNvSpPr>
          <p:nvPr>
            <p:ph type="body" idx="35" hasCustomPrompt="1"/>
          </p:nvPr>
        </p:nvSpPr>
        <p:spPr>
          <a:xfrm>
            <a:off x="8030577" y="3822149"/>
            <a:ext cx="331767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8" name="Text Placeholder 4">
            <a:extLst>
              <a:ext uri="{FF2B5EF4-FFF2-40B4-BE49-F238E27FC236}">
                <a16:creationId xmlns:a16="http://schemas.microsoft.com/office/drawing/2014/main" id="{EA047395-5AF1-154B-84BC-A80BB529F765}"/>
              </a:ext>
            </a:extLst>
          </p:cNvPr>
          <p:cNvSpPr>
            <a:spLocks noGrp="1"/>
          </p:cNvSpPr>
          <p:nvPr>
            <p:ph type="body" sz="quarter" idx="36" hasCustomPrompt="1"/>
          </p:nvPr>
        </p:nvSpPr>
        <p:spPr>
          <a:xfrm>
            <a:off x="793614" y="4295352"/>
            <a:ext cx="3361323"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9" name="Text Placeholder 44">
            <a:extLst>
              <a:ext uri="{FF2B5EF4-FFF2-40B4-BE49-F238E27FC236}">
                <a16:creationId xmlns:a16="http://schemas.microsoft.com/office/drawing/2014/main" id="{636616F2-09F2-E248-95E2-82F70307B489}"/>
              </a:ext>
            </a:extLst>
          </p:cNvPr>
          <p:cNvSpPr>
            <a:spLocks noGrp="1"/>
          </p:cNvSpPr>
          <p:nvPr>
            <p:ph type="body" sz="quarter" idx="37" hasCustomPrompt="1"/>
          </p:nvPr>
        </p:nvSpPr>
        <p:spPr>
          <a:xfrm>
            <a:off x="793614" y="4856843"/>
            <a:ext cx="3361323"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0" name="Text Placeholder 4">
            <a:extLst>
              <a:ext uri="{FF2B5EF4-FFF2-40B4-BE49-F238E27FC236}">
                <a16:creationId xmlns:a16="http://schemas.microsoft.com/office/drawing/2014/main" id="{86F42B76-74A0-CA4D-8A2B-CE9CA6CACD90}"/>
              </a:ext>
            </a:extLst>
          </p:cNvPr>
          <p:cNvSpPr>
            <a:spLocks noGrp="1"/>
          </p:cNvSpPr>
          <p:nvPr>
            <p:ph type="body" sz="quarter" idx="38" hasCustomPrompt="1"/>
          </p:nvPr>
        </p:nvSpPr>
        <p:spPr>
          <a:xfrm>
            <a:off x="4412095" y="4295352"/>
            <a:ext cx="3389674"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21" name="Text Placeholder 44">
            <a:extLst>
              <a:ext uri="{FF2B5EF4-FFF2-40B4-BE49-F238E27FC236}">
                <a16:creationId xmlns:a16="http://schemas.microsoft.com/office/drawing/2014/main" id="{1A5A8873-5833-0042-B69A-5883CFD33CB9}"/>
              </a:ext>
            </a:extLst>
          </p:cNvPr>
          <p:cNvSpPr>
            <a:spLocks noGrp="1"/>
          </p:cNvSpPr>
          <p:nvPr>
            <p:ph type="body" sz="quarter" idx="39" hasCustomPrompt="1"/>
          </p:nvPr>
        </p:nvSpPr>
        <p:spPr>
          <a:xfrm>
            <a:off x="4412095" y="4856843"/>
            <a:ext cx="3389674"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2" name="Text Placeholder 4">
            <a:extLst>
              <a:ext uri="{FF2B5EF4-FFF2-40B4-BE49-F238E27FC236}">
                <a16:creationId xmlns:a16="http://schemas.microsoft.com/office/drawing/2014/main" id="{4826BEB9-8FCF-9A44-AFE7-74CF476995DB}"/>
              </a:ext>
            </a:extLst>
          </p:cNvPr>
          <p:cNvSpPr>
            <a:spLocks noGrp="1"/>
          </p:cNvSpPr>
          <p:nvPr>
            <p:ph type="body" sz="quarter" idx="40" hasCustomPrompt="1"/>
          </p:nvPr>
        </p:nvSpPr>
        <p:spPr>
          <a:xfrm>
            <a:off x="8030577" y="4295352"/>
            <a:ext cx="3317673"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23" name="Text Placeholder 44">
            <a:extLst>
              <a:ext uri="{FF2B5EF4-FFF2-40B4-BE49-F238E27FC236}">
                <a16:creationId xmlns:a16="http://schemas.microsoft.com/office/drawing/2014/main" id="{8DF86C0A-B51C-1046-AA0A-EC295FC775FB}"/>
              </a:ext>
            </a:extLst>
          </p:cNvPr>
          <p:cNvSpPr>
            <a:spLocks noGrp="1"/>
          </p:cNvSpPr>
          <p:nvPr>
            <p:ph type="body" sz="quarter" idx="41" hasCustomPrompt="1"/>
          </p:nvPr>
        </p:nvSpPr>
        <p:spPr>
          <a:xfrm>
            <a:off x="8030577" y="4856843"/>
            <a:ext cx="3317673"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4" name="Text Placeholder 2">
            <a:extLst>
              <a:ext uri="{FF2B5EF4-FFF2-40B4-BE49-F238E27FC236}">
                <a16:creationId xmlns:a16="http://schemas.microsoft.com/office/drawing/2014/main" id="{1B12EA8C-91D6-4847-AF0E-29379345621C}"/>
              </a:ext>
            </a:extLst>
          </p:cNvPr>
          <p:cNvSpPr>
            <a:spLocks noGrp="1"/>
          </p:cNvSpPr>
          <p:nvPr>
            <p:ph type="body" idx="42" hasCustomPrompt="1"/>
          </p:nvPr>
        </p:nvSpPr>
        <p:spPr>
          <a:xfrm>
            <a:off x="800100" y="3822149"/>
            <a:ext cx="336132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pic>
        <p:nvPicPr>
          <p:cNvPr id="26" name="Picture 25">
            <a:extLst>
              <a:ext uri="{FF2B5EF4-FFF2-40B4-BE49-F238E27FC236}">
                <a16:creationId xmlns:a16="http://schemas.microsoft.com/office/drawing/2014/main" id="{AD145ACA-AD56-304E-A1B1-C4F73C5F5BE9}"/>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7" name="Rectangle 26">
            <a:extLst>
              <a:ext uri="{FF2B5EF4-FFF2-40B4-BE49-F238E27FC236}">
                <a16:creationId xmlns:a16="http://schemas.microsoft.com/office/drawing/2014/main" id="{4E261855-235B-7B44-8B0F-6C14C1927979}"/>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E794128B-BF4E-3042-9D11-945E0053E6CF}"/>
              </a:ext>
            </a:extLst>
          </p:cNvPr>
          <p:cNvCxnSpPr>
            <a:cxnSpLocks/>
          </p:cNvCxnSpPr>
          <p:nvPr userDrawn="1"/>
        </p:nvCxnSpPr>
        <p:spPr>
          <a:xfrm>
            <a:off x="800100" y="4155271"/>
            <a:ext cx="10569864"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32" name="Slide Number Placeholder 4">
            <a:extLst>
              <a:ext uri="{FF2B5EF4-FFF2-40B4-BE49-F238E27FC236}">
                <a16:creationId xmlns:a16="http://schemas.microsoft.com/office/drawing/2014/main" id="{DA7FDA96-A17A-EC4D-9B84-3B86175DBA69}"/>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9" name="Footer Placeholder 2">
            <a:extLst>
              <a:ext uri="{FF2B5EF4-FFF2-40B4-BE49-F238E27FC236}">
                <a16:creationId xmlns:a16="http://schemas.microsoft.com/office/drawing/2014/main" id="{5EE38A89-D787-4FDD-81E6-231566890A44}"/>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361161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 Printabl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F2974844-19DE-454E-8098-3A96553F863C}"/>
              </a:ext>
            </a:extLst>
          </p:cNvPr>
          <p:cNvSpPr>
            <a:spLocks noGrp="1"/>
          </p:cNvSpPr>
          <p:nvPr>
            <p:ph type="title" hasCustomPrompt="1"/>
          </p:nvPr>
        </p:nvSpPr>
        <p:spPr>
          <a:xfrm>
            <a:off x="800100" y="2615992"/>
            <a:ext cx="10553700" cy="1213729"/>
          </a:xfrm>
          <a:prstGeom prst="rect">
            <a:avLst/>
          </a:prstGeom>
        </p:spPr>
        <p:txBody>
          <a:bodyPr vert="horz" lIns="0" tIns="45720" rIns="91440" bIns="45720" rtlCol="0" anchor="t">
            <a:normAutofit/>
          </a:bodyPr>
          <a:lstStyle>
            <a:lvl1pPr>
              <a:defRPr>
                <a:solidFill>
                  <a:srgbClr val="8C1515"/>
                </a:solidFill>
              </a:defRPr>
            </a:lvl1pPr>
          </a:lstStyle>
          <a:p>
            <a:r>
              <a:rPr lang="en-US" dirty="0"/>
              <a:t>Click to edit Section Title</a:t>
            </a:r>
          </a:p>
        </p:txBody>
      </p:sp>
      <p:cxnSp>
        <p:nvCxnSpPr>
          <p:cNvPr id="24" name="Straight Connector 23">
            <a:extLst>
              <a:ext uri="{FF2B5EF4-FFF2-40B4-BE49-F238E27FC236}">
                <a16:creationId xmlns:a16="http://schemas.microsoft.com/office/drawing/2014/main" id="{481E5EE6-63F9-5048-909D-64194E342317}"/>
              </a:ext>
            </a:extLst>
          </p:cNvPr>
          <p:cNvCxnSpPr>
            <a:cxnSpLocks/>
          </p:cNvCxnSpPr>
          <p:nvPr userDrawn="1"/>
        </p:nvCxnSpPr>
        <p:spPr>
          <a:xfrm>
            <a:off x="800100" y="2522007"/>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5" name="Text Placeholder 17">
            <a:extLst>
              <a:ext uri="{FF2B5EF4-FFF2-40B4-BE49-F238E27FC236}">
                <a16:creationId xmlns:a16="http://schemas.microsoft.com/office/drawing/2014/main" id="{480D6C41-EAB5-5C44-84B5-42A1F749D9C4}"/>
              </a:ext>
            </a:extLst>
          </p:cNvPr>
          <p:cNvSpPr>
            <a:spLocks noGrp="1"/>
          </p:cNvSpPr>
          <p:nvPr>
            <p:ph type="body" sz="quarter" idx="10" hasCustomPrompt="1"/>
          </p:nvPr>
        </p:nvSpPr>
        <p:spPr>
          <a:xfrm>
            <a:off x="800100" y="1273091"/>
            <a:ext cx="1460711" cy="1243012"/>
          </a:xfrm>
        </p:spPr>
        <p:txBody>
          <a:bodyPr anchor="b">
            <a:normAutofit/>
          </a:bodyPr>
          <a:lstStyle>
            <a:lvl1pPr>
              <a:defRPr sz="6000">
                <a:solidFill>
                  <a:schemeClr val="tx1">
                    <a:lumMod val="75000"/>
                    <a:lumOff val="25000"/>
                  </a:schemeClr>
                </a:solidFill>
              </a:defRPr>
            </a:lvl1pPr>
          </a:lstStyle>
          <a:p>
            <a:pPr lvl="0"/>
            <a:r>
              <a:rPr lang="en-US" dirty="0"/>
              <a:t>1</a:t>
            </a:r>
          </a:p>
        </p:txBody>
      </p:sp>
      <p:sp>
        <p:nvSpPr>
          <p:cNvPr id="8" name="Rectangle 7">
            <a:extLst>
              <a:ext uri="{FF2B5EF4-FFF2-40B4-BE49-F238E27FC236}">
                <a16:creationId xmlns:a16="http://schemas.microsoft.com/office/drawing/2014/main" id="{A03A7A72-794E-0647-AE60-3B31B0A1D037}"/>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4">
            <a:extLst>
              <a:ext uri="{FF2B5EF4-FFF2-40B4-BE49-F238E27FC236}">
                <a16:creationId xmlns:a16="http://schemas.microsoft.com/office/drawing/2014/main" id="{A970BDE4-8E2B-624F-A4CB-8953401A876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Tree>
    <p:extLst>
      <p:ext uri="{BB962C8B-B14F-4D97-AF65-F5344CB8AC3E}">
        <p14:creationId xmlns:p14="http://schemas.microsoft.com/office/powerpoint/2010/main" val="111980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1 Column">
    <p:bg>
      <p:bgPr>
        <a:solidFill>
          <a:schemeClr val="bg1"/>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800100" y="1110216"/>
            <a:ext cx="1055370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800100" y="266701"/>
            <a:ext cx="10553700"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5BB537D-0377-5545-B569-90793CDE1EC6}"/>
              </a:ext>
            </a:extLst>
          </p:cNvPr>
          <p:cNvSpPr>
            <a:spLocks noGrp="1"/>
          </p:cNvSpPr>
          <p:nvPr>
            <p:ph type="body" sz="quarter" idx="16"/>
          </p:nvPr>
        </p:nvSpPr>
        <p:spPr>
          <a:xfrm>
            <a:off x="800100" y="1605068"/>
            <a:ext cx="10553700" cy="4452832"/>
          </a:xfrm>
        </p:spPr>
        <p:txBody>
          <a:bodyPr/>
          <a:lstStyle>
            <a:lvl1pPr>
              <a:lnSpc>
                <a:spcPct val="120000"/>
              </a:lnSpc>
              <a:defRPr>
                <a:solidFill>
                  <a:schemeClr val="tx1">
                    <a:lumMod val="75000"/>
                    <a:lumOff val="25000"/>
                  </a:schemeClr>
                </a:solidFill>
              </a:defRPr>
            </a:lvl1pPr>
            <a:lvl2pPr>
              <a:lnSpc>
                <a:spcPct val="120000"/>
              </a:lnSpc>
              <a:defRPr>
                <a:solidFill>
                  <a:schemeClr val="tx1">
                    <a:lumMod val="75000"/>
                    <a:lumOff val="25000"/>
                  </a:schemeClr>
                </a:solidFill>
              </a:defRPr>
            </a:lvl2pPr>
            <a:lvl3pPr>
              <a:lnSpc>
                <a:spcPct val="120000"/>
              </a:lnSpc>
              <a:defRPr>
                <a:solidFill>
                  <a:schemeClr val="tx1">
                    <a:lumMod val="75000"/>
                    <a:lumOff val="25000"/>
                  </a:schemeClr>
                </a:solidFill>
              </a:defRPr>
            </a:lvl3pPr>
            <a:lvl4pPr>
              <a:lnSpc>
                <a:spcPct val="120000"/>
              </a:lnSpc>
              <a:defRPr>
                <a:solidFill>
                  <a:schemeClr val="tx1">
                    <a:lumMod val="75000"/>
                    <a:lumOff val="25000"/>
                  </a:schemeClr>
                </a:solidFill>
              </a:defRPr>
            </a:lvl4pPr>
            <a:lvl5pPr>
              <a:lnSpc>
                <a:spcPct val="120000"/>
              </a:lnSpc>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a:extLst>
              <a:ext uri="{FF2B5EF4-FFF2-40B4-BE49-F238E27FC236}">
                <a16:creationId xmlns:a16="http://schemas.microsoft.com/office/drawing/2014/main" id="{DFBC5010-DCB3-A04E-8966-BD99F4CA7913}"/>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2" name="Footer Placeholder 2">
            <a:extLst>
              <a:ext uri="{FF2B5EF4-FFF2-40B4-BE49-F238E27FC236}">
                <a16:creationId xmlns:a16="http://schemas.microsoft.com/office/drawing/2014/main" id="{6757E5AA-88BC-457A-AAA8-58DE1E2A4296}"/>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2229774006"/>
      </p:ext>
    </p:extLst>
  </p:cSld>
  <p:clrMapOvr>
    <a:masterClrMapping/>
  </p:clrMapOvr>
  <p:extLst>
    <p:ext uri="{DCECCB84-F9BA-43D5-87BE-67443E8EF086}">
      <p15:sldGuideLst xmlns:p15="http://schemas.microsoft.com/office/powerpoint/2012/main">
        <p15:guide id="1" orient="horz"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2 Colum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5D77D-02D2-0A4A-B662-340A279B3024}"/>
              </a:ext>
            </a:extLst>
          </p:cNvPr>
          <p:cNvSpPr>
            <a:spLocks noGrp="1"/>
          </p:cNvSpPr>
          <p:nvPr>
            <p:ph type="body" sz="quarter" idx="18"/>
          </p:nvPr>
        </p:nvSpPr>
        <p:spPr>
          <a:xfrm>
            <a:off x="800100" y="1602938"/>
            <a:ext cx="5157788" cy="44549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58831074-BFE8-E940-B6D2-40437D955E70}"/>
              </a:ext>
            </a:extLst>
          </p:cNvPr>
          <p:cNvSpPr>
            <a:spLocks noGrp="1"/>
          </p:cNvSpPr>
          <p:nvPr>
            <p:ph type="body" sz="quarter" idx="19"/>
          </p:nvPr>
        </p:nvSpPr>
        <p:spPr>
          <a:xfrm>
            <a:off x="6229939" y="1602938"/>
            <a:ext cx="5157788" cy="44549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38C6F662-BE8D-574E-9039-3649A47F3602}"/>
              </a:ext>
            </a:extLst>
          </p:cNvPr>
          <p:cNvSpPr>
            <a:spLocks noGrp="1"/>
          </p:cNvSpPr>
          <p:nvPr>
            <p:ph type="body" sz="quarter" idx="13" hasCustomPrompt="1"/>
          </p:nvPr>
        </p:nvSpPr>
        <p:spPr>
          <a:xfrm>
            <a:off x="794904" y="1107621"/>
            <a:ext cx="5164831"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1" name="Text Placeholder 10">
            <a:extLst>
              <a:ext uri="{FF2B5EF4-FFF2-40B4-BE49-F238E27FC236}">
                <a16:creationId xmlns:a16="http://schemas.microsoft.com/office/drawing/2014/main" id="{77B1BD67-B703-304C-B5D8-8E503921F41C}"/>
              </a:ext>
            </a:extLst>
          </p:cNvPr>
          <p:cNvSpPr>
            <a:spLocks noGrp="1"/>
          </p:cNvSpPr>
          <p:nvPr>
            <p:ph type="body" sz="quarter" idx="16" hasCustomPrompt="1"/>
          </p:nvPr>
        </p:nvSpPr>
        <p:spPr>
          <a:xfrm>
            <a:off x="6234170" y="1107621"/>
            <a:ext cx="5162925"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2" name="Title Placeholder 1">
            <a:extLst>
              <a:ext uri="{FF2B5EF4-FFF2-40B4-BE49-F238E27FC236}">
                <a16:creationId xmlns:a16="http://schemas.microsoft.com/office/drawing/2014/main" id="{D946FC1E-D9A3-3742-A732-A38CF0B81B69}"/>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3" name="Straight Connector 12">
            <a:extLst>
              <a:ext uri="{FF2B5EF4-FFF2-40B4-BE49-F238E27FC236}">
                <a16:creationId xmlns:a16="http://schemas.microsoft.com/office/drawing/2014/main" id="{5496BBAF-C975-F54C-A45C-3A099A01DC59}"/>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6D04B276-E79E-D643-8B65-21EAF4564A5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5" name="Footer Placeholder 2">
            <a:extLst>
              <a:ext uri="{FF2B5EF4-FFF2-40B4-BE49-F238E27FC236}">
                <a16:creationId xmlns:a16="http://schemas.microsoft.com/office/drawing/2014/main" id="{58A18548-9DE5-4E4B-9505-9B4A5DF8C487}"/>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2009832491"/>
      </p:ext>
    </p:extLst>
  </p:cSld>
  <p:clrMapOvr>
    <a:masterClrMapping/>
  </p:clrMapOvr>
  <p:extLst>
    <p:ext uri="{DCECCB84-F9BA-43D5-87BE-67443E8EF086}">
      <p15:sldGuideLst xmlns:p15="http://schemas.microsoft.com/office/powerpoint/2012/main">
        <p15:guide id="1" pos="7176" userDrawn="1">
          <p15:clr>
            <a:srgbClr val="FBAE40"/>
          </p15:clr>
        </p15:guide>
        <p15:guide id="2" orient="horz" pos="888" userDrawn="1">
          <p15:clr>
            <a:srgbClr val="FBAE40"/>
          </p15:clr>
        </p15:guide>
        <p15:guide id="3" orient="horz" pos="38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One Image">
    <p:bg>
      <p:bgPr>
        <a:solidFill>
          <a:schemeClr val="bg1"/>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40163D6-781A-724D-8FD5-B6254B8285EF}"/>
              </a:ext>
            </a:extLst>
          </p:cNvPr>
          <p:cNvSpPr>
            <a:spLocks noGrp="1"/>
          </p:cNvSpPr>
          <p:nvPr>
            <p:ph type="pic" idx="1"/>
          </p:nvPr>
        </p:nvSpPr>
        <p:spPr>
          <a:xfrm>
            <a:off x="800100" y="1107621"/>
            <a:ext cx="6929879" cy="495026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10">
            <a:extLst>
              <a:ext uri="{FF2B5EF4-FFF2-40B4-BE49-F238E27FC236}">
                <a16:creationId xmlns:a16="http://schemas.microsoft.com/office/drawing/2014/main" id="{D7304A26-5011-724E-8C96-DFA08D60CFCA}"/>
              </a:ext>
            </a:extLst>
          </p:cNvPr>
          <p:cNvSpPr>
            <a:spLocks noGrp="1"/>
          </p:cNvSpPr>
          <p:nvPr>
            <p:ph type="body" sz="quarter" idx="13" hasCustomPrompt="1"/>
          </p:nvPr>
        </p:nvSpPr>
        <p:spPr>
          <a:xfrm>
            <a:off x="7980362" y="1107621"/>
            <a:ext cx="3373438"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2" name="Text Placeholder 21">
            <a:extLst>
              <a:ext uri="{FF2B5EF4-FFF2-40B4-BE49-F238E27FC236}">
                <a16:creationId xmlns:a16="http://schemas.microsoft.com/office/drawing/2014/main" id="{DA0C1017-97FA-6D48-9A0D-090E555BB0D3}"/>
              </a:ext>
            </a:extLst>
          </p:cNvPr>
          <p:cNvSpPr>
            <a:spLocks noGrp="1"/>
          </p:cNvSpPr>
          <p:nvPr>
            <p:ph type="body" sz="quarter" idx="18"/>
          </p:nvPr>
        </p:nvSpPr>
        <p:spPr>
          <a:xfrm>
            <a:off x="7980363" y="1602470"/>
            <a:ext cx="3373437" cy="4455415"/>
          </a:xfrm>
        </p:spPr>
        <p:txBody>
          <a:bodyPr/>
          <a:lstStyle>
            <a:lvl1pPr>
              <a:defRPr sz="14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p:txBody>
      </p:sp>
      <p:sp>
        <p:nvSpPr>
          <p:cNvPr id="10" name="Slide Number Placeholder 4">
            <a:extLst>
              <a:ext uri="{FF2B5EF4-FFF2-40B4-BE49-F238E27FC236}">
                <a16:creationId xmlns:a16="http://schemas.microsoft.com/office/drawing/2014/main" id="{4A5F029E-3019-A841-8F95-BDEC2121B48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8" name="Title Placeholder 1">
            <a:extLst>
              <a:ext uri="{FF2B5EF4-FFF2-40B4-BE49-F238E27FC236}">
                <a16:creationId xmlns:a16="http://schemas.microsoft.com/office/drawing/2014/main" id="{84919F97-4951-B143-AC5E-0B468673D1D2}"/>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20" name="Straight Connector 19">
            <a:extLst>
              <a:ext uri="{FF2B5EF4-FFF2-40B4-BE49-F238E27FC236}">
                <a16:creationId xmlns:a16="http://schemas.microsoft.com/office/drawing/2014/main" id="{5128D1B1-345A-8D4A-BEEE-A61D73DC57E2}"/>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889A433-2ECD-4D7E-8F75-15BF35E063DE}"/>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1530213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8.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01802-AD12-A14F-B8F8-0BBD77EB8027}"/>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CDFEB2-9325-5E46-8613-F4E89B14069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sz="1400" dirty="0">
              <a:solidFill>
                <a:srgbClr val="544948"/>
              </a:solidFill>
              <a:latin typeface="Lato" panose="020F0502020204030203" pitchFamily="34" charset="77"/>
            </a:endParaRPr>
          </a:p>
        </p:txBody>
      </p:sp>
    </p:spTree>
    <p:extLst>
      <p:ext uri="{BB962C8B-B14F-4D97-AF65-F5344CB8AC3E}">
        <p14:creationId xmlns:p14="http://schemas.microsoft.com/office/powerpoint/2010/main" val="2684540695"/>
      </p:ext>
    </p:extLst>
  </p:cSld>
  <p:clrMap bg1="lt1" tx1="dk1" bg2="lt2" tx2="dk2" accent1="accent1" accent2="accent2" accent3="accent3" accent4="accent4" accent5="accent5" accent6="accent6" hlink="hlink" folHlink="folHlink"/>
  <p:sldLayoutIdLst>
    <p:sldLayoutId id="2147483691" r:id="rId1"/>
    <p:sldLayoutId id="2147483685" r:id="rId2"/>
  </p:sldLayoutIdLst>
  <p:hf hdr="0" dt="0"/>
  <p:txStyles>
    <p:titleStyle>
      <a:lvl1pPr algn="l" defTabSz="914400" rtl="0" eaLnBrk="1" latinLnBrk="0" hangingPunct="1">
        <a:lnSpc>
          <a:spcPct val="90000"/>
        </a:lnSpc>
        <a:spcBef>
          <a:spcPct val="0"/>
        </a:spcBef>
        <a:buNone/>
        <a:defRPr sz="4800" kern="1200">
          <a:solidFill>
            <a:srgbClr val="8C1515"/>
          </a:solidFill>
          <a:latin typeface="Lato" panose="020F0502020204030203" pitchFamily="34" charset="77"/>
          <a:ea typeface="+mj-ea"/>
          <a:cs typeface="+mj-cs"/>
        </a:defRPr>
      </a:lvl1pPr>
    </p:titleStyle>
    <p:bodyStyle>
      <a:lvl1pPr marL="0" marR="0" indent="0" algn="l" defTabSz="914400" rtl="0" eaLnBrk="1" latinLnBrk="0" hangingPunct="1">
        <a:lnSpc>
          <a:spcPct val="100000"/>
        </a:lnSpc>
        <a:spcBef>
          <a:spcPts val="500"/>
        </a:spcBef>
        <a:spcAft>
          <a:spcPts val="0"/>
        </a:spcAft>
        <a:buFontTx/>
        <a:buNone/>
        <a:defRPr sz="1600" kern="1200">
          <a:solidFill>
            <a:schemeClr val="tx1">
              <a:lumMod val="75000"/>
              <a:lumOff val="25000"/>
            </a:schemeClr>
          </a:solidFill>
          <a:latin typeface="Lato" panose="020F0502020204030203" pitchFamily="34" charset="77"/>
          <a:ea typeface="+mn-ea"/>
          <a:cs typeface="+mn-cs"/>
        </a:defRPr>
      </a:lvl1pPr>
      <a:lvl2pPr marL="457200" marR="0" indent="-168275" algn="l" defTabSz="914400" rtl="0" eaLnBrk="1" latinLnBrk="0" hangingPunct="1">
        <a:lnSpc>
          <a:spcPct val="100000"/>
        </a:lnSpc>
        <a:spcBef>
          <a:spcPts val="500"/>
        </a:spcBef>
        <a:spcAft>
          <a:spcPts val="0"/>
        </a:spcAft>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0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8" userDrawn="1">
          <p15:clr>
            <a:srgbClr val="F26B43"/>
          </p15:clr>
        </p15:guide>
        <p15:guide id="3" orient="horz" pos="1104" userDrawn="1">
          <p15:clr>
            <a:srgbClr val="F26B43"/>
          </p15:clr>
        </p15:guide>
        <p15:guide id="4" orient="horz" pos="1464" userDrawn="1">
          <p15:clr>
            <a:srgbClr val="F26B43"/>
          </p15:clr>
        </p15:guide>
        <p15:guide id="5" pos="3840" userDrawn="1">
          <p15:clr>
            <a:srgbClr val="F26B43"/>
          </p15:clr>
        </p15:guide>
        <p15:guide id="6" pos="504" userDrawn="1">
          <p15:clr>
            <a:srgbClr val="F26B43"/>
          </p15:clr>
        </p15:guide>
        <p15:guide id="7" pos="7152" userDrawn="1">
          <p15:clr>
            <a:srgbClr val="F26B43"/>
          </p15:clr>
        </p15:guide>
        <p15:guide id="8" orient="horz" pos="3984" userDrawn="1">
          <p15:clr>
            <a:srgbClr val="F26B43"/>
          </p15:clr>
        </p15:guide>
        <p15:guide id="9" orient="horz" pos="4128" userDrawn="1">
          <p15:clr>
            <a:srgbClr val="F26B43"/>
          </p15:clr>
        </p15:guide>
        <p15:guide id="10" orient="horz" pos="3816" userDrawn="1">
          <p15:clr>
            <a:srgbClr val="F26B43"/>
          </p15:clr>
        </p15:guide>
        <p15:guide id="11" pos="4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F486D22-965E-B74F-A14E-E7D480B7EB9B}"/>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dirty="0"/>
              <a:t>Click to edit master title style which can be up to two lines in length</a:t>
            </a:r>
          </a:p>
        </p:txBody>
      </p:sp>
      <p:sp>
        <p:nvSpPr>
          <p:cNvPr id="7" name="Text Placeholder 2">
            <a:extLst>
              <a:ext uri="{FF2B5EF4-FFF2-40B4-BE49-F238E27FC236}">
                <a16:creationId xmlns:a16="http://schemas.microsoft.com/office/drawing/2014/main" id="{8E8ED4D0-A088-4E43-A643-82D02D9DCF0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sz="1400" dirty="0">
              <a:solidFill>
                <a:srgbClr val="544948"/>
              </a:solidFill>
              <a:latin typeface="Lato" panose="020F0502020204030203" pitchFamily="34" charset="77"/>
            </a:endParaRPr>
          </a:p>
        </p:txBody>
      </p:sp>
      <p:sp>
        <p:nvSpPr>
          <p:cNvPr id="3" name="Footer Placeholder 2">
            <a:extLst>
              <a:ext uri="{FF2B5EF4-FFF2-40B4-BE49-F238E27FC236}">
                <a16:creationId xmlns:a16="http://schemas.microsoft.com/office/drawing/2014/main" id="{A82980FA-0F2E-7148-B626-5BDBC85492BC}"/>
              </a:ext>
            </a:extLst>
          </p:cNvPr>
          <p:cNvSpPr>
            <a:spLocks noGrp="1"/>
          </p:cNvSpPr>
          <p:nvPr>
            <p:ph type="ftr" sz="quarter" idx="3"/>
          </p:nvPr>
        </p:nvSpPr>
        <p:spPr>
          <a:xfrm>
            <a:off x="3764478" y="6282824"/>
            <a:ext cx="4636573"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
        <p:nvSpPr>
          <p:cNvPr id="5" name="Slide Number Placeholder 4">
            <a:extLst>
              <a:ext uri="{FF2B5EF4-FFF2-40B4-BE49-F238E27FC236}">
                <a16:creationId xmlns:a16="http://schemas.microsoft.com/office/drawing/2014/main" id="{B628C64E-5A0F-004B-AD71-844ED76B007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pic>
        <p:nvPicPr>
          <p:cNvPr id="9" name="Picture 8">
            <a:extLst>
              <a:ext uri="{FF2B5EF4-FFF2-40B4-BE49-F238E27FC236}">
                <a16:creationId xmlns:a16="http://schemas.microsoft.com/office/drawing/2014/main" id="{EE61B591-963B-4611-8841-6298013EEB1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960" y="6368990"/>
            <a:ext cx="1908092" cy="205371"/>
          </a:xfrm>
          <a:prstGeom prst="rect">
            <a:avLst/>
          </a:prstGeom>
        </p:spPr>
      </p:pic>
      <p:cxnSp>
        <p:nvCxnSpPr>
          <p:cNvPr id="10" name="Straight Connector 9">
            <a:extLst>
              <a:ext uri="{FF2B5EF4-FFF2-40B4-BE49-F238E27FC236}">
                <a16:creationId xmlns:a16="http://schemas.microsoft.com/office/drawing/2014/main" id="{FE2FEE10-5CD8-4803-A81B-4E1B35A995D8}"/>
              </a:ext>
            </a:extLst>
          </p:cNvPr>
          <p:cNvCxnSpPr/>
          <p:nvPr userDrawn="1"/>
        </p:nvCxnSpPr>
        <p:spPr>
          <a:xfrm>
            <a:off x="2784763" y="6377219"/>
            <a:ext cx="0" cy="18600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7909F32-12F1-4175-B568-CBC58C5440B1}"/>
              </a:ext>
            </a:extLst>
          </p:cNvPr>
          <p:cNvPicPr>
            <a:picLocks noChangeAspect="1"/>
          </p:cNvPicPr>
          <p:nvPr userDrawn="1"/>
        </p:nvPicPr>
        <p:blipFill>
          <a:blip r:embed="rId15"/>
          <a:stretch>
            <a:fillRect/>
          </a:stretch>
        </p:blipFill>
        <p:spPr>
          <a:xfrm>
            <a:off x="2829020" y="6356206"/>
            <a:ext cx="412505" cy="206326"/>
          </a:xfrm>
          <a:prstGeom prst="rect">
            <a:avLst/>
          </a:prstGeom>
        </p:spPr>
      </p:pic>
    </p:spTree>
    <p:extLst>
      <p:ext uri="{BB962C8B-B14F-4D97-AF65-F5344CB8AC3E}">
        <p14:creationId xmlns:p14="http://schemas.microsoft.com/office/powerpoint/2010/main" val="3640593580"/>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87" r:id="rId4"/>
    <p:sldLayoutId id="2147483688" r:id="rId5"/>
    <p:sldLayoutId id="2147483689" r:id="rId6"/>
    <p:sldLayoutId id="2147483651" r:id="rId7"/>
    <p:sldLayoutId id="2147483652" r:id="rId8"/>
    <p:sldLayoutId id="2147483660" r:id="rId9"/>
    <p:sldLayoutId id="2147483848" r:id="rId10"/>
    <p:sldLayoutId id="2147483849" r:id="rId11"/>
    <p:sldLayoutId id="2147483850" r:id="rId12"/>
  </p:sldLayoutIdLst>
  <p:hf hdr="0" dt="0"/>
  <p:txStyles>
    <p:titleStyle>
      <a:lvl1pPr algn="l" defTabSz="914400" rtl="0" eaLnBrk="1" latinLnBrk="0" hangingPunct="1">
        <a:lnSpc>
          <a:spcPct val="90000"/>
        </a:lnSpc>
        <a:spcBef>
          <a:spcPct val="0"/>
        </a:spcBef>
        <a:buNone/>
        <a:defRPr sz="3600" b="0" i="0" kern="1200">
          <a:solidFill>
            <a:srgbClr val="8C1515"/>
          </a:solidFill>
          <a:latin typeface="Lato" panose="020F0502020204030203" pitchFamily="34" charset="77"/>
          <a:ea typeface="+mj-ea"/>
          <a:cs typeface="+mj-cs"/>
        </a:defRPr>
      </a:lvl1pPr>
    </p:titleStyle>
    <p:bodyStyle>
      <a:lvl1pPr marL="0" indent="0" algn="l" defTabSz="914400" rtl="0" eaLnBrk="1" latinLnBrk="0" hangingPunct="1">
        <a:lnSpc>
          <a:spcPct val="120000"/>
        </a:lnSpc>
        <a:spcBef>
          <a:spcPts val="1000"/>
        </a:spcBef>
        <a:buClr>
          <a:srgbClr val="B83A4B"/>
        </a:buClr>
        <a:buFontTx/>
        <a:buNone/>
        <a:defRPr sz="1600" kern="1200">
          <a:solidFill>
            <a:schemeClr val="tx1"/>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F486D22-965E-B74F-A14E-E7D480B7EB9B}"/>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dirty="0"/>
              <a:t>Click to edit master title style which can be up to two lines in length</a:t>
            </a:r>
          </a:p>
        </p:txBody>
      </p:sp>
      <p:sp>
        <p:nvSpPr>
          <p:cNvPr id="7" name="Text Placeholder 2">
            <a:extLst>
              <a:ext uri="{FF2B5EF4-FFF2-40B4-BE49-F238E27FC236}">
                <a16:creationId xmlns:a16="http://schemas.microsoft.com/office/drawing/2014/main" id="{8E8ED4D0-A088-4E43-A643-82D02D9DCF0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sz="1400" dirty="0">
              <a:solidFill>
                <a:srgbClr val="544948"/>
              </a:solidFill>
              <a:latin typeface="Lato" panose="020F0502020204030203" pitchFamily="34" charset="77"/>
            </a:endParaRPr>
          </a:p>
        </p:txBody>
      </p:sp>
      <p:sp>
        <p:nvSpPr>
          <p:cNvPr id="3" name="Footer Placeholder 2">
            <a:extLst>
              <a:ext uri="{FF2B5EF4-FFF2-40B4-BE49-F238E27FC236}">
                <a16:creationId xmlns:a16="http://schemas.microsoft.com/office/drawing/2014/main" id="{A82980FA-0F2E-7148-B626-5BDBC85492BC}"/>
              </a:ext>
            </a:extLst>
          </p:cNvPr>
          <p:cNvSpPr>
            <a:spLocks noGrp="1"/>
          </p:cNvSpPr>
          <p:nvPr>
            <p:ph type="ftr" sz="quarter" idx="3"/>
          </p:nvPr>
        </p:nvSpPr>
        <p:spPr>
          <a:xfrm>
            <a:off x="3764478" y="6282824"/>
            <a:ext cx="4636573"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
        <p:nvSpPr>
          <p:cNvPr id="5" name="Slide Number Placeholder 4">
            <a:extLst>
              <a:ext uri="{FF2B5EF4-FFF2-40B4-BE49-F238E27FC236}">
                <a16:creationId xmlns:a16="http://schemas.microsoft.com/office/drawing/2014/main" id="{B628C64E-5A0F-004B-AD71-844ED76B007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pic>
        <p:nvPicPr>
          <p:cNvPr id="9" name="Picture 8">
            <a:extLst>
              <a:ext uri="{FF2B5EF4-FFF2-40B4-BE49-F238E27FC236}">
                <a16:creationId xmlns:a16="http://schemas.microsoft.com/office/drawing/2014/main" id="{EE61B591-963B-4611-8841-6298013EEB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2960" y="6368990"/>
            <a:ext cx="1908092" cy="205371"/>
          </a:xfrm>
          <a:prstGeom prst="rect">
            <a:avLst/>
          </a:prstGeom>
        </p:spPr>
      </p:pic>
      <p:cxnSp>
        <p:nvCxnSpPr>
          <p:cNvPr id="10" name="Straight Connector 9">
            <a:extLst>
              <a:ext uri="{FF2B5EF4-FFF2-40B4-BE49-F238E27FC236}">
                <a16:creationId xmlns:a16="http://schemas.microsoft.com/office/drawing/2014/main" id="{FE2FEE10-5CD8-4803-A81B-4E1B35A995D8}"/>
              </a:ext>
            </a:extLst>
          </p:cNvPr>
          <p:cNvCxnSpPr/>
          <p:nvPr userDrawn="1"/>
        </p:nvCxnSpPr>
        <p:spPr>
          <a:xfrm>
            <a:off x="2784763" y="6377219"/>
            <a:ext cx="0" cy="18600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7909F32-12F1-4175-B568-CBC58C5440B1}"/>
              </a:ext>
            </a:extLst>
          </p:cNvPr>
          <p:cNvPicPr>
            <a:picLocks noChangeAspect="1"/>
          </p:cNvPicPr>
          <p:nvPr userDrawn="1"/>
        </p:nvPicPr>
        <p:blipFill>
          <a:blip r:embed="rId14"/>
          <a:stretch>
            <a:fillRect/>
          </a:stretch>
        </p:blipFill>
        <p:spPr>
          <a:xfrm>
            <a:off x="2829020" y="6356206"/>
            <a:ext cx="412505" cy="206326"/>
          </a:xfrm>
          <a:prstGeom prst="rect">
            <a:avLst/>
          </a:prstGeom>
        </p:spPr>
      </p:pic>
    </p:spTree>
    <p:extLst>
      <p:ext uri="{BB962C8B-B14F-4D97-AF65-F5344CB8AC3E}">
        <p14:creationId xmlns:p14="http://schemas.microsoft.com/office/powerpoint/2010/main" val="364059358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66" r:id="rId4"/>
    <p:sldLayoutId id="2147483855" r:id="rId5"/>
    <p:sldLayoutId id="2147483856" r:id="rId6"/>
    <p:sldLayoutId id="2147483857" r:id="rId7"/>
    <p:sldLayoutId id="2147483858" r:id="rId8"/>
    <p:sldLayoutId id="2147483859" r:id="rId9"/>
    <p:sldLayoutId id="2147483860" r:id="rId10"/>
    <p:sldLayoutId id="2147483863" r:id="rId11"/>
  </p:sldLayoutIdLst>
  <p:hf hdr="0" ftr="0" dt="0"/>
  <p:txStyles>
    <p:titleStyle>
      <a:lvl1pPr algn="l" defTabSz="914400" rtl="0" eaLnBrk="1" latinLnBrk="0" hangingPunct="1">
        <a:lnSpc>
          <a:spcPct val="90000"/>
        </a:lnSpc>
        <a:spcBef>
          <a:spcPct val="0"/>
        </a:spcBef>
        <a:buNone/>
        <a:defRPr sz="3600" b="0" i="0" kern="1200">
          <a:solidFill>
            <a:srgbClr val="8C1515"/>
          </a:solidFill>
          <a:latin typeface="Lato" panose="020F0502020204030203" pitchFamily="34" charset="77"/>
          <a:ea typeface="+mj-ea"/>
          <a:cs typeface="+mj-cs"/>
        </a:defRPr>
      </a:lvl1pPr>
    </p:titleStyle>
    <p:bodyStyle>
      <a:lvl1pPr marL="0" indent="0" algn="l" defTabSz="914400" rtl="0" eaLnBrk="1" latinLnBrk="0" hangingPunct="1">
        <a:lnSpc>
          <a:spcPct val="120000"/>
        </a:lnSpc>
        <a:spcBef>
          <a:spcPts val="1000"/>
        </a:spcBef>
        <a:buClr>
          <a:srgbClr val="B83A4B"/>
        </a:buClr>
        <a:buFontTx/>
        <a:buNone/>
        <a:defRPr sz="1600" kern="1200">
          <a:solidFill>
            <a:schemeClr val="tx1"/>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01802-AD12-A14F-B8F8-0BBD77EB8027}"/>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CDFEB2-9325-5E46-8613-F4E89B14069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sz="1400" dirty="0">
              <a:solidFill>
                <a:srgbClr val="544948"/>
              </a:solidFill>
              <a:latin typeface="Lato" panose="020F0502020204030203" pitchFamily="34" charset="77"/>
            </a:endParaRPr>
          </a:p>
        </p:txBody>
      </p:sp>
    </p:spTree>
    <p:extLst>
      <p:ext uri="{BB962C8B-B14F-4D97-AF65-F5344CB8AC3E}">
        <p14:creationId xmlns:p14="http://schemas.microsoft.com/office/powerpoint/2010/main" val="2684540695"/>
      </p:ext>
    </p:extLst>
  </p:cSld>
  <p:clrMap bg1="lt1" tx1="dk1" bg2="lt2" tx2="dk2" accent1="accent1" accent2="accent2" accent3="accent3" accent4="accent4" accent5="accent5" accent6="accent6" hlink="hlink" folHlink="folHlink"/>
  <p:sldLayoutIdLst>
    <p:sldLayoutId id="2147483865" r:id="rId1"/>
  </p:sldLayoutIdLst>
  <p:hf hdr="0" ftr="0" dt="0"/>
  <p:txStyles>
    <p:titleStyle>
      <a:lvl1pPr algn="l" defTabSz="914400" rtl="0" eaLnBrk="1" latinLnBrk="0" hangingPunct="1">
        <a:lnSpc>
          <a:spcPct val="90000"/>
        </a:lnSpc>
        <a:spcBef>
          <a:spcPct val="0"/>
        </a:spcBef>
        <a:buNone/>
        <a:defRPr sz="4800" kern="1200">
          <a:solidFill>
            <a:srgbClr val="8C1515"/>
          </a:solidFill>
          <a:latin typeface="Lato" panose="020F0502020204030203" pitchFamily="34" charset="77"/>
          <a:ea typeface="+mj-ea"/>
          <a:cs typeface="+mj-cs"/>
        </a:defRPr>
      </a:lvl1pPr>
    </p:titleStyle>
    <p:bodyStyle>
      <a:lvl1pPr marL="0" marR="0" indent="0" algn="l" defTabSz="914400" rtl="0" eaLnBrk="1" latinLnBrk="0" hangingPunct="1">
        <a:lnSpc>
          <a:spcPct val="100000"/>
        </a:lnSpc>
        <a:spcBef>
          <a:spcPts val="500"/>
        </a:spcBef>
        <a:spcAft>
          <a:spcPts val="0"/>
        </a:spcAft>
        <a:buFontTx/>
        <a:buNone/>
        <a:defRPr sz="1600" kern="1200">
          <a:solidFill>
            <a:schemeClr val="tx1">
              <a:lumMod val="75000"/>
              <a:lumOff val="25000"/>
            </a:schemeClr>
          </a:solidFill>
          <a:latin typeface="Lato" panose="020F0502020204030203" pitchFamily="34" charset="77"/>
          <a:ea typeface="+mn-ea"/>
          <a:cs typeface="+mn-cs"/>
        </a:defRPr>
      </a:lvl1pPr>
      <a:lvl2pPr marL="457200" marR="0" indent="-168275" algn="l" defTabSz="914400" rtl="0" eaLnBrk="1" latinLnBrk="0" hangingPunct="1">
        <a:lnSpc>
          <a:spcPct val="100000"/>
        </a:lnSpc>
        <a:spcBef>
          <a:spcPts val="500"/>
        </a:spcBef>
        <a:spcAft>
          <a:spcPts val="0"/>
        </a:spcAft>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0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8" userDrawn="1">
          <p15:clr>
            <a:srgbClr val="F26B43"/>
          </p15:clr>
        </p15:guide>
        <p15:guide id="3" orient="horz" pos="1104" userDrawn="1">
          <p15:clr>
            <a:srgbClr val="F26B43"/>
          </p15:clr>
        </p15:guide>
        <p15:guide id="4" orient="horz" pos="1464" userDrawn="1">
          <p15:clr>
            <a:srgbClr val="F26B43"/>
          </p15:clr>
        </p15:guide>
        <p15:guide id="5" pos="3840" userDrawn="1">
          <p15:clr>
            <a:srgbClr val="F26B43"/>
          </p15:clr>
        </p15:guide>
        <p15:guide id="6" pos="504" userDrawn="1">
          <p15:clr>
            <a:srgbClr val="F26B43"/>
          </p15:clr>
        </p15:guide>
        <p15:guide id="7" pos="7152" userDrawn="1">
          <p15:clr>
            <a:srgbClr val="F26B43"/>
          </p15:clr>
        </p15:guide>
        <p15:guide id="8" orient="horz" pos="3984" userDrawn="1">
          <p15:clr>
            <a:srgbClr val="F26B43"/>
          </p15:clr>
        </p15:guide>
        <p15:guide id="9" orient="horz" pos="4128" userDrawn="1">
          <p15:clr>
            <a:srgbClr val="F26B43"/>
          </p15:clr>
        </p15:guide>
        <p15:guide id="10" orient="horz" pos="3816" userDrawn="1">
          <p15:clr>
            <a:srgbClr val="F26B43"/>
          </p15:clr>
        </p15:guide>
        <p15:guide id="11"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stanford.zoom.us/j/96819034017?pwd=Nzcvc0prSFhzSFkwTkFTVFZvcGVIZz09" TargetMode="External"/><Relationship Id="rId2" Type="http://schemas.openxmlformats.org/officeDocument/2006/relationships/hyperlink" Target="https://stanford.zoom.us/j/97237716682?pwd=WDNWS3RwaHlCQ2tMVVdFU3UwbzB3QT09" TargetMode="External"/><Relationship Id="rId1" Type="http://schemas.openxmlformats.org/officeDocument/2006/relationships/slideLayout" Target="../slideLayouts/slideLayout20.xml"/><Relationship Id="rId4" Type="http://schemas.openxmlformats.org/officeDocument/2006/relationships/hyperlink" Target="https://stanford.zoom.us/j/97732356943?pwd=SjZKcDZCSGJBSjZjeitUWW5YVGRXdz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Background pattern&#10;&#10;Description automatically generated">
            <a:extLst>
              <a:ext uri="{FF2B5EF4-FFF2-40B4-BE49-F238E27FC236}">
                <a16:creationId xmlns:a16="http://schemas.microsoft.com/office/drawing/2014/main" id="{3B2296B7-475D-4F0E-9399-C6741627C46C}"/>
              </a:ext>
            </a:extLst>
          </p:cNvPr>
          <p:cNvPicPr>
            <a:picLocks noGrp="1" noChangeAspect="1"/>
          </p:cNvPicPr>
          <p:nvPr>
            <p:ph type="pic" sz="quarter" idx="14"/>
          </p:nvPr>
        </p:nvPicPr>
        <p:blipFill>
          <a:blip r:embed="rId2"/>
          <a:srcRect/>
          <a:stretch>
            <a:fillRect/>
          </a:stretch>
        </p:blipFill>
        <p:spPr/>
      </p:pic>
      <p:sp>
        <p:nvSpPr>
          <p:cNvPr id="3" name="Text Placeholder 2">
            <a:extLst>
              <a:ext uri="{FF2B5EF4-FFF2-40B4-BE49-F238E27FC236}">
                <a16:creationId xmlns:a16="http://schemas.microsoft.com/office/drawing/2014/main" id="{3052FE91-7906-2944-B862-343710C71B4D}"/>
              </a:ext>
            </a:extLst>
          </p:cNvPr>
          <p:cNvSpPr>
            <a:spLocks noGrp="1"/>
          </p:cNvSpPr>
          <p:nvPr>
            <p:ph type="body" sz="quarter" idx="10"/>
          </p:nvPr>
        </p:nvSpPr>
        <p:spPr/>
        <p:txBody>
          <a:bodyPr>
            <a:normAutofit/>
          </a:bodyPr>
          <a:lstStyle/>
          <a:p>
            <a:r>
              <a:rPr lang="en-US" dirty="0">
                <a:latin typeface="Lato"/>
                <a:ea typeface="Lato"/>
                <a:cs typeface="Lato"/>
              </a:rPr>
              <a:t>Analog Front-end for HEP</a:t>
            </a:r>
            <a:endParaRPr lang="en-US" dirty="0">
              <a:ea typeface="Lato"/>
              <a:cs typeface="Lato"/>
            </a:endParaRPr>
          </a:p>
        </p:txBody>
      </p:sp>
      <p:sp>
        <p:nvSpPr>
          <p:cNvPr id="4" name="Text Placeholder 3">
            <a:extLst>
              <a:ext uri="{FF2B5EF4-FFF2-40B4-BE49-F238E27FC236}">
                <a16:creationId xmlns:a16="http://schemas.microsoft.com/office/drawing/2014/main" id="{FEEF5F38-6B25-2246-A0E7-F9218C09F732}"/>
              </a:ext>
            </a:extLst>
          </p:cNvPr>
          <p:cNvSpPr>
            <a:spLocks noGrp="1"/>
          </p:cNvSpPr>
          <p:nvPr>
            <p:ph type="body" sz="quarter" idx="11"/>
          </p:nvPr>
        </p:nvSpPr>
        <p:spPr>
          <a:xfrm>
            <a:off x="800099" y="2996861"/>
            <a:ext cx="8547101" cy="505405"/>
          </a:xfrm>
        </p:spPr>
        <p:txBody>
          <a:bodyPr/>
          <a:lstStyle/>
          <a:p>
            <a:r>
              <a:rPr lang="en-US" dirty="0">
                <a:latin typeface="Lato"/>
                <a:ea typeface="Lato"/>
                <a:cs typeface="Lato"/>
              </a:rPr>
              <a:t>HEPIC Summer Week – Design Challenge</a:t>
            </a:r>
            <a:endParaRPr lang="en-US" dirty="0"/>
          </a:p>
        </p:txBody>
      </p:sp>
      <p:sp>
        <p:nvSpPr>
          <p:cNvPr id="6" name="Text Placeholder 5">
            <a:extLst>
              <a:ext uri="{FF2B5EF4-FFF2-40B4-BE49-F238E27FC236}">
                <a16:creationId xmlns:a16="http://schemas.microsoft.com/office/drawing/2014/main" id="{680B6904-318B-1445-A998-53BDDDE0140E}"/>
              </a:ext>
            </a:extLst>
          </p:cNvPr>
          <p:cNvSpPr>
            <a:spLocks noGrp="1"/>
          </p:cNvSpPr>
          <p:nvPr>
            <p:ph type="body" sz="quarter" idx="13"/>
          </p:nvPr>
        </p:nvSpPr>
        <p:spPr/>
        <p:txBody>
          <a:bodyPr vert="horz" lIns="0" tIns="45720" rIns="91440" bIns="45720" rtlCol="0" anchor="t">
            <a:noAutofit/>
          </a:bodyPr>
          <a:lstStyle/>
          <a:p>
            <a:r>
              <a:rPr lang="en-US" dirty="0">
                <a:latin typeface="Lato"/>
                <a:ea typeface="Lato"/>
                <a:cs typeface="Lato"/>
              </a:rPr>
              <a:t>27 June 2022</a:t>
            </a:r>
          </a:p>
        </p:txBody>
      </p:sp>
      <p:sp>
        <p:nvSpPr>
          <p:cNvPr id="23" name="Rectangle 22">
            <a:extLst>
              <a:ext uri="{FF2B5EF4-FFF2-40B4-BE49-F238E27FC236}">
                <a16:creationId xmlns:a16="http://schemas.microsoft.com/office/drawing/2014/main" id="{B84B026A-D03E-4F40-8A1C-3F00A50A6BDE}"/>
              </a:ext>
            </a:extLst>
          </p:cNvPr>
          <p:cNvSpPr/>
          <p:nvPr/>
        </p:nvSpPr>
        <p:spPr>
          <a:xfrm>
            <a:off x="-1" y="5771414"/>
            <a:ext cx="12192000" cy="1093672"/>
          </a:xfrm>
          <a:prstGeom prst="rect">
            <a:avLst/>
          </a:prstGeom>
          <a:solidFill>
            <a:srgbClr val="8C151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86E33594-6421-8649-88F9-F4048CDA3FAC}"/>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8453FF57-410D-254B-83F9-019E6401C61C}"/>
              </a:ext>
            </a:extLst>
          </p:cNvPr>
          <p:cNvSpPr>
            <a:spLocks noGrp="1"/>
          </p:cNvSpPr>
          <p:nvPr>
            <p:ph type="body" sz="quarter" idx="18"/>
          </p:nvPr>
        </p:nvSpPr>
        <p:spPr/>
        <p:txBody>
          <a:bodyPr/>
          <a:lstStyle/>
          <a:p>
            <a:endParaRPr lang="en-US" dirty="0"/>
          </a:p>
        </p:txBody>
      </p:sp>
      <p:pic>
        <p:nvPicPr>
          <p:cNvPr id="15" name="Picture 14">
            <a:extLst>
              <a:ext uri="{FF2B5EF4-FFF2-40B4-BE49-F238E27FC236}">
                <a16:creationId xmlns:a16="http://schemas.microsoft.com/office/drawing/2014/main" id="{EA4E05E2-E51D-4DFE-A939-663ECB007F67}"/>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l="25535" b="10942"/>
          <a:stretch/>
        </p:blipFill>
        <p:spPr>
          <a:xfrm>
            <a:off x="2493964" y="6145660"/>
            <a:ext cx="2652712" cy="347215"/>
          </a:xfrm>
          <a:prstGeom prst="rect">
            <a:avLst/>
          </a:prstGeom>
        </p:spPr>
      </p:pic>
      <p:pic>
        <p:nvPicPr>
          <p:cNvPr id="21" name="Picture 20" descr="Text&#10;&#10;Description automatically generated">
            <a:extLst>
              <a:ext uri="{FF2B5EF4-FFF2-40B4-BE49-F238E27FC236}">
                <a16:creationId xmlns:a16="http://schemas.microsoft.com/office/drawing/2014/main" id="{D88117A4-C1E6-41AB-845D-BED1F4A97626}"/>
              </a:ext>
            </a:extLst>
          </p:cNvPr>
          <p:cNvPicPr>
            <a:picLocks noChangeAspect="1"/>
          </p:cNvPicPr>
          <p:nvPr/>
        </p:nvPicPr>
        <p:blipFill>
          <a:blip r:embed="rId4"/>
          <a:stretch>
            <a:fillRect/>
          </a:stretch>
        </p:blipFill>
        <p:spPr>
          <a:xfrm>
            <a:off x="5259037" y="6177785"/>
            <a:ext cx="1218281" cy="292134"/>
          </a:xfrm>
          <a:prstGeom prst="rect">
            <a:avLst/>
          </a:prstGeom>
        </p:spPr>
      </p:pic>
      <p:cxnSp>
        <p:nvCxnSpPr>
          <p:cNvPr id="22" name="Straight Connector 21">
            <a:extLst>
              <a:ext uri="{FF2B5EF4-FFF2-40B4-BE49-F238E27FC236}">
                <a16:creationId xmlns:a16="http://schemas.microsoft.com/office/drawing/2014/main" id="{4D360E8D-1B8D-476B-A311-12DCE85D24B3}"/>
              </a:ext>
            </a:extLst>
          </p:cNvPr>
          <p:cNvCxnSpPr/>
          <p:nvPr/>
        </p:nvCxnSpPr>
        <p:spPr>
          <a:xfrm>
            <a:off x="5207330" y="6179801"/>
            <a:ext cx="0" cy="2875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9A0006B-1D30-499A-BBC4-CEBCC2A5567D}"/>
              </a:ext>
            </a:extLst>
          </p:cNvPr>
          <p:cNvGrpSpPr/>
          <p:nvPr/>
        </p:nvGrpSpPr>
        <p:grpSpPr>
          <a:xfrm>
            <a:off x="7661364" y="57174"/>
            <a:ext cx="4268364" cy="4230595"/>
            <a:chOff x="7625924" y="11363"/>
            <a:chExt cx="4456672" cy="4318466"/>
          </a:xfrm>
        </p:grpSpPr>
        <p:pic>
          <p:nvPicPr>
            <p:cNvPr id="28" name="Picture 27" descr="A picture containing text, electronics&#10;&#10;Description automatically generated">
              <a:extLst>
                <a:ext uri="{FF2B5EF4-FFF2-40B4-BE49-F238E27FC236}">
                  <a16:creationId xmlns:a16="http://schemas.microsoft.com/office/drawing/2014/main" id="{6FA07CF1-7B11-42FC-AD4E-7C14AE7A3D69}"/>
                </a:ext>
              </a:extLst>
            </p:cNvPr>
            <p:cNvPicPr>
              <a:picLocks noChangeAspect="1"/>
            </p:cNvPicPr>
            <p:nvPr/>
          </p:nvPicPr>
          <p:blipFill rotWithShape="1">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saturation sat="0"/>
                      </a14:imgEffect>
                    </a14:imgLayer>
                  </a14:imgProps>
                </a:ext>
                <a:ext uri="{28A0092B-C50C-407E-A947-70E740481C1C}">
                  <a14:useLocalDpi xmlns:a14="http://schemas.microsoft.com/office/drawing/2010/main"/>
                </a:ext>
              </a:extLst>
            </a:blip>
            <a:srcRect/>
            <a:stretch/>
          </p:blipFill>
          <p:spPr>
            <a:xfrm rot="16200000" flipV="1">
              <a:off x="7695027" y="-57740"/>
              <a:ext cx="4318466" cy="4456672"/>
            </a:xfrm>
            <a:prstGeom prst="ellipse">
              <a:avLst/>
            </a:prstGeom>
            <a:ln w="28575">
              <a:noFill/>
            </a:ln>
            <a:effectLst>
              <a:softEdge rad="317500"/>
            </a:effectLst>
          </p:spPr>
        </p:pic>
        <p:pic>
          <p:nvPicPr>
            <p:cNvPr id="29" name="Picture 28" descr="A picture containing text, electronics&#10;&#10;Description automatically generated">
              <a:extLst>
                <a:ext uri="{FF2B5EF4-FFF2-40B4-BE49-F238E27FC236}">
                  <a16:creationId xmlns:a16="http://schemas.microsoft.com/office/drawing/2014/main" id="{3424E121-2315-4198-8DD8-855EC33844D6}"/>
                </a:ext>
              </a:extLst>
            </p:cNvPr>
            <p:cNvPicPr>
              <a:picLocks noChangeAspect="1"/>
            </p:cNvPicPr>
            <p:nvPr/>
          </p:nvPicPr>
          <p:blipFill rotWithShape="1">
            <a:blip r:embed="rId7" cstate="screen">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saturation sat="400000"/>
                      </a14:imgEffect>
                    </a14:imgLayer>
                  </a14:imgProps>
                </a:ext>
                <a:ext uri="{28A0092B-C50C-407E-A947-70E740481C1C}">
                  <a14:useLocalDpi xmlns:a14="http://schemas.microsoft.com/office/drawing/2010/main"/>
                </a:ext>
              </a:extLst>
            </a:blip>
            <a:srcRect/>
            <a:stretch/>
          </p:blipFill>
          <p:spPr>
            <a:xfrm rot="16200000" flipV="1">
              <a:off x="8652571" y="915601"/>
              <a:ext cx="2437661" cy="2515675"/>
            </a:xfrm>
            <a:prstGeom prst="ellipse">
              <a:avLst/>
            </a:prstGeom>
            <a:ln>
              <a:noFill/>
            </a:ln>
            <a:effectLst>
              <a:softEdge rad="635000"/>
            </a:effectLst>
          </p:spPr>
        </p:pic>
      </p:grpSp>
      <p:sp>
        <p:nvSpPr>
          <p:cNvPr id="8" name="Text Placeholder 7">
            <a:extLst>
              <a:ext uri="{FF2B5EF4-FFF2-40B4-BE49-F238E27FC236}">
                <a16:creationId xmlns:a16="http://schemas.microsoft.com/office/drawing/2014/main" id="{339A3C4F-49E0-E344-8E88-83B8C90BB845}"/>
              </a:ext>
            </a:extLst>
          </p:cNvPr>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76783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2FF064-8E7D-4F6E-B204-23CC10020011}"/>
              </a:ext>
            </a:extLst>
          </p:cNvPr>
          <p:cNvSpPr>
            <a:spLocks noGrp="1"/>
          </p:cNvSpPr>
          <p:nvPr>
            <p:ph type="body" sz="quarter" idx="13"/>
          </p:nvPr>
        </p:nvSpPr>
        <p:spPr>
          <a:xfrm>
            <a:off x="800100" y="1110216"/>
            <a:ext cx="10553700" cy="5009230"/>
          </a:xfrm>
        </p:spPr>
        <p:txBody>
          <a:bodyPr>
            <a:normAutofit/>
          </a:bodyPr>
          <a:lstStyle/>
          <a:p>
            <a:r>
              <a:rPr lang="en-US" sz="2000" dirty="0">
                <a:solidFill>
                  <a:schemeClr val="tx1"/>
                </a:solidFill>
              </a:rPr>
              <a:t>The goal of this challenge is to gain some insights on the design and optimization of front-end preamplifiers for radiation detectors</a:t>
            </a:r>
          </a:p>
          <a:p>
            <a:endParaRPr lang="en-US" sz="1600" dirty="0"/>
          </a:p>
          <a:p>
            <a:pPr marL="285750" indent="-285750">
              <a:buFont typeface="Arial" panose="020B0604020202020204" pitchFamily="34" charset="0"/>
              <a:buChar char="•"/>
            </a:pPr>
            <a:r>
              <a:rPr lang="en-US" sz="1600">
                <a:solidFill>
                  <a:schemeClr val="tx1"/>
                </a:solidFill>
              </a:rPr>
              <a:t>Three </a:t>
            </a:r>
            <a:r>
              <a:rPr lang="en-US" sz="1600" dirty="0">
                <a:solidFill>
                  <a:schemeClr val="tx1"/>
                </a:solidFill>
              </a:rPr>
              <a:t>teams: Team SLD, Team Mark-II, Team </a:t>
            </a:r>
            <a:r>
              <a:rPr lang="en-US" sz="1600" dirty="0" err="1">
                <a:solidFill>
                  <a:schemeClr val="tx1"/>
                </a:solidFill>
              </a:rPr>
              <a:t>BaBar</a:t>
            </a:r>
            <a:r>
              <a:rPr lang="en-US" sz="1600" dirty="0">
                <a:solidFill>
                  <a:schemeClr val="tx1"/>
                </a:solidFill>
              </a:rPr>
              <a:t>. </a:t>
            </a:r>
          </a:p>
          <a:p>
            <a:pPr marL="752475" lvl="1" indent="-285750"/>
            <a:r>
              <a:rPr lang="en-US" sz="1600" dirty="0"/>
              <a:t>Teams will work together over the next 3 days on the design of a preamplifier and present their results on Friday morning. </a:t>
            </a:r>
          </a:p>
          <a:p>
            <a:pPr marL="285750" indent="-285750">
              <a:buFont typeface="Arial" panose="020B0604020202020204" pitchFamily="34" charset="0"/>
              <a:buChar char="•"/>
            </a:pPr>
            <a:r>
              <a:rPr lang="en-US" sz="1600" dirty="0">
                <a:solidFill>
                  <a:schemeClr val="tx1"/>
                </a:solidFill>
              </a:rPr>
              <a:t>With a basic set of specification and constrains.</a:t>
            </a:r>
          </a:p>
          <a:p>
            <a:pPr marL="285750" indent="-285750">
              <a:buFont typeface="Arial" panose="020B0604020202020204" pitchFamily="34" charset="0"/>
              <a:buChar char="•"/>
            </a:pPr>
            <a:r>
              <a:rPr lang="en-US" sz="1600" dirty="0">
                <a:solidFill>
                  <a:schemeClr val="tx1"/>
                </a:solidFill>
              </a:rPr>
              <a:t>We will use a generic 180nm technology PDK</a:t>
            </a:r>
          </a:p>
          <a:p>
            <a:pPr marL="285750" indent="-285750">
              <a:buFont typeface="Arial" panose="020B0604020202020204" pitchFamily="34" charset="0"/>
              <a:buChar char="•"/>
            </a:pPr>
            <a:r>
              <a:rPr lang="en-US" sz="1600" dirty="0">
                <a:solidFill>
                  <a:schemeClr val="tx1"/>
                </a:solidFill>
              </a:rPr>
              <a:t>The design is open ended </a:t>
            </a:r>
          </a:p>
          <a:p>
            <a:pPr marL="752475" lvl="1" indent="-285750"/>
            <a:r>
              <a:rPr lang="en-US" sz="1600" dirty="0"/>
              <a:t>As you progress with your work you may discover new aspects that you want to address  </a:t>
            </a:r>
          </a:p>
          <a:p>
            <a:pPr marL="285750" indent="-285750">
              <a:buFont typeface="Arial" panose="020B0604020202020204" pitchFamily="34" charset="0"/>
              <a:buChar char="•"/>
            </a:pPr>
            <a:r>
              <a:rPr lang="en-US" sz="1600" dirty="0">
                <a:solidFill>
                  <a:schemeClr val="tx1"/>
                </a:solidFill>
              </a:rPr>
              <a:t>It is a challenge but not a competition the goal on Friday is to learn from each other</a:t>
            </a:r>
          </a:p>
        </p:txBody>
      </p:sp>
      <p:sp>
        <p:nvSpPr>
          <p:cNvPr id="2" name="Titre 1">
            <a:extLst>
              <a:ext uri="{FF2B5EF4-FFF2-40B4-BE49-F238E27FC236}">
                <a16:creationId xmlns:a16="http://schemas.microsoft.com/office/drawing/2014/main" id="{21575B93-3C77-4391-A811-B9C94CD82B2B}"/>
              </a:ext>
            </a:extLst>
          </p:cNvPr>
          <p:cNvSpPr>
            <a:spLocks noGrp="1"/>
          </p:cNvSpPr>
          <p:nvPr>
            <p:ph type="title"/>
          </p:nvPr>
        </p:nvSpPr>
        <p:spPr/>
        <p:txBody>
          <a:bodyPr>
            <a:normAutofit/>
          </a:bodyPr>
          <a:lstStyle/>
          <a:p>
            <a:r>
              <a:rPr lang="en-US" dirty="0"/>
              <a:t>Approach and Goal</a:t>
            </a:r>
          </a:p>
        </p:txBody>
      </p:sp>
      <p:sp>
        <p:nvSpPr>
          <p:cNvPr id="4" name="Slide Number Placeholder 3">
            <a:extLst>
              <a:ext uri="{FF2B5EF4-FFF2-40B4-BE49-F238E27FC236}">
                <a16:creationId xmlns:a16="http://schemas.microsoft.com/office/drawing/2014/main" id="{2762F5D7-A24D-BC9A-0FD1-4C6A9F7E0706}"/>
              </a:ext>
            </a:extLst>
          </p:cNvPr>
          <p:cNvSpPr>
            <a:spLocks noGrp="1"/>
          </p:cNvSpPr>
          <p:nvPr>
            <p:ph type="sldNum" sz="quarter" idx="4"/>
          </p:nvPr>
        </p:nvSpPr>
        <p:spPr/>
        <p:txBody>
          <a:bodyPr/>
          <a:lstStyle/>
          <a:p>
            <a:fld id="{A38798A6-482B-4DC2-A169-ECB39682E8F3}" type="slidenum">
              <a:rPr lang="en-US" smtClean="0"/>
              <a:t>2</a:t>
            </a:fld>
            <a:endParaRPr lang="en-US"/>
          </a:p>
        </p:txBody>
      </p:sp>
    </p:spTree>
    <p:extLst>
      <p:ext uri="{BB962C8B-B14F-4D97-AF65-F5344CB8AC3E}">
        <p14:creationId xmlns:p14="http://schemas.microsoft.com/office/powerpoint/2010/main" val="203678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A78739-8B58-8D20-57CF-295222422F43}"/>
              </a:ext>
            </a:extLst>
          </p:cNvPr>
          <p:cNvSpPr>
            <a:spLocks noGrp="1"/>
          </p:cNvSpPr>
          <p:nvPr>
            <p:ph type="title"/>
          </p:nvPr>
        </p:nvSpPr>
        <p:spPr/>
        <p:txBody>
          <a:bodyPr/>
          <a:lstStyle/>
          <a:p>
            <a:r>
              <a:rPr lang="en-US" dirty="0"/>
              <a:t>Design Tasks</a:t>
            </a:r>
          </a:p>
        </p:txBody>
      </p:sp>
      <p:sp>
        <p:nvSpPr>
          <p:cNvPr id="4" name="Text Placeholder 3">
            <a:extLst>
              <a:ext uri="{FF2B5EF4-FFF2-40B4-BE49-F238E27FC236}">
                <a16:creationId xmlns:a16="http://schemas.microsoft.com/office/drawing/2014/main" id="{67D632EF-9656-F54A-05BF-4CF4BB5F640D}"/>
              </a:ext>
            </a:extLst>
          </p:cNvPr>
          <p:cNvSpPr>
            <a:spLocks noGrp="1"/>
          </p:cNvSpPr>
          <p:nvPr>
            <p:ph type="body" sz="quarter" idx="16"/>
          </p:nvPr>
        </p:nvSpPr>
        <p:spPr>
          <a:xfrm>
            <a:off x="800100" y="1181686"/>
            <a:ext cx="10553700" cy="1505243"/>
          </a:xfrm>
        </p:spPr>
        <p:txBody>
          <a:bodyPr/>
          <a:lstStyle/>
          <a:p>
            <a:pPr marL="285750" indent="-285750">
              <a:spcBef>
                <a:spcPts val="0"/>
              </a:spcBef>
              <a:buFont typeface="Arial" panose="020B0604020202020204" pitchFamily="34" charset="0"/>
              <a:buChar char="•"/>
            </a:pPr>
            <a:r>
              <a:rPr lang="en-US" dirty="0"/>
              <a:t>Let’s assume we want to design a front-end charge sensitive amplifier for a pixel readout.</a:t>
            </a:r>
          </a:p>
          <a:p>
            <a:pPr marL="285750" indent="-285750">
              <a:spcBef>
                <a:spcPts val="0"/>
              </a:spcBef>
              <a:buFont typeface="Arial" panose="020B0604020202020204" pitchFamily="34" charset="0"/>
              <a:buChar char="•"/>
            </a:pPr>
            <a:r>
              <a:rPr lang="en-US" dirty="0"/>
              <a:t>Let’s assume that to optimize the noise in our chain we will used a 2</a:t>
            </a:r>
            <a:r>
              <a:rPr lang="en-US" baseline="30000" dirty="0"/>
              <a:t>nd</a:t>
            </a:r>
            <a:r>
              <a:rPr lang="en-US" dirty="0"/>
              <a:t> order real pole shaper </a:t>
            </a:r>
          </a:p>
        </p:txBody>
      </p:sp>
      <p:sp>
        <p:nvSpPr>
          <p:cNvPr id="5" name="Slide Number Placeholder 4">
            <a:extLst>
              <a:ext uri="{FF2B5EF4-FFF2-40B4-BE49-F238E27FC236}">
                <a16:creationId xmlns:a16="http://schemas.microsoft.com/office/drawing/2014/main" id="{BFDAC441-FDF6-A793-A845-DDBAC83D4C1C}"/>
              </a:ext>
            </a:extLst>
          </p:cNvPr>
          <p:cNvSpPr>
            <a:spLocks noGrp="1"/>
          </p:cNvSpPr>
          <p:nvPr>
            <p:ph type="sldNum" sz="quarter" idx="4"/>
          </p:nvPr>
        </p:nvSpPr>
        <p:spPr/>
        <p:txBody>
          <a:bodyPr/>
          <a:lstStyle/>
          <a:p>
            <a:fld id="{52B60363-7E9F-BF4A-894A-A30319D3939A}" type="slidenum">
              <a:rPr lang="en-US" smtClean="0"/>
              <a:pPr/>
              <a:t>3</a:t>
            </a:fld>
            <a:endParaRPr lang="en-US" dirty="0"/>
          </a:p>
        </p:txBody>
      </p:sp>
      <p:pic>
        <p:nvPicPr>
          <p:cNvPr id="7" name="Picture 6">
            <a:extLst>
              <a:ext uri="{FF2B5EF4-FFF2-40B4-BE49-F238E27FC236}">
                <a16:creationId xmlns:a16="http://schemas.microsoft.com/office/drawing/2014/main" id="{70A3B801-7D05-2486-FAE3-A21804B1E8DA}"/>
              </a:ext>
            </a:extLst>
          </p:cNvPr>
          <p:cNvPicPr>
            <a:picLocks noChangeAspect="1"/>
          </p:cNvPicPr>
          <p:nvPr/>
        </p:nvPicPr>
        <p:blipFill>
          <a:blip r:embed="rId2"/>
          <a:stretch>
            <a:fillRect/>
          </a:stretch>
        </p:blipFill>
        <p:spPr>
          <a:xfrm>
            <a:off x="2722432" y="1777786"/>
            <a:ext cx="7141029" cy="2576286"/>
          </a:xfrm>
          <a:prstGeom prst="rect">
            <a:avLst/>
          </a:prstGeom>
        </p:spPr>
      </p:pic>
      <p:sp>
        <p:nvSpPr>
          <p:cNvPr id="8" name="Text Placeholder 3">
            <a:extLst>
              <a:ext uri="{FF2B5EF4-FFF2-40B4-BE49-F238E27FC236}">
                <a16:creationId xmlns:a16="http://schemas.microsoft.com/office/drawing/2014/main" id="{21C8BD8E-EC77-B432-1AAF-D190FBF1DBA6}"/>
              </a:ext>
            </a:extLst>
          </p:cNvPr>
          <p:cNvSpPr txBox="1">
            <a:spLocks/>
          </p:cNvSpPr>
          <p:nvPr/>
        </p:nvSpPr>
        <p:spPr>
          <a:xfrm>
            <a:off x="800100" y="4354072"/>
            <a:ext cx="10553700" cy="1505243"/>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1600" kern="1200">
                <a:solidFill>
                  <a:schemeClr val="tx1">
                    <a:lumMod val="75000"/>
                    <a:lumOff val="25000"/>
                  </a:schemeClr>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US" dirty="0"/>
              <a:t>The pixel input capacitance is 200fF</a:t>
            </a:r>
          </a:p>
          <a:p>
            <a:pPr marL="285750" indent="-285750">
              <a:spcBef>
                <a:spcPts val="0"/>
              </a:spcBef>
              <a:buFont typeface="Arial" panose="020B0604020202020204" pitchFamily="34" charset="0"/>
              <a:buChar char="•"/>
            </a:pPr>
            <a:r>
              <a:rPr lang="en-US" dirty="0"/>
              <a:t>The sensor as a leakage current of -50pA per pixel</a:t>
            </a:r>
          </a:p>
          <a:p>
            <a:pPr marL="285750" indent="-285750">
              <a:spcBef>
                <a:spcPts val="0"/>
              </a:spcBef>
              <a:buFont typeface="Arial" panose="020B0604020202020204" pitchFamily="34" charset="0"/>
              <a:buChar char="•"/>
            </a:pPr>
            <a:r>
              <a:rPr lang="en-US" dirty="0"/>
              <a:t>We want to accommodate a maximum signal of 30000 electrons</a:t>
            </a:r>
          </a:p>
          <a:p>
            <a:pPr marL="285750" indent="-285750">
              <a:spcBef>
                <a:spcPts val="0"/>
              </a:spcBef>
              <a:buFont typeface="Arial" panose="020B0604020202020204" pitchFamily="34" charset="0"/>
              <a:buChar char="•"/>
            </a:pPr>
            <a:r>
              <a:rPr lang="en-US" dirty="0"/>
              <a:t>We can use maximum 4uA of current in the input transistor of the preamplifier</a:t>
            </a:r>
          </a:p>
          <a:p>
            <a:pPr marL="285750" indent="-285750">
              <a:spcBef>
                <a:spcPts val="0"/>
              </a:spcBef>
              <a:buFont typeface="Arial" panose="020B0604020202020204" pitchFamily="34" charset="0"/>
              <a:buChar char="•"/>
            </a:pPr>
            <a:r>
              <a:rPr lang="en-US" dirty="0"/>
              <a:t>We can use a maximum peaking time for the filter of 40ns </a:t>
            </a:r>
          </a:p>
          <a:p>
            <a:pPr marL="285750" indent="-285750">
              <a:spcBef>
                <a:spcPts val="0"/>
              </a:spcBef>
              <a:buFont typeface="Arial" panose="020B0604020202020204" pitchFamily="34" charset="0"/>
              <a:buChar char="•"/>
            </a:pPr>
            <a:r>
              <a:rPr lang="en-US" dirty="0"/>
              <a:t>We can tolerate a maximum ENC of 100e-  </a:t>
            </a:r>
          </a:p>
        </p:txBody>
      </p:sp>
    </p:spTree>
    <p:extLst>
      <p:ext uri="{BB962C8B-B14F-4D97-AF65-F5344CB8AC3E}">
        <p14:creationId xmlns:p14="http://schemas.microsoft.com/office/powerpoint/2010/main" val="148084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999155-38E3-0328-E0C5-A37993872B6F}"/>
              </a:ext>
            </a:extLst>
          </p:cNvPr>
          <p:cNvSpPr>
            <a:spLocks noGrp="1"/>
          </p:cNvSpPr>
          <p:nvPr>
            <p:ph type="body" sz="quarter" idx="13"/>
          </p:nvPr>
        </p:nvSpPr>
        <p:spPr/>
        <p:txBody>
          <a:bodyPr/>
          <a:lstStyle/>
          <a:p>
            <a:r>
              <a:rPr lang="en-US" dirty="0">
                <a:solidFill>
                  <a:schemeClr val="tx1"/>
                </a:solidFill>
              </a:rPr>
              <a:t>Let’s chose a preamplifier architecture among the following three options:</a:t>
            </a:r>
          </a:p>
        </p:txBody>
      </p:sp>
      <p:sp>
        <p:nvSpPr>
          <p:cNvPr id="3" name="Title 2">
            <a:extLst>
              <a:ext uri="{FF2B5EF4-FFF2-40B4-BE49-F238E27FC236}">
                <a16:creationId xmlns:a16="http://schemas.microsoft.com/office/drawing/2014/main" id="{D1C643C3-2EBA-3934-6323-667C58972E93}"/>
              </a:ext>
            </a:extLst>
          </p:cNvPr>
          <p:cNvSpPr>
            <a:spLocks noGrp="1"/>
          </p:cNvSpPr>
          <p:nvPr>
            <p:ph type="title"/>
          </p:nvPr>
        </p:nvSpPr>
        <p:spPr/>
        <p:txBody>
          <a:bodyPr/>
          <a:lstStyle/>
          <a:p>
            <a:r>
              <a:rPr lang="en-US" dirty="0"/>
              <a:t>Question 1</a:t>
            </a:r>
          </a:p>
        </p:txBody>
      </p:sp>
      <p:sp>
        <p:nvSpPr>
          <p:cNvPr id="5" name="Slide Number Placeholder 4">
            <a:extLst>
              <a:ext uri="{FF2B5EF4-FFF2-40B4-BE49-F238E27FC236}">
                <a16:creationId xmlns:a16="http://schemas.microsoft.com/office/drawing/2014/main" id="{581F63B1-F72D-B143-A72B-56B79EBB2B31}"/>
              </a:ext>
            </a:extLst>
          </p:cNvPr>
          <p:cNvSpPr>
            <a:spLocks noGrp="1"/>
          </p:cNvSpPr>
          <p:nvPr>
            <p:ph type="sldNum" sz="quarter" idx="4"/>
          </p:nvPr>
        </p:nvSpPr>
        <p:spPr/>
        <p:txBody>
          <a:bodyPr/>
          <a:lstStyle/>
          <a:p>
            <a:fld id="{52B60363-7E9F-BF4A-894A-A30319D3939A}" type="slidenum">
              <a:rPr lang="en-US" smtClean="0"/>
              <a:pPr/>
              <a:t>4</a:t>
            </a:fld>
            <a:endParaRPr lang="en-US" dirty="0"/>
          </a:p>
        </p:txBody>
      </p:sp>
      <p:grpSp>
        <p:nvGrpSpPr>
          <p:cNvPr id="34" name="Group 33">
            <a:extLst>
              <a:ext uri="{FF2B5EF4-FFF2-40B4-BE49-F238E27FC236}">
                <a16:creationId xmlns:a16="http://schemas.microsoft.com/office/drawing/2014/main" id="{822324B9-2B70-DAE5-0C00-662F3D6C6D85}"/>
              </a:ext>
            </a:extLst>
          </p:cNvPr>
          <p:cNvGrpSpPr/>
          <p:nvPr/>
        </p:nvGrpSpPr>
        <p:grpSpPr>
          <a:xfrm>
            <a:off x="5757375" y="4170675"/>
            <a:ext cx="422062" cy="636132"/>
            <a:chOff x="3599598" y="3005723"/>
            <a:chExt cx="422062" cy="636132"/>
          </a:xfrm>
        </p:grpSpPr>
        <p:sp>
          <p:nvSpPr>
            <p:cNvPr id="13" name="Line 389">
              <a:extLst>
                <a:ext uri="{FF2B5EF4-FFF2-40B4-BE49-F238E27FC236}">
                  <a16:creationId xmlns:a16="http://schemas.microsoft.com/office/drawing/2014/main" id="{21F8CDDF-0CBB-955D-E944-584C0EFD1E21}"/>
                </a:ext>
              </a:extLst>
            </p:cNvPr>
            <p:cNvSpPr>
              <a:spLocks noChangeShapeType="1"/>
            </p:cNvSpPr>
            <p:nvPr/>
          </p:nvSpPr>
          <p:spPr bwMode="auto">
            <a:xfrm flipH="1">
              <a:off x="3612589" y="3316874"/>
              <a:ext cx="138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390">
              <a:extLst>
                <a:ext uri="{FF2B5EF4-FFF2-40B4-BE49-F238E27FC236}">
                  <a16:creationId xmlns:a16="http://schemas.microsoft.com/office/drawing/2014/main" id="{174D27F6-FB41-D53D-7675-F63B929048EE}"/>
                </a:ext>
              </a:extLst>
            </p:cNvPr>
            <p:cNvSpPr>
              <a:spLocks noChangeShapeType="1"/>
            </p:cNvSpPr>
            <p:nvPr/>
          </p:nvSpPr>
          <p:spPr bwMode="auto">
            <a:xfrm flipH="1">
              <a:off x="3750702"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391">
              <a:extLst>
                <a:ext uri="{FF2B5EF4-FFF2-40B4-BE49-F238E27FC236}">
                  <a16:creationId xmlns:a16="http://schemas.microsoft.com/office/drawing/2014/main" id="{E31B8281-CCDD-CE4F-4B8C-F1E6CD4AF146}"/>
                </a:ext>
              </a:extLst>
            </p:cNvPr>
            <p:cNvSpPr>
              <a:spLocks noChangeShapeType="1"/>
            </p:cNvSpPr>
            <p:nvPr/>
          </p:nvSpPr>
          <p:spPr bwMode="auto">
            <a:xfrm>
              <a:off x="3796739"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 name="Group 392">
              <a:extLst>
                <a:ext uri="{FF2B5EF4-FFF2-40B4-BE49-F238E27FC236}">
                  <a16:creationId xmlns:a16="http://schemas.microsoft.com/office/drawing/2014/main" id="{30AD810E-40B2-1CCA-0EAD-951E898A2D6E}"/>
                </a:ext>
              </a:extLst>
            </p:cNvPr>
            <p:cNvGrpSpPr>
              <a:grpSpLocks/>
            </p:cNvGrpSpPr>
            <p:nvPr/>
          </p:nvGrpSpPr>
          <p:grpSpPr bwMode="auto">
            <a:xfrm>
              <a:off x="3796739" y="3042236"/>
              <a:ext cx="182563" cy="549275"/>
              <a:chOff x="1210" y="1814"/>
              <a:chExt cx="57" cy="346"/>
            </a:xfrm>
          </p:grpSpPr>
          <p:sp>
            <p:nvSpPr>
              <p:cNvPr id="17" name="Freeform 393">
                <a:extLst>
                  <a:ext uri="{FF2B5EF4-FFF2-40B4-BE49-F238E27FC236}">
                    <a16:creationId xmlns:a16="http://schemas.microsoft.com/office/drawing/2014/main" id="{1BF408DE-6856-D3C8-0D58-50C9E4F9FE41}"/>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394">
                <a:extLst>
                  <a:ext uri="{FF2B5EF4-FFF2-40B4-BE49-F238E27FC236}">
                    <a16:creationId xmlns:a16="http://schemas.microsoft.com/office/drawing/2014/main" id="{58D4A0B1-1633-E103-928D-F4FC67797F36}"/>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Text Box 422">
              <a:extLst>
                <a:ext uri="{FF2B5EF4-FFF2-40B4-BE49-F238E27FC236}">
                  <a16:creationId xmlns:a16="http://schemas.microsoft.com/office/drawing/2014/main" id="{A165790D-4F0F-886C-F3FD-1BE690231ECC}"/>
                </a:ext>
              </a:extLst>
            </p:cNvPr>
            <p:cNvSpPr txBox="1">
              <a:spLocks noChangeArrowheads="1"/>
            </p:cNvSpPr>
            <p:nvPr/>
          </p:nvSpPr>
          <p:spPr bwMode="auto">
            <a:xfrm>
              <a:off x="3599598" y="31470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1" name="Text Box 423">
              <a:extLst>
                <a:ext uri="{FF2B5EF4-FFF2-40B4-BE49-F238E27FC236}">
                  <a16:creationId xmlns:a16="http://schemas.microsoft.com/office/drawing/2014/main" id="{58E3824D-4E48-8E9B-2B5E-6D4B3F7A460B}"/>
                </a:ext>
              </a:extLst>
            </p:cNvPr>
            <p:cNvSpPr txBox="1">
              <a:spLocks noChangeArrowheads="1"/>
            </p:cNvSpPr>
            <p:nvPr/>
          </p:nvSpPr>
          <p:spPr bwMode="auto">
            <a:xfrm>
              <a:off x="3836930" y="34264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2" name="Text Box 424">
              <a:extLst>
                <a:ext uri="{FF2B5EF4-FFF2-40B4-BE49-F238E27FC236}">
                  <a16:creationId xmlns:a16="http://schemas.microsoft.com/office/drawing/2014/main" id="{DE99ABB6-A53C-164C-F976-332D24F8DB92}"/>
                </a:ext>
              </a:extLst>
            </p:cNvPr>
            <p:cNvSpPr txBox="1">
              <a:spLocks noChangeArrowheads="1"/>
            </p:cNvSpPr>
            <p:nvPr/>
          </p:nvSpPr>
          <p:spPr bwMode="auto">
            <a:xfrm>
              <a:off x="3836136" y="3005723"/>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8" name="Freeform 455">
              <a:extLst>
                <a:ext uri="{FF2B5EF4-FFF2-40B4-BE49-F238E27FC236}">
                  <a16:creationId xmlns:a16="http://schemas.microsoft.com/office/drawing/2014/main" id="{731693CB-DAB8-62F6-8573-16E48817A579}"/>
                </a:ext>
              </a:extLst>
            </p:cNvPr>
            <p:cNvSpPr>
              <a:spLocks/>
            </p:cNvSpPr>
            <p:nvPr/>
          </p:nvSpPr>
          <p:spPr bwMode="auto">
            <a:xfrm>
              <a:off x="3622114" y="3042236"/>
              <a:ext cx="366713" cy="547688"/>
            </a:xfrm>
            <a:custGeom>
              <a:avLst/>
              <a:gdLst>
                <a:gd name="T0" fmla="*/ 231 w 231"/>
                <a:gd name="T1" fmla="*/ 0 h 345"/>
                <a:gd name="T2" fmla="*/ 0 w 231"/>
                <a:gd name="T3" fmla="*/ 173 h 345"/>
                <a:gd name="T4" fmla="*/ 231 w 231"/>
                <a:gd name="T5" fmla="*/ 345 h 345"/>
                <a:gd name="T6" fmla="*/ 231 w 231"/>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345">
                  <a:moveTo>
                    <a:pt x="231" y="0"/>
                  </a:moveTo>
                  <a:lnTo>
                    <a:pt x="0" y="173"/>
                  </a:lnTo>
                  <a:lnTo>
                    <a:pt x="231" y="345"/>
                  </a:lnTo>
                  <a:lnTo>
                    <a:pt x="23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34">
            <a:extLst>
              <a:ext uri="{FF2B5EF4-FFF2-40B4-BE49-F238E27FC236}">
                <a16:creationId xmlns:a16="http://schemas.microsoft.com/office/drawing/2014/main" id="{AE6C924F-EE38-B601-D851-0EF248FDE929}"/>
              </a:ext>
            </a:extLst>
          </p:cNvPr>
          <p:cNvGrpSpPr/>
          <p:nvPr/>
        </p:nvGrpSpPr>
        <p:grpSpPr>
          <a:xfrm>
            <a:off x="5750177" y="2766095"/>
            <a:ext cx="426824" cy="650419"/>
            <a:chOff x="2552508" y="2961272"/>
            <a:chExt cx="426824" cy="650419"/>
          </a:xfrm>
        </p:grpSpPr>
        <p:sp>
          <p:nvSpPr>
            <p:cNvPr id="28" name="Line 397">
              <a:extLst>
                <a:ext uri="{FF2B5EF4-FFF2-40B4-BE49-F238E27FC236}">
                  <a16:creationId xmlns:a16="http://schemas.microsoft.com/office/drawing/2014/main" id="{9A349B65-ED8D-7A23-A6CF-AD5D48674AFD}"/>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398">
              <a:extLst>
                <a:ext uri="{FF2B5EF4-FFF2-40B4-BE49-F238E27FC236}">
                  <a16:creationId xmlns:a16="http://schemas.microsoft.com/office/drawing/2014/main" id="{38698D93-CE0C-71FB-C91D-0456BDAAF2E4}"/>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99">
              <a:extLst>
                <a:ext uri="{FF2B5EF4-FFF2-40B4-BE49-F238E27FC236}">
                  <a16:creationId xmlns:a16="http://schemas.microsoft.com/office/drawing/2014/main" id="{E32CFF84-629C-D914-37F0-60EC794B8BD2}"/>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 name="Group 400">
              <a:extLst>
                <a:ext uri="{FF2B5EF4-FFF2-40B4-BE49-F238E27FC236}">
                  <a16:creationId xmlns:a16="http://schemas.microsoft.com/office/drawing/2014/main" id="{3FD5C40F-B574-DB91-1859-95EFD2EB096C}"/>
                </a:ext>
              </a:extLst>
            </p:cNvPr>
            <p:cNvGrpSpPr>
              <a:grpSpLocks/>
            </p:cNvGrpSpPr>
            <p:nvPr/>
          </p:nvGrpSpPr>
          <p:grpSpPr bwMode="auto">
            <a:xfrm>
              <a:off x="2757586" y="3004135"/>
              <a:ext cx="182562" cy="549275"/>
              <a:chOff x="1210" y="1814"/>
              <a:chExt cx="57" cy="346"/>
            </a:xfrm>
          </p:grpSpPr>
          <p:sp>
            <p:nvSpPr>
              <p:cNvPr id="32" name="Freeform 401">
                <a:extLst>
                  <a:ext uri="{FF2B5EF4-FFF2-40B4-BE49-F238E27FC236}">
                    <a16:creationId xmlns:a16="http://schemas.microsoft.com/office/drawing/2014/main" id="{DCCEFEE4-B69C-BEFB-75A8-2FFABB9D72E4}"/>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402">
                <a:extLst>
                  <a:ext uri="{FF2B5EF4-FFF2-40B4-BE49-F238E27FC236}">
                    <a16:creationId xmlns:a16="http://schemas.microsoft.com/office/drawing/2014/main" id="{96836594-B37D-6F0B-B7FC-672EAD7E23C2}"/>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Oval 403">
              <a:extLst>
                <a:ext uri="{FF2B5EF4-FFF2-40B4-BE49-F238E27FC236}">
                  <a16:creationId xmlns:a16="http://schemas.microsoft.com/office/drawing/2014/main" id="{B5CD6096-DCB2-F8BB-EDFE-4D07A48677BE}"/>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3" name="Text Box 419">
              <a:extLst>
                <a:ext uri="{FF2B5EF4-FFF2-40B4-BE49-F238E27FC236}">
                  <a16:creationId xmlns:a16="http://schemas.microsoft.com/office/drawing/2014/main" id="{200460BF-64D8-672C-CA42-A67FB65FFB64}"/>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4" name="Text Box 420">
              <a:extLst>
                <a:ext uri="{FF2B5EF4-FFF2-40B4-BE49-F238E27FC236}">
                  <a16:creationId xmlns:a16="http://schemas.microsoft.com/office/drawing/2014/main" id="{F12DF989-F3B9-757E-1003-9EBCED60E9BE}"/>
                </a:ext>
              </a:extLst>
            </p:cNvPr>
            <p:cNvSpPr txBox="1">
              <a:spLocks noChangeArrowheads="1"/>
            </p:cNvSpPr>
            <p:nvPr/>
          </p:nvSpPr>
          <p:spPr bwMode="auto">
            <a:xfrm>
              <a:off x="2552508"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5" name="Text Box 421">
              <a:extLst>
                <a:ext uri="{FF2B5EF4-FFF2-40B4-BE49-F238E27FC236}">
                  <a16:creationId xmlns:a16="http://schemas.microsoft.com/office/drawing/2014/main" id="{B656DD5C-2B0A-520E-C5DE-C6302C2ECC23}"/>
                </a:ext>
              </a:extLst>
            </p:cNvPr>
            <p:cNvSpPr txBox="1">
              <a:spLocks noChangeArrowheads="1"/>
            </p:cNvSpPr>
            <p:nvPr/>
          </p:nvSpPr>
          <p:spPr bwMode="auto">
            <a:xfrm>
              <a:off x="2782695"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1" name="Freeform 457">
              <a:extLst>
                <a:ext uri="{FF2B5EF4-FFF2-40B4-BE49-F238E27FC236}">
                  <a16:creationId xmlns:a16="http://schemas.microsoft.com/office/drawing/2014/main" id="{9645228E-5BCF-3979-0EB8-1CFEADB6F1A9}"/>
                </a:ext>
              </a:extLst>
            </p:cNvPr>
            <p:cNvSpPr>
              <a:spLocks/>
            </p:cNvSpPr>
            <p:nvPr/>
          </p:nvSpPr>
          <p:spPr bwMode="auto">
            <a:xfrm>
              <a:off x="257502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 name="Group 35">
            <a:extLst>
              <a:ext uri="{FF2B5EF4-FFF2-40B4-BE49-F238E27FC236}">
                <a16:creationId xmlns:a16="http://schemas.microsoft.com/office/drawing/2014/main" id="{C96936AA-D5DC-93B3-0452-7A0C966A7475}"/>
              </a:ext>
            </a:extLst>
          </p:cNvPr>
          <p:cNvGrpSpPr/>
          <p:nvPr/>
        </p:nvGrpSpPr>
        <p:grpSpPr>
          <a:xfrm>
            <a:off x="5748170" y="3442801"/>
            <a:ext cx="426824" cy="650419"/>
            <a:chOff x="2552508" y="2961272"/>
            <a:chExt cx="426824" cy="650419"/>
          </a:xfrm>
        </p:grpSpPr>
        <p:sp>
          <p:nvSpPr>
            <p:cNvPr id="37" name="Line 397">
              <a:extLst>
                <a:ext uri="{FF2B5EF4-FFF2-40B4-BE49-F238E27FC236}">
                  <a16:creationId xmlns:a16="http://schemas.microsoft.com/office/drawing/2014/main" id="{59452E80-5764-CDEA-A7CC-B6C6D8824E92}"/>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398">
              <a:extLst>
                <a:ext uri="{FF2B5EF4-FFF2-40B4-BE49-F238E27FC236}">
                  <a16:creationId xmlns:a16="http://schemas.microsoft.com/office/drawing/2014/main" id="{D88B8BE5-4ABC-54F1-21E8-51252FC3D949}"/>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99">
              <a:extLst>
                <a:ext uri="{FF2B5EF4-FFF2-40B4-BE49-F238E27FC236}">
                  <a16:creationId xmlns:a16="http://schemas.microsoft.com/office/drawing/2014/main" id="{6F240402-5633-618F-34C7-8AA9B0D1A4D8}"/>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0" name="Group 400">
              <a:extLst>
                <a:ext uri="{FF2B5EF4-FFF2-40B4-BE49-F238E27FC236}">
                  <a16:creationId xmlns:a16="http://schemas.microsoft.com/office/drawing/2014/main" id="{BF05B106-6BCE-23D7-7F6B-27433BD26C84}"/>
                </a:ext>
              </a:extLst>
            </p:cNvPr>
            <p:cNvGrpSpPr>
              <a:grpSpLocks/>
            </p:cNvGrpSpPr>
            <p:nvPr/>
          </p:nvGrpSpPr>
          <p:grpSpPr bwMode="auto">
            <a:xfrm>
              <a:off x="2757586" y="3004135"/>
              <a:ext cx="182562" cy="549275"/>
              <a:chOff x="1210" y="1814"/>
              <a:chExt cx="57" cy="346"/>
            </a:xfrm>
          </p:grpSpPr>
          <p:sp>
            <p:nvSpPr>
              <p:cNvPr id="46" name="Freeform 401">
                <a:extLst>
                  <a:ext uri="{FF2B5EF4-FFF2-40B4-BE49-F238E27FC236}">
                    <a16:creationId xmlns:a16="http://schemas.microsoft.com/office/drawing/2014/main" id="{5200342C-CE9D-A490-B020-E5B6B735AE8C}"/>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Freeform 402">
                <a:extLst>
                  <a:ext uri="{FF2B5EF4-FFF2-40B4-BE49-F238E27FC236}">
                    <a16:creationId xmlns:a16="http://schemas.microsoft.com/office/drawing/2014/main" id="{758ADFB6-2598-05D7-C8D9-0DD928199ED8}"/>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 name="Oval 403">
              <a:extLst>
                <a:ext uri="{FF2B5EF4-FFF2-40B4-BE49-F238E27FC236}">
                  <a16:creationId xmlns:a16="http://schemas.microsoft.com/office/drawing/2014/main" id="{1BCCDCF3-68BD-082B-7122-92C6871F2D62}"/>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42" name="Text Box 419">
              <a:extLst>
                <a:ext uri="{FF2B5EF4-FFF2-40B4-BE49-F238E27FC236}">
                  <a16:creationId xmlns:a16="http://schemas.microsoft.com/office/drawing/2014/main" id="{9EC0C5A7-3319-9E71-5CEA-2CC5C8C1722A}"/>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43" name="Text Box 420">
              <a:extLst>
                <a:ext uri="{FF2B5EF4-FFF2-40B4-BE49-F238E27FC236}">
                  <a16:creationId xmlns:a16="http://schemas.microsoft.com/office/drawing/2014/main" id="{7ABA3277-9CD6-5D75-EC54-2E3547D9D2B8}"/>
                </a:ext>
              </a:extLst>
            </p:cNvPr>
            <p:cNvSpPr txBox="1">
              <a:spLocks noChangeArrowheads="1"/>
            </p:cNvSpPr>
            <p:nvPr/>
          </p:nvSpPr>
          <p:spPr bwMode="auto">
            <a:xfrm>
              <a:off x="2552508"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44" name="Text Box 421">
              <a:extLst>
                <a:ext uri="{FF2B5EF4-FFF2-40B4-BE49-F238E27FC236}">
                  <a16:creationId xmlns:a16="http://schemas.microsoft.com/office/drawing/2014/main" id="{CB88E32F-1226-CE58-CC2A-821248992030}"/>
                </a:ext>
              </a:extLst>
            </p:cNvPr>
            <p:cNvSpPr txBox="1">
              <a:spLocks noChangeArrowheads="1"/>
            </p:cNvSpPr>
            <p:nvPr/>
          </p:nvSpPr>
          <p:spPr bwMode="auto">
            <a:xfrm>
              <a:off x="2782695"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45" name="Freeform 457">
              <a:extLst>
                <a:ext uri="{FF2B5EF4-FFF2-40B4-BE49-F238E27FC236}">
                  <a16:creationId xmlns:a16="http://schemas.microsoft.com/office/drawing/2014/main" id="{995A2848-6D29-F25E-1112-C68A2B9173AE}"/>
                </a:ext>
              </a:extLst>
            </p:cNvPr>
            <p:cNvSpPr>
              <a:spLocks/>
            </p:cNvSpPr>
            <p:nvPr/>
          </p:nvSpPr>
          <p:spPr bwMode="auto">
            <a:xfrm>
              <a:off x="257502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8" name="Line 399">
            <a:extLst>
              <a:ext uri="{FF2B5EF4-FFF2-40B4-BE49-F238E27FC236}">
                <a16:creationId xmlns:a16="http://schemas.microsoft.com/office/drawing/2014/main" id="{2C49D235-693C-3D4E-4516-7F42A914310B}"/>
              </a:ext>
            </a:extLst>
          </p:cNvPr>
          <p:cNvSpPr>
            <a:spLocks noChangeShapeType="1"/>
          </p:cNvSpPr>
          <p:nvPr/>
        </p:nvSpPr>
        <p:spPr bwMode="auto">
          <a:xfrm>
            <a:off x="6135810" y="3274484"/>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 name="Line 399">
            <a:extLst>
              <a:ext uri="{FF2B5EF4-FFF2-40B4-BE49-F238E27FC236}">
                <a16:creationId xmlns:a16="http://schemas.microsoft.com/office/drawing/2014/main" id="{EA16C64A-6C9C-7FFF-30BE-1CE478B91E0D}"/>
              </a:ext>
            </a:extLst>
          </p:cNvPr>
          <p:cNvSpPr>
            <a:spLocks noChangeShapeType="1"/>
          </p:cNvSpPr>
          <p:nvPr/>
        </p:nvSpPr>
        <p:spPr bwMode="auto">
          <a:xfrm>
            <a:off x="6134996" y="39621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399">
            <a:extLst>
              <a:ext uri="{FF2B5EF4-FFF2-40B4-BE49-F238E27FC236}">
                <a16:creationId xmlns:a16="http://schemas.microsoft.com/office/drawing/2014/main" id="{6D6F1F0B-055F-B7F7-0BDD-E8B5FAE139E1}"/>
              </a:ext>
            </a:extLst>
          </p:cNvPr>
          <p:cNvSpPr>
            <a:spLocks noChangeShapeType="1"/>
          </p:cNvSpPr>
          <p:nvPr/>
        </p:nvSpPr>
        <p:spPr bwMode="auto">
          <a:xfrm flipV="1">
            <a:off x="5315547" y="3082067"/>
            <a:ext cx="46434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399">
            <a:extLst>
              <a:ext uri="{FF2B5EF4-FFF2-40B4-BE49-F238E27FC236}">
                <a16:creationId xmlns:a16="http://schemas.microsoft.com/office/drawing/2014/main" id="{3E813DFB-0CE0-E689-8955-D5F04DC5DCC7}"/>
              </a:ext>
            </a:extLst>
          </p:cNvPr>
          <p:cNvSpPr>
            <a:spLocks noChangeShapeType="1"/>
          </p:cNvSpPr>
          <p:nvPr/>
        </p:nvSpPr>
        <p:spPr bwMode="auto">
          <a:xfrm>
            <a:off x="5601000" y="3758441"/>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399">
            <a:extLst>
              <a:ext uri="{FF2B5EF4-FFF2-40B4-BE49-F238E27FC236}">
                <a16:creationId xmlns:a16="http://schemas.microsoft.com/office/drawing/2014/main" id="{BC8FEC45-F78A-B5E8-4027-53F71D59B963}"/>
              </a:ext>
            </a:extLst>
          </p:cNvPr>
          <p:cNvSpPr>
            <a:spLocks noChangeShapeType="1"/>
          </p:cNvSpPr>
          <p:nvPr/>
        </p:nvSpPr>
        <p:spPr bwMode="auto">
          <a:xfrm>
            <a:off x="5601000" y="4484461"/>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399">
            <a:extLst>
              <a:ext uri="{FF2B5EF4-FFF2-40B4-BE49-F238E27FC236}">
                <a16:creationId xmlns:a16="http://schemas.microsoft.com/office/drawing/2014/main" id="{87029557-96DB-EAB2-C7D4-4643D5C882D3}"/>
              </a:ext>
            </a:extLst>
          </p:cNvPr>
          <p:cNvSpPr>
            <a:spLocks noChangeShapeType="1"/>
          </p:cNvSpPr>
          <p:nvPr/>
        </p:nvSpPr>
        <p:spPr bwMode="auto">
          <a:xfrm>
            <a:off x="6138191" y="4160510"/>
            <a:ext cx="4278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4" name="Group 324">
            <a:extLst>
              <a:ext uri="{FF2B5EF4-FFF2-40B4-BE49-F238E27FC236}">
                <a16:creationId xmlns:a16="http://schemas.microsoft.com/office/drawing/2014/main" id="{A7A75342-075B-FF4E-4E99-02C71D30AB39}"/>
              </a:ext>
            </a:extLst>
          </p:cNvPr>
          <p:cNvGrpSpPr>
            <a:grpSpLocks/>
          </p:cNvGrpSpPr>
          <p:nvPr/>
        </p:nvGrpSpPr>
        <p:grpSpPr bwMode="auto">
          <a:xfrm>
            <a:off x="5910860" y="4748179"/>
            <a:ext cx="490538" cy="457200"/>
            <a:chOff x="2110" y="1699"/>
            <a:chExt cx="309" cy="288"/>
          </a:xfrm>
        </p:grpSpPr>
        <p:grpSp>
          <p:nvGrpSpPr>
            <p:cNvPr id="55" name="Group 125">
              <a:extLst>
                <a:ext uri="{FF2B5EF4-FFF2-40B4-BE49-F238E27FC236}">
                  <a16:creationId xmlns:a16="http://schemas.microsoft.com/office/drawing/2014/main" id="{0284ACD3-3A31-D8C3-F0CA-D557B5F9C557}"/>
                </a:ext>
              </a:extLst>
            </p:cNvPr>
            <p:cNvGrpSpPr>
              <a:grpSpLocks/>
            </p:cNvGrpSpPr>
            <p:nvPr/>
          </p:nvGrpSpPr>
          <p:grpSpPr bwMode="auto">
            <a:xfrm>
              <a:off x="2110" y="1699"/>
              <a:ext cx="288" cy="288"/>
              <a:chOff x="1585" y="1987"/>
              <a:chExt cx="288" cy="288"/>
            </a:xfrm>
          </p:grpSpPr>
          <p:grpSp>
            <p:nvGrpSpPr>
              <p:cNvPr id="57" name="Group 126">
                <a:extLst>
                  <a:ext uri="{FF2B5EF4-FFF2-40B4-BE49-F238E27FC236}">
                    <a16:creationId xmlns:a16="http://schemas.microsoft.com/office/drawing/2014/main" id="{B18CDFD3-9A77-C441-23F8-15F8103ACD8D}"/>
                  </a:ext>
                </a:extLst>
              </p:cNvPr>
              <p:cNvGrpSpPr>
                <a:grpSpLocks/>
              </p:cNvGrpSpPr>
              <p:nvPr/>
            </p:nvGrpSpPr>
            <p:grpSpPr bwMode="auto">
              <a:xfrm>
                <a:off x="1585" y="2160"/>
                <a:ext cx="288" cy="115"/>
                <a:chOff x="1152" y="2160"/>
                <a:chExt cx="288" cy="115"/>
              </a:xfrm>
            </p:grpSpPr>
            <p:sp>
              <p:nvSpPr>
                <p:cNvPr id="59" name="Line 127">
                  <a:extLst>
                    <a:ext uri="{FF2B5EF4-FFF2-40B4-BE49-F238E27FC236}">
                      <a16:creationId xmlns:a16="http://schemas.microsoft.com/office/drawing/2014/main" id="{E239F3B0-353E-110A-6185-F5C4E59252EA}"/>
                    </a:ext>
                  </a:extLst>
                </p:cNvPr>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128">
                  <a:extLst>
                    <a:ext uri="{FF2B5EF4-FFF2-40B4-BE49-F238E27FC236}">
                      <a16:creationId xmlns:a16="http://schemas.microsoft.com/office/drawing/2014/main" id="{3012F1E4-60D6-ED3A-43A1-897867527292}"/>
                    </a:ext>
                  </a:extLst>
                </p:cNvPr>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129">
                  <a:extLst>
                    <a:ext uri="{FF2B5EF4-FFF2-40B4-BE49-F238E27FC236}">
                      <a16:creationId xmlns:a16="http://schemas.microsoft.com/office/drawing/2014/main" id="{97801E12-95AE-6081-4465-9D35662E5EAD}"/>
                    </a:ext>
                  </a:extLst>
                </p:cNvPr>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Line 130">
                <a:extLst>
                  <a:ext uri="{FF2B5EF4-FFF2-40B4-BE49-F238E27FC236}">
                    <a16:creationId xmlns:a16="http://schemas.microsoft.com/office/drawing/2014/main" id="{CC542109-CE36-C914-C693-23B4BD8BD775}"/>
                  </a:ext>
                </a:extLst>
              </p:cNvPr>
              <p:cNvSpPr>
                <a:spLocks noChangeShapeType="1"/>
              </p:cNvSpPr>
              <p:nvPr/>
            </p:nvSpPr>
            <p:spPr bwMode="auto">
              <a:xfrm flipV="1">
                <a:off x="1728" y="1987"/>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323">
              <a:extLst>
                <a:ext uri="{FF2B5EF4-FFF2-40B4-BE49-F238E27FC236}">
                  <a16:creationId xmlns:a16="http://schemas.microsoft.com/office/drawing/2014/main" id="{7082DF0B-AB39-9879-F713-8B540D8D243E}"/>
                </a:ext>
              </a:extLst>
            </p:cNvPr>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 name="Group 330">
            <a:extLst>
              <a:ext uri="{FF2B5EF4-FFF2-40B4-BE49-F238E27FC236}">
                <a16:creationId xmlns:a16="http://schemas.microsoft.com/office/drawing/2014/main" id="{D67AADF6-B36E-CC25-31B0-247A2DA8953B}"/>
              </a:ext>
            </a:extLst>
          </p:cNvPr>
          <p:cNvGrpSpPr>
            <a:grpSpLocks/>
          </p:cNvGrpSpPr>
          <p:nvPr/>
        </p:nvGrpSpPr>
        <p:grpSpPr bwMode="auto">
          <a:xfrm>
            <a:off x="5841746" y="2274108"/>
            <a:ext cx="571500" cy="566737"/>
            <a:chOff x="2693" y="1803"/>
            <a:chExt cx="360" cy="357"/>
          </a:xfrm>
        </p:grpSpPr>
        <p:grpSp>
          <p:nvGrpSpPr>
            <p:cNvPr id="63" name="Group 152">
              <a:extLst>
                <a:ext uri="{FF2B5EF4-FFF2-40B4-BE49-F238E27FC236}">
                  <a16:creationId xmlns:a16="http://schemas.microsoft.com/office/drawing/2014/main" id="{D6AADEC5-B255-494C-D2FF-0E5B9E6AEBEB}"/>
                </a:ext>
              </a:extLst>
            </p:cNvPr>
            <p:cNvGrpSpPr>
              <a:grpSpLocks/>
            </p:cNvGrpSpPr>
            <p:nvPr/>
          </p:nvGrpSpPr>
          <p:grpSpPr bwMode="auto">
            <a:xfrm>
              <a:off x="2693" y="1803"/>
              <a:ext cx="358" cy="357"/>
              <a:chOff x="1543" y="1457"/>
              <a:chExt cx="358" cy="357"/>
            </a:xfrm>
          </p:grpSpPr>
          <p:grpSp>
            <p:nvGrpSpPr>
              <p:cNvPr id="65" name="Group 153">
                <a:extLst>
                  <a:ext uri="{FF2B5EF4-FFF2-40B4-BE49-F238E27FC236}">
                    <a16:creationId xmlns:a16="http://schemas.microsoft.com/office/drawing/2014/main" id="{B681111F-5FD2-330A-D760-84B6F1DEC9D1}"/>
                  </a:ext>
                </a:extLst>
              </p:cNvPr>
              <p:cNvGrpSpPr>
                <a:grpSpLocks/>
              </p:cNvGrpSpPr>
              <p:nvPr/>
            </p:nvGrpSpPr>
            <p:grpSpPr bwMode="auto">
              <a:xfrm>
                <a:off x="1555" y="1584"/>
                <a:ext cx="346" cy="230"/>
                <a:chOff x="1555" y="1584"/>
                <a:chExt cx="346" cy="230"/>
              </a:xfrm>
            </p:grpSpPr>
            <p:sp>
              <p:nvSpPr>
                <p:cNvPr id="67" name="Line 154">
                  <a:extLst>
                    <a:ext uri="{FF2B5EF4-FFF2-40B4-BE49-F238E27FC236}">
                      <a16:creationId xmlns:a16="http://schemas.microsoft.com/office/drawing/2014/main" id="{43A0037E-AEBD-AEEC-605F-13C8A18F5448}"/>
                    </a:ext>
                  </a:extLst>
                </p:cNvPr>
                <p:cNvSpPr>
                  <a:spLocks noChangeShapeType="1"/>
                </p:cNvSpPr>
                <p:nvPr/>
              </p:nvSpPr>
              <p:spPr bwMode="auto">
                <a:xfrm flipV="1">
                  <a:off x="1728" y="1584"/>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155">
                  <a:extLst>
                    <a:ext uri="{FF2B5EF4-FFF2-40B4-BE49-F238E27FC236}">
                      <a16:creationId xmlns:a16="http://schemas.microsoft.com/office/drawing/2014/main" id="{68CD845D-844F-C328-753E-3C2318B70D57}"/>
                    </a:ext>
                  </a:extLst>
                </p:cNvPr>
                <p:cNvSpPr>
                  <a:spLocks noChangeShapeType="1"/>
                </p:cNvSpPr>
                <p:nvPr/>
              </p:nvSpPr>
              <p:spPr bwMode="auto">
                <a:xfrm>
                  <a:off x="1555" y="158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 name="Text Box 156">
                <a:extLst>
                  <a:ext uri="{FF2B5EF4-FFF2-40B4-BE49-F238E27FC236}">
                    <a16:creationId xmlns:a16="http://schemas.microsoft.com/office/drawing/2014/main" id="{71BFA820-98F6-6A90-08E4-53EDE3E50A30}"/>
                  </a:ext>
                </a:extLst>
              </p:cNvPr>
              <p:cNvSpPr txBox="1">
                <a:spLocks noChangeArrowheads="1"/>
              </p:cNvSpPr>
              <p:nvPr/>
            </p:nvSpPr>
            <p:spPr bwMode="auto">
              <a:xfrm>
                <a:off x="1543" y="1457"/>
                <a:ext cx="25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t>VDD</a:t>
                </a:r>
              </a:p>
            </p:txBody>
          </p:sp>
        </p:grpSp>
        <p:sp>
          <p:nvSpPr>
            <p:cNvPr id="64" name="Freeform 329">
              <a:extLst>
                <a:ext uri="{FF2B5EF4-FFF2-40B4-BE49-F238E27FC236}">
                  <a16:creationId xmlns:a16="http://schemas.microsoft.com/office/drawing/2014/main" id="{935C4F8A-CE1C-98D9-981E-FA909E372FEF}"/>
                </a:ext>
              </a:extLst>
            </p:cNvPr>
            <p:cNvSpPr>
              <a:spLocks/>
            </p:cNvSpPr>
            <p:nvPr/>
          </p:nvSpPr>
          <p:spPr bwMode="auto">
            <a:xfrm>
              <a:off x="2707" y="1930"/>
              <a:ext cx="346" cy="230"/>
            </a:xfrm>
            <a:custGeom>
              <a:avLst/>
              <a:gdLst>
                <a:gd name="T0" fmla="*/ 0 w 346"/>
                <a:gd name="T1" fmla="*/ 0 h 230"/>
                <a:gd name="T2" fmla="*/ 173 w 346"/>
                <a:gd name="T3" fmla="*/ 230 h 230"/>
                <a:gd name="T4" fmla="*/ 346 w 346"/>
                <a:gd name="T5" fmla="*/ 0 h 230"/>
                <a:gd name="T6" fmla="*/ 0 w 346"/>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6" h="230">
                  <a:moveTo>
                    <a:pt x="0" y="0"/>
                  </a:moveTo>
                  <a:lnTo>
                    <a:pt x="173" y="230"/>
                  </a:lnTo>
                  <a:lnTo>
                    <a:pt x="346" y="0"/>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 name="TextBox 68">
            <a:extLst>
              <a:ext uri="{FF2B5EF4-FFF2-40B4-BE49-F238E27FC236}">
                <a16:creationId xmlns:a16="http://schemas.microsoft.com/office/drawing/2014/main" id="{D4249561-E991-7C60-C081-733334EF4A38}"/>
              </a:ext>
            </a:extLst>
          </p:cNvPr>
          <p:cNvSpPr txBox="1"/>
          <p:nvPr/>
        </p:nvSpPr>
        <p:spPr>
          <a:xfrm>
            <a:off x="5089445" y="2781783"/>
            <a:ext cx="303288" cy="276999"/>
          </a:xfrm>
          <a:prstGeom prst="rect">
            <a:avLst/>
          </a:prstGeom>
          <a:noFill/>
        </p:spPr>
        <p:txBody>
          <a:bodyPr wrap="none" rtlCol="0">
            <a:spAutoFit/>
          </a:bodyPr>
          <a:lstStyle/>
          <a:p>
            <a:r>
              <a:rPr lang="en-US" sz="1200" dirty="0"/>
              <a:t>In</a:t>
            </a:r>
          </a:p>
        </p:txBody>
      </p:sp>
      <p:sp>
        <p:nvSpPr>
          <p:cNvPr id="85" name="TextBox 84">
            <a:extLst>
              <a:ext uri="{FF2B5EF4-FFF2-40B4-BE49-F238E27FC236}">
                <a16:creationId xmlns:a16="http://schemas.microsoft.com/office/drawing/2014/main" id="{018C228F-6673-069B-EEF8-4BC092A35C1A}"/>
              </a:ext>
            </a:extLst>
          </p:cNvPr>
          <p:cNvSpPr txBox="1"/>
          <p:nvPr/>
        </p:nvSpPr>
        <p:spPr>
          <a:xfrm>
            <a:off x="6413246" y="3910306"/>
            <a:ext cx="418704" cy="276999"/>
          </a:xfrm>
          <a:prstGeom prst="rect">
            <a:avLst/>
          </a:prstGeom>
          <a:noFill/>
        </p:spPr>
        <p:txBody>
          <a:bodyPr wrap="none" rtlCol="0">
            <a:spAutoFit/>
          </a:bodyPr>
          <a:lstStyle/>
          <a:p>
            <a:r>
              <a:rPr lang="en-US" sz="1200" dirty="0"/>
              <a:t>Out</a:t>
            </a:r>
          </a:p>
        </p:txBody>
      </p:sp>
      <p:sp>
        <p:nvSpPr>
          <p:cNvPr id="86" name="TextBox 85">
            <a:extLst>
              <a:ext uri="{FF2B5EF4-FFF2-40B4-BE49-F238E27FC236}">
                <a16:creationId xmlns:a16="http://schemas.microsoft.com/office/drawing/2014/main" id="{F6159355-E8C1-2E05-89C5-6C15AB8167F5}"/>
              </a:ext>
            </a:extLst>
          </p:cNvPr>
          <p:cNvSpPr txBox="1"/>
          <p:nvPr/>
        </p:nvSpPr>
        <p:spPr>
          <a:xfrm>
            <a:off x="5183908" y="3514049"/>
            <a:ext cx="394916" cy="276999"/>
          </a:xfrm>
          <a:prstGeom prst="rect">
            <a:avLst/>
          </a:prstGeom>
          <a:noFill/>
        </p:spPr>
        <p:txBody>
          <a:bodyPr wrap="none" rtlCol="0">
            <a:spAutoFit/>
          </a:bodyPr>
          <a:lstStyle/>
          <a:p>
            <a:r>
              <a:rPr lang="en-US" sz="1200" dirty="0" err="1"/>
              <a:t>Vcc</a:t>
            </a:r>
            <a:endParaRPr lang="en-US" sz="1200" dirty="0"/>
          </a:p>
        </p:txBody>
      </p:sp>
      <p:sp>
        <p:nvSpPr>
          <p:cNvPr id="87" name="TextBox 86">
            <a:extLst>
              <a:ext uri="{FF2B5EF4-FFF2-40B4-BE49-F238E27FC236}">
                <a16:creationId xmlns:a16="http://schemas.microsoft.com/office/drawing/2014/main" id="{2E6C4B56-ADB6-F2E5-0063-47A64DE9242B}"/>
              </a:ext>
            </a:extLst>
          </p:cNvPr>
          <p:cNvSpPr txBox="1"/>
          <p:nvPr/>
        </p:nvSpPr>
        <p:spPr>
          <a:xfrm>
            <a:off x="5315548" y="4232295"/>
            <a:ext cx="386644" cy="276999"/>
          </a:xfrm>
          <a:prstGeom prst="rect">
            <a:avLst/>
          </a:prstGeom>
          <a:noFill/>
        </p:spPr>
        <p:txBody>
          <a:bodyPr wrap="none" rtlCol="0">
            <a:spAutoFit/>
          </a:bodyPr>
          <a:lstStyle/>
          <a:p>
            <a:r>
              <a:rPr lang="en-US" sz="1200" dirty="0" err="1"/>
              <a:t>Vld</a:t>
            </a:r>
            <a:endParaRPr lang="en-US" sz="1200" dirty="0"/>
          </a:p>
        </p:txBody>
      </p:sp>
      <p:grpSp>
        <p:nvGrpSpPr>
          <p:cNvPr id="88" name="Group 87">
            <a:extLst>
              <a:ext uri="{FF2B5EF4-FFF2-40B4-BE49-F238E27FC236}">
                <a16:creationId xmlns:a16="http://schemas.microsoft.com/office/drawing/2014/main" id="{36756B2D-9F4D-E735-68D7-2D0FBAA4E845}"/>
              </a:ext>
            </a:extLst>
          </p:cNvPr>
          <p:cNvGrpSpPr/>
          <p:nvPr/>
        </p:nvGrpSpPr>
        <p:grpSpPr>
          <a:xfrm>
            <a:off x="8526229" y="4170675"/>
            <a:ext cx="422062" cy="636132"/>
            <a:chOff x="3599598" y="3005723"/>
            <a:chExt cx="422062" cy="636132"/>
          </a:xfrm>
        </p:grpSpPr>
        <p:sp>
          <p:nvSpPr>
            <p:cNvPr id="89" name="Line 389">
              <a:extLst>
                <a:ext uri="{FF2B5EF4-FFF2-40B4-BE49-F238E27FC236}">
                  <a16:creationId xmlns:a16="http://schemas.microsoft.com/office/drawing/2014/main" id="{EC140042-1A2F-7997-D94A-FD026C5ED715}"/>
                </a:ext>
              </a:extLst>
            </p:cNvPr>
            <p:cNvSpPr>
              <a:spLocks noChangeShapeType="1"/>
            </p:cNvSpPr>
            <p:nvPr/>
          </p:nvSpPr>
          <p:spPr bwMode="auto">
            <a:xfrm flipH="1">
              <a:off x="3612589" y="3316874"/>
              <a:ext cx="138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390">
              <a:extLst>
                <a:ext uri="{FF2B5EF4-FFF2-40B4-BE49-F238E27FC236}">
                  <a16:creationId xmlns:a16="http://schemas.microsoft.com/office/drawing/2014/main" id="{C5290A48-D227-9D42-A12C-2A6A970ED765}"/>
                </a:ext>
              </a:extLst>
            </p:cNvPr>
            <p:cNvSpPr>
              <a:spLocks noChangeShapeType="1"/>
            </p:cNvSpPr>
            <p:nvPr/>
          </p:nvSpPr>
          <p:spPr bwMode="auto">
            <a:xfrm flipH="1">
              <a:off x="3750702"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391">
              <a:extLst>
                <a:ext uri="{FF2B5EF4-FFF2-40B4-BE49-F238E27FC236}">
                  <a16:creationId xmlns:a16="http://schemas.microsoft.com/office/drawing/2014/main" id="{43A9CED0-FBDC-A3BE-10CC-6B5056CA43F4}"/>
                </a:ext>
              </a:extLst>
            </p:cNvPr>
            <p:cNvSpPr>
              <a:spLocks noChangeShapeType="1"/>
            </p:cNvSpPr>
            <p:nvPr/>
          </p:nvSpPr>
          <p:spPr bwMode="auto">
            <a:xfrm>
              <a:off x="3796739"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 name="Group 392">
              <a:extLst>
                <a:ext uri="{FF2B5EF4-FFF2-40B4-BE49-F238E27FC236}">
                  <a16:creationId xmlns:a16="http://schemas.microsoft.com/office/drawing/2014/main" id="{E3DB9C47-4CF6-D55A-4DFC-2BBD181ABE0D}"/>
                </a:ext>
              </a:extLst>
            </p:cNvPr>
            <p:cNvGrpSpPr>
              <a:grpSpLocks/>
            </p:cNvGrpSpPr>
            <p:nvPr/>
          </p:nvGrpSpPr>
          <p:grpSpPr bwMode="auto">
            <a:xfrm>
              <a:off x="3796739" y="3042236"/>
              <a:ext cx="182563" cy="549275"/>
              <a:chOff x="1210" y="1814"/>
              <a:chExt cx="57" cy="346"/>
            </a:xfrm>
          </p:grpSpPr>
          <p:sp>
            <p:nvSpPr>
              <p:cNvPr id="97" name="Freeform 393">
                <a:extLst>
                  <a:ext uri="{FF2B5EF4-FFF2-40B4-BE49-F238E27FC236}">
                    <a16:creationId xmlns:a16="http://schemas.microsoft.com/office/drawing/2014/main" id="{F58AF36C-4BA3-F16B-D804-B9E6287817B6}"/>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Freeform 394">
                <a:extLst>
                  <a:ext uri="{FF2B5EF4-FFF2-40B4-BE49-F238E27FC236}">
                    <a16:creationId xmlns:a16="http://schemas.microsoft.com/office/drawing/2014/main" id="{3E8469BB-F65F-092E-9A04-18DC3044646B}"/>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3" name="Text Box 422">
              <a:extLst>
                <a:ext uri="{FF2B5EF4-FFF2-40B4-BE49-F238E27FC236}">
                  <a16:creationId xmlns:a16="http://schemas.microsoft.com/office/drawing/2014/main" id="{DD232BF8-3850-DB7F-B339-148131C6F8A8}"/>
                </a:ext>
              </a:extLst>
            </p:cNvPr>
            <p:cNvSpPr txBox="1">
              <a:spLocks noChangeArrowheads="1"/>
            </p:cNvSpPr>
            <p:nvPr/>
          </p:nvSpPr>
          <p:spPr bwMode="auto">
            <a:xfrm>
              <a:off x="3599598" y="31470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94" name="Text Box 423">
              <a:extLst>
                <a:ext uri="{FF2B5EF4-FFF2-40B4-BE49-F238E27FC236}">
                  <a16:creationId xmlns:a16="http://schemas.microsoft.com/office/drawing/2014/main" id="{A9153DE9-D63F-82CF-438B-53CD6C3A51E7}"/>
                </a:ext>
              </a:extLst>
            </p:cNvPr>
            <p:cNvSpPr txBox="1">
              <a:spLocks noChangeArrowheads="1"/>
            </p:cNvSpPr>
            <p:nvPr/>
          </p:nvSpPr>
          <p:spPr bwMode="auto">
            <a:xfrm>
              <a:off x="3836930" y="34264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95" name="Text Box 424">
              <a:extLst>
                <a:ext uri="{FF2B5EF4-FFF2-40B4-BE49-F238E27FC236}">
                  <a16:creationId xmlns:a16="http://schemas.microsoft.com/office/drawing/2014/main" id="{6D30A39F-48B0-F317-2581-8E23375527EC}"/>
                </a:ext>
              </a:extLst>
            </p:cNvPr>
            <p:cNvSpPr txBox="1">
              <a:spLocks noChangeArrowheads="1"/>
            </p:cNvSpPr>
            <p:nvPr/>
          </p:nvSpPr>
          <p:spPr bwMode="auto">
            <a:xfrm>
              <a:off x="3836136" y="3005723"/>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96" name="Freeform 455">
              <a:extLst>
                <a:ext uri="{FF2B5EF4-FFF2-40B4-BE49-F238E27FC236}">
                  <a16:creationId xmlns:a16="http://schemas.microsoft.com/office/drawing/2014/main" id="{6C7D0224-1C86-A404-D908-262A1F62729E}"/>
                </a:ext>
              </a:extLst>
            </p:cNvPr>
            <p:cNvSpPr>
              <a:spLocks/>
            </p:cNvSpPr>
            <p:nvPr/>
          </p:nvSpPr>
          <p:spPr bwMode="auto">
            <a:xfrm>
              <a:off x="3622114" y="3042236"/>
              <a:ext cx="366713" cy="547688"/>
            </a:xfrm>
            <a:custGeom>
              <a:avLst/>
              <a:gdLst>
                <a:gd name="T0" fmla="*/ 231 w 231"/>
                <a:gd name="T1" fmla="*/ 0 h 345"/>
                <a:gd name="T2" fmla="*/ 0 w 231"/>
                <a:gd name="T3" fmla="*/ 173 h 345"/>
                <a:gd name="T4" fmla="*/ 231 w 231"/>
                <a:gd name="T5" fmla="*/ 345 h 345"/>
                <a:gd name="T6" fmla="*/ 231 w 231"/>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345">
                  <a:moveTo>
                    <a:pt x="231" y="0"/>
                  </a:moveTo>
                  <a:lnTo>
                    <a:pt x="0" y="173"/>
                  </a:lnTo>
                  <a:lnTo>
                    <a:pt x="231" y="345"/>
                  </a:lnTo>
                  <a:lnTo>
                    <a:pt x="23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99" name="Group 98">
            <a:extLst>
              <a:ext uri="{FF2B5EF4-FFF2-40B4-BE49-F238E27FC236}">
                <a16:creationId xmlns:a16="http://schemas.microsoft.com/office/drawing/2014/main" id="{E37C621C-DB4F-5ACF-65D9-4A3BB937E744}"/>
              </a:ext>
            </a:extLst>
          </p:cNvPr>
          <p:cNvGrpSpPr/>
          <p:nvPr/>
        </p:nvGrpSpPr>
        <p:grpSpPr>
          <a:xfrm>
            <a:off x="8519031" y="2766095"/>
            <a:ext cx="426824" cy="650419"/>
            <a:chOff x="2552508" y="2961272"/>
            <a:chExt cx="426824" cy="650419"/>
          </a:xfrm>
        </p:grpSpPr>
        <p:sp>
          <p:nvSpPr>
            <p:cNvPr id="100" name="Line 397">
              <a:extLst>
                <a:ext uri="{FF2B5EF4-FFF2-40B4-BE49-F238E27FC236}">
                  <a16:creationId xmlns:a16="http://schemas.microsoft.com/office/drawing/2014/main" id="{59A3D110-A99A-79BF-EA44-8955B9DB30EF}"/>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398">
              <a:extLst>
                <a:ext uri="{FF2B5EF4-FFF2-40B4-BE49-F238E27FC236}">
                  <a16:creationId xmlns:a16="http://schemas.microsoft.com/office/drawing/2014/main" id="{5D84AF48-6472-530B-7AD5-5B5877DC94D9}"/>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399">
              <a:extLst>
                <a:ext uri="{FF2B5EF4-FFF2-40B4-BE49-F238E27FC236}">
                  <a16:creationId xmlns:a16="http://schemas.microsoft.com/office/drawing/2014/main" id="{58275112-86E4-11E0-57AB-135901DA1129}"/>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 name="Group 400">
              <a:extLst>
                <a:ext uri="{FF2B5EF4-FFF2-40B4-BE49-F238E27FC236}">
                  <a16:creationId xmlns:a16="http://schemas.microsoft.com/office/drawing/2014/main" id="{1E872B7D-56B1-C076-930A-520B5590850D}"/>
                </a:ext>
              </a:extLst>
            </p:cNvPr>
            <p:cNvGrpSpPr>
              <a:grpSpLocks/>
            </p:cNvGrpSpPr>
            <p:nvPr/>
          </p:nvGrpSpPr>
          <p:grpSpPr bwMode="auto">
            <a:xfrm>
              <a:off x="2757586" y="3004135"/>
              <a:ext cx="182562" cy="549275"/>
              <a:chOff x="1210" y="1814"/>
              <a:chExt cx="57" cy="346"/>
            </a:xfrm>
          </p:grpSpPr>
          <p:sp>
            <p:nvSpPr>
              <p:cNvPr id="109" name="Freeform 401">
                <a:extLst>
                  <a:ext uri="{FF2B5EF4-FFF2-40B4-BE49-F238E27FC236}">
                    <a16:creationId xmlns:a16="http://schemas.microsoft.com/office/drawing/2014/main" id="{45653694-BAC6-59E4-C658-C2154B954882}"/>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Freeform 402">
                <a:extLst>
                  <a:ext uri="{FF2B5EF4-FFF2-40B4-BE49-F238E27FC236}">
                    <a16:creationId xmlns:a16="http://schemas.microsoft.com/office/drawing/2014/main" id="{4DE6E4E6-A794-A898-DD1C-B6E0B337489A}"/>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 name="Oval 403">
              <a:extLst>
                <a:ext uri="{FF2B5EF4-FFF2-40B4-BE49-F238E27FC236}">
                  <a16:creationId xmlns:a16="http://schemas.microsoft.com/office/drawing/2014/main" id="{AB424E81-FF94-CD22-FB80-690F7F3B5EE0}"/>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05" name="Text Box 419">
              <a:extLst>
                <a:ext uri="{FF2B5EF4-FFF2-40B4-BE49-F238E27FC236}">
                  <a16:creationId xmlns:a16="http://schemas.microsoft.com/office/drawing/2014/main" id="{05F3AE78-01CE-5837-1892-AD8D3A84849C}"/>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06" name="Text Box 420">
              <a:extLst>
                <a:ext uri="{FF2B5EF4-FFF2-40B4-BE49-F238E27FC236}">
                  <a16:creationId xmlns:a16="http://schemas.microsoft.com/office/drawing/2014/main" id="{9394D74F-7D38-30AE-F038-19155AB9A04B}"/>
                </a:ext>
              </a:extLst>
            </p:cNvPr>
            <p:cNvSpPr txBox="1">
              <a:spLocks noChangeArrowheads="1"/>
            </p:cNvSpPr>
            <p:nvPr/>
          </p:nvSpPr>
          <p:spPr bwMode="auto">
            <a:xfrm>
              <a:off x="2552508"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07" name="Text Box 421">
              <a:extLst>
                <a:ext uri="{FF2B5EF4-FFF2-40B4-BE49-F238E27FC236}">
                  <a16:creationId xmlns:a16="http://schemas.microsoft.com/office/drawing/2014/main" id="{E86194EE-E9DD-839F-5193-956AB69747EB}"/>
                </a:ext>
              </a:extLst>
            </p:cNvPr>
            <p:cNvSpPr txBox="1">
              <a:spLocks noChangeArrowheads="1"/>
            </p:cNvSpPr>
            <p:nvPr/>
          </p:nvSpPr>
          <p:spPr bwMode="auto">
            <a:xfrm>
              <a:off x="2782695"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08" name="Freeform 457">
              <a:extLst>
                <a:ext uri="{FF2B5EF4-FFF2-40B4-BE49-F238E27FC236}">
                  <a16:creationId xmlns:a16="http://schemas.microsoft.com/office/drawing/2014/main" id="{6ADCF8C5-71B0-48A8-E0AC-6A378E0672AD}"/>
                </a:ext>
              </a:extLst>
            </p:cNvPr>
            <p:cNvSpPr>
              <a:spLocks/>
            </p:cNvSpPr>
            <p:nvPr/>
          </p:nvSpPr>
          <p:spPr bwMode="auto">
            <a:xfrm>
              <a:off x="256867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 name="Group 110">
            <a:extLst>
              <a:ext uri="{FF2B5EF4-FFF2-40B4-BE49-F238E27FC236}">
                <a16:creationId xmlns:a16="http://schemas.microsoft.com/office/drawing/2014/main" id="{4519B97C-A0BB-7FCB-A478-42D370AF3E09}"/>
              </a:ext>
            </a:extLst>
          </p:cNvPr>
          <p:cNvGrpSpPr/>
          <p:nvPr/>
        </p:nvGrpSpPr>
        <p:grpSpPr>
          <a:xfrm>
            <a:off x="8517024" y="3442801"/>
            <a:ext cx="426824" cy="650419"/>
            <a:chOff x="2552508" y="2961272"/>
            <a:chExt cx="426824" cy="650419"/>
          </a:xfrm>
        </p:grpSpPr>
        <p:sp>
          <p:nvSpPr>
            <p:cNvPr id="112" name="Line 397">
              <a:extLst>
                <a:ext uri="{FF2B5EF4-FFF2-40B4-BE49-F238E27FC236}">
                  <a16:creationId xmlns:a16="http://schemas.microsoft.com/office/drawing/2014/main" id="{BD3FFFAE-F3F3-6BCE-8005-FA5ECBBE94AD}"/>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Line 398">
              <a:extLst>
                <a:ext uri="{FF2B5EF4-FFF2-40B4-BE49-F238E27FC236}">
                  <a16:creationId xmlns:a16="http://schemas.microsoft.com/office/drawing/2014/main" id="{773036B1-DC8A-96CA-02A4-A46A9B7FE0ED}"/>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399">
              <a:extLst>
                <a:ext uri="{FF2B5EF4-FFF2-40B4-BE49-F238E27FC236}">
                  <a16:creationId xmlns:a16="http://schemas.microsoft.com/office/drawing/2014/main" id="{3B41DC8B-D326-3CC0-F13D-615E2E6F2659}"/>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5" name="Group 400">
              <a:extLst>
                <a:ext uri="{FF2B5EF4-FFF2-40B4-BE49-F238E27FC236}">
                  <a16:creationId xmlns:a16="http://schemas.microsoft.com/office/drawing/2014/main" id="{E7D8D9CC-E051-87D3-25D6-0F9BC58FD77F}"/>
                </a:ext>
              </a:extLst>
            </p:cNvPr>
            <p:cNvGrpSpPr>
              <a:grpSpLocks/>
            </p:cNvGrpSpPr>
            <p:nvPr/>
          </p:nvGrpSpPr>
          <p:grpSpPr bwMode="auto">
            <a:xfrm>
              <a:off x="2757586" y="3004135"/>
              <a:ext cx="182562" cy="549275"/>
              <a:chOff x="1210" y="1814"/>
              <a:chExt cx="57" cy="346"/>
            </a:xfrm>
          </p:grpSpPr>
          <p:sp>
            <p:nvSpPr>
              <p:cNvPr id="121" name="Freeform 401">
                <a:extLst>
                  <a:ext uri="{FF2B5EF4-FFF2-40B4-BE49-F238E27FC236}">
                    <a16:creationId xmlns:a16="http://schemas.microsoft.com/office/drawing/2014/main" id="{EB3DDA62-374E-E0ED-1A43-BBB25F57AF9D}"/>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Freeform 402">
                <a:extLst>
                  <a:ext uri="{FF2B5EF4-FFF2-40B4-BE49-F238E27FC236}">
                    <a16:creationId xmlns:a16="http://schemas.microsoft.com/office/drawing/2014/main" id="{142FCB2F-DE61-0B90-6232-89F2AB072445}"/>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 name="Oval 403">
              <a:extLst>
                <a:ext uri="{FF2B5EF4-FFF2-40B4-BE49-F238E27FC236}">
                  <a16:creationId xmlns:a16="http://schemas.microsoft.com/office/drawing/2014/main" id="{314F9B23-3940-EB49-65CA-61F92D97456C}"/>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17" name="Text Box 419">
              <a:extLst>
                <a:ext uri="{FF2B5EF4-FFF2-40B4-BE49-F238E27FC236}">
                  <a16:creationId xmlns:a16="http://schemas.microsoft.com/office/drawing/2014/main" id="{F4520F00-4EFA-EB49-A0B0-41EA7E54A831}"/>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18" name="Text Box 420">
              <a:extLst>
                <a:ext uri="{FF2B5EF4-FFF2-40B4-BE49-F238E27FC236}">
                  <a16:creationId xmlns:a16="http://schemas.microsoft.com/office/drawing/2014/main" id="{FE0DC7DC-5A0C-E075-932C-B555C48DCFA2}"/>
                </a:ext>
              </a:extLst>
            </p:cNvPr>
            <p:cNvSpPr txBox="1">
              <a:spLocks noChangeArrowheads="1"/>
            </p:cNvSpPr>
            <p:nvPr/>
          </p:nvSpPr>
          <p:spPr bwMode="auto">
            <a:xfrm>
              <a:off x="2552508"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19" name="Text Box 421">
              <a:extLst>
                <a:ext uri="{FF2B5EF4-FFF2-40B4-BE49-F238E27FC236}">
                  <a16:creationId xmlns:a16="http://schemas.microsoft.com/office/drawing/2014/main" id="{83C9C7C1-F24B-57EF-F79E-0C0B5925A79C}"/>
                </a:ext>
              </a:extLst>
            </p:cNvPr>
            <p:cNvSpPr txBox="1">
              <a:spLocks noChangeArrowheads="1"/>
            </p:cNvSpPr>
            <p:nvPr/>
          </p:nvSpPr>
          <p:spPr bwMode="auto">
            <a:xfrm>
              <a:off x="2782695"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20" name="Freeform 457">
              <a:extLst>
                <a:ext uri="{FF2B5EF4-FFF2-40B4-BE49-F238E27FC236}">
                  <a16:creationId xmlns:a16="http://schemas.microsoft.com/office/drawing/2014/main" id="{FAAFA732-CCAF-C0F1-745C-1A1A898E40E6}"/>
                </a:ext>
              </a:extLst>
            </p:cNvPr>
            <p:cNvSpPr>
              <a:spLocks/>
            </p:cNvSpPr>
            <p:nvPr/>
          </p:nvSpPr>
          <p:spPr bwMode="auto">
            <a:xfrm>
              <a:off x="257502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 name="Line 399">
            <a:extLst>
              <a:ext uri="{FF2B5EF4-FFF2-40B4-BE49-F238E27FC236}">
                <a16:creationId xmlns:a16="http://schemas.microsoft.com/office/drawing/2014/main" id="{E2F3F17D-BCBC-268E-31CB-DCFC75F33ABB}"/>
              </a:ext>
            </a:extLst>
          </p:cNvPr>
          <p:cNvSpPr>
            <a:spLocks noChangeShapeType="1"/>
          </p:cNvSpPr>
          <p:nvPr/>
        </p:nvSpPr>
        <p:spPr bwMode="auto">
          <a:xfrm>
            <a:off x="8904664" y="3274484"/>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399">
            <a:extLst>
              <a:ext uri="{FF2B5EF4-FFF2-40B4-BE49-F238E27FC236}">
                <a16:creationId xmlns:a16="http://schemas.microsoft.com/office/drawing/2014/main" id="{6A22755C-F1FB-D0C6-D6A0-55B8BB684EE6}"/>
              </a:ext>
            </a:extLst>
          </p:cNvPr>
          <p:cNvSpPr>
            <a:spLocks noChangeShapeType="1"/>
          </p:cNvSpPr>
          <p:nvPr/>
        </p:nvSpPr>
        <p:spPr bwMode="auto">
          <a:xfrm>
            <a:off x="8903850" y="39621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399">
            <a:extLst>
              <a:ext uri="{FF2B5EF4-FFF2-40B4-BE49-F238E27FC236}">
                <a16:creationId xmlns:a16="http://schemas.microsoft.com/office/drawing/2014/main" id="{C708D9B4-1DD5-6B1A-CF5A-BF60760EFA02}"/>
              </a:ext>
            </a:extLst>
          </p:cNvPr>
          <p:cNvSpPr>
            <a:spLocks noChangeShapeType="1"/>
          </p:cNvSpPr>
          <p:nvPr/>
        </p:nvSpPr>
        <p:spPr bwMode="auto">
          <a:xfrm flipV="1">
            <a:off x="8084401" y="3082067"/>
            <a:ext cx="46434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399">
            <a:extLst>
              <a:ext uri="{FF2B5EF4-FFF2-40B4-BE49-F238E27FC236}">
                <a16:creationId xmlns:a16="http://schemas.microsoft.com/office/drawing/2014/main" id="{4F5092F4-9F8A-1E8E-6B0B-B8381D195F71}"/>
              </a:ext>
            </a:extLst>
          </p:cNvPr>
          <p:cNvSpPr>
            <a:spLocks noChangeShapeType="1"/>
          </p:cNvSpPr>
          <p:nvPr/>
        </p:nvSpPr>
        <p:spPr bwMode="auto">
          <a:xfrm>
            <a:off x="8369854" y="3758441"/>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399">
            <a:extLst>
              <a:ext uri="{FF2B5EF4-FFF2-40B4-BE49-F238E27FC236}">
                <a16:creationId xmlns:a16="http://schemas.microsoft.com/office/drawing/2014/main" id="{85582EFF-AA85-B393-6E6D-5E9197E4154D}"/>
              </a:ext>
            </a:extLst>
          </p:cNvPr>
          <p:cNvSpPr>
            <a:spLocks noChangeShapeType="1"/>
          </p:cNvSpPr>
          <p:nvPr/>
        </p:nvSpPr>
        <p:spPr bwMode="auto">
          <a:xfrm>
            <a:off x="8369854" y="4484461"/>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399">
            <a:extLst>
              <a:ext uri="{FF2B5EF4-FFF2-40B4-BE49-F238E27FC236}">
                <a16:creationId xmlns:a16="http://schemas.microsoft.com/office/drawing/2014/main" id="{809E32F8-211E-F6A5-C14B-752D22700B8D}"/>
              </a:ext>
            </a:extLst>
          </p:cNvPr>
          <p:cNvSpPr>
            <a:spLocks noChangeShapeType="1"/>
          </p:cNvSpPr>
          <p:nvPr/>
        </p:nvSpPr>
        <p:spPr bwMode="auto">
          <a:xfrm flipV="1">
            <a:off x="8907045" y="4160507"/>
            <a:ext cx="616065"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9" name="Group 324">
            <a:extLst>
              <a:ext uri="{FF2B5EF4-FFF2-40B4-BE49-F238E27FC236}">
                <a16:creationId xmlns:a16="http://schemas.microsoft.com/office/drawing/2014/main" id="{6AC6B12B-B878-E36B-403C-8B30BD1F6892}"/>
              </a:ext>
            </a:extLst>
          </p:cNvPr>
          <p:cNvGrpSpPr>
            <a:grpSpLocks/>
          </p:cNvGrpSpPr>
          <p:nvPr/>
        </p:nvGrpSpPr>
        <p:grpSpPr bwMode="auto">
          <a:xfrm>
            <a:off x="8680116" y="5224823"/>
            <a:ext cx="490538" cy="457200"/>
            <a:chOff x="2110" y="1699"/>
            <a:chExt cx="309" cy="288"/>
          </a:xfrm>
        </p:grpSpPr>
        <p:grpSp>
          <p:nvGrpSpPr>
            <p:cNvPr id="130" name="Group 125">
              <a:extLst>
                <a:ext uri="{FF2B5EF4-FFF2-40B4-BE49-F238E27FC236}">
                  <a16:creationId xmlns:a16="http://schemas.microsoft.com/office/drawing/2014/main" id="{A5E87D9C-A30E-F68A-9A3F-E2C287AB8BFA}"/>
                </a:ext>
              </a:extLst>
            </p:cNvPr>
            <p:cNvGrpSpPr>
              <a:grpSpLocks/>
            </p:cNvGrpSpPr>
            <p:nvPr/>
          </p:nvGrpSpPr>
          <p:grpSpPr bwMode="auto">
            <a:xfrm>
              <a:off x="2110" y="1699"/>
              <a:ext cx="288" cy="288"/>
              <a:chOff x="1585" y="1987"/>
              <a:chExt cx="288" cy="288"/>
            </a:xfrm>
          </p:grpSpPr>
          <p:grpSp>
            <p:nvGrpSpPr>
              <p:cNvPr id="132" name="Group 126">
                <a:extLst>
                  <a:ext uri="{FF2B5EF4-FFF2-40B4-BE49-F238E27FC236}">
                    <a16:creationId xmlns:a16="http://schemas.microsoft.com/office/drawing/2014/main" id="{383BCBB5-A991-4FC4-999B-D4CF7D0A027C}"/>
                  </a:ext>
                </a:extLst>
              </p:cNvPr>
              <p:cNvGrpSpPr>
                <a:grpSpLocks/>
              </p:cNvGrpSpPr>
              <p:nvPr/>
            </p:nvGrpSpPr>
            <p:grpSpPr bwMode="auto">
              <a:xfrm>
                <a:off x="1585" y="2160"/>
                <a:ext cx="288" cy="115"/>
                <a:chOff x="1152" y="2160"/>
                <a:chExt cx="288" cy="115"/>
              </a:xfrm>
            </p:grpSpPr>
            <p:sp>
              <p:nvSpPr>
                <p:cNvPr id="134" name="Line 127">
                  <a:extLst>
                    <a:ext uri="{FF2B5EF4-FFF2-40B4-BE49-F238E27FC236}">
                      <a16:creationId xmlns:a16="http://schemas.microsoft.com/office/drawing/2014/main" id="{7B1AA2C4-76A8-6A90-EBD6-C102CA376FC1}"/>
                    </a:ext>
                  </a:extLst>
                </p:cNvPr>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128">
                  <a:extLst>
                    <a:ext uri="{FF2B5EF4-FFF2-40B4-BE49-F238E27FC236}">
                      <a16:creationId xmlns:a16="http://schemas.microsoft.com/office/drawing/2014/main" id="{46ABE46F-8B9A-DD0C-71EA-07CB5EA2A377}"/>
                    </a:ext>
                  </a:extLst>
                </p:cNvPr>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129">
                  <a:extLst>
                    <a:ext uri="{FF2B5EF4-FFF2-40B4-BE49-F238E27FC236}">
                      <a16:creationId xmlns:a16="http://schemas.microsoft.com/office/drawing/2014/main" id="{A0DAFAC3-A41B-3522-3657-9D6EE55E8DFB}"/>
                    </a:ext>
                  </a:extLst>
                </p:cNvPr>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 name="Line 130">
                <a:extLst>
                  <a:ext uri="{FF2B5EF4-FFF2-40B4-BE49-F238E27FC236}">
                    <a16:creationId xmlns:a16="http://schemas.microsoft.com/office/drawing/2014/main" id="{730193BC-DA32-3812-9AE2-25491EBF7D92}"/>
                  </a:ext>
                </a:extLst>
              </p:cNvPr>
              <p:cNvSpPr>
                <a:spLocks noChangeShapeType="1"/>
              </p:cNvSpPr>
              <p:nvPr/>
            </p:nvSpPr>
            <p:spPr bwMode="auto">
              <a:xfrm flipV="1">
                <a:off x="1728" y="1987"/>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1" name="Freeform 323">
              <a:extLst>
                <a:ext uri="{FF2B5EF4-FFF2-40B4-BE49-F238E27FC236}">
                  <a16:creationId xmlns:a16="http://schemas.microsoft.com/office/drawing/2014/main" id="{54BE683F-B7B5-9364-13C7-708A8BC95402}"/>
                </a:ext>
              </a:extLst>
            </p:cNvPr>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 name="Group 330">
            <a:extLst>
              <a:ext uri="{FF2B5EF4-FFF2-40B4-BE49-F238E27FC236}">
                <a16:creationId xmlns:a16="http://schemas.microsoft.com/office/drawing/2014/main" id="{C0BC649F-C37E-53C3-36E1-99C542583181}"/>
              </a:ext>
            </a:extLst>
          </p:cNvPr>
          <p:cNvGrpSpPr>
            <a:grpSpLocks/>
          </p:cNvGrpSpPr>
          <p:nvPr/>
        </p:nvGrpSpPr>
        <p:grpSpPr bwMode="auto">
          <a:xfrm>
            <a:off x="8610600" y="2274108"/>
            <a:ext cx="571500" cy="566737"/>
            <a:chOff x="2693" y="1803"/>
            <a:chExt cx="360" cy="357"/>
          </a:xfrm>
        </p:grpSpPr>
        <p:grpSp>
          <p:nvGrpSpPr>
            <p:cNvPr id="138" name="Group 152">
              <a:extLst>
                <a:ext uri="{FF2B5EF4-FFF2-40B4-BE49-F238E27FC236}">
                  <a16:creationId xmlns:a16="http://schemas.microsoft.com/office/drawing/2014/main" id="{73732D0E-A487-6EF3-2169-196800329F39}"/>
                </a:ext>
              </a:extLst>
            </p:cNvPr>
            <p:cNvGrpSpPr>
              <a:grpSpLocks/>
            </p:cNvGrpSpPr>
            <p:nvPr/>
          </p:nvGrpSpPr>
          <p:grpSpPr bwMode="auto">
            <a:xfrm>
              <a:off x="2693" y="1803"/>
              <a:ext cx="358" cy="357"/>
              <a:chOff x="1543" y="1457"/>
              <a:chExt cx="358" cy="357"/>
            </a:xfrm>
          </p:grpSpPr>
          <p:grpSp>
            <p:nvGrpSpPr>
              <p:cNvPr id="140" name="Group 153">
                <a:extLst>
                  <a:ext uri="{FF2B5EF4-FFF2-40B4-BE49-F238E27FC236}">
                    <a16:creationId xmlns:a16="http://schemas.microsoft.com/office/drawing/2014/main" id="{35EFA8B9-3E6E-0226-1AAF-63E61F0DEC67}"/>
                  </a:ext>
                </a:extLst>
              </p:cNvPr>
              <p:cNvGrpSpPr>
                <a:grpSpLocks/>
              </p:cNvGrpSpPr>
              <p:nvPr/>
            </p:nvGrpSpPr>
            <p:grpSpPr bwMode="auto">
              <a:xfrm>
                <a:off x="1555" y="1584"/>
                <a:ext cx="346" cy="230"/>
                <a:chOff x="1555" y="1584"/>
                <a:chExt cx="346" cy="230"/>
              </a:xfrm>
            </p:grpSpPr>
            <p:sp>
              <p:nvSpPr>
                <p:cNvPr id="142" name="Line 154">
                  <a:extLst>
                    <a:ext uri="{FF2B5EF4-FFF2-40B4-BE49-F238E27FC236}">
                      <a16:creationId xmlns:a16="http://schemas.microsoft.com/office/drawing/2014/main" id="{8E25DF23-0183-9B33-E56C-368D7D0DC0A6}"/>
                    </a:ext>
                  </a:extLst>
                </p:cNvPr>
                <p:cNvSpPr>
                  <a:spLocks noChangeShapeType="1"/>
                </p:cNvSpPr>
                <p:nvPr/>
              </p:nvSpPr>
              <p:spPr bwMode="auto">
                <a:xfrm flipV="1">
                  <a:off x="1728" y="1584"/>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155">
                  <a:extLst>
                    <a:ext uri="{FF2B5EF4-FFF2-40B4-BE49-F238E27FC236}">
                      <a16:creationId xmlns:a16="http://schemas.microsoft.com/office/drawing/2014/main" id="{3B47EEE6-FA4F-5898-431A-B8E439595870}"/>
                    </a:ext>
                  </a:extLst>
                </p:cNvPr>
                <p:cNvSpPr>
                  <a:spLocks noChangeShapeType="1"/>
                </p:cNvSpPr>
                <p:nvPr/>
              </p:nvSpPr>
              <p:spPr bwMode="auto">
                <a:xfrm>
                  <a:off x="1555" y="158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1" name="Text Box 156">
                <a:extLst>
                  <a:ext uri="{FF2B5EF4-FFF2-40B4-BE49-F238E27FC236}">
                    <a16:creationId xmlns:a16="http://schemas.microsoft.com/office/drawing/2014/main" id="{4F6BB323-86FC-B612-546E-6975A847CEAD}"/>
                  </a:ext>
                </a:extLst>
              </p:cNvPr>
              <p:cNvSpPr txBox="1">
                <a:spLocks noChangeArrowheads="1"/>
              </p:cNvSpPr>
              <p:nvPr/>
            </p:nvSpPr>
            <p:spPr bwMode="auto">
              <a:xfrm>
                <a:off x="1543" y="1457"/>
                <a:ext cx="25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t>VDD</a:t>
                </a:r>
              </a:p>
            </p:txBody>
          </p:sp>
        </p:grpSp>
        <p:sp>
          <p:nvSpPr>
            <p:cNvPr id="139" name="Freeform 329">
              <a:extLst>
                <a:ext uri="{FF2B5EF4-FFF2-40B4-BE49-F238E27FC236}">
                  <a16:creationId xmlns:a16="http://schemas.microsoft.com/office/drawing/2014/main" id="{FFF0E34A-E18D-E195-D50B-55544A1254B9}"/>
                </a:ext>
              </a:extLst>
            </p:cNvPr>
            <p:cNvSpPr>
              <a:spLocks/>
            </p:cNvSpPr>
            <p:nvPr/>
          </p:nvSpPr>
          <p:spPr bwMode="auto">
            <a:xfrm>
              <a:off x="2707" y="1930"/>
              <a:ext cx="346" cy="230"/>
            </a:xfrm>
            <a:custGeom>
              <a:avLst/>
              <a:gdLst>
                <a:gd name="T0" fmla="*/ 0 w 346"/>
                <a:gd name="T1" fmla="*/ 0 h 230"/>
                <a:gd name="T2" fmla="*/ 173 w 346"/>
                <a:gd name="T3" fmla="*/ 230 h 230"/>
                <a:gd name="T4" fmla="*/ 346 w 346"/>
                <a:gd name="T5" fmla="*/ 0 h 230"/>
                <a:gd name="T6" fmla="*/ 0 w 346"/>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6" h="230">
                  <a:moveTo>
                    <a:pt x="0" y="0"/>
                  </a:moveTo>
                  <a:lnTo>
                    <a:pt x="173" y="230"/>
                  </a:lnTo>
                  <a:lnTo>
                    <a:pt x="346" y="0"/>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4" name="TextBox 143">
            <a:extLst>
              <a:ext uri="{FF2B5EF4-FFF2-40B4-BE49-F238E27FC236}">
                <a16:creationId xmlns:a16="http://schemas.microsoft.com/office/drawing/2014/main" id="{CD553C98-4F49-004C-C77F-32C69A7C072A}"/>
              </a:ext>
            </a:extLst>
          </p:cNvPr>
          <p:cNvSpPr txBox="1"/>
          <p:nvPr/>
        </p:nvSpPr>
        <p:spPr>
          <a:xfrm>
            <a:off x="7858299" y="2781783"/>
            <a:ext cx="303288" cy="276999"/>
          </a:xfrm>
          <a:prstGeom prst="rect">
            <a:avLst/>
          </a:prstGeom>
          <a:noFill/>
        </p:spPr>
        <p:txBody>
          <a:bodyPr wrap="none" rtlCol="0">
            <a:spAutoFit/>
          </a:bodyPr>
          <a:lstStyle/>
          <a:p>
            <a:r>
              <a:rPr lang="en-US" sz="1200" dirty="0"/>
              <a:t>In</a:t>
            </a:r>
          </a:p>
        </p:txBody>
      </p:sp>
      <p:sp>
        <p:nvSpPr>
          <p:cNvPr id="146" name="TextBox 145">
            <a:extLst>
              <a:ext uri="{FF2B5EF4-FFF2-40B4-BE49-F238E27FC236}">
                <a16:creationId xmlns:a16="http://schemas.microsoft.com/office/drawing/2014/main" id="{D511795C-1CE4-B29A-D7AE-DC2EFA7A20CD}"/>
              </a:ext>
            </a:extLst>
          </p:cNvPr>
          <p:cNvSpPr txBox="1"/>
          <p:nvPr/>
        </p:nvSpPr>
        <p:spPr>
          <a:xfrm>
            <a:off x="7952762" y="3514049"/>
            <a:ext cx="446212" cy="276999"/>
          </a:xfrm>
          <a:prstGeom prst="rect">
            <a:avLst/>
          </a:prstGeom>
          <a:noFill/>
        </p:spPr>
        <p:txBody>
          <a:bodyPr wrap="none" rtlCol="0">
            <a:spAutoFit/>
          </a:bodyPr>
          <a:lstStyle/>
          <a:p>
            <a:r>
              <a:rPr lang="en-US" sz="1200" dirty="0"/>
              <a:t>Vcc</a:t>
            </a:r>
            <a:r>
              <a:rPr lang="en-US" sz="1200" baseline="-25000" dirty="0"/>
              <a:t>1</a:t>
            </a:r>
          </a:p>
        </p:txBody>
      </p:sp>
      <p:sp>
        <p:nvSpPr>
          <p:cNvPr id="147" name="TextBox 146">
            <a:extLst>
              <a:ext uri="{FF2B5EF4-FFF2-40B4-BE49-F238E27FC236}">
                <a16:creationId xmlns:a16="http://schemas.microsoft.com/office/drawing/2014/main" id="{C4264581-3BAC-F099-D400-CD63C183B49D}"/>
              </a:ext>
            </a:extLst>
          </p:cNvPr>
          <p:cNvSpPr txBox="1"/>
          <p:nvPr/>
        </p:nvSpPr>
        <p:spPr>
          <a:xfrm>
            <a:off x="8084402" y="4232295"/>
            <a:ext cx="416011" cy="276999"/>
          </a:xfrm>
          <a:prstGeom prst="rect">
            <a:avLst/>
          </a:prstGeom>
          <a:noFill/>
        </p:spPr>
        <p:txBody>
          <a:bodyPr wrap="none" rtlCol="0">
            <a:spAutoFit/>
          </a:bodyPr>
          <a:lstStyle/>
          <a:p>
            <a:r>
              <a:rPr lang="en-US" sz="1200" dirty="0" err="1"/>
              <a:t>Vgb</a:t>
            </a:r>
            <a:endParaRPr lang="en-US" sz="1200" dirty="0"/>
          </a:p>
        </p:txBody>
      </p:sp>
      <p:grpSp>
        <p:nvGrpSpPr>
          <p:cNvPr id="148" name="Group 147">
            <a:extLst>
              <a:ext uri="{FF2B5EF4-FFF2-40B4-BE49-F238E27FC236}">
                <a16:creationId xmlns:a16="http://schemas.microsoft.com/office/drawing/2014/main" id="{C6684AC6-7C7F-FAED-156B-069B9596F7F0}"/>
              </a:ext>
            </a:extLst>
          </p:cNvPr>
          <p:cNvGrpSpPr/>
          <p:nvPr/>
        </p:nvGrpSpPr>
        <p:grpSpPr>
          <a:xfrm flipH="1">
            <a:off x="9490276" y="4661157"/>
            <a:ext cx="422062" cy="636132"/>
            <a:chOff x="3599599" y="3005723"/>
            <a:chExt cx="422062" cy="636132"/>
          </a:xfrm>
        </p:grpSpPr>
        <p:sp>
          <p:nvSpPr>
            <p:cNvPr id="149" name="Line 389">
              <a:extLst>
                <a:ext uri="{FF2B5EF4-FFF2-40B4-BE49-F238E27FC236}">
                  <a16:creationId xmlns:a16="http://schemas.microsoft.com/office/drawing/2014/main" id="{06EF30B1-EF10-C3BD-ECC0-859870418655}"/>
                </a:ext>
              </a:extLst>
            </p:cNvPr>
            <p:cNvSpPr>
              <a:spLocks noChangeShapeType="1"/>
            </p:cNvSpPr>
            <p:nvPr/>
          </p:nvSpPr>
          <p:spPr bwMode="auto">
            <a:xfrm flipH="1">
              <a:off x="3612589" y="3316874"/>
              <a:ext cx="138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Line 390">
              <a:extLst>
                <a:ext uri="{FF2B5EF4-FFF2-40B4-BE49-F238E27FC236}">
                  <a16:creationId xmlns:a16="http://schemas.microsoft.com/office/drawing/2014/main" id="{B652E158-9807-EBAA-181E-13C668C67D20}"/>
                </a:ext>
              </a:extLst>
            </p:cNvPr>
            <p:cNvSpPr>
              <a:spLocks noChangeShapeType="1"/>
            </p:cNvSpPr>
            <p:nvPr/>
          </p:nvSpPr>
          <p:spPr bwMode="auto">
            <a:xfrm flipH="1">
              <a:off x="3750702"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391">
              <a:extLst>
                <a:ext uri="{FF2B5EF4-FFF2-40B4-BE49-F238E27FC236}">
                  <a16:creationId xmlns:a16="http://schemas.microsoft.com/office/drawing/2014/main" id="{56DFECBC-987B-C05C-B43B-91014BCF3050}"/>
                </a:ext>
              </a:extLst>
            </p:cNvPr>
            <p:cNvSpPr>
              <a:spLocks noChangeShapeType="1"/>
            </p:cNvSpPr>
            <p:nvPr/>
          </p:nvSpPr>
          <p:spPr bwMode="auto">
            <a:xfrm>
              <a:off x="3796739"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2" name="Group 392">
              <a:extLst>
                <a:ext uri="{FF2B5EF4-FFF2-40B4-BE49-F238E27FC236}">
                  <a16:creationId xmlns:a16="http://schemas.microsoft.com/office/drawing/2014/main" id="{2E565062-C56E-ABB8-9679-5D4B94FCF9B8}"/>
                </a:ext>
              </a:extLst>
            </p:cNvPr>
            <p:cNvGrpSpPr>
              <a:grpSpLocks/>
            </p:cNvGrpSpPr>
            <p:nvPr/>
          </p:nvGrpSpPr>
          <p:grpSpPr bwMode="auto">
            <a:xfrm>
              <a:off x="3796739" y="3042236"/>
              <a:ext cx="182563" cy="549275"/>
              <a:chOff x="1210" y="1814"/>
              <a:chExt cx="57" cy="346"/>
            </a:xfrm>
          </p:grpSpPr>
          <p:sp>
            <p:nvSpPr>
              <p:cNvPr id="157" name="Freeform 393">
                <a:extLst>
                  <a:ext uri="{FF2B5EF4-FFF2-40B4-BE49-F238E27FC236}">
                    <a16:creationId xmlns:a16="http://schemas.microsoft.com/office/drawing/2014/main" id="{663BEEC2-DD9E-E3F7-A36F-7B0396E39655}"/>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Freeform 394">
                <a:extLst>
                  <a:ext uri="{FF2B5EF4-FFF2-40B4-BE49-F238E27FC236}">
                    <a16:creationId xmlns:a16="http://schemas.microsoft.com/office/drawing/2014/main" id="{1F55CB3B-A179-9CD6-9085-CF5996E82711}"/>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3" name="Text Box 422">
              <a:extLst>
                <a:ext uri="{FF2B5EF4-FFF2-40B4-BE49-F238E27FC236}">
                  <a16:creationId xmlns:a16="http://schemas.microsoft.com/office/drawing/2014/main" id="{EE637620-2426-2333-28EC-3C314528EAAE}"/>
                </a:ext>
              </a:extLst>
            </p:cNvPr>
            <p:cNvSpPr txBox="1">
              <a:spLocks noChangeArrowheads="1"/>
            </p:cNvSpPr>
            <p:nvPr/>
          </p:nvSpPr>
          <p:spPr bwMode="auto">
            <a:xfrm>
              <a:off x="3599599" y="31470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54" name="Text Box 423">
              <a:extLst>
                <a:ext uri="{FF2B5EF4-FFF2-40B4-BE49-F238E27FC236}">
                  <a16:creationId xmlns:a16="http://schemas.microsoft.com/office/drawing/2014/main" id="{F3955262-BB38-0C0D-7C96-E5C503763C09}"/>
                </a:ext>
              </a:extLst>
            </p:cNvPr>
            <p:cNvSpPr txBox="1">
              <a:spLocks noChangeArrowheads="1"/>
            </p:cNvSpPr>
            <p:nvPr/>
          </p:nvSpPr>
          <p:spPr bwMode="auto">
            <a:xfrm>
              <a:off x="3836931" y="34264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55" name="Text Box 424">
              <a:extLst>
                <a:ext uri="{FF2B5EF4-FFF2-40B4-BE49-F238E27FC236}">
                  <a16:creationId xmlns:a16="http://schemas.microsoft.com/office/drawing/2014/main" id="{58D1CE72-65E0-01AC-C14B-F498A35C4867}"/>
                </a:ext>
              </a:extLst>
            </p:cNvPr>
            <p:cNvSpPr txBox="1">
              <a:spLocks noChangeArrowheads="1"/>
            </p:cNvSpPr>
            <p:nvPr/>
          </p:nvSpPr>
          <p:spPr bwMode="auto">
            <a:xfrm>
              <a:off x="3836137" y="3005723"/>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56" name="Freeform 455">
              <a:extLst>
                <a:ext uri="{FF2B5EF4-FFF2-40B4-BE49-F238E27FC236}">
                  <a16:creationId xmlns:a16="http://schemas.microsoft.com/office/drawing/2014/main" id="{31A4C9CC-3827-0CF5-BBCD-4CDC7DD41B9C}"/>
                </a:ext>
              </a:extLst>
            </p:cNvPr>
            <p:cNvSpPr>
              <a:spLocks/>
            </p:cNvSpPr>
            <p:nvPr/>
          </p:nvSpPr>
          <p:spPr bwMode="auto">
            <a:xfrm>
              <a:off x="3622114" y="3042236"/>
              <a:ext cx="366713" cy="547688"/>
            </a:xfrm>
            <a:custGeom>
              <a:avLst/>
              <a:gdLst>
                <a:gd name="T0" fmla="*/ 231 w 231"/>
                <a:gd name="T1" fmla="*/ 0 h 345"/>
                <a:gd name="T2" fmla="*/ 0 w 231"/>
                <a:gd name="T3" fmla="*/ 173 h 345"/>
                <a:gd name="T4" fmla="*/ 231 w 231"/>
                <a:gd name="T5" fmla="*/ 345 h 345"/>
                <a:gd name="T6" fmla="*/ 231 w 231"/>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345">
                  <a:moveTo>
                    <a:pt x="231" y="0"/>
                  </a:moveTo>
                  <a:lnTo>
                    <a:pt x="0" y="173"/>
                  </a:lnTo>
                  <a:lnTo>
                    <a:pt x="231" y="345"/>
                  </a:lnTo>
                  <a:lnTo>
                    <a:pt x="23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9" name="Group 158">
            <a:extLst>
              <a:ext uri="{FF2B5EF4-FFF2-40B4-BE49-F238E27FC236}">
                <a16:creationId xmlns:a16="http://schemas.microsoft.com/office/drawing/2014/main" id="{4460A861-B94A-A9BB-3A72-45FE2B578D33}"/>
              </a:ext>
            </a:extLst>
          </p:cNvPr>
          <p:cNvGrpSpPr/>
          <p:nvPr/>
        </p:nvGrpSpPr>
        <p:grpSpPr>
          <a:xfrm flipH="1">
            <a:off x="9492658" y="4113437"/>
            <a:ext cx="426823" cy="650419"/>
            <a:chOff x="2552509" y="2961272"/>
            <a:chExt cx="426823" cy="650419"/>
          </a:xfrm>
        </p:grpSpPr>
        <p:sp>
          <p:nvSpPr>
            <p:cNvPr id="160" name="Line 397">
              <a:extLst>
                <a:ext uri="{FF2B5EF4-FFF2-40B4-BE49-F238E27FC236}">
                  <a16:creationId xmlns:a16="http://schemas.microsoft.com/office/drawing/2014/main" id="{28E1EB48-6309-92B5-5D76-120593E54221}"/>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Line 398">
              <a:extLst>
                <a:ext uri="{FF2B5EF4-FFF2-40B4-BE49-F238E27FC236}">
                  <a16:creationId xmlns:a16="http://schemas.microsoft.com/office/drawing/2014/main" id="{8F00671D-64DD-AECE-A806-4318AF632F53}"/>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Line 399">
              <a:extLst>
                <a:ext uri="{FF2B5EF4-FFF2-40B4-BE49-F238E27FC236}">
                  <a16:creationId xmlns:a16="http://schemas.microsoft.com/office/drawing/2014/main" id="{1024ED56-6612-BDF9-F626-0D012AC966D4}"/>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3" name="Group 400">
              <a:extLst>
                <a:ext uri="{FF2B5EF4-FFF2-40B4-BE49-F238E27FC236}">
                  <a16:creationId xmlns:a16="http://schemas.microsoft.com/office/drawing/2014/main" id="{EB93242D-8614-7790-0CFD-5198F39C52A4}"/>
                </a:ext>
              </a:extLst>
            </p:cNvPr>
            <p:cNvGrpSpPr>
              <a:grpSpLocks/>
            </p:cNvGrpSpPr>
            <p:nvPr/>
          </p:nvGrpSpPr>
          <p:grpSpPr bwMode="auto">
            <a:xfrm>
              <a:off x="2757586" y="3004135"/>
              <a:ext cx="182562" cy="549275"/>
              <a:chOff x="1210" y="1814"/>
              <a:chExt cx="57" cy="346"/>
            </a:xfrm>
          </p:grpSpPr>
          <p:sp>
            <p:nvSpPr>
              <p:cNvPr id="169" name="Freeform 401">
                <a:extLst>
                  <a:ext uri="{FF2B5EF4-FFF2-40B4-BE49-F238E27FC236}">
                    <a16:creationId xmlns:a16="http://schemas.microsoft.com/office/drawing/2014/main" id="{9BD78281-7C70-1DAA-2EFD-B463424729A2}"/>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Freeform 402">
                <a:extLst>
                  <a:ext uri="{FF2B5EF4-FFF2-40B4-BE49-F238E27FC236}">
                    <a16:creationId xmlns:a16="http://schemas.microsoft.com/office/drawing/2014/main" id="{CB0AA904-2DC0-5706-0959-606112537A69}"/>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 name="Oval 403">
              <a:extLst>
                <a:ext uri="{FF2B5EF4-FFF2-40B4-BE49-F238E27FC236}">
                  <a16:creationId xmlns:a16="http://schemas.microsoft.com/office/drawing/2014/main" id="{C43A8DA0-2631-A2F0-EF03-91E5A734532A}"/>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65" name="Text Box 419">
              <a:extLst>
                <a:ext uri="{FF2B5EF4-FFF2-40B4-BE49-F238E27FC236}">
                  <a16:creationId xmlns:a16="http://schemas.microsoft.com/office/drawing/2014/main" id="{EA53ED1D-F62A-6EA1-5F3A-CA45F0FD1852}"/>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66" name="Text Box 420">
              <a:extLst>
                <a:ext uri="{FF2B5EF4-FFF2-40B4-BE49-F238E27FC236}">
                  <a16:creationId xmlns:a16="http://schemas.microsoft.com/office/drawing/2014/main" id="{8C8808BD-E07E-8C0D-B8EF-62B29705C3E7}"/>
                </a:ext>
              </a:extLst>
            </p:cNvPr>
            <p:cNvSpPr txBox="1">
              <a:spLocks noChangeArrowheads="1"/>
            </p:cNvSpPr>
            <p:nvPr/>
          </p:nvSpPr>
          <p:spPr bwMode="auto">
            <a:xfrm>
              <a:off x="2552509"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67" name="Text Box 421">
              <a:extLst>
                <a:ext uri="{FF2B5EF4-FFF2-40B4-BE49-F238E27FC236}">
                  <a16:creationId xmlns:a16="http://schemas.microsoft.com/office/drawing/2014/main" id="{F09273E8-5A8B-6A52-08C7-A521793523C6}"/>
                </a:ext>
              </a:extLst>
            </p:cNvPr>
            <p:cNvSpPr txBox="1">
              <a:spLocks noChangeArrowheads="1"/>
            </p:cNvSpPr>
            <p:nvPr/>
          </p:nvSpPr>
          <p:spPr bwMode="auto">
            <a:xfrm>
              <a:off x="2782696"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68" name="Freeform 457">
              <a:extLst>
                <a:ext uri="{FF2B5EF4-FFF2-40B4-BE49-F238E27FC236}">
                  <a16:creationId xmlns:a16="http://schemas.microsoft.com/office/drawing/2014/main" id="{1C09C973-AB94-DAF5-109F-417CDC3F8D23}"/>
                </a:ext>
              </a:extLst>
            </p:cNvPr>
            <p:cNvSpPr>
              <a:spLocks/>
            </p:cNvSpPr>
            <p:nvPr/>
          </p:nvSpPr>
          <p:spPr bwMode="auto">
            <a:xfrm>
              <a:off x="257502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1" name="Line 399">
            <a:extLst>
              <a:ext uri="{FF2B5EF4-FFF2-40B4-BE49-F238E27FC236}">
                <a16:creationId xmlns:a16="http://schemas.microsoft.com/office/drawing/2014/main" id="{8ABF20BA-0CBD-55CA-0BF8-FD0E77F53567}"/>
              </a:ext>
            </a:extLst>
          </p:cNvPr>
          <p:cNvSpPr>
            <a:spLocks noChangeShapeType="1"/>
          </p:cNvSpPr>
          <p:nvPr/>
        </p:nvSpPr>
        <p:spPr bwMode="auto">
          <a:xfrm flipH="1">
            <a:off x="9899348" y="4430938"/>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TextBox 171">
            <a:extLst>
              <a:ext uri="{FF2B5EF4-FFF2-40B4-BE49-F238E27FC236}">
                <a16:creationId xmlns:a16="http://schemas.microsoft.com/office/drawing/2014/main" id="{588F01CC-A8CC-6A36-73C1-A43BAC7C6A76}"/>
              </a:ext>
            </a:extLst>
          </p:cNvPr>
          <p:cNvSpPr txBox="1"/>
          <p:nvPr/>
        </p:nvSpPr>
        <p:spPr>
          <a:xfrm flipH="1">
            <a:off x="9935446" y="4180518"/>
            <a:ext cx="446212" cy="276999"/>
          </a:xfrm>
          <a:prstGeom prst="rect">
            <a:avLst/>
          </a:prstGeom>
          <a:noFill/>
        </p:spPr>
        <p:txBody>
          <a:bodyPr wrap="none" rtlCol="0">
            <a:spAutoFit/>
          </a:bodyPr>
          <a:lstStyle/>
          <a:p>
            <a:r>
              <a:rPr lang="en-US" sz="1200" dirty="0"/>
              <a:t>Vcc</a:t>
            </a:r>
            <a:r>
              <a:rPr lang="en-US" sz="1200" baseline="-25000" dirty="0"/>
              <a:t>2</a:t>
            </a:r>
          </a:p>
        </p:txBody>
      </p:sp>
      <p:sp>
        <p:nvSpPr>
          <p:cNvPr id="173" name="Line 399">
            <a:extLst>
              <a:ext uri="{FF2B5EF4-FFF2-40B4-BE49-F238E27FC236}">
                <a16:creationId xmlns:a16="http://schemas.microsoft.com/office/drawing/2014/main" id="{B8768F5F-9260-E342-5B7A-322BA762BC39}"/>
              </a:ext>
            </a:extLst>
          </p:cNvPr>
          <p:cNvSpPr>
            <a:spLocks noChangeShapeType="1"/>
          </p:cNvSpPr>
          <p:nvPr/>
        </p:nvSpPr>
        <p:spPr bwMode="auto">
          <a:xfrm flipV="1">
            <a:off x="9523884" y="4692905"/>
            <a:ext cx="660854" cy="384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TextBox 173">
            <a:extLst>
              <a:ext uri="{FF2B5EF4-FFF2-40B4-BE49-F238E27FC236}">
                <a16:creationId xmlns:a16="http://schemas.microsoft.com/office/drawing/2014/main" id="{77F11B18-9AFB-4908-C96C-05D4483B9DE0}"/>
              </a:ext>
            </a:extLst>
          </p:cNvPr>
          <p:cNvSpPr txBox="1"/>
          <p:nvPr/>
        </p:nvSpPr>
        <p:spPr>
          <a:xfrm>
            <a:off x="10036007" y="4644457"/>
            <a:ext cx="418704" cy="276999"/>
          </a:xfrm>
          <a:prstGeom prst="rect">
            <a:avLst/>
          </a:prstGeom>
          <a:noFill/>
        </p:spPr>
        <p:txBody>
          <a:bodyPr wrap="none" rtlCol="0">
            <a:spAutoFit/>
          </a:bodyPr>
          <a:lstStyle/>
          <a:p>
            <a:r>
              <a:rPr lang="en-US" sz="1200" dirty="0"/>
              <a:t>Out</a:t>
            </a:r>
          </a:p>
        </p:txBody>
      </p:sp>
      <p:grpSp>
        <p:nvGrpSpPr>
          <p:cNvPr id="175" name="Group 324">
            <a:extLst>
              <a:ext uri="{FF2B5EF4-FFF2-40B4-BE49-F238E27FC236}">
                <a16:creationId xmlns:a16="http://schemas.microsoft.com/office/drawing/2014/main" id="{9A7FF657-9064-FD6B-3A28-8410FB60946E}"/>
              </a:ext>
            </a:extLst>
          </p:cNvPr>
          <p:cNvGrpSpPr>
            <a:grpSpLocks/>
          </p:cNvGrpSpPr>
          <p:nvPr/>
        </p:nvGrpSpPr>
        <p:grpSpPr bwMode="auto">
          <a:xfrm>
            <a:off x="9307990" y="5231257"/>
            <a:ext cx="490538" cy="457200"/>
            <a:chOff x="2110" y="1699"/>
            <a:chExt cx="309" cy="288"/>
          </a:xfrm>
        </p:grpSpPr>
        <p:grpSp>
          <p:nvGrpSpPr>
            <p:cNvPr id="176" name="Group 125">
              <a:extLst>
                <a:ext uri="{FF2B5EF4-FFF2-40B4-BE49-F238E27FC236}">
                  <a16:creationId xmlns:a16="http://schemas.microsoft.com/office/drawing/2014/main" id="{9B48A42D-9DFD-AD97-783B-048001466B44}"/>
                </a:ext>
              </a:extLst>
            </p:cNvPr>
            <p:cNvGrpSpPr>
              <a:grpSpLocks/>
            </p:cNvGrpSpPr>
            <p:nvPr/>
          </p:nvGrpSpPr>
          <p:grpSpPr bwMode="auto">
            <a:xfrm>
              <a:off x="2110" y="1699"/>
              <a:ext cx="288" cy="288"/>
              <a:chOff x="1585" y="1987"/>
              <a:chExt cx="288" cy="288"/>
            </a:xfrm>
          </p:grpSpPr>
          <p:grpSp>
            <p:nvGrpSpPr>
              <p:cNvPr id="178" name="Group 126">
                <a:extLst>
                  <a:ext uri="{FF2B5EF4-FFF2-40B4-BE49-F238E27FC236}">
                    <a16:creationId xmlns:a16="http://schemas.microsoft.com/office/drawing/2014/main" id="{37B76CE7-F5BB-FEB6-5324-C238BA190716}"/>
                  </a:ext>
                </a:extLst>
              </p:cNvPr>
              <p:cNvGrpSpPr>
                <a:grpSpLocks/>
              </p:cNvGrpSpPr>
              <p:nvPr/>
            </p:nvGrpSpPr>
            <p:grpSpPr bwMode="auto">
              <a:xfrm>
                <a:off x="1585" y="2160"/>
                <a:ext cx="288" cy="115"/>
                <a:chOff x="1152" y="2160"/>
                <a:chExt cx="288" cy="115"/>
              </a:xfrm>
            </p:grpSpPr>
            <p:sp>
              <p:nvSpPr>
                <p:cNvPr id="180" name="Line 127">
                  <a:extLst>
                    <a:ext uri="{FF2B5EF4-FFF2-40B4-BE49-F238E27FC236}">
                      <a16:creationId xmlns:a16="http://schemas.microsoft.com/office/drawing/2014/main" id="{ACD8E1A0-7DB9-7BF0-6302-7E2AD3FEF240}"/>
                    </a:ext>
                  </a:extLst>
                </p:cNvPr>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 name="Line 128">
                  <a:extLst>
                    <a:ext uri="{FF2B5EF4-FFF2-40B4-BE49-F238E27FC236}">
                      <a16:creationId xmlns:a16="http://schemas.microsoft.com/office/drawing/2014/main" id="{24866AE7-49F9-05AA-E504-52FA3CBFE5D4}"/>
                    </a:ext>
                  </a:extLst>
                </p:cNvPr>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Line 129">
                  <a:extLst>
                    <a:ext uri="{FF2B5EF4-FFF2-40B4-BE49-F238E27FC236}">
                      <a16:creationId xmlns:a16="http://schemas.microsoft.com/office/drawing/2014/main" id="{64716E4F-9805-E8B0-4E1D-BA24337A605C}"/>
                    </a:ext>
                  </a:extLst>
                </p:cNvPr>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 name="Line 130">
                <a:extLst>
                  <a:ext uri="{FF2B5EF4-FFF2-40B4-BE49-F238E27FC236}">
                    <a16:creationId xmlns:a16="http://schemas.microsoft.com/office/drawing/2014/main" id="{AEFE2CD6-C697-8FA5-8937-87A1EDD0F174}"/>
                  </a:ext>
                </a:extLst>
              </p:cNvPr>
              <p:cNvSpPr>
                <a:spLocks noChangeShapeType="1"/>
              </p:cNvSpPr>
              <p:nvPr/>
            </p:nvSpPr>
            <p:spPr bwMode="auto">
              <a:xfrm flipV="1">
                <a:off x="1728" y="1987"/>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 name="Freeform 323">
              <a:extLst>
                <a:ext uri="{FF2B5EF4-FFF2-40B4-BE49-F238E27FC236}">
                  <a16:creationId xmlns:a16="http://schemas.microsoft.com/office/drawing/2014/main" id="{B5D4F9AD-620B-9751-4B41-5FFF6AE4A4AF}"/>
                </a:ext>
              </a:extLst>
            </p:cNvPr>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3" name="Line 399">
            <a:extLst>
              <a:ext uri="{FF2B5EF4-FFF2-40B4-BE49-F238E27FC236}">
                <a16:creationId xmlns:a16="http://schemas.microsoft.com/office/drawing/2014/main" id="{A183309A-A603-68EE-4B3C-A72055286CA8}"/>
              </a:ext>
            </a:extLst>
          </p:cNvPr>
          <p:cNvSpPr>
            <a:spLocks noChangeShapeType="1"/>
          </p:cNvSpPr>
          <p:nvPr/>
        </p:nvSpPr>
        <p:spPr bwMode="auto">
          <a:xfrm flipH="1">
            <a:off x="8907801" y="4748179"/>
            <a:ext cx="0" cy="47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TextBox 183">
            <a:extLst>
              <a:ext uri="{FF2B5EF4-FFF2-40B4-BE49-F238E27FC236}">
                <a16:creationId xmlns:a16="http://schemas.microsoft.com/office/drawing/2014/main" id="{1BB364D0-46A5-F805-9B5C-AFC058C0FAB5}"/>
              </a:ext>
            </a:extLst>
          </p:cNvPr>
          <p:cNvSpPr txBox="1"/>
          <p:nvPr/>
        </p:nvSpPr>
        <p:spPr>
          <a:xfrm>
            <a:off x="9829695" y="4913225"/>
            <a:ext cx="386644" cy="276999"/>
          </a:xfrm>
          <a:prstGeom prst="rect">
            <a:avLst/>
          </a:prstGeom>
          <a:noFill/>
        </p:spPr>
        <p:txBody>
          <a:bodyPr wrap="none" rtlCol="0">
            <a:spAutoFit/>
          </a:bodyPr>
          <a:lstStyle/>
          <a:p>
            <a:r>
              <a:rPr lang="en-US" sz="1200" dirty="0" err="1"/>
              <a:t>Vld</a:t>
            </a:r>
            <a:endParaRPr lang="en-US" sz="1200" dirty="0"/>
          </a:p>
        </p:txBody>
      </p:sp>
      <p:grpSp>
        <p:nvGrpSpPr>
          <p:cNvPr id="185" name="Group 184">
            <a:extLst>
              <a:ext uri="{FF2B5EF4-FFF2-40B4-BE49-F238E27FC236}">
                <a16:creationId xmlns:a16="http://schemas.microsoft.com/office/drawing/2014/main" id="{6C6E5802-B180-86BE-5BE8-F7FA2A726E41}"/>
              </a:ext>
            </a:extLst>
          </p:cNvPr>
          <p:cNvGrpSpPr/>
          <p:nvPr/>
        </p:nvGrpSpPr>
        <p:grpSpPr>
          <a:xfrm>
            <a:off x="2025919" y="4175512"/>
            <a:ext cx="422062" cy="636132"/>
            <a:chOff x="3599598" y="3005723"/>
            <a:chExt cx="422062" cy="636132"/>
          </a:xfrm>
        </p:grpSpPr>
        <p:sp>
          <p:nvSpPr>
            <p:cNvPr id="186" name="Line 389">
              <a:extLst>
                <a:ext uri="{FF2B5EF4-FFF2-40B4-BE49-F238E27FC236}">
                  <a16:creationId xmlns:a16="http://schemas.microsoft.com/office/drawing/2014/main" id="{916807D3-57FA-7BD2-61A0-F633917A9E75}"/>
                </a:ext>
              </a:extLst>
            </p:cNvPr>
            <p:cNvSpPr>
              <a:spLocks noChangeShapeType="1"/>
            </p:cNvSpPr>
            <p:nvPr/>
          </p:nvSpPr>
          <p:spPr bwMode="auto">
            <a:xfrm flipH="1">
              <a:off x="3612589" y="3316874"/>
              <a:ext cx="138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 name="Line 390">
              <a:extLst>
                <a:ext uri="{FF2B5EF4-FFF2-40B4-BE49-F238E27FC236}">
                  <a16:creationId xmlns:a16="http://schemas.microsoft.com/office/drawing/2014/main" id="{1600563F-26FF-72CF-B7AD-73DE571D37D0}"/>
                </a:ext>
              </a:extLst>
            </p:cNvPr>
            <p:cNvSpPr>
              <a:spLocks noChangeShapeType="1"/>
            </p:cNvSpPr>
            <p:nvPr/>
          </p:nvSpPr>
          <p:spPr bwMode="auto">
            <a:xfrm flipH="1">
              <a:off x="3750702"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Line 391">
              <a:extLst>
                <a:ext uri="{FF2B5EF4-FFF2-40B4-BE49-F238E27FC236}">
                  <a16:creationId xmlns:a16="http://schemas.microsoft.com/office/drawing/2014/main" id="{89CB39F5-F67B-4E97-1D8B-6EF8C7EA7D26}"/>
                </a:ext>
              </a:extLst>
            </p:cNvPr>
            <p:cNvSpPr>
              <a:spLocks noChangeShapeType="1"/>
            </p:cNvSpPr>
            <p:nvPr/>
          </p:nvSpPr>
          <p:spPr bwMode="auto">
            <a:xfrm>
              <a:off x="3796739"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9" name="Group 392">
              <a:extLst>
                <a:ext uri="{FF2B5EF4-FFF2-40B4-BE49-F238E27FC236}">
                  <a16:creationId xmlns:a16="http://schemas.microsoft.com/office/drawing/2014/main" id="{90B2D44F-2AF0-E7F2-CB92-A42AC6308801}"/>
                </a:ext>
              </a:extLst>
            </p:cNvPr>
            <p:cNvGrpSpPr>
              <a:grpSpLocks/>
            </p:cNvGrpSpPr>
            <p:nvPr/>
          </p:nvGrpSpPr>
          <p:grpSpPr bwMode="auto">
            <a:xfrm>
              <a:off x="3796739" y="3042236"/>
              <a:ext cx="182563" cy="549275"/>
              <a:chOff x="1210" y="1814"/>
              <a:chExt cx="57" cy="346"/>
            </a:xfrm>
          </p:grpSpPr>
          <p:sp>
            <p:nvSpPr>
              <p:cNvPr id="194" name="Freeform 393">
                <a:extLst>
                  <a:ext uri="{FF2B5EF4-FFF2-40B4-BE49-F238E27FC236}">
                    <a16:creationId xmlns:a16="http://schemas.microsoft.com/office/drawing/2014/main" id="{82D2B624-329B-0652-3D18-8A17F083F352}"/>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Freeform 394">
                <a:extLst>
                  <a:ext uri="{FF2B5EF4-FFF2-40B4-BE49-F238E27FC236}">
                    <a16:creationId xmlns:a16="http://schemas.microsoft.com/office/drawing/2014/main" id="{38ADA585-1733-5796-A6FD-10A585808984}"/>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0" name="Text Box 422">
              <a:extLst>
                <a:ext uri="{FF2B5EF4-FFF2-40B4-BE49-F238E27FC236}">
                  <a16:creationId xmlns:a16="http://schemas.microsoft.com/office/drawing/2014/main" id="{7F824BD6-66EB-C4EA-7D28-3ACBEA0E3E2F}"/>
                </a:ext>
              </a:extLst>
            </p:cNvPr>
            <p:cNvSpPr txBox="1">
              <a:spLocks noChangeArrowheads="1"/>
            </p:cNvSpPr>
            <p:nvPr/>
          </p:nvSpPr>
          <p:spPr bwMode="auto">
            <a:xfrm>
              <a:off x="3599598" y="31470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91" name="Text Box 423">
              <a:extLst>
                <a:ext uri="{FF2B5EF4-FFF2-40B4-BE49-F238E27FC236}">
                  <a16:creationId xmlns:a16="http://schemas.microsoft.com/office/drawing/2014/main" id="{FF916C71-4E04-11C0-0978-91A5D440730F}"/>
                </a:ext>
              </a:extLst>
            </p:cNvPr>
            <p:cNvSpPr txBox="1">
              <a:spLocks noChangeArrowheads="1"/>
            </p:cNvSpPr>
            <p:nvPr/>
          </p:nvSpPr>
          <p:spPr bwMode="auto">
            <a:xfrm>
              <a:off x="3836930" y="34264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92" name="Text Box 424">
              <a:extLst>
                <a:ext uri="{FF2B5EF4-FFF2-40B4-BE49-F238E27FC236}">
                  <a16:creationId xmlns:a16="http://schemas.microsoft.com/office/drawing/2014/main" id="{93205D8A-224F-CFE2-A5E8-17452DAEFC84}"/>
                </a:ext>
              </a:extLst>
            </p:cNvPr>
            <p:cNvSpPr txBox="1">
              <a:spLocks noChangeArrowheads="1"/>
            </p:cNvSpPr>
            <p:nvPr/>
          </p:nvSpPr>
          <p:spPr bwMode="auto">
            <a:xfrm>
              <a:off x="3836136" y="3005723"/>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93" name="Freeform 455">
              <a:extLst>
                <a:ext uri="{FF2B5EF4-FFF2-40B4-BE49-F238E27FC236}">
                  <a16:creationId xmlns:a16="http://schemas.microsoft.com/office/drawing/2014/main" id="{C119389D-0897-FB6D-5173-1EC50C84F9A2}"/>
                </a:ext>
              </a:extLst>
            </p:cNvPr>
            <p:cNvSpPr>
              <a:spLocks/>
            </p:cNvSpPr>
            <p:nvPr/>
          </p:nvSpPr>
          <p:spPr bwMode="auto">
            <a:xfrm>
              <a:off x="3622114" y="3042236"/>
              <a:ext cx="366713" cy="547688"/>
            </a:xfrm>
            <a:custGeom>
              <a:avLst/>
              <a:gdLst>
                <a:gd name="T0" fmla="*/ 231 w 231"/>
                <a:gd name="T1" fmla="*/ 0 h 345"/>
                <a:gd name="T2" fmla="*/ 0 w 231"/>
                <a:gd name="T3" fmla="*/ 173 h 345"/>
                <a:gd name="T4" fmla="*/ 231 w 231"/>
                <a:gd name="T5" fmla="*/ 345 h 345"/>
                <a:gd name="T6" fmla="*/ 231 w 231"/>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345">
                  <a:moveTo>
                    <a:pt x="231" y="0"/>
                  </a:moveTo>
                  <a:lnTo>
                    <a:pt x="0" y="173"/>
                  </a:lnTo>
                  <a:lnTo>
                    <a:pt x="231" y="345"/>
                  </a:lnTo>
                  <a:lnTo>
                    <a:pt x="23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96" name="Group 195">
            <a:extLst>
              <a:ext uri="{FF2B5EF4-FFF2-40B4-BE49-F238E27FC236}">
                <a16:creationId xmlns:a16="http://schemas.microsoft.com/office/drawing/2014/main" id="{69AE4497-7556-87AC-6B14-E471E4F2C75C}"/>
              </a:ext>
            </a:extLst>
          </p:cNvPr>
          <p:cNvGrpSpPr/>
          <p:nvPr/>
        </p:nvGrpSpPr>
        <p:grpSpPr>
          <a:xfrm>
            <a:off x="2027493" y="2763558"/>
            <a:ext cx="426824" cy="650419"/>
            <a:chOff x="2552508" y="2961272"/>
            <a:chExt cx="426824" cy="650419"/>
          </a:xfrm>
        </p:grpSpPr>
        <p:sp>
          <p:nvSpPr>
            <p:cNvPr id="197" name="Line 397">
              <a:extLst>
                <a:ext uri="{FF2B5EF4-FFF2-40B4-BE49-F238E27FC236}">
                  <a16:creationId xmlns:a16="http://schemas.microsoft.com/office/drawing/2014/main" id="{209B8202-64F5-3C69-B8E8-33EDB55BF7C4}"/>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Line 398">
              <a:extLst>
                <a:ext uri="{FF2B5EF4-FFF2-40B4-BE49-F238E27FC236}">
                  <a16:creationId xmlns:a16="http://schemas.microsoft.com/office/drawing/2014/main" id="{7488A41B-8FCE-6C1F-34E5-112A5582FF3B}"/>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 name="Line 399">
              <a:extLst>
                <a:ext uri="{FF2B5EF4-FFF2-40B4-BE49-F238E27FC236}">
                  <a16:creationId xmlns:a16="http://schemas.microsoft.com/office/drawing/2014/main" id="{9B410A95-77BA-98A6-4286-4BC80E8EE7D9}"/>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0" name="Group 400">
              <a:extLst>
                <a:ext uri="{FF2B5EF4-FFF2-40B4-BE49-F238E27FC236}">
                  <a16:creationId xmlns:a16="http://schemas.microsoft.com/office/drawing/2014/main" id="{A6E49B9E-2D10-CC82-638B-7AB3393FD952}"/>
                </a:ext>
              </a:extLst>
            </p:cNvPr>
            <p:cNvGrpSpPr>
              <a:grpSpLocks/>
            </p:cNvGrpSpPr>
            <p:nvPr/>
          </p:nvGrpSpPr>
          <p:grpSpPr bwMode="auto">
            <a:xfrm>
              <a:off x="2757586" y="3004135"/>
              <a:ext cx="182562" cy="549275"/>
              <a:chOff x="1210" y="1814"/>
              <a:chExt cx="57" cy="346"/>
            </a:xfrm>
          </p:grpSpPr>
          <p:sp>
            <p:nvSpPr>
              <p:cNvPr id="206" name="Freeform 401">
                <a:extLst>
                  <a:ext uri="{FF2B5EF4-FFF2-40B4-BE49-F238E27FC236}">
                    <a16:creationId xmlns:a16="http://schemas.microsoft.com/office/drawing/2014/main" id="{FB542065-FDE7-A7BE-A3EB-90E8599C847C}"/>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 name="Freeform 402">
                <a:extLst>
                  <a:ext uri="{FF2B5EF4-FFF2-40B4-BE49-F238E27FC236}">
                    <a16:creationId xmlns:a16="http://schemas.microsoft.com/office/drawing/2014/main" id="{A9B3DFAD-C348-4C57-70BC-069858312137}"/>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1" name="Oval 403">
              <a:extLst>
                <a:ext uri="{FF2B5EF4-FFF2-40B4-BE49-F238E27FC236}">
                  <a16:creationId xmlns:a16="http://schemas.microsoft.com/office/drawing/2014/main" id="{C1104175-E077-0DEB-2B1D-6BBDDF8DCCCA}"/>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02" name="Text Box 419">
              <a:extLst>
                <a:ext uri="{FF2B5EF4-FFF2-40B4-BE49-F238E27FC236}">
                  <a16:creationId xmlns:a16="http://schemas.microsoft.com/office/drawing/2014/main" id="{A5A4DEAF-1A33-6314-80A0-9F0C227D3877}"/>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3" name="Text Box 420">
              <a:extLst>
                <a:ext uri="{FF2B5EF4-FFF2-40B4-BE49-F238E27FC236}">
                  <a16:creationId xmlns:a16="http://schemas.microsoft.com/office/drawing/2014/main" id="{61AC2E06-75C8-F846-636A-2EEF79EC0E85}"/>
                </a:ext>
              </a:extLst>
            </p:cNvPr>
            <p:cNvSpPr txBox="1">
              <a:spLocks noChangeArrowheads="1"/>
            </p:cNvSpPr>
            <p:nvPr/>
          </p:nvSpPr>
          <p:spPr bwMode="auto">
            <a:xfrm>
              <a:off x="2552508"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4" name="Text Box 421">
              <a:extLst>
                <a:ext uri="{FF2B5EF4-FFF2-40B4-BE49-F238E27FC236}">
                  <a16:creationId xmlns:a16="http://schemas.microsoft.com/office/drawing/2014/main" id="{8177D8D4-2E0D-11A5-54E6-32C82985C9D3}"/>
                </a:ext>
              </a:extLst>
            </p:cNvPr>
            <p:cNvSpPr txBox="1">
              <a:spLocks noChangeArrowheads="1"/>
            </p:cNvSpPr>
            <p:nvPr/>
          </p:nvSpPr>
          <p:spPr bwMode="auto">
            <a:xfrm>
              <a:off x="2782695"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5" name="Freeform 457">
              <a:extLst>
                <a:ext uri="{FF2B5EF4-FFF2-40B4-BE49-F238E27FC236}">
                  <a16:creationId xmlns:a16="http://schemas.microsoft.com/office/drawing/2014/main" id="{309ADB0F-71C6-B97C-515F-45792592CE36}"/>
                </a:ext>
              </a:extLst>
            </p:cNvPr>
            <p:cNvSpPr>
              <a:spLocks/>
            </p:cNvSpPr>
            <p:nvPr/>
          </p:nvSpPr>
          <p:spPr bwMode="auto">
            <a:xfrm>
              <a:off x="256867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0" name="Line 399">
            <a:extLst>
              <a:ext uri="{FF2B5EF4-FFF2-40B4-BE49-F238E27FC236}">
                <a16:creationId xmlns:a16="http://schemas.microsoft.com/office/drawing/2014/main" id="{01AD9476-EBAC-BE5C-195B-A58E979ED36A}"/>
              </a:ext>
            </a:extLst>
          </p:cNvPr>
          <p:cNvSpPr>
            <a:spLocks noChangeShapeType="1"/>
          </p:cNvSpPr>
          <p:nvPr/>
        </p:nvSpPr>
        <p:spPr bwMode="auto">
          <a:xfrm>
            <a:off x="2411728" y="3271947"/>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Line 399">
            <a:extLst>
              <a:ext uri="{FF2B5EF4-FFF2-40B4-BE49-F238E27FC236}">
                <a16:creationId xmlns:a16="http://schemas.microsoft.com/office/drawing/2014/main" id="{1523C0FB-8D50-8372-AC21-8DD20E46CF03}"/>
              </a:ext>
            </a:extLst>
          </p:cNvPr>
          <p:cNvSpPr>
            <a:spLocks noChangeShapeType="1"/>
          </p:cNvSpPr>
          <p:nvPr/>
        </p:nvSpPr>
        <p:spPr bwMode="auto">
          <a:xfrm flipH="1">
            <a:off x="2409515" y="3585436"/>
            <a:ext cx="2083" cy="6851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 name="Line 399">
            <a:extLst>
              <a:ext uri="{FF2B5EF4-FFF2-40B4-BE49-F238E27FC236}">
                <a16:creationId xmlns:a16="http://schemas.microsoft.com/office/drawing/2014/main" id="{A54E32C7-591F-CC33-0D27-C001920748D4}"/>
              </a:ext>
            </a:extLst>
          </p:cNvPr>
          <p:cNvSpPr>
            <a:spLocks noChangeShapeType="1"/>
          </p:cNvSpPr>
          <p:nvPr/>
        </p:nvSpPr>
        <p:spPr bwMode="auto">
          <a:xfrm flipV="1">
            <a:off x="1597441" y="3079530"/>
            <a:ext cx="46434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 name="Line 399">
            <a:extLst>
              <a:ext uri="{FF2B5EF4-FFF2-40B4-BE49-F238E27FC236}">
                <a16:creationId xmlns:a16="http://schemas.microsoft.com/office/drawing/2014/main" id="{5662D52D-E598-A735-9F2C-0024D8C1EB9C}"/>
              </a:ext>
            </a:extLst>
          </p:cNvPr>
          <p:cNvSpPr>
            <a:spLocks noChangeShapeType="1"/>
          </p:cNvSpPr>
          <p:nvPr/>
        </p:nvSpPr>
        <p:spPr bwMode="auto">
          <a:xfrm>
            <a:off x="1882894" y="4487900"/>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 name="Line 399">
            <a:extLst>
              <a:ext uri="{FF2B5EF4-FFF2-40B4-BE49-F238E27FC236}">
                <a16:creationId xmlns:a16="http://schemas.microsoft.com/office/drawing/2014/main" id="{9F63CEFC-DA91-1B93-DC36-CDCD057A0A63}"/>
              </a:ext>
            </a:extLst>
          </p:cNvPr>
          <p:cNvSpPr>
            <a:spLocks noChangeShapeType="1"/>
          </p:cNvSpPr>
          <p:nvPr/>
        </p:nvSpPr>
        <p:spPr bwMode="auto">
          <a:xfrm flipV="1">
            <a:off x="2435438" y="3907941"/>
            <a:ext cx="7260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6" name="Group 324">
            <a:extLst>
              <a:ext uri="{FF2B5EF4-FFF2-40B4-BE49-F238E27FC236}">
                <a16:creationId xmlns:a16="http://schemas.microsoft.com/office/drawing/2014/main" id="{AC7D015E-C724-3CF4-188A-70342B61CAB0}"/>
              </a:ext>
            </a:extLst>
          </p:cNvPr>
          <p:cNvGrpSpPr>
            <a:grpSpLocks/>
          </p:cNvGrpSpPr>
          <p:nvPr/>
        </p:nvGrpSpPr>
        <p:grpSpPr bwMode="auto">
          <a:xfrm>
            <a:off x="2173830" y="5222286"/>
            <a:ext cx="490538" cy="457200"/>
            <a:chOff x="2110" y="1699"/>
            <a:chExt cx="309" cy="288"/>
          </a:xfrm>
        </p:grpSpPr>
        <p:grpSp>
          <p:nvGrpSpPr>
            <p:cNvPr id="227" name="Group 125">
              <a:extLst>
                <a:ext uri="{FF2B5EF4-FFF2-40B4-BE49-F238E27FC236}">
                  <a16:creationId xmlns:a16="http://schemas.microsoft.com/office/drawing/2014/main" id="{797210ED-7D42-C885-2F80-924295C18864}"/>
                </a:ext>
              </a:extLst>
            </p:cNvPr>
            <p:cNvGrpSpPr>
              <a:grpSpLocks/>
            </p:cNvGrpSpPr>
            <p:nvPr/>
          </p:nvGrpSpPr>
          <p:grpSpPr bwMode="auto">
            <a:xfrm>
              <a:off x="2110" y="1699"/>
              <a:ext cx="288" cy="288"/>
              <a:chOff x="1585" y="1987"/>
              <a:chExt cx="288" cy="288"/>
            </a:xfrm>
          </p:grpSpPr>
          <p:grpSp>
            <p:nvGrpSpPr>
              <p:cNvPr id="229" name="Group 126">
                <a:extLst>
                  <a:ext uri="{FF2B5EF4-FFF2-40B4-BE49-F238E27FC236}">
                    <a16:creationId xmlns:a16="http://schemas.microsoft.com/office/drawing/2014/main" id="{44EB45B5-3232-73A5-0062-54280FA05E15}"/>
                  </a:ext>
                </a:extLst>
              </p:cNvPr>
              <p:cNvGrpSpPr>
                <a:grpSpLocks/>
              </p:cNvGrpSpPr>
              <p:nvPr/>
            </p:nvGrpSpPr>
            <p:grpSpPr bwMode="auto">
              <a:xfrm>
                <a:off x="1585" y="2160"/>
                <a:ext cx="288" cy="115"/>
                <a:chOff x="1152" y="2160"/>
                <a:chExt cx="288" cy="115"/>
              </a:xfrm>
            </p:grpSpPr>
            <p:sp>
              <p:nvSpPr>
                <p:cNvPr id="231" name="Line 127">
                  <a:extLst>
                    <a:ext uri="{FF2B5EF4-FFF2-40B4-BE49-F238E27FC236}">
                      <a16:creationId xmlns:a16="http://schemas.microsoft.com/office/drawing/2014/main" id="{32B0C65D-ECF9-B006-1E3D-52DF6C2190E1}"/>
                    </a:ext>
                  </a:extLst>
                </p:cNvPr>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 name="Line 128">
                  <a:extLst>
                    <a:ext uri="{FF2B5EF4-FFF2-40B4-BE49-F238E27FC236}">
                      <a16:creationId xmlns:a16="http://schemas.microsoft.com/office/drawing/2014/main" id="{D39E48EB-F6A4-F717-79DA-ADB5DE56C0BB}"/>
                    </a:ext>
                  </a:extLst>
                </p:cNvPr>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 name="Line 129">
                  <a:extLst>
                    <a:ext uri="{FF2B5EF4-FFF2-40B4-BE49-F238E27FC236}">
                      <a16:creationId xmlns:a16="http://schemas.microsoft.com/office/drawing/2014/main" id="{B24164FC-29EF-E7B8-C03E-9A79F15DC17E}"/>
                    </a:ext>
                  </a:extLst>
                </p:cNvPr>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0" name="Line 130">
                <a:extLst>
                  <a:ext uri="{FF2B5EF4-FFF2-40B4-BE49-F238E27FC236}">
                    <a16:creationId xmlns:a16="http://schemas.microsoft.com/office/drawing/2014/main" id="{47BEEED9-494A-ACBF-07BF-8798E73E62B3}"/>
                  </a:ext>
                </a:extLst>
              </p:cNvPr>
              <p:cNvSpPr>
                <a:spLocks noChangeShapeType="1"/>
              </p:cNvSpPr>
              <p:nvPr/>
            </p:nvSpPr>
            <p:spPr bwMode="auto">
              <a:xfrm flipV="1">
                <a:off x="1728" y="1987"/>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8" name="Freeform 323">
              <a:extLst>
                <a:ext uri="{FF2B5EF4-FFF2-40B4-BE49-F238E27FC236}">
                  <a16:creationId xmlns:a16="http://schemas.microsoft.com/office/drawing/2014/main" id="{247DB537-64EE-EFE8-6362-BDD99CBDCFB6}"/>
                </a:ext>
              </a:extLst>
            </p:cNvPr>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 name="Group 330">
            <a:extLst>
              <a:ext uri="{FF2B5EF4-FFF2-40B4-BE49-F238E27FC236}">
                <a16:creationId xmlns:a16="http://schemas.microsoft.com/office/drawing/2014/main" id="{F354CA4F-9CBE-93F8-2C60-ABECCCA68488}"/>
              </a:ext>
            </a:extLst>
          </p:cNvPr>
          <p:cNvGrpSpPr>
            <a:grpSpLocks/>
          </p:cNvGrpSpPr>
          <p:nvPr/>
        </p:nvGrpSpPr>
        <p:grpSpPr bwMode="auto">
          <a:xfrm>
            <a:off x="2123640" y="2271571"/>
            <a:ext cx="571500" cy="566737"/>
            <a:chOff x="2693" y="1803"/>
            <a:chExt cx="360" cy="357"/>
          </a:xfrm>
        </p:grpSpPr>
        <p:grpSp>
          <p:nvGrpSpPr>
            <p:cNvPr id="235" name="Group 152">
              <a:extLst>
                <a:ext uri="{FF2B5EF4-FFF2-40B4-BE49-F238E27FC236}">
                  <a16:creationId xmlns:a16="http://schemas.microsoft.com/office/drawing/2014/main" id="{65B58845-DE30-1FA3-C863-DFFCA8E5619D}"/>
                </a:ext>
              </a:extLst>
            </p:cNvPr>
            <p:cNvGrpSpPr>
              <a:grpSpLocks/>
            </p:cNvGrpSpPr>
            <p:nvPr/>
          </p:nvGrpSpPr>
          <p:grpSpPr bwMode="auto">
            <a:xfrm>
              <a:off x="2693" y="1803"/>
              <a:ext cx="358" cy="357"/>
              <a:chOff x="1543" y="1457"/>
              <a:chExt cx="358" cy="357"/>
            </a:xfrm>
          </p:grpSpPr>
          <p:grpSp>
            <p:nvGrpSpPr>
              <p:cNvPr id="237" name="Group 153">
                <a:extLst>
                  <a:ext uri="{FF2B5EF4-FFF2-40B4-BE49-F238E27FC236}">
                    <a16:creationId xmlns:a16="http://schemas.microsoft.com/office/drawing/2014/main" id="{89B2F0C5-50A4-8C0D-1856-95BE33124F20}"/>
                  </a:ext>
                </a:extLst>
              </p:cNvPr>
              <p:cNvGrpSpPr>
                <a:grpSpLocks/>
              </p:cNvGrpSpPr>
              <p:nvPr/>
            </p:nvGrpSpPr>
            <p:grpSpPr bwMode="auto">
              <a:xfrm>
                <a:off x="1555" y="1584"/>
                <a:ext cx="346" cy="230"/>
                <a:chOff x="1555" y="1584"/>
                <a:chExt cx="346" cy="230"/>
              </a:xfrm>
            </p:grpSpPr>
            <p:sp>
              <p:nvSpPr>
                <p:cNvPr id="239" name="Line 154">
                  <a:extLst>
                    <a:ext uri="{FF2B5EF4-FFF2-40B4-BE49-F238E27FC236}">
                      <a16:creationId xmlns:a16="http://schemas.microsoft.com/office/drawing/2014/main" id="{82A976CD-6494-A709-65FB-F47D0E0AF824}"/>
                    </a:ext>
                  </a:extLst>
                </p:cNvPr>
                <p:cNvSpPr>
                  <a:spLocks noChangeShapeType="1"/>
                </p:cNvSpPr>
                <p:nvPr/>
              </p:nvSpPr>
              <p:spPr bwMode="auto">
                <a:xfrm flipV="1">
                  <a:off x="1728" y="1584"/>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 name="Line 155">
                  <a:extLst>
                    <a:ext uri="{FF2B5EF4-FFF2-40B4-BE49-F238E27FC236}">
                      <a16:creationId xmlns:a16="http://schemas.microsoft.com/office/drawing/2014/main" id="{A942E939-1B2C-25F2-E721-73DA6B7AF237}"/>
                    </a:ext>
                  </a:extLst>
                </p:cNvPr>
                <p:cNvSpPr>
                  <a:spLocks noChangeShapeType="1"/>
                </p:cNvSpPr>
                <p:nvPr/>
              </p:nvSpPr>
              <p:spPr bwMode="auto">
                <a:xfrm>
                  <a:off x="1555" y="158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8" name="Text Box 156">
                <a:extLst>
                  <a:ext uri="{FF2B5EF4-FFF2-40B4-BE49-F238E27FC236}">
                    <a16:creationId xmlns:a16="http://schemas.microsoft.com/office/drawing/2014/main" id="{19835C9B-5D8B-AF45-7A58-1386E48833F2}"/>
                  </a:ext>
                </a:extLst>
              </p:cNvPr>
              <p:cNvSpPr txBox="1">
                <a:spLocks noChangeArrowheads="1"/>
              </p:cNvSpPr>
              <p:nvPr/>
            </p:nvSpPr>
            <p:spPr bwMode="auto">
              <a:xfrm>
                <a:off x="1543" y="1457"/>
                <a:ext cx="25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t>VDD</a:t>
                </a:r>
              </a:p>
            </p:txBody>
          </p:sp>
        </p:grpSp>
        <p:sp>
          <p:nvSpPr>
            <p:cNvPr id="236" name="Freeform 329">
              <a:extLst>
                <a:ext uri="{FF2B5EF4-FFF2-40B4-BE49-F238E27FC236}">
                  <a16:creationId xmlns:a16="http://schemas.microsoft.com/office/drawing/2014/main" id="{9623A749-FEAC-931E-E93F-59966CA19A03}"/>
                </a:ext>
              </a:extLst>
            </p:cNvPr>
            <p:cNvSpPr>
              <a:spLocks/>
            </p:cNvSpPr>
            <p:nvPr/>
          </p:nvSpPr>
          <p:spPr bwMode="auto">
            <a:xfrm>
              <a:off x="2707" y="1930"/>
              <a:ext cx="346" cy="230"/>
            </a:xfrm>
            <a:custGeom>
              <a:avLst/>
              <a:gdLst>
                <a:gd name="T0" fmla="*/ 0 w 346"/>
                <a:gd name="T1" fmla="*/ 0 h 230"/>
                <a:gd name="T2" fmla="*/ 173 w 346"/>
                <a:gd name="T3" fmla="*/ 230 h 230"/>
                <a:gd name="T4" fmla="*/ 346 w 346"/>
                <a:gd name="T5" fmla="*/ 0 h 230"/>
                <a:gd name="T6" fmla="*/ 0 w 346"/>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6" h="230">
                  <a:moveTo>
                    <a:pt x="0" y="0"/>
                  </a:moveTo>
                  <a:lnTo>
                    <a:pt x="173" y="230"/>
                  </a:lnTo>
                  <a:lnTo>
                    <a:pt x="346" y="0"/>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1" name="TextBox 240">
            <a:extLst>
              <a:ext uri="{FF2B5EF4-FFF2-40B4-BE49-F238E27FC236}">
                <a16:creationId xmlns:a16="http://schemas.microsoft.com/office/drawing/2014/main" id="{3123F09B-2E9F-11E5-D34B-EBA5FE6CC046}"/>
              </a:ext>
            </a:extLst>
          </p:cNvPr>
          <p:cNvSpPr txBox="1"/>
          <p:nvPr/>
        </p:nvSpPr>
        <p:spPr>
          <a:xfrm>
            <a:off x="1371339" y="2779246"/>
            <a:ext cx="303288" cy="276999"/>
          </a:xfrm>
          <a:prstGeom prst="rect">
            <a:avLst/>
          </a:prstGeom>
          <a:noFill/>
        </p:spPr>
        <p:txBody>
          <a:bodyPr wrap="none" rtlCol="0">
            <a:spAutoFit/>
          </a:bodyPr>
          <a:lstStyle/>
          <a:p>
            <a:r>
              <a:rPr lang="en-US" sz="1200" dirty="0"/>
              <a:t>In</a:t>
            </a:r>
          </a:p>
        </p:txBody>
      </p:sp>
      <p:sp>
        <p:nvSpPr>
          <p:cNvPr id="243" name="TextBox 242">
            <a:extLst>
              <a:ext uri="{FF2B5EF4-FFF2-40B4-BE49-F238E27FC236}">
                <a16:creationId xmlns:a16="http://schemas.microsoft.com/office/drawing/2014/main" id="{0EEA5596-1F15-A9C7-86F2-7D73691EC016}"/>
              </a:ext>
            </a:extLst>
          </p:cNvPr>
          <p:cNvSpPr txBox="1"/>
          <p:nvPr/>
        </p:nvSpPr>
        <p:spPr>
          <a:xfrm>
            <a:off x="1597442" y="4229758"/>
            <a:ext cx="390107" cy="276999"/>
          </a:xfrm>
          <a:prstGeom prst="rect">
            <a:avLst/>
          </a:prstGeom>
          <a:noFill/>
        </p:spPr>
        <p:txBody>
          <a:bodyPr wrap="none" rtlCol="0">
            <a:spAutoFit/>
          </a:bodyPr>
          <a:lstStyle/>
          <a:p>
            <a:r>
              <a:rPr lang="en-US" sz="1200" dirty="0" err="1"/>
              <a:t>Vcs</a:t>
            </a:r>
            <a:endParaRPr lang="en-US" sz="1200" dirty="0"/>
          </a:p>
        </p:txBody>
      </p:sp>
      <p:grpSp>
        <p:nvGrpSpPr>
          <p:cNvPr id="244" name="Group 243">
            <a:extLst>
              <a:ext uri="{FF2B5EF4-FFF2-40B4-BE49-F238E27FC236}">
                <a16:creationId xmlns:a16="http://schemas.microsoft.com/office/drawing/2014/main" id="{17B3EC5E-93A0-DC6A-2C73-A3E42E1854C8}"/>
              </a:ext>
            </a:extLst>
          </p:cNvPr>
          <p:cNvGrpSpPr/>
          <p:nvPr/>
        </p:nvGrpSpPr>
        <p:grpSpPr>
          <a:xfrm flipH="1">
            <a:off x="3128661" y="3321774"/>
            <a:ext cx="422062" cy="636132"/>
            <a:chOff x="3599599" y="3005723"/>
            <a:chExt cx="422062" cy="636132"/>
          </a:xfrm>
        </p:grpSpPr>
        <p:sp>
          <p:nvSpPr>
            <p:cNvPr id="245" name="Line 389">
              <a:extLst>
                <a:ext uri="{FF2B5EF4-FFF2-40B4-BE49-F238E27FC236}">
                  <a16:creationId xmlns:a16="http://schemas.microsoft.com/office/drawing/2014/main" id="{47A8B735-D3A1-7C48-C9FC-9C6F10DB6C63}"/>
                </a:ext>
              </a:extLst>
            </p:cNvPr>
            <p:cNvSpPr>
              <a:spLocks noChangeShapeType="1"/>
            </p:cNvSpPr>
            <p:nvPr/>
          </p:nvSpPr>
          <p:spPr bwMode="auto">
            <a:xfrm flipH="1">
              <a:off x="3612589" y="3316874"/>
              <a:ext cx="138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 name="Line 390">
              <a:extLst>
                <a:ext uri="{FF2B5EF4-FFF2-40B4-BE49-F238E27FC236}">
                  <a16:creationId xmlns:a16="http://schemas.microsoft.com/office/drawing/2014/main" id="{D1BEDB66-7382-ECA3-BB88-763917CA81B0}"/>
                </a:ext>
              </a:extLst>
            </p:cNvPr>
            <p:cNvSpPr>
              <a:spLocks noChangeShapeType="1"/>
            </p:cNvSpPr>
            <p:nvPr/>
          </p:nvSpPr>
          <p:spPr bwMode="auto">
            <a:xfrm flipH="1">
              <a:off x="3750702"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 name="Line 391">
              <a:extLst>
                <a:ext uri="{FF2B5EF4-FFF2-40B4-BE49-F238E27FC236}">
                  <a16:creationId xmlns:a16="http://schemas.microsoft.com/office/drawing/2014/main" id="{6234CC70-B942-78F5-0B0A-E20ED2E62A04}"/>
                </a:ext>
              </a:extLst>
            </p:cNvPr>
            <p:cNvSpPr>
              <a:spLocks noChangeShapeType="1"/>
            </p:cNvSpPr>
            <p:nvPr/>
          </p:nvSpPr>
          <p:spPr bwMode="auto">
            <a:xfrm>
              <a:off x="3796739"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8" name="Group 392">
              <a:extLst>
                <a:ext uri="{FF2B5EF4-FFF2-40B4-BE49-F238E27FC236}">
                  <a16:creationId xmlns:a16="http://schemas.microsoft.com/office/drawing/2014/main" id="{5CB39F75-70B9-6E47-8AE0-87220E8BE785}"/>
                </a:ext>
              </a:extLst>
            </p:cNvPr>
            <p:cNvGrpSpPr>
              <a:grpSpLocks/>
            </p:cNvGrpSpPr>
            <p:nvPr/>
          </p:nvGrpSpPr>
          <p:grpSpPr bwMode="auto">
            <a:xfrm>
              <a:off x="3796739" y="3042236"/>
              <a:ext cx="182563" cy="549275"/>
              <a:chOff x="1210" y="1814"/>
              <a:chExt cx="57" cy="346"/>
            </a:xfrm>
          </p:grpSpPr>
          <p:sp>
            <p:nvSpPr>
              <p:cNvPr id="253" name="Freeform 393">
                <a:extLst>
                  <a:ext uri="{FF2B5EF4-FFF2-40B4-BE49-F238E27FC236}">
                    <a16:creationId xmlns:a16="http://schemas.microsoft.com/office/drawing/2014/main" id="{73CC73CF-FCC0-4432-9EAE-8236BA05BBF7}"/>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 name="Freeform 394">
                <a:extLst>
                  <a:ext uri="{FF2B5EF4-FFF2-40B4-BE49-F238E27FC236}">
                    <a16:creationId xmlns:a16="http://schemas.microsoft.com/office/drawing/2014/main" id="{4B184947-9E91-F0D6-E0E9-69E3B3F63F2F}"/>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9" name="Text Box 422">
              <a:extLst>
                <a:ext uri="{FF2B5EF4-FFF2-40B4-BE49-F238E27FC236}">
                  <a16:creationId xmlns:a16="http://schemas.microsoft.com/office/drawing/2014/main" id="{61B424AD-C153-46D4-793D-038793C7061F}"/>
                </a:ext>
              </a:extLst>
            </p:cNvPr>
            <p:cNvSpPr txBox="1">
              <a:spLocks noChangeArrowheads="1"/>
            </p:cNvSpPr>
            <p:nvPr/>
          </p:nvSpPr>
          <p:spPr bwMode="auto">
            <a:xfrm>
              <a:off x="3599599" y="31470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50" name="Text Box 423">
              <a:extLst>
                <a:ext uri="{FF2B5EF4-FFF2-40B4-BE49-F238E27FC236}">
                  <a16:creationId xmlns:a16="http://schemas.microsoft.com/office/drawing/2014/main" id="{5F068616-5025-230C-DCF2-40306106A838}"/>
                </a:ext>
              </a:extLst>
            </p:cNvPr>
            <p:cNvSpPr txBox="1">
              <a:spLocks noChangeArrowheads="1"/>
            </p:cNvSpPr>
            <p:nvPr/>
          </p:nvSpPr>
          <p:spPr bwMode="auto">
            <a:xfrm>
              <a:off x="3836931" y="34264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51" name="Text Box 424">
              <a:extLst>
                <a:ext uri="{FF2B5EF4-FFF2-40B4-BE49-F238E27FC236}">
                  <a16:creationId xmlns:a16="http://schemas.microsoft.com/office/drawing/2014/main" id="{4A5F9F03-CD6A-DF13-4621-1023388F320A}"/>
                </a:ext>
              </a:extLst>
            </p:cNvPr>
            <p:cNvSpPr txBox="1">
              <a:spLocks noChangeArrowheads="1"/>
            </p:cNvSpPr>
            <p:nvPr/>
          </p:nvSpPr>
          <p:spPr bwMode="auto">
            <a:xfrm>
              <a:off x="3836137" y="3005723"/>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52" name="Freeform 455">
              <a:extLst>
                <a:ext uri="{FF2B5EF4-FFF2-40B4-BE49-F238E27FC236}">
                  <a16:creationId xmlns:a16="http://schemas.microsoft.com/office/drawing/2014/main" id="{7DE98CC4-9174-A8F2-4ADA-4820DF2BDF79}"/>
                </a:ext>
              </a:extLst>
            </p:cNvPr>
            <p:cNvSpPr>
              <a:spLocks/>
            </p:cNvSpPr>
            <p:nvPr/>
          </p:nvSpPr>
          <p:spPr bwMode="auto">
            <a:xfrm>
              <a:off x="3622114" y="3042236"/>
              <a:ext cx="366713" cy="547688"/>
            </a:xfrm>
            <a:custGeom>
              <a:avLst/>
              <a:gdLst>
                <a:gd name="T0" fmla="*/ 231 w 231"/>
                <a:gd name="T1" fmla="*/ 0 h 345"/>
                <a:gd name="T2" fmla="*/ 0 w 231"/>
                <a:gd name="T3" fmla="*/ 173 h 345"/>
                <a:gd name="T4" fmla="*/ 231 w 231"/>
                <a:gd name="T5" fmla="*/ 345 h 345"/>
                <a:gd name="T6" fmla="*/ 231 w 231"/>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345">
                  <a:moveTo>
                    <a:pt x="231" y="0"/>
                  </a:moveTo>
                  <a:lnTo>
                    <a:pt x="0" y="173"/>
                  </a:lnTo>
                  <a:lnTo>
                    <a:pt x="231" y="345"/>
                  </a:lnTo>
                  <a:lnTo>
                    <a:pt x="23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5" name="Group 254">
            <a:extLst>
              <a:ext uri="{FF2B5EF4-FFF2-40B4-BE49-F238E27FC236}">
                <a16:creationId xmlns:a16="http://schemas.microsoft.com/office/drawing/2014/main" id="{779CD964-A932-64B9-C7BD-C6EB244F57FF}"/>
              </a:ext>
            </a:extLst>
          </p:cNvPr>
          <p:cNvGrpSpPr/>
          <p:nvPr/>
        </p:nvGrpSpPr>
        <p:grpSpPr>
          <a:xfrm flipH="1">
            <a:off x="3137019" y="2774054"/>
            <a:ext cx="426823" cy="650419"/>
            <a:chOff x="2552509" y="2961272"/>
            <a:chExt cx="426823" cy="650419"/>
          </a:xfrm>
        </p:grpSpPr>
        <p:sp>
          <p:nvSpPr>
            <p:cNvPr id="256" name="Line 397">
              <a:extLst>
                <a:ext uri="{FF2B5EF4-FFF2-40B4-BE49-F238E27FC236}">
                  <a16:creationId xmlns:a16="http://schemas.microsoft.com/office/drawing/2014/main" id="{E06AD113-71CF-1E6B-FF7D-68E0843F39AC}"/>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 name="Line 398">
              <a:extLst>
                <a:ext uri="{FF2B5EF4-FFF2-40B4-BE49-F238E27FC236}">
                  <a16:creationId xmlns:a16="http://schemas.microsoft.com/office/drawing/2014/main" id="{7E16C090-9956-AD2B-086A-73D855043459}"/>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 name="Line 399">
              <a:extLst>
                <a:ext uri="{FF2B5EF4-FFF2-40B4-BE49-F238E27FC236}">
                  <a16:creationId xmlns:a16="http://schemas.microsoft.com/office/drawing/2014/main" id="{FE327748-CD1A-42B9-9E07-A941F627893B}"/>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9" name="Group 400">
              <a:extLst>
                <a:ext uri="{FF2B5EF4-FFF2-40B4-BE49-F238E27FC236}">
                  <a16:creationId xmlns:a16="http://schemas.microsoft.com/office/drawing/2014/main" id="{8E05CA18-BEF2-7D61-39EA-72B0133BD7FA}"/>
                </a:ext>
              </a:extLst>
            </p:cNvPr>
            <p:cNvGrpSpPr>
              <a:grpSpLocks/>
            </p:cNvGrpSpPr>
            <p:nvPr/>
          </p:nvGrpSpPr>
          <p:grpSpPr bwMode="auto">
            <a:xfrm>
              <a:off x="2757586" y="3004135"/>
              <a:ext cx="182562" cy="549275"/>
              <a:chOff x="1210" y="1814"/>
              <a:chExt cx="57" cy="346"/>
            </a:xfrm>
          </p:grpSpPr>
          <p:sp>
            <p:nvSpPr>
              <p:cNvPr id="265" name="Freeform 401">
                <a:extLst>
                  <a:ext uri="{FF2B5EF4-FFF2-40B4-BE49-F238E27FC236}">
                    <a16:creationId xmlns:a16="http://schemas.microsoft.com/office/drawing/2014/main" id="{19C73AF1-27F8-AB21-3C8D-B8D9457ABDBA}"/>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 name="Freeform 402">
                <a:extLst>
                  <a:ext uri="{FF2B5EF4-FFF2-40B4-BE49-F238E27FC236}">
                    <a16:creationId xmlns:a16="http://schemas.microsoft.com/office/drawing/2014/main" id="{EEBE1CD7-EF91-8501-7AC0-08336B570333}"/>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0" name="Oval 403">
              <a:extLst>
                <a:ext uri="{FF2B5EF4-FFF2-40B4-BE49-F238E27FC236}">
                  <a16:creationId xmlns:a16="http://schemas.microsoft.com/office/drawing/2014/main" id="{43E77F02-53BC-B3C1-9080-80902D5FDDFE}"/>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61" name="Text Box 419">
              <a:extLst>
                <a:ext uri="{FF2B5EF4-FFF2-40B4-BE49-F238E27FC236}">
                  <a16:creationId xmlns:a16="http://schemas.microsoft.com/office/drawing/2014/main" id="{4952B9C4-1036-7065-D595-6FA6B3CAD11A}"/>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62" name="Text Box 420">
              <a:extLst>
                <a:ext uri="{FF2B5EF4-FFF2-40B4-BE49-F238E27FC236}">
                  <a16:creationId xmlns:a16="http://schemas.microsoft.com/office/drawing/2014/main" id="{51F1B456-8BCA-9131-6F00-7C7AB0179E6C}"/>
                </a:ext>
              </a:extLst>
            </p:cNvPr>
            <p:cNvSpPr txBox="1">
              <a:spLocks noChangeArrowheads="1"/>
            </p:cNvSpPr>
            <p:nvPr/>
          </p:nvSpPr>
          <p:spPr bwMode="auto">
            <a:xfrm>
              <a:off x="2552509"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63" name="Text Box 421">
              <a:extLst>
                <a:ext uri="{FF2B5EF4-FFF2-40B4-BE49-F238E27FC236}">
                  <a16:creationId xmlns:a16="http://schemas.microsoft.com/office/drawing/2014/main" id="{DE3EEFEC-DD72-95BE-4336-62BEBAD855EE}"/>
                </a:ext>
              </a:extLst>
            </p:cNvPr>
            <p:cNvSpPr txBox="1">
              <a:spLocks noChangeArrowheads="1"/>
            </p:cNvSpPr>
            <p:nvPr/>
          </p:nvSpPr>
          <p:spPr bwMode="auto">
            <a:xfrm>
              <a:off x="2782696"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64" name="Freeform 457">
              <a:extLst>
                <a:ext uri="{FF2B5EF4-FFF2-40B4-BE49-F238E27FC236}">
                  <a16:creationId xmlns:a16="http://schemas.microsoft.com/office/drawing/2014/main" id="{BDF250C7-0B9E-D0DC-D5EF-FF7DB7B07208}"/>
                </a:ext>
              </a:extLst>
            </p:cNvPr>
            <p:cNvSpPr>
              <a:spLocks/>
            </p:cNvSpPr>
            <p:nvPr/>
          </p:nvSpPr>
          <p:spPr bwMode="auto">
            <a:xfrm>
              <a:off x="257502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7" name="Line 399">
            <a:extLst>
              <a:ext uri="{FF2B5EF4-FFF2-40B4-BE49-F238E27FC236}">
                <a16:creationId xmlns:a16="http://schemas.microsoft.com/office/drawing/2014/main" id="{9AEFE65A-7EF3-E146-F067-F0C06C062CF4}"/>
              </a:ext>
            </a:extLst>
          </p:cNvPr>
          <p:cNvSpPr>
            <a:spLocks noChangeShapeType="1"/>
          </p:cNvSpPr>
          <p:nvPr/>
        </p:nvSpPr>
        <p:spPr bwMode="auto">
          <a:xfrm flipH="1">
            <a:off x="3552481" y="3091555"/>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 name="TextBox 267">
            <a:extLst>
              <a:ext uri="{FF2B5EF4-FFF2-40B4-BE49-F238E27FC236}">
                <a16:creationId xmlns:a16="http://schemas.microsoft.com/office/drawing/2014/main" id="{F704DB86-64F7-F298-A194-0618F918417A}"/>
              </a:ext>
            </a:extLst>
          </p:cNvPr>
          <p:cNvSpPr txBox="1"/>
          <p:nvPr/>
        </p:nvSpPr>
        <p:spPr>
          <a:xfrm flipH="1">
            <a:off x="3588579" y="2841135"/>
            <a:ext cx="386644" cy="276999"/>
          </a:xfrm>
          <a:prstGeom prst="rect">
            <a:avLst/>
          </a:prstGeom>
          <a:noFill/>
        </p:spPr>
        <p:txBody>
          <a:bodyPr wrap="none" rtlCol="0">
            <a:spAutoFit/>
          </a:bodyPr>
          <a:lstStyle/>
          <a:p>
            <a:r>
              <a:rPr lang="en-US" sz="1200" dirty="0" err="1"/>
              <a:t>Vld</a:t>
            </a:r>
            <a:endParaRPr lang="en-US" sz="1200" baseline="-25000" dirty="0"/>
          </a:p>
        </p:txBody>
      </p:sp>
      <p:sp>
        <p:nvSpPr>
          <p:cNvPr id="269" name="Line 399">
            <a:extLst>
              <a:ext uri="{FF2B5EF4-FFF2-40B4-BE49-F238E27FC236}">
                <a16:creationId xmlns:a16="http://schemas.microsoft.com/office/drawing/2014/main" id="{729D9585-D7AC-09E0-C084-F1A2A36AFD68}"/>
              </a:ext>
            </a:extLst>
          </p:cNvPr>
          <p:cNvSpPr>
            <a:spLocks noChangeShapeType="1"/>
          </p:cNvSpPr>
          <p:nvPr/>
        </p:nvSpPr>
        <p:spPr bwMode="auto">
          <a:xfrm flipV="1">
            <a:off x="3177017" y="3353522"/>
            <a:ext cx="660854" cy="384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 name="TextBox 269">
            <a:extLst>
              <a:ext uri="{FF2B5EF4-FFF2-40B4-BE49-F238E27FC236}">
                <a16:creationId xmlns:a16="http://schemas.microsoft.com/office/drawing/2014/main" id="{32BBF806-8D6F-511E-656F-1FB0661E068B}"/>
              </a:ext>
            </a:extLst>
          </p:cNvPr>
          <p:cNvSpPr txBox="1"/>
          <p:nvPr/>
        </p:nvSpPr>
        <p:spPr>
          <a:xfrm>
            <a:off x="3689140" y="3305074"/>
            <a:ext cx="418704" cy="276999"/>
          </a:xfrm>
          <a:prstGeom prst="rect">
            <a:avLst/>
          </a:prstGeom>
          <a:noFill/>
        </p:spPr>
        <p:txBody>
          <a:bodyPr wrap="none" rtlCol="0">
            <a:spAutoFit/>
          </a:bodyPr>
          <a:lstStyle/>
          <a:p>
            <a:r>
              <a:rPr lang="en-US" sz="1200" dirty="0"/>
              <a:t>Out</a:t>
            </a:r>
          </a:p>
        </p:txBody>
      </p:sp>
      <p:sp>
        <p:nvSpPr>
          <p:cNvPr id="279" name="Line 399">
            <a:extLst>
              <a:ext uri="{FF2B5EF4-FFF2-40B4-BE49-F238E27FC236}">
                <a16:creationId xmlns:a16="http://schemas.microsoft.com/office/drawing/2014/main" id="{345D0945-41DF-3B2A-FB5A-114275D6C220}"/>
              </a:ext>
            </a:extLst>
          </p:cNvPr>
          <p:cNvSpPr>
            <a:spLocks noChangeShapeType="1"/>
          </p:cNvSpPr>
          <p:nvPr/>
        </p:nvSpPr>
        <p:spPr bwMode="auto">
          <a:xfrm flipH="1">
            <a:off x="2400843" y="4745641"/>
            <a:ext cx="6648" cy="48307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 name="TextBox 279">
            <a:extLst>
              <a:ext uri="{FF2B5EF4-FFF2-40B4-BE49-F238E27FC236}">
                <a16:creationId xmlns:a16="http://schemas.microsoft.com/office/drawing/2014/main" id="{DB5B8FFD-AD07-6678-7403-FBFCD68EF014}"/>
              </a:ext>
            </a:extLst>
          </p:cNvPr>
          <p:cNvSpPr txBox="1"/>
          <p:nvPr/>
        </p:nvSpPr>
        <p:spPr>
          <a:xfrm>
            <a:off x="3482828" y="3573842"/>
            <a:ext cx="394916" cy="276999"/>
          </a:xfrm>
          <a:prstGeom prst="rect">
            <a:avLst/>
          </a:prstGeom>
          <a:noFill/>
        </p:spPr>
        <p:txBody>
          <a:bodyPr wrap="none" rtlCol="0">
            <a:spAutoFit/>
          </a:bodyPr>
          <a:lstStyle/>
          <a:p>
            <a:r>
              <a:rPr lang="en-US" sz="1200" dirty="0" err="1"/>
              <a:t>Vcc</a:t>
            </a:r>
            <a:endParaRPr lang="en-US" sz="1200" dirty="0"/>
          </a:p>
        </p:txBody>
      </p:sp>
      <p:grpSp>
        <p:nvGrpSpPr>
          <p:cNvPr id="281" name="Group 330">
            <a:extLst>
              <a:ext uri="{FF2B5EF4-FFF2-40B4-BE49-F238E27FC236}">
                <a16:creationId xmlns:a16="http://schemas.microsoft.com/office/drawing/2014/main" id="{9CBBB984-51AE-F09D-FA78-A35526C6BC1D}"/>
              </a:ext>
            </a:extLst>
          </p:cNvPr>
          <p:cNvGrpSpPr>
            <a:grpSpLocks/>
          </p:cNvGrpSpPr>
          <p:nvPr/>
        </p:nvGrpSpPr>
        <p:grpSpPr bwMode="auto">
          <a:xfrm>
            <a:off x="2880878" y="2269787"/>
            <a:ext cx="571500" cy="566737"/>
            <a:chOff x="2693" y="1803"/>
            <a:chExt cx="360" cy="357"/>
          </a:xfrm>
        </p:grpSpPr>
        <p:grpSp>
          <p:nvGrpSpPr>
            <p:cNvPr id="282" name="Group 152">
              <a:extLst>
                <a:ext uri="{FF2B5EF4-FFF2-40B4-BE49-F238E27FC236}">
                  <a16:creationId xmlns:a16="http://schemas.microsoft.com/office/drawing/2014/main" id="{98CEBFBE-905A-9735-EAE1-318C5F8F647F}"/>
                </a:ext>
              </a:extLst>
            </p:cNvPr>
            <p:cNvGrpSpPr>
              <a:grpSpLocks/>
            </p:cNvGrpSpPr>
            <p:nvPr/>
          </p:nvGrpSpPr>
          <p:grpSpPr bwMode="auto">
            <a:xfrm>
              <a:off x="2693" y="1803"/>
              <a:ext cx="358" cy="357"/>
              <a:chOff x="1543" y="1457"/>
              <a:chExt cx="358" cy="357"/>
            </a:xfrm>
          </p:grpSpPr>
          <p:grpSp>
            <p:nvGrpSpPr>
              <p:cNvPr id="284" name="Group 153">
                <a:extLst>
                  <a:ext uri="{FF2B5EF4-FFF2-40B4-BE49-F238E27FC236}">
                    <a16:creationId xmlns:a16="http://schemas.microsoft.com/office/drawing/2014/main" id="{4AF86BC3-D215-67FA-0C24-8A067D073E33}"/>
                  </a:ext>
                </a:extLst>
              </p:cNvPr>
              <p:cNvGrpSpPr>
                <a:grpSpLocks/>
              </p:cNvGrpSpPr>
              <p:nvPr/>
            </p:nvGrpSpPr>
            <p:grpSpPr bwMode="auto">
              <a:xfrm>
                <a:off x="1555" y="1584"/>
                <a:ext cx="346" cy="230"/>
                <a:chOff x="1555" y="1584"/>
                <a:chExt cx="346" cy="230"/>
              </a:xfrm>
            </p:grpSpPr>
            <p:sp>
              <p:nvSpPr>
                <p:cNvPr id="286" name="Line 154">
                  <a:extLst>
                    <a:ext uri="{FF2B5EF4-FFF2-40B4-BE49-F238E27FC236}">
                      <a16:creationId xmlns:a16="http://schemas.microsoft.com/office/drawing/2014/main" id="{5491146C-10D2-5D20-EB68-B00930E82C26}"/>
                    </a:ext>
                  </a:extLst>
                </p:cNvPr>
                <p:cNvSpPr>
                  <a:spLocks noChangeShapeType="1"/>
                </p:cNvSpPr>
                <p:nvPr/>
              </p:nvSpPr>
              <p:spPr bwMode="auto">
                <a:xfrm flipV="1">
                  <a:off x="1728" y="1584"/>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 name="Line 155">
                  <a:extLst>
                    <a:ext uri="{FF2B5EF4-FFF2-40B4-BE49-F238E27FC236}">
                      <a16:creationId xmlns:a16="http://schemas.microsoft.com/office/drawing/2014/main" id="{1BEBF44E-70ED-3D5A-B2F9-9E8D248BE268}"/>
                    </a:ext>
                  </a:extLst>
                </p:cNvPr>
                <p:cNvSpPr>
                  <a:spLocks noChangeShapeType="1"/>
                </p:cNvSpPr>
                <p:nvPr/>
              </p:nvSpPr>
              <p:spPr bwMode="auto">
                <a:xfrm>
                  <a:off x="1555" y="158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5" name="Text Box 156">
                <a:extLst>
                  <a:ext uri="{FF2B5EF4-FFF2-40B4-BE49-F238E27FC236}">
                    <a16:creationId xmlns:a16="http://schemas.microsoft.com/office/drawing/2014/main" id="{653C2C2F-37CA-2DE7-01F4-2AB40997FA54}"/>
                  </a:ext>
                </a:extLst>
              </p:cNvPr>
              <p:cNvSpPr txBox="1">
                <a:spLocks noChangeArrowheads="1"/>
              </p:cNvSpPr>
              <p:nvPr/>
            </p:nvSpPr>
            <p:spPr bwMode="auto">
              <a:xfrm>
                <a:off x="1543" y="1457"/>
                <a:ext cx="25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t>VDD</a:t>
                </a:r>
              </a:p>
            </p:txBody>
          </p:sp>
        </p:grpSp>
        <p:sp>
          <p:nvSpPr>
            <p:cNvPr id="283" name="Freeform 329">
              <a:extLst>
                <a:ext uri="{FF2B5EF4-FFF2-40B4-BE49-F238E27FC236}">
                  <a16:creationId xmlns:a16="http://schemas.microsoft.com/office/drawing/2014/main" id="{9CB282AF-954B-5ACC-8BB2-C2A475E1BC07}"/>
                </a:ext>
              </a:extLst>
            </p:cNvPr>
            <p:cNvSpPr>
              <a:spLocks/>
            </p:cNvSpPr>
            <p:nvPr/>
          </p:nvSpPr>
          <p:spPr bwMode="auto">
            <a:xfrm>
              <a:off x="2707" y="1930"/>
              <a:ext cx="346" cy="230"/>
            </a:xfrm>
            <a:custGeom>
              <a:avLst/>
              <a:gdLst>
                <a:gd name="T0" fmla="*/ 0 w 346"/>
                <a:gd name="T1" fmla="*/ 0 h 230"/>
                <a:gd name="T2" fmla="*/ 173 w 346"/>
                <a:gd name="T3" fmla="*/ 230 h 230"/>
                <a:gd name="T4" fmla="*/ 346 w 346"/>
                <a:gd name="T5" fmla="*/ 0 h 230"/>
                <a:gd name="T6" fmla="*/ 0 w 346"/>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6" h="230">
                  <a:moveTo>
                    <a:pt x="0" y="0"/>
                  </a:moveTo>
                  <a:lnTo>
                    <a:pt x="173" y="230"/>
                  </a:lnTo>
                  <a:lnTo>
                    <a:pt x="346" y="0"/>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12447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643C3-2EBA-3934-6323-667C58972E93}"/>
              </a:ext>
            </a:extLst>
          </p:cNvPr>
          <p:cNvSpPr>
            <a:spLocks noGrp="1"/>
          </p:cNvSpPr>
          <p:nvPr>
            <p:ph type="title"/>
          </p:nvPr>
        </p:nvSpPr>
        <p:spPr/>
        <p:txBody>
          <a:bodyPr/>
          <a:lstStyle/>
          <a:p>
            <a:r>
              <a:rPr lang="en-US" dirty="0"/>
              <a:t>Question 1</a:t>
            </a:r>
          </a:p>
        </p:txBody>
      </p:sp>
      <p:sp>
        <p:nvSpPr>
          <p:cNvPr id="5" name="Slide Number Placeholder 4">
            <a:extLst>
              <a:ext uri="{FF2B5EF4-FFF2-40B4-BE49-F238E27FC236}">
                <a16:creationId xmlns:a16="http://schemas.microsoft.com/office/drawing/2014/main" id="{581F63B1-F72D-B143-A72B-56B79EBB2B31}"/>
              </a:ext>
            </a:extLst>
          </p:cNvPr>
          <p:cNvSpPr>
            <a:spLocks noGrp="1"/>
          </p:cNvSpPr>
          <p:nvPr>
            <p:ph type="sldNum" sz="quarter" idx="4"/>
          </p:nvPr>
        </p:nvSpPr>
        <p:spPr/>
        <p:txBody>
          <a:bodyPr/>
          <a:lstStyle/>
          <a:p>
            <a:fld id="{52B60363-7E9F-BF4A-894A-A30319D3939A}" type="slidenum">
              <a:rPr lang="en-US" smtClean="0"/>
              <a:pPr/>
              <a:t>5</a:t>
            </a:fld>
            <a:endParaRPr lang="en-US" dirty="0"/>
          </a:p>
        </p:txBody>
      </p:sp>
      <p:sp>
        <p:nvSpPr>
          <p:cNvPr id="271" name="Text Placeholder 3">
            <a:extLst>
              <a:ext uri="{FF2B5EF4-FFF2-40B4-BE49-F238E27FC236}">
                <a16:creationId xmlns:a16="http://schemas.microsoft.com/office/drawing/2014/main" id="{0A056A66-274C-C51F-579B-39E7933C6330}"/>
              </a:ext>
            </a:extLst>
          </p:cNvPr>
          <p:cNvSpPr txBox="1">
            <a:spLocks/>
          </p:cNvSpPr>
          <p:nvPr/>
        </p:nvSpPr>
        <p:spPr>
          <a:xfrm>
            <a:off x="819150" y="1698734"/>
            <a:ext cx="10553700" cy="1505243"/>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1600" kern="1200">
                <a:solidFill>
                  <a:schemeClr val="tx1">
                    <a:lumMod val="75000"/>
                    <a:lumOff val="25000"/>
                  </a:schemeClr>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US" sz="1800" dirty="0">
                <a:solidFill>
                  <a:schemeClr val="tx1"/>
                </a:solidFill>
              </a:rPr>
              <a:t>Size the transistors to meet requirements (assume L for the input transistor slightly larger than minimum - 0.2um)</a:t>
            </a:r>
          </a:p>
          <a:p>
            <a:pPr marL="752475" lvl="1" indent="-285750">
              <a:spcBef>
                <a:spcPts val="0"/>
              </a:spcBef>
            </a:pPr>
            <a:r>
              <a:rPr lang="en-US" sz="1800" dirty="0">
                <a:solidFill>
                  <a:schemeClr val="tx1"/>
                </a:solidFill>
              </a:rPr>
              <a:t>You can use a source follower stage at the output of the amplifier if needed</a:t>
            </a:r>
          </a:p>
          <a:p>
            <a:pPr marL="752475" lvl="1" indent="-285750">
              <a:spcBef>
                <a:spcPts val="0"/>
              </a:spcBef>
            </a:pPr>
            <a:r>
              <a:rPr lang="en-US" sz="1800" dirty="0">
                <a:solidFill>
                  <a:schemeClr val="tx1"/>
                </a:solidFill>
              </a:rPr>
              <a:t>Maximize the open loop gain (how the 3 architecture compare?). Let’s see if we can get as high as 80dB</a:t>
            </a:r>
          </a:p>
          <a:p>
            <a:pPr marL="752475" lvl="1" indent="-285750">
              <a:spcBef>
                <a:spcPts val="0"/>
              </a:spcBef>
            </a:pPr>
            <a:endParaRPr lang="en-US" sz="1050" dirty="0">
              <a:solidFill>
                <a:schemeClr val="tx1"/>
              </a:solidFill>
            </a:endParaRPr>
          </a:p>
          <a:p>
            <a:pPr marL="285750" indent="-285750">
              <a:spcBef>
                <a:spcPts val="0"/>
              </a:spcBef>
              <a:buFont typeface="Arial" panose="020B0604020202020204" pitchFamily="34" charset="0"/>
              <a:buChar char="•"/>
            </a:pPr>
            <a:r>
              <a:rPr lang="en-US" sz="1800" dirty="0">
                <a:solidFill>
                  <a:schemeClr val="tx1"/>
                </a:solidFill>
              </a:rPr>
              <a:t>Close the amplifier in a feedback loop to form a Charge Sensitive Amplifier</a:t>
            </a:r>
          </a:p>
          <a:p>
            <a:pPr marL="752475" lvl="1" indent="-285750">
              <a:spcBef>
                <a:spcPts val="0"/>
              </a:spcBef>
            </a:pPr>
            <a:r>
              <a:rPr lang="en-US" sz="1800" dirty="0">
                <a:solidFill>
                  <a:schemeClr val="tx1"/>
                </a:solidFill>
              </a:rPr>
              <a:t>For simplicity you can use a passive feedback resistor of 250Mohm  </a:t>
            </a:r>
          </a:p>
          <a:p>
            <a:pPr marL="752475" lvl="1" indent="-285750">
              <a:spcBef>
                <a:spcPts val="0"/>
              </a:spcBef>
            </a:pPr>
            <a:endParaRPr lang="en-US" sz="900" dirty="0">
              <a:solidFill>
                <a:schemeClr val="tx1"/>
              </a:solidFill>
            </a:endParaRPr>
          </a:p>
          <a:p>
            <a:pPr marL="285750" indent="-285750">
              <a:spcBef>
                <a:spcPts val="0"/>
              </a:spcBef>
              <a:buFont typeface="Arial" panose="020B0604020202020204" pitchFamily="34" charset="0"/>
              <a:buChar char="•"/>
            </a:pPr>
            <a:r>
              <a:rPr lang="en-US" sz="1800" dirty="0">
                <a:solidFill>
                  <a:schemeClr val="tx1"/>
                </a:solidFill>
              </a:rPr>
              <a:t>Provide a full characterization of your CSA and your CSA + Shaper (transient, AC, noise, supply rejection)</a:t>
            </a:r>
          </a:p>
          <a:p>
            <a:pPr marL="752475" lvl="1" indent="-285750">
              <a:spcBef>
                <a:spcPts val="0"/>
              </a:spcBef>
            </a:pPr>
            <a:r>
              <a:rPr lang="en-US" sz="1800" dirty="0">
                <a:solidFill>
                  <a:schemeClr val="tx1"/>
                </a:solidFill>
              </a:rPr>
              <a:t>Set the shaper gain to 1</a:t>
            </a:r>
          </a:p>
          <a:p>
            <a:pPr marL="752475" lvl="1" indent="-285750">
              <a:spcBef>
                <a:spcPts val="0"/>
              </a:spcBef>
            </a:pPr>
            <a:r>
              <a:rPr lang="en-US" sz="1800" dirty="0">
                <a:solidFill>
                  <a:schemeClr val="tx1"/>
                </a:solidFill>
              </a:rPr>
              <a:t>Use ideal amplifiers for the shaper or a transfer function in your simulations</a:t>
            </a:r>
          </a:p>
          <a:p>
            <a:pPr marL="752475" lvl="1" indent="-285750">
              <a:spcBef>
                <a:spcPts val="0"/>
              </a:spcBef>
            </a:pPr>
            <a:endParaRPr lang="en-US" sz="1800" dirty="0">
              <a:solidFill>
                <a:schemeClr val="tx1"/>
              </a:solidFill>
            </a:endParaRPr>
          </a:p>
        </p:txBody>
      </p:sp>
      <p:sp>
        <p:nvSpPr>
          <p:cNvPr id="272" name="Text Placeholder 1">
            <a:extLst>
              <a:ext uri="{FF2B5EF4-FFF2-40B4-BE49-F238E27FC236}">
                <a16:creationId xmlns:a16="http://schemas.microsoft.com/office/drawing/2014/main" id="{FE33BA3C-80FB-4EF7-A184-1BB438BF0146}"/>
              </a:ext>
            </a:extLst>
          </p:cNvPr>
          <p:cNvSpPr>
            <a:spLocks noGrp="1"/>
          </p:cNvSpPr>
          <p:nvPr>
            <p:ph type="body" sz="quarter" idx="13"/>
          </p:nvPr>
        </p:nvSpPr>
        <p:spPr>
          <a:xfrm>
            <a:off x="800100" y="1110216"/>
            <a:ext cx="10553700" cy="398482"/>
          </a:xfrm>
        </p:spPr>
        <p:txBody>
          <a:bodyPr/>
          <a:lstStyle/>
          <a:p>
            <a:r>
              <a:rPr lang="en-US" dirty="0">
                <a:solidFill>
                  <a:schemeClr val="tx1"/>
                </a:solidFill>
              </a:rPr>
              <a:t>Let’s chose a preamplifier architecture among the following three options:</a:t>
            </a:r>
          </a:p>
        </p:txBody>
      </p:sp>
    </p:spTree>
    <p:extLst>
      <p:ext uri="{BB962C8B-B14F-4D97-AF65-F5344CB8AC3E}">
        <p14:creationId xmlns:p14="http://schemas.microsoft.com/office/powerpoint/2010/main" val="375178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643C3-2EBA-3934-6323-667C58972E93}"/>
              </a:ext>
            </a:extLst>
          </p:cNvPr>
          <p:cNvSpPr>
            <a:spLocks noGrp="1"/>
          </p:cNvSpPr>
          <p:nvPr>
            <p:ph type="title"/>
          </p:nvPr>
        </p:nvSpPr>
        <p:spPr/>
        <p:txBody>
          <a:bodyPr/>
          <a:lstStyle/>
          <a:p>
            <a:r>
              <a:rPr lang="en-US" dirty="0"/>
              <a:t>Question 2</a:t>
            </a:r>
          </a:p>
        </p:txBody>
      </p:sp>
      <p:sp>
        <p:nvSpPr>
          <p:cNvPr id="5" name="Slide Number Placeholder 4">
            <a:extLst>
              <a:ext uri="{FF2B5EF4-FFF2-40B4-BE49-F238E27FC236}">
                <a16:creationId xmlns:a16="http://schemas.microsoft.com/office/drawing/2014/main" id="{581F63B1-F72D-B143-A72B-56B79EBB2B31}"/>
              </a:ext>
            </a:extLst>
          </p:cNvPr>
          <p:cNvSpPr>
            <a:spLocks noGrp="1"/>
          </p:cNvSpPr>
          <p:nvPr>
            <p:ph type="sldNum" sz="quarter" idx="4"/>
          </p:nvPr>
        </p:nvSpPr>
        <p:spPr/>
        <p:txBody>
          <a:bodyPr/>
          <a:lstStyle/>
          <a:p>
            <a:fld id="{52B60363-7E9F-BF4A-894A-A30319D3939A}" type="slidenum">
              <a:rPr lang="en-US" smtClean="0"/>
              <a:pPr/>
              <a:t>6</a:t>
            </a:fld>
            <a:endParaRPr lang="en-US" dirty="0"/>
          </a:p>
        </p:txBody>
      </p:sp>
      <p:sp>
        <p:nvSpPr>
          <p:cNvPr id="271" name="Text Placeholder 3">
            <a:extLst>
              <a:ext uri="{FF2B5EF4-FFF2-40B4-BE49-F238E27FC236}">
                <a16:creationId xmlns:a16="http://schemas.microsoft.com/office/drawing/2014/main" id="{0A056A66-274C-C51F-579B-39E7933C6330}"/>
              </a:ext>
            </a:extLst>
          </p:cNvPr>
          <p:cNvSpPr txBox="1">
            <a:spLocks/>
          </p:cNvSpPr>
          <p:nvPr/>
        </p:nvSpPr>
        <p:spPr>
          <a:xfrm>
            <a:off x="819150" y="1332974"/>
            <a:ext cx="10553700" cy="1505243"/>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1600" kern="1200">
                <a:solidFill>
                  <a:schemeClr val="tx1">
                    <a:lumMod val="75000"/>
                    <a:lumOff val="25000"/>
                  </a:schemeClr>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US" sz="1800" dirty="0">
                <a:solidFill>
                  <a:schemeClr val="tx1"/>
                </a:solidFill>
              </a:rPr>
              <a:t>Let’s try to understand how changes in the detector capacitance and the shaper time constants affect your design</a:t>
            </a:r>
          </a:p>
          <a:p>
            <a:pPr marL="285750" indent="-285750">
              <a:spcBef>
                <a:spcPts val="600"/>
              </a:spcBef>
              <a:buFont typeface="Arial" panose="020B0604020202020204" pitchFamily="34" charset="0"/>
              <a:buChar char="•"/>
            </a:pPr>
            <a:r>
              <a:rPr lang="en-US" sz="1800" dirty="0">
                <a:solidFill>
                  <a:schemeClr val="tx1"/>
                </a:solidFill>
              </a:rPr>
              <a:t>Could we achieve similar results using a </a:t>
            </a:r>
            <a:r>
              <a:rPr lang="en-US" sz="1800" dirty="0" err="1">
                <a:solidFill>
                  <a:schemeClr val="tx1"/>
                </a:solidFill>
              </a:rPr>
              <a:t>shaperless</a:t>
            </a:r>
            <a:r>
              <a:rPr lang="en-US" sz="1800" dirty="0">
                <a:solidFill>
                  <a:schemeClr val="tx1"/>
                </a:solidFill>
              </a:rPr>
              <a:t> amplifier?</a:t>
            </a:r>
          </a:p>
          <a:p>
            <a:pPr>
              <a:spcBef>
                <a:spcPts val="600"/>
              </a:spcBef>
            </a:pPr>
            <a:endParaRPr lang="en-US" sz="1800" dirty="0">
              <a:solidFill>
                <a:schemeClr val="tx1"/>
              </a:solidFill>
            </a:endParaRPr>
          </a:p>
          <a:p>
            <a:pPr>
              <a:spcBef>
                <a:spcPts val="600"/>
              </a:spcBef>
            </a:pPr>
            <a:r>
              <a:rPr lang="en-US" sz="1800" dirty="0">
                <a:solidFill>
                  <a:schemeClr val="tx1"/>
                </a:solidFill>
              </a:rPr>
              <a:t>We will need to produce some relevant plots</a:t>
            </a:r>
          </a:p>
          <a:p>
            <a:pPr marL="752475" lvl="1" indent="-285750">
              <a:spcBef>
                <a:spcPts val="600"/>
              </a:spcBef>
            </a:pPr>
            <a:endParaRPr lang="en-US" sz="1800" dirty="0">
              <a:solidFill>
                <a:schemeClr val="tx1"/>
              </a:solidFill>
            </a:endParaRPr>
          </a:p>
          <a:p>
            <a:pPr lvl="1" indent="0">
              <a:spcBef>
                <a:spcPts val="600"/>
              </a:spcBef>
              <a:buNone/>
            </a:pPr>
            <a:endParaRPr lang="en-US" sz="1800" dirty="0">
              <a:solidFill>
                <a:schemeClr val="tx1"/>
              </a:solidFill>
            </a:endParaRPr>
          </a:p>
        </p:txBody>
      </p:sp>
    </p:spTree>
    <p:extLst>
      <p:ext uri="{BB962C8B-B14F-4D97-AF65-F5344CB8AC3E}">
        <p14:creationId xmlns:p14="http://schemas.microsoft.com/office/powerpoint/2010/main" val="126221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598922-5134-0DF0-142E-A4D1E314A10D}"/>
              </a:ext>
            </a:extLst>
          </p:cNvPr>
          <p:cNvSpPr>
            <a:spLocks noGrp="1"/>
          </p:cNvSpPr>
          <p:nvPr>
            <p:ph type="body" sz="quarter" idx="13"/>
          </p:nvPr>
        </p:nvSpPr>
        <p:spPr>
          <a:xfrm>
            <a:off x="819150" y="3633253"/>
            <a:ext cx="10835054" cy="995132"/>
          </a:xfrm>
        </p:spPr>
        <p:txBody>
          <a:bodyPr/>
          <a:lstStyle/>
          <a:p>
            <a:r>
              <a:rPr lang="en-US" sz="1800" dirty="0">
                <a:solidFill>
                  <a:schemeClr val="tx1"/>
                </a:solidFill>
              </a:rPr>
              <a:t>Assuming Rf infinite and noiseless, can you think of an analytical or numerical way to plot the ENC for the architecture and determine the optimal size of the input transistor and the filter time constant that minimize the ENC as a potential starting point for future designs?</a:t>
            </a:r>
          </a:p>
          <a:p>
            <a:pPr marL="285750" indent="-285750">
              <a:spcBef>
                <a:spcPts val="0"/>
              </a:spcBef>
              <a:buFont typeface="Arial" panose="020B0604020202020204" pitchFamily="34" charset="0"/>
              <a:buChar char="•"/>
            </a:pPr>
            <a:r>
              <a:rPr lang="en-US" sz="1800" dirty="0">
                <a:solidFill>
                  <a:schemeClr val="tx1"/>
                </a:solidFill>
              </a:rPr>
              <a:t>There are several ways to do this, but it helps if you are familiar with EKV models. </a:t>
            </a:r>
          </a:p>
          <a:p>
            <a:pPr marL="285750" indent="-285750">
              <a:spcBef>
                <a:spcPts val="0"/>
              </a:spcBef>
              <a:buFont typeface="Arial" panose="020B0604020202020204" pitchFamily="34" charset="0"/>
              <a:buChar char="•"/>
            </a:pPr>
            <a:r>
              <a:rPr lang="en-US" sz="1800" dirty="0">
                <a:solidFill>
                  <a:schemeClr val="tx1"/>
                </a:solidFill>
              </a:rPr>
              <a:t>Useful read: </a:t>
            </a:r>
          </a:p>
          <a:p>
            <a:pPr marL="752475" lvl="1" indent="-285750">
              <a:spcBef>
                <a:spcPts val="0"/>
              </a:spcBef>
            </a:pPr>
            <a:r>
              <a:rPr lang="en-US" sz="1600" b="0" i="0" dirty="0">
                <a:solidFill>
                  <a:srgbClr val="333333"/>
                </a:solidFill>
                <a:effectLst/>
                <a:latin typeface="Arial" panose="020B0604020202020204" pitchFamily="34" charset="0"/>
              </a:rPr>
              <a:t>G. De Geronimo and P. O'Connor, "MOSFET optimization in deep submicron technology for charge amplifiers," </a:t>
            </a:r>
            <a:r>
              <a:rPr lang="en-US" sz="1600" b="0" i="1" dirty="0">
                <a:solidFill>
                  <a:srgbClr val="333333"/>
                </a:solidFill>
                <a:effectLst/>
                <a:latin typeface="Arial" panose="020B0604020202020204" pitchFamily="34" charset="0"/>
              </a:rPr>
              <a:t>IEEE Symposium Conference Record Nuclear Science 2004.</a:t>
            </a:r>
            <a:r>
              <a:rPr lang="en-US" sz="1600" b="0" i="0" dirty="0">
                <a:solidFill>
                  <a:srgbClr val="333333"/>
                </a:solidFill>
                <a:effectLst/>
                <a:latin typeface="Arial" panose="020B0604020202020204" pitchFamily="34" charset="0"/>
              </a:rPr>
              <a:t>, 2004, pp. 25-33 Vol. 1, </a:t>
            </a:r>
            <a:r>
              <a:rPr lang="en-US" sz="1600" b="0" i="0" dirty="0" err="1">
                <a:solidFill>
                  <a:srgbClr val="333333"/>
                </a:solidFill>
                <a:effectLst/>
                <a:latin typeface="Arial" panose="020B0604020202020204" pitchFamily="34" charset="0"/>
              </a:rPr>
              <a:t>doi</a:t>
            </a:r>
            <a:r>
              <a:rPr lang="en-US" sz="1600" b="0" i="0" dirty="0">
                <a:solidFill>
                  <a:srgbClr val="333333"/>
                </a:solidFill>
                <a:effectLst/>
                <a:latin typeface="Arial" panose="020B0604020202020204" pitchFamily="34" charset="0"/>
              </a:rPr>
              <a:t>: 10.1109/NSSMIC.2004.1462062.</a:t>
            </a:r>
            <a:endParaRPr lang="en-US" sz="1800" b="0" i="0" dirty="0">
              <a:solidFill>
                <a:schemeClr val="tx1"/>
              </a:solidFill>
              <a:effectLst/>
              <a:latin typeface="Arial" panose="020B0604020202020204" pitchFamily="34" charset="0"/>
            </a:endParaRPr>
          </a:p>
          <a:p>
            <a:pPr marL="285750" indent="-285750">
              <a:buFont typeface="Arial" panose="020B0604020202020204" pitchFamily="34" charset="0"/>
              <a:buChar char="•"/>
            </a:pPr>
            <a:endParaRPr lang="en-US" sz="1800" dirty="0">
              <a:solidFill>
                <a:schemeClr val="tx1"/>
              </a:solidFill>
            </a:endParaRPr>
          </a:p>
        </p:txBody>
      </p:sp>
      <p:sp>
        <p:nvSpPr>
          <p:cNvPr id="3" name="Title 2">
            <a:extLst>
              <a:ext uri="{FF2B5EF4-FFF2-40B4-BE49-F238E27FC236}">
                <a16:creationId xmlns:a16="http://schemas.microsoft.com/office/drawing/2014/main" id="{F8FBDCC8-117C-65D9-73BB-6CEE807A6FA7}"/>
              </a:ext>
            </a:extLst>
          </p:cNvPr>
          <p:cNvSpPr>
            <a:spLocks noGrp="1"/>
          </p:cNvSpPr>
          <p:nvPr>
            <p:ph type="title"/>
          </p:nvPr>
        </p:nvSpPr>
        <p:spPr/>
        <p:txBody>
          <a:bodyPr/>
          <a:lstStyle/>
          <a:p>
            <a:r>
              <a:rPr lang="en-US" dirty="0"/>
              <a:t>Question 3 (optional)</a:t>
            </a:r>
          </a:p>
        </p:txBody>
      </p:sp>
      <p:sp>
        <p:nvSpPr>
          <p:cNvPr id="4" name="Text Placeholder 3">
            <a:extLst>
              <a:ext uri="{FF2B5EF4-FFF2-40B4-BE49-F238E27FC236}">
                <a16:creationId xmlns:a16="http://schemas.microsoft.com/office/drawing/2014/main" id="{CC85AF9C-5F50-956F-6F93-71D11C9D9590}"/>
              </a:ext>
            </a:extLst>
          </p:cNvPr>
          <p:cNvSpPr>
            <a:spLocks noGrp="1"/>
          </p:cNvSpPr>
          <p:nvPr>
            <p:ph type="body" sz="quarter" idx="16"/>
          </p:nvPr>
        </p:nvSpPr>
        <p:spPr>
          <a:xfrm>
            <a:off x="800100" y="2544952"/>
            <a:ext cx="10553700" cy="1003472"/>
          </a:xfrm>
        </p:spPr>
        <p:txBody>
          <a:bodyPr/>
          <a:lstStyle/>
          <a:p>
            <a:r>
              <a:rPr lang="en-US" dirty="0">
                <a:solidFill>
                  <a:schemeClr val="tx1"/>
                </a:solidFill>
              </a:rPr>
              <a:t>Within the constraints of our problem and ignoring the limitation on the shaping time. This function has 2 variables:</a:t>
            </a:r>
          </a:p>
          <a:p>
            <a:pPr marL="285750" indent="-285750">
              <a:spcBef>
                <a:spcPts val="0"/>
              </a:spcBef>
              <a:buFont typeface="Arial" panose="020B0604020202020204" pitchFamily="34" charset="0"/>
              <a:buChar char="•"/>
            </a:pPr>
            <a:r>
              <a:rPr lang="en-US" dirty="0">
                <a:solidFill>
                  <a:schemeClr val="tx1"/>
                </a:solidFill>
              </a:rPr>
              <a:t>The time constant</a:t>
            </a:r>
          </a:p>
          <a:p>
            <a:pPr marL="285750" indent="-285750">
              <a:spcBef>
                <a:spcPts val="0"/>
              </a:spcBef>
              <a:buFont typeface="Arial" panose="020B0604020202020204" pitchFamily="34" charset="0"/>
              <a:buChar char="•"/>
            </a:pPr>
            <a:r>
              <a:rPr lang="en-US" dirty="0">
                <a:solidFill>
                  <a:schemeClr val="tx1"/>
                </a:solidFill>
              </a:rPr>
              <a:t>W which affects gm and gamma since they depends on the region the input transistor is biased</a:t>
            </a:r>
          </a:p>
          <a:p>
            <a:endParaRPr lang="en-US" dirty="0">
              <a:solidFill>
                <a:schemeClr val="tx1"/>
              </a:solidFill>
            </a:endParaRPr>
          </a:p>
          <a:p>
            <a:endParaRPr lang="en-US" dirty="0">
              <a:solidFill>
                <a:schemeClr val="tx1"/>
              </a:solidFill>
            </a:endParaRPr>
          </a:p>
        </p:txBody>
      </p:sp>
      <p:sp>
        <p:nvSpPr>
          <p:cNvPr id="5" name="Slide Number Placeholder 4">
            <a:extLst>
              <a:ext uri="{FF2B5EF4-FFF2-40B4-BE49-F238E27FC236}">
                <a16:creationId xmlns:a16="http://schemas.microsoft.com/office/drawing/2014/main" id="{BE209744-6252-8B30-46CA-9B3C2835DC0F}"/>
              </a:ext>
            </a:extLst>
          </p:cNvPr>
          <p:cNvSpPr>
            <a:spLocks noGrp="1"/>
          </p:cNvSpPr>
          <p:nvPr>
            <p:ph type="sldNum" sz="quarter" idx="4"/>
          </p:nvPr>
        </p:nvSpPr>
        <p:spPr/>
        <p:txBody>
          <a:bodyPr/>
          <a:lstStyle/>
          <a:p>
            <a:fld id="{52B60363-7E9F-BF4A-894A-A30319D3939A}" type="slidenum">
              <a:rPr lang="en-US" smtClean="0"/>
              <a:pPr/>
              <a:t>7</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EB00552-EA8B-ED9E-D6B6-93DF929B74FB}"/>
                  </a:ext>
                </a:extLst>
              </p:cNvPr>
              <p:cNvSpPr txBox="1"/>
              <p:nvPr/>
            </p:nvSpPr>
            <p:spPr>
              <a:xfrm>
                <a:off x="1291883" y="1650982"/>
                <a:ext cx="10343271" cy="677558"/>
              </a:xfrm>
              <a:prstGeom prst="rect">
                <a:avLst/>
              </a:prstGeom>
              <a:noFill/>
            </p:spPr>
            <p:txBody>
              <a:bodyPr wrap="square">
                <a:spAutoFit/>
              </a:bodyPr>
              <a:lstStyle/>
              <a:p>
                <a14:m>
                  <m:oMath xmlns:m="http://schemas.openxmlformats.org/officeDocument/2006/math">
                    <m:r>
                      <a:rPr lang="en-US" sz="2000" i="1" smtClean="0">
                        <a:solidFill>
                          <a:srgbClr val="C00000"/>
                        </a:solidFill>
                        <a:latin typeface="Cambria Math" panose="02040503050406030204" pitchFamily="18" charset="0"/>
                      </a:rPr>
                      <m:t>𝐸𝑁</m:t>
                    </m:r>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rPr>
                          <m:t>𝐶</m:t>
                        </m:r>
                      </m:e>
                      <m:sup>
                        <m:r>
                          <a:rPr lang="en-US" sz="2000" i="0">
                            <a:solidFill>
                              <a:srgbClr val="C00000"/>
                            </a:solidFill>
                            <a:latin typeface="Cambria Math" panose="02040503050406030204" pitchFamily="18" charset="0"/>
                          </a:rPr>
                          <m:t>2</m:t>
                        </m:r>
                      </m:sup>
                    </m:sSup>
                    <m:r>
                      <a:rPr lang="en-US" sz="2000" i="0">
                        <a:solidFill>
                          <a:srgbClr val="C00000"/>
                        </a:solidFill>
                        <a:latin typeface="Cambria Math" panose="02040503050406030204" pitchFamily="18" charset="0"/>
                      </a:rPr>
                      <m:t>=</m:t>
                    </m:r>
                    <m:sSup>
                      <m:sSupPr>
                        <m:ctrlPr>
                          <a:rPr lang="en-US" sz="2000" i="1">
                            <a:solidFill>
                              <a:srgbClr val="C00000"/>
                            </a:solidFill>
                            <a:latin typeface="Cambria Math" panose="02040503050406030204" pitchFamily="18" charset="0"/>
                          </a:rPr>
                        </m:ctrlPr>
                      </m:sSupPr>
                      <m:e>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𝐶</m:t>
                                </m:r>
                              </m:e>
                              <m:sub>
                                <m:r>
                                  <a:rPr lang="en-US" sz="2000" i="1">
                                    <a:solidFill>
                                      <a:srgbClr val="C00000"/>
                                    </a:solidFill>
                                    <a:latin typeface="Cambria Math" panose="02040503050406030204" pitchFamily="18" charset="0"/>
                                  </a:rPr>
                                  <m:t>𝑖𝑛</m:t>
                                </m:r>
                              </m:sub>
                            </m:sSub>
                            <m:r>
                              <a:rPr lang="en-US" sz="2000" i="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𝐶</m:t>
                                </m:r>
                              </m:e>
                              <m:sub>
                                <m:r>
                                  <a:rPr lang="en-US" sz="2000" i="1">
                                    <a:solidFill>
                                      <a:srgbClr val="C00000"/>
                                    </a:solidFill>
                                    <a:latin typeface="Cambria Math" panose="02040503050406030204" pitchFamily="18" charset="0"/>
                                  </a:rPr>
                                  <m:t>𝑜𝑥</m:t>
                                </m:r>
                              </m:sub>
                            </m:sSub>
                            <m:r>
                              <a:rPr lang="en-US" sz="2000" i="1">
                                <a:solidFill>
                                  <a:srgbClr val="C00000"/>
                                </a:solidFill>
                                <a:latin typeface="Cambria Math" panose="02040503050406030204" pitchFamily="18" charset="0"/>
                              </a:rPr>
                              <m:t>𝑊𝐿</m:t>
                            </m:r>
                            <m:r>
                              <a:rPr lang="en-US" sz="200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𝐶</m:t>
                                </m:r>
                              </m:e>
                              <m:sub>
                                <m:r>
                                  <a:rPr lang="en-US" sz="2000" i="1">
                                    <a:solidFill>
                                      <a:srgbClr val="C00000"/>
                                    </a:solidFill>
                                    <a:latin typeface="Cambria Math" panose="02040503050406030204" pitchFamily="18" charset="0"/>
                                  </a:rPr>
                                  <m:t>𝑓</m:t>
                                </m:r>
                              </m:sub>
                            </m:sSub>
                          </m:e>
                        </m:d>
                      </m:e>
                      <m:sup>
                        <m:r>
                          <a:rPr lang="en-US" sz="2000" i="0">
                            <a:solidFill>
                              <a:srgbClr val="C00000"/>
                            </a:solidFill>
                            <a:latin typeface="Cambria Math" panose="02040503050406030204" pitchFamily="18" charset="0"/>
                          </a:rPr>
                          <m:t>2</m:t>
                        </m:r>
                      </m:sup>
                    </m:sSup>
                    <m:d>
                      <m:dPr>
                        <m:begChr m:val="["/>
                        <m:endChr m:val="]"/>
                        <m:ctrlPr>
                          <a:rPr lang="en-US" sz="2000" i="1">
                            <a:solidFill>
                              <a:srgbClr val="C00000"/>
                            </a:solidFill>
                            <a:latin typeface="Cambria Math" panose="02040503050406030204" pitchFamily="18" charset="0"/>
                          </a:rPr>
                        </m:ctrlPr>
                      </m:dPr>
                      <m:e>
                        <m:f>
                          <m:fPr>
                            <m:ctrlPr>
                              <a:rPr lang="en-US" sz="2000" i="1">
                                <a:solidFill>
                                  <a:srgbClr val="C00000"/>
                                </a:solidFill>
                                <a:latin typeface="Cambria Math" panose="02040503050406030204" pitchFamily="18" charset="0"/>
                              </a:rPr>
                            </m:ctrlPr>
                          </m:fPr>
                          <m:num>
                            <m:r>
                              <a:rPr lang="en-US" sz="2000" i="0">
                                <a:solidFill>
                                  <a:srgbClr val="C00000"/>
                                </a:solidFill>
                                <a:latin typeface="Cambria Math" panose="02040503050406030204" pitchFamily="18" charset="0"/>
                              </a:rPr>
                              <m:t>1</m:t>
                            </m:r>
                          </m:num>
                          <m:den>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𝜏</m:t>
                                </m:r>
                              </m:e>
                              <m:sub>
                                <m:r>
                                  <a:rPr lang="en-US" sz="2000" i="1">
                                    <a:solidFill>
                                      <a:srgbClr val="C00000"/>
                                    </a:solidFill>
                                    <a:latin typeface="Cambria Math" panose="02040503050406030204" pitchFamily="18" charset="0"/>
                                  </a:rPr>
                                  <m:t>𝑝</m:t>
                                </m:r>
                              </m:sub>
                            </m:sSub>
                          </m:den>
                        </m:f>
                        <m:r>
                          <m:rPr>
                            <m:sty m:val="p"/>
                          </m:rPr>
                          <a:rPr lang="el-GR" sz="2000" i="1">
                            <a:solidFill>
                              <a:srgbClr val="C00000"/>
                            </a:solidFill>
                            <a:latin typeface="Cambria Math" panose="02040503050406030204" pitchFamily="18" charset="0"/>
                            <a:ea typeface="Cambria Math" panose="02040503050406030204" pitchFamily="18" charset="0"/>
                          </a:rPr>
                          <m:t>γ</m:t>
                        </m:r>
                        <m:f>
                          <m:fPr>
                            <m:ctrlPr>
                              <a:rPr lang="en-US" sz="2000" i="1">
                                <a:solidFill>
                                  <a:srgbClr val="C00000"/>
                                </a:solidFill>
                                <a:latin typeface="Cambria Math" panose="02040503050406030204" pitchFamily="18" charset="0"/>
                              </a:rPr>
                            </m:ctrlPr>
                          </m:fPr>
                          <m:num>
                            <m:r>
                              <a:rPr lang="en-US" sz="2000" i="0">
                                <a:solidFill>
                                  <a:srgbClr val="C00000"/>
                                </a:solidFill>
                                <a:latin typeface="Cambria Math" panose="02040503050406030204" pitchFamily="18" charset="0"/>
                              </a:rPr>
                              <m:t>4</m:t>
                            </m:r>
                            <m:r>
                              <a:rPr lang="en-US" sz="2000" i="1">
                                <a:solidFill>
                                  <a:srgbClr val="C00000"/>
                                </a:solidFill>
                                <a:latin typeface="Cambria Math" panose="02040503050406030204" pitchFamily="18" charset="0"/>
                              </a:rPr>
                              <m:t>𝑘𝑇</m:t>
                            </m:r>
                          </m:num>
                          <m:den>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𝑔</m:t>
                                </m:r>
                              </m:e>
                              <m:sub>
                                <m:r>
                                  <a:rPr lang="en-US" sz="2000" i="1">
                                    <a:solidFill>
                                      <a:srgbClr val="C00000"/>
                                    </a:solidFill>
                                    <a:latin typeface="Cambria Math" panose="02040503050406030204" pitchFamily="18" charset="0"/>
                                  </a:rPr>
                                  <m:t>𝑚</m:t>
                                </m:r>
                              </m:sub>
                            </m:sSub>
                          </m:den>
                        </m:f>
                        <m:sSub>
                          <m:sSubPr>
                            <m:ctrlPr>
                              <a:rPr lang="en-US" sz="2000" i="1" smtClean="0">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𝑎</m:t>
                            </m:r>
                          </m:e>
                          <m:sub>
                            <m:r>
                              <a:rPr lang="en-US" sz="2000" i="1">
                                <a:solidFill>
                                  <a:srgbClr val="C00000"/>
                                </a:solidFill>
                                <a:latin typeface="Cambria Math" panose="02040503050406030204" pitchFamily="18" charset="0"/>
                              </a:rPr>
                              <m:t>𝑤</m:t>
                            </m:r>
                          </m:sub>
                        </m:sSub>
                        <m:r>
                          <a:rPr lang="en-US" sz="200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2</m:t>
                        </m:r>
                        <m:r>
                          <a:rPr lang="en-US" sz="2000" i="1">
                            <a:solidFill>
                              <a:srgbClr val="C00000"/>
                            </a:solidFill>
                            <a:latin typeface="Cambria Math" panose="02040503050406030204" pitchFamily="18" charset="0"/>
                          </a:rPr>
                          <m:t>𝜋</m:t>
                        </m:r>
                        <m:f>
                          <m:fPr>
                            <m:ctrlPr>
                              <a:rPr lang="en-US" sz="2000" i="1">
                                <a:solidFill>
                                  <a:srgbClr val="C00000"/>
                                </a:solidFill>
                                <a:latin typeface="Cambria Math" panose="02040503050406030204" pitchFamily="18" charset="0"/>
                              </a:rPr>
                            </m:ctrlPr>
                          </m:fPr>
                          <m:num>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𝐾</m:t>
                                </m:r>
                              </m:e>
                              <m:sub>
                                <m:r>
                                  <a:rPr lang="en-US" sz="2000" i="0">
                                    <a:solidFill>
                                      <a:srgbClr val="C00000"/>
                                    </a:solidFill>
                                    <a:latin typeface="Cambria Math" panose="02040503050406030204" pitchFamily="18" charset="0"/>
                                  </a:rPr>
                                  <m:t>ƒ</m:t>
                                </m:r>
                              </m:sub>
                            </m:sSub>
                          </m:num>
                          <m:den>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𝐶</m:t>
                                </m:r>
                              </m:e>
                              <m:sub>
                                <m:r>
                                  <a:rPr lang="en-US" sz="2000" i="1">
                                    <a:solidFill>
                                      <a:srgbClr val="C00000"/>
                                    </a:solidFill>
                                    <a:latin typeface="Cambria Math" panose="02040503050406030204" pitchFamily="18" charset="0"/>
                                  </a:rPr>
                                  <m:t>𝑜𝑥</m:t>
                                </m:r>
                              </m:sub>
                            </m:sSub>
                            <m:r>
                              <a:rPr lang="en-US" sz="2000" i="1">
                                <a:solidFill>
                                  <a:srgbClr val="C00000"/>
                                </a:solidFill>
                                <a:latin typeface="Cambria Math" panose="02040503050406030204" pitchFamily="18" charset="0"/>
                              </a:rPr>
                              <m:t>𝑊𝐿</m:t>
                            </m:r>
                          </m:den>
                        </m:f>
                        <m:sSub>
                          <m:sSubPr>
                            <m:ctrlPr>
                              <a:rPr lang="en-US" sz="2000" i="1" smtClean="0">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𝑎</m:t>
                            </m:r>
                          </m:e>
                          <m:sub>
                            <m:r>
                              <a:rPr lang="en-US" sz="2000" b="0" i="1" smtClean="0">
                                <a:solidFill>
                                  <a:srgbClr val="C00000"/>
                                </a:solidFill>
                                <a:latin typeface="Cambria Math" panose="02040503050406030204" pitchFamily="18" charset="0"/>
                              </a:rPr>
                              <m:t>𝑓</m:t>
                            </m:r>
                          </m:sub>
                        </m:sSub>
                      </m:e>
                    </m:d>
                  </m:oMath>
                </a14:m>
                <a:r>
                  <a:rPr lang="en-US" sz="2400" dirty="0">
                    <a:solidFill>
                      <a:srgbClr val="C00000"/>
                    </a:solidFill>
                  </a:rPr>
                  <a:t> </a:t>
                </a:r>
                <a14:m>
                  <m:oMath xmlns:m="http://schemas.openxmlformats.org/officeDocument/2006/math">
                    <m:r>
                      <a:rPr lang="en-US" sz="2400">
                        <a:solidFill>
                          <a:srgbClr val="C00000"/>
                        </a:solidFill>
                        <a:latin typeface="Cambria Math" panose="02040503050406030204" pitchFamily="18" charset="0"/>
                      </a:rPr>
                      <m:t>+</m:t>
                    </m:r>
                    <m:d>
                      <m:dPr>
                        <m:ctrlPr>
                          <a:rPr lang="en-US" sz="2400" i="1" smtClean="0">
                            <a:solidFill>
                              <a:srgbClr val="C00000"/>
                            </a:solidFill>
                            <a:latin typeface="Cambria Math" panose="02040503050406030204" pitchFamily="18" charset="0"/>
                          </a:rPr>
                        </m:ctrlPr>
                      </m:dPr>
                      <m:e>
                        <m:f>
                          <m:fPr>
                            <m:ctrlPr>
                              <a:rPr lang="en-US" sz="2400" i="1">
                                <a:solidFill>
                                  <a:srgbClr val="C00000"/>
                                </a:solidFill>
                                <a:latin typeface="Cambria Math" panose="02040503050406030204" pitchFamily="18" charset="0"/>
                              </a:rPr>
                            </m:ctrlPr>
                          </m:fPr>
                          <m:num>
                            <m:r>
                              <a:rPr lang="en-US" sz="2400">
                                <a:solidFill>
                                  <a:srgbClr val="C00000"/>
                                </a:solidFill>
                                <a:latin typeface="Cambria Math" panose="02040503050406030204" pitchFamily="18" charset="0"/>
                              </a:rPr>
                              <m:t>4</m:t>
                            </m:r>
                            <m:r>
                              <a:rPr lang="en-US" sz="2400" i="1">
                                <a:solidFill>
                                  <a:srgbClr val="C00000"/>
                                </a:solidFill>
                                <a:latin typeface="Cambria Math" panose="02040503050406030204" pitchFamily="18" charset="0"/>
                              </a:rPr>
                              <m:t>𝑘𝑇</m:t>
                            </m:r>
                          </m:num>
                          <m:den>
                            <m:r>
                              <a:rPr lang="en-US" sz="2400" i="1">
                                <a:solidFill>
                                  <a:srgbClr val="C00000"/>
                                </a:solidFill>
                                <a:latin typeface="Cambria Math" panose="02040503050406030204" pitchFamily="18" charset="0"/>
                              </a:rPr>
                              <m:t>𝑅𝑓</m:t>
                            </m:r>
                          </m:den>
                        </m:f>
                        <m:r>
                          <a:rPr lang="en-US" sz="2400" i="1">
                            <a:solidFill>
                              <a:srgbClr val="C00000"/>
                            </a:solidFill>
                            <a:latin typeface="Cambria Math" panose="02040503050406030204" pitchFamily="18" charset="0"/>
                          </a:rPr>
                          <m:t>+2</m:t>
                        </m:r>
                        <m:r>
                          <a:rPr lang="en-US" sz="2400" i="1">
                            <a:solidFill>
                              <a:srgbClr val="C00000"/>
                            </a:solidFill>
                            <a:latin typeface="Cambria Math" panose="02040503050406030204" pitchFamily="18" charset="0"/>
                          </a:rPr>
                          <m:t>𝑞𝐼𝑙𝑒𝑎𝑘</m:t>
                        </m:r>
                      </m:e>
                    </m:d>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𝜏</m:t>
                        </m:r>
                      </m:e>
                      <m:sub>
                        <m:r>
                          <a:rPr lang="en-US" sz="2400" i="1">
                            <a:solidFill>
                              <a:srgbClr val="C00000"/>
                            </a:solidFill>
                            <a:latin typeface="Cambria Math" panose="02040503050406030204" pitchFamily="18" charset="0"/>
                          </a:rPr>
                          <m:t>𝑝</m:t>
                        </m:r>
                      </m:sub>
                    </m:sSub>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𝑎</m:t>
                        </m:r>
                      </m:e>
                      <m:sub>
                        <m:r>
                          <a:rPr lang="en-US" sz="2400" i="1">
                            <a:solidFill>
                              <a:srgbClr val="C00000"/>
                            </a:solidFill>
                            <a:latin typeface="Cambria Math" panose="02040503050406030204" pitchFamily="18" charset="0"/>
                          </a:rPr>
                          <m:t>𝑝</m:t>
                        </m:r>
                      </m:sub>
                    </m:sSub>
                  </m:oMath>
                </a14:m>
                <a:endParaRPr lang="en-US" sz="2400" dirty="0">
                  <a:solidFill>
                    <a:srgbClr val="C00000"/>
                  </a:solidFill>
                </a:endParaRPr>
              </a:p>
            </p:txBody>
          </p:sp>
        </mc:Choice>
        <mc:Fallback xmlns="">
          <p:sp>
            <p:nvSpPr>
              <p:cNvPr id="6" name="TextBox 5">
                <a:extLst>
                  <a:ext uri="{FF2B5EF4-FFF2-40B4-BE49-F238E27FC236}">
                    <a16:creationId xmlns:a16="http://schemas.microsoft.com/office/drawing/2014/main" id="{7EB00552-EA8B-ED9E-D6B6-93DF929B74FB}"/>
                  </a:ext>
                </a:extLst>
              </p:cNvPr>
              <p:cNvSpPr txBox="1">
                <a:spLocks noRot="1" noChangeAspect="1" noMove="1" noResize="1" noEditPoints="1" noAdjustHandles="1" noChangeArrowheads="1" noChangeShapeType="1" noTextEdit="1"/>
              </p:cNvSpPr>
              <p:nvPr/>
            </p:nvSpPr>
            <p:spPr>
              <a:xfrm>
                <a:off x="1291883" y="1650982"/>
                <a:ext cx="10343271" cy="677558"/>
              </a:xfrm>
              <a:prstGeom prst="rect">
                <a:avLst/>
              </a:prstGeom>
              <a:blipFill>
                <a:blip r:embed="rId2"/>
                <a:stretch>
                  <a:fillRect/>
                </a:stretch>
              </a:blipFill>
            </p:spPr>
            <p:txBody>
              <a:bodyPr/>
              <a:lstStyle/>
              <a:p>
                <a:r>
                  <a:rPr lang="en-US">
                    <a:noFill/>
                  </a:rPr>
                  <a:t> </a:t>
                </a:r>
              </a:p>
            </p:txBody>
          </p:sp>
        </mc:Fallback>
      </mc:AlternateContent>
      <p:sp>
        <p:nvSpPr>
          <p:cNvPr id="7" name="Text Placeholder 3">
            <a:extLst>
              <a:ext uri="{FF2B5EF4-FFF2-40B4-BE49-F238E27FC236}">
                <a16:creationId xmlns:a16="http://schemas.microsoft.com/office/drawing/2014/main" id="{A674940D-17D0-F3C2-689E-9F4C8F46B4AF}"/>
              </a:ext>
            </a:extLst>
          </p:cNvPr>
          <p:cNvSpPr txBox="1">
            <a:spLocks/>
          </p:cNvSpPr>
          <p:nvPr/>
        </p:nvSpPr>
        <p:spPr>
          <a:xfrm>
            <a:off x="819150" y="1129282"/>
            <a:ext cx="10553700" cy="462607"/>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1600" kern="1200">
                <a:solidFill>
                  <a:schemeClr val="tx1">
                    <a:lumMod val="75000"/>
                    <a:lumOff val="25000"/>
                  </a:schemeClr>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Looking back at the ENC formula:</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47350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47826-6430-EF8C-BFB8-7EBF43C5ED2C}"/>
              </a:ext>
            </a:extLst>
          </p:cNvPr>
          <p:cNvSpPr>
            <a:spLocks noGrp="1"/>
          </p:cNvSpPr>
          <p:nvPr>
            <p:ph type="body" sz="quarter" idx="13"/>
          </p:nvPr>
        </p:nvSpPr>
        <p:spPr>
          <a:xfrm>
            <a:off x="800100" y="1554356"/>
            <a:ext cx="10553700" cy="398482"/>
          </a:xfrm>
        </p:spPr>
        <p:txBody>
          <a:bodyPr/>
          <a:lstStyle/>
          <a:p>
            <a:r>
              <a:rPr lang="en-US" dirty="0"/>
              <a:t>Remember this is meant to be a learning process!</a:t>
            </a:r>
          </a:p>
          <a:p>
            <a:endParaRPr lang="en-US" dirty="0"/>
          </a:p>
          <a:p>
            <a:pPr marL="809625" lvl="1" indent="-342900"/>
            <a:r>
              <a:rPr lang="en-US" dirty="0"/>
              <a:t>All questions are acceptable </a:t>
            </a:r>
            <a:endParaRPr lang="en-US" dirty="0">
              <a:solidFill>
                <a:schemeClr val="tx1"/>
              </a:solidFill>
            </a:endParaRPr>
          </a:p>
          <a:p>
            <a:pPr marL="809625" lvl="1" indent="-342900"/>
            <a:r>
              <a:rPr lang="en-US" dirty="0">
                <a:solidFill>
                  <a:schemeClr val="tx1"/>
                </a:solidFill>
              </a:rPr>
              <a:t>As we discover things:</a:t>
            </a:r>
          </a:p>
          <a:p>
            <a:pPr marL="1206500" lvl="2" indent="-342900"/>
            <a:r>
              <a:rPr lang="en-US" dirty="0">
                <a:solidFill>
                  <a:schemeClr val="tx1"/>
                </a:solidFill>
              </a:rPr>
              <a:t>We can adjust our design strategies</a:t>
            </a:r>
          </a:p>
          <a:p>
            <a:pPr marL="1206500" lvl="2" indent="-342900"/>
            <a:r>
              <a:rPr lang="en-US" dirty="0">
                <a:solidFill>
                  <a:schemeClr val="tx1"/>
                </a:solidFill>
              </a:rPr>
              <a:t>We can depart from the suggested solutions</a:t>
            </a:r>
          </a:p>
          <a:p>
            <a:pPr marL="1206500" lvl="2" indent="-342900"/>
            <a:r>
              <a:rPr lang="en-US" dirty="0">
                <a:solidFill>
                  <a:schemeClr val="tx1"/>
                </a:solidFill>
              </a:rPr>
              <a:t>We can decide to ask ourself different questions</a:t>
            </a:r>
          </a:p>
          <a:p>
            <a:pPr lvl="2" indent="0">
              <a:buNone/>
            </a:pPr>
            <a:r>
              <a:rPr lang="en-US" dirty="0">
                <a:solidFill>
                  <a:schemeClr val="tx1"/>
                </a:solidFill>
              </a:rPr>
              <a:t> </a:t>
            </a:r>
          </a:p>
          <a:p>
            <a:pPr marL="809625" lvl="1" indent="-342900"/>
            <a:r>
              <a:rPr lang="en-US" dirty="0">
                <a:solidFill>
                  <a:schemeClr val="tx1"/>
                </a:solidFill>
              </a:rPr>
              <a:t> Let’s have fun and see what we have on Friday</a:t>
            </a:r>
          </a:p>
        </p:txBody>
      </p:sp>
      <p:sp>
        <p:nvSpPr>
          <p:cNvPr id="3" name="Title 2">
            <a:extLst>
              <a:ext uri="{FF2B5EF4-FFF2-40B4-BE49-F238E27FC236}">
                <a16:creationId xmlns:a16="http://schemas.microsoft.com/office/drawing/2014/main" id="{9C8053BD-6EEA-020D-AC4A-CA9A62A7D7DF}"/>
              </a:ext>
            </a:extLst>
          </p:cNvPr>
          <p:cNvSpPr>
            <a:spLocks noGrp="1"/>
          </p:cNvSpPr>
          <p:nvPr>
            <p:ph type="title"/>
          </p:nvPr>
        </p:nvSpPr>
        <p:spPr/>
        <p:txBody>
          <a:bodyPr/>
          <a:lstStyle/>
          <a:p>
            <a:r>
              <a:rPr lang="en-US" dirty="0"/>
              <a:t>Let’s start</a:t>
            </a:r>
          </a:p>
        </p:txBody>
      </p:sp>
      <p:sp>
        <p:nvSpPr>
          <p:cNvPr id="5" name="Slide Number Placeholder 4">
            <a:extLst>
              <a:ext uri="{FF2B5EF4-FFF2-40B4-BE49-F238E27FC236}">
                <a16:creationId xmlns:a16="http://schemas.microsoft.com/office/drawing/2014/main" id="{4F337B5D-1F8E-C8A5-7968-6CAC04D0039F}"/>
              </a:ext>
            </a:extLst>
          </p:cNvPr>
          <p:cNvSpPr>
            <a:spLocks noGrp="1"/>
          </p:cNvSpPr>
          <p:nvPr>
            <p:ph type="sldNum" sz="quarter" idx="4"/>
          </p:nvPr>
        </p:nvSpPr>
        <p:spPr/>
        <p:txBody>
          <a:bodyPr/>
          <a:lstStyle/>
          <a:p>
            <a:fld id="{52B60363-7E9F-BF4A-894A-A30319D3939A}" type="slidenum">
              <a:rPr lang="en-US" smtClean="0"/>
              <a:pPr/>
              <a:t>8</a:t>
            </a:fld>
            <a:endParaRPr lang="en-US" dirty="0"/>
          </a:p>
        </p:txBody>
      </p:sp>
    </p:spTree>
    <p:extLst>
      <p:ext uri="{BB962C8B-B14F-4D97-AF65-F5344CB8AC3E}">
        <p14:creationId xmlns:p14="http://schemas.microsoft.com/office/powerpoint/2010/main" val="353654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43B046-5704-71B0-7714-836D1F22984C}"/>
              </a:ext>
            </a:extLst>
          </p:cNvPr>
          <p:cNvSpPr>
            <a:spLocks noGrp="1"/>
          </p:cNvSpPr>
          <p:nvPr>
            <p:ph type="title"/>
          </p:nvPr>
        </p:nvSpPr>
        <p:spPr/>
        <p:txBody>
          <a:bodyPr/>
          <a:lstStyle/>
          <a:p>
            <a:r>
              <a:rPr lang="en-US" dirty="0"/>
              <a:t>Team’s zoom areas</a:t>
            </a:r>
          </a:p>
        </p:txBody>
      </p:sp>
      <p:sp>
        <p:nvSpPr>
          <p:cNvPr id="4" name="Text Placeholder 3">
            <a:extLst>
              <a:ext uri="{FF2B5EF4-FFF2-40B4-BE49-F238E27FC236}">
                <a16:creationId xmlns:a16="http://schemas.microsoft.com/office/drawing/2014/main" id="{D7C7FAFF-D888-8594-F270-8A26E876345D}"/>
              </a:ext>
            </a:extLst>
          </p:cNvPr>
          <p:cNvSpPr>
            <a:spLocks noGrp="1"/>
          </p:cNvSpPr>
          <p:nvPr>
            <p:ph type="body" sz="quarter" idx="16"/>
          </p:nvPr>
        </p:nvSpPr>
        <p:spPr/>
        <p:txBody>
          <a:bodyPr/>
          <a:lstStyle/>
          <a:p>
            <a:r>
              <a:rPr lang="en-US" dirty="0"/>
              <a:t>Team SLD - </a:t>
            </a:r>
            <a:r>
              <a:rPr lang="en-US" dirty="0">
                <a:hlinkClick r:id="rId2"/>
              </a:rPr>
              <a:t>https://stanford.zoom.us/j/97237716682?pwd=WDNWS3RwaHlCQ2tMVVdFU3UwbzB3QT09</a:t>
            </a:r>
            <a:endParaRPr lang="en-US" dirty="0"/>
          </a:p>
          <a:p>
            <a:r>
              <a:rPr lang="en-US" dirty="0"/>
              <a:t>Team </a:t>
            </a:r>
            <a:r>
              <a:rPr lang="en-US" dirty="0" err="1"/>
              <a:t>BaBar</a:t>
            </a:r>
            <a:r>
              <a:rPr lang="en-US" dirty="0"/>
              <a:t> - </a:t>
            </a:r>
            <a:r>
              <a:rPr lang="en-US" dirty="0">
                <a:hlinkClick r:id="rId3"/>
              </a:rPr>
              <a:t>https://stanford.zoom.us/j/96819034017?pwd=Nzcvc0prSFhzSFkwTkFTVFZvcGVIZz09</a:t>
            </a:r>
            <a:endParaRPr lang="en-US" dirty="0"/>
          </a:p>
          <a:p>
            <a:r>
              <a:rPr lang="en-US" dirty="0"/>
              <a:t>Team Mark-II - </a:t>
            </a:r>
            <a:r>
              <a:rPr lang="en-US" dirty="0">
                <a:hlinkClick r:id="rId4"/>
              </a:rPr>
              <a:t>https://stanford.zoom.us/j/97732356943?pwd=SjZKcDZCSGJBSjZjeitUWW5YVGRXdz09</a:t>
            </a:r>
            <a:endParaRPr lang="en-US" dirty="0"/>
          </a:p>
          <a:p>
            <a:endParaRPr lang="en-US" dirty="0"/>
          </a:p>
        </p:txBody>
      </p:sp>
      <p:sp>
        <p:nvSpPr>
          <p:cNvPr id="5" name="Slide Number Placeholder 4">
            <a:extLst>
              <a:ext uri="{FF2B5EF4-FFF2-40B4-BE49-F238E27FC236}">
                <a16:creationId xmlns:a16="http://schemas.microsoft.com/office/drawing/2014/main" id="{D83E24DF-C9AD-A3B9-FFD4-E0DFDB903826}"/>
              </a:ext>
            </a:extLst>
          </p:cNvPr>
          <p:cNvSpPr>
            <a:spLocks noGrp="1"/>
          </p:cNvSpPr>
          <p:nvPr>
            <p:ph type="sldNum" sz="quarter" idx="4"/>
          </p:nvPr>
        </p:nvSpPr>
        <p:spPr/>
        <p:txBody>
          <a:bodyPr/>
          <a:lstStyle/>
          <a:p>
            <a:fld id="{52B60363-7E9F-BF4A-894A-A30319D3939A}" type="slidenum">
              <a:rPr lang="en-US" smtClean="0"/>
              <a:pPr/>
              <a:t>9</a:t>
            </a:fld>
            <a:endParaRPr lang="en-US" dirty="0"/>
          </a:p>
        </p:txBody>
      </p:sp>
    </p:spTree>
    <p:extLst>
      <p:ext uri="{BB962C8B-B14F-4D97-AF65-F5344CB8AC3E}">
        <p14:creationId xmlns:p14="http://schemas.microsoft.com/office/powerpoint/2010/main" val="33282462"/>
      </p:ext>
    </p:extLst>
  </p:cSld>
  <p:clrMapOvr>
    <a:masterClrMapping/>
  </p:clrMapOvr>
</p:sld>
</file>

<file path=ppt/theme/theme1.xml><?xml version="1.0" encoding="utf-8"?>
<a:theme xmlns:a="http://schemas.openxmlformats.org/drawingml/2006/main" name="SLAC Covers/Title Slides">
  <a:themeElements>
    <a:clrScheme name="Custom 3">
      <a:dk1>
        <a:srgbClr val="000000"/>
      </a:dk1>
      <a:lt1>
        <a:srgbClr val="FFFFFF"/>
      </a:lt1>
      <a:dk2>
        <a:srgbClr val="44546A"/>
      </a:dk2>
      <a:lt2>
        <a:srgbClr val="E7E6E6"/>
      </a:lt2>
      <a:accent1>
        <a:srgbClr val="8C1515"/>
      </a:accent1>
      <a:accent2>
        <a:srgbClr val="4198B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9DA077EA-6666-B14D-81C9-2FD28442B6D0}"/>
    </a:ext>
  </a:extLst>
</a:theme>
</file>

<file path=ppt/theme/theme2.xml><?xml version="1.0" encoding="utf-8"?>
<a:theme xmlns:a="http://schemas.openxmlformats.org/drawingml/2006/main" name="SLAC Interio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7FBC852C-56B0-CE44-BF70-AA1CE13EFFE6}"/>
    </a:ext>
  </a:extLst>
</a:theme>
</file>

<file path=ppt/theme/theme3.xml><?xml version="1.0" encoding="utf-8"?>
<a:theme xmlns:a="http://schemas.openxmlformats.org/drawingml/2006/main" name="SLAC Interio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7FBC852C-56B0-CE44-BF70-AA1CE13EFFE6}"/>
    </a:ext>
  </a:extLst>
</a:theme>
</file>

<file path=ppt/theme/theme4.xml><?xml version="1.0" encoding="utf-8"?>
<a:theme xmlns:a="http://schemas.openxmlformats.org/drawingml/2006/main" name="SLAC Covers/Title Slides">
  <a:themeElements>
    <a:clrScheme name="Custom 3">
      <a:dk1>
        <a:srgbClr val="000000"/>
      </a:dk1>
      <a:lt1>
        <a:srgbClr val="FFFFFF"/>
      </a:lt1>
      <a:dk2>
        <a:srgbClr val="44546A"/>
      </a:dk2>
      <a:lt2>
        <a:srgbClr val="E7E6E6"/>
      </a:lt2>
      <a:accent1>
        <a:srgbClr val="8C1515"/>
      </a:accent1>
      <a:accent2>
        <a:srgbClr val="4198B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9DA077EA-6666-B14D-81C9-2FD28442B6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SLAC_PPT_Presentation_template_031622 (1)</Template>
  <TotalTime>1055</TotalTime>
  <Words>728</Words>
  <Application>Microsoft Office PowerPoint</Application>
  <PresentationFormat>Widescreen</PresentationFormat>
  <Paragraphs>92</Paragraphs>
  <Slides>9</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Lato</vt:lpstr>
      <vt:lpstr>Calibri</vt:lpstr>
      <vt:lpstr>Cambria Math</vt:lpstr>
      <vt:lpstr>Arial</vt:lpstr>
      <vt:lpstr>Montserrat</vt:lpstr>
      <vt:lpstr>SLAC Covers/Title Slides</vt:lpstr>
      <vt:lpstr>SLAC Interior Slides</vt:lpstr>
      <vt:lpstr>SLAC Interior Slides</vt:lpstr>
      <vt:lpstr>SLAC Covers/Title Slides</vt:lpstr>
      <vt:lpstr>PowerPoint Presentation</vt:lpstr>
      <vt:lpstr>Approach and Goal</vt:lpstr>
      <vt:lpstr>Design Tasks</vt:lpstr>
      <vt:lpstr>Question 1</vt:lpstr>
      <vt:lpstr>Question 1</vt:lpstr>
      <vt:lpstr>Question 2</vt:lpstr>
      <vt:lpstr>Question 3 (optional)</vt:lpstr>
      <vt:lpstr>Let’s start</vt:lpstr>
      <vt:lpstr>Team’s zoom areas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Rota, Lorenzo</dc:creator>
  <cp:keywords/>
  <dc:description/>
  <cp:lastModifiedBy>Dragone, Angelo</cp:lastModifiedBy>
  <cp:revision>66</cp:revision>
  <dcterms:created xsi:type="dcterms:W3CDTF">2022-04-14T19:09:44Z</dcterms:created>
  <dcterms:modified xsi:type="dcterms:W3CDTF">2022-06-27T23:30:24Z</dcterms:modified>
  <cp:category/>
</cp:coreProperties>
</file>