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78" r:id="rId3"/>
    <p:sldId id="281" r:id="rId4"/>
    <p:sldId id="280" r:id="rId5"/>
    <p:sldId id="264" r:id="rId6"/>
    <p:sldId id="282" r:id="rId7"/>
    <p:sldId id="265" r:id="rId8"/>
    <p:sldId id="288" r:id="rId9"/>
    <p:sldId id="291" r:id="rId10"/>
    <p:sldId id="284" r:id="rId11"/>
    <p:sldId id="283" r:id="rId12"/>
    <p:sldId id="285" r:id="rId13"/>
    <p:sldId id="287" r:id="rId14"/>
    <p:sldId id="286" r:id="rId15"/>
    <p:sldId id="290" r:id="rId16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57E31-12AD-1D4C-90EB-0BE49ACBB88B}" v="549" dt="2021-12-06T07:41:07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8" autoAdjust="0"/>
    <p:restoredTop sz="95808" autoAdjust="0"/>
  </p:normalViewPr>
  <p:slideViewPr>
    <p:cSldViewPr snapToObjects="1" showGuides="1">
      <p:cViewPr varScale="1">
        <p:scale>
          <a:sx n="150" d="100"/>
          <a:sy n="150" d="100"/>
        </p:scale>
        <p:origin x="184" y="504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F1AFB-88E2-7A48-A189-B64207427996}" type="doc">
      <dgm:prSet loTypeId="urn:microsoft.com/office/officeart/2005/8/layout/cycle7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67BE4-6A79-1741-88F9-C7A86363431F}">
      <dgm:prSet phldrT="[Text]"/>
      <dgm:spPr/>
      <dgm:t>
        <a:bodyPr/>
        <a:lstStyle/>
        <a:p>
          <a:r>
            <a:rPr lang="en-US" dirty="0"/>
            <a:t>Origin</a:t>
          </a:r>
        </a:p>
      </dgm:t>
    </dgm:pt>
    <dgm:pt modelId="{DE339B4C-7679-0840-BB1D-29555B07EEAC}" type="parTrans" cxnId="{D17CC660-046C-B74E-90E5-F1C87092C2E9}">
      <dgm:prSet/>
      <dgm:spPr/>
      <dgm:t>
        <a:bodyPr/>
        <a:lstStyle/>
        <a:p>
          <a:endParaRPr lang="en-US"/>
        </a:p>
      </dgm:t>
    </dgm:pt>
    <dgm:pt modelId="{B13AD441-9AFC-224D-9E0B-B2E06ED77B64}" type="sibTrans" cxnId="{D17CC660-046C-B74E-90E5-F1C87092C2E9}">
      <dgm:prSet/>
      <dgm:spPr/>
      <dgm:t>
        <a:bodyPr/>
        <a:lstStyle/>
        <a:p>
          <a:endParaRPr lang="en-US"/>
        </a:p>
      </dgm:t>
    </dgm:pt>
    <dgm:pt modelId="{A3A507B1-18BB-C247-9D7C-78051DBA2222}">
      <dgm:prSet phldrT="[Text]"/>
      <dgm:spPr/>
      <dgm:t>
        <a:bodyPr/>
        <a:lstStyle/>
        <a:p>
          <a:r>
            <a:rPr lang="en-US" dirty="0"/>
            <a:t>Clone</a:t>
          </a:r>
        </a:p>
      </dgm:t>
    </dgm:pt>
    <dgm:pt modelId="{6372E182-74BB-A941-8665-C9B0441C4BF9}" type="parTrans" cxnId="{854DC174-8BB9-3144-975F-DA5305DBE6E2}">
      <dgm:prSet/>
      <dgm:spPr/>
      <dgm:t>
        <a:bodyPr/>
        <a:lstStyle/>
        <a:p>
          <a:endParaRPr lang="en-US"/>
        </a:p>
      </dgm:t>
    </dgm:pt>
    <dgm:pt modelId="{237566C5-25A2-2E40-A3F7-5C027F6EFD2B}" type="sibTrans" cxnId="{854DC174-8BB9-3144-975F-DA5305DBE6E2}">
      <dgm:prSet/>
      <dgm:spPr/>
      <dgm:t>
        <a:bodyPr/>
        <a:lstStyle/>
        <a:p>
          <a:endParaRPr lang="en-US"/>
        </a:p>
      </dgm:t>
    </dgm:pt>
    <dgm:pt modelId="{FAE81F9C-9229-314C-9538-32F6CF958FB9}">
      <dgm:prSet phldrT="[Text]"/>
      <dgm:spPr/>
      <dgm:t>
        <a:bodyPr/>
        <a:lstStyle/>
        <a:p>
          <a:r>
            <a:rPr lang="en-US" dirty="0"/>
            <a:t>Clone</a:t>
          </a:r>
        </a:p>
      </dgm:t>
    </dgm:pt>
    <dgm:pt modelId="{0DC2AA35-F403-394D-A2A5-202CCFCEC30F}" type="parTrans" cxnId="{E1480051-222F-6147-88ED-E29EDB397316}">
      <dgm:prSet/>
      <dgm:spPr/>
      <dgm:t>
        <a:bodyPr/>
        <a:lstStyle/>
        <a:p>
          <a:endParaRPr lang="en-US"/>
        </a:p>
      </dgm:t>
    </dgm:pt>
    <dgm:pt modelId="{DD684F9D-E1D7-5348-B19B-A2DD3F766382}" type="sibTrans" cxnId="{E1480051-222F-6147-88ED-E29EDB397316}">
      <dgm:prSet/>
      <dgm:spPr/>
      <dgm:t>
        <a:bodyPr/>
        <a:lstStyle/>
        <a:p>
          <a:endParaRPr lang="en-US"/>
        </a:p>
      </dgm:t>
    </dgm:pt>
    <dgm:pt modelId="{764880C0-FC74-244D-9A88-F9F0AC1D0C7B}" type="pres">
      <dgm:prSet presAssocID="{E7BF1AFB-88E2-7A48-A189-B64207427996}" presName="Name0" presStyleCnt="0">
        <dgm:presLayoutVars>
          <dgm:dir/>
          <dgm:resizeHandles val="exact"/>
        </dgm:presLayoutVars>
      </dgm:prSet>
      <dgm:spPr/>
    </dgm:pt>
    <dgm:pt modelId="{57552862-3138-5745-8069-528E97D28D05}" type="pres">
      <dgm:prSet presAssocID="{73467BE4-6A79-1741-88F9-C7A86363431F}" presName="node" presStyleLbl="node1" presStyleIdx="0" presStyleCnt="3">
        <dgm:presLayoutVars>
          <dgm:bulletEnabled val="1"/>
        </dgm:presLayoutVars>
      </dgm:prSet>
      <dgm:spPr/>
    </dgm:pt>
    <dgm:pt modelId="{BB181EC2-799C-9B4D-8D2A-D39774B7E364}" type="pres">
      <dgm:prSet presAssocID="{B13AD441-9AFC-224D-9E0B-B2E06ED77B64}" presName="sibTrans" presStyleLbl="sibTrans2D1" presStyleIdx="0" presStyleCnt="3"/>
      <dgm:spPr/>
    </dgm:pt>
    <dgm:pt modelId="{ED0668EA-BBFF-684A-BEDA-E06A811B91C7}" type="pres">
      <dgm:prSet presAssocID="{B13AD441-9AFC-224D-9E0B-B2E06ED77B64}" presName="connectorText" presStyleLbl="sibTrans2D1" presStyleIdx="0" presStyleCnt="3"/>
      <dgm:spPr/>
    </dgm:pt>
    <dgm:pt modelId="{0F07FD64-5A31-2B41-ACD4-9F5974490ECC}" type="pres">
      <dgm:prSet presAssocID="{A3A507B1-18BB-C247-9D7C-78051DBA2222}" presName="node" presStyleLbl="node1" presStyleIdx="1" presStyleCnt="3">
        <dgm:presLayoutVars>
          <dgm:bulletEnabled val="1"/>
        </dgm:presLayoutVars>
      </dgm:prSet>
      <dgm:spPr/>
    </dgm:pt>
    <dgm:pt modelId="{2377A56B-AE8B-1746-AD08-3C474E6B5994}" type="pres">
      <dgm:prSet presAssocID="{237566C5-25A2-2E40-A3F7-5C027F6EFD2B}" presName="sibTrans" presStyleLbl="sibTrans2D1" presStyleIdx="1" presStyleCnt="3"/>
      <dgm:spPr/>
    </dgm:pt>
    <dgm:pt modelId="{18074AF0-9E8E-D04A-BA70-3FF0F6A2E297}" type="pres">
      <dgm:prSet presAssocID="{237566C5-25A2-2E40-A3F7-5C027F6EFD2B}" presName="connectorText" presStyleLbl="sibTrans2D1" presStyleIdx="1" presStyleCnt="3"/>
      <dgm:spPr/>
    </dgm:pt>
    <dgm:pt modelId="{01BD6DD6-127F-7744-A585-F524741A68C5}" type="pres">
      <dgm:prSet presAssocID="{FAE81F9C-9229-314C-9538-32F6CF958FB9}" presName="node" presStyleLbl="node1" presStyleIdx="2" presStyleCnt="3">
        <dgm:presLayoutVars>
          <dgm:bulletEnabled val="1"/>
        </dgm:presLayoutVars>
      </dgm:prSet>
      <dgm:spPr/>
    </dgm:pt>
    <dgm:pt modelId="{E16AD399-908B-C14E-88CA-8E1A9B320436}" type="pres">
      <dgm:prSet presAssocID="{DD684F9D-E1D7-5348-B19B-A2DD3F766382}" presName="sibTrans" presStyleLbl="sibTrans2D1" presStyleIdx="2" presStyleCnt="3"/>
      <dgm:spPr/>
    </dgm:pt>
    <dgm:pt modelId="{0D7E0A58-D107-7141-8D28-172D262EC38A}" type="pres">
      <dgm:prSet presAssocID="{DD684F9D-E1D7-5348-B19B-A2DD3F766382}" presName="connectorText" presStyleLbl="sibTrans2D1" presStyleIdx="2" presStyleCnt="3"/>
      <dgm:spPr/>
    </dgm:pt>
  </dgm:ptLst>
  <dgm:cxnLst>
    <dgm:cxn modelId="{0135AC09-C3B5-1942-9F48-E00CC712811C}" type="presOf" srcId="{B13AD441-9AFC-224D-9E0B-B2E06ED77B64}" destId="{ED0668EA-BBFF-684A-BEDA-E06A811B91C7}" srcOrd="1" destOrd="0" presId="urn:microsoft.com/office/officeart/2005/8/layout/cycle7"/>
    <dgm:cxn modelId="{E9ACD318-244A-5C47-9644-B6FD228B9279}" type="presOf" srcId="{A3A507B1-18BB-C247-9D7C-78051DBA2222}" destId="{0F07FD64-5A31-2B41-ACD4-9F5974490ECC}" srcOrd="0" destOrd="0" presId="urn:microsoft.com/office/officeart/2005/8/layout/cycle7"/>
    <dgm:cxn modelId="{1510FA33-0B1B-D64B-91A9-A84B6C28EB98}" type="presOf" srcId="{FAE81F9C-9229-314C-9538-32F6CF958FB9}" destId="{01BD6DD6-127F-7744-A585-F524741A68C5}" srcOrd="0" destOrd="0" presId="urn:microsoft.com/office/officeart/2005/8/layout/cycle7"/>
    <dgm:cxn modelId="{E41FC742-CCD0-FE42-9124-7122497DB0C1}" type="presOf" srcId="{DD684F9D-E1D7-5348-B19B-A2DD3F766382}" destId="{E16AD399-908B-C14E-88CA-8E1A9B320436}" srcOrd="0" destOrd="0" presId="urn:microsoft.com/office/officeart/2005/8/layout/cycle7"/>
    <dgm:cxn modelId="{E1480051-222F-6147-88ED-E29EDB397316}" srcId="{E7BF1AFB-88E2-7A48-A189-B64207427996}" destId="{FAE81F9C-9229-314C-9538-32F6CF958FB9}" srcOrd="2" destOrd="0" parTransId="{0DC2AA35-F403-394D-A2A5-202CCFCEC30F}" sibTransId="{DD684F9D-E1D7-5348-B19B-A2DD3F766382}"/>
    <dgm:cxn modelId="{F65D1C53-B560-974C-AB93-3E9CB74FA32D}" type="presOf" srcId="{DD684F9D-E1D7-5348-B19B-A2DD3F766382}" destId="{0D7E0A58-D107-7141-8D28-172D262EC38A}" srcOrd="1" destOrd="0" presId="urn:microsoft.com/office/officeart/2005/8/layout/cycle7"/>
    <dgm:cxn modelId="{D17CC660-046C-B74E-90E5-F1C87092C2E9}" srcId="{E7BF1AFB-88E2-7A48-A189-B64207427996}" destId="{73467BE4-6A79-1741-88F9-C7A86363431F}" srcOrd="0" destOrd="0" parTransId="{DE339B4C-7679-0840-BB1D-29555B07EEAC}" sibTransId="{B13AD441-9AFC-224D-9E0B-B2E06ED77B64}"/>
    <dgm:cxn modelId="{D99C5963-6E6D-D848-9E73-4B2845744044}" type="presOf" srcId="{E7BF1AFB-88E2-7A48-A189-B64207427996}" destId="{764880C0-FC74-244D-9A88-F9F0AC1D0C7B}" srcOrd="0" destOrd="0" presId="urn:microsoft.com/office/officeart/2005/8/layout/cycle7"/>
    <dgm:cxn modelId="{854DC174-8BB9-3144-975F-DA5305DBE6E2}" srcId="{E7BF1AFB-88E2-7A48-A189-B64207427996}" destId="{A3A507B1-18BB-C247-9D7C-78051DBA2222}" srcOrd="1" destOrd="0" parTransId="{6372E182-74BB-A941-8665-C9B0441C4BF9}" sibTransId="{237566C5-25A2-2E40-A3F7-5C027F6EFD2B}"/>
    <dgm:cxn modelId="{30568CC8-63E8-6649-A55F-051B3B7FFA7E}" type="presOf" srcId="{B13AD441-9AFC-224D-9E0B-B2E06ED77B64}" destId="{BB181EC2-799C-9B4D-8D2A-D39774B7E364}" srcOrd="0" destOrd="0" presId="urn:microsoft.com/office/officeart/2005/8/layout/cycle7"/>
    <dgm:cxn modelId="{5C1E70D2-EBBB-D64B-AE82-9DFC76D97D43}" type="presOf" srcId="{237566C5-25A2-2E40-A3F7-5C027F6EFD2B}" destId="{18074AF0-9E8E-D04A-BA70-3FF0F6A2E297}" srcOrd="1" destOrd="0" presId="urn:microsoft.com/office/officeart/2005/8/layout/cycle7"/>
    <dgm:cxn modelId="{9E20ACDE-D970-C24A-9144-8ADBFCDFCB43}" type="presOf" srcId="{237566C5-25A2-2E40-A3F7-5C027F6EFD2B}" destId="{2377A56B-AE8B-1746-AD08-3C474E6B5994}" srcOrd="0" destOrd="0" presId="urn:microsoft.com/office/officeart/2005/8/layout/cycle7"/>
    <dgm:cxn modelId="{56B0AFF4-FF29-A341-8EC9-C195E4E22D0D}" type="presOf" srcId="{73467BE4-6A79-1741-88F9-C7A86363431F}" destId="{57552862-3138-5745-8069-528E97D28D05}" srcOrd="0" destOrd="0" presId="urn:microsoft.com/office/officeart/2005/8/layout/cycle7"/>
    <dgm:cxn modelId="{1650360F-C134-C246-A082-64E50ADADBAA}" type="presParOf" srcId="{764880C0-FC74-244D-9A88-F9F0AC1D0C7B}" destId="{57552862-3138-5745-8069-528E97D28D05}" srcOrd="0" destOrd="0" presId="urn:microsoft.com/office/officeart/2005/8/layout/cycle7"/>
    <dgm:cxn modelId="{630E4A6C-F6A7-394F-BDBB-CF821F73064C}" type="presParOf" srcId="{764880C0-FC74-244D-9A88-F9F0AC1D0C7B}" destId="{BB181EC2-799C-9B4D-8D2A-D39774B7E364}" srcOrd="1" destOrd="0" presId="urn:microsoft.com/office/officeart/2005/8/layout/cycle7"/>
    <dgm:cxn modelId="{7806E01E-7EC8-4C4A-A14B-AB439A0CCB40}" type="presParOf" srcId="{BB181EC2-799C-9B4D-8D2A-D39774B7E364}" destId="{ED0668EA-BBFF-684A-BEDA-E06A811B91C7}" srcOrd="0" destOrd="0" presId="urn:microsoft.com/office/officeart/2005/8/layout/cycle7"/>
    <dgm:cxn modelId="{BD06B18A-C32F-FF47-BF6D-D289B74B3139}" type="presParOf" srcId="{764880C0-FC74-244D-9A88-F9F0AC1D0C7B}" destId="{0F07FD64-5A31-2B41-ACD4-9F5974490ECC}" srcOrd="2" destOrd="0" presId="urn:microsoft.com/office/officeart/2005/8/layout/cycle7"/>
    <dgm:cxn modelId="{575BD19D-2F2B-D64F-BDF9-5F83F0118478}" type="presParOf" srcId="{764880C0-FC74-244D-9A88-F9F0AC1D0C7B}" destId="{2377A56B-AE8B-1746-AD08-3C474E6B5994}" srcOrd="3" destOrd="0" presId="urn:microsoft.com/office/officeart/2005/8/layout/cycle7"/>
    <dgm:cxn modelId="{2EBC52F9-AE0D-734A-970C-4DCAB4FF9260}" type="presParOf" srcId="{2377A56B-AE8B-1746-AD08-3C474E6B5994}" destId="{18074AF0-9E8E-D04A-BA70-3FF0F6A2E297}" srcOrd="0" destOrd="0" presId="urn:microsoft.com/office/officeart/2005/8/layout/cycle7"/>
    <dgm:cxn modelId="{15A5FE80-837F-744F-84ED-06242FB5BE9E}" type="presParOf" srcId="{764880C0-FC74-244D-9A88-F9F0AC1D0C7B}" destId="{01BD6DD6-127F-7744-A585-F524741A68C5}" srcOrd="4" destOrd="0" presId="urn:microsoft.com/office/officeart/2005/8/layout/cycle7"/>
    <dgm:cxn modelId="{80DF8925-7D37-814D-84AA-EA5288C69C7B}" type="presParOf" srcId="{764880C0-FC74-244D-9A88-F9F0AC1D0C7B}" destId="{E16AD399-908B-C14E-88CA-8E1A9B320436}" srcOrd="5" destOrd="0" presId="urn:microsoft.com/office/officeart/2005/8/layout/cycle7"/>
    <dgm:cxn modelId="{A5E02B8B-AC36-0D44-884D-76AA002ADC59}" type="presParOf" srcId="{E16AD399-908B-C14E-88CA-8E1A9B320436}" destId="{0D7E0A58-D107-7141-8D28-172D262EC38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BB760-D25D-494E-81D4-7E07DD0F66F5}" type="doc">
      <dgm:prSet loTypeId="urn:microsoft.com/office/officeart/2005/8/layout/cycle5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16F4F6-F913-0D48-AC1E-9C951F8218F4}">
      <dgm:prSet phldrT="[Text]"/>
      <dgm:spPr/>
      <dgm:t>
        <a:bodyPr/>
        <a:lstStyle/>
        <a:p>
          <a:r>
            <a:rPr lang="en-US" dirty="0"/>
            <a:t>Make changes</a:t>
          </a:r>
        </a:p>
      </dgm:t>
    </dgm:pt>
    <dgm:pt modelId="{4E296D37-1C06-F648-8CD9-4C6445E6CF61}" type="parTrans" cxnId="{7152DC6B-37CA-624B-AD7E-552F0F7FAB8D}">
      <dgm:prSet/>
      <dgm:spPr/>
      <dgm:t>
        <a:bodyPr/>
        <a:lstStyle/>
        <a:p>
          <a:endParaRPr lang="en-US"/>
        </a:p>
      </dgm:t>
    </dgm:pt>
    <dgm:pt modelId="{3855E6A7-64B2-A94F-9119-6BF911EA93B8}" type="sibTrans" cxnId="{7152DC6B-37CA-624B-AD7E-552F0F7FAB8D}">
      <dgm:prSet/>
      <dgm:spPr/>
      <dgm:t>
        <a:bodyPr/>
        <a:lstStyle/>
        <a:p>
          <a:endParaRPr lang="en-US"/>
        </a:p>
      </dgm:t>
    </dgm:pt>
    <dgm:pt modelId="{1EA846C3-64E2-5346-AEBB-3E3FF0A16446}">
      <dgm:prSet phldrT="[Text]"/>
      <dgm:spPr/>
      <dgm:t>
        <a:bodyPr/>
        <a:lstStyle/>
        <a:p>
          <a:r>
            <a:rPr lang="en-US" dirty="0"/>
            <a:t>git add</a:t>
          </a:r>
        </a:p>
      </dgm:t>
    </dgm:pt>
    <dgm:pt modelId="{B186E356-D589-4445-9B03-8A6FA5A2FC6A}" type="parTrans" cxnId="{BBCA4B4E-3E56-2442-9591-DD640718E73F}">
      <dgm:prSet/>
      <dgm:spPr/>
      <dgm:t>
        <a:bodyPr/>
        <a:lstStyle/>
        <a:p>
          <a:endParaRPr lang="en-US"/>
        </a:p>
      </dgm:t>
    </dgm:pt>
    <dgm:pt modelId="{CA3DE1F1-622F-E944-99C4-35BAE2B72EEC}" type="sibTrans" cxnId="{BBCA4B4E-3E56-2442-9591-DD640718E73F}">
      <dgm:prSet/>
      <dgm:spPr/>
      <dgm:t>
        <a:bodyPr/>
        <a:lstStyle/>
        <a:p>
          <a:endParaRPr lang="en-US"/>
        </a:p>
      </dgm:t>
    </dgm:pt>
    <dgm:pt modelId="{1747E295-9368-5F47-979A-E0F0313DB180}">
      <dgm:prSet phldrT="[Text]"/>
      <dgm:spPr/>
      <dgm:t>
        <a:bodyPr/>
        <a:lstStyle/>
        <a:p>
          <a:r>
            <a:rPr lang="en-US" dirty="0"/>
            <a:t>git commit</a:t>
          </a:r>
        </a:p>
      </dgm:t>
    </dgm:pt>
    <dgm:pt modelId="{9AA6EE2C-BD75-4D41-AE84-570AF6B2F5E6}" type="parTrans" cxnId="{9B39732C-2E29-E744-9B31-D18BA759A7E2}">
      <dgm:prSet/>
      <dgm:spPr/>
      <dgm:t>
        <a:bodyPr/>
        <a:lstStyle/>
        <a:p>
          <a:endParaRPr lang="en-US"/>
        </a:p>
      </dgm:t>
    </dgm:pt>
    <dgm:pt modelId="{E030204B-3812-A54A-967B-0997FD886DDB}" type="sibTrans" cxnId="{9B39732C-2E29-E744-9B31-D18BA759A7E2}">
      <dgm:prSet/>
      <dgm:spPr/>
      <dgm:t>
        <a:bodyPr/>
        <a:lstStyle/>
        <a:p>
          <a:endParaRPr lang="en-US"/>
        </a:p>
      </dgm:t>
    </dgm:pt>
    <dgm:pt modelId="{0DD53C9C-4250-6848-80A9-1D19889356ED}">
      <dgm:prSet phldrT="[Text]"/>
      <dgm:spPr/>
      <dgm:t>
        <a:bodyPr/>
        <a:lstStyle/>
        <a:p>
          <a:r>
            <a:rPr lang="en-US" dirty="0"/>
            <a:t>git pull</a:t>
          </a:r>
        </a:p>
      </dgm:t>
    </dgm:pt>
    <dgm:pt modelId="{5F264FB6-7532-994F-ADE0-8B95F88400A2}" type="parTrans" cxnId="{28118018-499B-0A4B-8B2F-33BCB9F89F75}">
      <dgm:prSet/>
      <dgm:spPr/>
      <dgm:t>
        <a:bodyPr/>
        <a:lstStyle/>
        <a:p>
          <a:endParaRPr lang="en-US"/>
        </a:p>
      </dgm:t>
    </dgm:pt>
    <dgm:pt modelId="{20D27D5B-26C2-7E46-925E-01CA5799ED17}" type="sibTrans" cxnId="{28118018-499B-0A4B-8B2F-33BCB9F89F75}">
      <dgm:prSet/>
      <dgm:spPr/>
      <dgm:t>
        <a:bodyPr/>
        <a:lstStyle/>
        <a:p>
          <a:endParaRPr lang="en-US"/>
        </a:p>
      </dgm:t>
    </dgm:pt>
    <dgm:pt modelId="{800FCCB1-6977-1D4F-82BE-A189035A992D}">
      <dgm:prSet phldrT="[Text]"/>
      <dgm:spPr/>
      <dgm:t>
        <a:bodyPr/>
        <a:lstStyle/>
        <a:p>
          <a:r>
            <a:rPr lang="en-US" dirty="0"/>
            <a:t>git push</a:t>
          </a:r>
        </a:p>
      </dgm:t>
    </dgm:pt>
    <dgm:pt modelId="{174F498F-6FA4-2948-8AFE-994E33BF5D5F}" type="parTrans" cxnId="{5D32A7D6-34B2-7D43-837E-CCB23B4D686D}">
      <dgm:prSet/>
      <dgm:spPr/>
      <dgm:t>
        <a:bodyPr/>
        <a:lstStyle/>
        <a:p>
          <a:endParaRPr lang="en-US"/>
        </a:p>
      </dgm:t>
    </dgm:pt>
    <dgm:pt modelId="{3BF5CA64-BFC7-DB47-A44E-C2DE31496430}" type="sibTrans" cxnId="{5D32A7D6-34B2-7D43-837E-CCB23B4D686D}">
      <dgm:prSet/>
      <dgm:spPr/>
      <dgm:t>
        <a:bodyPr/>
        <a:lstStyle/>
        <a:p>
          <a:endParaRPr lang="en-US"/>
        </a:p>
      </dgm:t>
    </dgm:pt>
    <dgm:pt modelId="{212B4513-03BE-C14D-A1E2-229F5BC0AEFD}">
      <dgm:prSet/>
      <dgm:spPr/>
      <dgm:t>
        <a:bodyPr/>
        <a:lstStyle/>
        <a:p>
          <a:r>
            <a:rPr lang="en-US" dirty="0"/>
            <a:t>(git pull)</a:t>
          </a:r>
        </a:p>
      </dgm:t>
    </dgm:pt>
    <dgm:pt modelId="{9EB64035-7FEE-D645-8646-AD7469C1EBF9}" type="parTrans" cxnId="{3BFFB7EF-40A2-634A-A34A-4DFA41B39E79}">
      <dgm:prSet/>
      <dgm:spPr/>
      <dgm:t>
        <a:bodyPr/>
        <a:lstStyle/>
        <a:p>
          <a:endParaRPr lang="en-US"/>
        </a:p>
      </dgm:t>
    </dgm:pt>
    <dgm:pt modelId="{42F2B2C0-6DF5-954C-929A-C07B1679DAF2}" type="sibTrans" cxnId="{3BFFB7EF-40A2-634A-A34A-4DFA41B39E79}">
      <dgm:prSet/>
      <dgm:spPr/>
      <dgm:t>
        <a:bodyPr/>
        <a:lstStyle/>
        <a:p>
          <a:endParaRPr lang="en-US"/>
        </a:p>
      </dgm:t>
    </dgm:pt>
    <dgm:pt modelId="{BEFE8B47-6092-E044-81D6-790164642D97}" type="pres">
      <dgm:prSet presAssocID="{F21BB760-D25D-494E-81D4-7E07DD0F66F5}" presName="cycle" presStyleCnt="0">
        <dgm:presLayoutVars>
          <dgm:dir/>
          <dgm:resizeHandles val="exact"/>
        </dgm:presLayoutVars>
      </dgm:prSet>
      <dgm:spPr/>
    </dgm:pt>
    <dgm:pt modelId="{6A2CD79D-31C6-0E47-9DAC-CDC20DAAB1AE}" type="pres">
      <dgm:prSet presAssocID="{4A16F4F6-F913-0D48-AC1E-9C951F8218F4}" presName="node" presStyleLbl="node1" presStyleIdx="0" presStyleCnt="6">
        <dgm:presLayoutVars>
          <dgm:bulletEnabled val="1"/>
        </dgm:presLayoutVars>
      </dgm:prSet>
      <dgm:spPr/>
    </dgm:pt>
    <dgm:pt modelId="{2FEFE1FC-D0D9-D246-B35D-B704B023AE90}" type="pres">
      <dgm:prSet presAssocID="{4A16F4F6-F913-0D48-AC1E-9C951F8218F4}" presName="spNode" presStyleCnt="0"/>
      <dgm:spPr/>
    </dgm:pt>
    <dgm:pt modelId="{31316D09-F04B-D447-B03F-3DC0F6312A0A}" type="pres">
      <dgm:prSet presAssocID="{3855E6A7-64B2-A94F-9119-6BF911EA93B8}" presName="sibTrans" presStyleLbl="sibTrans1D1" presStyleIdx="0" presStyleCnt="6"/>
      <dgm:spPr/>
    </dgm:pt>
    <dgm:pt modelId="{D0125003-E684-3242-BD89-3F9911313E52}" type="pres">
      <dgm:prSet presAssocID="{1EA846C3-64E2-5346-AEBB-3E3FF0A16446}" presName="node" presStyleLbl="node1" presStyleIdx="1" presStyleCnt="6">
        <dgm:presLayoutVars>
          <dgm:bulletEnabled val="1"/>
        </dgm:presLayoutVars>
      </dgm:prSet>
      <dgm:spPr/>
    </dgm:pt>
    <dgm:pt modelId="{7EE41EC1-B36E-284F-A714-71DEB8A1C21A}" type="pres">
      <dgm:prSet presAssocID="{1EA846C3-64E2-5346-AEBB-3E3FF0A16446}" presName="spNode" presStyleCnt="0"/>
      <dgm:spPr/>
    </dgm:pt>
    <dgm:pt modelId="{C38F9AD2-0766-8840-A1B8-4F516608EB24}" type="pres">
      <dgm:prSet presAssocID="{CA3DE1F1-622F-E944-99C4-35BAE2B72EEC}" presName="sibTrans" presStyleLbl="sibTrans1D1" presStyleIdx="1" presStyleCnt="6"/>
      <dgm:spPr/>
    </dgm:pt>
    <dgm:pt modelId="{4FCA4B77-6781-C744-8556-E38FF4D9B457}" type="pres">
      <dgm:prSet presAssocID="{1747E295-9368-5F47-979A-E0F0313DB180}" presName="node" presStyleLbl="node1" presStyleIdx="2" presStyleCnt="6">
        <dgm:presLayoutVars>
          <dgm:bulletEnabled val="1"/>
        </dgm:presLayoutVars>
      </dgm:prSet>
      <dgm:spPr/>
    </dgm:pt>
    <dgm:pt modelId="{E242339C-F787-B44E-BE96-C4204FC1292C}" type="pres">
      <dgm:prSet presAssocID="{1747E295-9368-5F47-979A-E0F0313DB180}" presName="spNode" presStyleCnt="0"/>
      <dgm:spPr/>
    </dgm:pt>
    <dgm:pt modelId="{55415E2D-EDA7-544C-AA93-F1A6E6A1678E}" type="pres">
      <dgm:prSet presAssocID="{E030204B-3812-A54A-967B-0997FD886DDB}" presName="sibTrans" presStyleLbl="sibTrans1D1" presStyleIdx="2" presStyleCnt="6"/>
      <dgm:spPr/>
    </dgm:pt>
    <dgm:pt modelId="{0CFA75A7-FD39-4F40-A514-2A83593A4558}" type="pres">
      <dgm:prSet presAssocID="{0DD53C9C-4250-6848-80A9-1D19889356ED}" presName="node" presStyleLbl="node1" presStyleIdx="3" presStyleCnt="6">
        <dgm:presLayoutVars>
          <dgm:bulletEnabled val="1"/>
        </dgm:presLayoutVars>
      </dgm:prSet>
      <dgm:spPr/>
    </dgm:pt>
    <dgm:pt modelId="{7BA2F7F4-D081-0344-8CA2-2562DB0AC993}" type="pres">
      <dgm:prSet presAssocID="{0DD53C9C-4250-6848-80A9-1D19889356ED}" presName="spNode" presStyleCnt="0"/>
      <dgm:spPr/>
    </dgm:pt>
    <dgm:pt modelId="{5C83C67C-407A-994F-9879-DD1B363A04BB}" type="pres">
      <dgm:prSet presAssocID="{20D27D5B-26C2-7E46-925E-01CA5799ED17}" presName="sibTrans" presStyleLbl="sibTrans1D1" presStyleIdx="3" presStyleCnt="6"/>
      <dgm:spPr/>
    </dgm:pt>
    <dgm:pt modelId="{91D2A5A9-8124-7B43-B3C4-95CF58B51ACD}" type="pres">
      <dgm:prSet presAssocID="{800FCCB1-6977-1D4F-82BE-A189035A992D}" presName="node" presStyleLbl="node1" presStyleIdx="4" presStyleCnt="6">
        <dgm:presLayoutVars>
          <dgm:bulletEnabled val="1"/>
        </dgm:presLayoutVars>
      </dgm:prSet>
      <dgm:spPr/>
    </dgm:pt>
    <dgm:pt modelId="{939BE2CA-E8D8-7E4C-A15A-8858B5F16BE0}" type="pres">
      <dgm:prSet presAssocID="{800FCCB1-6977-1D4F-82BE-A189035A992D}" presName="spNode" presStyleCnt="0"/>
      <dgm:spPr/>
    </dgm:pt>
    <dgm:pt modelId="{6569B4C5-892F-164B-B040-405C224C03D9}" type="pres">
      <dgm:prSet presAssocID="{3BF5CA64-BFC7-DB47-A44E-C2DE31496430}" presName="sibTrans" presStyleLbl="sibTrans1D1" presStyleIdx="4" presStyleCnt="6"/>
      <dgm:spPr/>
    </dgm:pt>
    <dgm:pt modelId="{6BE11B6F-E1A1-D84E-A849-C229952518E3}" type="pres">
      <dgm:prSet presAssocID="{212B4513-03BE-C14D-A1E2-229F5BC0AEFD}" presName="node" presStyleLbl="node1" presStyleIdx="5" presStyleCnt="6">
        <dgm:presLayoutVars>
          <dgm:bulletEnabled val="1"/>
        </dgm:presLayoutVars>
      </dgm:prSet>
      <dgm:spPr/>
    </dgm:pt>
    <dgm:pt modelId="{0A6097DD-D5C6-9F4F-A63B-ECBB3657A05A}" type="pres">
      <dgm:prSet presAssocID="{212B4513-03BE-C14D-A1E2-229F5BC0AEFD}" presName="spNode" presStyleCnt="0"/>
      <dgm:spPr/>
    </dgm:pt>
    <dgm:pt modelId="{F9C207FC-A842-6F42-AF2A-E1DC9831F13F}" type="pres">
      <dgm:prSet presAssocID="{42F2B2C0-6DF5-954C-929A-C07B1679DAF2}" presName="sibTrans" presStyleLbl="sibTrans1D1" presStyleIdx="5" presStyleCnt="6"/>
      <dgm:spPr/>
    </dgm:pt>
  </dgm:ptLst>
  <dgm:cxnLst>
    <dgm:cxn modelId="{28118018-499B-0A4B-8B2F-33BCB9F89F75}" srcId="{F21BB760-D25D-494E-81D4-7E07DD0F66F5}" destId="{0DD53C9C-4250-6848-80A9-1D19889356ED}" srcOrd="3" destOrd="0" parTransId="{5F264FB6-7532-994F-ADE0-8B95F88400A2}" sibTransId="{20D27D5B-26C2-7E46-925E-01CA5799ED17}"/>
    <dgm:cxn modelId="{B8A8F427-F1DC-3D4D-90AE-7F10FC03B39D}" type="presOf" srcId="{800FCCB1-6977-1D4F-82BE-A189035A992D}" destId="{91D2A5A9-8124-7B43-B3C4-95CF58B51ACD}" srcOrd="0" destOrd="0" presId="urn:microsoft.com/office/officeart/2005/8/layout/cycle5"/>
    <dgm:cxn modelId="{314D072A-C0B0-2A4E-A7CB-B5A5785B9C8D}" type="presOf" srcId="{1747E295-9368-5F47-979A-E0F0313DB180}" destId="{4FCA4B77-6781-C744-8556-E38FF4D9B457}" srcOrd="0" destOrd="0" presId="urn:microsoft.com/office/officeart/2005/8/layout/cycle5"/>
    <dgm:cxn modelId="{9B39732C-2E29-E744-9B31-D18BA759A7E2}" srcId="{F21BB760-D25D-494E-81D4-7E07DD0F66F5}" destId="{1747E295-9368-5F47-979A-E0F0313DB180}" srcOrd="2" destOrd="0" parTransId="{9AA6EE2C-BD75-4D41-AE84-570AF6B2F5E6}" sibTransId="{E030204B-3812-A54A-967B-0997FD886DDB}"/>
    <dgm:cxn modelId="{BBCA4B4E-3E56-2442-9591-DD640718E73F}" srcId="{F21BB760-D25D-494E-81D4-7E07DD0F66F5}" destId="{1EA846C3-64E2-5346-AEBB-3E3FF0A16446}" srcOrd="1" destOrd="0" parTransId="{B186E356-D589-4445-9B03-8A6FA5A2FC6A}" sibTransId="{CA3DE1F1-622F-E944-99C4-35BAE2B72EEC}"/>
    <dgm:cxn modelId="{FD1FD958-3990-FE4F-996B-7D3A3B9EDFAD}" type="presOf" srcId="{3855E6A7-64B2-A94F-9119-6BF911EA93B8}" destId="{31316D09-F04B-D447-B03F-3DC0F6312A0A}" srcOrd="0" destOrd="0" presId="urn:microsoft.com/office/officeart/2005/8/layout/cycle5"/>
    <dgm:cxn modelId="{5155E264-204A-8F41-A8DE-9EF5965D83E9}" type="presOf" srcId="{20D27D5B-26C2-7E46-925E-01CA5799ED17}" destId="{5C83C67C-407A-994F-9879-DD1B363A04BB}" srcOrd="0" destOrd="0" presId="urn:microsoft.com/office/officeart/2005/8/layout/cycle5"/>
    <dgm:cxn modelId="{6C01AB66-EC6D-6F45-8673-C642EC188A66}" type="presOf" srcId="{0DD53C9C-4250-6848-80A9-1D19889356ED}" destId="{0CFA75A7-FD39-4F40-A514-2A83593A4558}" srcOrd="0" destOrd="0" presId="urn:microsoft.com/office/officeart/2005/8/layout/cycle5"/>
    <dgm:cxn modelId="{73DC8767-D01A-9742-B5FD-1D47AC83C1D2}" type="presOf" srcId="{F21BB760-D25D-494E-81D4-7E07DD0F66F5}" destId="{BEFE8B47-6092-E044-81D6-790164642D97}" srcOrd="0" destOrd="0" presId="urn:microsoft.com/office/officeart/2005/8/layout/cycle5"/>
    <dgm:cxn modelId="{7152DC6B-37CA-624B-AD7E-552F0F7FAB8D}" srcId="{F21BB760-D25D-494E-81D4-7E07DD0F66F5}" destId="{4A16F4F6-F913-0D48-AC1E-9C951F8218F4}" srcOrd="0" destOrd="0" parTransId="{4E296D37-1C06-F648-8CD9-4C6445E6CF61}" sibTransId="{3855E6A7-64B2-A94F-9119-6BF911EA93B8}"/>
    <dgm:cxn modelId="{73766771-1BD8-9A40-9268-6DDE6C0B2C00}" type="presOf" srcId="{42F2B2C0-6DF5-954C-929A-C07B1679DAF2}" destId="{F9C207FC-A842-6F42-AF2A-E1DC9831F13F}" srcOrd="0" destOrd="0" presId="urn:microsoft.com/office/officeart/2005/8/layout/cycle5"/>
    <dgm:cxn modelId="{75498389-8A4B-894D-AAF0-9D57D3B4754A}" type="presOf" srcId="{1EA846C3-64E2-5346-AEBB-3E3FF0A16446}" destId="{D0125003-E684-3242-BD89-3F9911313E52}" srcOrd="0" destOrd="0" presId="urn:microsoft.com/office/officeart/2005/8/layout/cycle5"/>
    <dgm:cxn modelId="{7B9FBCA3-E05A-AC42-82A7-F2A5B08ED9FC}" type="presOf" srcId="{E030204B-3812-A54A-967B-0997FD886DDB}" destId="{55415E2D-EDA7-544C-AA93-F1A6E6A1678E}" srcOrd="0" destOrd="0" presId="urn:microsoft.com/office/officeart/2005/8/layout/cycle5"/>
    <dgm:cxn modelId="{C10DE2B5-ACD4-164C-A81B-93128859E929}" type="presOf" srcId="{4A16F4F6-F913-0D48-AC1E-9C951F8218F4}" destId="{6A2CD79D-31C6-0E47-9DAC-CDC20DAAB1AE}" srcOrd="0" destOrd="0" presId="urn:microsoft.com/office/officeart/2005/8/layout/cycle5"/>
    <dgm:cxn modelId="{86D34DD1-9483-4444-8399-9812258413B0}" type="presOf" srcId="{CA3DE1F1-622F-E944-99C4-35BAE2B72EEC}" destId="{C38F9AD2-0766-8840-A1B8-4F516608EB24}" srcOrd="0" destOrd="0" presId="urn:microsoft.com/office/officeart/2005/8/layout/cycle5"/>
    <dgm:cxn modelId="{5D32A7D6-34B2-7D43-837E-CCB23B4D686D}" srcId="{F21BB760-D25D-494E-81D4-7E07DD0F66F5}" destId="{800FCCB1-6977-1D4F-82BE-A189035A992D}" srcOrd="4" destOrd="0" parTransId="{174F498F-6FA4-2948-8AFE-994E33BF5D5F}" sibTransId="{3BF5CA64-BFC7-DB47-A44E-C2DE31496430}"/>
    <dgm:cxn modelId="{C6D2BCE2-C99E-3B4D-9616-A7EF037F2F82}" type="presOf" srcId="{3BF5CA64-BFC7-DB47-A44E-C2DE31496430}" destId="{6569B4C5-892F-164B-B040-405C224C03D9}" srcOrd="0" destOrd="0" presId="urn:microsoft.com/office/officeart/2005/8/layout/cycle5"/>
    <dgm:cxn modelId="{EA4036E3-7794-4640-9B77-FDFCBDFC0217}" type="presOf" srcId="{212B4513-03BE-C14D-A1E2-229F5BC0AEFD}" destId="{6BE11B6F-E1A1-D84E-A849-C229952518E3}" srcOrd="0" destOrd="0" presId="urn:microsoft.com/office/officeart/2005/8/layout/cycle5"/>
    <dgm:cxn modelId="{3BFFB7EF-40A2-634A-A34A-4DFA41B39E79}" srcId="{F21BB760-D25D-494E-81D4-7E07DD0F66F5}" destId="{212B4513-03BE-C14D-A1E2-229F5BC0AEFD}" srcOrd="5" destOrd="0" parTransId="{9EB64035-7FEE-D645-8646-AD7469C1EBF9}" sibTransId="{42F2B2C0-6DF5-954C-929A-C07B1679DAF2}"/>
    <dgm:cxn modelId="{FB6FEB53-7ADF-E345-8345-2CBEB39DA4A5}" type="presParOf" srcId="{BEFE8B47-6092-E044-81D6-790164642D97}" destId="{6A2CD79D-31C6-0E47-9DAC-CDC20DAAB1AE}" srcOrd="0" destOrd="0" presId="urn:microsoft.com/office/officeart/2005/8/layout/cycle5"/>
    <dgm:cxn modelId="{A5D14DFB-582B-BD4E-A6C4-59871ED77EAF}" type="presParOf" srcId="{BEFE8B47-6092-E044-81D6-790164642D97}" destId="{2FEFE1FC-D0D9-D246-B35D-B704B023AE90}" srcOrd="1" destOrd="0" presId="urn:microsoft.com/office/officeart/2005/8/layout/cycle5"/>
    <dgm:cxn modelId="{7F7DBB27-8D97-6C40-AF23-CFA52BE64A24}" type="presParOf" srcId="{BEFE8B47-6092-E044-81D6-790164642D97}" destId="{31316D09-F04B-D447-B03F-3DC0F6312A0A}" srcOrd="2" destOrd="0" presId="urn:microsoft.com/office/officeart/2005/8/layout/cycle5"/>
    <dgm:cxn modelId="{A5CEF102-677D-B648-A7B2-B5D3FC81DAC7}" type="presParOf" srcId="{BEFE8B47-6092-E044-81D6-790164642D97}" destId="{D0125003-E684-3242-BD89-3F9911313E52}" srcOrd="3" destOrd="0" presId="urn:microsoft.com/office/officeart/2005/8/layout/cycle5"/>
    <dgm:cxn modelId="{09C85B99-9AA0-2C48-AD8F-9CB308B4C2D4}" type="presParOf" srcId="{BEFE8B47-6092-E044-81D6-790164642D97}" destId="{7EE41EC1-B36E-284F-A714-71DEB8A1C21A}" srcOrd="4" destOrd="0" presId="urn:microsoft.com/office/officeart/2005/8/layout/cycle5"/>
    <dgm:cxn modelId="{2369064A-C229-E841-8ECA-0C2400E393F4}" type="presParOf" srcId="{BEFE8B47-6092-E044-81D6-790164642D97}" destId="{C38F9AD2-0766-8840-A1B8-4F516608EB24}" srcOrd="5" destOrd="0" presId="urn:microsoft.com/office/officeart/2005/8/layout/cycle5"/>
    <dgm:cxn modelId="{E1B1E4D3-FE55-ED41-8FFA-0B7A5C629481}" type="presParOf" srcId="{BEFE8B47-6092-E044-81D6-790164642D97}" destId="{4FCA4B77-6781-C744-8556-E38FF4D9B457}" srcOrd="6" destOrd="0" presId="urn:microsoft.com/office/officeart/2005/8/layout/cycle5"/>
    <dgm:cxn modelId="{B153DC8A-496B-4E4D-9DCB-99C67205FC53}" type="presParOf" srcId="{BEFE8B47-6092-E044-81D6-790164642D97}" destId="{E242339C-F787-B44E-BE96-C4204FC1292C}" srcOrd="7" destOrd="0" presId="urn:microsoft.com/office/officeart/2005/8/layout/cycle5"/>
    <dgm:cxn modelId="{7B64C4FA-51FC-2445-8E8D-76643C5DA2ED}" type="presParOf" srcId="{BEFE8B47-6092-E044-81D6-790164642D97}" destId="{55415E2D-EDA7-544C-AA93-F1A6E6A1678E}" srcOrd="8" destOrd="0" presId="urn:microsoft.com/office/officeart/2005/8/layout/cycle5"/>
    <dgm:cxn modelId="{10A5D7CF-B8B0-1B4B-B8FF-CE9608854176}" type="presParOf" srcId="{BEFE8B47-6092-E044-81D6-790164642D97}" destId="{0CFA75A7-FD39-4F40-A514-2A83593A4558}" srcOrd="9" destOrd="0" presId="urn:microsoft.com/office/officeart/2005/8/layout/cycle5"/>
    <dgm:cxn modelId="{00BBF177-1A4F-B641-862B-019D3AE051C4}" type="presParOf" srcId="{BEFE8B47-6092-E044-81D6-790164642D97}" destId="{7BA2F7F4-D081-0344-8CA2-2562DB0AC993}" srcOrd="10" destOrd="0" presId="urn:microsoft.com/office/officeart/2005/8/layout/cycle5"/>
    <dgm:cxn modelId="{BFFF5E25-AEEA-D047-895C-669CAEE59B87}" type="presParOf" srcId="{BEFE8B47-6092-E044-81D6-790164642D97}" destId="{5C83C67C-407A-994F-9879-DD1B363A04BB}" srcOrd="11" destOrd="0" presId="urn:microsoft.com/office/officeart/2005/8/layout/cycle5"/>
    <dgm:cxn modelId="{CF50F240-52B4-3E43-A015-4661EE6F3E66}" type="presParOf" srcId="{BEFE8B47-6092-E044-81D6-790164642D97}" destId="{91D2A5A9-8124-7B43-B3C4-95CF58B51ACD}" srcOrd="12" destOrd="0" presId="urn:microsoft.com/office/officeart/2005/8/layout/cycle5"/>
    <dgm:cxn modelId="{29675D23-2A2A-0F4B-86AE-FC8C231DC9EC}" type="presParOf" srcId="{BEFE8B47-6092-E044-81D6-790164642D97}" destId="{939BE2CA-E8D8-7E4C-A15A-8858B5F16BE0}" srcOrd="13" destOrd="0" presId="urn:microsoft.com/office/officeart/2005/8/layout/cycle5"/>
    <dgm:cxn modelId="{F9C0D273-E1DA-E84A-904D-35CD1B70DB1B}" type="presParOf" srcId="{BEFE8B47-6092-E044-81D6-790164642D97}" destId="{6569B4C5-892F-164B-B040-405C224C03D9}" srcOrd="14" destOrd="0" presId="urn:microsoft.com/office/officeart/2005/8/layout/cycle5"/>
    <dgm:cxn modelId="{82E06BF2-4139-794F-81C1-5FB1C60F1184}" type="presParOf" srcId="{BEFE8B47-6092-E044-81D6-790164642D97}" destId="{6BE11B6F-E1A1-D84E-A849-C229952518E3}" srcOrd="15" destOrd="0" presId="urn:microsoft.com/office/officeart/2005/8/layout/cycle5"/>
    <dgm:cxn modelId="{CD934232-5B74-8449-88C4-908B30C79F3F}" type="presParOf" srcId="{BEFE8B47-6092-E044-81D6-790164642D97}" destId="{0A6097DD-D5C6-9F4F-A63B-ECBB3657A05A}" srcOrd="16" destOrd="0" presId="urn:microsoft.com/office/officeart/2005/8/layout/cycle5"/>
    <dgm:cxn modelId="{36372D02-6615-8C4D-B603-CE872C0DED00}" type="presParOf" srcId="{BEFE8B47-6092-E044-81D6-790164642D97}" destId="{F9C207FC-A842-6F42-AF2A-E1DC9831F13F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52862-3138-5745-8069-528E97D28D05}">
      <dsp:nvSpPr>
        <dsp:cNvPr id="0" name=""/>
        <dsp:cNvSpPr/>
      </dsp:nvSpPr>
      <dsp:spPr>
        <a:xfrm>
          <a:off x="3070552" y="917"/>
          <a:ext cx="1967845" cy="98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Origin</a:t>
          </a:r>
        </a:p>
      </dsp:txBody>
      <dsp:txXfrm>
        <a:off x="3099370" y="29735"/>
        <a:ext cx="1910209" cy="926286"/>
      </dsp:txXfrm>
    </dsp:sp>
    <dsp:sp modelId="{BB181EC2-799C-9B4D-8D2A-D39774B7E364}">
      <dsp:nvSpPr>
        <dsp:cNvPr id="0" name=""/>
        <dsp:cNvSpPr/>
      </dsp:nvSpPr>
      <dsp:spPr>
        <a:xfrm rot="3600000">
          <a:off x="4354364" y="1727257"/>
          <a:ext cx="1024382" cy="3443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4457676" y="1796132"/>
        <a:ext cx="817758" cy="206623"/>
      </dsp:txXfrm>
    </dsp:sp>
    <dsp:sp modelId="{0F07FD64-5A31-2B41-ACD4-9F5974490ECC}">
      <dsp:nvSpPr>
        <dsp:cNvPr id="0" name=""/>
        <dsp:cNvSpPr/>
      </dsp:nvSpPr>
      <dsp:spPr>
        <a:xfrm>
          <a:off x="4694713" y="2814047"/>
          <a:ext cx="1967845" cy="98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Clone</a:t>
          </a:r>
        </a:p>
      </dsp:txBody>
      <dsp:txXfrm>
        <a:off x="4723531" y="2842865"/>
        <a:ext cx="1910209" cy="926286"/>
      </dsp:txXfrm>
    </dsp:sp>
    <dsp:sp modelId="{2377A56B-AE8B-1746-AD08-3C474E6B5994}">
      <dsp:nvSpPr>
        <dsp:cNvPr id="0" name=""/>
        <dsp:cNvSpPr/>
      </dsp:nvSpPr>
      <dsp:spPr>
        <a:xfrm rot="10800000">
          <a:off x="3542283" y="3133822"/>
          <a:ext cx="1024382" cy="3443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645595" y="3202697"/>
        <a:ext cx="817758" cy="206623"/>
      </dsp:txXfrm>
    </dsp:sp>
    <dsp:sp modelId="{01BD6DD6-127F-7744-A585-F524741A68C5}">
      <dsp:nvSpPr>
        <dsp:cNvPr id="0" name=""/>
        <dsp:cNvSpPr/>
      </dsp:nvSpPr>
      <dsp:spPr>
        <a:xfrm>
          <a:off x="1446390" y="2814047"/>
          <a:ext cx="1967845" cy="9839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Clone</a:t>
          </a:r>
        </a:p>
      </dsp:txBody>
      <dsp:txXfrm>
        <a:off x="1475208" y="2842865"/>
        <a:ext cx="1910209" cy="926286"/>
      </dsp:txXfrm>
    </dsp:sp>
    <dsp:sp modelId="{E16AD399-908B-C14E-88CA-8E1A9B320436}">
      <dsp:nvSpPr>
        <dsp:cNvPr id="0" name=""/>
        <dsp:cNvSpPr/>
      </dsp:nvSpPr>
      <dsp:spPr>
        <a:xfrm rot="18000000">
          <a:off x="2730203" y="1727257"/>
          <a:ext cx="1024382" cy="3443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833515" y="1796132"/>
        <a:ext cx="817758" cy="206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CD79D-31C6-0E47-9DAC-CDC20DAAB1AE}">
      <dsp:nvSpPr>
        <dsp:cNvPr id="0" name=""/>
        <dsp:cNvSpPr/>
      </dsp:nvSpPr>
      <dsp:spPr>
        <a:xfrm>
          <a:off x="3543706" y="1242"/>
          <a:ext cx="1021537" cy="663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Make changes</a:t>
          </a:r>
        </a:p>
      </dsp:txBody>
      <dsp:txXfrm>
        <a:off x="3576120" y="33656"/>
        <a:ext cx="956709" cy="599171"/>
      </dsp:txXfrm>
    </dsp:sp>
    <dsp:sp modelId="{31316D09-F04B-D447-B03F-3DC0F6312A0A}">
      <dsp:nvSpPr>
        <dsp:cNvPr id="0" name=""/>
        <dsp:cNvSpPr/>
      </dsp:nvSpPr>
      <dsp:spPr>
        <a:xfrm>
          <a:off x="2488272" y="333241"/>
          <a:ext cx="3132404" cy="3132404"/>
        </a:xfrm>
        <a:custGeom>
          <a:avLst/>
          <a:gdLst/>
          <a:ahLst/>
          <a:cxnLst/>
          <a:rect l="0" t="0" r="0" b="0"/>
          <a:pathLst>
            <a:path>
              <a:moveTo>
                <a:pt x="2205859" y="136577"/>
              </a:moveTo>
              <a:arcTo wR="1566202" hR="1566202" stAng="17646311" swAng="9256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25003-E684-3242-BD89-3F9911313E52}">
      <dsp:nvSpPr>
        <dsp:cNvPr id="0" name=""/>
        <dsp:cNvSpPr/>
      </dsp:nvSpPr>
      <dsp:spPr>
        <a:xfrm>
          <a:off x="4900077" y="784343"/>
          <a:ext cx="1021537" cy="663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git add</a:t>
          </a:r>
        </a:p>
      </dsp:txBody>
      <dsp:txXfrm>
        <a:off x="4932491" y="816757"/>
        <a:ext cx="956709" cy="599171"/>
      </dsp:txXfrm>
    </dsp:sp>
    <dsp:sp modelId="{C38F9AD2-0766-8840-A1B8-4F516608EB24}">
      <dsp:nvSpPr>
        <dsp:cNvPr id="0" name=""/>
        <dsp:cNvSpPr/>
      </dsp:nvSpPr>
      <dsp:spPr>
        <a:xfrm>
          <a:off x="2488272" y="333241"/>
          <a:ext cx="3132404" cy="3132404"/>
        </a:xfrm>
        <a:custGeom>
          <a:avLst/>
          <a:gdLst/>
          <a:ahLst/>
          <a:cxnLst/>
          <a:rect l="0" t="0" r="0" b="0"/>
          <a:pathLst>
            <a:path>
              <a:moveTo>
                <a:pt x="3107947" y="1290503"/>
              </a:moveTo>
              <a:arcTo wR="1566202" hR="1566202" stAng="20991683" swAng="12166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A4B77-6781-C744-8556-E38FF4D9B457}">
      <dsp:nvSpPr>
        <dsp:cNvPr id="0" name=""/>
        <dsp:cNvSpPr/>
      </dsp:nvSpPr>
      <dsp:spPr>
        <a:xfrm>
          <a:off x="4900077" y="2350545"/>
          <a:ext cx="1021537" cy="663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git commit</a:t>
          </a:r>
        </a:p>
      </dsp:txBody>
      <dsp:txXfrm>
        <a:off x="4932491" y="2382959"/>
        <a:ext cx="956709" cy="599171"/>
      </dsp:txXfrm>
    </dsp:sp>
    <dsp:sp modelId="{55415E2D-EDA7-544C-AA93-F1A6E6A1678E}">
      <dsp:nvSpPr>
        <dsp:cNvPr id="0" name=""/>
        <dsp:cNvSpPr/>
      </dsp:nvSpPr>
      <dsp:spPr>
        <a:xfrm>
          <a:off x="2488272" y="333241"/>
          <a:ext cx="3132404" cy="3132404"/>
        </a:xfrm>
        <a:custGeom>
          <a:avLst/>
          <a:gdLst/>
          <a:ahLst/>
          <a:cxnLst/>
          <a:rect l="0" t="0" r="0" b="0"/>
          <a:pathLst>
            <a:path>
              <a:moveTo>
                <a:pt x="2563108" y="2774162"/>
              </a:moveTo>
              <a:arcTo wR="1566202" hR="1566202" stAng="3028069" swAng="9256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A75A7-FD39-4F40-A514-2A83593A4558}">
      <dsp:nvSpPr>
        <dsp:cNvPr id="0" name=""/>
        <dsp:cNvSpPr/>
      </dsp:nvSpPr>
      <dsp:spPr>
        <a:xfrm>
          <a:off x="3543706" y="3133646"/>
          <a:ext cx="1021537" cy="663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git pull</a:t>
          </a:r>
        </a:p>
      </dsp:txBody>
      <dsp:txXfrm>
        <a:off x="3576120" y="3166060"/>
        <a:ext cx="956709" cy="599171"/>
      </dsp:txXfrm>
    </dsp:sp>
    <dsp:sp modelId="{5C83C67C-407A-994F-9879-DD1B363A04BB}">
      <dsp:nvSpPr>
        <dsp:cNvPr id="0" name=""/>
        <dsp:cNvSpPr/>
      </dsp:nvSpPr>
      <dsp:spPr>
        <a:xfrm>
          <a:off x="2488272" y="333241"/>
          <a:ext cx="3132404" cy="3132404"/>
        </a:xfrm>
        <a:custGeom>
          <a:avLst/>
          <a:gdLst/>
          <a:ahLst/>
          <a:cxnLst/>
          <a:rect l="0" t="0" r="0" b="0"/>
          <a:pathLst>
            <a:path>
              <a:moveTo>
                <a:pt x="926544" y="2995827"/>
              </a:moveTo>
              <a:arcTo wR="1566202" hR="1566202" stAng="6846311" swAng="9256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2A5A9-8124-7B43-B3C4-95CF58B51ACD}">
      <dsp:nvSpPr>
        <dsp:cNvPr id="0" name=""/>
        <dsp:cNvSpPr/>
      </dsp:nvSpPr>
      <dsp:spPr>
        <a:xfrm>
          <a:off x="2187335" y="2350545"/>
          <a:ext cx="1021537" cy="663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git push</a:t>
          </a:r>
        </a:p>
      </dsp:txBody>
      <dsp:txXfrm>
        <a:off x="2219749" y="2382959"/>
        <a:ext cx="956709" cy="599171"/>
      </dsp:txXfrm>
    </dsp:sp>
    <dsp:sp modelId="{6569B4C5-892F-164B-B040-405C224C03D9}">
      <dsp:nvSpPr>
        <dsp:cNvPr id="0" name=""/>
        <dsp:cNvSpPr/>
      </dsp:nvSpPr>
      <dsp:spPr>
        <a:xfrm>
          <a:off x="2488272" y="333241"/>
          <a:ext cx="3132404" cy="3132404"/>
        </a:xfrm>
        <a:custGeom>
          <a:avLst/>
          <a:gdLst/>
          <a:ahLst/>
          <a:cxnLst/>
          <a:rect l="0" t="0" r="0" b="0"/>
          <a:pathLst>
            <a:path>
              <a:moveTo>
                <a:pt x="24456" y="1841901"/>
              </a:moveTo>
              <a:arcTo wR="1566202" hR="1566202" stAng="10191683" swAng="12166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11B6F-E1A1-D84E-A849-C229952518E3}">
      <dsp:nvSpPr>
        <dsp:cNvPr id="0" name=""/>
        <dsp:cNvSpPr/>
      </dsp:nvSpPr>
      <dsp:spPr>
        <a:xfrm>
          <a:off x="2187335" y="784343"/>
          <a:ext cx="1021537" cy="6639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(git pull)</a:t>
          </a:r>
        </a:p>
      </dsp:txBody>
      <dsp:txXfrm>
        <a:off x="2219749" y="816757"/>
        <a:ext cx="956709" cy="599171"/>
      </dsp:txXfrm>
    </dsp:sp>
    <dsp:sp modelId="{F9C207FC-A842-6F42-AF2A-E1DC9831F13F}">
      <dsp:nvSpPr>
        <dsp:cNvPr id="0" name=""/>
        <dsp:cNvSpPr/>
      </dsp:nvSpPr>
      <dsp:spPr>
        <a:xfrm>
          <a:off x="2488272" y="333241"/>
          <a:ext cx="3132404" cy="3132404"/>
        </a:xfrm>
        <a:custGeom>
          <a:avLst/>
          <a:gdLst/>
          <a:ahLst/>
          <a:cxnLst/>
          <a:rect l="0" t="0" r="0" b="0"/>
          <a:pathLst>
            <a:path>
              <a:moveTo>
                <a:pt x="569296" y="358241"/>
              </a:moveTo>
              <a:arcTo wR="1566202" hR="1566202" stAng="13828069" swAng="9256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11/24/21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11/24/21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45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17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3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12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9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99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40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6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SLAC ML School 2021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Patrick Pascual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Intro to Git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822" y="133350"/>
            <a:ext cx="8103570" cy="564775"/>
          </a:xfrm>
        </p:spPr>
        <p:txBody>
          <a:bodyPr/>
          <a:lstStyle/>
          <a:p>
            <a:r>
              <a:rPr lang="en-CA" sz="2000" dirty="0"/>
              <a:t>Common Git Commands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8694-8829-1244-A63D-92864089A13F}"/>
              </a:ext>
            </a:extLst>
          </p:cNvPr>
          <p:cNvSpPr txBox="1"/>
          <p:nvPr/>
        </p:nvSpPr>
        <p:spPr>
          <a:xfrm>
            <a:off x="4013200" y="4334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42BA912-08F5-7D42-B8F0-47C90088EB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8108949" cy="3799142"/>
          </a:xfrm>
        </p:spPr>
        <p:txBody>
          <a:bodyPr/>
          <a:lstStyle/>
          <a:p>
            <a:r>
              <a:rPr lang="en-US" dirty="0"/>
              <a:t>Working in Git 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or make changes to files </a:t>
            </a:r>
            <a:r>
              <a:rPr lang="en-US"/>
              <a:t>in the git </a:t>
            </a:r>
            <a:r>
              <a:rPr lang="en-US" dirty="0"/>
              <a:t>repo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them to the staging area to be committed:</a:t>
            </a:r>
            <a:br>
              <a:rPr lang="en-US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&lt;list of files&gt;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Commit the changes:</a:t>
            </a:r>
            <a:br>
              <a:rPr lang="en-US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 [-m “Descriptive comment about what’s being committed”]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822" y="133350"/>
            <a:ext cx="8103570" cy="564775"/>
          </a:xfrm>
        </p:spPr>
        <p:txBody>
          <a:bodyPr/>
          <a:lstStyle/>
          <a:p>
            <a:r>
              <a:rPr lang="en-CA" sz="2000" dirty="0"/>
              <a:t>Common Git Commands</a:t>
            </a:r>
          </a:p>
        </p:txBody>
      </p:sp>
      <p:pic>
        <p:nvPicPr>
          <p:cNvPr id="1026" name="Picture 2" descr="Index 1">
            <a:extLst>
              <a:ext uri="{FF2B5EF4-FFF2-40B4-BE49-F238E27FC236}">
                <a16:creationId xmlns:a16="http://schemas.microsoft.com/office/drawing/2014/main" id="{D7A40E12-C396-3240-98B0-B338ACF91CC9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52135"/>
            <a:ext cx="4572000" cy="26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468694-8829-1244-A63D-92864089A13F}"/>
              </a:ext>
            </a:extLst>
          </p:cNvPr>
          <p:cNvSpPr txBox="1"/>
          <p:nvPr/>
        </p:nvSpPr>
        <p:spPr>
          <a:xfrm>
            <a:off x="4013200" y="4334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95829-7B7C-1048-9870-E9190415E27B}"/>
              </a:ext>
            </a:extLst>
          </p:cNvPr>
          <p:cNvSpPr txBox="1"/>
          <p:nvPr/>
        </p:nvSpPr>
        <p:spPr>
          <a:xfrm>
            <a:off x="508000" y="4275667"/>
            <a:ext cx="4968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https://git-</a:t>
            </a:r>
            <a:r>
              <a:rPr lang="en-US" dirty="0" err="1"/>
              <a:t>scm.com</a:t>
            </a:r>
            <a:r>
              <a:rPr lang="en-US" dirty="0"/>
              <a:t>/about/staging-area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3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822" y="133350"/>
            <a:ext cx="8103570" cy="564775"/>
          </a:xfrm>
        </p:spPr>
        <p:txBody>
          <a:bodyPr/>
          <a:lstStyle/>
          <a:p>
            <a:r>
              <a:rPr lang="en-CA" sz="2000" dirty="0"/>
              <a:t>Common Git Commands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8694-8829-1244-A63D-92864089A13F}"/>
              </a:ext>
            </a:extLst>
          </p:cNvPr>
          <p:cNvSpPr txBox="1"/>
          <p:nvPr/>
        </p:nvSpPr>
        <p:spPr>
          <a:xfrm>
            <a:off x="4013200" y="4334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42BA912-08F5-7D42-B8F0-47C90088EB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8108949" cy="3799142"/>
          </a:xfrm>
        </p:spPr>
        <p:txBody>
          <a:bodyPr/>
          <a:lstStyle/>
          <a:p>
            <a:r>
              <a:rPr lang="en-US" dirty="0"/>
              <a:t>Working with remote* repositories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Get changes from upstream:</a:t>
            </a:r>
            <a:br>
              <a:rPr lang="en-US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git fetch &lt;remote&gt; (optional)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git pull &lt;remote&gt; &lt;branch&gt;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Push changes upstream</a:t>
            </a:r>
            <a:br>
              <a:rPr lang="en-US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git push &lt;remote&gt; &lt;branch&gt;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* - “remote” in Git context just means an upstream repo, which can reside on the same filesystem or on the network.</a:t>
            </a:r>
          </a:p>
        </p:txBody>
      </p:sp>
    </p:spTree>
    <p:extLst>
      <p:ext uri="{BB962C8B-B14F-4D97-AF65-F5344CB8AC3E}">
        <p14:creationId xmlns:p14="http://schemas.microsoft.com/office/powerpoint/2010/main" val="346657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C3730-0DA7-9446-A288-6CF31D83C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CBFEF2-40FD-2743-890F-85E3DB95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Branches</a:t>
            </a:r>
          </a:p>
        </p:txBody>
      </p:sp>
      <p:pic>
        <p:nvPicPr>
          <p:cNvPr id="5122" name="Picture 2" descr="A “silo” view of progressive-stability branching">
            <a:extLst>
              <a:ext uri="{FF2B5EF4-FFF2-40B4-BE49-F238E27FC236}">
                <a16:creationId xmlns:a16="http://schemas.microsoft.com/office/drawing/2014/main" id="{268A33D9-C362-1442-889B-1EFE310FD0F0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8" y="1200150"/>
            <a:ext cx="814192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5B64E1-EFD1-4743-B0C4-5399D51A3364}"/>
              </a:ext>
            </a:extLst>
          </p:cNvPr>
          <p:cNvSpPr txBox="1"/>
          <p:nvPr/>
        </p:nvSpPr>
        <p:spPr>
          <a:xfrm>
            <a:off x="688807" y="4369356"/>
            <a:ext cx="790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https://git-</a:t>
            </a:r>
            <a:r>
              <a:rPr lang="en-US" dirty="0" err="1"/>
              <a:t>scm.com</a:t>
            </a:r>
            <a:r>
              <a:rPr lang="en-US" dirty="0"/>
              <a:t>/book/</a:t>
            </a:r>
            <a:r>
              <a:rPr lang="en-US" dirty="0" err="1"/>
              <a:t>en</a:t>
            </a:r>
            <a:r>
              <a:rPr lang="en-US" dirty="0"/>
              <a:t>/v2/Git-Branching-Branching-Workflows</a:t>
            </a:r>
          </a:p>
        </p:txBody>
      </p:sp>
    </p:spTree>
    <p:extLst>
      <p:ext uri="{BB962C8B-B14F-4D97-AF65-F5344CB8AC3E}">
        <p14:creationId xmlns:p14="http://schemas.microsoft.com/office/powerpoint/2010/main" val="287500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C3730-0DA7-9446-A288-6CF31D83C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CBFEF2-40FD-2743-890F-85E3DB95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Workflow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7D807C3-A5A7-3047-A85A-F6483BE00038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2736681636"/>
              </p:ext>
            </p:extLst>
          </p:nvPr>
        </p:nvGraphicFramePr>
        <p:xfrm>
          <a:off x="457200" y="933450"/>
          <a:ext cx="8108950" cy="379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963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822" y="133350"/>
            <a:ext cx="8103570" cy="564775"/>
          </a:xfrm>
        </p:spPr>
        <p:txBody>
          <a:bodyPr/>
          <a:lstStyle/>
          <a:p>
            <a:r>
              <a:rPr lang="en-CA" sz="2000" dirty="0"/>
              <a:t>Basic exercises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8694-8829-1244-A63D-92864089A13F}"/>
              </a:ext>
            </a:extLst>
          </p:cNvPr>
          <p:cNvSpPr txBox="1"/>
          <p:nvPr/>
        </p:nvSpPr>
        <p:spPr>
          <a:xfrm>
            <a:off x="4013200" y="4334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42BA912-08F5-7D42-B8F0-47C90088EB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8108949" cy="37991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Cloning a 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Adding a new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Committing a new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Merging from the upstream 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Pushing your change to the upstream 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Pulling other changes from the upstream 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2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/>
              <a:t>Topics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228600" y="971550"/>
            <a:ext cx="8108950" cy="3806000"/>
          </a:xfrm>
        </p:spPr>
        <p:txBody>
          <a:bodyPr>
            <a:normAutofit/>
          </a:bodyPr>
          <a:lstStyle/>
          <a:p>
            <a:pPr lvl="1"/>
            <a:r>
              <a:rPr lang="en-CA" sz="2000" dirty="0"/>
              <a:t>Introduction</a:t>
            </a:r>
          </a:p>
          <a:p>
            <a:pPr lvl="1"/>
            <a:r>
              <a:rPr lang="en-CA" sz="2000" dirty="0"/>
              <a:t>Motivation for using version control</a:t>
            </a:r>
          </a:p>
          <a:p>
            <a:pPr lvl="1"/>
            <a:r>
              <a:rPr lang="en-CA" sz="2000" dirty="0"/>
              <a:t>Git basics</a:t>
            </a:r>
          </a:p>
          <a:p>
            <a:pPr lvl="1"/>
            <a:r>
              <a:rPr lang="en-CA" sz="2000" dirty="0"/>
              <a:t>Distributed version control</a:t>
            </a:r>
          </a:p>
          <a:p>
            <a:pPr lvl="1"/>
            <a:r>
              <a:rPr lang="en-CA" sz="2000" dirty="0"/>
              <a:t>Common commands</a:t>
            </a:r>
          </a:p>
          <a:p>
            <a:pPr lvl="1"/>
            <a:r>
              <a:rPr lang="en-CA" sz="2000" dirty="0"/>
              <a:t>Branches</a:t>
            </a:r>
          </a:p>
          <a:p>
            <a:pPr lvl="1"/>
            <a:r>
              <a:rPr lang="en-CA" sz="2000" dirty="0"/>
              <a:t>A simple workflow</a:t>
            </a:r>
          </a:p>
          <a:p>
            <a:pPr lvl="1"/>
            <a:r>
              <a:rPr lang="en-CA" sz="2000" dirty="0"/>
              <a:t>Basic exercises with GitHub</a:t>
            </a:r>
          </a:p>
          <a:p>
            <a:pPr lvl="1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92339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/>
              <a:t>Introduction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228600" y="971550"/>
            <a:ext cx="8108950" cy="3806000"/>
          </a:xfrm>
        </p:spPr>
        <p:txBody>
          <a:bodyPr>
            <a:normAutofit/>
          </a:bodyPr>
          <a:lstStyle/>
          <a:p>
            <a:pPr marL="233362" lvl="1" indent="0">
              <a:buNone/>
            </a:pPr>
            <a:r>
              <a:rPr lang="en-CA" sz="2000" dirty="0"/>
              <a:t>Use Case: A simple project</a:t>
            </a:r>
          </a:p>
          <a:p>
            <a:pPr lvl="1"/>
            <a:r>
              <a:rPr lang="en-CA" sz="2000" dirty="0"/>
              <a:t>Create a text file </a:t>
            </a:r>
            <a:r>
              <a:rPr lang="en-CA" sz="2000" i="1" dirty="0" err="1"/>
              <a:t>readme.md</a:t>
            </a:r>
            <a:endParaRPr lang="en-CA" sz="2000" dirty="0"/>
          </a:p>
          <a:p>
            <a:pPr lvl="1"/>
            <a:r>
              <a:rPr lang="en-CA" sz="2000" dirty="0"/>
              <a:t>Make a change</a:t>
            </a:r>
          </a:p>
          <a:p>
            <a:pPr lvl="1"/>
            <a:r>
              <a:rPr lang="en-CA" sz="2000" dirty="0"/>
              <a:t>Make another change</a:t>
            </a:r>
          </a:p>
          <a:p>
            <a:pPr lvl="1"/>
            <a:r>
              <a:rPr lang="en-CA" sz="2000" dirty="0"/>
              <a:t>And another…</a:t>
            </a:r>
          </a:p>
          <a:p>
            <a:pPr lvl="1"/>
            <a:r>
              <a:rPr lang="en-CA" sz="2000" dirty="0"/>
              <a:t>If you make a mistake, how do you revert?</a:t>
            </a:r>
          </a:p>
          <a:p>
            <a:pPr lvl="1"/>
            <a:r>
              <a:rPr lang="en-CA" sz="2000" dirty="0"/>
              <a:t>What if you want to compare multiple edits?</a:t>
            </a:r>
          </a:p>
          <a:p>
            <a:pPr lvl="1"/>
            <a:r>
              <a:rPr lang="en-CA" sz="2000" dirty="0"/>
              <a:t>Do you wish there was a better way???</a:t>
            </a:r>
          </a:p>
          <a:p>
            <a:pPr lvl="1"/>
            <a:endParaRPr lang="en-CA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660979-B301-6C4C-9C96-629F65F69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50" y="97155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5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/>
              <a:t>Motivation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228600" y="971550"/>
            <a:ext cx="8108950" cy="3806000"/>
          </a:xfrm>
        </p:spPr>
        <p:txBody>
          <a:bodyPr>
            <a:normAutofit/>
          </a:bodyPr>
          <a:lstStyle/>
          <a:p>
            <a:pPr marL="233362" lvl="1" indent="0">
              <a:buNone/>
            </a:pPr>
            <a:r>
              <a:rPr lang="en-US" sz="2000" dirty="0"/>
              <a:t>Introducing… Git!</a:t>
            </a:r>
          </a:p>
          <a:p>
            <a:pPr marL="233362" lvl="1" indent="0">
              <a:buNone/>
            </a:pPr>
            <a:br>
              <a:rPr lang="en-US" sz="2000" dirty="0"/>
            </a:br>
            <a:r>
              <a:rPr lang="en-US" sz="2000" dirty="0"/>
              <a:t>Why do we need version control?</a:t>
            </a:r>
          </a:p>
          <a:p>
            <a:pPr lvl="1"/>
            <a:r>
              <a:rPr lang="en-US" sz="2000" dirty="0"/>
              <a:t>Organize files in a project</a:t>
            </a:r>
          </a:p>
          <a:p>
            <a:pPr lvl="1"/>
            <a:r>
              <a:rPr lang="en-US" sz="2000" dirty="0"/>
              <a:t>Keep a history of changes</a:t>
            </a:r>
          </a:p>
          <a:p>
            <a:pPr lvl="1"/>
            <a:r>
              <a:rPr lang="en-US" sz="2000" dirty="0"/>
              <a:t>Synchronize collaboration on projects (esp. important when working remotely)</a:t>
            </a:r>
          </a:p>
          <a:p>
            <a:pPr lvl="1"/>
            <a:r>
              <a:rPr lang="en-US" sz="2000" dirty="0"/>
              <a:t>Enable greater control over migration/upgrade/deployment</a:t>
            </a:r>
          </a:p>
          <a:p>
            <a:pPr lvl="2"/>
            <a:r>
              <a:rPr lang="en-US" sz="1800" dirty="0"/>
              <a:t>E.g., facilitating things like CI/CD, among other acronyms</a:t>
            </a:r>
          </a:p>
          <a:p>
            <a:pPr lvl="1"/>
            <a:endParaRPr lang="en-CA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801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/>
              <a:t>Git Basics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228600" y="971550"/>
            <a:ext cx="8108950" cy="3806000"/>
          </a:xfrm>
        </p:spPr>
        <p:txBody>
          <a:bodyPr>
            <a:noAutofit/>
          </a:bodyPr>
          <a:lstStyle/>
          <a:p>
            <a:pPr marL="233362" lvl="1" indent="0">
              <a:buNone/>
            </a:pPr>
            <a:r>
              <a:rPr lang="en-US" sz="1600" dirty="0"/>
              <a:t>There are various version control systems (VCS) out there:</a:t>
            </a:r>
          </a:p>
          <a:p>
            <a:pPr lvl="1"/>
            <a:r>
              <a:rPr lang="en-US" sz="1600" dirty="0"/>
              <a:t>CVS</a:t>
            </a:r>
          </a:p>
          <a:p>
            <a:pPr lvl="1"/>
            <a:r>
              <a:rPr lang="en-US" sz="1600" dirty="0"/>
              <a:t>Subversion (SVN)</a:t>
            </a:r>
          </a:p>
          <a:p>
            <a:pPr lvl="1"/>
            <a:r>
              <a:rPr lang="en-US" sz="1600" dirty="0"/>
              <a:t>Perforce (Windows)</a:t>
            </a:r>
          </a:p>
          <a:p>
            <a:pPr lvl="1"/>
            <a:r>
              <a:rPr lang="en-US" sz="1600" dirty="0"/>
              <a:t>Etc.</a:t>
            </a:r>
          </a:p>
          <a:p>
            <a:pPr marL="233362" lvl="1" indent="0">
              <a:buNone/>
            </a:pPr>
            <a:endParaRPr lang="en-US" sz="1600" dirty="0"/>
          </a:p>
          <a:p>
            <a:pPr marL="233362" lvl="1" indent="0">
              <a:buNone/>
            </a:pPr>
            <a:r>
              <a:rPr lang="en-US" sz="1600" dirty="0"/>
              <a:t>So why Git?</a:t>
            </a:r>
          </a:p>
          <a:p>
            <a:pPr lvl="1"/>
            <a:r>
              <a:rPr lang="en-US" sz="1600" dirty="0"/>
              <a:t>Distributed version control</a:t>
            </a:r>
            <a:br>
              <a:rPr lang="en-US" sz="1600" dirty="0"/>
            </a:br>
            <a:r>
              <a:rPr lang="en-US" sz="1600" dirty="0"/>
              <a:t>- Solves the single point of failure problem with non-distributed version control systems</a:t>
            </a:r>
          </a:p>
          <a:p>
            <a:pPr lvl="1"/>
            <a:r>
              <a:rPr lang="en-US" sz="1600" dirty="0"/>
              <a:t>Widely used, so lots of support and tools built around it</a:t>
            </a:r>
          </a:p>
          <a:p>
            <a:pPr lvl="1"/>
            <a:r>
              <a:rPr lang="en-US" sz="1600" dirty="0"/>
              <a:t>De facto standard version control among open-source community (Linux, et al)</a:t>
            </a:r>
          </a:p>
          <a:p>
            <a:pPr lvl="1"/>
            <a:r>
              <a:rPr lang="en-US" sz="1600" dirty="0"/>
              <a:t>Lightweight and fast to commit</a:t>
            </a:r>
          </a:p>
          <a:p>
            <a:pPr lvl="1"/>
            <a:endParaRPr lang="en-CA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124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/>
              <a:t>Distributed Version Control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AE5BEB2-8177-C942-8F54-09DF67851A4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34897140"/>
              </p:ext>
            </p:extLst>
          </p:nvPr>
        </p:nvGraphicFramePr>
        <p:xfrm>
          <a:off x="457200" y="933450"/>
          <a:ext cx="8108950" cy="379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571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822" y="133350"/>
            <a:ext cx="8103570" cy="564775"/>
          </a:xfrm>
        </p:spPr>
        <p:txBody>
          <a:bodyPr/>
          <a:lstStyle/>
          <a:p>
            <a:r>
              <a:rPr lang="en-CA" sz="2000" dirty="0"/>
              <a:t>Starting with Git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8694-8829-1244-A63D-92864089A13F}"/>
              </a:ext>
            </a:extLst>
          </p:cNvPr>
          <p:cNvSpPr txBox="1"/>
          <p:nvPr/>
        </p:nvSpPr>
        <p:spPr>
          <a:xfrm>
            <a:off x="4013200" y="4334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42BA912-08F5-7D42-B8F0-47C90088EB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8108949" cy="37991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Creating a new Git repository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a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turn your directory into a Git repository:</a:t>
            </a:r>
            <a:br>
              <a:rPr lang="en-US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git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create a bare Git repository to work on remotely (e.g., via 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git clone</a:t>
            </a:r>
            <a:r>
              <a:rPr lang="en-US" dirty="0"/>
              <a:t>):</a:t>
            </a:r>
            <a:br>
              <a:rPr lang="en-US" dirty="0"/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git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--bare</a:t>
            </a:r>
          </a:p>
          <a:p>
            <a:endParaRPr lang="en-US" dirty="0"/>
          </a:p>
          <a:p>
            <a:r>
              <a:rPr lang="en-US" dirty="0"/>
              <a:t>This creates a .git </a:t>
            </a:r>
            <a:r>
              <a:rPr lang="en-US" i="1" dirty="0"/>
              <a:t>metadata</a:t>
            </a:r>
            <a:r>
              <a:rPr lang="en-US" dirty="0"/>
              <a:t> folder in your directory, which keeps track of your commits, tags, etc.</a:t>
            </a:r>
          </a:p>
          <a:p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4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822" y="133350"/>
            <a:ext cx="8103570" cy="564775"/>
          </a:xfrm>
        </p:spPr>
        <p:txBody>
          <a:bodyPr/>
          <a:lstStyle/>
          <a:p>
            <a:r>
              <a:rPr lang="en-CA" sz="2000" dirty="0"/>
              <a:t>Starting with Git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8694-8829-1244-A63D-92864089A13F}"/>
              </a:ext>
            </a:extLst>
          </p:cNvPr>
          <p:cNvSpPr txBox="1"/>
          <p:nvPr/>
        </p:nvSpPr>
        <p:spPr>
          <a:xfrm>
            <a:off x="4013200" y="4334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42BA912-08F5-7D42-B8F0-47C90088EB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8108949" cy="3799142"/>
          </a:xfrm>
        </p:spPr>
        <p:txBody>
          <a:bodyPr>
            <a:normAutofit/>
          </a:bodyPr>
          <a:lstStyle/>
          <a:p>
            <a:r>
              <a:rPr lang="en-US" dirty="0"/>
              <a:t>Cloning an existing Git repository (slide to add an SSH key to their GitHub account):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git clone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git@github.com:slaclab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slacml-school.git</a:t>
            </a:r>
            <a:endParaRPr lang="en-US" dirty="0"/>
          </a:p>
          <a:p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2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1822" y="133350"/>
            <a:ext cx="8103570" cy="564775"/>
          </a:xfrm>
        </p:spPr>
        <p:txBody>
          <a:bodyPr/>
          <a:lstStyle/>
          <a:p>
            <a:r>
              <a:rPr lang="en-CA" sz="2000" dirty="0"/>
              <a:t>Adding An SSH Key to GitHub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8694-8829-1244-A63D-92864089A13F}"/>
              </a:ext>
            </a:extLst>
          </p:cNvPr>
          <p:cNvSpPr txBox="1"/>
          <p:nvPr/>
        </p:nvSpPr>
        <p:spPr>
          <a:xfrm>
            <a:off x="4013200" y="4334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42BA912-08F5-7D42-B8F0-47C90088EB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8108949" cy="379914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Log in to SDF with SLAC Active Directory credentials: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&lt;SDF username&gt;@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sdf-login.slac.stanford.edu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Run: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-keygen -t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dirty="0"/>
            </a:br>
            <a:r>
              <a:rPr lang="en-US" dirty="0"/>
              <a:t>(Press Enter/Return to accept defaults)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Copy the contents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id_rsa.pub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(&lt;- DON'T copy the private key!)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 to https://</a:t>
            </a:r>
            <a:r>
              <a:rPr lang="en-US" dirty="0" err="1"/>
              <a:t>github.com</a:t>
            </a:r>
            <a:r>
              <a:rPr lang="en-US" dirty="0"/>
              <a:t>-&gt;Settings-&gt;"SSH and GPG keys"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"New SSH key"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Paste your public SSH key into the "Key" text area. Give it a title (e.g., "SLAC SDF")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"Add SSH key"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0719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hd_2019" id="{B7992EC4-9F20-449C-B056-2DBF01C21CC4}" vid="{DD0F5D4D-759F-4E20-AEE9-D4E95DBBFE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</Words>
  <Application>Microsoft Macintosh PowerPoint</Application>
  <PresentationFormat>On-screen Show (16:9)</PresentationFormat>
  <Paragraphs>119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Blank</vt:lpstr>
      <vt:lpstr>SLAC ML School 2021</vt:lpstr>
      <vt:lpstr>Topics</vt:lpstr>
      <vt:lpstr>Introduction</vt:lpstr>
      <vt:lpstr>Motivation</vt:lpstr>
      <vt:lpstr>Git Basics</vt:lpstr>
      <vt:lpstr>Distributed Version Control</vt:lpstr>
      <vt:lpstr>Starting with Git</vt:lpstr>
      <vt:lpstr>Starting with Git</vt:lpstr>
      <vt:lpstr>Adding An SSH Key to GitHub</vt:lpstr>
      <vt:lpstr>Common Git Commands</vt:lpstr>
      <vt:lpstr>Common Git Commands</vt:lpstr>
      <vt:lpstr>Common Git Commands</vt:lpstr>
      <vt:lpstr>Branches</vt:lpstr>
      <vt:lpstr>A Simple Workflow</vt:lpstr>
      <vt:lpstr>Basic 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2018-12-07T23:44:51Z</cp:lastPrinted>
  <dcterms:created xsi:type="dcterms:W3CDTF">2012-06-11T23:48:53Z</dcterms:created>
  <dcterms:modified xsi:type="dcterms:W3CDTF">2021-12-06T07:42:44Z</dcterms:modified>
</cp:coreProperties>
</file>