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61" r:id="rId2"/>
    <p:sldMasterId id="2147483648" r:id="rId3"/>
  </p:sldMasterIdLst>
  <p:notesMasterIdLst>
    <p:notesMasterId r:id="rId13"/>
  </p:notesMasterIdLst>
  <p:sldIdLst>
    <p:sldId id="256" r:id="rId4"/>
    <p:sldId id="269" r:id="rId5"/>
    <p:sldId id="273" r:id="rId6"/>
    <p:sldId id="270" r:id="rId7"/>
    <p:sldId id="271" r:id="rId8"/>
    <p:sldId id="274" r:id="rId9"/>
    <p:sldId id="277" r:id="rId10"/>
    <p:sldId id="272" r:id="rId11"/>
    <p:sldId id="276" r:id="rId12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7993C-56C0-CD55-271E-D444D21E0CF7}" v="304" dt="2022-01-20T18:09:13.972"/>
    <p1510:client id="{FFB3EF68-7089-D3FA-833A-0F078DDF293F}" v="11" dt="2022-01-20T20:10:36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1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ar, Ankur" userId="S::adhar@slac.stanford.edu::cf568bbd-8cbc-46ef-a614-17c96f032a81" providerId="AD" clId="Web-{FFB3EF68-7089-D3FA-833A-0F078DDF293F}"/>
    <pc:docChg chg="modSld">
      <pc:chgData name="Dhar, Ankur" userId="S::adhar@slac.stanford.edu::cf568bbd-8cbc-46ef-a614-17c96f032a81" providerId="AD" clId="Web-{FFB3EF68-7089-D3FA-833A-0F078DDF293F}" dt="2022-01-20T20:10:36.392" v="10" actId="20577"/>
      <pc:docMkLst>
        <pc:docMk/>
      </pc:docMkLst>
      <pc:sldChg chg="modSp">
        <pc:chgData name="Dhar, Ankur" userId="S::adhar@slac.stanford.edu::cf568bbd-8cbc-46ef-a614-17c96f032a81" providerId="AD" clId="Web-{FFB3EF68-7089-D3FA-833A-0F078DDF293F}" dt="2022-01-20T20:10:36.392" v="10" actId="20577"/>
        <pc:sldMkLst>
          <pc:docMk/>
          <pc:sldMk cId="0" sldId="256"/>
        </pc:sldMkLst>
        <pc:spChg chg="mod">
          <ac:chgData name="Dhar, Ankur" userId="S::adhar@slac.stanford.edu::cf568bbd-8cbc-46ef-a614-17c96f032a81" providerId="AD" clId="Web-{FFB3EF68-7089-D3FA-833A-0F078DDF293F}" dt="2022-01-20T20:10:36.392" v="10" actId="20577"/>
          <ac:spMkLst>
            <pc:docMk/>
            <pc:sldMk cId="0" sldId="256"/>
            <ac:spMk id="82" creationId="{00000000-0000-0000-0000-000000000000}"/>
          </ac:spMkLst>
        </pc:spChg>
      </pc:sldChg>
    </pc:docChg>
  </pc:docChgLst>
  <pc:docChgLst>
    <pc:chgData name="Dhar, Ankur" userId="S::adhar@slac.stanford.edu::cf568bbd-8cbc-46ef-a614-17c96f032a81" providerId="AD" clId="Web-{F127993C-56C0-CD55-271E-D444D21E0CF7}"/>
    <pc:docChg chg="addSld modSld sldOrd addMainMaster modMainMaster">
      <pc:chgData name="Dhar, Ankur" userId="S::adhar@slac.stanford.edu::cf568bbd-8cbc-46ef-a614-17c96f032a81" providerId="AD" clId="Web-{F127993C-56C0-CD55-271E-D444D21E0CF7}" dt="2022-01-20T18:09:13.972" v="304"/>
      <pc:docMkLst>
        <pc:docMk/>
      </pc:docMkLst>
      <pc:sldChg chg="addSp delSp modSp">
        <pc:chgData name="Dhar, Ankur" userId="S::adhar@slac.stanford.edu::cf568bbd-8cbc-46ef-a614-17c96f032a81" providerId="AD" clId="Web-{F127993C-56C0-CD55-271E-D444D21E0CF7}" dt="2022-01-20T17:50:13.995" v="106" actId="1076"/>
        <pc:sldMkLst>
          <pc:docMk/>
          <pc:sldMk cId="855395084" sldId="269"/>
        </pc:sldMkLst>
        <pc:spChg chg="del mod">
          <ac:chgData name="Dhar, Ankur" userId="S::adhar@slac.stanford.edu::cf568bbd-8cbc-46ef-a614-17c96f032a81" providerId="AD" clId="Web-{F127993C-56C0-CD55-271E-D444D21E0CF7}" dt="2022-01-20T17:49:34.995" v="97"/>
          <ac:spMkLst>
            <pc:docMk/>
            <pc:sldMk cId="855395084" sldId="269"/>
            <ac:spMk id="6" creationId="{A2838291-6596-8443-94D9-F2B352C09B33}"/>
          </ac:spMkLst>
        </pc:spChg>
        <pc:spChg chg="mod">
          <ac:chgData name="Dhar, Ankur" userId="S::adhar@slac.stanford.edu::cf568bbd-8cbc-46ef-a614-17c96f032a81" providerId="AD" clId="Web-{F127993C-56C0-CD55-271E-D444D21E0CF7}" dt="2022-01-20T17:50:02.589" v="104" actId="20577"/>
          <ac:spMkLst>
            <pc:docMk/>
            <pc:sldMk cId="855395084" sldId="269"/>
            <ac:spMk id="144" creationId="{00000000-0000-0000-0000-000000000000}"/>
          </ac:spMkLst>
        </pc:spChg>
        <pc:grpChg chg="add mod">
          <ac:chgData name="Dhar, Ankur" userId="S::adhar@slac.stanford.edu::cf568bbd-8cbc-46ef-a614-17c96f032a81" providerId="AD" clId="Web-{F127993C-56C0-CD55-271E-D444D21E0CF7}" dt="2022-01-20T17:50:13.995" v="106" actId="1076"/>
          <ac:grpSpMkLst>
            <pc:docMk/>
            <pc:sldMk cId="855395084" sldId="269"/>
            <ac:grpSpMk id="2" creationId="{4EB597FC-C2E2-44BE-A0BE-90A66D51E495}"/>
          </ac:grpSpMkLst>
        </pc:grpChg>
      </pc:sldChg>
      <pc:sldChg chg="addSp delSp modSp">
        <pc:chgData name="Dhar, Ankur" userId="S::adhar@slac.stanford.edu::cf568bbd-8cbc-46ef-a614-17c96f032a81" providerId="AD" clId="Web-{F127993C-56C0-CD55-271E-D444D21E0CF7}" dt="2022-01-20T17:56:44.410" v="161"/>
        <pc:sldMkLst>
          <pc:docMk/>
          <pc:sldMk cId="2374485941" sldId="271"/>
        </pc:sldMkLst>
        <pc:spChg chg="add mod">
          <ac:chgData name="Dhar, Ankur" userId="S::adhar@slac.stanford.edu::cf568bbd-8cbc-46ef-a614-17c96f032a81" providerId="AD" clId="Web-{F127993C-56C0-CD55-271E-D444D21E0CF7}" dt="2022-01-20T17:56:39.722" v="156" actId="1076"/>
          <ac:spMkLst>
            <pc:docMk/>
            <pc:sldMk cId="2374485941" sldId="271"/>
            <ac:spMk id="10" creationId="{CE637BBC-5E44-41E9-BDEC-DDB16AFE9D60}"/>
          </ac:spMkLst>
        </pc:spChg>
        <pc:spChg chg="add mod">
          <ac:chgData name="Dhar, Ankur" userId="S::adhar@slac.stanford.edu::cf568bbd-8cbc-46ef-a614-17c96f032a81" providerId="AD" clId="Web-{F127993C-56C0-CD55-271E-D444D21E0CF7}" dt="2022-01-20T17:56:39.738" v="157" actId="1076"/>
          <ac:spMkLst>
            <pc:docMk/>
            <pc:sldMk cId="2374485941" sldId="271"/>
            <ac:spMk id="11" creationId="{E5F066D1-8B4E-4157-B501-894969F62DA0}"/>
          </ac:spMkLst>
        </pc:spChg>
        <pc:spChg chg="add del mod">
          <ac:chgData name="Dhar, Ankur" userId="S::adhar@slac.stanford.edu::cf568bbd-8cbc-46ef-a614-17c96f032a81" providerId="AD" clId="Web-{F127993C-56C0-CD55-271E-D444D21E0CF7}" dt="2022-01-20T17:56:44.410" v="161"/>
          <ac:spMkLst>
            <pc:docMk/>
            <pc:sldMk cId="2374485941" sldId="271"/>
            <ac:spMk id="12" creationId="{4EFBE038-A0CD-42C1-A5A2-5E83CB7D0DBC}"/>
          </ac:spMkLst>
        </pc:spChg>
        <pc:spChg chg="mod">
          <ac:chgData name="Dhar, Ankur" userId="S::adhar@slac.stanford.edu::cf568bbd-8cbc-46ef-a614-17c96f032a81" providerId="AD" clId="Web-{F127993C-56C0-CD55-271E-D444D21E0CF7}" dt="2022-01-20T17:52:29.389" v="150" actId="20577"/>
          <ac:spMkLst>
            <pc:docMk/>
            <pc:sldMk cId="2374485941" sldId="271"/>
            <ac:spMk id="144" creationId="{00000000-0000-0000-0000-000000000000}"/>
          </ac:spMkLst>
        </pc:spChg>
        <pc:picChg chg="add mod">
          <ac:chgData name="Dhar, Ankur" userId="S::adhar@slac.stanford.edu::cf568bbd-8cbc-46ef-a614-17c96f032a81" providerId="AD" clId="Web-{F127993C-56C0-CD55-271E-D444D21E0CF7}" dt="2022-01-20T17:56:39.706" v="153" actId="1076"/>
          <ac:picMkLst>
            <pc:docMk/>
            <pc:sldMk cId="2374485941" sldId="271"/>
            <ac:picMk id="6" creationId="{C286B164-799C-4443-9C8D-55C1DDC7615A}"/>
          </ac:picMkLst>
        </pc:picChg>
        <pc:cxnChg chg="add mod">
          <ac:chgData name="Dhar, Ankur" userId="S::adhar@slac.stanford.edu::cf568bbd-8cbc-46ef-a614-17c96f032a81" providerId="AD" clId="Web-{F127993C-56C0-CD55-271E-D444D21E0CF7}" dt="2022-01-20T17:56:39.722" v="154" actId="1076"/>
          <ac:cxnSpMkLst>
            <pc:docMk/>
            <pc:sldMk cId="2374485941" sldId="271"/>
            <ac:cxnSpMk id="8" creationId="{AC5C8F6D-09F8-4AA2-9290-C807046371BC}"/>
          </ac:cxnSpMkLst>
        </pc:cxnChg>
        <pc:cxnChg chg="add mod">
          <ac:chgData name="Dhar, Ankur" userId="S::adhar@slac.stanford.edu::cf568bbd-8cbc-46ef-a614-17c96f032a81" providerId="AD" clId="Web-{F127993C-56C0-CD55-271E-D444D21E0CF7}" dt="2022-01-20T17:56:39.722" v="155" actId="1076"/>
          <ac:cxnSpMkLst>
            <pc:docMk/>
            <pc:sldMk cId="2374485941" sldId="271"/>
            <ac:cxnSpMk id="9" creationId="{DC8A751C-DE12-48A6-85DB-4FA06C61DD2B}"/>
          </ac:cxnSpMkLst>
        </pc:cxnChg>
      </pc:sldChg>
      <pc:sldChg chg="modSp">
        <pc:chgData name="Dhar, Ankur" userId="S::adhar@slac.stanford.edu::cf568bbd-8cbc-46ef-a614-17c96f032a81" providerId="AD" clId="Web-{F127993C-56C0-CD55-271E-D444D21E0CF7}" dt="2022-01-20T18:06:55.297" v="264" actId="1076"/>
        <pc:sldMkLst>
          <pc:docMk/>
          <pc:sldMk cId="4059087934" sldId="272"/>
        </pc:sldMkLst>
        <pc:spChg chg="mod">
          <ac:chgData name="Dhar, Ankur" userId="S::adhar@slac.stanford.edu::cf568bbd-8cbc-46ef-a614-17c96f032a81" providerId="AD" clId="Web-{F127993C-56C0-CD55-271E-D444D21E0CF7}" dt="2022-01-20T18:06:55.297" v="264" actId="1076"/>
          <ac:spMkLst>
            <pc:docMk/>
            <pc:sldMk cId="4059087934" sldId="272"/>
            <ac:spMk id="144" creationId="{00000000-0000-0000-0000-000000000000}"/>
          </ac:spMkLst>
        </pc:spChg>
      </pc:sldChg>
      <pc:sldChg chg="modSp">
        <pc:chgData name="Dhar, Ankur" userId="S::adhar@slac.stanford.edu::cf568bbd-8cbc-46ef-a614-17c96f032a81" providerId="AD" clId="Web-{F127993C-56C0-CD55-271E-D444D21E0CF7}" dt="2022-01-20T18:07:23.017" v="279" actId="20577"/>
        <pc:sldMkLst>
          <pc:docMk/>
          <pc:sldMk cId="3238541845" sldId="273"/>
        </pc:sldMkLst>
        <pc:spChg chg="mod">
          <ac:chgData name="Dhar, Ankur" userId="S::adhar@slac.stanford.edu::cf568bbd-8cbc-46ef-a614-17c96f032a81" providerId="AD" clId="Web-{F127993C-56C0-CD55-271E-D444D21E0CF7}" dt="2022-01-20T18:07:23.017" v="279" actId="20577"/>
          <ac:spMkLst>
            <pc:docMk/>
            <pc:sldMk cId="3238541845" sldId="273"/>
            <ac:spMk id="144" creationId="{00000000-0000-0000-0000-000000000000}"/>
          </ac:spMkLst>
        </pc:spChg>
        <pc:picChg chg="mod">
          <ac:chgData name="Dhar, Ankur" userId="S::adhar@slac.stanford.edu::cf568bbd-8cbc-46ef-a614-17c96f032a81" providerId="AD" clId="Web-{F127993C-56C0-CD55-271E-D444D21E0CF7}" dt="2022-01-20T18:03:16.965" v="195" actId="1076"/>
          <ac:picMkLst>
            <pc:docMk/>
            <pc:sldMk cId="3238541845" sldId="273"/>
            <ac:picMk id="9" creationId="{3AE43DD0-078B-DD40-A5A9-4C9D5A510635}"/>
          </ac:picMkLst>
        </pc:picChg>
      </pc:sldChg>
      <pc:sldChg chg="modSp add ord">
        <pc:chgData name="Dhar, Ankur" userId="S::adhar@slac.stanford.edu::cf568bbd-8cbc-46ef-a614-17c96f032a81" providerId="AD" clId="Web-{F127993C-56C0-CD55-271E-D444D21E0CF7}" dt="2022-01-20T18:08:40.471" v="303" actId="14100"/>
        <pc:sldMkLst>
          <pc:docMk/>
          <pc:sldMk cId="318327516" sldId="274"/>
        </pc:sldMkLst>
        <pc:spChg chg="mod">
          <ac:chgData name="Dhar, Ankur" userId="S::adhar@slac.stanford.edu::cf568bbd-8cbc-46ef-a614-17c96f032a81" providerId="AD" clId="Web-{F127993C-56C0-CD55-271E-D444D21E0CF7}" dt="2022-01-20T18:08:06.846" v="296" actId="20577"/>
          <ac:spMkLst>
            <pc:docMk/>
            <pc:sldMk cId="318327516" sldId="274"/>
            <ac:spMk id="3" creationId="{C7859FBF-9DBD-4B4C-A828-DD6819BF8700}"/>
          </ac:spMkLst>
        </pc:spChg>
        <pc:spChg chg="mod">
          <ac:chgData name="Dhar, Ankur" userId="S::adhar@slac.stanford.edu::cf568bbd-8cbc-46ef-a614-17c96f032a81" providerId="AD" clId="Web-{F127993C-56C0-CD55-271E-D444D21E0CF7}" dt="2022-01-20T18:08:40.471" v="303" actId="14100"/>
          <ac:spMkLst>
            <pc:docMk/>
            <pc:sldMk cId="318327516" sldId="274"/>
            <ac:spMk id="4" creationId="{E8A1F748-7D53-464B-B82C-8FE26B428DC5}"/>
          </ac:spMkLst>
        </pc:spChg>
        <pc:picChg chg="mod">
          <ac:chgData name="Dhar, Ankur" userId="S::adhar@slac.stanford.edu::cf568bbd-8cbc-46ef-a614-17c96f032a81" providerId="AD" clId="Web-{F127993C-56C0-CD55-271E-D444D21E0CF7}" dt="2022-01-20T18:08:30.596" v="300" actId="1076"/>
          <ac:picMkLst>
            <pc:docMk/>
            <pc:sldMk cId="318327516" sldId="274"/>
            <ac:picMk id="6" creationId="{836EC932-88AA-684B-A7AB-478EAD5D67FB}"/>
          </ac:picMkLst>
        </pc:picChg>
        <pc:picChg chg="mod">
          <ac:chgData name="Dhar, Ankur" userId="S::adhar@slac.stanford.edu::cf568bbd-8cbc-46ef-a614-17c96f032a81" providerId="AD" clId="Web-{F127993C-56C0-CD55-271E-D444D21E0CF7}" dt="2022-01-20T18:08:33.768" v="301" actId="1076"/>
          <ac:picMkLst>
            <pc:docMk/>
            <pc:sldMk cId="318327516" sldId="274"/>
            <ac:picMk id="7" creationId="{2EDA58B0-F9BA-A243-A9B6-ABE6BC5D9E49}"/>
          </ac:picMkLst>
        </pc:picChg>
      </pc:sldChg>
      <pc:sldChg chg="modSp add">
        <pc:chgData name="Dhar, Ankur" userId="S::adhar@slac.stanford.edu::cf568bbd-8cbc-46ef-a614-17c96f032a81" providerId="AD" clId="Web-{F127993C-56C0-CD55-271E-D444D21E0CF7}" dt="2022-01-20T18:08:18.424" v="299" actId="20577"/>
        <pc:sldMkLst>
          <pc:docMk/>
          <pc:sldMk cId="475270247" sldId="275"/>
        </pc:sldMkLst>
        <pc:spChg chg="mod">
          <ac:chgData name="Dhar, Ankur" userId="S::adhar@slac.stanford.edu::cf568bbd-8cbc-46ef-a614-17c96f032a81" providerId="AD" clId="Web-{F127993C-56C0-CD55-271E-D444D21E0CF7}" dt="2022-01-20T18:08:18.424" v="299" actId="20577"/>
          <ac:spMkLst>
            <pc:docMk/>
            <pc:sldMk cId="475270247" sldId="275"/>
            <ac:spMk id="3" creationId="{C7859FBF-9DBD-4B4C-A828-DD6819BF8700}"/>
          </ac:spMkLst>
        </pc:spChg>
      </pc:sldChg>
      <pc:sldChg chg="add">
        <pc:chgData name="Dhar, Ankur" userId="S::adhar@slac.stanford.edu::cf568bbd-8cbc-46ef-a614-17c96f032a81" providerId="AD" clId="Web-{F127993C-56C0-CD55-271E-D444D21E0CF7}" dt="2022-01-20T18:05:21.905" v="220"/>
        <pc:sldMkLst>
          <pc:docMk/>
          <pc:sldMk cId="556348602" sldId="276"/>
        </pc:sldMkLst>
      </pc:sldChg>
      <pc:sldChg chg="add">
        <pc:chgData name="Dhar, Ankur" userId="S::adhar@slac.stanford.edu::cf568bbd-8cbc-46ef-a614-17c96f032a81" providerId="AD" clId="Web-{F127993C-56C0-CD55-271E-D444D21E0CF7}" dt="2022-01-20T18:09:13.972" v="304"/>
        <pc:sldMkLst>
          <pc:docMk/>
          <pc:sldMk cId="1432612504" sldId="277"/>
        </pc:sldMkLst>
      </pc:sldChg>
      <pc:sldMasterChg chg="add addSldLayout">
        <pc:chgData name="Dhar, Ankur" userId="S::adhar@slac.stanford.edu::cf568bbd-8cbc-46ef-a614-17c96f032a81" providerId="AD" clId="Web-{F127993C-56C0-CD55-271E-D444D21E0CF7}" dt="2022-01-20T18:05:21.639" v="218"/>
        <pc:sldMasterMkLst>
          <pc:docMk/>
          <pc:sldMasterMk cId="481531331" sldId="2147483648"/>
        </pc:sldMasterMkLst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1098751873" sldId="2147483649"/>
          </pc:sldLayoutMkLst>
        </pc:sldLayoutChg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3503237934" sldId="2147483670"/>
          </pc:sldLayoutMkLst>
        </pc:sldLayoutChg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2669646172" sldId="2147483671"/>
          </pc:sldLayoutMkLst>
        </pc:sldLayoutChg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595472486" sldId="2147483672"/>
          </pc:sldLayoutMkLst>
        </pc:sldLayoutChg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127691664" sldId="2147483673"/>
          </pc:sldLayoutMkLst>
        </pc:sldLayoutChg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3503237934" sldId="2147483674"/>
          </pc:sldLayoutMkLst>
        </pc:sldLayoutChg>
        <pc:sldLayoutChg chg="ad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481531331" sldId="2147483648"/>
            <pc:sldLayoutMk cId="3503237934" sldId="2147483675"/>
          </pc:sldLayoutMkLst>
        </pc:sldLayoutChg>
      </pc:sldMasterChg>
      <pc:sldMasterChg chg="modSldLayout">
        <pc:chgData name="Dhar, Ankur" userId="S::adhar@slac.stanford.edu::cf568bbd-8cbc-46ef-a614-17c96f032a81" providerId="AD" clId="Web-{F127993C-56C0-CD55-271E-D444D21E0CF7}" dt="2022-01-20T18:05:21.639" v="218"/>
        <pc:sldMasterMkLst>
          <pc:docMk/>
          <pc:sldMasterMk cId="0" sldId="2147483661"/>
        </pc:sldMasterMkLst>
        <pc:sldLayoutChg chg="replI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0" sldId="2147483661"/>
            <pc:sldLayoutMk cId="0" sldId="2147483678"/>
          </pc:sldLayoutMkLst>
        </pc:sldLayoutChg>
        <pc:sldLayoutChg chg="replI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0" sldId="2147483661"/>
            <pc:sldLayoutMk cId="0" sldId="2147483679"/>
          </pc:sldLayoutMkLst>
        </pc:sldLayoutChg>
        <pc:sldLayoutChg chg="replI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0" sldId="2147483661"/>
            <pc:sldLayoutMk cId="0" sldId="2147483680"/>
          </pc:sldLayoutMkLst>
        </pc:sldLayoutChg>
        <pc:sldLayoutChg chg="replI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0" sldId="2147483661"/>
            <pc:sldLayoutMk cId="0" sldId="2147483681"/>
          </pc:sldLayoutMkLst>
        </pc:sldLayoutChg>
      </pc:sldMasterChg>
      <pc:sldMasterChg chg="replId modSldLayout">
        <pc:chgData name="Dhar, Ankur" userId="S::adhar@slac.stanford.edu::cf568bbd-8cbc-46ef-a614-17c96f032a81" providerId="AD" clId="Web-{F127993C-56C0-CD55-271E-D444D21E0CF7}" dt="2022-01-20T18:05:21.639" v="218"/>
        <pc:sldMasterMkLst>
          <pc:docMk/>
          <pc:sldMasterMk cId="0" sldId="2147483676"/>
        </pc:sldMasterMkLst>
        <pc:sldLayoutChg chg="replId">
          <pc:chgData name="Dhar, Ankur" userId="S::adhar@slac.stanford.edu::cf568bbd-8cbc-46ef-a614-17c96f032a81" providerId="AD" clId="Web-{F127993C-56C0-CD55-271E-D444D21E0CF7}" dt="2022-01-20T18:05:21.639" v="218"/>
          <pc:sldLayoutMkLst>
            <pc:docMk/>
            <pc:sldMasterMk cId="0" sldId="2147483676"/>
            <pc:sldLayoutMk cId="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08DD-118F-4DD2-ABF3-EA1F194AE664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E543-0754-4AF1-B1A7-ACD28DD6E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E543-0754-4AF1-B1A7-ACD28DD6E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E543-0754-4AF1-B1A7-ACD28DD6E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3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E543-0754-4AF1-B1A7-ACD28DD6E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1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5828144"/>
            <a:ext cx="9144000" cy="102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" y="-4795"/>
            <a:ext cx="9143245" cy="6867593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4" y="6089141"/>
            <a:ext cx="2302769" cy="89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7" y="3640441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3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6089140"/>
            <a:ext cx="2209800" cy="4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821944"/>
            <a:ext cx="8685294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821944"/>
            <a:ext cx="8685294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821944"/>
            <a:ext cx="8685294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821944"/>
            <a:ext cx="8685294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2" y="1243584"/>
            <a:ext cx="3013075" cy="5065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"/>
            <a:ext cx="6858019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821944"/>
            <a:ext cx="8685294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14"/>
          <a:stretch/>
        </p:blipFill>
        <p:spPr>
          <a:xfrm>
            <a:off x="6868440" y="6197040"/>
            <a:ext cx="2265480" cy="650880"/>
          </a:xfrm>
          <a:prstGeom prst="rect">
            <a:avLst/>
          </a:prstGeom>
          <a:ln w="0">
            <a:noFill/>
          </a:ln>
        </p:spPr>
      </p:pic>
      <p:pic>
        <p:nvPicPr>
          <p:cNvPr id="6" name="Picture 8"/>
          <p:cNvPicPr/>
          <p:nvPr/>
        </p:nvPicPr>
        <p:blipFill>
          <a:blip r:embed="rId15"/>
          <a:stretch/>
        </p:blipFill>
        <p:spPr>
          <a:xfrm>
            <a:off x="0" y="6140160"/>
            <a:ext cx="1963440" cy="7077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0"/>
          <p:cNvPicPr/>
          <p:nvPr/>
        </p:nvPicPr>
        <p:blipFill>
          <a:blip r:embed="rId16"/>
          <a:stretch/>
        </p:blipFill>
        <p:spPr>
          <a:xfrm>
            <a:off x="0" y="-43560"/>
            <a:ext cx="9148320" cy="6858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9133920" cy="124272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9"/>
          <p:cNvPicPr/>
          <p:nvPr/>
        </p:nvPicPr>
        <p:blipFill>
          <a:blip r:embed="rId15"/>
          <a:stretch/>
        </p:blipFill>
        <p:spPr>
          <a:xfrm>
            <a:off x="0" y="934920"/>
            <a:ext cx="8675280" cy="1926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57280" y="989241"/>
            <a:ext cx="7998840" cy="223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300" spc="-1" dirty="0">
                <a:latin typeface="+mj-lt"/>
              </a:rPr>
              <a:t>Distributed Coupling Linac for High Charge Electron Bunches</a:t>
            </a:r>
            <a:endParaRPr lang="en-US" sz="4300" b="0" strike="noStrike" spc="-1" dirty="0">
              <a:latin typeface="+mj-lt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09240" y="4189320"/>
            <a:ext cx="8421120" cy="21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Ankur Dhar,</a:t>
            </a:r>
            <a:r>
              <a:rPr lang="en-US" sz="2400" spc="-1" dirty="0">
                <a:solidFill>
                  <a:srgbClr val="000000"/>
                </a:solidFill>
                <a:latin typeface="Arial"/>
                <a:ea typeface="DejaVu Sans"/>
              </a:rPr>
              <a:t> Mei Bai,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</a:rPr>
              <a:t>Zenghai</a:t>
            </a:r>
            <a:r>
              <a:rPr lang="en-US" sz="2400" spc="-1" dirty="0">
                <a:solidFill>
                  <a:srgbClr val="000000"/>
                </a:solidFill>
              </a:rPr>
              <a:t> Li, Emilio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Nanni, Mohamed Othman, Sami Tantawi</a:t>
            </a:r>
            <a:r>
              <a:rPr lang="en-US" sz="2400" spc="-1" dirty="0">
                <a:solidFill>
                  <a:srgbClr val="000000"/>
                </a:solidFill>
                <a:latin typeface="Arial"/>
                <a:ea typeface="DejaVu Sans"/>
              </a:rPr>
              <a:t>, Glen White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_1"/>
          <p:cNvSpPr/>
          <p:nvPr/>
        </p:nvSpPr>
        <p:spPr>
          <a:xfrm>
            <a:off x="8566200" y="6318360"/>
            <a:ext cx="308880" cy="5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57600" rIns="72000" bIns="45000" anchor="ctr">
            <a:noAutofit/>
          </a:bodyPr>
          <a:lstStyle/>
          <a:p>
            <a:pPr>
              <a:lnSpc>
                <a:spcPct val="100000"/>
              </a:lnSpc>
            </a:pPr>
            <a:fld id="{A06D0009-B37C-4042-90E1-1E37E8654A12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143" name="CustomShape 2_1"/>
          <p:cNvSpPr/>
          <p:nvPr/>
        </p:nvSpPr>
        <p:spPr>
          <a:xfrm>
            <a:off x="451800" y="129240"/>
            <a:ext cx="8093520" cy="74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A4001D"/>
                </a:solidFill>
              </a:rPr>
              <a:t>Distributed RF coupling changes accelerator paradigm</a:t>
            </a:r>
            <a:endParaRPr lang="en-US" sz="2400" spc="-1" dirty="0"/>
          </a:p>
        </p:txBody>
      </p:sp>
      <p:sp>
        <p:nvSpPr>
          <p:cNvPr id="144" name="CustomShape 3_1"/>
          <p:cNvSpPr/>
          <p:nvPr/>
        </p:nvSpPr>
        <p:spPr>
          <a:xfrm>
            <a:off x="283320" y="1243440"/>
            <a:ext cx="8174520" cy="507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fontScale="92500" lnSpcReduction="10000"/>
          </a:bodyPr>
          <a:lstStyle/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RF power is coupled directly into each cell</a:t>
            </a:r>
            <a:endParaRPr lang="en-US" dirty="0"/>
          </a:p>
          <a:p>
            <a:pPr marL="800100" lvl="1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/>
              <a:t>Prevents the need for on-axis coupling</a:t>
            </a:r>
            <a:endParaRPr lang="en-US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/>
              <a:t>Full system design requires modern virtual prototyping</a:t>
            </a:r>
          </a:p>
          <a:p>
            <a:pPr marL="800100" lvl="1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 err="1"/>
              <a:t>Linac</a:t>
            </a:r>
            <a:r>
              <a:rPr lang="en-US" sz="2400" spc="-1" dirty="0"/>
              <a:t> scale simulation like ACE3P is important for this</a:t>
            </a:r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/>
              <a:t>Cells can instead be optimized for efficiency (shunt impedance)</a:t>
            </a:r>
          </a:p>
          <a:p>
            <a:pPr marL="800100" lvl="1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/>
              <a:t>Control peak surface electric and magnetic fields as well</a:t>
            </a:r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b="0" strike="noStrike" spc="-1" dirty="0"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B597FC-C2E2-44BE-A0BE-90A66D51E495}"/>
              </a:ext>
            </a:extLst>
          </p:cNvPr>
          <p:cNvGrpSpPr/>
          <p:nvPr/>
        </p:nvGrpSpPr>
        <p:grpSpPr>
          <a:xfrm>
            <a:off x="168060" y="3314086"/>
            <a:ext cx="7659999" cy="1353838"/>
            <a:chOff x="283320" y="2641733"/>
            <a:chExt cx="7659999" cy="1353838"/>
          </a:xfrm>
        </p:grpSpPr>
        <p:pic>
          <p:nvPicPr>
            <p:cNvPr id="7" name="Picture 6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9E7B5D22-2AD7-3C43-8CA4-EDAA2BF1D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400" y="2675279"/>
              <a:ext cx="5794919" cy="1320292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81F839-8D0D-4A4E-B580-70B4FDF2F4DE}"/>
                </a:ext>
              </a:extLst>
            </p:cNvPr>
            <p:cNvCxnSpPr/>
            <p:nvPr/>
          </p:nvCxnSpPr>
          <p:spPr>
            <a:xfrm>
              <a:off x="1548164" y="3372866"/>
              <a:ext cx="45720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305B15-CD35-5F45-BE56-C21509189BCA}"/>
                </a:ext>
              </a:extLst>
            </p:cNvPr>
            <p:cNvSpPr txBox="1"/>
            <p:nvPr/>
          </p:nvSpPr>
          <p:spPr>
            <a:xfrm>
              <a:off x="430951" y="3103398"/>
              <a:ext cx="1161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Beam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DC6E85D-1D29-FA48-AFCB-436E04DFF402}"/>
                </a:ext>
              </a:extLst>
            </p:cNvPr>
            <p:cNvCxnSpPr/>
            <p:nvPr/>
          </p:nvCxnSpPr>
          <p:spPr>
            <a:xfrm>
              <a:off x="1993316" y="2861561"/>
              <a:ext cx="45720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5AF561-1BD9-3A41-BAC7-E0C87E962E22}"/>
                </a:ext>
              </a:extLst>
            </p:cNvPr>
            <p:cNvSpPr txBox="1"/>
            <p:nvPr/>
          </p:nvSpPr>
          <p:spPr>
            <a:xfrm>
              <a:off x="283320" y="2641733"/>
              <a:ext cx="1722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RF 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39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_1"/>
          <p:cNvSpPr/>
          <p:nvPr/>
        </p:nvSpPr>
        <p:spPr>
          <a:xfrm>
            <a:off x="8566200" y="6318360"/>
            <a:ext cx="308880" cy="5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57600" rIns="72000" bIns="45000" anchor="ctr">
            <a:noAutofit/>
          </a:bodyPr>
          <a:lstStyle/>
          <a:p>
            <a:pPr>
              <a:lnSpc>
                <a:spcPct val="100000"/>
              </a:lnSpc>
            </a:pPr>
            <a:fld id="{A06D0009-B37C-4042-90E1-1E37E8654A12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143" name="CustomShape 2_1"/>
          <p:cNvSpPr/>
          <p:nvPr/>
        </p:nvSpPr>
        <p:spPr>
          <a:xfrm>
            <a:off x="451800" y="129240"/>
            <a:ext cx="8093520" cy="74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A4001D"/>
                </a:solidFill>
              </a:rPr>
              <a:t>This architecture has already been applied to C-band</a:t>
            </a:r>
            <a:endParaRPr lang="en-US" sz="2400" spc="-1" dirty="0"/>
          </a:p>
        </p:txBody>
      </p:sp>
      <p:sp>
        <p:nvSpPr>
          <p:cNvPr id="144" name="CustomShape 3_1"/>
          <p:cNvSpPr/>
          <p:nvPr/>
        </p:nvSpPr>
        <p:spPr>
          <a:xfrm>
            <a:off x="283320" y="1243440"/>
            <a:ext cx="8174520" cy="22300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lnSpcReduction="10000"/>
          </a:bodyPr>
          <a:lstStyle/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b="0" strike="noStrike" spc="-1" dirty="0">
                <a:latin typeface="Arial"/>
              </a:rPr>
              <a:t>C-band structure for </a:t>
            </a:r>
            <a:r>
              <a:rPr lang="en-US" sz="2400" spc="-1" dirty="0">
                <a:latin typeface="Arial"/>
              </a:rPr>
              <a:t>C</a:t>
            </a:r>
            <a:r>
              <a:rPr lang="en-US" sz="2400" spc="-1" baseline="30000" dirty="0">
                <a:latin typeface="Arial"/>
              </a:rPr>
              <a:t>3</a:t>
            </a:r>
            <a:r>
              <a:rPr lang="en-US" sz="2400" spc="-1" dirty="0">
                <a:latin typeface="Arial"/>
              </a:rPr>
              <a:t> has already been tested</a:t>
            </a:r>
            <a:endParaRPr lang="en-US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latin typeface="Arial"/>
              </a:rPr>
              <a:t>Further details were discussed yesterday in </a:t>
            </a:r>
            <a:r>
              <a:rPr lang="en-US" sz="2400" spc="-1" dirty="0" err="1">
                <a:latin typeface="Arial"/>
              </a:rPr>
              <a:t>Zenghai</a:t>
            </a:r>
            <a:r>
              <a:rPr lang="en-US" sz="2400" spc="-1" dirty="0">
                <a:latin typeface="Arial"/>
              </a:rPr>
              <a:t> Li's talk</a:t>
            </a:r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latin typeface="Arial"/>
              </a:rPr>
              <a:t>Applying this efficient design to high charge bunches could provide a pre-injector for </a:t>
            </a:r>
            <a:r>
              <a:rPr lang="en-US" sz="2400" spc="-1" dirty="0">
                <a:latin typeface="Arial"/>
                <a:cs typeface="Arial"/>
              </a:rPr>
              <a:t>colliders or FELs.</a:t>
            </a:r>
            <a:endParaRPr lang="en-US" sz="2400" b="0" strike="noStrike" spc="-1" dirty="0">
              <a:latin typeface="Arial"/>
              <a:cs typeface="Arial"/>
            </a:endParaRPr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400" spc="-1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43DD0-078B-DD40-A5A9-4C9D5A51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4" y="3287251"/>
            <a:ext cx="9049546" cy="35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_1"/>
          <p:cNvSpPr/>
          <p:nvPr/>
        </p:nvSpPr>
        <p:spPr>
          <a:xfrm>
            <a:off x="8566200" y="6318360"/>
            <a:ext cx="308880" cy="5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57600" rIns="72000" bIns="45000" anchor="ctr">
            <a:noAutofit/>
          </a:bodyPr>
          <a:lstStyle/>
          <a:p>
            <a:pPr>
              <a:lnSpc>
                <a:spcPct val="100000"/>
              </a:lnSpc>
            </a:pPr>
            <a:fld id="{A06D0009-B37C-4042-90E1-1E37E8654A12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143" name="CustomShape 2_1"/>
          <p:cNvSpPr/>
          <p:nvPr/>
        </p:nvSpPr>
        <p:spPr>
          <a:xfrm>
            <a:off x="451800" y="129240"/>
            <a:ext cx="8093520" cy="74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A4001D"/>
                </a:solidFill>
              </a:rPr>
              <a:t>S-Band balances shunt impedance with aperture size</a:t>
            </a:r>
            <a:endParaRPr lang="en-US" sz="2400" spc="-1" dirty="0"/>
          </a:p>
        </p:txBody>
      </p:sp>
      <p:sp>
        <p:nvSpPr>
          <p:cNvPr id="144" name="CustomShape 3_1"/>
          <p:cNvSpPr/>
          <p:nvPr/>
        </p:nvSpPr>
        <p:spPr>
          <a:xfrm>
            <a:off x="283320" y="1243440"/>
            <a:ext cx="8174520" cy="507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43080" indent="-33300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High charge bunches would require larger apertures</a:t>
            </a:r>
          </a:p>
          <a:p>
            <a:pPr marL="343080" indent="-33300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S-band provides significant larger aperture compared to C-band for a given shunt impedance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25" y="2647187"/>
            <a:ext cx="5837110" cy="42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4" y="2145106"/>
            <a:ext cx="7061812" cy="3456414"/>
          </a:xfrm>
          <a:prstGeom prst="rect">
            <a:avLst/>
          </a:prstGeom>
        </p:spPr>
      </p:pic>
      <p:sp>
        <p:nvSpPr>
          <p:cNvPr id="142" name="CustomShape 1_1"/>
          <p:cNvSpPr/>
          <p:nvPr/>
        </p:nvSpPr>
        <p:spPr>
          <a:xfrm>
            <a:off x="8566200" y="6318360"/>
            <a:ext cx="308880" cy="5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57600" rIns="72000" bIns="45000" anchor="ctr">
            <a:noAutofit/>
          </a:bodyPr>
          <a:lstStyle/>
          <a:p>
            <a:pPr>
              <a:lnSpc>
                <a:spcPct val="100000"/>
              </a:lnSpc>
            </a:pPr>
            <a:fld id="{A06D0009-B37C-4042-90E1-1E37E8654A12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143" name="CustomShape 2_1"/>
          <p:cNvSpPr/>
          <p:nvPr/>
        </p:nvSpPr>
        <p:spPr>
          <a:xfrm>
            <a:off x="451800" y="129240"/>
            <a:ext cx="8093520" cy="74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A4001D"/>
                </a:solidFill>
              </a:rPr>
              <a:t>Design is underway for an S-band distributed linac</a:t>
            </a:r>
            <a:endParaRPr lang="en-US" sz="2400" spc="-1" dirty="0"/>
          </a:p>
        </p:txBody>
      </p:sp>
      <p:sp>
        <p:nvSpPr>
          <p:cNvPr id="144" name="CustomShape 3_1"/>
          <p:cNvSpPr/>
          <p:nvPr/>
        </p:nvSpPr>
        <p:spPr>
          <a:xfrm>
            <a:off x="283320" y="1243440"/>
            <a:ext cx="8174520" cy="3405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Scaled the C-band manifold by 2 to S-band dimensions</a:t>
            </a:r>
            <a:endParaRPr lang="en-US" dirty="0"/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S-band cavities designed with aperture ratio </a:t>
            </a:r>
            <a:r>
              <a:rPr lang="el-G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λ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/a=0.125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48466-4EDD-7842-89B7-8BA3C6A5E0B8}"/>
                  </a:ext>
                </a:extLst>
              </p:cNvPr>
              <p:cNvSpPr txBox="1"/>
              <p:nvPr/>
            </p:nvSpPr>
            <p:spPr>
              <a:xfrm>
                <a:off x="158070" y="5082164"/>
                <a:ext cx="4495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Cell: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-mode</a:t>
                </a:r>
              </a:p>
              <a:p>
                <a:r>
                  <a:rPr lang="en-US" dirty="0"/>
                  <a:t>Shunt impedance: 60 M</a:t>
                </a:r>
                <a:r>
                  <a:rPr lang="el-GR" dirty="0"/>
                  <a:t>Ω</a:t>
                </a:r>
                <a:r>
                  <a:rPr lang="en-US" dirty="0"/>
                  <a:t>/m</a:t>
                </a:r>
              </a:p>
              <a:p>
                <a:r>
                  <a:rPr lang="en-US" dirty="0" err="1"/>
                  <a:t>E</a:t>
                </a:r>
                <a:r>
                  <a:rPr lang="en-US" baseline="-25000" dirty="0" err="1"/>
                  <a:t>max</a:t>
                </a:r>
                <a:r>
                  <a:rPr lang="en-US" dirty="0"/>
                  <a:t>/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a</a:t>
                </a:r>
                <a:r>
                  <a:rPr lang="en-US" dirty="0"/>
                  <a:t> = 3.4</a:t>
                </a:r>
              </a:p>
              <a:p>
                <a:r>
                  <a:rPr lang="en-US" dirty="0"/>
                  <a:t>Power Dissipated @ 16MeV/m = 221 kW</a:t>
                </a:r>
              </a:p>
              <a:p>
                <a:r>
                  <a:rPr lang="en-US" dirty="0" err="1"/>
                  <a:t>H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@ 16MeV/m = 3.27e4 A/m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E48466-4EDD-7842-89B7-8BA3C6A5E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0" y="5082164"/>
                <a:ext cx="4495800" cy="2308324"/>
              </a:xfrm>
              <a:prstGeom prst="rect">
                <a:avLst/>
              </a:prstGeom>
              <a:blipFill>
                <a:blip r:embed="rId4"/>
                <a:stretch>
                  <a:fillRect l="-1221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5C8F6D-09F8-4AA2-9290-C807046371BC}"/>
              </a:ext>
            </a:extLst>
          </p:cNvPr>
          <p:cNvCxnSpPr>
            <a:cxnSpLocks/>
          </p:cNvCxnSpPr>
          <p:nvPr/>
        </p:nvCxnSpPr>
        <p:spPr>
          <a:xfrm>
            <a:off x="7678403" y="5868957"/>
            <a:ext cx="0" cy="618067"/>
          </a:xfrm>
          <a:prstGeom prst="straightConnector1">
            <a:avLst/>
          </a:prstGeom>
          <a:ln w="476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8A751C-DE12-48A6-85DB-4FA06C61DD2B}"/>
              </a:ext>
            </a:extLst>
          </p:cNvPr>
          <p:cNvCxnSpPr>
            <a:cxnSpLocks/>
          </p:cNvCxnSpPr>
          <p:nvPr/>
        </p:nvCxnSpPr>
        <p:spPr>
          <a:xfrm flipH="1">
            <a:off x="5113725" y="6236326"/>
            <a:ext cx="2564678" cy="0"/>
          </a:xfrm>
          <a:prstGeom prst="straightConnector1">
            <a:avLst/>
          </a:prstGeom>
          <a:ln w="476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858863" y="4590292"/>
            <a:ext cx="4285137" cy="2257628"/>
            <a:chOff x="4580324" y="4306651"/>
            <a:chExt cx="4285137" cy="2257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86B164-799C-4443-9C8D-55C1DDC76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0324" y="4306651"/>
              <a:ext cx="3209292" cy="2257628"/>
            </a:xfrm>
            <a:prstGeom prst="rect">
              <a:avLst/>
            </a:prstGeom>
          </p:spPr>
        </p:pic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CE637BBC-5E44-41E9-BDEC-DDB16AFE9D60}"/>
                </a:ext>
              </a:extLst>
            </p:cNvPr>
            <p:cNvSpPr txBox="1"/>
            <p:nvPr/>
          </p:nvSpPr>
          <p:spPr>
            <a:xfrm>
              <a:off x="7682124" y="5517571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a=13.1mm</a:t>
              </a: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5F066D1-8B4E-4157-B501-894969F62DA0}"/>
                </a:ext>
              </a:extLst>
            </p:cNvPr>
            <p:cNvSpPr txBox="1"/>
            <p:nvPr/>
          </p:nvSpPr>
          <p:spPr>
            <a:xfrm>
              <a:off x="5217604" y="5762225"/>
              <a:ext cx="1194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p=52.5mm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48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146B7-DE98-C043-9784-562E6ABF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859FBF-9DBD-4B4C-A828-DD6819BF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Comparing to EIC baseline shows better emittance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1F748-7D53-464B-B82C-8FE26B428D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822" y="4357567"/>
            <a:ext cx="8114328" cy="21514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7nC (left) and 14nC (right) bunches were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Baseline design for EIC pre-injector was used as comparison for existing high bunch charge linac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A58B0-F9BA-A243-A9B6-ABE6BC5D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0516"/>
            <a:ext cx="3911600" cy="303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B4FCA-5FEC-7344-A8E1-788E841B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318765"/>
            <a:ext cx="3911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Comparison of Technologies for EIC pre-injector </a:t>
            </a:r>
            <a:r>
              <a:rPr lang="en-CA" sz="2000"/>
              <a:t>electron linac</a:t>
            </a:r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B729B69-1179-E249-84A9-523D646BD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301256"/>
                  </p:ext>
                </p:extLst>
              </p:nvPr>
            </p:nvGraphicFramePr>
            <p:xfrm>
              <a:off x="152400" y="1834700"/>
              <a:ext cx="8686798" cy="3956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353610490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55417306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89308291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55854147"/>
                        </a:ext>
                      </a:extLst>
                    </a:gridCol>
                    <a:gridCol w="1904998">
                      <a:extLst>
                        <a:ext uri="{9D8B030D-6E8A-4147-A177-3AD203B41FA5}">
                          <a16:colId xmlns:a16="http://schemas.microsoft.com/office/drawing/2014/main" val="900065863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SLAC </a:t>
                          </a:r>
                          <a:r>
                            <a:rPr lang="en-US" sz="1400" dirty="0" err="1"/>
                            <a:t>Linac</a:t>
                          </a:r>
                        </a:p>
                        <a:p>
                          <a:r>
                            <a:rPr lang="en-US" sz="1400" dirty="0"/>
                            <a:t>3 m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PSI Linac</a:t>
                          </a:r>
                        </a:p>
                        <a:p>
                          <a:r>
                            <a:rPr lang="en-US" sz="1400" dirty="0"/>
                            <a:t>4 m structure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Distributed Coupling</a:t>
                          </a:r>
                        </a:p>
                        <a:p>
                          <a:r>
                            <a:rPr lang="en-US" sz="1400" dirty="0"/>
                            <a:t>1 m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structure 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Cryo-Distributed Coupling [77 K]</a:t>
                          </a:r>
                        </a:p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dirty="0"/>
                            <a:t>1 m structure 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9987619"/>
                      </a:ext>
                    </a:extLst>
                  </a:tr>
                  <a:tr h="54099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Shunt Impedance [M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400" dirty="0"/>
                            <a:t>/m]</a:t>
                          </a:r>
                        </a:p>
                        <a:p>
                          <a:r>
                            <a:rPr lang="en-US" sz="1400" i="1" dirty="0"/>
                            <a:t>a/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1400" i="1" dirty="0"/>
                            <a:t> [radius/wavelength]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51*</a:t>
                          </a:r>
                        </a:p>
                        <a:p>
                          <a:r>
                            <a:rPr lang="en-US" sz="1400" i="1" dirty="0"/>
                            <a:t>0.15-0.11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0" dirty="0"/>
                            <a:t>45-56</a:t>
                          </a:r>
                          <a:r>
                            <a:rPr lang="en-US" sz="1400" i="0" baseline="30000" dirty="0"/>
                            <a:t>+</a:t>
                          </a:r>
                        </a:p>
                        <a:p>
                          <a:r>
                            <a:rPr lang="en-US" sz="1400" i="1" dirty="0"/>
                            <a:t>0.135-0.095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58</a:t>
                          </a:r>
                        </a:p>
                        <a:p>
                          <a:r>
                            <a:rPr lang="en-US" sz="1400" i="1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210</a:t>
                          </a:r>
                        </a:p>
                        <a:p>
                          <a:r>
                            <a:rPr lang="en-US" sz="1400" i="1" dirty="0"/>
                            <a:t>0.125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001119"/>
                      </a:ext>
                    </a:extLst>
                  </a:tr>
                  <a:tr h="7637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Power / Length @ 16 MeV/m [MW/m] / Power for 400 MeV [MW] in 25 m</a:t>
                          </a:r>
                        </a:p>
                        <a:p>
                          <a:r>
                            <a:rPr lang="en-US" sz="1400" i="1" dirty="0"/>
                            <a:t>Min. 65 MW 5045 Klystron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8.3 / 210</a:t>
                          </a:r>
                        </a:p>
                        <a:p>
                          <a:endParaRPr lang="en-US" sz="1400" dirty="0"/>
                        </a:p>
                        <a:p>
                          <a:endParaRPr lang="en-US" sz="1400" i="1" dirty="0"/>
                        </a:p>
                        <a:p>
                          <a:r>
                            <a:rPr lang="en-US" sz="1400" i="1" dirty="0"/>
                            <a:t>4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0" dirty="0"/>
                            <a:t>6.2 / 156</a:t>
                          </a:r>
                        </a:p>
                        <a:p>
                          <a:endParaRPr lang="en-US" sz="1400" i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/>
                            <a:t>3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4.4 / 110</a:t>
                          </a:r>
                        </a:p>
                        <a:p>
                          <a:endParaRPr lang="en-US" sz="1400" dirty="0"/>
                        </a:p>
                        <a:p>
                          <a:endParaRPr lang="en-US" sz="1400" i="1" dirty="0"/>
                        </a:p>
                        <a:p>
                          <a:r>
                            <a:rPr lang="en-US" sz="1400" i="1" dirty="0"/>
                            <a:t>2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1.8 / 44</a:t>
                          </a:r>
                        </a:p>
                        <a:p>
                          <a:endParaRPr lang="en-US" sz="1400" dirty="0"/>
                        </a:p>
                        <a:p>
                          <a:endParaRPr lang="en-US" sz="1400" i="1" dirty="0"/>
                        </a:p>
                        <a:p>
                          <a:r>
                            <a:rPr lang="en-US" sz="1400" i="1" dirty="0"/>
                            <a:t>1 klystron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8691737"/>
                      </a:ext>
                    </a:extLst>
                  </a:tr>
                  <a:tr h="7637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Achievable Gradient [MeV/m]</a:t>
                          </a:r>
                        </a:p>
                        <a:p>
                          <a:r>
                            <a:rPr lang="en-US" sz="1400" dirty="0"/>
                            <a:t>Constant BDR</a:t>
                          </a:r>
                          <a:r>
                            <a:rPr lang="en-US" sz="1400" baseline="0" dirty="0"/>
                            <a:t> Scaled from Pulsed Heating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8008051"/>
                      </a:ext>
                    </a:extLst>
                  </a:tr>
                  <a:tr h="7637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Power for 400 MeV in 8 m [MW]</a:t>
                          </a:r>
                        </a:p>
                        <a:p>
                          <a:r>
                            <a:rPr lang="en-US" sz="1400" dirty="0"/>
                            <a:t>Corresponds to 50 MeV/m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/>
                            <a:t>Min. 65 MW 5045 Klystron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645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i="1" dirty="0"/>
                            <a:t>10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0" dirty="0"/>
                            <a:t>488</a:t>
                          </a:r>
                        </a:p>
                        <a:p>
                          <a:endParaRPr lang="en-US" sz="14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/>
                            <a:t>8 klystrons</a:t>
                          </a:r>
                        </a:p>
                        <a:p>
                          <a:endParaRPr lang="en-US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344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i="1" dirty="0"/>
                            <a:t>6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138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i="1" dirty="0"/>
                            <a:t>3 klystrons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4283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B729B69-1179-E249-84A9-523D646BD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301256"/>
                  </p:ext>
                </p:extLst>
              </p:nvPr>
            </p:nvGraphicFramePr>
            <p:xfrm>
              <a:off x="152400" y="1834700"/>
              <a:ext cx="8686798" cy="3956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3536104909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55417306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89308291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55854147"/>
                        </a:ext>
                      </a:extLst>
                    </a:gridCol>
                    <a:gridCol w="1904998">
                      <a:extLst>
                        <a:ext uri="{9D8B030D-6E8A-4147-A177-3AD203B41FA5}">
                          <a16:colId xmlns:a16="http://schemas.microsoft.com/office/drawing/2014/main" val="900065863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SLAC </a:t>
                          </a:r>
                          <a:r>
                            <a:rPr lang="en-US" sz="1400" dirty="0" err="1"/>
                            <a:t>Linac</a:t>
                          </a:r>
                        </a:p>
                        <a:p>
                          <a:r>
                            <a:rPr lang="en-US" sz="1400" dirty="0"/>
                            <a:t>3 m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PSI Linac</a:t>
                          </a:r>
                        </a:p>
                        <a:p>
                          <a:r>
                            <a:rPr lang="en-US" sz="1400" dirty="0"/>
                            <a:t>4 m structure</a:t>
                          </a: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Distributed Coupling</a:t>
                          </a:r>
                        </a:p>
                        <a:p>
                          <a:r>
                            <a:rPr lang="en-US" sz="1400" dirty="0"/>
                            <a:t>1 m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structure 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Cryo-Distributed Coupling [77 K]</a:t>
                          </a:r>
                        </a:p>
                        <a:p>
                          <a:pPr marL="0" marR="0" lvl="0" indent="0" algn="l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sz="1400" dirty="0"/>
                            <a:t>1 m structure 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9987619"/>
                      </a:ext>
                    </a:extLst>
                  </a:tr>
                  <a:tr h="540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4" t="-141573" r="-246247" b="-5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51*</a:t>
                          </a:r>
                        </a:p>
                        <a:p>
                          <a:r>
                            <a:rPr lang="en-US" sz="1400" i="1" dirty="0"/>
                            <a:t>0.15-0.11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0" dirty="0"/>
                            <a:t>45-56</a:t>
                          </a:r>
                          <a:r>
                            <a:rPr lang="en-US" sz="1400" i="0" baseline="30000" dirty="0"/>
                            <a:t>+</a:t>
                          </a:r>
                        </a:p>
                        <a:p>
                          <a:r>
                            <a:rPr lang="en-US" sz="1400" i="1" dirty="0"/>
                            <a:t>0.135-0.095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58</a:t>
                          </a:r>
                        </a:p>
                        <a:p>
                          <a:r>
                            <a:rPr lang="en-US" sz="1400" i="1" dirty="0"/>
                            <a:t>0.125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210</a:t>
                          </a:r>
                        </a:p>
                        <a:p>
                          <a:r>
                            <a:rPr lang="en-US" sz="1400" i="1" dirty="0"/>
                            <a:t>0.125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00111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Power / Length @ 16 MeV/m [MW/m] / Power for 400 MeV [MW] in 25 m</a:t>
                          </a:r>
                        </a:p>
                        <a:p>
                          <a:r>
                            <a:rPr lang="en-US" sz="1400" i="1" dirty="0"/>
                            <a:t>Min. 65 MW 5045 Klystron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8.3 / 210</a:t>
                          </a:r>
                        </a:p>
                        <a:p>
                          <a:endParaRPr lang="en-US" sz="1400" dirty="0"/>
                        </a:p>
                        <a:p>
                          <a:endParaRPr lang="en-US" sz="1400" i="1" dirty="0"/>
                        </a:p>
                        <a:p>
                          <a:r>
                            <a:rPr lang="en-US" sz="1400" i="1" dirty="0"/>
                            <a:t>4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0" dirty="0"/>
                            <a:t>6.2 / 156</a:t>
                          </a:r>
                        </a:p>
                        <a:p>
                          <a:endParaRPr lang="en-US" sz="1400" i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/>
                            <a:t>3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4.4 / 110</a:t>
                          </a:r>
                        </a:p>
                        <a:p>
                          <a:endParaRPr lang="en-US" sz="1400" dirty="0"/>
                        </a:p>
                        <a:p>
                          <a:endParaRPr lang="en-US" sz="1400" i="1" dirty="0"/>
                        </a:p>
                        <a:p>
                          <a:r>
                            <a:rPr lang="en-US" sz="1400" i="1" dirty="0"/>
                            <a:t>2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1.8 / 44</a:t>
                          </a:r>
                        </a:p>
                        <a:p>
                          <a:endParaRPr lang="en-US" sz="1400" dirty="0"/>
                        </a:p>
                        <a:p>
                          <a:endParaRPr lang="en-US" sz="1400" i="1" dirty="0"/>
                        </a:p>
                        <a:p>
                          <a:r>
                            <a:rPr lang="en-US" sz="1400" i="1" dirty="0"/>
                            <a:t>1 klystron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8691737"/>
                      </a:ext>
                    </a:extLst>
                  </a:tr>
                  <a:tr h="76375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Achievable Gradient [MeV/m]</a:t>
                          </a:r>
                        </a:p>
                        <a:p>
                          <a:r>
                            <a:rPr lang="en-US" sz="1400" dirty="0"/>
                            <a:t>Constant BDR</a:t>
                          </a:r>
                          <a:r>
                            <a:rPr lang="en-US" sz="1400" baseline="0" dirty="0"/>
                            <a:t> Scaled from Pulsed Heating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8008051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Power for 400 MeV in 8 m [MW]</a:t>
                          </a:r>
                        </a:p>
                        <a:p>
                          <a:r>
                            <a:rPr lang="en-US" sz="1400" dirty="0"/>
                            <a:t>Corresponds to 50 MeV/m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/>
                            <a:t>Min. 65 MW 5045 Klystron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645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i="1" dirty="0"/>
                            <a:t>10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i="0" dirty="0"/>
                            <a:t>488</a:t>
                          </a:r>
                        </a:p>
                        <a:p>
                          <a:endParaRPr lang="en-US" sz="1400" i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i="1" dirty="0"/>
                            <a:t>8 klystrons</a:t>
                          </a:r>
                        </a:p>
                        <a:p>
                          <a:endParaRPr lang="en-US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344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i="1" dirty="0"/>
                            <a:t>6 klystrons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138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i="1" dirty="0"/>
                            <a:t>3 klystrons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42831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" y="5742802"/>
                <a:ext cx="8982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*Equivalent </a:t>
                </a:r>
                <a:r>
                  <a:rPr lang="en-US" sz="1200" dirty="0" err="1"/>
                  <a:t>Rs</a:t>
                </a:r>
                <a:r>
                  <a:rPr lang="en-US" sz="1200" dirty="0"/>
                  <a:t> for SW of 31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200" dirty="0"/>
                  <a:t>/m due to TW power to load; </a:t>
                </a:r>
                <a:r>
                  <a:rPr lang="en-US" sz="1200" baseline="30000" dirty="0"/>
                  <a:t>+</a:t>
                </a:r>
                <a:r>
                  <a:rPr lang="en-US" sz="1200" dirty="0"/>
                  <a:t>Equivalent </a:t>
                </a:r>
                <a:r>
                  <a:rPr lang="en-US" sz="1200" dirty="0" err="1"/>
                  <a:t>Rs</a:t>
                </a:r>
                <a:r>
                  <a:rPr lang="en-US" sz="1200" dirty="0"/>
                  <a:t> 41 Modeled (38 Measured) PRAB 19, 100702 (2016)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742802"/>
                <a:ext cx="8982395" cy="276999"/>
              </a:xfrm>
              <a:prstGeom prst="rect">
                <a:avLst/>
              </a:prstGeom>
              <a:blipFill>
                <a:blip r:embed="rId4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61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_1"/>
          <p:cNvSpPr/>
          <p:nvPr/>
        </p:nvSpPr>
        <p:spPr>
          <a:xfrm>
            <a:off x="8566200" y="6318360"/>
            <a:ext cx="308880" cy="5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57600" rIns="72000" bIns="45000" anchor="ctr">
            <a:noAutofit/>
          </a:bodyPr>
          <a:lstStyle/>
          <a:p>
            <a:pPr>
              <a:lnSpc>
                <a:spcPct val="100000"/>
              </a:lnSpc>
            </a:pPr>
            <a:fld id="{A06D0009-B37C-4042-90E1-1E37E8654A12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143" name="CustomShape 2_1"/>
          <p:cNvSpPr/>
          <p:nvPr/>
        </p:nvSpPr>
        <p:spPr>
          <a:xfrm>
            <a:off x="451800" y="129240"/>
            <a:ext cx="8093520" cy="74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A4001D"/>
                </a:solidFill>
              </a:rPr>
              <a:t>This coupling structure provides efficient acceleration for large bunches</a:t>
            </a:r>
            <a:endParaRPr lang="en-US" sz="2400" spc="-1" dirty="0"/>
          </a:p>
        </p:txBody>
      </p:sp>
      <p:sp>
        <p:nvSpPr>
          <p:cNvPr id="144" name="CustomShape 3_1"/>
          <p:cNvSpPr/>
          <p:nvPr/>
        </p:nvSpPr>
        <p:spPr>
          <a:xfrm>
            <a:off x="283320" y="1243440"/>
            <a:ext cx="8088074" cy="50635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Higher performance than current baseline</a:t>
            </a:r>
            <a:endParaRPr lang="en-US" dirty="0"/>
          </a:p>
          <a:p>
            <a:pPr marL="800100" lvl="1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Up to 14nC of bunch charge with low emittance</a:t>
            </a:r>
          </a:p>
          <a:p>
            <a:pPr marL="800100" lvl="1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Would be useful as a pre-injector for C</a:t>
            </a:r>
            <a:r>
              <a:rPr lang="en-US" sz="2400" spc="-1" baseline="30000" dirty="0">
                <a:solidFill>
                  <a:srgbClr val="000000"/>
                </a:solidFill>
              </a:rPr>
              <a:t>3</a:t>
            </a:r>
            <a:r>
              <a:rPr lang="en-US" sz="2400" spc="-1" dirty="0">
                <a:solidFill>
                  <a:srgbClr val="000000"/>
                </a:solidFill>
              </a:rPr>
              <a:t> as well</a:t>
            </a:r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Reduces number of klystrons required providing cost saving and redundancy</a:t>
            </a:r>
          </a:p>
          <a:p>
            <a:pPr marL="342900" indent="-332740">
              <a:lnSpc>
                <a:spcPct val="120000"/>
              </a:lnSpc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Could also provide a useful structure for proton beams or positron capture </a:t>
            </a:r>
          </a:p>
        </p:txBody>
      </p:sp>
    </p:spTree>
    <p:extLst>
      <p:ext uri="{BB962C8B-B14F-4D97-AF65-F5344CB8AC3E}">
        <p14:creationId xmlns:p14="http://schemas.microsoft.com/office/powerpoint/2010/main" val="405908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7335C-ECDC-2842-870D-9AD7ECD17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6D9A6-61DD-8347-8063-FAEFB410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Wakefields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58651-112B-8A4C-A8A4-89D476B7E6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4042" y="2057401"/>
            <a:ext cx="8261350" cy="56477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Longitudinal and transverse wakes used for tracking through accelerating structures*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3037FEE-A30A-F84F-8F5D-F4CE17FB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8386"/>
            <a:ext cx="3892215" cy="2989275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06453B9-C9E8-0D49-831B-D7516C04D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83" y="2812938"/>
            <a:ext cx="3940829" cy="3090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6D764-0255-834C-9D1A-486FC30C2E82}"/>
              </a:ext>
            </a:extLst>
          </p:cNvPr>
          <p:cNvSpPr txBox="1"/>
          <p:nvPr/>
        </p:nvSpPr>
        <p:spPr>
          <a:xfrm>
            <a:off x="1" y="5742802"/>
            <a:ext cx="4307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*SLAC SLC 3 meter structure wakes in between DC and PSI</a:t>
            </a:r>
          </a:p>
        </p:txBody>
      </p:sp>
    </p:spTree>
    <p:extLst>
      <p:ext uri="{BB962C8B-B14F-4D97-AF65-F5344CB8AC3E}">
        <p14:creationId xmlns:p14="http://schemas.microsoft.com/office/powerpoint/2010/main" val="55634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2425</TotalTime>
  <Words>547</Words>
  <Application>Microsoft Macintosh PowerPoint</Application>
  <PresentationFormat>On-screen Show (4:3)</PresentationFormat>
  <Paragraphs>121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Wingdings</vt:lpstr>
      <vt:lpstr>Office Theme</vt:lpstr>
      <vt:lpstr>Office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to EIC baseline shows better emittance</vt:lpstr>
      <vt:lpstr>Comparison of Technologies for EIC pre-injector electron linac</vt:lpstr>
      <vt:lpstr>PowerPoint Presentation</vt:lpstr>
      <vt:lpstr>Wakefields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SLAC Presentation Template - White</dc:title>
  <dc:subject/>
  <dc:creator>Dhar, Ankur</dc:creator>
  <dc:description/>
  <cp:lastModifiedBy>Nanni, Emilio Alessandro</cp:lastModifiedBy>
  <cp:revision>233</cp:revision>
  <dcterms:created xsi:type="dcterms:W3CDTF">2012-06-11T23:50:00Z</dcterms:created>
  <dcterms:modified xsi:type="dcterms:W3CDTF">2022-01-21T14:33:59Z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0x01010034979B4D0D74CF45BEF01BBBA8E076A7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