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sldIdLst>
    <p:sldId id="268" r:id="rId5"/>
    <p:sldId id="275" r:id="rId6"/>
    <p:sldId id="273" r:id="rId7"/>
    <p:sldId id="272" r:id="rId8"/>
    <p:sldId id="274" r:id="rId9"/>
    <p:sldId id="269" r:id="rId10"/>
    <p:sldId id="27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499DB53-2A43-4C93-A08D-AEBF3944FCEC}">
          <p14:sldIdLst>
            <p14:sldId id="268"/>
            <p14:sldId id="275"/>
            <p14:sldId id="273"/>
            <p14:sldId id="272"/>
            <p14:sldId id="274"/>
            <p14:sldId id="269"/>
            <p14:sldId id="276"/>
          </p14:sldIdLst>
        </p14:section>
      </p14:sectionLst>
    </p:ext>
    <p:ext uri="{EFAFB233-063F-42B5-8137-9DF3F51BA10A}">
      <p15:sldGuideLst xmlns:p15="http://schemas.microsoft.com/office/powerpoint/2012/main">
        <p15:guide id="1" orient="horz" pos="2160"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ul" initials="PRC" lastIdx="1" clrIdx="0">
    <p:extLst>
      <p:ext uri="{19B8F6BF-5375-455C-9EA6-DF929625EA0E}">
        <p15:presenceInfo xmlns:p15="http://schemas.microsoft.com/office/powerpoint/2012/main" userId="Pau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a:srgbClr val="2BB9F7"/>
    <a:srgbClr val="2FC0FF"/>
    <a:srgbClr val="88C04F"/>
    <a:srgbClr val="6DBCC7"/>
    <a:srgbClr val="A47BEF"/>
    <a:srgbClr val="E3CE0A"/>
    <a:srgbClr val="D93E17"/>
    <a:srgbClr val="F79646"/>
    <a:srgbClr val="84B8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31B13B-6E52-4829-9E1D-2D05DEE9C3DD}" v="71" dt="2022-01-20T23:01:38.2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442" autoAdjust="0"/>
    <p:restoredTop sz="94558"/>
  </p:normalViewPr>
  <p:slideViewPr>
    <p:cSldViewPr snapToGrid="0" snapToObjects="1">
      <p:cViewPr varScale="1">
        <p:scale>
          <a:sx n="90" d="100"/>
          <a:sy n="90" d="100"/>
        </p:scale>
        <p:origin x="318" y="7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Carriere" userId="35250c34-0346-4c1b-9a0f-8a0d230ee53e" providerId="ADAL" clId="{9431B13B-6E52-4829-9E1D-2D05DEE9C3DD}"/>
    <pc:docChg chg="undo redo custSel addSld delSld modSld sldOrd modSection">
      <pc:chgData name="Paul Carriere" userId="35250c34-0346-4c1b-9a0f-8a0d230ee53e" providerId="ADAL" clId="{9431B13B-6E52-4829-9E1D-2D05DEE9C3DD}" dt="2022-01-20T23:02:11.073" v="4783"/>
      <pc:docMkLst>
        <pc:docMk/>
      </pc:docMkLst>
      <pc:sldChg chg="modSp mod">
        <pc:chgData name="Paul Carriere" userId="35250c34-0346-4c1b-9a0f-8a0d230ee53e" providerId="ADAL" clId="{9431B13B-6E52-4829-9E1D-2D05DEE9C3DD}" dt="2022-01-20T21:49:57.998" v="4245" actId="20577"/>
        <pc:sldMkLst>
          <pc:docMk/>
          <pc:sldMk cId="1488776663" sldId="268"/>
        </pc:sldMkLst>
        <pc:spChg chg="mod">
          <ac:chgData name="Paul Carriere" userId="35250c34-0346-4c1b-9a0f-8a0d230ee53e" providerId="ADAL" clId="{9431B13B-6E52-4829-9E1D-2D05DEE9C3DD}" dt="2022-01-20T20:32:01.353" v="29" actId="20577"/>
          <ac:spMkLst>
            <pc:docMk/>
            <pc:sldMk cId="1488776663" sldId="268"/>
            <ac:spMk id="3" creationId="{50868764-5812-B94F-BFF6-D96FDC7233FE}"/>
          </ac:spMkLst>
        </pc:spChg>
        <pc:spChg chg="mod">
          <ac:chgData name="Paul Carriere" userId="35250c34-0346-4c1b-9a0f-8a0d230ee53e" providerId="ADAL" clId="{9431B13B-6E52-4829-9E1D-2D05DEE9C3DD}" dt="2022-01-20T21:49:57.998" v="4245" actId="20577"/>
          <ac:spMkLst>
            <pc:docMk/>
            <pc:sldMk cId="1488776663" sldId="268"/>
            <ac:spMk id="9" creationId="{CFB1C8E9-9546-7043-AB39-E60FE0E11252}"/>
          </ac:spMkLst>
        </pc:spChg>
      </pc:sldChg>
      <pc:sldChg chg="addSp modSp new mod ord">
        <pc:chgData name="Paul Carriere" userId="35250c34-0346-4c1b-9a0f-8a0d230ee53e" providerId="ADAL" clId="{9431B13B-6E52-4829-9E1D-2D05DEE9C3DD}" dt="2022-01-20T21:34:52.111" v="3515" actId="20578"/>
        <pc:sldMkLst>
          <pc:docMk/>
          <pc:sldMk cId="3614575547" sldId="269"/>
        </pc:sldMkLst>
        <pc:spChg chg="mod">
          <ac:chgData name="Paul Carriere" userId="35250c34-0346-4c1b-9a0f-8a0d230ee53e" providerId="ADAL" clId="{9431B13B-6E52-4829-9E1D-2D05DEE9C3DD}" dt="2022-01-20T20:36:07.933" v="161" actId="313"/>
          <ac:spMkLst>
            <pc:docMk/>
            <pc:sldMk cId="3614575547" sldId="269"/>
            <ac:spMk id="2" creationId="{1B54FA71-0F9C-4AF0-9960-1EC7F30DBE25}"/>
          </ac:spMkLst>
        </pc:spChg>
        <pc:spChg chg="mod">
          <ac:chgData name="Paul Carriere" userId="35250c34-0346-4c1b-9a0f-8a0d230ee53e" providerId="ADAL" clId="{9431B13B-6E52-4829-9E1D-2D05DEE9C3DD}" dt="2022-01-20T21:34:52.111" v="3515" actId="20578"/>
          <ac:spMkLst>
            <pc:docMk/>
            <pc:sldMk cId="3614575547" sldId="269"/>
            <ac:spMk id="3" creationId="{35878271-B85A-4B21-87A0-813F9A20A288}"/>
          </ac:spMkLst>
        </pc:spChg>
        <pc:spChg chg="add mod">
          <ac:chgData name="Paul Carriere" userId="35250c34-0346-4c1b-9a0f-8a0d230ee53e" providerId="ADAL" clId="{9431B13B-6E52-4829-9E1D-2D05DEE9C3DD}" dt="2022-01-20T20:36:36.515" v="174" actId="121"/>
          <ac:spMkLst>
            <pc:docMk/>
            <pc:sldMk cId="3614575547" sldId="269"/>
            <ac:spMk id="5" creationId="{46E12ACC-8AC7-457E-94B0-A97A6D0C9C1A}"/>
          </ac:spMkLst>
        </pc:spChg>
        <pc:picChg chg="add mod">
          <ac:chgData name="Paul Carriere" userId="35250c34-0346-4c1b-9a0f-8a0d230ee53e" providerId="ADAL" clId="{9431B13B-6E52-4829-9E1D-2D05DEE9C3DD}" dt="2022-01-20T20:36:17.644" v="165" actId="1076"/>
          <ac:picMkLst>
            <pc:docMk/>
            <pc:sldMk cId="3614575547" sldId="269"/>
            <ac:picMk id="1026" creationId="{0A8A36AD-E180-4CBA-A196-BDA4102EFB39}"/>
          </ac:picMkLst>
        </pc:picChg>
      </pc:sldChg>
      <pc:sldChg chg="modSp new del mod">
        <pc:chgData name="Paul Carriere" userId="35250c34-0346-4c1b-9a0f-8a0d230ee53e" providerId="ADAL" clId="{9431B13B-6E52-4829-9E1D-2D05DEE9C3DD}" dt="2022-01-20T21:29:27.299" v="3295" actId="47"/>
        <pc:sldMkLst>
          <pc:docMk/>
          <pc:sldMk cId="3272568219" sldId="270"/>
        </pc:sldMkLst>
        <pc:spChg chg="mod">
          <ac:chgData name="Paul Carriere" userId="35250c34-0346-4c1b-9a0f-8a0d230ee53e" providerId="ADAL" clId="{9431B13B-6E52-4829-9E1D-2D05DEE9C3DD}" dt="2022-01-20T20:55:17.108" v="1531" actId="20577"/>
          <ac:spMkLst>
            <pc:docMk/>
            <pc:sldMk cId="3272568219" sldId="270"/>
            <ac:spMk id="2" creationId="{0343000B-621B-4B72-981C-4994B95D46BB}"/>
          </ac:spMkLst>
        </pc:spChg>
        <pc:spChg chg="mod">
          <ac:chgData name="Paul Carriere" userId="35250c34-0346-4c1b-9a0f-8a0d230ee53e" providerId="ADAL" clId="{9431B13B-6E52-4829-9E1D-2D05DEE9C3DD}" dt="2022-01-20T20:57:49.707" v="1781" actId="20577"/>
          <ac:spMkLst>
            <pc:docMk/>
            <pc:sldMk cId="3272568219" sldId="270"/>
            <ac:spMk id="3" creationId="{4F830EE4-8256-487F-B374-E0AB946F771A}"/>
          </ac:spMkLst>
        </pc:spChg>
      </pc:sldChg>
      <pc:sldChg chg="modSp new del mod">
        <pc:chgData name="Paul Carriere" userId="35250c34-0346-4c1b-9a0f-8a0d230ee53e" providerId="ADAL" clId="{9431B13B-6E52-4829-9E1D-2D05DEE9C3DD}" dt="2022-01-20T20:43:24.871" v="776" actId="2696"/>
        <pc:sldMkLst>
          <pc:docMk/>
          <pc:sldMk cId="1328679552" sldId="271"/>
        </pc:sldMkLst>
        <pc:spChg chg="mod">
          <ac:chgData name="Paul Carriere" userId="35250c34-0346-4c1b-9a0f-8a0d230ee53e" providerId="ADAL" clId="{9431B13B-6E52-4829-9E1D-2D05DEE9C3DD}" dt="2022-01-20T20:37:24.181" v="214" actId="20577"/>
          <ac:spMkLst>
            <pc:docMk/>
            <pc:sldMk cId="1328679552" sldId="271"/>
            <ac:spMk id="2" creationId="{C68DCC89-DEB6-409D-9D6B-CC7D85161CD5}"/>
          </ac:spMkLst>
        </pc:spChg>
        <pc:spChg chg="mod">
          <ac:chgData name="Paul Carriere" userId="35250c34-0346-4c1b-9a0f-8a0d230ee53e" providerId="ADAL" clId="{9431B13B-6E52-4829-9E1D-2D05DEE9C3DD}" dt="2022-01-20T20:39:13.157" v="394" actId="5793"/>
          <ac:spMkLst>
            <pc:docMk/>
            <pc:sldMk cId="1328679552" sldId="271"/>
            <ac:spMk id="3" creationId="{7F7E5C71-0830-4766-A793-2954EE76F949}"/>
          </ac:spMkLst>
        </pc:spChg>
      </pc:sldChg>
      <pc:sldChg chg="modSp new mod">
        <pc:chgData name="Paul Carriere" userId="35250c34-0346-4c1b-9a0f-8a0d230ee53e" providerId="ADAL" clId="{9431B13B-6E52-4829-9E1D-2D05DEE9C3DD}" dt="2022-01-20T22:53:47.481" v="4696" actId="313"/>
        <pc:sldMkLst>
          <pc:docMk/>
          <pc:sldMk cId="1914547272" sldId="272"/>
        </pc:sldMkLst>
        <pc:spChg chg="mod">
          <ac:chgData name="Paul Carriere" userId="35250c34-0346-4c1b-9a0f-8a0d230ee53e" providerId="ADAL" clId="{9431B13B-6E52-4829-9E1D-2D05DEE9C3DD}" dt="2022-01-20T20:46:28.415" v="916" actId="20577"/>
          <ac:spMkLst>
            <pc:docMk/>
            <pc:sldMk cId="1914547272" sldId="272"/>
            <ac:spMk id="2" creationId="{4232DC73-F0FE-48C9-B0BC-FD7DB72FD79F}"/>
          </ac:spMkLst>
        </pc:spChg>
        <pc:spChg chg="mod">
          <ac:chgData name="Paul Carriere" userId="35250c34-0346-4c1b-9a0f-8a0d230ee53e" providerId="ADAL" clId="{9431B13B-6E52-4829-9E1D-2D05DEE9C3DD}" dt="2022-01-20T22:53:47.481" v="4696" actId="313"/>
          <ac:spMkLst>
            <pc:docMk/>
            <pc:sldMk cId="1914547272" sldId="272"/>
            <ac:spMk id="3" creationId="{6BB7E8AD-A6A6-4B06-91FC-A938D4C5358C}"/>
          </ac:spMkLst>
        </pc:spChg>
      </pc:sldChg>
      <pc:sldChg chg="addSp delSp modSp new mod">
        <pc:chgData name="Paul Carriere" userId="35250c34-0346-4c1b-9a0f-8a0d230ee53e" providerId="ADAL" clId="{9431B13B-6E52-4829-9E1D-2D05DEE9C3DD}" dt="2022-01-20T22:55:32.935" v="4766" actId="1076"/>
        <pc:sldMkLst>
          <pc:docMk/>
          <pc:sldMk cId="263453044" sldId="273"/>
        </pc:sldMkLst>
        <pc:spChg chg="mod">
          <ac:chgData name="Paul Carriere" userId="35250c34-0346-4c1b-9a0f-8a0d230ee53e" providerId="ADAL" clId="{9431B13B-6E52-4829-9E1D-2D05DEE9C3DD}" dt="2022-01-20T21:10:09.522" v="2617" actId="20577"/>
          <ac:spMkLst>
            <pc:docMk/>
            <pc:sldMk cId="263453044" sldId="273"/>
            <ac:spMk id="2" creationId="{1D9D2D7E-B517-4510-BBAD-D474109CDFD5}"/>
          </ac:spMkLst>
        </pc:spChg>
        <pc:spChg chg="mod">
          <ac:chgData name="Paul Carriere" userId="35250c34-0346-4c1b-9a0f-8a0d230ee53e" providerId="ADAL" clId="{9431B13B-6E52-4829-9E1D-2D05DEE9C3DD}" dt="2022-01-20T22:22:17.366" v="4625" actId="20577"/>
          <ac:spMkLst>
            <pc:docMk/>
            <pc:sldMk cId="263453044" sldId="273"/>
            <ac:spMk id="3" creationId="{2735606E-8AEA-4DC2-8BCE-4FE7E3D6479B}"/>
          </ac:spMkLst>
        </pc:spChg>
        <pc:spChg chg="add mod">
          <ac:chgData name="Paul Carriere" userId="35250c34-0346-4c1b-9a0f-8a0d230ee53e" providerId="ADAL" clId="{9431B13B-6E52-4829-9E1D-2D05DEE9C3DD}" dt="2022-01-20T22:55:32.935" v="4766" actId="1076"/>
          <ac:spMkLst>
            <pc:docMk/>
            <pc:sldMk cId="263453044" sldId="273"/>
            <ac:spMk id="8" creationId="{90B6BE67-DF12-4C44-9F3B-B52B6C0DAACE}"/>
          </ac:spMkLst>
        </pc:spChg>
        <pc:graphicFrameChg chg="add del mod">
          <ac:chgData name="Paul Carriere" userId="35250c34-0346-4c1b-9a0f-8a0d230ee53e" providerId="ADAL" clId="{9431B13B-6E52-4829-9E1D-2D05DEE9C3DD}" dt="2022-01-20T21:09:36.141" v="2578" actId="478"/>
          <ac:graphicFrameMkLst>
            <pc:docMk/>
            <pc:sldMk cId="263453044" sldId="273"/>
            <ac:graphicFrameMk id="6" creationId="{A1C6F999-682E-4B5A-801E-6C43DC38F1BF}"/>
          </ac:graphicFrameMkLst>
        </pc:graphicFrameChg>
        <pc:picChg chg="add mod">
          <ac:chgData name="Paul Carriere" userId="35250c34-0346-4c1b-9a0f-8a0d230ee53e" providerId="ADAL" clId="{9431B13B-6E52-4829-9E1D-2D05DEE9C3DD}" dt="2022-01-20T22:55:32.935" v="4766" actId="1076"/>
          <ac:picMkLst>
            <pc:docMk/>
            <pc:sldMk cId="263453044" sldId="273"/>
            <ac:picMk id="2050" creationId="{85A68B96-4D8B-4BC6-9357-438E1084D590}"/>
          </ac:picMkLst>
        </pc:picChg>
        <pc:picChg chg="add mod">
          <ac:chgData name="Paul Carriere" userId="35250c34-0346-4c1b-9a0f-8a0d230ee53e" providerId="ADAL" clId="{9431B13B-6E52-4829-9E1D-2D05DEE9C3DD}" dt="2022-01-20T22:55:32.935" v="4766" actId="1076"/>
          <ac:picMkLst>
            <pc:docMk/>
            <pc:sldMk cId="263453044" sldId="273"/>
            <ac:picMk id="2052" creationId="{B7638B25-136A-45D8-B3E7-F49E8E4C6A51}"/>
          </ac:picMkLst>
        </pc:picChg>
      </pc:sldChg>
      <pc:sldChg chg="modSp new mod">
        <pc:chgData name="Paul Carriere" userId="35250c34-0346-4c1b-9a0f-8a0d230ee53e" providerId="ADAL" clId="{9431B13B-6E52-4829-9E1D-2D05DEE9C3DD}" dt="2022-01-20T23:00:10.054" v="4774" actId="20577"/>
        <pc:sldMkLst>
          <pc:docMk/>
          <pc:sldMk cId="2874275271" sldId="274"/>
        </pc:sldMkLst>
        <pc:spChg chg="mod">
          <ac:chgData name="Paul Carriere" userId="35250c34-0346-4c1b-9a0f-8a0d230ee53e" providerId="ADAL" clId="{9431B13B-6E52-4829-9E1D-2D05DEE9C3DD}" dt="2022-01-20T20:48:30.485" v="1030" actId="20577"/>
          <ac:spMkLst>
            <pc:docMk/>
            <pc:sldMk cId="2874275271" sldId="274"/>
            <ac:spMk id="2" creationId="{258C8855-4F1F-4271-B553-F4A6970C01E8}"/>
          </ac:spMkLst>
        </pc:spChg>
        <pc:spChg chg="mod">
          <ac:chgData name="Paul Carriere" userId="35250c34-0346-4c1b-9a0f-8a0d230ee53e" providerId="ADAL" clId="{9431B13B-6E52-4829-9E1D-2D05DEE9C3DD}" dt="2022-01-20T23:00:10.054" v="4774" actId="20577"/>
          <ac:spMkLst>
            <pc:docMk/>
            <pc:sldMk cId="2874275271" sldId="274"/>
            <ac:spMk id="3" creationId="{39F96317-5767-4FFD-9D8C-F06E8B0B39FD}"/>
          </ac:spMkLst>
        </pc:spChg>
      </pc:sldChg>
      <pc:sldChg chg="modSp new add del mod">
        <pc:chgData name="Paul Carriere" userId="35250c34-0346-4c1b-9a0f-8a0d230ee53e" providerId="ADAL" clId="{9431B13B-6E52-4829-9E1D-2D05DEE9C3DD}" dt="2022-01-20T21:29:20.942" v="3294" actId="47"/>
        <pc:sldMkLst>
          <pc:docMk/>
          <pc:sldMk cId="138953944" sldId="275"/>
        </pc:sldMkLst>
        <pc:spChg chg="mod">
          <ac:chgData name="Paul Carriere" userId="35250c34-0346-4c1b-9a0f-8a0d230ee53e" providerId="ADAL" clId="{9431B13B-6E52-4829-9E1D-2D05DEE9C3DD}" dt="2022-01-20T21:13:39.098" v="2705" actId="313"/>
          <ac:spMkLst>
            <pc:docMk/>
            <pc:sldMk cId="138953944" sldId="275"/>
            <ac:spMk id="2" creationId="{89D8AFC8-ED8B-4020-8A9C-269ED4CE1289}"/>
          </ac:spMkLst>
        </pc:spChg>
        <pc:spChg chg="mod">
          <ac:chgData name="Paul Carriere" userId="35250c34-0346-4c1b-9a0f-8a0d230ee53e" providerId="ADAL" clId="{9431B13B-6E52-4829-9E1D-2D05DEE9C3DD}" dt="2022-01-20T21:19:42.090" v="2934" actId="21"/>
          <ac:spMkLst>
            <pc:docMk/>
            <pc:sldMk cId="138953944" sldId="275"/>
            <ac:spMk id="3" creationId="{55D1C401-9620-43A6-BEB2-DD23D05C93C9}"/>
          </ac:spMkLst>
        </pc:spChg>
      </pc:sldChg>
      <pc:sldChg chg="modSp new mod ord">
        <pc:chgData name="Paul Carriere" userId="35250c34-0346-4c1b-9a0f-8a0d230ee53e" providerId="ADAL" clId="{9431B13B-6E52-4829-9E1D-2D05DEE9C3DD}" dt="2022-01-20T21:47:47.375" v="4209"/>
        <pc:sldMkLst>
          <pc:docMk/>
          <pc:sldMk cId="422304348" sldId="275"/>
        </pc:sldMkLst>
        <pc:spChg chg="mod">
          <ac:chgData name="Paul Carriere" userId="35250c34-0346-4c1b-9a0f-8a0d230ee53e" providerId="ADAL" clId="{9431B13B-6E52-4829-9E1D-2D05DEE9C3DD}" dt="2022-01-20T21:47:44.569" v="4207" actId="20577"/>
          <ac:spMkLst>
            <pc:docMk/>
            <pc:sldMk cId="422304348" sldId="275"/>
            <ac:spMk id="3" creationId="{78F1C38E-6F02-4679-9963-5B5B37B77305}"/>
          </ac:spMkLst>
        </pc:spChg>
      </pc:sldChg>
      <pc:sldChg chg="modSp add mod">
        <pc:chgData name="Paul Carriere" userId="35250c34-0346-4c1b-9a0f-8a0d230ee53e" providerId="ADAL" clId="{9431B13B-6E52-4829-9E1D-2D05DEE9C3DD}" dt="2022-01-20T23:02:11.073" v="4783"/>
        <pc:sldMkLst>
          <pc:docMk/>
          <pc:sldMk cId="640181263" sldId="276"/>
        </pc:sldMkLst>
        <pc:spChg chg="mod">
          <ac:chgData name="Paul Carriere" userId="35250c34-0346-4c1b-9a0f-8a0d230ee53e" providerId="ADAL" clId="{9431B13B-6E52-4829-9E1D-2D05DEE9C3DD}" dt="2022-01-20T23:02:11.073" v="4783"/>
          <ac:spMkLst>
            <pc:docMk/>
            <pc:sldMk cId="640181263" sldId="276"/>
            <ac:spMk id="3" creationId="{35878271-B85A-4B21-87A0-813F9A20A288}"/>
          </ac:spMkLst>
        </pc:spChg>
      </pc:sldChg>
      <pc:sldChg chg="del">
        <pc:chgData name="Paul Carriere" userId="35250c34-0346-4c1b-9a0f-8a0d230ee53e" providerId="ADAL" clId="{9431B13B-6E52-4829-9E1D-2D05DEE9C3DD}" dt="2022-01-20T20:31:36.688" v="0" actId="47"/>
        <pc:sldMkLst>
          <pc:docMk/>
          <pc:sldMk cId="3850323054" sldId="408"/>
        </pc:sldMkLst>
      </pc:sldChg>
      <pc:sldChg chg="del">
        <pc:chgData name="Paul Carriere" userId="35250c34-0346-4c1b-9a0f-8a0d230ee53e" providerId="ADAL" clId="{9431B13B-6E52-4829-9E1D-2D05DEE9C3DD}" dt="2022-01-20T20:31:36.688" v="0" actId="47"/>
        <pc:sldMkLst>
          <pc:docMk/>
          <pc:sldMk cId="2363685674" sldId="409"/>
        </pc:sldMkLst>
      </pc:sldChg>
      <pc:sldChg chg="del">
        <pc:chgData name="Paul Carriere" userId="35250c34-0346-4c1b-9a0f-8a0d230ee53e" providerId="ADAL" clId="{9431B13B-6E52-4829-9E1D-2D05DEE9C3DD}" dt="2022-01-20T20:31:36.688" v="0" actId="47"/>
        <pc:sldMkLst>
          <pc:docMk/>
          <pc:sldMk cId="3466300159" sldId="410"/>
        </pc:sldMkLst>
      </pc:sldChg>
      <pc:sldChg chg="del">
        <pc:chgData name="Paul Carriere" userId="35250c34-0346-4c1b-9a0f-8a0d230ee53e" providerId="ADAL" clId="{9431B13B-6E52-4829-9E1D-2D05DEE9C3DD}" dt="2022-01-20T20:31:36.688" v="0" actId="47"/>
        <pc:sldMkLst>
          <pc:docMk/>
          <pc:sldMk cId="81114454" sldId="41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D286A6-FDA7-994E-A196-981E6128A37B}" type="datetimeFigureOut">
              <a:rPr lang="en-US" smtClean="0"/>
              <a:t>1/20/2022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1D07BC-161C-0A49-A783-76AA7D7D6B56}" type="slidenum">
              <a:rPr lang="en-US" smtClean="0"/>
              <a:t>‹#›</a:t>
            </a:fld>
            <a:endParaRPr lang="en-US" dirty="0"/>
          </a:p>
        </p:txBody>
      </p:sp>
    </p:spTree>
    <p:extLst>
      <p:ext uri="{BB962C8B-B14F-4D97-AF65-F5344CB8AC3E}">
        <p14:creationId xmlns:p14="http://schemas.microsoft.com/office/powerpoint/2010/main" val="3322868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AB9E1-EDD8-EF4F-995E-2B43A008000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63C0163-EA1D-E746-918D-092C1353CE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F588337-EF5F-294C-B4DF-4BADCE1B17F8}"/>
              </a:ext>
            </a:extLst>
          </p:cNvPr>
          <p:cNvSpPr>
            <a:spLocks noGrp="1"/>
          </p:cNvSpPr>
          <p:nvPr>
            <p:ph type="dt" sz="half" idx="10"/>
          </p:nvPr>
        </p:nvSpPr>
        <p:spPr/>
        <p:txBody>
          <a:bodyPr/>
          <a:lstStyle/>
          <a:p>
            <a:fld id="{33792EF1-508B-3E47-B110-D4300DF572D0}" type="datetime1">
              <a:rPr lang="en-US" smtClean="0"/>
              <a:t>1/20/2022</a:t>
            </a:fld>
            <a:endParaRPr lang="en-US" dirty="0"/>
          </a:p>
        </p:txBody>
      </p:sp>
      <p:sp>
        <p:nvSpPr>
          <p:cNvPr id="5" name="Footer Placeholder 4">
            <a:extLst>
              <a:ext uri="{FF2B5EF4-FFF2-40B4-BE49-F238E27FC236}">
                <a16:creationId xmlns:a16="http://schemas.microsoft.com/office/drawing/2014/main" id="{BD94AF87-58FB-974E-8B86-0A2395D88A8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EDC421A-ECBA-BA4C-B534-7CFFEC8D7017}"/>
              </a:ext>
            </a:extLst>
          </p:cNvPr>
          <p:cNvSpPr>
            <a:spLocks noGrp="1"/>
          </p:cNvSpPr>
          <p:nvPr>
            <p:ph type="sldNum" sz="quarter" idx="12"/>
          </p:nvPr>
        </p:nvSpPr>
        <p:spPr/>
        <p:txBody>
          <a:bodyPr/>
          <a:lstStyle/>
          <a:p>
            <a:fld id="{C5C77E4C-1CFD-374C-9DF5-B5483B4F8C58}" type="slidenum">
              <a:rPr lang="en-US" smtClean="0"/>
              <a:t>‹#›</a:t>
            </a:fld>
            <a:endParaRPr lang="en-US" dirty="0"/>
          </a:p>
        </p:txBody>
      </p:sp>
    </p:spTree>
    <p:extLst>
      <p:ext uri="{BB962C8B-B14F-4D97-AF65-F5344CB8AC3E}">
        <p14:creationId xmlns:p14="http://schemas.microsoft.com/office/powerpoint/2010/main" val="3042912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0637E-9007-7148-9037-E7EA24B2A18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1153038-FC13-2E46-8722-0BE7FFC8DC9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C33883-75B1-C349-969C-5A8AE89D631F}"/>
              </a:ext>
            </a:extLst>
          </p:cNvPr>
          <p:cNvSpPr>
            <a:spLocks noGrp="1"/>
          </p:cNvSpPr>
          <p:nvPr>
            <p:ph type="dt" sz="half" idx="10"/>
          </p:nvPr>
        </p:nvSpPr>
        <p:spPr/>
        <p:txBody>
          <a:bodyPr/>
          <a:lstStyle/>
          <a:p>
            <a:fld id="{27E79194-232F-D440-913A-14E8D62A84FE}" type="datetime1">
              <a:rPr lang="en-US" smtClean="0"/>
              <a:t>1/20/2022</a:t>
            </a:fld>
            <a:endParaRPr lang="en-US" dirty="0"/>
          </a:p>
        </p:txBody>
      </p:sp>
      <p:sp>
        <p:nvSpPr>
          <p:cNvPr id="5" name="Footer Placeholder 4">
            <a:extLst>
              <a:ext uri="{FF2B5EF4-FFF2-40B4-BE49-F238E27FC236}">
                <a16:creationId xmlns:a16="http://schemas.microsoft.com/office/drawing/2014/main" id="{691B9E02-A8B7-1242-A509-10AC5C459EC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7CC91CB-6A0E-7543-802A-24CB3DD8CA24}"/>
              </a:ext>
            </a:extLst>
          </p:cNvPr>
          <p:cNvSpPr>
            <a:spLocks noGrp="1"/>
          </p:cNvSpPr>
          <p:nvPr>
            <p:ph type="sldNum" sz="quarter" idx="12"/>
          </p:nvPr>
        </p:nvSpPr>
        <p:spPr/>
        <p:txBody>
          <a:bodyPr/>
          <a:lstStyle/>
          <a:p>
            <a:fld id="{C5C77E4C-1CFD-374C-9DF5-B5483B4F8C58}" type="slidenum">
              <a:rPr lang="en-US" smtClean="0"/>
              <a:t>‹#›</a:t>
            </a:fld>
            <a:endParaRPr lang="en-US" dirty="0"/>
          </a:p>
        </p:txBody>
      </p:sp>
    </p:spTree>
    <p:extLst>
      <p:ext uri="{BB962C8B-B14F-4D97-AF65-F5344CB8AC3E}">
        <p14:creationId xmlns:p14="http://schemas.microsoft.com/office/powerpoint/2010/main" val="2253079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3D6E2C-8EAB-5048-8395-929543729A8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2880997-74E0-CE44-9549-D9A4C4DEFF0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2A9028-3A55-F146-8D97-F6D7DFAA51D5}"/>
              </a:ext>
            </a:extLst>
          </p:cNvPr>
          <p:cNvSpPr>
            <a:spLocks noGrp="1"/>
          </p:cNvSpPr>
          <p:nvPr>
            <p:ph type="dt" sz="half" idx="10"/>
          </p:nvPr>
        </p:nvSpPr>
        <p:spPr/>
        <p:txBody>
          <a:bodyPr/>
          <a:lstStyle/>
          <a:p>
            <a:fld id="{869B3BDA-5B23-1B4D-9827-28A4388D129F}" type="datetime1">
              <a:rPr lang="en-US" smtClean="0"/>
              <a:t>1/20/2022</a:t>
            </a:fld>
            <a:endParaRPr lang="en-US" dirty="0"/>
          </a:p>
        </p:txBody>
      </p:sp>
      <p:sp>
        <p:nvSpPr>
          <p:cNvPr id="5" name="Footer Placeholder 4">
            <a:extLst>
              <a:ext uri="{FF2B5EF4-FFF2-40B4-BE49-F238E27FC236}">
                <a16:creationId xmlns:a16="http://schemas.microsoft.com/office/drawing/2014/main" id="{41D19962-F22F-A94F-9794-6D4118E590B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57124CB-233E-1549-9BA9-966527BCF70A}"/>
              </a:ext>
            </a:extLst>
          </p:cNvPr>
          <p:cNvSpPr>
            <a:spLocks noGrp="1"/>
          </p:cNvSpPr>
          <p:nvPr>
            <p:ph type="sldNum" sz="quarter" idx="12"/>
          </p:nvPr>
        </p:nvSpPr>
        <p:spPr/>
        <p:txBody>
          <a:bodyPr/>
          <a:lstStyle/>
          <a:p>
            <a:fld id="{C5C77E4C-1CFD-374C-9DF5-B5483B4F8C58}" type="slidenum">
              <a:rPr lang="en-US" smtClean="0"/>
              <a:t>‹#›</a:t>
            </a:fld>
            <a:endParaRPr lang="en-US" dirty="0"/>
          </a:p>
        </p:txBody>
      </p:sp>
    </p:spTree>
    <p:extLst>
      <p:ext uri="{BB962C8B-B14F-4D97-AF65-F5344CB8AC3E}">
        <p14:creationId xmlns:p14="http://schemas.microsoft.com/office/powerpoint/2010/main" val="3575236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74349-81FC-BD44-B9DF-26A046E10B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432A10-F987-884C-B24A-FFBB0D66D0AC}"/>
              </a:ext>
            </a:extLst>
          </p:cNvPr>
          <p:cNvSpPr>
            <a:spLocks noGrp="1"/>
          </p:cNvSpPr>
          <p:nvPr>
            <p:ph idx="1"/>
          </p:nvPr>
        </p:nvSpPr>
        <p:spPr>
          <a:xfrm>
            <a:off x="637477" y="1279216"/>
            <a:ext cx="10515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B998E93-FAE0-C643-9A3F-137F7363E30C}"/>
              </a:ext>
            </a:extLst>
          </p:cNvPr>
          <p:cNvSpPr>
            <a:spLocks noGrp="1"/>
          </p:cNvSpPr>
          <p:nvPr>
            <p:ph type="dt" sz="half" idx="10"/>
          </p:nvPr>
        </p:nvSpPr>
        <p:spPr/>
        <p:txBody>
          <a:bodyPr/>
          <a:lstStyle/>
          <a:p>
            <a:fld id="{2356144D-E09B-2A4C-A794-4F5968474297}" type="datetime1">
              <a:rPr lang="en-US" smtClean="0"/>
              <a:t>1/20/2022</a:t>
            </a:fld>
            <a:endParaRPr lang="en-US" dirty="0"/>
          </a:p>
        </p:txBody>
      </p:sp>
      <p:sp>
        <p:nvSpPr>
          <p:cNvPr id="5" name="Footer Placeholder 4">
            <a:extLst>
              <a:ext uri="{FF2B5EF4-FFF2-40B4-BE49-F238E27FC236}">
                <a16:creationId xmlns:a16="http://schemas.microsoft.com/office/drawing/2014/main" id="{4F86C4E3-5316-D448-A2C2-8F3667B2AD9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124123A-261A-BB4E-8C16-5274318BC4E3}"/>
              </a:ext>
            </a:extLst>
          </p:cNvPr>
          <p:cNvSpPr>
            <a:spLocks noGrp="1"/>
          </p:cNvSpPr>
          <p:nvPr>
            <p:ph type="sldNum" sz="quarter" idx="12"/>
          </p:nvPr>
        </p:nvSpPr>
        <p:spPr/>
        <p:txBody>
          <a:bodyPr/>
          <a:lstStyle>
            <a:lvl1pPr>
              <a:defRPr sz="1600"/>
            </a:lvl1pPr>
          </a:lstStyle>
          <a:p>
            <a:fld id="{C5C77E4C-1CFD-374C-9DF5-B5483B4F8C58}" type="slidenum">
              <a:rPr lang="en-US" smtClean="0"/>
              <a:pPr/>
              <a:t>‹#›</a:t>
            </a:fld>
            <a:endParaRPr lang="en-US" dirty="0"/>
          </a:p>
        </p:txBody>
      </p:sp>
    </p:spTree>
    <p:extLst>
      <p:ext uri="{BB962C8B-B14F-4D97-AF65-F5344CB8AC3E}">
        <p14:creationId xmlns:p14="http://schemas.microsoft.com/office/powerpoint/2010/main" val="3482323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EFDF8-1CF0-C84B-86A7-9F597BAB68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4A8591D-D09A-094D-80D7-33D0EE6994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CCCB19-AE8B-CB4E-9D70-29ECB0CE821E}"/>
              </a:ext>
            </a:extLst>
          </p:cNvPr>
          <p:cNvSpPr>
            <a:spLocks noGrp="1"/>
          </p:cNvSpPr>
          <p:nvPr>
            <p:ph type="dt" sz="half" idx="10"/>
          </p:nvPr>
        </p:nvSpPr>
        <p:spPr/>
        <p:txBody>
          <a:bodyPr/>
          <a:lstStyle/>
          <a:p>
            <a:fld id="{7D1D353B-45F9-A940-8856-DA215DF06C25}" type="datetime1">
              <a:rPr lang="en-US" smtClean="0"/>
              <a:t>1/20/2022</a:t>
            </a:fld>
            <a:endParaRPr lang="en-US" dirty="0"/>
          </a:p>
        </p:txBody>
      </p:sp>
      <p:sp>
        <p:nvSpPr>
          <p:cNvPr id="5" name="Footer Placeholder 4">
            <a:extLst>
              <a:ext uri="{FF2B5EF4-FFF2-40B4-BE49-F238E27FC236}">
                <a16:creationId xmlns:a16="http://schemas.microsoft.com/office/drawing/2014/main" id="{4423BD78-F71F-E44C-9C8E-A6191A9B3E7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DACE468-FBE9-AB4A-9223-4B2E62DA2115}"/>
              </a:ext>
            </a:extLst>
          </p:cNvPr>
          <p:cNvSpPr>
            <a:spLocks noGrp="1"/>
          </p:cNvSpPr>
          <p:nvPr>
            <p:ph type="sldNum" sz="quarter" idx="12"/>
          </p:nvPr>
        </p:nvSpPr>
        <p:spPr/>
        <p:txBody>
          <a:bodyPr/>
          <a:lstStyle/>
          <a:p>
            <a:fld id="{C5C77E4C-1CFD-374C-9DF5-B5483B4F8C58}" type="slidenum">
              <a:rPr lang="en-US" smtClean="0"/>
              <a:t>‹#›</a:t>
            </a:fld>
            <a:endParaRPr lang="en-US" dirty="0"/>
          </a:p>
        </p:txBody>
      </p:sp>
    </p:spTree>
    <p:extLst>
      <p:ext uri="{BB962C8B-B14F-4D97-AF65-F5344CB8AC3E}">
        <p14:creationId xmlns:p14="http://schemas.microsoft.com/office/powerpoint/2010/main" val="2555989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E42EE-E13E-CD46-AA28-E2D31547A2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B8237E-720F-714A-BB99-8F825D3EF2F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06C50DC-B9B8-C948-B5E7-2672A4C1BD3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17807B1-06E1-F149-BD2A-167365EF3875}"/>
              </a:ext>
            </a:extLst>
          </p:cNvPr>
          <p:cNvSpPr>
            <a:spLocks noGrp="1"/>
          </p:cNvSpPr>
          <p:nvPr>
            <p:ph type="dt" sz="half" idx="10"/>
          </p:nvPr>
        </p:nvSpPr>
        <p:spPr/>
        <p:txBody>
          <a:bodyPr/>
          <a:lstStyle/>
          <a:p>
            <a:fld id="{E01698F6-FF1E-C242-9F4B-2B5C68A915ED}" type="datetime1">
              <a:rPr lang="en-US" smtClean="0"/>
              <a:t>1/20/2022</a:t>
            </a:fld>
            <a:endParaRPr lang="en-US" dirty="0"/>
          </a:p>
        </p:txBody>
      </p:sp>
      <p:sp>
        <p:nvSpPr>
          <p:cNvPr id="6" name="Footer Placeholder 5">
            <a:extLst>
              <a:ext uri="{FF2B5EF4-FFF2-40B4-BE49-F238E27FC236}">
                <a16:creationId xmlns:a16="http://schemas.microsoft.com/office/drawing/2014/main" id="{23B1A4A3-035D-0345-8C9C-682277F7FA4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37221FE-5762-4B4D-B4BE-CA8ABAC96D34}"/>
              </a:ext>
            </a:extLst>
          </p:cNvPr>
          <p:cNvSpPr>
            <a:spLocks noGrp="1"/>
          </p:cNvSpPr>
          <p:nvPr>
            <p:ph type="sldNum" sz="quarter" idx="12"/>
          </p:nvPr>
        </p:nvSpPr>
        <p:spPr/>
        <p:txBody>
          <a:bodyPr/>
          <a:lstStyle/>
          <a:p>
            <a:fld id="{C5C77E4C-1CFD-374C-9DF5-B5483B4F8C58}" type="slidenum">
              <a:rPr lang="en-US" smtClean="0"/>
              <a:t>‹#›</a:t>
            </a:fld>
            <a:endParaRPr lang="en-US" dirty="0"/>
          </a:p>
        </p:txBody>
      </p:sp>
    </p:spTree>
    <p:extLst>
      <p:ext uri="{BB962C8B-B14F-4D97-AF65-F5344CB8AC3E}">
        <p14:creationId xmlns:p14="http://schemas.microsoft.com/office/powerpoint/2010/main" val="501414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D0C77-6ABB-4749-8CD1-26F223DD4B9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320DDB7-5A32-E44C-9B13-F0270347DE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51309EB-4FA6-6E4A-8056-04780B118F93}"/>
              </a:ext>
            </a:extLst>
          </p:cNvPr>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4C4C904C-50BD-4A43-A0D1-1753663C8C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DE191DA-DCE3-4446-950A-955C331228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C7A4D8E-B6C6-9D47-9824-ACC836E8E206}"/>
              </a:ext>
            </a:extLst>
          </p:cNvPr>
          <p:cNvSpPr>
            <a:spLocks noGrp="1"/>
          </p:cNvSpPr>
          <p:nvPr>
            <p:ph type="dt" sz="half" idx="10"/>
          </p:nvPr>
        </p:nvSpPr>
        <p:spPr/>
        <p:txBody>
          <a:bodyPr/>
          <a:lstStyle/>
          <a:p>
            <a:fld id="{1C87185D-2034-774C-9F60-AFE619FBF723}" type="datetime1">
              <a:rPr lang="en-US" smtClean="0"/>
              <a:t>1/20/2022</a:t>
            </a:fld>
            <a:endParaRPr lang="en-US" dirty="0"/>
          </a:p>
        </p:txBody>
      </p:sp>
      <p:sp>
        <p:nvSpPr>
          <p:cNvPr id="8" name="Footer Placeholder 7">
            <a:extLst>
              <a:ext uri="{FF2B5EF4-FFF2-40B4-BE49-F238E27FC236}">
                <a16:creationId xmlns:a16="http://schemas.microsoft.com/office/drawing/2014/main" id="{F79E6631-8A2F-3245-AD39-00218A3F0691}"/>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E20F5E2-9DC8-D449-A3F4-C1C2DFDC2F2E}"/>
              </a:ext>
            </a:extLst>
          </p:cNvPr>
          <p:cNvSpPr>
            <a:spLocks noGrp="1"/>
          </p:cNvSpPr>
          <p:nvPr>
            <p:ph type="sldNum" sz="quarter" idx="12"/>
          </p:nvPr>
        </p:nvSpPr>
        <p:spPr/>
        <p:txBody>
          <a:bodyPr/>
          <a:lstStyle/>
          <a:p>
            <a:fld id="{C5C77E4C-1CFD-374C-9DF5-B5483B4F8C58}" type="slidenum">
              <a:rPr lang="en-US" smtClean="0"/>
              <a:t>‹#›</a:t>
            </a:fld>
            <a:endParaRPr lang="en-US" dirty="0"/>
          </a:p>
        </p:txBody>
      </p:sp>
    </p:spTree>
    <p:extLst>
      <p:ext uri="{BB962C8B-B14F-4D97-AF65-F5344CB8AC3E}">
        <p14:creationId xmlns:p14="http://schemas.microsoft.com/office/powerpoint/2010/main" val="2398600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A9799-BAA8-EB4D-9D5B-EC94F5E432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2D810E4-DFFF-F24B-8A19-42D74BCDC065}"/>
              </a:ext>
            </a:extLst>
          </p:cNvPr>
          <p:cNvSpPr>
            <a:spLocks noGrp="1"/>
          </p:cNvSpPr>
          <p:nvPr>
            <p:ph type="dt" sz="half" idx="10"/>
          </p:nvPr>
        </p:nvSpPr>
        <p:spPr/>
        <p:txBody>
          <a:bodyPr/>
          <a:lstStyle/>
          <a:p>
            <a:fld id="{709E46FA-0059-4243-8B58-4734F77802E8}" type="datetime1">
              <a:rPr lang="en-US" smtClean="0"/>
              <a:t>1/20/2022</a:t>
            </a:fld>
            <a:endParaRPr lang="en-US" dirty="0"/>
          </a:p>
        </p:txBody>
      </p:sp>
      <p:sp>
        <p:nvSpPr>
          <p:cNvPr id="4" name="Footer Placeholder 3">
            <a:extLst>
              <a:ext uri="{FF2B5EF4-FFF2-40B4-BE49-F238E27FC236}">
                <a16:creationId xmlns:a16="http://schemas.microsoft.com/office/drawing/2014/main" id="{E9B9D508-55CF-184F-A6D7-96260669C7C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0E0482D-CFB5-DE45-83FF-0B974231D19C}"/>
              </a:ext>
            </a:extLst>
          </p:cNvPr>
          <p:cNvSpPr>
            <a:spLocks noGrp="1"/>
          </p:cNvSpPr>
          <p:nvPr>
            <p:ph type="sldNum" sz="quarter" idx="12"/>
          </p:nvPr>
        </p:nvSpPr>
        <p:spPr/>
        <p:txBody>
          <a:bodyPr/>
          <a:lstStyle/>
          <a:p>
            <a:fld id="{C5C77E4C-1CFD-374C-9DF5-B5483B4F8C58}" type="slidenum">
              <a:rPr lang="en-US" smtClean="0"/>
              <a:t>‹#›</a:t>
            </a:fld>
            <a:endParaRPr lang="en-US" dirty="0"/>
          </a:p>
        </p:txBody>
      </p:sp>
    </p:spTree>
    <p:extLst>
      <p:ext uri="{BB962C8B-B14F-4D97-AF65-F5344CB8AC3E}">
        <p14:creationId xmlns:p14="http://schemas.microsoft.com/office/powerpoint/2010/main" val="735435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FF4DE0-F004-3D44-BF9F-802C390F0042}"/>
              </a:ext>
            </a:extLst>
          </p:cNvPr>
          <p:cNvSpPr>
            <a:spLocks noGrp="1"/>
          </p:cNvSpPr>
          <p:nvPr>
            <p:ph type="dt" sz="half" idx="10"/>
          </p:nvPr>
        </p:nvSpPr>
        <p:spPr/>
        <p:txBody>
          <a:bodyPr/>
          <a:lstStyle/>
          <a:p>
            <a:fld id="{C8B7016B-1F35-184D-825A-63A4D8C639A7}" type="datetime1">
              <a:rPr lang="en-US" smtClean="0"/>
              <a:t>1/20/2022</a:t>
            </a:fld>
            <a:endParaRPr lang="en-US" dirty="0"/>
          </a:p>
        </p:txBody>
      </p:sp>
      <p:sp>
        <p:nvSpPr>
          <p:cNvPr id="3" name="Footer Placeholder 2">
            <a:extLst>
              <a:ext uri="{FF2B5EF4-FFF2-40B4-BE49-F238E27FC236}">
                <a16:creationId xmlns:a16="http://schemas.microsoft.com/office/drawing/2014/main" id="{4DBD47FB-71F3-0D48-B3BD-126118A4EBDD}"/>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D864A26-990A-5445-A512-B6288982E341}"/>
              </a:ext>
            </a:extLst>
          </p:cNvPr>
          <p:cNvSpPr>
            <a:spLocks noGrp="1"/>
          </p:cNvSpPr>
          <p:nvPr>
            <p:ph type="sldNum" sz="quarter" idx="12"/>
          </p:nvPr>
        </p:nvSpPr>
        <p:spPr/>
        <p:txBody>
          <a:bodyPr/>
          <a:lstStyle/>
          <a:p>
            <a:fld id="{C5C77E4C-1CFD-374C-9DF5-B5483B4F8C58}" type="slidenum">
              <a:rPr lang="en-US" smtClean="0"/>
              <a:t>‹#›</a:t>
            </a:fld>
            <a:endParaRPr lang="en-US" dirty="0"/>
          </a:p>
        </p:txBody>
      </p:sp>
    </p:spTree>
    <p:extLst>
      <p:ext uri="{BB962C8B-B14F-4D97-AF65-F5344CB8AC3E}">
        <p14:creationId xmlns:p14="http://schemas.microsoft.com/office/powerpoint/2010/main" val="720518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21FA8-033A-B54A-B4CF-1640CEA520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0C64C23-179C-DD41-AAA4-291FA51F7A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0FA5771-6986-D24B-B4CA-DBD77E4257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9A5E22-0DDF-B940-ACD7-FF9962A0400E}"/>
              </a:ext>
            </a:extLst>
          </p:cNvPr>
          <p:cNvSpPr>
            <a:spLocks noGrp="1"/>
          </p:cNvSpPr>
          <p:nvPr>
            <p:ph type="dt" sz="half" idx="10"/>
          </p:nvPr>
        </p:nvSpPr>
        <p:spPr/>
        <p:txBody>
          <a:bodyPr/>
          <a:lstStyle/>
          <a:p>
            <a:fld id="{1E5DDD50-3FA4-0142-B4FE-8C2BE71A85BC}" type="datetime1">
              <a:rPr lang="en-US" smtClean="0"/>
              <a:t>1/20/2022</a:t>
            </a:fld>
            <a:endParaRPr lang="en-US" dirty="0"/>
          </a:p>
        </p:txBody>
      </p:sp>
      <p:sp>
        <p:nvSpPr>
          <p:cNvPr id="6" name="Footer Placeholder 5">
            <a:extLst>
              <a:ext uri="{FF2B5EF4-FFF2-40B4-BE49-F238E27FC236}">
                <a16:creationId xmlns:a16="http://schemas.microsoft.com/office/drawing/2014/main" id="{28EB0E87-172F-2B48-9BCE-EE40B0065C7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9EE156E-6E1B-D743-89EA-8BF022E4E3CC}"/>
              </a:ext>
            </a:extLst>
          </p:cNvPr>
          <p:cNvSpPr>
            <a:spLocks noGrp="1"/>
          </p:cNvSpPr>
          <p:nvPr>
            <p:ph type="sldNum" sz="quarter" idx="12"/>
          </p:nvPr>
        </p:nvSpPr>
        <p:spPr/>
        <p:txBody>
          <a:bodyPr/>
          <a:lstStyle/>
          <a:p>
            <a:fld id="{C5C77E4C-1CFD-374C-9DF5-B5483B4F8C58}" type="slidenum">
              <a:rPr lang="en-US" smtClean="0"/>
              <a:t>‹#›</a:t>
            </a:fld>
            <a:endParaRPr lang="en-US" dirty="0"/>
          </a:p>
        </p:txBody>
      </p:sp>
    </p:spTree>
    <p:extLst>
      <p:ext uri="{BB962C8B-B14F-4D97-AF65-F5344CB8AC3E}">
        <p14:creationId xmlns:p14="http://schemas.microsoft.com/office/powerpoint/2010/main" val="3270383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F5BD5-E948-6C40-9DE1-2CD09BC78C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C2C29DA-C95C-FE47-8C72-CB14B09ABF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59E5701-EA87-6945-A4CC-A7354ACDD4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67BDF2-D113-6845-B4EC-F8D54FD4E71A}"/>
              </a:ext>
            </a:extLst>
          </p:cNvPr>
          <p:cNvSpPr>
            <a:spLocks noGrp="1"/>
          </p:cNvSpPr>
          <p:nvPr>
            <p:ph type="dt" sz="half" idx="10"/>
          </p:nvPr>
        </p:nvSpPr>
        <p:spPr/>
        <p:txBody>
          <a:bodyPr/>
          <a:lstStyle/>
          <a:p>
            <a:fld id="{B71224B1-9D7F-F745-948B-726E977B2C0B}" type="datetime1">
              <a:rPr lang="en-US" smtClean="0"/>
              <a:t>1/20/2022</a:t>
            </a:fld>
            <a:endParaRPr lang="en-US" dirty="0"/>
          </a:p>
        </p:txBody>
      </p:sp>
      <p:sp>
        <p:nvSpPr>
          <p:cNvPr id="6" name="Footer Placeholder 5">
            <a:extLst>
              <a:ext uri="{FF2B5EF4-FFF2-40B4-BE49-F238E27FC236}">
                <a16:creationId xmlns:a16="http://schemas.microsoft.com/office/drawing/2014/main" id="{0E470FA2-14F6-4E49-B1CA-BF8C6503B30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A1DB594-10C2-F64F-B652-A080B458438F}"/>
              </a:ext>
            </a:extLst>
          </p:cNvPr>
          <p:cNvSpPr>
            <a:spLocks noGrp="1"/>
          </p:cNvSpPr>
          <p:nvPr>
            <p:ph type="sldNum" sz="quarter" idx="12"/>
          </p:nvPr>
        </p:nvSpPr>
        <p:spPr/>
        <p:txBody>
          <a:bodyPr/>
          <a:lstStyle/>
          <a:p>
            <a:fld id="{C5C77E4C-1CFD-374C-9DF5-B5483B4F8C58}" type="slidenum">
              <a:rPr lang="en-US" smtClean="0"/>
              <a:t>‹#›</a:t>
            </a:fld>
            <a:endParaRPr lang="en-US" dirty="0"/>
          </a:p>
        </p:txBody>
      </p:sp>
    </p:spTree>
    <p:extLst>
      <p:ext uri="{BB962C8B-B14F-4D97-AF65-F5344CB8AC3E}">
        <p14:creationId xmlns:p14="http://schemas.microsoft.com/office/powerpoint/2010/main" val="3200257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C65D5FC-CD57-8948-BB38-545EBD94BDBE}"/>
              </a:ext>
            </a:extLst>
          </p:cNvPr>
          <p:cNvSpPr/>
          <p:nvPr userDrawn="1"/>
        </p:nvSpPr>
        <p:spPr>
          <a:xfrm>
            <a:off x="5807" y="1"/>
            <a:ext cx="9936619" cy="833376"/>
          </a:xfrm>
          <a:prstGeom prst="rect">
            <a:avLst/>
          </a:prstGeom>
          <a:solidFill>
            <a:srgbClr val="549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A picture containing bird&#10;&#10;Description automatically generated">
            <a:extLst>
              <a:ext uri="{FF2B5EF4-FFF2-40B4-BE49-F238E27FC236}">
                <a16:creationId xmlns:a16="http://schemas.microsoft.com/office/drawing/2014/main" id="{76BA4418-072F-664E-BF56-4EF8A8AA3F9B}"/>
              </a:ext>
            </a:extLst>
          </p:cNvPr>
          <p:cNvPicPr>
            <a:picLocks noChangeAspect="1"/>
          </p:cNvPicPr>
          <p:nvPr userDrawn="1"/>
        </p:nvPicPr>
        <p:blipFill>
          <a:blip r:embed="rId13" cstate="email">
            <a:extLst>
              <a:ext uri="{28A0092B-C50C-407E-A947-70E740481C1C}">
                <a14:useLocalDpi xmlns:a14="http://schemas.microsoft.com/office/drawing/2010/main"/>
              </a:ext>
            </a:extLst>
          </a:blip>
          <a:stretch>
            <a:fillRect/>
          </a:stretch>
        </p:blipFill>
        <p:spPr>
          <a:xfrm>
            <a:off x="10169165" y="377324"/>
            <a:ext cx="1796096" cy="426028"/>
          </a:xfrm>
          <a:prstGeom prst="rect">
            <a:avLst/>
          </a:prstGeom>
        </p:spPr>
      </p:pic>
      <p:cxnSp>
        <p:nvCxnSpPr>
          <p:cNvPr id="8" name="Straight Connector 7">
            <a:extLst>
              <a:ext uri="{FF2B5EF4-FFF2-40B4-BE49-F238E27FC236}">
                <a16:creationId xmlns:a16="http://schemas.microsoft.com/office/drawing/2014/main" id="{D84B5BB8-494A-E240-8492-A793F70F1763}"/>
              </a:ext>
            </a:extLst>
          </p:cNvPr>
          <p:cNvCxnSpPr>
            <a:cxnSpLocks/>
          </p:cNvCxnSpPr>
          <p:nvPr userDrawn="1"/>
        </p:nvCxnSpPr>
        <p:spPr>
          <a:xfrm>
            <a:off x="10613910" y="803352"/>
            <a:ext cx="1578090" cy="0"/>
          </a:xfrm>
          <a:prstGeom prst="line">
            <a:avLst/>
          </a:prstGeom>
          <a:ln>
            <a:solidFill>
              <a:srgbClr val="257EC3"/>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7C5D584A-FDBC-B64D-8B21-0BBE9AB478EC}"/>
              </a:ext>
            </a:extLst>
          </p:cNvPr>
          <p:cNvSpPr>
            <a:spLocks noGrp="1"/>
          </p:cNvSpPr>
          <p:nvPr>
            <p:ph type="title"/>
          </p:nvPr>
        </p:nvSpPr>
        <p:spPr>
          <a:xfrm>
            <a:off x="917223" y="150635"/>
            <a:ext cx="8983133" cy="53798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48FC29B8-76DD-AF45-847C-BF1E62812969}"/>
              </a:ext>
            </a:extLst>
          </p:cNvPr>
          <p:cNvSpPr>
            <a:spLocks noGrp="1"/>
          </p:cNvSpPr>
          <p:nvPr>
            <p:ph type="body" idx="1"/>
          </p:nvPr>
        </p:nvSpPr>
        <p:spPr>
          <a:xfrm>
            <a:off x="760140" y="1278532"/>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1"/>
            <a:endParaRPr lang="en-US" dirty="0"/>
          </a:p>
        </p:txBody>
      </p:sp>
      <p:sp>
        <p:nvSpPr>
          <p:cNvPr id="4" name="Date Placeholder 3">
            <a:extLst>
              <a:ext uri="{FF2B5EF4-FFF2-40B4-BE49-F238E27FC236}">
                <a16:creationId xmlns:a16="http://schemas.microsoft.com/office/drawing/2014/main" id="{8A016A6C-4BCC-AA48-A73C-821E33FF0D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DBE646-E3B0-0B41-810A-8DB20FD5141C}" type="datetime1">
              <a:rPr lang="en-US" smtClean="0"/>
              <a:t>1/20/2022</a:t>
            </a:fld>
            <a:endParaRPr lang="en-US" dirty="0"/>
          </a:p>
        </p:txBody>
      </p:sp>
      <p:sp>
        <p:nvSpPr>
          <p:cNvPr id="5" name="Footer Placeholder 4">
            <a:extLst>
              <a:ext uri="{FF2B5EF4-FFF2-40B4-BE49-F238E27FC236}">
                <a16:creationId xmlns:a16="http://schemas.microsoft.com/office/drawing/2014/main" id="{8A138B05-9F56-EE4D-99B7-D692A16B6D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96FC9EB-01B3-A54E-A075-3D7D8205A125}"/>
              </a:ext>
            </a:extLst>
          </p:cNvPr>
          <p:cNvSpPr>
            <a:spLocks noGrp="1"/>
          </p:cNvSpPr>
          <p:nvPr>
            <p:ph type="sldNum" sz="quarter" idx="4"/>
          </p:nvPr>
        </p:nvSpPr>
        <p:spPr>
          <a:xfrm>
            <a:off x="-11289" y="8917"/>
            <a:ext cx="871940" cy="811437"/>
          </a:xfrm>
          <a:prstGeom prst="rect">
            <a:avLst/>
          </a:prstGeom>
          <a:solidFill>
            <a:srgbClr val="78AEDF"/>
          </a:solidFill>
        </p:spPr>
        <p:txBody>
          <a:bodyPr vert="horz" lIns="91440" tIns="45720" rIns="91440" bIns="45720" rtlCol="0" anchor="ctr"/>
          <a:lstStyle>
            <a:lvl1pPr algn="ctr">
              <a:defRPr sz="1200">
                <a:solidFill>
                  <a:schemeClr val="bg1"/>
                </a:solidFill>
              </a:defRPr>
            </a:lvl1pPr>
          </a:lstStyle>
          <a:p>
            <a:fld id="{C5C77E4C-1CFD-374C-9DF5-B5483B4F8C58}" type="slidenum">
              <a:rPr lang="en-US" smtClean="0"/>
              <a:pPr/>
              <a:t>‹#›</a:t>
            </a:fld>
            <a:endParaRPr lang="en-US" dirty="0"/>
          </a:p>
        </p:txBody>
      </p:sp>
    </p:spTree>
    <p:extLst>
      <p:ext uri="{BB962C8B-B14F-4D97-AF65-F5344CB8AC3E}">
        <p14:creationId xmlns:p14="http://schemas.microsoft.com/office/powerpoint/2010/main" val="694884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20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p:titleStyle>
    <p:bodyStyle>
      <a:lvl1pPr marL="228600" indent="-228600" algn="l" defTabSz="914400" rtl="0" eaLnBrk="1" latinLnBrk="0" hangingPunct="1">
        <a:lnSpc>
          <a:spcPct val="90000"/>
        </a:lnSpc>
        <a:spcBef>
          <a:spcPts val="1000"/>
        </a:spcBef>
        <a:spcAft>
          <a:spcPts val="0"/>
        </a:spcAft>
        <a:buFont typeface="Wingdings" pitchFamily="2" charset="2"/>
        <a:buChar char="§"/>
        <a:defRPr sz="16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573088" indent="-176213" algn="l" defTabSz="914400" rtl="0" eaLnBrk="1" latinLnBrk="0" hangingPunct="1">
        <a:lnSpc>
          <a:spcPct val="90000"/>
        </a:lnSpc>
        <a:spcBef>
          <a:spcPts val="500"/>
        </a:spcBef>
        <a:spcAft>
          <a:spcPts val="0"/>
        </a:spcAft>
        <a:buFont typeface="Cambria" panose="02040503050406030204" pitchFamily="18" charset="0"/>
        <a:buChar char="⎼"/>
        <a:tabLst/>
        <a:defRPr sz="16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24DC484-55ED-AB4D-BF01-2D7B13BB5D3A}"/>
              </a:ext>
            </a:extLst>
          </p:cNvPr>
          <p:cNvSpPr/>
          <p:nvPr/>
        </p:nvSpPr>
        <p:spPr>
          <a:xfrm>
            <a:off x="0" y="1606706"/>
            <a:ext cx="12192000" cy="5251294"/>
          </a:xfrm>
          <a:prstGeom prst="rect">
            <a:avLst/>
          </a:prstGeom>
          <a:solidFill>
            <a:srgbClr val="549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0868764-5812-B94F-BFF6-D96FDC7233FE}"/>
              </a:ext>
            </a:extLst>
          </p:cNvPr>
          <p:cNvSpPr>
            <a:spLocks noGrp="1"/>
          </p:cNvSpPr>
          <p:nvPr>
            <p:ph idx="1"/>
          </p:nvPr>
        </p:nvSpPr>
        <p:spPr>
          <a:xfrm>
            <a:off x="1091400" y="1826439"/>
            <a:ext cx="10515600" cy="2910758"/>
          </a:xfrm>
        </p:spPr>
        <p:txBody>
          <a:bodyPr>
            <a:normAutofit/>
          </a:bodyPr>
          <a:lstStyle/>
          <a:p>
            <a:pPr marL="0" indent="0">
              <a:lnSpc>
                <a:spcPts val="5380"/>
              </a:lnSpc>
              <a:buNone/>
            </a:pPr>
            <a:r>
              <a:rPr lang="en-US" sz="4800" dirty="0"/>
              <a:t>Collider Industrialization </a:t>
            </a:r>
            <a:endParaRPr lang="en-US" sz="4800" b="1" dirty="0"/>
          </a:p>
        </p:txBody>
      </p:sp>
      <p:pic>
        <p:nvPicPr>
          <p:cNvPr id="5" name="Picture 4" descr="A picture containing bird&#10;&#10;Description automatically generated">
            <a:extLst>
              <a:ext uri="{FF2B5EF4-FFF2-40B4-BE49-F238E27FC236}">
                <a16:creationId xmlns:a16="http://schemas.microsoft.com/office/drawing/2014/main" id="{9E7271BB-9573-D14B-9D90-757FAEC6102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889357" y="450898"/>
            <a:ext cx="3075904" cy="729594"/>
          </a:xfrm>
          <a:prstGeom prst="rect">
            <a:avLst/>
          </a:prstGeom>
        </p:spPr>
      </p:pic>
      <p:cxnSp>
        <p:nvCxnSpPr>
          <p:cNvPr id="6" name="Straight Connector 5">
            <a:extLst>
              <a:ext uri="{FF2B5EF4-FFF2-40B4-BE49-F238E27FC236}">
                <a16:creationId xmlns:a16="http://schemas.microsoft.com/office/drawing/2014/main" id="{1D008A8D-F7F5-2F4B-B70C-E40B6C8BF246}"/>
              </a:ext>
            </a:extLst>
          </p:cNvPr>
          <p:cNvCxnSpPr>
            <a:cxnSpLocks/>
          </p:cNvCxnSpPr>
          <p:nvPr/>
        </p:nvCxnSpPr>
        <p:spPr>
          <a:xfrm>
            <a:off x="9757458" y="1096845"/>
            <a:ext cx="2399820" cy="0"/>
          </a:xfrm>
          <a:prstGeom prst="line">
            <a:avLst/>
          </a:prstGeom>
          <a:ln>
            <a:solidFill>
              <a:srgbClr val="257EC3"/>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CFB1C8E9-9546-7043-AB39-E60FE0E11252}"/>
              </a:ext>
            </a:extLst>
          </p:cNvPr>
          <p:cNvSpPr txBox="1">
            <a:spLocks/>
          </p:cNvSpPr>
          <p:nvPr/>
        </p:nvSpPr>
        <p:spPr>
          <a:xfrm>
            <a:off x="1126122" y="4737197"/>
            <a:ext cx="10515600" cy="150155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spcAft>
                <a:spcPts val="0"/>
              </a:spcAft>
              <a:buFont typeface="Wingdings" pitchFamily="2" charset="2"/>
              <a:buChar char="§"/>
              <a:defRPr sz="16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573088" indent="-176213" algn="l" defTabSz="914400" rtl="0" eaLnBrk="1" latinLnBrk="0" hangingPunct="1">
              <a:lnSpc>
                <a:spcPct val="90000"/>
              </a:lnSpc>
              <a:spcBef>
                <a:spcPts val="500"/>
              </a:spcBef>
              <a:spcAft>
                <a:spcPts val="0"/>
              </a:spcAft>
              <a:buFont typeface="Cambria" panose="02040503050406030204" pitchFamily="18" charset="0"/>
              <a:buChar char="⎼"/>
              <a:tabLst/>
              <a:defRPr sz="16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5580"/>
              </a:lnSpc>
              <a:buFont typeface="Wingdings" pitchFamily="2" charset="2"/>
              <a:buNone/>
            </a:pPr>
            <a:r>
              <a:rPr lang="en-US" sz="1800" dirty="0">
                <a:solidFill>
                  <a:schemeClr val="bg1"/>
                </a:solidFill>
              </a:rPr>
              <a:t>Jan 20, 2022</a:t>
            </a:r>
          </a:p>
        </p:txBody>
      </p:sp>
    </p:spTree>
    <p:extLst>
      <p:ext uri="{BB962C8B-B14F-4D97-AF65-F5344CB8AC3E}">
        <p14:creationId xmlns:p14="http://schemas.microsoft.com/office/powerpoint/2010/main" val="1488776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25C44-F369-4B66-9D80-F12C3AC4D0E4}"/>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78F1C38E-6F02-4679-9963-5B5B37B77305}"/>
              </a:ext>
            </a:extLst>
          </p:cNvPr>
          <p:cNvSpPr>
            <a:spLocks noGrp="1"/>
          </p:cNvSpPr>
          <p:nvPr>
            <p:ph idx="1"/>
          </p:nvPr>
        </p:nvSpPr>
        <p:spPr/>
        <p:txBody>
          <a:bodyPr/>
          <a:lstStyle/>
          <a:p>
            <a:r>
              <a:rPr lang="en-US" sz="1800" i="1" dirty="0">
                <a:solidFill>
                  <a:srgbClr val="000000"/>
                </a:solidFill>
                <a:effectLst/>
                <a:latin typeface="Calibri" panose="020F0502020204030204" pitchFamily="34" charset="0"/>
                <a:ea typeface="Calibri" panose="020F0502020204030204" pitchFamily="34" charset="0"/>
              </a:rPr>
              <a:t>How do we scale up to production?</a:t>
            </a:r>
          </a:p>
          <a:p>
            <a:r>
              <a:rPr lang="en-US" sz="1800" i="1" dirty="0">
                <a:solidFill>
                  <a:srgbClr val="000000"/>
                </a:solidFill>
                <a:effectLst/>
                <a:latin typeface="Calibri" panose="020F0502020204030204" pitchFamily="34" charset="0"/>
                <a:ea typeface="Calibri" panose="020F0502020204030204" pitchFamily="34" charset="0"/>
              </a:rPr>
              <a:t>How do we integrate industry input into engineering of components?</a:t>
            </a:r>
            <a:endParaRPr lang="en-US" sz="1800" dirty="0">
              <a:effectLst/>
              <a:latin typeface="Calibri" panose="020F0502020204030204" pitchFamily="34" charset="0"/>
              <a:ea typeface="Calibri" panose="020F0502020204030204" pitchFamily="34" charset="0"/>
            </a:endParaRPr>
          </a:p>
          <a:p>
            <a:r>
              <a:rPr lang="en-US" sz="1800" i="1" dirty="0">
                <a:solidFill>
                  <a:srgbClr val="000000"/>
                </a:solidFill>
                <a:effectLst/>
                <a:latin typeface="Calibri" panose="020F0502020204030204" pitchFamily="34" charset="0"/>
                <a:ea typeface="Calibri" panose="020F0502020204030204" pitchFamily="34" charset="0"/>
              </a:rPr>
              <a:t>What are best technologies to transfer to industry - rf source, electronics, structures, assembly, installation, test, R&amp;D?</a:t>
            </a:r>
            <a:endParaRPr lang="en-US" sz="1800" dirty="0">
              <a:effectLst/>
              <a:latin typeface="Calibri" panose="020F0502020204030204" pitchFamily="34" charset="0"/>
              <a:ea typeface="Calibri" panose="020F0502020204030204" pitchFamily="34" charset="0"/>
            </a:endParaRPr>
          </a:p>
          <a:p>
            <a:r>
              <a:rPr lang="en-US" sz="1800" i="1" dirty="0">
                <a:solidFill>
                  <a:srgbClr val="000000"/>
                </a:solidFill>
                <a:effectLst/>
                <a:latin typeface="Calibri" panose="020F0502020204030204" pitchFamily="34" charset="0"/>
                <a:ea typeface="Calibri" panose="020F0502020204030204" pitchFamily="34" charset="0"/>
              </a:rPr>
              <a:t>How do we position US industry for success?</a:t>
            </a:r>
            <a:endParaRPr lang="en-US" sz="1800" dirty="0">
              <a:effectLst/>
              <a:latin typeface="Calibri" panose="020F0502020204030204" pitchFamily="34" charset="0"/>
              <a:ea typeface="Calibri" panose="020F0502020204030204" pitchFamily="34" charset="0"/>
            </a:endParaRPr>
          </a:p>
          <a:p>
            <a:r>
              <a:rPr lang="en-US" sz="1800" i="1" dirty="0">
                <a:solidFill>
                  <a:srgbClr val="000000"/>
                </a:solidFill>
                <a:effectLst/>
                <a:latin typeface="Calibri" panose="020F0502020204030204" pitchFamily="34" charset="0"/>
                <a:ea typeface="Calibri" panose="020F0502020204030204" pitchFamily="34" charset="0"/>
              </a:rPr>
              <a:t>How do we impact technologies in other areas?</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39D5C09-1D88-4F23-898F-D616F74D8705}"/>
              </a:ext>
            </a:extLst>
          </p:cNvPr>
          <p:cNvSpPr>
            <a:spLocks noGrp="1"/>
          </p:cNvSpPr>
          <p:nvPr>
            <p:ph type="sldNum" sz="quarter" idx="12"/>
          </p:nvPr>
        </p:nvSpPr>
        <p:spPr/>
        <p:txBody>
          <a:bodyPr/>
          <a:lstStyle/>
          <a:p>
            <a:fld id="{C5C77E4C-1CFD-374C-9DF5-B5483B4F8C58}" type="slidenum">
              <a:rPr lang="en-US" smtClean="0"/>
              <a:pPr/>
              <a:t>2</a:t>
            </a:fld>
            <a:endParaRPr lang="en-US" dirty="0"/>
          </a:p>
        </p:txBody>
      </p:sp>
    </p:spTree>
    <p:extLst>
      <p:ext uri="{BB962C8B-B14F-4D97-AF65-F5344CB8AC3E}">
        <p14:creationId xmlns:p14="http://schemas.microsoft.com/office/powerpoint/2010/main" val="422304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D2D7E-B517-4510-BBAD-D474109CDFD5}"/>
              </a:ext>
            </a:extLst>
          </p:cNvPr>
          <p:cNvSpPr>
            <a:spLocks noGrp="1"/>
          </p:cNvSpPr>
          <p:nvPr>
            <p:ph type="title"/>
          </p:nvPr>
        </p:nvSpPr>
        <p:spPr/>
        <p:txBody>
          <a:bodyPr/>
          <a:lstStyle/>
          <a:p>
            <a:r>
              <a:rPr lang="en-US" dirty="0"/>
              <a:t>Industrial targets</a:t>
            </a:r>
          </a:p>
        </p:txBody>
      </p:sp>
      <p:sp>
        <p:nvSpPr>
          <p:cNvPr id="3" name="Content Placeholder 2">
            <a:extLst>
              <a:ext uri="{FF2B5EF4-FFF2-40B4-BE49-F238E27FC236}">
                <a16:creationId xmlns:a16="http://schemas.microsoft.com/office/drawing/2014/main" id="{2735606E-8AEA-4DC2-8BCE-4FE7E3D6479B}"/>
              </a:ext>
            </a:extLst>
          </p:cNvPr>
          <p:cNvSpPr>
            <a:spLocks noGrp="1"/>
          </p:cNvSpPr>
          <p:nvPr>
            <p:ph idx="1"/>
          </p:nvPr>
        </p:nvSpPr>
        <p:spPr>
          <a:xfrm>
            <a:off x="637477" y="1279215"/>
            <a:ext cx="10272978" cy="2499879"/>
          </a:xfrm>
        </p:spPr>
        <p:txBody>
          <a:bodyPr>
            <a:noAutofit/>
          </a:bodyPr>
          <a:lstStyle/>
          <a:p>
            <a:r>
              <a:rPr lang="en-US" dirty="0"/>
              <a:t>Production rate @ 2030</a:t>
            </a:r>
          </a:p>
          <a:p>
            <a:pPr lvl="1"/>
            <a:r>
              <a:rPr lang="en-US" u="sng" dirty="0">
                <a:effectLst/>
              </a:rPr>
              <a:t>400x 1 m structures </a:t>
            </a:r>
          </a:p>
          <a:p>
            <a:pPr lvl="1"/>
            <a:r>
              <a:rPr lang="en-US" dirty="0">
                <a:effectLst/>
              </a:rPr>
              <a:t>200x  65 MW klystrons, </a:t>
            </a:r>
          </a:p>
          <a:p>
            <a:pPr lvl="1"/>
            <a:r>
              <a:rPr lang="en-US" dirty="0">
                <a:effectLst/>
              </a:rPr>
              <a:t>50 cryomodules</a:t>
            </a:r>
          </a:p>
          <a:p>
            <a:r>
              <a:rPr lang="en-US" dirty="0"/>
              <a:t>Boeing: Estimated to produce 350x 737s in 2022 </a:t>
            </a:r>
          </a:p>
          <a:p>
            <a:r>
              <a:rPr lang="en-US" dirty="0"/>
              <a:t>WW2 US aircraft production: </a:t>
            </a:r>
          </a:p>
          <a:p>
            <a:pPr lvl="1"/>
            <a:r>
              <a:rPr lang="en-US" dirty="0"/>
              <a:t>1940: 3,611 </a:t>
            </a:r>
          </a:p>
          <a:p>
            <a:pPr lvl="1"/>
            <a:r>
              <a:rPr lang="en-US" dirty="0"/>
              <a:t>1944: 96,270 (2,600%) </a:t>
            </a:r>
          </a:p>
        </p:txBody>
      </p:sp>
      <p:sp>
        <p:nvSpPr>
          <p:cNvPr id="4" name="Slide Number Placeholder 3">
            <a:extLst>
              <a:ext uri="{FF2B5EF4-FFF2-40B4-BE49-F238E27FC236}">
                <a16:creationId xmlns:a16="http://schemas.microsoft.com/office/drawing/2014/main" id="{193AD96E-155A-46A5-847D-8273F56F91B8}"/>
              </a:ext>
            </a:extLst>
          </p:cNvPr>
          <p:cNvSpPr>
            <a:spLocks noGrp="1"/>
          </p:cNvSpPr>
          <p:nvPr>
            <p:ph type="sldNum" sz="quarter" idx="12"/>
          </p:nvPr>
        </p:nvSpPr>
        <p:spPr/>
        <p:txBody>
          <a:bodyPr/>
          <a:lstStyle/>
          <a:p>
            <a:fld id="{C5C77E4C-1CFD-374C-9DF5-B5483B4F8C58}" type="slidenum">
              <a:rPr lang="en-US" smtClean="0"/>
              <a:pPr/>
              <a:t>3</a:t>
            </a:fld>
            <a:endParaRPr lang="en-US" dirty="0"/>
          </a:p>
        </p:txBody>
      </p:sp>
      <p:pic>
        <p:nvPicPr>
          <p:cNvPr id="2050" name="Picture 2" descr="Boeing plans to boost 737 production to 63 per month, Renton mayor says -  Puget Sound Business Journal">
            <a:extLst>
              <a:ext uri="{FF2B5EF4-FFF2-40B4-BE49-F238E27FC236}">
                <a16:creationId xmlns:a16="http://schemas.microsoft.com/office/drawing/2014/main" id="{85A68B96-4D8B-4BC6-9357-438E1084D5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2702" y="3779094"/>
            <a:ext cx="4437654" cy="249987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B7638B25-136A-45D8-B3E7-F49E8E4C6A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4756" y="3779094"/>
            <a:ext cx="3753486" cy="249988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90B6BE67-DF12-4C44-9F3B-B52B6C0DAACE}"/>
              </a:ext>
            </a:extLst>
          </p:cNvPr>
          <p:cNvSpPr txBox="1"/>
          <p:nvPr/>
        </p:nvSpPr>
        <p:spPr>
          <a:xfrm>
            <a:off x="3558517" y="6259580"/>
            <a:ext cx="4286120" cy="369332"/>
          </a:xfrm>
          <a:prstGeom prst="rect">
            <a:avLst/>
          </a:prstGeom>
          <a:noFill/>
        </p:spPr>
        <p:txBody>
          <a:bodyPr wrap="square">
            <a:spAutoFit/>
          </a:bodyPr>
          <a:lstStyle/>
          <a:p>
            <a:pPr algn="ctr"/>
            <a:r>
              <a:rPr lang="en-US" dirty="0"/>
              <a:t>1.1 million square feet Renton facility</a:t>
            </a:r>
          </a:p>
        </p:txBody>
      </p:sp>
    </p:spTree>
    <p:extLst>
      <p:ext uri="{BB962C8B-B14F-4D97-AF65-F5344CB8AC3E}">
        <p14:creationId xmlns:p14="http://schemas.microsoft.com/office/powerpoint/2010/main" val="263453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2DC73-F0FE-48C9-B0BC-FD7DB72FD79F}"/>
              </a:ext>
            </a:extLst>
          </p:cNvPr>
          <p:cNvSpPr>
            <a:spLocks noGrp="1"/>
          </p:cNvSpPr>
          <p:nvPr>
            <p:ph type="title"/>
          </p:nvPr>
        </p:nvSpPr>
        <p:spPr/>
        <p:txBody>
          <a:bodyPr/>
          <a:lstStyle/>
          <a:p>
            <a:r>
              <a:rPr lang="en-US" dirty="0"/>
              <a:t>Allied Industries</a:t>
            </a:r>
          </a:p>
        </p:txBody>
      </p:sp>
      <p:sp>
        <p:nvSpPr>
          <p:cNvPr id="3" name="Content Placeholder 2">
            <a:extLst>
              <a:ext uri="{FF2B5EF4-FFF2-40B4-BE49-F238E27FC236}">
                <a16:creationId xmlns:a16="http://schemas.microsoft.com/office/drawing/2014/main" id="{6BB7E8AD-A6A6-4B06-91FC-A938D4C5358C}"/>
              </a:ext>
            </a:extLst>
          </p:cNvPr>
          <p:cNvSpPr>
            <a:spLocks noGrp="1"/>
          </p:cNvSpPr>
          <p:nvPr>
            <p:ph idx="1"/>
          </p:nvPr>
        </p:nvSpPr>
        <p:spPr>
          <a:xfrm>
            <a:off x="637477" y="1279215"/>
            <a:ext cx="10515600" cy="5204711"/>
          </a:xfrm>
        </p:spPr>
        <p:txBody>
          <a:bodyPr>
            <a:normAutofit/>
          </a:bodyPr>
          <a:lstStyle/>
          <a:p>
            <a:r>
              <a:rPr lang="en-US" dirty="0"/>
              <a:t>Important to understand from perspective of Capex/</a:t>
            </a:r>
            <a:r>
              <a:rPr lang="en-US" dirty="0" err="1"/>
              <a:t>Opex</a:t>
            </a:r>
            <a:r>
              <a:rPr lang="en-US" dirty="0"/>
              <a:t>, project management and skills pipeline</a:t>
            </a:r>
          </a:p>
          <a:p>
            <a:pPr lvl="1"/>
            <a:r>
              <a:rPr lang="en-US" b="1" dirty="0"/>
              <a:t>Oil and gas</a:t>
            </a:r>
            <a:r>
              <a:rPr lang="en-US" dirty="0"/>
              <a:t>: large holes in the ground, politics (domestic, international)  </a:t>
            </a:r>
          </a:p>
          <a:p>
            <a:pPr lvl="1"/>
            <a:r>
              <a:rPr lang="en-US" b="1" dirty="0"/>
              <a:t>Semiconductor</a:t>
            </a:r>
            <a:r>
              <a:rPr lang="en-US" dirty="0"/>
              <a:t>: Vacuum systems, enormous capital investment, Tick-Tock delivery model</a:t>
            </a:r>
          </a:p>
          <a:p>
            <a:pPr lvl="1"/>
            <a:r>
              <a:rPr lang="en-US" b="1" dirty="0"/>
              <a:t>Aerospace</a:t>
            </a:r>
            <a:r>
              <a:rPr lang="en-US" dirty="0"/>
              <a:t>: Complex electro-mechanical systems, gas consumption improvements drive new sales, cyclical industry, dual-use: defense and civilian</a:t>
            </a:r>
          </a:p>
          <a:p>
            <a:pPr lvl="1"/>
            <a:r>
              <a:rPr lang="en-US" b="1" dirty="0"/>
              <a:t>Nuclear</a:t>
            </a:r>
            <a:r>
              <a:rPr lang="en-US" dirty="0"/>
              <a:t>: Long amortization periods, large installation, dual-use</a:t>
            </a:r>
          </a:p>
          <a:p>
            <a:pPr lvl="1"/>
            <a:r>
              <a:rPr lang="en-US" b="1" dirty="0"/>
              <a:t>Fusion</a:t>
            </a:r>
            <a:r>
              <a:rPr lang="en-US" dirty="0"/>
              <a:t>: 20 years away, magnets + RF</a:t>
            </a:r>
          </a:p>
          <a:p>
            <a:pPr lvl="1"/>
            <a:r>
              <a:rPr lang="en-US" b="1" dirty="0"/>
              <a:t>Automotive</a:t>
            </a:r>
            <a:r>
              <a:rPr lang="en-US" dirty="0"/>
              <a:t>: guaranteed demand, international competition, quality control/safety, cost per unit driven to bottom</a:t>
            </a:r>
          </a:p>
          <a:p>
            <a:r>
              <a:rPr lang="en-US" dirty="0"/>
              <a:t>What goods and services can be transferred to these industries?</a:t>
            </a:r>
          </a:p>
          <a:p>
            <a:pPr lvl="1"/>
            <a:r>
              <a:rPr lang="en-US" dirty="0"/>
              <a:t>Best: RF sources, electronics, vacuum engineering, precision engineering &amp; </a:t>
            </a:r>
            <a:r>
              <a:rPr lang="en-US" dirty="0" err="1"/>
              <a:t>mfg</a:t>
            </a:r>
            <a:endParaRPr lang="en-US" dirty="0"/>
          </a:p>
          <a:p>
            <a:pPr lvl="1"/>
            <a:r>
              <a:rPr lang="en-US" dirty="0"/>
              <a:t>Good: Structures, R&amp;D</a:t>
            </a:r>
          </a:p>
          <a:p>
            <a:pPr lvl="1"/>
            <a:r>
              <a:rPr lang="en-US" dirty="0"/>
              <a:t>Okay: Assembly, installation</a:t>
            </a:r>
          </a:p>
          <a:p>
            <a:r>
              <a:rPr lang="en-US" dirty="0"/>
              <a:t>Promising Trends</a:t>
            </a:r>
          </a:p>
          <a:p>
            <a:pPr lvl="1"/>
            <a:r>
              <a:rPr lang="en-US" dirty="0"/>
              <a:t>VCs have appetite to fund deep-tech</a:t>
            </a:r>
          </a:p>
          <a:p>
            <a:pPr lvl="1"/>
            <a:r>
              <a:rPr lang="en-US" dirty="0"/>
              <a:t>Return of semiconductor fabrication to US </a:t>
            </a:r>
          </a:p>
          <a:p>
            <a:pPr lvl="1"/>
            <a:r>
              <a:rPr lang="en-US" dirty="0"/>
              <a:t>Cross-cutting technologies: 3D printing, AI, AR-assisted assembly</a:t>
            </a:r>
          </a:p>
          <a:p>
            <a:pPr lvl="1"/>
            <a:r>
              <a:rPr lang="en-US" dirty="0"/>
              <a:t>Accelerator physics is fundamentally ‘open-source’</a:t>
            </a:r>
          </a:p>
        </p:txBody>
      </p:sp>
      <p:sp>
        <p:nvSpPr>
          <p:cNvPr id="4" name="Slide Number Placeholder 3">
            <a:extLst>
              <a:ext uri="{FF2B5EF4-FFF2-40B4-BE49-F238E27FC236}">
                <a16:creationId xmlns:a16="http://schemas.microsoft.com/office/drawing/2014/main" id="{3FBBBC5E-6120-4F0C-A5CB-9B91C4049BEC}"/>
              </a:ext>
            </a:extLst>
          </p:cNvPr>
          <p:cNvSpPr>
            <a:spLocks noGrp="1"/>
          </p:cNvSpPr>
          <p:nvPr>
            <p:ph type="sldNum" sz="quarter" idx="12"/>
          </p:nvPr>
        </p:nvSpPr>
        <p:spPr/>
        <p:txBody>
          <a:bodyPr/>
          <a:lstStyle/>
          <a:p>
            <a:fld id="{C5C77E4C-1CFD-374C-9DF5-B5483B4F8C58}" type="slidenum">
              <a:rPr lang="en-US" smtClean="0"/>
              <a:pPr/>
              <a:t>4</a:t>
            </a:fld>
            <a:endParaRPr lang="en-US" dirty="0"/>
          </a:p>
        </p:txBody>
      </p:sp>
    </p:spTree>
    <p:extLst>
      <p:ext uri="{BB962C8B-B14F-4D97-AF65-F5344CB8AC3E}">
        <p14:creationId xmlns:p14="http://schemas.microsoft.com/office/powerpoint/2010/main" val="1914547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C8855-4F1F-4271-B553-F4A6970C01E8}"/>
              </a:ext>
            </a:extLst>
          </p:cNvPr>
          <p:cNvSpPr>
            <a:spLocks noGrp="1"/>
          </p:cNvSpPr>
          <p:nvPr>
            <p:ph type="title"/>
          </p:nvPr>
        </p:nvSpPr>
        <p:spPr/>
        <p:txBody>
          <a:bodyPr/>
          <a:lstStyle/>
          <a:p>
            <a:r>
              <a:rPr lang="en-US" dirty="0"/>
              <a:t>Supply chain management</a:t>
            </a:r>
          </a:p>
        </p:txBody>
      </p:sp>
      <p:sp>
        <p:nvSpPr>
          <p:cNvPr id="3" name="Content Placeholder 2">
            <a:extLst>
              <a:ext uri="{FF2B5EF4-FFF2-40B4-BE49-F238E27FC236}">
                <a16:creationId xmlns:a16="http://schemas.microsoft.com/office/drawing/2014/main" id="{39F96317-5767-4FFD-9D8C-F06E8B0B39FD}"/>
              </a:ext>
            </a:extLst>
          </p:cNvPr>
          <p:cNvSpPr>
            <a:spLocks noGrp="1"/>
          </p:cNvSpPr>
          <p:nvPr>
            <p:ph idx="1"/>
          </p:nvPr>
        </p:nvSpPr>
        <p:spPr>
          <a:xfrm>
            <a:off x="637477" y="1151624"/>
            <a:ext cx="10515600" cy="5555741"/>
          </a:xfrm>
        </p:spPr>
        <p:txBody>
          <a:bodyPr>
            <a:normAutofit lnSpcReduction="10000"/>
          </a:bodyPr>
          <a:lstStyle/>
          <a:p>
            <a:r>
              <a:rPr lang="en-US" dirty="0"/>
              <a:t>Development versus production contracts: cost-plus versus fixed costs</a:t>
            </a:r>
          </a:p>
          <a:p>
            <a:r>
              <a:rPr lang="en-US" dirty="0"/>
              <a:t>Design: build-to-print or collaborative process? </a:t>
            </a:r>
          </a:p>
          <a:p>
            <a:r>
              <a:rPr lang="en-US" dirty="0"/>
              <a:t>Talent pipeline: loss of knowledge, training programs, # pipefitters versus # PhDs	</a:t>
            </a:r>
          </a:p>
          <a:p>
            <a:pPr lvl="1"/>
            <a:r>
              <a:rPr lang="en-US" dirty="0"/>
              <a:t>Domestic labor is major cost driver, Labs scientists have limited exposure too </a:t>
            </a:r>
          </a:p>
          <a:p>
            <a:r>
              <a:rPr lang="en-US" dirty="0"/>
              <a:t>Supplier redundancy, accountability and auditing</a:t>
            </a:r>
          </a:p>
          <a:p>
            <a:r>
              <a:rPr lang="en-US" dirty="0"/>
              <a:t>Realistic timelines for scale-up capabilities </a:t>
            </a:r>
          </a:p>
          <a:p>
            <a:pPr lvl="1"/>
            <a:r>
              <a:rPr lang="en-US" dirty="0"/>
              <a:t>Secure production site</a:t>
            </a:r>
          </a:p>
          <a:p>
            <a:pPr lvl="1"/>
            <a:r>
              <a:rPr lang="en-US" dirty="0"/>
              <a:t>Hiring/training </a:t>
            </a:r>
          </a:p>
          <a:p>
            <a:pPr lvl="1"/>
            <a:r>
              <a:rPr lang="en-US" dirty="0"/>
              <a:t>Equipment procurement &amp; commissioning</a:t>
            </a:r>
          </a:p>
          <a:p>
            <a:pPr lvl="1"/>
            <a:r>
              <a:rPr lang="en-US" dirty="0"/>
              <a:t>Leaning out/improving process</a:t>
            </a:r>
          </a:p>
          <a:p>
            <a:r>
              <a:rPr lang="en-US" dirty="0"/>
              <a:t>Funding opportunities</a:t>
            </a:r>
          </a:p>
          <a:p>
            <a:pPr lvl="1"/>
            <a:r>
              <a:rPr lang="en-US" dirty="0"/>
              <a:t>SBIRs: require a tremendous domain expertise to be competitive</a:t>
            </a:r>
          </a:p>
          <a:p>
            <a:pPr lvl="1"/>
            <a:r>
              <a:rPr lang="en-US" dirty="0"/>
              <a:t>Support innovation, not invention</a:t>
            </a:r>
          </a:p>
          <a:p>
            <a:r>
              <a:rPr lang="en-US" dirty="0"/>
              <a:t>Validation and conditioning: Lab or industry? </a:t>
            </a:r>
          </a:p>
          <a:p>
            <a:pPr lvl="1"/>
            <a:r>
              <a:rPr lang="en-US" dirty="0"/>
              <a:t>3</a:t>
            </a:r>
            <a:r>
              <a:rPr lang="en-US" baseline="30000" dirty="0"/>
              <a:t>rd</a:t>
            </a:r>
            <a:r>
              <a:rPr lang="en-US" dirty="0"/>
              <a:t> party arbitration </a:t>
            </a:r>
          </a:p>
          <a:p>
            <a:r>
              <a:rPr lang="en-US" dirty="0"/>
              <a:t>Parts suppliers versus integrators: who bears risk for failure?</a:t>
            </a:r>
          </a:p>
          <a:p>
            <a:pPr lvl="1"/>
            <a:r>
              <a:rPr lang="en-US" dirty="0"/>
              <a:t>Aero: OEM, Tier 1, Tier 2, MRO: certification and standards</a:t>
            </a:r>
          </a:p>
          <a:p>
            <a:pPr lvl="1"/>
            <a:r>
              <a:rPr lang="en-US" dirty="0"/>
              <a:t>JWST schedule and cost overruns? Northrup refused to $800M bill</a:t>
            </a:r>
          </a:p>
        </p:txBody>
      </p:sp>
      <p:sp>
        <p:nvSpPr>
          <p:cNvPr id="4" name="Slide Number Placeholder 3">
            <a:extLst>
              <a:ext uri="{FF2B5EF4-FFF2-40B4-BE49-F238E27FC236}">
                <a16:creationId xmlns:a16="http://schemas.microsoft.com/office/drawing/2014/main" id="{FC2C645C-A510-479A-9930-D65136348771}"/>
              </a:ext>
            </a:extLst>
          </p:cNvPr>
          <p:cNvSpPr>
            <a:spLocks noGrp="1"/>
          </p:cNvSpPr>
          <p:nvPr>
            <p:ph type="sldNum" sz="quarter" idx="12"/>
          </p:nvPr>
        </p:nvSpPr>
        <p:spPr/>
        <p:txBody>
          <a:bodyPr/>
          <a:lstStyle/>
          <a:p>
            <a:fld id="{C5C77E4C-1CFD-374C-9DF5-B5483B4F8C58}" type="slidenum">
              <a:rPr lang="en-US" smtClean="0"/>
              <a:pPr/>
              <a:t>5</a:t>
            </a:fld>
            <a:endParaRPr lang="en-US" dirty="0"/>
          </a:p>
        </p:txBody>
      </p:sp>
    </p:spTree>
    <p:extLst>
      <p:ext uri="{BB962C8B-B14F-4D97-AF65-F5344CB8AC3E}">
        <p14:creationId xmlns:p14="http://schemas.microsoft.com/office/powerpoint/2010/main" val="2874275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4FA71-0F9C-4AF0-9960-1EC7F30DBE25}"/>
              </a:ext>
            </a:extLst>
          </p:cNvPr>
          <p:cNvSpPr>
            <a:spLocks noGrp="1"/>
          </p:cNvSpPr>
          <p:nvPr>
            <p:ph type="title"/>
          </p:nvPr>
        </p:nvSpPr>
        <p:spPr/>
        <p:txBody>
          <a:bodyPr/>
          <a:lstStyle/>
          <a:p>
            <a:r>
              <a:rPr lang="en-US" dirty="0"/>
              <a:t>Industrialization according to Elon</a:t>
            </a:r>
          </a:p>
        </p:txBody>
      </p:sp>
      <p:sp>
        <p:nvSpPr>
          <p:cNvPr id="3" name="Content Placeholder 2">
            <a:extLst>
              <a:ext uri="{FF2B5EF4-FFF2-40B4-BE49-F238E27FC236}">
                <a16:creationId xmlns:a16="http://schemas.microsoft.com/office/drawing/2014/main" id="{35878271-B85A-4B21-87A0-813F9A20A288}"/>
              </a:ext>
            </a:extLst>
          </p:cNvPr>
          <p:cNvSpPr>
            <a:spLocks noGrp="1"/>
          </p:cNvSpPr>
          <p:nvPr>
            <p:ph idx="1"/>
          </p:nvPr>
        </p:nvSpPr>
        <p:spPr>
          <a:xfrm>
            <a:off x="637477" y="1279216"/>
            <a:ext cx="7093359" cy="5213948"/>
          </a:xfrm>
        </p:spPr>
        <p:txBody>
          <a:bodyPr>
            <a:normAutofit/>
          </a:bodyPr>
          <a:lstStyle/>
          <a:p>
            <a:pPr marL="0" marR="0" indent="0">
              <a:spcBef>
                <a:spcPts val="0"/>
              </a:spcBef>
              <a:spcAft>
                <a:spcPts val="0"/>
              </a:spcAft>
              <a:buNone/>
            </a:pPr>
            <a:r>
              <a:rPr lang="en-US" i="1" dirty="0"/>
              <a:t>“I think designing a rocket is trivial. There’s tons of books. You read them. You understand equations. You design a rocket. The next step is you want to make one of those things. Making one of those and getting it to orbit is hard. The designing is not hard. The making of it is hard. The making of a production line that builds and launches many is extremely hard”</a:t>
            </a:r>
          </a:p>
          <a:p>
            <a:pPr marL="0" marR="0" indent="0">
              <a:spcBef>
                <a:spcPts val="0"/>
              </a:spcBef>
              <a:spcAft>
                <a:spcPts val="0"/>
              </a:spcAft>
              <a:buNone/>
            </a:pPr>
            <a:endParaRPr lang="en-US" i="1" dirty="0"/>
          </a:p>
          <a:p>
            <a:pPr marL="0" indent="0">
              <a:spcBef>
                <a:spcPts val="0"/>
              </a:spcBef>
              <a:buNone/>
            </a:pPr>
            <a:r>
              <a:rPr lang="en-US" i="1" dirty="0"/>
              <a:t>“We realized that the true problem, the true difficulty, and where the greatest potential is – is building the machine that makes the machine. In other words, it’s building the factory. I’m really thinking of the factory like a product.”</a:t>
            </a:r>
          </a:p>
          <a:p>
            <a:pPr marL="0" marR="0" indent="0">
              <a:spcBef>
                <a:spcPts val="0"/>
              </a:spcBef>
              <a:spcAft>
                <a:spcPts val="0"/>
              </a:spcAft>
              <a:buNone/>
            </a:pPr>
            <a:r>
              <a:rPr lang="en-US" i="1" dirty="0"/>
              <a:t> </a:t>
            </a:r>
          </a:p>
          <a:p>
            <a:pPr marL="0" marR="0" indent="0">
              <a:spcBef>
                <a:spcPts val="0"/>
              </a:spcBef>
              <a:spcAft>
                <a:spcPts val="0"/>
              </a:spcAft>
              <a:buNone/>
            </a:pPr>
            <a:r>
              <a:rPr lang="en-US" i="1" dirty="0"/>
              <a:t>“So have the design and manufacture, and bring those up at the same time so that in the beginning your going to make a thing that you know is wrong, but you’re figuring out what’s hard to manufacture. That’s the real problem. So we brought up the </a:t>
            </a:r>
            <a:r>
              <a:rPr lang="en-US" i="1" dirty="0" err="1"/>
              <a:t>starlink</a:t>
            </a:r>
            <a:r>
              <a:rPr lang="en-US" i="1" dirty="0"/>
              <a:t> production line before we had the design finalized, which is actually the right thing to do. We discovered there are all these things in the design that were difficult to make, therefore we must change the design”</a:t>
            </a:r>
          </a:p>
          <a:p>
            <a:pPr marL="0" marR="0" indent="0">
              <a:spcBef>
                <a:spcPts val="0"/>
              </a:spcBef>
              <a:spcAft>
                <a:spcPts val="0"/>
              </a:spcAft>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E1E3756B-609E-4E78-80AC-659FD83E7532}"/>
              </a:ext>
            </a:extLst>
          </p:cNvPr>
          <p:cNvSpPr>
            <a:spLocks noGrp="1"/>
          </p:cNvSpPr>
          <p:nvPr>
            <p:ph type="sldNum" sz="quarter" idx="12"/>
          </p:nvPr>
        </p:nvSpPr>
        <p:spPr/>
        <p:txBody>
          <a:bodyPr/>
          <a:lstStyle/>
          <a:p>
            <a:fld id="{C5C77E4C-1CFD-374C-9DF5-B5483B4F8C58}" type="slidenum">
              <a:rPr lang="en-US" smtClean="0"/>
              <a:pPr/>
              <a:t>6</a:t>
            </a:fld>
            <a:endParaRPr lang="en-US" dirty="0"/>
          </a:p>
        </p:txBody>
      </p:sp>
      <p:pic>
        <p:nvPicPr>
          <p:cNvPr id="1026" name="Picture 2" descr="Dogecoin jumps after Elon Musk says it can be used to buy Tesla merch">
            <a:extLst>
              <a:ext uri="{FF2B5EF4-FFF2-40B4-BE49-F238E27FC236}">
                <a16:creationId xmlns:a16="http://schemas.microsoft.com/office/drawing/2014/main" id="{0A8A36AD-E180-4CBA-A196-BDA4102EFB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1025" y="1995055"/>
            <a:ext cx="3742443" cy="260162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46E12ACC-8AC7-457E-94B0-A97A6D0C9C1A}"/>
              </a:ext>
            </a:extLst>
          </p:cNvPr>
          <p:cNvSpPr txBox="1"/>
          <p:nvPr/>
        </p:nvSpPr>
        <p:spPr>
          <a:xfrm>
            <a:off x="5218544" y="6576560"/>
            <a:ext cx="6973455" cy="261610"/>
          </a:xfrm>
          <a:prstGeom prst="rect">
            <a:avLst/>
          </a:prstGeom>
          <a:noFill/>
        </p:spPr>
        <p:txBody>
          <a:bodyPr wrap="square" rtlCol="0">
            <a:spAutoFit/>
          </a:bodyPr>
          <a:lstStyle/>
          <a:p>
            <a:pPr algn="r"/>
            <a:r>
              <a:rPr lang="en-US" sz="1100" dirty="0"/>
              <a:t>https://acquisitiontalk.com/2020/03/production-can-be-1000-harder-than-design-says-elon-musk/</a:t>
            </a:r>
          </a:p>
        </p:txBody>
      </p:sp>
    </p:spTree>
    <p:extLst>
      <p:ext uri="{BB962C8B-B14F-4D97-AF65-F5344CB8AC3E}">
        <p14:creationId xmlns:p14="http://schemas.microsoft.com/office/powerpoint/2010/main" val="3614575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4FA71-0F9C-4AF0-9960-1EC7F30DBE25}"/>
              </a:ext>
            </a:extLst>
          </p:cNvPr>
          <p:cNvSpPr>
            <a:spLocks noGrp="1"/>
          </p:cNvSpPr>
          <p:nvPr>
            <p:ph type="title"/>
          </p:nvPr>
        </p:nvSpPr>
        <p:spPr/>
        <p:txBody>
          <a:bodyPr/>
          <a:lstStyle/>
          <a:p>
            <a:r>
              <a:rPr lang="en-US" dirty="0"/>
              <a:t>Industrialization according to Elon</a:t>
            </a:r>
          </a:p>
        </p:txBody>
      </p:sp>
      <p:sp>
        <p:nvSpPr>
          <p:cNvPr id="3" name="Content Placeholder 2">
            <a:extLst>
              <a:ext uri="{FF2B5EF4-FFF2-40B4-BE49-F238E27FC236}">
                <a16:creationId xmlns:a16="http://schemas.microsoft.com/office/drawing/2014/main" id="{35878271-B85A-4B21-87A0-813F9A20A288}"/>
              </a:ext>
            </a:extLst>
          </p:cNvPr>
          <p:cNvSpPr>
            <a:spLocks noGrp="1"/>
          </p:cNvSpPr>
          <p:nvPr>
            <p:ph idx="1"/>
          </p:nvPr>
        </p:nvSpPr>
        <p:spPr>
          <a:xfrm>
            <a:off x="637477" y="1279216"/>
            <a:ext cx="7093359" cy="5213948"/>
          </a:xfrm>
        </p:spPr>
        <p:txBody>
          <a:bodyPr>
            <a:normAutofit lnSpcReduction="10000"/>
          </a:bodyPr>
          <a:lstStyle/>
          <a:p>
            <a:pPr marL="0" marR="0" indent="0">
              <a:spcBef>
                <a:spcPts val="0"/>
              </a:spcBef>
              <a:spcAft>
                <a:spcPts val="0"/>
              </a:spcAft>
              <a:buNone/>
            </a:pPr>
            <a:r>
              <a:rPr lang="en-US" b="1" dirty="0"/>
              <a:t>Elon’s Engineering Principles</a:t>
            </a:r>
          </a:p>
          <a:p>
            <a:pPr marL="0" marR="0" indent="0">
              <a:spcBef>
                <a:spcPts val="0"/>
              </a:spcBef>
              <a:spcAft>
                <a:spcPts val="0"/>
              </a:spcAft>
              <a:buNone/>
            </a:pPr>
            <a:endParaRPr lang="en-US" dirty="0"/>
          </a:p>
          <a:p>
            <a:pPr marL="342900" indent="-342900">
              <a:spcBef>
                <a:spcPts val="0"/>
              </a:spcBef>
              <a:buAutoNum type="arabicPeriod"/>
            </a:pPr>
            <a:r>
              <a:rPr lang="en-US" dirty="0"/>
              <a:t>Make The Requirements Less Dumb</a:t>
            </a:r>
          </a:p>
          <a:p>
            <a:pPr marL="344488" lvl="1" indent="0">
              <a:spcBef>
                <a:spcPts val="0"/>
              </a:spcBef>
              <a:buNone/>
            </a:pPr>
            <a:r>
              <a:rPr lang="en-US" i="1" dirty="0"/>
              <a:t>The requirements are definitely dumb; it does not matter who gave them to you. It’s particularly dangerous when they come from an intelligent person</a:t>
            </a:r>
          </a:p>
          <a:p>
            <a:pPr marL="344488" lvl="1" indent="0">
              <a:spcBef>
                <a:spcPts val="0"/>
              </a:spcBef>
              <a:buNone/>
            </a:pPr>
            <a:endParaRPr lang="en-US" i="1" dirty="0"/>
          </a:p>
          <a:p>
            <a:pPr marL="0" indent="0">
              <a:spcBef>
                <a:spcPts val="0"/>
              </a:spcBef>
              <a:buNone/>
            </a:pPr>
            <a:r>
              <a:rPr lang="en-US" dirty="0"/>
              <a:t>2. Try And Delete Part Of The Process</a:t>
            </a:r>
          </a:p>
          <a:p>
            <a:pPr marL="344488" lvl="1" indent="0">
              <a:spcBef>
                <a:spcPts val="0"/>
              </a:spcBef>
              <a:buNone/>
            </a:pPr>
            <a:r>
              <a:rPr lang="en-US" i="1" dirty="0"/>
              <a:t>If parts are not being added back into the design at least 10% of the time, [it means that] not enough parts are being deleted.</a:t>
            </a:r>
          </a:p>
          <a:p>
            <a:pPr marL="344488" lvl="1" indent="0">
              <a:spcBef>
                <a:spcPts val="0"/>
              </a:spcBef>
              <a:buNone/>
            </a:pPr>
            <a:endParaRPr lang="en-US" i="1" dirty="0"/>
          </a:p>
          <a:p>
            <a:pPr marL="0" indent="0">
              <a:spcBef>
                <a:spcPts val="0"/>
              </a:spcBef>
              <a:buNone/>
            </a:pPr>
            <a:r>
              <a:rPr lang="en-US" dirty="0"/>
              <a:t>3. Simplify Or Optimize</a:t>
            </a:r>
          </a:p>
          <a:p>
            <a:pPr marL="344488" lvl="1" indent="0">
              <a:spcBef>
                <a:spcPts val="0"/>
              </a:spcBef>
              <a:buNone/>
            </a:pPr>
            <a:r>
              <a:rPr lang="en-US" i="1" dirty="0"/>
              <a:t>This is the most common error </a:t>
            </a:r>
            <a:r>
              <a:rPr lang="en-US" i="1"/>
              <a:t>of a </a:t>
            </a:r>
            <a:r>
              <a:rPr lang="en-US" i="1" dirty="0"/>
              <a:t>smart engineer — to optimize something </a:t>
            </a:r>
            <a:r>
              <a:rPr lang="en-US" i="1"/>
              <a:t>that should simply not exist </a:t>
            </a:r>
            <a:endParaRPr lang="en-US" i="1" dirty="0"/>
          </a:p>
          <a:p>
            <a:pPr marL="0" indent="0">
              <a:spcBef>
                <a:spcPts val="0"/>
              </a:spcBef>
              <a:buNone/>
            </a:pPr>
            <a:endParaRPr lang="en-US" dirty="0"/>
          </a:p>
          <a:p>
            <a:pPr marL="0" indent="0">
              <a:spcBef>
                <a:spcPts val="0"/>
              </a:spcBef>
              <a:buNone/>
            </a:pPr>
            <a:r>
              <a:rPr lang="en-US" dirty="0"/>
              <a:t>4. Accelerate Cycle Time</a:t>
            </a:r>
          </a:p>
          <a:p>
            <a:pPr marL="344488" lvl="1" indent="0">
              <a:spcBef>
                <a:spcPts val="0"/>
              </a:spcBef>
              <a:buNone/>
            </a:pPr>
            <a:r>
              <a:rPr lang="en-US" i="1" dirty="0"/>
              <a:t>You’re moving too slowly, go faster! But don’t go faster until you’ve worked on the other three things first</a:t>
            </a:r>
          </a:p>
          <a:p>
            <a:pPr marL="0" indent="0">
              <a:spcBef>
                <a:spcPts val="0"/>
              </a:spcBef>
              <a:buNone/>
            </a:pPr>
            <a:endParaRPr lang="en-US" dirty="0"/>
          </a:p>
          <a:p>
            <a:pPr marL="0" indent="0">
              <a:spcBef>
                <a:spcPts val="0"/>
              </a:spcBef>
              <a:buNone/>
            </a:pPr>
            <a:r>
              <a:rPr lang="en-US" dirty="0"/>
              <a:t>5. Automate</a:t>
            </a:r>
          </a:p>
          <a:p>
            <a:pPr marL="344488" lvl="1" indent="0">
              <a:spcBef>
                <a:spcPts val="0"/>
              </a:spcBef>
              <a:buNone/>
            </a:pPr>
            <a:r>
              <a:rPr lang="en-US" i="1" dirty="0"/>
              <a:t>An important part of this is to remove in-process testing after the problems have been diagnosed; if a product is reaching the end of a production line with a high acceptance rate, there is no need for in-process testing.</a:t>
            </a:r>
          </a:p>
          <a:p>
            <a:pPr marL="0" marR="0" indent="0">
              <a:spcBef>
                <a:spcPts val="0"/>
              </a:spcBef>
              <a:spcAft>
                <a:spcPts val="0"/>
              </a:spcAft>
              <a:buNone/>
            </a:pPr>
            <a:endParaRPr lang="en-US" dirty="0"/>
          </a:p>
          <a:p>
            <a:pPr marL="0" marR="0" indent="0">
              <a:spcBef>
                <a:spcPts val="0"/>
              </a:spcBef>
              <a:spcAft>
                <a:spcPts val="0"/>
              </a:spcAft>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E1E3756B-609E-4E78-80AC-659FD83E7532}"/>
              </a:ext>
            </a:extLst>
          </p:cNvPr>
          <p:cNvSpPr>
            <a:spLocks noGrp="1"/>
          </p:cNvSpPr>
          <p:nvPr>
            <p:ph type="sldNum" sz="quarter" idx="12"/>
          </p:nvPr>
        </p:nvSpPr>
        <p:spPr/>
        <p:txBody>
          <a:bodyPr/>
          <a:lstStyle/>
          <a:p>
            <a:fld id="{C5C77E4C-1CFD-374C-9DF5-B5483B4F8C58}" type="slidenum">
              <a:rPr lang="en-US" smtClean="0"/>
              <a:pPr/>
              <a:t>7</a:t>
            </a:fld>
            <a:endParaRPr lang="en-US" dirty="0"/>
          </a:p>
        </p:txBody>
      </p:sp>
      <p:pic>
        <p:nvPicPr>
          <p:cNvPr id="1026" name="Picture 2" descr="Dogecoin jumps after Elon Musk says it can be used to buy Tesla merch">
            <a:extLst>
              <a:ext uri="{FF2B5EF4-FFF2-40B4-BE49-F238E27FC236}">
                <a16:creationId xmlns:a16="http://schemas.microsoft.com/office/drawing/2014/main" id="{0A8A36AD-E180-4CBA-A196-BDA4102EFB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1025" y="1995055"/>
            <a:ext cx="3742443" cy="260162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46E12ACC-8AC7-457E-94B0-A97A6D0C9C1A}"/>
              </a:ext>
            </a:extLst>
          </p:cNvPr>
          <p:cNvSpPr txBox="1"/>
          <p:nvPr/>
        </p:nvSpPr>
        <p:spPr>
          <a:xfrm>
            <a:off x="5218544" y="6576560"/>
            <a:ext cx="6973455" cy="261610"/>
          </a:xfrm>
          <a:prstGeom prst="rect">
            <a:avLst/>
          </a:prstGeom>
          <a:noFill/>
        </p:spPr>
        <p:txBody>
          <a:bodyPr wrap="square" rtlCol="0">
            <a:spAutoFit/>
          </a:bodyPr>
          <a:lstStyle/>
          <a:p>
            <a:pPr algn="r"/>
            <a:r>
              <a:rPr lang="en-US" sz="1100" dirty="0"/>
              <a:t>https://acquisitiontalk.com/2020/03/production-can-be-1000-harder-than-design-says-elon-musk/</a:t>
            </a:r>
          </a:p>
        </p:txBody>
      </p:sp>
    </p:spTree>
    <p:extLst>
      <p:ext uri="{BB962C8B-B14F-4D97-AF65-F5344CB8AC3E}">
        <p14:creationId xmlns:p14="http://schemas.microsoft.com/office/powerpoint/2010/main" val="6401812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4D4996E2DE8494483423F1CB052E22F" ma:contentTypeVersion="10" ma:contentTypeDescription="Create a new document." ma:contentTypeScope="" ma:versionID="09362d530e78af479c37f793f67ceeb3">
  <xsd:schema xmlns:xsd="http://www.w3.org/2001/XMLSchema" xmlns:xs="http://www.w3.org/2001/XMLSchema" xmlns:p="http://schemas.microsoft.com/office/2006/metadata/properties" xmlns:ns2="6f537c12-d6f8-4ef2-bca5-8464c07adcc9" targetNamespace="http://schemas.microsoft.com/office/2006/metadata/properties" ma:root="true" ma:fieldsID="e52ff8a20f4753aa0342c2fad12b8806" ns2:_="">
    <xsd:import namespace="6f537c12-d6f8-4ef2-bca5-8464c07adcc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537c12-d6f8-4ef2-bca5-8464c07adcc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7500024-60F9-4714-8562-876E2F0CD080}">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F0414558-04E8-487D-8D64-ED9E5DE44591}">
  <ds:schemaRefs>
    <ds:schemaRef ds:uri="http://schemas.microsoft.com/sharepoint/v3/contenttype/forms"/>
  </ds:schemaRefs>
</ds:datastoreItem>
</file>

<file path=customXml/itemProps3.xml><?xml version="1.0" encoding="utf-8"?>
<ds:datastoreItem xmlns:ds="http://schemas.openxmlformats.org/officeDocument/2006/customXml" ds:itemID="{205A44D0-D968-4E1B-B282-2987B5352B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537c12-d6f8-4ef2-bca5-8464c07adc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21037</TotalTime>
  <Words>851</Words>
  <Application>Microsoft Office PowerPoint</Application>
  <PresentationFormat>Widescreen</PresentationFormat>
  <Paragraphs>85</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Cambria</vt:lpstr>
      <vt:lpstr>Verdana</vt:lpstr>
      <vt:lpstr>Wingdings</vt:lpstr>
      <vt:lpstr>Office Theme</vt:lpstr>
      <vt:lpstr>PowerPoint Presentation</vt:lpstr>
      <vt:lpstr>PowerPoint Presentation</vt:lpstr>
      <vt:lpstr>Industrial targets</vt:lpstr>
      <vt:lpstr>Allied Industries</vt:lpstr>
      <vt:lpstr>Supply chain management</vt:lpstr>
      <vt:lpstr>Industrialization according to Elon</vt:lpstr>
      <vt:lpstr>Industrialization according to Elon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Paul Carriere</cp:lastModifiedBy>
  <cp:revision>217</cp:revision>
  <dcterms:created xsi:type="dcterms:W3CDTF">2020-01-24T21:40:54Z</dcterms:created>
  <dcterms:modified xsi:type="dcterms:W3CDTF">2022-01-20T23:02:14Z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0x01010034D4996E2DE8494483423F1CB052E22F</vt:lpwstr>
  </property>
</Properties>
</file>