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0" r:id="rId2"/>
    <p:sldId id="408" r:id="rId3"/>
    <p:sldId id="452" r:id="rId4"/>
    <p:sldId id="366" r:id="rId5"/>
    <p:sldId id="447" r:id="rId6"/>
    <p:sldId id="375" r:id="rId7"/>
    <p:sldId id="453" r:id="rId8"/>
    <p:sldId id="470" r:id="rId9"/>
    <p:sldId id="471" r:id="rId10"/>
    <p:sldId id="454" r:id="rId11"/>
    <p:sldId id="455" r:id="rId12"/>
    <p:sldId id="448" r:id="rId13"/>
    <p:sldId id="469" r:id="rId14"/>
    <p:sldId id="411" r:id="rId15"/>
    <p:sldId id="457" r:id="rId16"/>
    <p:sldId id="459" r:id="rId17"/>
    <p:sldId id="466" r:id="rId18"/>
    <p:sldId id="465" r:id="rId19"/>
    <p:sldId id="394" r:id="rId20"/>
    <p:sldId id="464" r:id="rId21"/>
    <p:sldId id="460" r:id="rId22"/>
    <p:sldId id="461" r:id="rId23"/>
    <p:sldId id="462" r:id="rId24"/>
    <p:sldId id="467" r:id="rId25"/>
    <p:sldId id="344" r:id="rId26"/>
    <p:sldId id="468" r:id="rId27"/>
    <p:sldId id="451" r:id="rId28"/>
    <p:sldId id="450" r:id="rId29"/>
    <p:sldId id="343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400"/>
    <a:srgbClr val="FFFFFF"/>
    <a:srgbClr val="E17000"/>
    <a:srgbClr val="981E32"/>
    <a:srgbClr val="C75B12"/>
    <a:srgbClr val="5B8F22"/>
    <a:srgbClr val="D2C295"/>
    <a:srgbClr val="A79E70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63" autoAdjust="0"/>
  </p:normalViewPr>
  <p:slideViewPr>
    <p:cSldViewPr snapToObjects="1" showGuides="1">
      <p:cViewPr varScale="1">
        <p:scale>
          <a:sx n="117" d="100"/>
          <a:sy n="117" d="100"/>
        </p:scale>
        <p:origin x="1512" y="17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1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1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Sun is a infinite source of energy and converting that energy to usable forms is very desirable.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</a:t>
            </a:r>
            <a:r>
              <a:rPr lang="en-US" baseline="0" dirty="0"/>
              <a:t> ligand field, optical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8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7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4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/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/>
              <a:t>Textmasterformate durch Klicken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4476-9DCE-8444-8573-B3F8CF3D0A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4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Texten und Aufzä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718145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561" y="1428736"/>
            <a:ext cx="5000660" cy="307777"/>
          </a:xfrm>
        </p:spPr>
        <p:txBody>
          <a:bodyPr wrap="square"/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/>
              <a:t>Textmasterformate durch Klicken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49928" y="2643182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Clr>
                <a:srgbClr val="009EE0"/>
              </a:buClr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KOLUMNE   </a:t>
            </a:r>
            <a:fld id="{69D4C982-55DE-3A41-A7BD-91AE090645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8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3" y="304800"/>
            <a:ext cx="7824787" cy="1905000"/>
          </a:xfrm>
        </p:spPr>
        <p:txBody>
          <a:bodyPr/>
          <a:lstStyle/>
          <a:p>
            <a:pPr algn="ctr"/>
            <a:r>
              <a:rPr lang="en-US" sz="3200" dirty="0"/>
              <a:t>Time-resolved Resonant Inelastic Soft X-ray Scattering for Dynamics in Functional Materials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5410200"/>
            <a:ext cx="4395787" cy="381000"/>
          </a:xfrm>
        </p:spPr>
        <p:txBody>
          <a:bodyPr/>
          <a:lstStyle/>
          <a:p>
            <a:pPr algn="ctr"/>
            <a:r>
              <a:rPr lang="en-CA" dirty="0"/>
              <a:t>Panofsky seminar, 21.02.2019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62655" y="2564511"/>
            <a:ext cx="2376145" cy="635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4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/>
              <a:t>Kristjan Kunnus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182812" y="3276600"/>
            <a:ext cx="4473575" cy="144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4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CA" sz="1800" dirty="0"/>
              <a:t>PULSE Institute</a:t>
            </a:r>
          </a:p>
          <a:p>
            <a:pPr algn="ctr">
              <a:spcAft>
                <a:spcPts val="0"/>
              </a:spcAft>
            </a:pPr>
            <a:r>
              <a:rPr lang="en-CA" sz="1800" dirty="0"/>
              <a:t>SLAC National Accelerator Laboratory &amp;</a:t>
            </a:r>
          </a:p>
          <a:p>
            <a:pPr algn="ctr">
              <a:spcAft>
                <a:spcPts val="0"/>
              </a:spcAft>
            </a:pPr>
            <a:r>
              <a:rPr lang="en-CA" sz="1800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7715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B1824-2926-7242-9836-3DD0FD303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CCAF87-524F-E846-A931-482569A3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Excited state dynamics in transition metal complexes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A6005-FB4E-214D-A196-8764433D2F5D}"/>
              </a:ext>
            </a:extLst>
          </p:cNvPr>
          <p:cNvSpPr txBox="1"/>
          <p:nvPr/>
        </p:nvSpPr>
        <p:spPr>
          <a:xfrm>
            <a:off x="4398732" y="197008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MLCT population dynamics?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Role of MC excited states?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Time scales?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EE522C-E5BB-2542-83FC-5E4F6A686FB5}"/>
              </a:ext>
            </a:extLst>
          </p:cNvPr>
          <p:cNvGrpSpPr/>
          <p:nvPr/>
        </p:nvGrpSpPr>
        <p:grpSpPr>
          <a:xfrm>
            <a:off x="1153550" y="1291511"/>
            <a:ext cx="1381920" cy="1680289"/>
            <a:chOff x="6161880" y="1591967"/>
            <a:chExt cx="1381920" cy="16802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83AA64-8184-FA42-B75E-94673907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1880" y="1591967"/>
              <a:ext cx="1381920" cy="1680289"/>
            </a:xfrm>
            <a:prstGeom prst="rect">
              <a:avLst/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4035019-CF06-C44D-A1E7-18D3137F9758}"/>
                </a:ext>
              </a:extLst>
            </p:cNvPr>
            <p:cNvSpPr/>
            <p:nvPr/>
          </p:nvSpPr>
          <p:spPr>
            <a:xfrm>
              <a:off x="6210540" y="1668447"/>
              <a:ext cx="1333260" cy="693753"/>
            </a:xfrm>
            <a:custGeom>
              <a:avLst/>
              <a:gdLst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428790 w 917888"/>
                <a:gd name="connsiteY19" fmla="*/ 308344 h 435935"/>
                <a:gd name="connsiteX20" fmla="*/ 503218 w 917888"/>
                <a:gd name="connsiteY20" fmla="*/ 287079 h 435935"/>
                <a:gd name="connsiteX21" fmla="*/ 673339 w 917888"/>
                <a:gd name="connsiteY21" fmla="*/ 297712 h 435935"/>
                <a:gd name="connsiteX22" fmla="*/ 705236 w 917888"/>
                <a:gd name="connsiteY22" fmla="*/ 308344 h 435935"/>
                <a:gd name="connsiteX23" fmla="*/ 726502 w 917888"/>
                <a:gd name="connsiteY23" fmla="*/ 329609 h 435935"/>
                <a:gd name="connsiteX24" fmla="*/ 790297 w 917888"/>
                <a:gd name="connsiteY24" fmla="*/ 372140 h 435935"/>
                <a:gd name="connsiteX25" fmla="*/ 854092 w 917888"/>
                <a:gd name="connsiteY25" fmla="*/ 414670 h 435935"/>
                <a:gd name="connsiteX26" fmla="*/ 896622 w 917888"/>
                <a:gd name="connsiteY26" fmla="*/ 404037 h 435935"/>
                <a:gd name="connsiteX27" fmla="*/ 917888 w 917888"/>
                <a:gd name="connsiteY27" fmla="*/ 340242 h 435935"/>
                <a:gd name="connsiteX28" fmla="*/ 885990 w 917888"/>
                <a:gd name="connsiteY28" fmla="*/ 233916 h 435935"/>
                <a:gd name="connsiteX29" fmla="*/ 875357 w 917888"/>
                <a:gd name="connsiteY2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503218 w 917888"/>
                <a:gd name="connsiteY19" fmla="*/ 287079 h 435935"/>
                <a:gd name="connsiteX20" fmla="*/ 673339 w 917888"/>
                <a:gd name="connsiteY20" fmla="*/ 297712 h 435935"/>
                <a:gd name="connsiteX21" fmla="*/ 705236 w 917888"/>
                <a:gd name="connsiteY21" fmla="*/ 308344 h 435935"/>
                <a:gd name="connsiteX22" fmla="*/ 726502 w 917888"/>
                <a:gd name="connsiteY22" fmla="*/ 329609 h 435935"/>
                <a:gd name="connsiteX23" fmla="*/ 790297 w 917888"/>
                <a:gd name="connsiteY23" fmla="*/ 372140 h 435935"/>
                <a:gd name="connsiteX24" fmla="*/ 854092 w 917888"/>
                <a:gd name="connsiteY24" fmla="*/ 414670 h 435935"/>
                <a:gd name="connsiteX25" fmla="*/ 896622 w 917888"/>
                <a:gd name="connsiteY25" fmla="*/ 404037 h 435935"/>
                <a:gd name="connsiteX26" fmla="*/ 917888 w 917888"/>
                <a:gd name="connsiteY26" fmla="*/ 340242 h 435935"/>
                <a:gd name="connsiteX27" fmla="*/ 885990 w 917888"/>
                <a:gd name="connsiteY27" fmla="*/ 233916 h 435935"/>
                <a:gd name="connsiteX28" fmla="*/ 875357 w 917888"/>
                <a:gd name="connsiteY28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46018 w 917888"/>
                <a:gd name="connsiteY8" fmla="*/ 159489 h 435935"/>
                <a:gd name="connsiteX9" fmla="*/ 35385 w 917888"/>
                <a:gd name="connsiteY9" fmla="*/ 191386 h 435935"/>
                <a:gd name="connsiteX10" fmla="*/ 14120 w 917888"/>
                <a:gd name="connsiteY10" fmla="*/ 223284 h 435935"/>
                <a:gd name="connsiteX11" fmla="*/ 14120 w 917888"/>
                <a:gd name="connsiteY11" fmla="*/ 382772 h 435935"/>
                <a:gd name="connsiteX12" fmla="*/ 35385 w 917888"/>
                <a:gd name="connsiteY12" fmla="*/ 414670 h 435935"/>
                <a:gd name="connsiteX13" fmla="*/ 99181 w 917888"/>
                <a:gd name="connsiteY13" fmla="*/ 435935 h 435935"/>
                <a:gd name="connsiteX14" fmla="*/ 216139 w 917888"/>
                <a:gd name="connsiteY14" fmla="*/ 414670 h 435935"/>
                <a:gd name="connsiteX15" fmla="*/ 279934 w 917888"/>
                <a:gd name="connsiteY15" fmla="*/ 372140 h 435935"/>
                <a:gd name="connsiteX16" fmla="*/ 343729 w 917888"/>
                <a:gd name="connsiteY16" fmla="*/ 350875 h 435935"/>
                <a:gd name="connsiteX17" fmla="*/ 364995 w 917888"/>
                <a:gd name="connsiteY17" fmla="*/ 329609 h 435935"/>
                <a:gd name="connsiteX18" fmla="*/ 503218 w 917888"/>
                <a:gd name="connsiteY18" fmla="*/ 287079 h 435935"/>
                <a:gd name="connsiteX19" fmla="*/ 673339 w 917888"/>
                <a:gd name="connsiteY19" fmla="*/ 297712 h 435935"/>
                <a:gd name="connsiteX20" fmla="*/ 705236 w 917888"/>
                <a:gd name="connsiteY20" fmla="*/ 308344 h 435935"/>
                <a:gd name="connsiteX21" fmla="*/ 726502 w 917888"/>
                <a:gd name="connsiteY21" fmla="*/ 329609 h 435935"/>
                <a:gd name="connsiteX22" fmla="*/ 790297 w 917888"/>
                <a:gd name="connsiteY22" fmla="*/ 372140 h 435935"/>
                <a:gd name="connsiteX23" fmla="*/ 854092 w 917888"/>
                <a:gd name="connsiteY23" fmla="*/ 414670 h 435935"/>
                <a:gd name="connsiteX24" fmla="*/ 896622 w 917888"/>
                <a:gd name="connsiteY24" fmla="*/ 404037 h 435935"/>
                <a:gd name="connsiteX25" fmla="*/ 917888 w 917888"/>
                <a:gd name="connsiteY25" fmla="*/ 340242 h 435935"/>
                <a:gd name="connsiteX26" fmla="*/ 885990 w 917888"/>
                <a:gd name="connsiteY26" fmla="*/ 233916 h 435935"/>
                <a:gd name="connsiteX27" fmla="*/ 875357 w 917888"/>
                <a:gd name="connsiteY27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35385 w 917888"/>
                <a:gd name="connsiteY8" fmla="*/ 191386 h 435935"/>
                <a:gd name="connsiteX9" fmla="*/ 14120 w 917888"/>
                <a:gd name="connsiteY9" fmla="*/ 223284 h 435935"/>
                <a:gd name="connsiteX10" fmla="*/ 14120 w 917888"/>
                <a:gd name="connsiteY10" fmla="*/ 382772 h 435935"/>
                <a:gd name="connsiteX11" fmla="*/ 35385 w 917888"/>
                <a:gd name="connsiteY11" fmla="*/ 414670 h 435935"/>
                <a:gd name="connsiteX12" fmla="*/ 99181 w 917888"/>
                <a:gd name="connsiteY12" fmla="*/ 435935 h 435935"/>
                <a:gd name="connsiteX13" fmla="*/ 216139 w 917888"/>
                <a:gd name="connsiteY13" fmla="*/ 414670 h 435935"/>
                <a:gd name="connsiteX14" fmla="*/ 279934 w 917888"/>
                <a:gd name="connsiteY14" fmla="*/ 372140 h 435935"/>
                <a:gd name="connsiteX15" fmla="*/ 343729 w 917888"/>
                <a:gd name="connsiteY15" fmla="*/ 350875 h 435935"/>
                <a:gd name="connsiteX16" fmla="*/ 364995 w 917888"/>
                <a:gd name="connsiteY16" fmla="*/ 329609 h 435935"/>
                <a:gd name="connsiteX17" fmla="*/ 503218 w 917888"/>
                <a:gd name="connsiteY17" fmla="*/ 287079 h 435935"/>
                <a:gd name="connsiteX18" fmla="*/ 673339 w 917888"/>
                <a:gd name="connsiteY18" fmla="*/ 297712 h 435935"/>
                <a:gd name="connsiteX19" fmla="*/ 705236 w 917888"/>
                <a:gd name="connsiteY19" fmla="*/ 308344 h 435935"/>
                <a:gd name="connsiteX20" fmla="*/ 726502 w 917888"/>
                <a:gd name="connsiteY20" fmla="*/ 329609 h 435935"/>
                <a:gd name="connsiteX21" fmla="*/ 790297 w 917888"/>
                <a:gd name="connsiteY21" fmla="*/ 372140 h 435935"/>
                <a:gd name="connsiteX22" fmla="*/ 854092 w 917888"/>
                <a:gd name="connsiteY22" fmla="*/ 414670 h 435935"/>
                <a:gd name="connsiteX23" fmla="*/ 896622 w 917888"/>
                <a:gd name="connsiteY23" fmla="*/ 404037 h 435935"/>
                <a:gd name="connsiteX24" fmla="*/ 917888 w 917888"/>
                <a:gd name="connsiteY24" fmla="*/ 340242 h 435935"/>
                <a:gd name="connsiteX25" fmla="*/ 885990 w 917888"/>
                <a:gd name="connsiteY25" fmla="*/ 233916 h 435935"/>
                <a:gd name="connsiteX26" fmla="*/ 875357 w 917888"/>
                <a:gd name="connsiteY26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35385 w 917888"/>
                <a:gd name="connsiteY7" fmla="*/ 191386 h 435935"/>
                <a:gd name="connsiteX8" fmla="*/ 14120 w 917888"/>
                <a:gd name="connsiteY8" fmla="*/ 223284 h 435935"/>
                <a:gd name="connsiteX9" fmla="*/ 14120 w 917888"/>
                <a:gd name="connsiteY9" fmla="*/ 382772 h 435935"/>
                <a:gd name="connsiteX10" fmla="*/ 35385 w 917888"/>
                <a:gd name="connsiteY10" fmla="*/ 414670 h 435935"/>
                <a:gd name="connsiteX11" fmla="*/ 99181 w 917888"/>
                <a:gd name="connsiteY11" fmla="*/ 435935 h 435935"/>
                <a:gd name="connsiteX12" fmla="*/ 216139 w 917888"/>
                <a:gd name="connsiteY12" fmla="*/ 414670 h 435935"/>
                <a:gd name="connsiteX13" fmla="*/ 279934 w 917888"/>
                <a:gd name="connsiteY13" fmla="*/ 372140 h 435935"/>
                <a:gd name="connsiteX14" fmla="*/ 343729 w 917888"/>
                <a:gd name="connsiteY14" fmla="*/ 350875 h 435935"/>
                <a:gd name="connsiteX15" fmla="*/ 364995 w 917888"/>
                <a:gd name="connsiteY15" fmla="*/ 329609 h 435935"/>
                <a:gd name="connsiteX16" fmla="*/ 503218 w 917888"/>
                <a:gd name="connsiteY16" fmla="*/ 287079 h 435935"/>
                <a:gd name="connsiteX17" fmla="*/ 673339 w 917888"/>
                <a:gd name="connsiteY17" fmla="*/ 297712 h 435935"/>
                <a:gd name="connsiteX18" fmla="*/ 705236 w 917888"/>
                <a:gd name="connsiteY18" fmla="*/ 308344 h 435935"/>
                <a:gd name="connsiteX19" fmla="*/ 726502 w 917888"/>
                <a:gd name="connsiteY19" fmla="*/ 329609 h 435935"/>
                <a:gd name="connsiteX20" fmla="*/ 790297 w 917888"/>
                <a:gd name="connsiteY20" fmla="*/ 372140 h 435935"/>
                <a:gd name="connsiteX21" fmla="*/ 854092 w 917888"/>
                <a:gd name="connsiteY21" fmla="*/ 414670 h 435935"/>
                <a:gd name="connsiteX22" fmla="*/ 896622 w 917888"/>
                <a:gd name="connsiteY22" fmla="*/ 404037 h 435935"/>
                <a:gd name="connsiteX23" fmla="*/ 917888 w 917888"/>
                <a:gd name="connsiteY23" fmla="*/ 340242 h 435935"/>
                <a:gd name="connsiteX24" fmla="*/ 885990 w 917888"/>
                <a:gd name="connsiteY24" fmla="*/ 233916 h 435935"/>
                <a:gd name="connsiteX25" fmla="*/ 875357 w 917888"/>
                <a:gd name="connsiteY25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14120 w 917888"/>
                <a:gd name="connsiteY7" fmla="*/ 223284 h 435935"/>
                <a:gd name="connsiteX8" fmla="*/ 14120 w 917888"/>
                <a:gd name="connsiteY8" fmla="*/ 382772 h 435935"/>
                <a:gd name="connsiteX9" fmla="*/ 35385 w 917888"/>
                <a:gd name="connsiteY9" fmla="*/ 414670 h 435935"/>
                <a:gd name="connsiteX10" fmla="*/ 99181 w 917888"/>
                <a:gd name="connsiteY10" fmla="*/ 435935 h 435935"/>
                <a:gd name="connsiteX11" fmla="*/ 216139 w 917888"/>
                <a:gd name="connsiteY11" fmla="*/ 414670 h 435935"/>
                <a:gd name="connsiteX12" fmla="*/ 279934 w 917888"/>
                <a:gd name="connsiteY12" fmla="*/ 372140 h 435935"/>
                <a:gd name="connsiteX13" fmla="*/ 343729 w 917888"/>
                <a:gd name="connsiteY13" fmla="*/ 350875 h 435935"/>
                <a:gd name="connsiteX14" fmla="*/ 364995 w 917888"/>
                <a:gd name="connsiteY14" fmla="*/ 329609 h 435935"/>
                <a:gd name="connsiteX15" fmla="*/ 503218 w 917888"/>
                <a:gd name="connsiteY15" fmla="*/ 287079 h 435935"/>
                <a:gd name="connsiteX16" fmla="*/ 673339 w 917888"/>
                <a:gd name="connsiteY16" fmla="*/ 297712 h 435935"/>
                <a:gd name="connsiteX17" fmla="*/ 705236 w 917888"/>
                <a:gd name="connsiteY17" fmla="*/ 308344 h 435935"/>
                <a:gd name="connsiteX18" fmla="*/ 726502 w 917888"/>
                <a:gd name="connsiteY18" fmla="*/ 329609 h 435935"/>
                <a:gd name="connsiteX19" fmla="*/ 790297 w 917888"/>
                <a:gd name="connsiteY19" fmla="*/ 372140 h 435935"/>
                <a:gd name="connsiteX20" fmla="*/ 854092 w 917888"/>
                <a:gd name="connsiteY20" fmla="*/ 414670 h 435935"/>
                <a:gd name="connsiteX21" fmla="*/ 896622 w 917888"/>
                <a:gd name="connsiteY21" fmla="*/ 404037 h 435935"/>
                <a:gd name="connsiteX22" fmla="*/ 917888 w 917888"/>
                <a:gd name="connsiteY22" fmla="*/ 340242 h 435935"/>
                <a:gd name="connsiteX23" fmla="*/ 885990 w 917888"/>
                <a:gd name="connsiteY23" fmla="*/ 233916 h 435935"/>
                <a:gd name="connsiteX24" fmla="*/ 875357 w 917888"/>
                <a:gd name="connsiteY24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85990 w 917888"/>
                <a:gd name="connsiteY22" fmla="*/ 233916 h 435935"/>
                <a:gd name="connsiteX23" fmla="*/ 875357 w 917888"/>
                <a:gd name="connsiteY23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75357 w 917888"/>
                <a:gd name="connsiteY22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854092 w 917888"/>
                <a:gd name="connsiteY18" fmla="*/ 414670 h 435935"/>
                <a:gd name="connsiteX19" fmla="*/ 896622 w 917888"/>
                <a:gd name="connsiteY19" fmla="*/ 404037 h 435935"/>
                <a:gd name="connsiteX20" fmla="*/ 917888 w 917888"/>
                <a:gd name="connsiteY20" fmla="*/ 340242 h 435935"/>
                <a:gd name="connsiteX21" fmla="*/ 875357 w 917888"/>
                <a:gd name="connsiteY21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26502 w 917888"/>
                <a:gd name="connsiteY16" fmla="*/ 329609 h 435935"/>
                <a:gd name="connsiteX17" fmla="*/ 854092 w 917888"/>
                <a:gd name="connsiteY17" fmla="*/ 414670 h 435935"/>
                <a:gd name="connsiteX18" fmla="*/ 896622 w 917888"/>
                <a:gd name="connsiteY18" fmla="*/ 404037 h 435935"/>
                <a:gd name="connsiteX19" fmla="*/ 917888 w 917888"/>
                <a:gd name="connsiteY19" fmla="*/ 340242 h 435935"/>
                <a:gd name="connsiteX20" fmla="*/ 875357 w 917888"/>
                <a:gd name="connsiteY20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503218 w 917888"/>
                <a:gd name="connsiteY13" fmla="*/ 287079 h 435935"/>
                <a:gd name="connsiteX14" fmla="*/ 673339 w 917888"/>
                <a:gd name="connsiteY14" fmla="*/ 297712 h 435935"/>
                <a:gd name="connsiteX15" fmla="*/ 726502 w 917888"/>
                <a:gd name="connsiteY15" fmla="*/ 329609 h 435935"/>
                <a:gd name="connsiteX16" fmla="*/ 854092 w 917888"/>
                <a:gd name="connsiteY16" fmla="*/ 414670 h 435935"/>
                <a:gd name="connsiteX17" fmla="*/ 896622 w 917888"/>
                <a:gd name="connsiteY17" fmla="*/ 404037 h 435935"/>
                <a:gd name="connsiteX18" fmla="*/ 917888 w 917888"/>
                <a:gd name="connsiteY18" fmla="*/ 340242 h 435935"/>
                <a:gd name="connsiteX19" fmla="*/ 875357 w 917888"/>
                <a:gd name="connsiteY1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343729 w 917888"/>
                <a:gd name="connsiteY11" fmla="*/ 350875 h 435935"/>
                <a:gd name="connsiteX12" fmla="*/ 503218 w 917888"/>
                <a:gd name="connsiteY12" fmla="*/ 287079 h 435935"/>
                <a:gd name="connsiteX13" fmla="*/ 673339 w 917888"/>
                <a:gd name="connsiteY13" fmla="*/ 297712 h 435935"/>
                <a:gd name="connsiteX14" fmla="*/ 726502 w 917888"/>
                <a:gd name="connsiteY14" fmla="*/ 329609 h 435935"/>
                <a:gd name="connsiteX15" fmla="*/ 854092 w 917888"/>
                <a:gd name="connsiteY15" fmla="*/ 414670 h 435935"/>
                <a:gd name="connsiteX16" fmla="*/ 896622 w 917888"/>
                <a:gd name="connsiteY16" fmla="*/ 404037 h 435935"/>
                <a:gd name="connsiteX17" fmla="*/ 917888 w 917888"/>
                <a:gd name="connsiteY17" fmla="*/ 340242 h 435935"/>
                <a:gd name="connsiteX18" fmla="*/ 875357 w 917888"/>
                <a:gd name="connsiteY18" fmla="*/ 202019 h 435935"/>
                <a:gd name="connsiteX0" fmla="*/ 872900 w 915431"/>
                <a:gd name="connsiteY0" fmla="*/ 202019 h 437191"/>
                <a:gd name="connsiteX1" fmla="*/ 872900 w 915431"/>
                <a:gd name="connsiteY1" fmla="*/ 202019 h 437191"/>
                <a:gd name="connsiteX2" fmla="*/ 607086 w 915431"/>
                <a:gd name="connsiteY2" fmla="*/ 31898 h 437191"/>
                <a:gd name="connsiteX3" fmla="*/ 426333 w 915431"/>
                <a:gd name="connsiteY3" fmla="*/ 0 h 437191"/>
                <a:gd name="connsiteX4" fmla="*/ 256212 w 915431"/>
                <a:gd name="connsiteY4" fmla="*/ 10633 h 437191"/>
                <a:gd name="connsiteX5" fmla="*/ 117989 w 915431"/>
                <a:gd name="connsiteY5" fmla="*/ 85061 h 437191"/>
                <a:gd name="connsiteX6" fmla="*/ 11663 w 915431"/>
                <a:gd name="connsiteY6" fmla="*/ 223284 h 437191"/>
                <a:gd name="connsiteX7" fmla="*/ 11663 w 915431"/>
                <a:gd name="connsiteY7" fmla="*/ 382772 h 437191"/>
                <a:gd name="connsiteX8" fmla="*/ 96724 w 915431"/>
                <a:gd name="connsiteY8" fmla="*/ 435935 h 437191"/>
                <a:gd name="connsiteX9" fmla="*/ 213682 w 915431"/>
                <a:gd name="connsiteY9" fmla="*/ 414670 h 437191"/>
                <a:gd name="connsiteX10" fmla="*/ 341272 w 915431"/>
                <a:gd name="connsiteY10" fmla="*/ 350875 h 437191"/>
                <a:gd name="connsiteX11" fmla="*/ 500761 w 915431"/>
                <a:gd name="connsiteY11" fmla="*/ 287079 h 437191"/>
                <a:gd name="connsiteX12" fmla="*/ 670882 w 915431"/>
                <a:gd name="connsiteY12" fmla="*/ 297712 h 437191"/>
                <a:gd name="connsiteX13" fmla="*/ 724045 w 915431"/>
                <a:gd name="connsiteY13" fmla="*/ 329609 h 437191"/>
                <a:gd name="connsiteX14" fmla="*/ 851635 w 915431"/>
                <a:gd name="connsiteY14" fmla="*/ 414670 h 437191"/>
                <a:gd name="connsiteX15" fmla="*/ 894165 w 915431"/>
                <a:gd name="connsiteY15" fmla="*/ 404037 h 437191"/>
                <a:gd name="connsiteX16" fmla="*/ 915431 w 915431"/>
                <a:gd name="connsiteY16" fmla="*/ 340242 h 437191"/>
                <a:gd name="connsiteX17" fmla="*/ 872900 w 915431"/>
                <a:gd name="connsiteY17" fmla="*/ 202019 h 437191"/>
                <a:gd name="connsiteX0" fmla="*/ 872900 w 915431"/>
                <a:gd name="connsiteY0" fmla="*/ 196964 h 432136"/>
                <a:gd name="connsiteX1" fmla="*/ 872900 w 915431"/>
                <a:gd name="connsiteY1" fmla="*/ 196964 h 432136"/>
                <a:gd name="connsiteX2" fmla="*/ 607086 w 915431"/>
                <a:gd name="connsiteY2" fmla="*/ 26843 h 432136"/>
                <a:gd name="connsiteX3" fmla="*/ 256212 w 915431"/>
                <a:gd name="connsiteY3" fmla="*/ 5578 h 432136"/>
                <a:gd name="connsiteX4" fmla="*/ 117989 w 915431"/>
                <a:gd name="connsiteY4" fmla="*/ 80006 h 432136"/>
                <a:gd name="connsiteX5" fmla="*/ 11663 w 915431"/>
                <a:gd name="connsiteY5" fmla="*/ 218229 h 432136"/>
                <a:gd name="connsiteX6" fmla="*/ 11663 w 915431"/>
                <a:gd name="connsiteY6" fmla="*/ 377717 h 432136"/>
                <a:gd name="connsiteX7" fmla="*/ 96724 w 915431"/>
                <a:gd name="connsiteY7" fmla="*/ 430880 h 432136"/>
                <a:gd name="connsiteX8" fmla="*/ 213682 w 915431"/>
                <a:gd name="connsiteY8" fmla="*/ 409615 h 432136"/>
                <a:gd name="connsiteX9" fmla="*/ 341272 w 915431"/>
                <a:gd name="connsiteY9" fmla="*/ 345820 h 432136"/>
                <a:gd name="connsiteX10" fmla="*/ 500761 w 915431"/>
                <a:gd name="connsiteY10" fmla="*/ 282024 h 432136"/>
                <a:gd name="connsiteX11" fmla="*/ 670882 w 915431"/>
                <a:gd name="connsiteY11" fmla="*/ 292657 h 432136"/>
                <a:gd name="connsiteX12" fmla="*/ 724045 w 915431"/>
                <a:gd name="connsiteY12" fmla="*/ 324554 h 432136"/>
                <a:gd name="connsiteX13" fmla="*/ 851635 w 915431"/>
                <a:gd name="connsiteY13" fmla="*/ 409615 h 432136"/>
                <a:gd name="connsiteX14" fmla="*/ 894165 w 915431"/>
                <a:gd name="connsiteY14" fmla="*/ 398982 h 432136"/>
                <a:gd name="connsiteX15" fmla="*/ 915431 w 915431"/>
                <a:gd name="connsiteY15" fmla="*/ 335187 h 432136"/>
                <a:gd name="connsiteX16" fmla="*/ 872900 w 915431"/>
                <a:gd name="connsiteY16" fmla="*/ 196964 h 432136"/>
                <a:gd name="connsiteX0" fmla="*/ 872900 w 915431"/>
                <a:gd name="connsiteY0" fmla="*/ 175194 h 410366"/>
                <a:gd name="connsiteX1" fmla="*/ 872900 w 915431"/>
                <a:gd name="connsiteY1" fmla="*/ 175194 h 410366"/>
                <a:gd name="connsiteX2" fmla="*/ 607086 w 915431"/>
                <a:gd name="connsiteY2" fmla="*/ 5073 h 410366"/>
                <a:gd name="connsiteX3" fmla="*/ 117989 w 915431"/>
                <a:gd name="connsiteY3" fmla="*/ 58236 h 410366"/>
                <a:gd name="connsiteX4" fmla="*/ 11663 w 915431"/>
                <a:gd name="connsiteY4" fmla="*/ 196459 h 410366"/>
                <a:gd name="connsiteX5" fmla="*/ 11663 w 915431"/>
                <a:gd name="connsiteY5" fmla="*/ 355947 h 410366"/>
                <a:gd name="connsiteX6" fmla="*/ 96724 w 915431"/>
                <a:gd name="connsiteY6" fmla="*/ 409110 h 410366"/>
                <a:gd name="connsiteX7" fmla="*/ 213682 w 915431"/>
                <a:gd name="connsiteY7" fmla="*/ 387845 h 410366"/>
                <a:gd name="connsiteX8" fmla="*/ 341272 w 915431"/>
                <a:gd name="connsiteY8" fmla="*/ 324050 h 410366"/>
                <a:gd name="connsiteX9" fmla="*/ 500761 w 915431"/>
                <a:gd name="connsiteY9" fmla="*/ 260254 h 410366"/>
                <a:gd name="connsiteX10" fmla="*/ 670882 w 915431"/>
                <a:gd name="connsiteY10" fmla="*/ 270887 h 410366"/>
                <a:gd name="connsiteX11" fmla="*/ 724045 w 915431"/>
                <a:gd name="connsiteY11" fmla="*/ 302784 h 410366"/>
                <a:gd name="connsiteX12" fmla="*/ 851635 w 915431"/>
                <a:gd name="connsiteY12" fmla="*/ 387845 h 410366"/>
                <a:gd name="connsiteX13" fmla="*/ 894165 w 915431"/>
                <a:gd name="connsiteY13" fmla="*/ 377212 h 410366"/>
                <a:gd name="connsiteX14" fmla="*/ 915431 w 915431"/>
                <a:gd name="connsiteY14" fmla="*/ 313417 h 410366"/>
                <a:gd name="connsiteX15" fmla="*/ 872900 w 915431"/>
                <a:gd name="connsiteY15" fmla="*/ 175194 h 410366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65479 w 908010"/>
                <a:gd name="connsiteY0" fmla="*/ 187531 h 422703"/>
                <a:gd name="connsiteX1" fmla="*/ 865479 w 908010"/>
                <a:gd name="connsiteY1" fmla="*/ 187531 h 422703"/>
                <a:gd name="connsiteX2" fmla="*/ 599665 w 908010"/>
                <a:gd name="connsiteY2" fmla="*/ 17410 h 422703"/>
                <a:gd name="connsiteX3" fmla="*/ 251595 w 908010"/>
                <a:gd name="connsiteY3" fmla="*/ 20531 h 422703"/>
                <a:gd name="connsiteX4" fmla="*/ 22439 w 908010"/>
                <a:gd name="connsiteY4" fmla="*/ 149655 h 422703"/>
                <a:gd name="connsiteX5" fmla="*/ 4242 w 908010"/>
                <a:gd name="connsiteY5" fmla="*/ 368284 h 422703"/>
                <a:gd name="connsiteX6" fmla="*/ 89303 w 908010"/>
                <a:gd name="connsiteY6" fmla="*/ 421447 h 422703"/>
                <a:gd name="connsiteX7" fmla="*/ 206261 w 908010"/>
                <a:gd name="connsiteY7" fmla="*/ 400182 h 422703"/>
                <a:gd name="connsiteX8" fmla="*/ 333851 w 908010"/>
                <a:gd name="connsiteY8" fmla="*/ 336387 h 422703"/>
                <a:gd name="connsiteX9" fmla="*/ 493340 w 908010"/>
                <a:gd name="connsiteY9" fmla="*/ 272591 h 422703"/>
                <a:gd name="connsiteX10" fmla="*/ 663461 w 908010"/>
                <a:gd name="connsiteY10" fmla="*/ 283224 h 422703"/>
                <a:gd name="connsiteX11" fmla="*/ 716624 w 908010"/>
                <a:gd name="connsiteY11" fmla="*/ 315121 h 422703"/>
                <a:gd name="connsiteX12" fmla="*/ 844214 w 908010"/>
                <a:gd name="connsiteY12" fmla="*/ 400182 h 422703"/>
                <a:gd name="connsiteX13" fmla="*/ 886744 w 908010"/>
                <a:gd name="connsiteY13" fmla="*/ 389549 h 422703"/>
                <a:gd name="connsiteX14" fmla="*/ 908010 w 908010"/>
                <a:gd name="connsiteY14" fmla="*/ 325754 h 422703"/>
                <a:gd name="connsiteX15" fmla="*/ 865479 w 908010"/>
                <a:gd name="connsiteY15" fmla="*/ 187531 h 422703"/>
                <a:gd name="connsiteX0" fmla="*/ 871290 w 913821"/>
                <a:gd name="connsiteY0" fmla="*/ 187531 h 422703"/>
                <a:gd name="connsiteX1" fmla="*/ 871290 w 913821"/>
                <a:gd name="connsiteY1" fmla="*/ 187531 h 422703"/>
                <a:gd name="connsiteX2" fmla="*/ 605476 w 913821"/>
                <a:gd name="connsiteY2" fmla="*/ 17410 h 422703"/>
                <a:gd name="connsiteX3" fmla="*/ 257406 w 913821"/>
                <a:gd name="connsiteY3" fmla="*/ 20531 h 422703"/>
                <a:gd name="connsiteX4" fmla="*/ 28250 w 913821"/>
                <a:gd name="connsiteY4" fmla="*/ 149655 h 422703"/>
                <a:gd name="connsiteX5" fmla="*/ 10053 w 913821"/>
                <a:gd name="connsiteY5" fmla="*/ 368284 h 422703"/>
                <a:gd name="connsiteX6" fmla="*/ 95114 w 913821"/>
                <a:gd name="connsiteY6" fmla="*/ 421447 h 422703"/>
                <a:gd name="connsiteX7" fmla="*/ 212072 w 913821"/>
                <a:gd name="connsiteY7" fmla="*/ 400182 h 422703"/>
                <a:gd name="connsiteX8" fmla="*/ 339662 w 913821"/>
                <a:gd name="connsiteY8" fmla="*/ 336387 h 422703"/>
                <a:gd name="connsiteX9" fmla="*/ 499151 w 913821"/>
                <a:gd name="connsiteY9" fmla="*/ 272591 h 422703"/>
                <a:gd name="connsiteX10" fmla="*/ 669272 w 913821"/>
                <a:gd name="connsiteY10" fmla="*/ 283224 h 422703"/>
                <a:gd name="connsiteX11" fmla="*/ 722435 w 913821"/>
                <a:gd name="connsiteY11" fmla="*/ 315121 h 422703"/>
                <a:gd name="connsiteX12" fmla="*/ 850025 w 913821"/>
                <a:gd name="connsiteY12" fmla="*/ 400182 h 422703"/>
                <a:gd name="connsiteX13" fmla="*/ 892555 w 913821"/>
                <a:gd name="connsiteY13" fmla="*/ 389549 h 422703"/>
                <a:gd name="connsiteX14" fmla="*/ 913821 w 913821"/>
                <a:gd name="connsiteY14" fmla="*/ 325754 h 422703"/>
                <a:gd name="connsiteX15" fmla="*/ 871290 w 913821"/>
                <a:gd name="connsiteY15" fmla="*/ 187531 h 422703"/>
                <a:gd name="connsiteX0" fmla="*/ 862908 w 905439"/>
                <a:gd name="connsiteY0" fmla="*/ 188031 h 423203"/>
                <a:gd name="connsiteX1" fmla="*/ 862908 w 905439"/>
                <a:gd name="connsiteY1" fmla="*/ 188031 h 423203"/>
                <a:gd name="connsiteX2" fmla="*/ 597094 w 905439"/>
                <a:gd name="connsiteY2" fmla="*/ 17910 h 423203"/>
                <a:gd name="connsiteX3" fmla="*/ 249024 w 905439"/>
                <a:gd name="connsiteY3" fmla="*/ 21031 h 423203"/>
                <a:gd name="connsiteX4" fmla="*/ 47164 w 905439"/>
                <a:gd name="connsiteY4" fmla="*/ 159253 h 423203"/>
                <a:gd name="connsiteX5" fmla="*/ 1671 w 905439"/>
                <a:gd name="connsiteY5" fmla="*/ 368784 h 423203"/>
                <a:gd name="connsiteX6" fmla="*/ 86732 w 905439"/>
                <a:gd name="connsiteY6" fmla="*/ 421947 h 423203"/>
                <a:gd name="connsiteX7" fmla="*/ 203690 w 905439"/>
                <a:gd name="connsiteY7" fmla="*/ 400682 h 423203"/>
                <a:gd name="connsiteX8" fmla="*/ 331280 w 905439"/>
                <a:gd name="connsiteY8" fmla="*/ 336887 h 423203"/>
                <a:gd name="connsiteX9" fmla="*/ 490769 w 905439"/>
                <a:gd name="connsiteY9" fmla="*/ 273091 h 423203"/>
                <a:gd name="connsiteX10" fmla="*/ 660890 w 905439"/>
                <a:gd name="connsiteY10" fmla="*/ 283724 h 423203"/>
                <a:gd name="connsiteX11" fmla="*/ 714053 w 905439"/>
                <a:gd name="connsiteY11" fmla="*/ 315621 h 423203"/>
                <a:gd name="connsiteX12" fmla="*/ 841643 w 905439"/>
                <a:gd name="connsiteY12" fmla="*/ 400682 h 423203"/>
                <a:gd name="connsiteX13" fmla="*/ 884173 w 905439"/>
                <a:gd name="connsiteY13" fmla="*/ 390049 h 423203"/>
                <a:gd name="connsiteX14" fmla="*/ 905439 w 905439"/>
                <a:gd name="connsiteY14" fmla="*/ 326254 h 423203"/>
                <a:gd name="connsiteX15" fmla="*/ 862908 w 905439"/>
                <a:gd name="connsiteY15" fmla="*/ 188031 h 423203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892555 w 913821"/>
                <a:gd name="connsiteY13" fmla="*/ 389798 h 422952"/>
                <a:gd name="connsiteX14" fmla="*/ 913821 w 913821"/>
                <a:gd name="connsiteY14" fmla="*/ 326003 h 422952"/>
                <a:gd name="connsiteX15" fmla="*/ 871290 w 913821"/>
                <a:gd name="connsiteY15" fmla="*/ 187780 h 422952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913821 w 913821"/>
                <a:gd name="connsiteY13" fmla="*/ 326003 h 422952"/>
                <a:gd name="connsiteX14" fmla="*/ 871290 w 913821"/>
                <a:gd name="connsiteY14" fmla="*/ 187780 h 422952"/>
                <a:gd name="connsiteX0" fmla="*/ 871290 w 932018"/>
                <a:gd name="connsiteY0" fmla="*/ 187780 h 422952"/>
                <a:gd name="connsiteX1" fmla="*/ 871290 w 932018"/>
                <a:gd name="connsiteY1" fmla="*/ 187780 h 422952"/>
                <a:gd name="connsiteX2" fmla="*/ 605476 w 932018"/>
                <a:gd name="connsiteY2" fmla="*/ 17659 h 422952"/>
                <a:gd name="connsiteX3" fmla="*/ 257406 w 932018"/>
                <a:gd name="connsiteY3" fmla="*/ 20780 h 422952"/>
                <a:gd name="connsiteX4" fmla="*/ 28251 w 932018"/>
                <a:gd name="connsiteY4" fmla="*/ 154453 h 422952"/>
                <a:gd name="connsiteX5" fmla="*/ 10053 w 932018"/>
                <a:gd name="connsiteY5" fmla="*/ 368533 h 422952"/>
                <a:gd name="connsiteX6" fmla="*/ 95114 w 932018"/>
                <a:gd name="connsiteY6" fmla="*/ 421696 h 422952"/>
                <a:gd name="connsiteX7" fmla="*/ 212072 w 932018"/>
                <a:gd name="connsiteY7" fmla="*/ 400431 h 422952"/>
                <a:gd name="connsiteX8" fmla="*/ 339662 w 932018"/>
                <a:gd name="connsiteY8" fmla="*/ 336636 h 422952"/>
                <a:gd name="connsiteX9" fmla="*/ 499151 w 932018"/>
                <a:gd name="connsiteY9" fmla="*/ 272840 h 422952"/>
                <a:gd name="connsiteX10" fmla="*/ 669272 w 932018"/>
                <a:gd name="connsiteY10" fmla="*/ 283473 h 422952"/>
                <a:gd name="connsiteX11" fmla="*/ 722435 w 932018"/>
                <a:gd name="connsiteY11" fmla="*/ 315370 h 422952"/>
                <a:gd name="connsiteX12" fmla="*/ 850025 w 932018"/>
                <a:gd name="connsiteY12" fmla="*/ 400431 h 422952"/>
                <a:gd name="connsiteX13" fmla="*/ 932018 w 932018"/>
                <a:gd name="connsiteY13" fmla="*/ 289608 h 422952"/>
                <a:gd name="connsiteX14" fmla="*/ 871290 w 932018"/>
                <a:gd name="connsiteY14" fmla="*/ 187780 h 422952"/>
                <a:gd name="connsiteX0" fmla="*/ 932018 w 932662"/>
                <a:gd name="connsiteY0" fmla="*/ 289608 h 422952"/>
                <a:gd name="connsiteX1" fmla="*/ 871290 w 932662"/>
                <a:gd name="connsiteY1" fmla="*/ 187780 h 422952"/>
                <a:gd name="connsiteX2" fmla="*/ 605476 w 932662"/>
                <a:gd name="connsiteY2" fmla="*/ 17659 h 422952"/>
                <a:gd name="connsiteX3" fmla="*/ 257406 w 932662"/>
                <a:gd name="connsiteY3" fmla="*/ 20780 h 422952"/>
                <a:gd name="connsiteX4" fmla="*/ 28251 w 932662"/>
                <a:gd name="connsiteY4" fmla="*/ 154453 h 422952"/>
                <a:gd name="connsiteX5" fmla="*/ 10053 w 932662"/>
                <a:gd name="connsiteY5" fmla="*/ 368533 h 422952"/>
                <a:gd name="connsiteX6" fmla="*/ 95114 w 932662"/>
                <a:gd name="connsiteY6" fmla="*/ 421696 h 422952"/>
                <a:gd name="connsiteX7" fmla="*/ 212072 w 932662"/>
                <a:gd name="connsiteY7" fmla="*/ 400431 h 422952"/>
                <a:gd name="connsiteX8" fmla="*/ 339662 w 932662"/>
                <a:gd name="connsiteY8" fmla="*/ 336636 h 422952"/>
                <a:gd name="connsiteX9" fmla="*/ 499151 w 932662"/>
                <a:gd name="connsiteY9" fmla="*/ 272840 h 422952"/>
                <a:gd name="connsiteX10" fmla="*/ 669272 w 932662"/>
                <a:gd name="connsiteY10" fmla="*/ 283473 h 422952"/>
                <a:gd name="connsiteX11" fmla="*/ 722435 w 932662"/>
                <a:gd name="connsiteY11" fmla="*/ 315370 h 422952"/>
                <a:gd name="connsiteX12" fmla="*/ 850025 w 932662"/>
                <a:gd name="connsiteY12" fmla="*/ 400431 h 422952"/>
                <a:gd name="connsiteX13" fmla="*/ 932018 w 932662"/>
                <a:gd name="connsiteY13" fmla="*/ 289608 h 422952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722435 w 932179"/>
                <a:gd name="connsiteY11" fmla="*/ 310591 h 418173"/>
                <a:gd name="connsiteX12" fmla="*/ 850025 w 932179"/>
                <a:gd name="connsiteY12" fmla="*/ 395652 h 418173"/>
                <a:gd name="connsiteX13" fmla="*/ 932018 w 932179"/>
                <a:gd name="connsiteY13" fmla="*/ 284829 h 418173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850025 w 932179"/>
                <a:gd name="connsiteY11" fmla="*/ 395652 h 418173"/>
                <a:gd name="connsiteX12" fmla="*/ 932018 w 932179"/>
                <a:gd name="connsiteY12" fmla="*/ 284829 h 418173"/>
                <a:gd name="connsiteX0" fmla="*/ 932018 w 932179"/>
                <a:gd name="connsiteY0" fmla="*/ 284829 h 419365"/>
                <a:gd name="connsiteX1" fmla="*/ 825797 w 932179"/>
                <a:gd name="connsiteY1" fmla="*/ 110213 h 419365"/>
                <a:gd name="connsiteX2" fmla="*/ 605476 w 932179"/>
                <a:gd name="connsiteY2" fmla="*/ 12880 h 419365"/>
                <a:gd name="connsiteX3" fmla="*/ 257406 w 932179"/>
                <a:gd name="connsiteY3" fmla="*/ 16001 h 419365"/>
                <a:gd name="connsiteX4" fmla="*/ 28251 w 932179"/>
                <a:gd name="connsiteY4" fmla="*/ 149674 h 419365"/>
                <a:gd name="connsiteX5" fmla="*/ 10053 w 932179"/>
                <a:gd name="connsiteY5" fmla="*/ 363754 h 419365"/>
                <a:gd name="connsiteX6" fmla="*/ 95114 w 932179"/>
                <a:gd name="connsiteY6" fmla="*/ 416917 h 419365"/>
                <a:gd name="connsiteX7" fmla="*/ 212072 w 932179"/>
                <a:gd name="connsiteY7" fmla="*/ 395652 h 419365"/>
                <a:gd name="connsiteX8" fmla="*/ 499151 w 932179"/>
                <a:gd name="connsiteY8" fmla="*/ 268061 h 419365"/>
                <a:gd name="connsiteX9" fmla="*/ 669272 w 932179"/>
                <a:gd name="connsiteY9" fmla="*/ 278694 h 419365"/>
                <a:gd name="connsiteX10" fmla="*/ 850025 w 932179"/>
                <a:gd name="connsiteY10" fmla="*/ 395652 h 419365"/>
                <a:gd name="connsiteX11" fmla="*/ 932018 w 932179"/>
                <a:gd name="connsiteY11" fmla="*/ 284829 h 419365"/>
                <a:gd name="connsiteX0" fmla="*/ 932018 w 933188"/>
                <a:gd name="connsiteY0" fmla="*/ 269358 h 403894"/>
                <a:gd name="connsiteX1" fmla="*/ 825797 w 933188"/>
                <a:gd name="connsiteY1" fmla="*/ 94742 h 403894"/>
                <a:gd name="connsiteX2" fmla="*/ 257406 w 933188"/>
                <a:gd name="connsiteY2" fmla="*/ 530 h 403894"/>
                <a:gd name="connsiteX3" fmla="*/ 28251 w 933188"/>
                <a:gd name="connsiteY3" fmla="*/ 134203 h 403894"/>
                <a:gd name="connsiteX4" fmla="*/ 10053 w 933188"/>
                <a:gd name="connsiteY4" fmla="*/ 348283 h 403894"/>
                <a:gd name="connsiteX5" fmla="*/ 95114 w 933188"/>
                <a:gd name="connsiteY5" fmla="*/ 401446 h 403894"/>
                <a:gd name="connsiteX6" fmla="*/ 212072 w 933188"/>
                <a:gd name="connsiteY6" fmla="*/ 380181 h 403894"/>
                <a:gd name="connsiteX7" fmla="*/ 499151 w 933188"/>
                <a:gd name="connsiteY7" fmla="*/ 252590 h 403894"/>
                <a:gd name="connsiteX8" fmla="*/ 669272 w 933188"/>
                <a:gd name="connsiteY8" fmla="*/ 263223 h 403894"/>
                <a:gd name="connsiteX9" fmla="*/ 850025 w 933188"/>
                <a:gd name="connsiteY9" fmla="*/ 380181 h 403894"/>
                <a:gd name="connsiteX10" fmla="*/ 932018 w 933188"/>
                <a:gd name="connsiteY10" fmla="*/ 269358 h 403894"/>
                <a:gd name="connsiteX0" fmla="*/ 946070 w 946337"/>
                <a:gd name="connsiteY0" fmla="*/ 301042 h 435578"/>
                <a:gd name="connsiteX1" fmla="*/ 839849 w 946337"/>
                <a:gd name="connsiteY1" fmla="*/ 126426 h 435578"/>
                <a:gd name="connsiteX2" fmla="*/ 476175 w 946337"/>
                <a:gd name="connsiteY2" fmla="*/ 370 h 435578"/>
                <a:gd name="connsiteX3" fmla="*/ 42303 w 946337"/>
                <a:gd name="connsiteY3" fmla="*/ 165887 h 435578"/>
                <a:gd name="connsiteX4" fmla="*/ 24105 w 946337"/>
                <a:gd name="connsiteY4" fmla="*/ 379967 h 435578"/>
                <a:gd name="connsiteX5" fmla="*/ 109166 w 946337"/>
                <a:gd name="connsiteY5" fmla="*/ 433130 h 435578"/>
                <a:gd name="connsiteX6" fmla="*/ 226124 w 946337"/>
                <a:gd name="connsiteY6" fmla="*/ 411865 h 435578"/>
                <a:gd name="connsiteX7" fmla="*/ 513203 w 946337"/>
                <a:gd name="connsiteY7" fmla="*/ 284274 h 435578"/>
                <a:gd name="connsiteX8" fmla="*/ 683324 w 946337"/>
                <a:gd name="connsiteY8" fmla="*/ 294907 h 435578"/>
                <a:gd name="connsiteX9" fmla="*/ 864077 w 946337"/>
                <a:gd name="connsiteY9" fmla="*/ 411865 h 435578"/>
                <a:gd name="connsiteX10" fmla="*/ 946070 w 946337"/>
                <a:gd name="connsiteY10" fmla="*/ 301042 h 435578"/>
                <a:gd name="connsiteX0" fmla="*/ 942287 w 942639"/>
                <a:gd name="connsiteY0" fmla="*/ 301042 h 435578"/>
                <a:gd name="connsiteX1" fmla="*/ 836066 w 942639"/>
                <a:gd name="connsiteY1" fmla="*/ 126426 h 435578"/>
                <a:gd name="connsiteX2" fmla="*/ 417801 w 942639"/>
                <a:gd name="connsiteY2" fmla="*/ 370 h 435578"/>
                <a:gd name="connsiteX3" fmla="*/ 38520 w 942639"/>
                <a:gd name="connsiteY3" fmla="*/ 165887 h 435578"/>
                <a:gd name="connsiteX4" fmla="*/ 20322 w 942639"/>
                <a:gd name="connsiteY4" fmla="*/ 379967 h 435578"/>
                <a:gd name="connsiteX5" fmla="*/ 105383 w 942639"/>
                <a:gd name="connsiteY5" fmla="*/ 433130 h 435578"/>
                <a:gd name="connsiteX6" fmla="*/ 222341 w 942639"/>
                <a:gd name="connsiteY6" fmla="*/ 411865 h 435578"/>
                <a:gd name="connsiteX7" fmla="*/ 509420 w 942639"/>
                <a:gd name="connsiteY7" fmla="*/ 284274 h 435578"/>
                <a:gd name="connsiteX8" fmla="*/ 679541 w 942639"/>
                <a:gd name="connsiteY8" fmla="*/ 294907 h 435578"/>
                <a:gd name="connsiteX9" fmla="*/ 860294 w 942639"/>
                <a:gd name="connsiteY9" fmla="*/ 411865 h 435578"/>
                <a:gd name="connsiteX10" fmla="*/ 942287 w 942639"/>
                <a:gd name="connsiteY10" fmla="*/ 301042 h 435578"/>
                <a:gd name="connsiteX0" fmla="*/ 942287 w 942639"/>
                <a:gd name="connsiteY0" fmla="*/ 301042 h 434686"/>
                <a:gd name="connsiteX1" fmla="*/ 836066 w 942639"/>
                <a:gd name="connsiteY1" fmla="*/ 126426 h 434686"/>
                <a:gd name="connsiteX2" fmla="*/ 417801 w 942639"/>
                <a:gd name="connsiteY2" fmla="*/ 370 h 434686"/>
                <a:gd name="connsiteX3" fmla="*/ 38520 w 942639"/>
                <a:gd name="connsiteY3" fmla="*/ 165887 h 434686"/>
                <a:gd name="connsiteX4" fmla="*/ 20322 w 942639"/>
                <a:gd name="connsiteY4" fmla="*/ 379967 h 434686"/>
                <a:gd name="connsiteX5" fmla="*/ 105383 w 942639"/>
                <a:gd name="connsiteY5" fmla="*/ 433130 h 434686"/>
                <a:gd name="connsiteX6" fmla="*/ 222341 w 942639"/>
                <a:gd name="connsiteY6" fmla="*/ 411865 h 434686"/>
                <a:gd name="connsiteX7" fmla="*/ 445731 w 942639"/>
                <a:gd name="connsiteY7" fmla="*/ 325217 h 434686"/>
                <a:gd name="connsiteX8" fmla="*/ 679541 w 942639"/>
                <a:gd name="connsiteY8" fmla="*/ 294907 h 434686"/>
                <a:gd name="connsiteX9" fmla="*/ 860294 w 942639"/>
                <a:gd name="connsiteY9" fmla="*/ 411865 h 434686"/>
                <a:gd name="connsiteX10" fmla="*/ 942287 w 942639"/>
                <a:gd name="connsiteY10" fmla="*/ 301042 h 434686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686452 w 949550"/>
                <a:gd name="connsiteY7" fmla="*/ 294907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590918 w 949550"/>
                <a:gd name="connsiteY7" fmla="*/ 276710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8454"/>
                <a:gd name="connsiteX1" fmla="*/ 842977 w 949550"/>
                <a:gd name="connsiteY1" fmla="*/ 126426 h 418454"/>
                <a:gd name="connsiteX2" fmla="*/ 424712 w 949550"/>
                <a:gd name="connsiteY2" fmla="*/ 370 h 418454"/>
                <a:gd name="connsiteX3" fmla="*/ 45431 w 949550"/>
                <a:gd name="connsiteY3" fmla="*/ 165887 h 418454"/>
                <a:gd name="connsiteX4" fmla="*/ 27233 w 949550"/>
                <a:gd name="connsiteY4" fmla="*/ 379967 h 418454"/>
                <a:gd name="connsiteX5" fmla="*/ 229252 w 949550"/>
                <a:gd name="connsiteY5" fmla="*/ 411865 h 418454"/>
                <a:gd name="connsiteX6" fmla="*/ 352558 w 949550"/>
                <a:gd name="connsiteY6" fmla="*/ 302471 h 418454"/>
                <a:gd name="connsiteX7" fmla="*/ 590918 w 949550"/>
                <a:gd name="connsiteY7" fmla="*/ 276710 h 418454"/>
                <a:gd name="connsiteX8" fmla="*/ 867205 w 949550"/>
                <a:gd name="connsiteY8" fmla="*/ 411865 h 418454"/>
                <a:gd name="connsiteX9" fmla="*/ 949198 w 949550"/>
                <a:gd name="connsiteY9" fmla="*/ 301042 h 418454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34138 w 934705"/>
                <a:gd name="connsiteY0" fmla="*/ 278282 h 396743"/>
                <a:gd name="connsiteX1" fmla="*/ 841564 w 934705"/>
                <a:gd name="connsiteY1" fmla="*/ 126412 h 396743"/>
                <a:gd name="connsiteX2" fmla="*/ 423299 w 934705"/>
                <a:gd name="connsiteY2" fmla="*/ 356 h 396743"/>
                <a:gd name="connsiteX3" fmla="*/ 44018 w 934705"/>
                <a:gd name="connsiteY3" fmla="*/ 165873 h 396743"/>
                <a:gd name="connsiteX4" fmla="*/ 25820 w 934705"/>
                <a:gd name="connsiteY4" fmla="*/ 379953 h 396743"/>
                <a:gd name="connsiteX5" fmla="*/ 205093 w 934705"/>
                <a:gd name="connsiteY5" fmla="*/ 370908 h 396743"/>
                <a:gd name="connsiteX6" fmla="*/ 369342 w 934705"/>
                <a:gd name="connsiteY6" fmla="*/ 275160 h 396743"/>
                <a:gd name="connsiteX7" fmla="*/ 589505 w 934705"/>
                <a:gd name="connsiteY7" fmla="*/ 276696 h 396743"/>
                <a:gd name="connsiteX8" fmla="*/ 811201 w 934705"/>
                <a:gd name="connsiteY8" fmla="*/ 389105 h 396743"/>
                <a:gd name="connsiteX9" fmla="*/ 934138 w 934705"/>
                <a:gd name="connsiteY9" fmla="*/ 278282 h 396743"/>
                <a:gd name="connsiteX0" fmla="*/ 934138 w 935179"/>
                <a:gd name="connsiteY0" fmla="*/ 280855 h 399316"/>
                <a:gd name="connsiteX1" fmla="*/ 746029 w 935179"/>
                <a:gd name="connsiteY1" fmla="*/ 78943 h 399316"/>
                <a:gd name="connsiteX2" fmla="*/ 423299 w 935179"/>
                <a:gd name="connsiteY2" fmla="*/ 2929 h 399316"/>
                <a:gd name="connsiteX3" fmla="*/ 44018 w 935179"/>
                <a:gd name="connsiteY3" fmla="*/ 168446 h 399316"/>
                <a:gd name="connsiteX4" fmla="*/ 25820 w 935179"/>
                <a:gd name="connsiteY4" fmla="*/ 382526 h 399316"/>
                <a:gd name="connsiteX5" fmla="*/ 205093 w 935179"/>
                <a:gd name="connsiteY5" fmla="*/ 373481 h 399316"/>
                <a:gd name="connsiteX6" fmla="*/ 369342 w 935179"/>
                <a:gd name="connsiteY6" fmla="*/ 277733 h 399316"/>
                <a:gd name="connsiteX7" fmla="*/ 589505 w 935179"/>
                <a:gd name="connsiteY7" fmla="*/ 279269 h 399316"/>
                <a:gd name="connsiteX8" fmla="*/ 811201 w 935179"/>
                <a:gd name="connsiteY8" fmla="*/ 391678 h 399316"/>
                <a:gd name="connsiteX9" fmla="*/ 934138 w 935179"/>
                <a:gd name="connsiteY9" fmla="*/ 280855 h 399316"/>
                <a:gd name="connsiteX0" fmla="*/ 934138 w 935179"/>
                <a:gd name="connsiteY0" fmla="*/ 280457 h 398918"/>
                <a:gd name="connsiteX1" fmla="*/ 746029 w 935179"/>
                <a:gd name="connsiteY1" fmla="*/ 78545 h 398918"/>
                <a:gd name="connsiteX2" fmla="*/ 423299 w 935179"/>
                <a:gd name="connsiteY2" fmla="*/ 2531 h 398918"/>
                <a:gd name="connsiteX3" fmla="*/ 44018 w 935179"/>
                <a:gd name="connsiteY3" fmla="*/ 168048 h 398918"/>
                <a:gd name="connsiteX4" fmla="*/ 25820 w 935179"/>
                <a:gd name="connsiteY4" fmla="*/ 382128 h 398918"/>
                <a:gd name="connsiteX5" fmla="*/ 205093 w 935179"/>
                <a:gd name="connsiteY5" fmla="*/ 373083 h 398918"/>
                <a:gd name="connsiteX6" fmla="*/ 369342 w 935179"/>
                <a:gd name="connsiteY6" fmla="*/ 277335 h 398918"/>
                <a:gd name="connsiteX7" fmla="*/ 589505 w 935179"/>
                <a:gd name="connsiteY7" fmla="*/ 278871 h 398918"/>
                <a:gd name="connsiteX8" fmla="*/ 811201 w 935179"/>
                <a:gd name="connsiteY8" fmla="*/ 391280 h 398918"/>
                <a:gd name="connsiteX9" fmla="*/ 934138 w 935179"/>
                <a:gd name="connsiteY9" fmla="*/ 280457 h 39891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1921 w 912962"/>
                <a:gd name="connsiteY0" fmla="*/ 278467 h 400623"/>
                <a:gd name="connsiteX1" fmla="*/ 723812 w 912962"/>
                <a:gd name="connsiteY1" fmla="*/ 76555 h 400623"/>
                <a:gd name="connsiteX2" fmla="*/ 401082 w 912962"/>
                <a:gd name="connsiteY2" fmla="*/ 541 h 400623"/>
                <a:gd name="connsiteX3" fmla="*/ 76392 w 912962"/>
                <a:gd name="connsiteY3" fmla="*/ 116016 h 400623"/>
                <a:gd name="connsiteX4" fmla="*/ 3603 w 912962"/>
                <a:gd name="connsiteY4" fmla="*/ 380138 h 400623"/>
                <a:gd name="connsiteX5" fmla="*/ 182876 w 912962"/>
                <a:gd name="connsiteY5" fmla="*/ 371093 h 400623"/>
                <a:gd name="connsiteX6" fmla="*/ 347125 w 912962"/>
                <a:gd name="connsiteY6" fmla="*/ 275345 h 400623"/>
                <a:gd name="connsiteX7" fmla="*/ 567288 w 912962"/>
                <a:gd name="connsiteY7" fmla="*/ 276881 h 400623"/>
                <a:gd name="connsiteX8" fmla="*/ 788984 w 912962"/>
                <a:gd name="connsiteY8" fmla="*/ 389290 h 400623"/>
                <a:gd name="connsiteX9" fmla="*/ 911921 w 912962"/>
                <a:gd name="connsiteY9" fmla="*/ 278467 h 400623"/>
                <a:gd name="connsiteX0" fmla="*/ 926487 w 927528"/>
                <a:gd name="connsiteY0" fmla="*/ 278467 h 389290"/>
                <a:gd name="connsiteX1" fmla="*/ 738378 w 927528"/>
                <a:gd name="connsiteY1" fmla="*/ 76555 h 389290"/>
                <a:gd name="connsiteX2" fmla="*/ 415648 w 927528"/>
                <a:gd name="connsiteY2" fmla="*/ 541 h 389290"/>
                <a:gd name="connsiteX3" fmla="*/ 90958 w 927528"/>
                <a:gd name="connsiteY3" fmla="*/ 116016 h 389290"/>
                <a:gd name="connsiteX4" fmla="*/ 4521 w 927528"/>
                <a:gd name="connsiteY4" fmla="*/ 311899 h 389290"/>
                <a:gd name="connsiteX5" fmla="*/ 197442 w 927528"/>
                <a:gd name="connsiteY5" fmla="*/ 371093 h 389290"/>
                <a:gd name="connsiteX6" fmla="*/ 361691 w 927528"/>
                <a:gd name="connsiteY6" fmla="*/ 275345 h 389290"/>
                <a:gd name="connsiteX7" fmla="*/ 581854 w 927528"/>
                <a:gd name="connsiteY7" fmla="*/ 276881 h 389290"/>
                <a:gd name="connsiteX8" fmla="*/ 803550 w 927528"/>
                <a:gd name="connsiteY8" fmla="*/ 389290 h 389290"/>
                <a:gd name="connsiteX9" fmla="*/ 926487 w 927528"/>
                <a:gd name="connsiteY9" fmla="*/ 278467 h 389290"/>
                <a:gd name="connsiteX0" fmla="*/ 924938 w 925979"/>
                <a:gd name="connsiteY0" fmla="*/ 278467 h 389290"/>
                <a:gd name="connsiteX1" fmla="*/ 736829 w 925979"/>
                <a:gd name="connsiteY1" fmla="*/ 76555 h 389290"/>
                <a:gd name="connsiteX2" fmla="*/ 414099 w 925979"/>
                <a:gd name="connsiteY2" fmla="*/ 541 h 389290"/>
                <a:gd name="connsiteX3" fmla="*/ 89409 w 925979"/>
                <a:gd name="connsiteY3" fmla="*/ 116016 h 389290"/>
                <a:gd name="connsiteX4" fmla="*/ 2972 w 925979"/>
                <a:gd name="connsiteY4" fmla="*/ 311899 h 389290"/>
                <a:gd name="connsiteX5" fmla="*/ 168597 w 925979"/>
                <a:gd name="connsiteY5" fmla="*/ 384740 h 389290"/>
                <a:gd name="connsiteX6" fmla="*/ 360142 w 925979"/>
                <a:gd name="connsiteY6" fmla="*/ 275345 h 389290"/>
                <a:gd name="connsiteX7" fmla="*/ 580305 w 925979"/>
                <a:gd name="connsiteY7" fmla="*/ 276881 h 389290"/>
                <a:gd name="connsiteX8" fmla="*/ 802001 w 925979"/>
                <a:gd name="connsiteY8" fmla="*/ 389290 h 389290"/>
                <a:gd name="connsiteX9" fmla="*/ 924938 w 925979"/>
                <a:gd name="connsiteY9" fmla="*/ 278467 h 389290"/>
                <a:gd name="connsiteX0" fmla="*/ 924938 w 925979"/>
                <a:gd name="connsiteY0" fmla="*/ 278467 h 391027"/>
                <a:gd name="connsiteX1" fmla="*/ 736829 w 925979"/>
                <a:gd name="connsiteY1" fmla="*/ 76555 h 391027"/>
                <a:gd name="connsiteX2" fmla="*/ 414099 w 925979"/>
                <a:gd name="connsiteY2" fmla="*/ 541 h 391027"/>
                <a:gd name="connsiteX3" fmla="*/ 89409 w 925979"/>
                <a:gd name="connsiteY3" fmla="*/ 116016 h 391027"/>
                <a:gd name="connsiteX4" fmla="*/ 2972 w 925979"/>
                <a:gd name="connsiteY4" fmla="*/ 311899 h 391027"/>
                <a:gd name="connsiteX5" fmla="*/ 168597 w 925979"/>
                <a:gd name="connsiteY5" fmla="*/ 384740 h 391027"/>
                <a:gd name="connsiteX6" fmla="*/ 360142 w 925979"/>
                <a:gd name="connsiteY6" fmla="*/ 275345 h 391027"/>
                <a:gd name="connsiteX7" fmla="*/ 580305 w 925979"/>
                <a:gd name="connsiteY7" fmla="*/ 276881 h 391027"/>
                <a:gd name="connsiteX8" fmla="*/ 802001 w 925979"/>
                <a:gd name="connsiteY8" fmla="*/ 389290 h 391027"/>
                <a:gd name="connsiteX9" fmla="*/ 924938 w 925979"/>
                <a:gd name="connsiteY9" fmla="*/ 278467 h 391027"/>
                <a:gd name="connsiteX0" fmla="*/ 924938 w 925045"/>
                <a:gd name="connsiteY0" fmla="*/ 278467 h 385445"/>
                <a:gd name="connsiteX1" fmla="*/ 736829 w 925045"/>
                <a:gd name="connsiteY1" fmla="*/ 76555 h 385445"/>
                <a:gd name="connsiteX2" fmla="*/ 414099 w 925045"/>
                <a:gd name="connsiteY2" fmla="*/ 541 h 385445"/>
                <a:gd name="connsiteX3" fmla="*/ 89409 w 925045"/>
                <a:gd name="connsiteY3" fmla="*/ 116016 h 385445"/>
                <a:gd name="connsiteX4" fmla="*/ 2972 w 925045"/>
                <a:gd name="connsiteY4" fmla="*/ 311899 h 385445"/>
                <a:gd name="connsiteX5" fmla="*/ 168597 w 925045"/>
                <a:gd name="connsiteY5" fmla="*/ 384740 h 385445"/>
                <a:gd name="connsiteX6" fmla="*/ 360142 w 925045"/>
                <a:gd name="connsiteY6" fmla="*/ 275345 h 385445"/>
                <a:gd name="connsiteX7" fmla="*/ 580305 w 925045"/>
                <a:gd name="connsiteY7" fmla="*/ 276881 h 385445"/>
                <a:gd name="connsiteX8" fmla="*/ 761058 w 925045"/>
                <a:gd name="connsiteY8" fmla="*/ 380191 h 385445"/>
                <a:gd name="connsiteX9" fmla="*/ 924938 w 925045"/>
                <a:gd name="connsiteY9" fmla="*/ 278467 h 385445"/>
                <a:gd name="connsiteX0" fmla="*/ 893094 w 893234"/>
                <a:gd name="connsiteY0" fmla="*/ 233092 h 385563"/>
                <a:gd name="connsiteX1" fmla="*/ 736829 w 893234"/>
                <a:gd name="connsiteY1" fmla="*/ 76673 h 385563"/>
                <a:gd name="connsiteX2" fmla="*/ 414099 w 893234"/>
                <a:gd name="connsiteY2" fmla="*/ 659 h 385563"/>
                <a:gd name="connsiteX3" fmla="*/ 89409 w 893234"/>
                <a:gd name="connsiteY3" fmla="*/ 116134 h 385563"/>
                <a:gd name="connsiteX4" fmla="*/ 2972 w 893234"/>
                <a:gd name="connsiteY4" fmla="*/ 312017 h 385563"/>
                <a:gd name="connsiteX5" fmla="*/ 168597 w 893234"/>
                <a:gd name="connsiteY5" fmla="*/ 384858 h 385563"/>
                <a:gd name="connsiteX6" fmla="*/ 360142 w 893234"/>
                <a:gd name="connsiteY6" fmla="*/ 275463 h 385563"/>
                <a:gd name="connsiteX7" fmla="*/ 580305 w 893234"/>
                <a:gd name="connsiteY7" fmla="*/ 276999 h 385563"/>
                <a:gd name="connsiteX8" fmla="*/ 761058 w 893234"/>
                <a:gd name="connsiteY8" fmla="*/ 380309 h 385563"/>
                <a:gd name="connsiteX9" fmla="*/ 893094 w 893234"/>
                <a:gd name="connsiteY9" fmla="*/ 233092 h 385563"/>
                <a:gd name="connsiteX0" fmla="*/ 884542 w 884682"/>
                <a:gd name="connsiteY0" fmla="*/ 233092 h 384865"/>
                <a:gd name="connsiteX1" fmla="*/ 728277 w 884682"/>
                <a:gd name="connsiteY1" fmla="*/ 76673 h 384865"/>
                <a:gd name="connsiteX2" fmla="*/ 405547 w 884682"/>
                <a:gd name="connsiteY2" fmla="*/ 659 h 384865"/>
                <a:gd name="connsiteX3" fmla="*/ 80857 w 884682"/>
                <a:gd name="connsiteY3" fmla="*/ 116134 h 384865"/>
                <a:gd name="connsiteX4" fmla="*/ 3519 w 884682"/>
                <a:gd name="connsiteY4" fmla="*/ 280172 h 384865"/>
                <a:gd name="connsiteX5" fmla="*/ 160045 w 884682"/>
                <a:gd name="connsiteY5" fmla="*/ 384858 h 384865"/>
                <a:gd name="connsiteX6" fmla="*/ 351590 w 884682"/>
                <a:gd name="connsiteY6" fmla="*/ 275463 h 384865"/>
                <a:gd name="connsiteX7" fmla="*/ 571753 w 884682"/>
                <a:gd name="connsiteY7" fmla="*/ 276999 h 384865"/>
                <a:gd name="connsiteX8" fmla="*/ 752506 w 884682"/>
                <a:gd name="connsiteY8" fmla="*/ 380309 h 384865"/>
                <a:gd name="connsiteX9" fmla="*/ 884542 w 884682"/>
                <a:gd name="connsiteY9" fmla="*/ 233092 h 384865"/>
                <a:gd name="connsiteX0" fmla="*/ 884542 w 884692"/>
                <a:gd name="connsiteY0" fmla="*/ 233092 h 384865"/>
                <a:gd name="connsiteX1" fmla="*/ 728277 w 884692"/>
                <a:gd name="connsiteY1" fmla="*/ 76673 h 384865"/>
                <a:gd name="connsiteX2" fmla="*/ 405547 w 884692"/>
                <a:gd name="connsiteY2" fmla="*/ 659 h 384865"/>
                <a:gd name="connsiteX3" fmla="*/ 80857 w 884692"/>
                <a:gd name="connsiteY3" fmla="*/ 116134 h 384865"/>
                <a:gd name="connsiteX4" fmla="*/ 3519 w 884692"/>
                <a:gd name="connsiteY4" fmla="*/ 280172 h 384865"/>
                <a:gd name="connsiteX5" fmla="*/ 160045 w 884692"/>
                <a:gd name="connsiteY5" fmla="*/ 384858 h 384865"/>
                <a:gd name="connsiteX6" fmla="*/ 351590 w 884692"/>
                <a:gd name="connsiteY6" fmla="*/ 275463 h 384865"/>
                <a:gd name="connsiteX7" fmla="*/ 535359 w 884692"/>
                <a:gd name="connsiteY7" fmla="*/ 276999 h 384865"/>
                <a:gd name="connsiteX8" fmla="*/ 752506 w 884692"/>
                <a:gd name="connsiteY8" fmla="*/ 380309 h 384865"/>
                <a:gd name="connsiteX9" fmla="*/ 884542 w 884692"/>
                <a:gd name="connsiteY9" fmla="*/ 233092 h 384865"/>
                <a:gd name="connsiteX0" fmla="*/ 884542 w 884781"/>
                <a:gd name="connsiteY0" fmla="*/ 233092 h 384865"/>
                <a:gd name="connsiteX1" fmla="*/ 728277 w 884781"/>
                <a:gd name="connsiteY1" fmla="*/ 76673 h 384865"/>
                <a:gd name="connsiteX2" fmla="*/ 405547 w 884781"/>
                <a:gd name="connsiteY2" fmla="*/ 659 h 384865"/>
                <a:gd name="connsiteX3" fmla="*/ 80857 w 884781"/>
                <a:gd name="connsiteY3" fmla="*/ 116134 h 384865"/>
                <a:gd name="connsiteX4" fmla="*/ 3519 w 884781"/>
                <a:gd name="connsiteY4" fmla="*/ 280172 h 384865"/>
                <a:gd name="connsiteX5" fmla="*/ 160045 w 884781"/>
                <a:gd name="connsiteY5" fmla="*/ 384858 h 384865"/>
                <a:gd name="connsiteX6" fmla="*/ 351590 w 884781"/>
                <a:gd name="connsiteY6" fmla="*/ 275463 h 384865"/>
                <a:gd name="connsiteX7" fmla="*/ 752506 w 884781"/>
                <a:gd name="connsiteY7" fmla="*/ 380309 h 384865"/>
                <a:gd name="connsiteX8" fmla="*/ 884542 w 884781"/>
                <a:gd name="connsiteY8" fmla="*/ 233092 h 384865"/>
                <a:gd name="connsiteX0" fmla="*/ 884542 w 884738"/>
                <a:gd name="connsiteY0" fmla="*/ 233092 h 385021"/>
                <a:gd name="connsiteX1" fmla="*/ 728277 w 884738"/>
                <a:gd name="connsiteY1" fmla="*/ 76673 h 385021"/>
                <a:gd name="connsiteX2" fmla="*/ 405547 w 884738"/>
                <a:gd name="connsiteY2" fmla="*/ 659 h 385021"/>
                <a:gd name="connsiteX3" fmla="*/ 80857 w 884738"/>
                <a:gd name="connsiteY3" fmla="*/ 116134 h 385021"/>
                <a:gd name="connsiteX4" fmla="*/ 3519 w 884738"/>
                <a:gd name="connsiteY4" fmla="*/ 280172 h 385021"/>
                <a:gd name="connsiteX5" fmla="*/ 160045 w 884738"/>
                <a:gd name="connsiteY5" fmla="*/ 384858 h 385021"/>
                <a:gd name="connsiteX6" fmla="*/ 419829 w 884738"/>
                <a:gd name="connsiteY6" fmla="*/ 257266 h 385021"/>
                <a:gd name="connsiteX7" fmla="*/ 752506 w 884738"/>
                <a:gd name="connsiteY7" fmla="*/ 380309 h 385021"/>
                <a:gd name="connsiteX8" fmla="*/ 884542 w 884738"/>
                <a:gd name="connsiteY8" fmla="*/ 233092 h 385021"/>
                <a:gd name="connsiteX0" fmla="*/ 888917 w 889113"/>
                <a:gd name="connsiteY0" fmla="*/ 241336 h 393330"/>
                <a:gd name="connsiteX1" fmla="*/ 732652 w 889113"/>
                <a:gd name="connsiteY1" fmla="*/ 84917 h 393330"/>
                <a:gd name="connsiteX2" fmla="*/ 409922 w 889113"/>
                <a:gd name="connsiteY2" fmla="*/ 8903 h 393330"/>
                <a:gd name="connsiteX3" fmla="*/ 7894 w 889113"/>
                <a:gd name="connsiteY3" fmla="*/ 288416 h 393330"/>
                <a:gd name="connsiteX4" fmla="*/ 164420 w 889113"/>
                <a:gd name="connsiteY4" fmla="*/ 393102 h 393330"/>
                <a:gd name="connsiteX5" fmla="*/ 424204 w 889113"/>
                <a:gd name="connsiteY5" fmla="*/ 265510 h 393330"/>
                <a:gd name="connsiteX6" fmla="*/ 756881 w 889113"/>
                <a:gd name="connsiteY6" fmla="*/ 388553 h 393330"/>
                <a:gd name="connsiteX7" fmla="*/ 888917 w 889113"/>
                <a:gd name="connsiteY7" fmla="*/ 241336 h 393330"/>
                <a:gd name="connsiteX0" fmla="*/ 888917 w 889113"/>
                <a:gd name="connsiteY0" fmla="*/ 232686 h 384680"/>
                <a:gd name="connsiteX1" fmla="*/ 409922 w 889113"/>
                <a:gd name="connsiteY1" fmla="*/ 253 h 384680"/>
                <a:gd name="connsiteX2" fmla="*/ 7894 w 889113"/>
                <a:gd name="connsiteY2" fmla="*/ 279766 h 384680"/>
                <a:gd name="connsiteX3" fmla="*/ 164420 w 889113"/>
                <a:gd name="connsiteY3" fmla="*/ 384452 h 384680"/>
                <a:gd name="connsiteX4" fmla="*/ 424204 w 889113"/>
                <a:gd name="connsiteY4" fmla="*/ 256860 h 384680"/>
                <a:gd name="connsiteX5" fmla="*/ 756881 w 889113"/>
                <a:gd name="connsiteY5" fmla="*/ 379903 h 384680"/>
                <a:gd name="connsiteX6" fmla="*/ 888917 w 889113"/>
                <a:gd name="connsiteY6" fmla="*/ 232686 h 384680"/>
                <a:gd name="connsiteX0" fmla="*/ 893285 w 893481"/>
                <a:gd name="connsiteY0" fmla="*/ 232435 h 384315"/>
                <a:gd name="connsiteX1" fmla="*/ 414290 w 893481"/>
                <a:gd name="connsiteY1" fmla="*/ 2 h 384315"/>
                <a:gd name="connsiteX2" fmla="*/ 7713 w 893481"/>
                <a:gd name="connsiteY2" fmla="*/ 229474 h 384315"/>
                <a:gd name="connsiteX3" fmla="*/ 168788 w 893481"/>
                <a:gd name="connsiteY3" fmla="*/ 384201 h 384315"/>
                <a:gd name="connsiteX4" fmla="*/ 428572 w 893481"/>
                <a:gd name="connsiteY4" fmla="*/ 256609 h 384315"/>
                <a:gd name="connsiteX5" fmla="*/ 761249 w 893481"/>
                <a:gd name="connsiteY5" fmla="*/ 379652 h 384315"/>
                <a:gd name="connsiteX6" fmla="*/ 893285 w 893481"/>
                <a:gd name="connsiteY6" fmla="*/ 232435 h 384315"/>
                <a:gd name="connsiteX0" fmla="*/ 906132 w 906328"/>
                <a:gd name="connsiteY0" fmla="*/ 232435 h 407047"/>
                <a:gd name="connsiteX1" fmla="*/ 427137 w 906328"/>
                <a:gd name="connsiteY1" fmla="*/ 2 h 407047"/>
                <a:gd name="connsiteX2" fmla="*/ 20560 w 906328"/>
                <a:gd name="connsiteY2" fmla="*/ 229474 h 407047"/>
                <a:gd name="connsiteX3" fmla="*/ 99749 w 906328"/>
                <a:gd name="connsiteY3" fmla="*/ 406947 h 407047"/>
                <a:gd name="connsiteX4" fmla="*/ 441419 w 906328"/>
                <a:gd name="connsiteY4" fmla="*/ 256609 h 407047"/>
                <a:gd name="connsiteX5" fmla="*/ 774096 w 906328"/>
                <a:gd name="connsiteY5" fmla="*/ 379652 h 407047"/>
                <a:gd name="connsiteX6" fmla="*/ 906132 w 906328"/>
                <a:gd name="connsiteY6" fmla="*/ 232435 h 407047"/>
                <a:gd name="connsiteX0" fmla="*/ 902270 w 902466"/>
                <a:gd name="connsiteY0" fmla="*/ 232808 h 407981"/>
                <a:gd name="connsiteX1" fmla="*/ 423275 w 902466"/>
                <a:gd name="connsiteY1" fmla="*/ 375 h 407981"/>
                <a:gd name="connsiteX2" fmla="*/ 21247 w 902466"/>
                <a:gd name="connsiteY2" fmla="*/ 184354 h 407981"/>
                <a:gd name="connsiteX3" fmla="*/ 95887 w 902466"/>
                <a:gd name="connsiteY3" fmla="*/ 407320 h 407981"/>
                <a:gd name="connsiteX4" fmla="*/ 437557 w 902466"/>
                <a:gd name="connsiteY4" fmla="*/ 256982 h 407981"/>
                <a:gd name="connsiteX5" fmla="*/ 770234 w 902466"/>
                <a:gd name="connsiteY5" fmla="*/ 380025 h 407981"/>
                <a:gd name="connsiteX6" fmla="*/ 902270 w 902466"/>
                <a:gd name="connsiteY6" fmla="*/ 232808 h 407981"/>
                <a:gd name="connsiteX0" fmla="*/ 861326 w 861748"/>
                <a:gd name="connsiteY0" fmla="*/ 155270 h 407780"/>
                <a:gd name="connsiteX1" fmla="*/ 423275 w 861748"/>
                <a:gd name="connsiteY1" fmla="*/ 174 h 407780"/>
                <a:gd name="connsiteX2" fmla="*/ 21247 w 861748"/>
                <a:gd name="connsiteY2" fmla="*/ 184153 h 407780"/>
                <a:gd name="connsiteX3" fmla="*/ 95887 w 861748"/>
                <a:gd name="connsiteY3" fmla="*/ 407119 h 407780"/>
                <a:gd name="connsiteX4" fmla="*/ 437557 w 861748"/>
                <a:gd name="connsiteY4" fmla="*/ 256781 h 407780"/>
                <a:gd name="connsiteX5" fmla="*/ 770234 w 861748"/>
                <a:gd name="connsiteY5" fmla="*/ 379824 h 407780"/>
                <a:gd name="connsiteX6" fmla="*/ 861326 w 861748"/>
                <a:gd name="connsiteY6" fmla="*/ 155270 h 407780"/>
                <a:gd name="connsiteX0" fmla="*/ 861326 w 874274"/>
                <a:gd name="connsiteY0" fmla="*/ 155257 h 407767"/>
                <a:gd name="connsiteX1" fmla="*/ 423275 w 874274"/>
                <a:gd name="connsiteY1" fmla="*/ 161 h 407767"/>
                <a:gd name="connsiteX2" fmla="*/ 21247 w 874274"/>
                <a:gd name="connsiteY2" fmla="*/ 184140 h 407767"/>
                <a:gd name="connsiteX3" fmla="*/ 95887 w 874274"/>
                <a:gd name="connsiteY3" fmla="*/ 407106 h 407767"/>
                <a:gd name="connsiteX4" fmla="*/ 437557 w 874274"/>
                <a:gd name="connsiteY4" fmla="*/ 256768 h 407767"/>
                <a:gd name="connsiteX5" fmla="*/ 770234 w 874274"/>
                <a:gd name="connsiteY5" fmla="*/ 379811 h 407767"/>
                <a:gd name="connsiteX6" fmla="*/ 861326 w 874274"/>
                <a:gd name="connsiteY6" fmla="*/ 155257 h 407767"/>
                <a:gd name="connsiteX0" fmla="*/ 861326 w 874274"/>
                <a:gd name="connsiteY0" fmla="*/ 177849 h 407613"/>
                <a:gd name="connsiteX1" fmla="*/ 423275 w 874274"/>
                <a:gd name="connsiteY1" fmla="*/ 7 h 407613"/>
                <a:gd name="connsiteX2" fmla="*/ 21247 w 874274"/>
                <a:gd name="connsiteY2" fmla="*/ 183986 h 407613"/>
                <a:gd name="connsiteX3" fmla="*/ 95887 w 874274"/>
                <a:gd name="connsiteY3" fmla="*/ 406952 h 407613"/>
                <a:gd name="connsiteX4" fmla="*/ 437557 w 874274"/>
                <a:gd name="connsiteY4" fmla="*/ 256614 h 407613"/>
                <a:gd name="connsiteX5" fmla="*/ 770234 w 874274"/>
                <a:gd name="connsiteY5" fmla="*/ 379657 h 407613"/>
                <a:gd name="connsiteX6" fmla="*/ 861326 w 874274"/>
                <a:gd name="connsiteY6" fmla="*/ 177849 h 407613"/>
                <a:gd name="connsiteX0" fmla="*/ 863296 w 881505"/>
                <a:gd name="connsiteY0" fmla="*/ 177849 h 407613"/>
                <a:gd name="connsiteX1" fmla="*/ 452540 w 881505"/>
                <a:gd name="connsiteY1" fmla="*/ 7 h 407613"/>
                <a:gd name="connsiteX2" fmla="*/ 23217 w 881505"/>
                <a:gd name="connsiteY2" fmla="*/ 183986 h 407613"/>
                <a:gd name="connsiteX3" fmla="*/ 97857 w 881505"/>
                <a:gd name="connsiteY3" fmla="*/ 406952 h 407613"/>
                <a:gd name="connsiteX4" fmla="*/ 439527 w 881505"/>
                <a:gd name="connsiteY4" fmla="*/ 256614 h 407613"/>
                <a:gd name="connsiteX5" fmla="*/ 772204 w 881505"/>
                <a:gd name="connsiteY5" fmla="*/ 379657 h 407613"/>
                <a:gd name="connsiteX6" fmla="*/ 863296 w 881505"/>
                <a:gd name="connsiteY6" fmla="*/ 177849 h 407613"/>
                <a:gd name="connsiteX0" fmla="*/ 861813 w 880022"/>
                <a:gd name="connsiteY0" fmla="*/ 177849 h 407613"/>
                <a:gd name="connsiteX1" fmla="*/ 451057 w 880022"/>
                <a:gd name="connsiteY1" fmla="*/ 7 h 407613"/>
                <a:gd name="connsiteX2" fmla="*/ 21734 w 880022"/>
                <a:gd name="connsiteY2" fmla="*/ 183986 h 407613"/>
                <a:gd name="connsiteX3" fmla="*/ 96374 w 880022"/>
                <a:gd name="connsiteY3" fmla="*/ 406952 h 407613"/>
                <a:gd name="connsiteX4" fmla="*/ 438044 w 880022"/>
                <a:gd name="connsiteY4" fmla="*/ 256614 h 407613"/>
                <a:gd name="connsiteX5" fmla="*/ 770721 w 880022"/>
                <a:gd name="connsiteY5" fmla="*/ 379657 h 407613"/>
                <a:gd name="connsiteX6" fmla="*/ 861813 w 880022"/>
                <a:gd name="connsiteY6" fmla="*/ 177849 h 407613"/>
                <a:gd name="connsiteX0" fmla="*/ 877703 w 895912"/>
                <a:gd name="connsiteY0" fmla="*/ 177849 h 407613"/>
                <a:gd name="connsiteX1" fmla="*/ 466947 w 895912"/>
                <a:gd name="connsiteY1" fmla="*/ 7 h 407613"/>
                <a:gd name="connsiteX2" fmla="*/ 37624 w 895912"/>
                <a:gd name="connsiteY2" fmla="*/ 183986 h 407613"/>
                <a:gd name="connsiteX3" fmla="*/ 112264 w 895912"/>
                <a:gd name="connsiteY3" fmla="*/ 406952 h 407613"/>
                <a:gd name="connsiteX4" fmla="*/ 453934 w 895912"/>
                <a:gd name="connsiteY4" fmla="*/ 256614 h 407613"/>
                <a:gd name="connsiteX5" fmla="*/ 786611 w 895912"/>
                <a:gd name="connsiteY5" fmla="*/ 379657 h 407613"/>
                <a:gd name="connsiteX6" fmla="*/ 877703 w 895912"/>
                <a:gd name="connsiteY6" fmla="*/ 177849 h 407613"/>
                <a:gd name="connsiteX0" fmla="*/ 877703 w 903566"/>
                <a:gd name="connsiteY0" fmla="*/ 177851 h 407615"/>
                <a:gd name="connsiteX1" fmla="*/ 466947 w 903566"/>
                <a:gd name="connsiteY1" fmla="*/ 9 h 407615"/>
                <a:gd name="connsiteX2" fmla="*/ 37624 w 903566"/>
                <a:gd name="connsiteY2" fmla="*/ 183988 h 407615"/>
                <a:gd name="connsiteX3" fmla="*/ 112264 w 903566"/>
                <a:gd name="connsiteY3" fmla="*/ 406954 h 407615"/>
                <a:gd name="connsiteX4" fmla="*/ 453934 w 903566"/>
                <a:gd name="connsiteY4" fmla="*/ 256616 h 407615"/>
                <a:gd name="connsiteX5" fmla="*/ 786611 w 903566"/>
                <a:gd name="connsiteY5" fmla="*/ 379659 h 407615"/>
                <a:gd name="connsiteX6" fmla="*/ 877703 w 903566"/>
                <a:gd name="connsiteY6" fmla="*/ 177851 h 407615"/>
                <a:gd name="connsiteX0" fmla="*/ 877703 w 910726"/>
                <a:gd name="connsiteY0" fmla="*/ 177851 h 407615"/>
                <a:gd name="connsiteX1" fmla="*/ 466947 w 910726"/>
                <a:gd name="connsiteY1" fmla="*/ 9 h 407615"/>
                <a:gd name="connsiteX2" fmla="*/ 37624 w 910726"/>
                <a:gd name="connsiteY2" fmla="*/ 183988 h 407615"/>
                <a:gd name="connsiteX3" fmla="*/ 112264 w 910726"/>
                <a:gd name="connsiteY3" fmla="*/ 406954 h 407615"/>
                <a:gd name="connsiteX4" fmla="*/ 453934 w 910726"/>
                <a:gd name="connsiteY4" fmla="*/ 256616 h 407615"/>
                <a:gd name="connsiteX5" fmla="*/ 786611 w 910726"/>
                <a:gd name="connsiteY5" fmla="*/ 379659 h 407615"/>
                <a:gd name="connsiteX6" fmla="*/ 877703 w 910726"/>
                <a:gd name="connsiteY6" fmla="*/ 177851 h 407615"/>
                <a:gd name="connsiteX0" fmla="*/ 886254 w 919277"/>
                <a:gd name="connsiteY0" fmla="*/ 177851 h 407615"/>
                <a:gd name="connsiteX1" fmla="*/ 475498 w 919277"/>
                <a:gd name="connsiteY1" fmla="*/ 9 h 407615"/>
                <a:gd name="connsiteX2" fmla="*/ 46175 w 919277"/>
                <a:gd name="connsiteY2" fmla="*/ 183988 h 407615"/>
                <a:gd name="connsiteX3" fmla="*/ 120815 w 919277"/>
                <a:gd name="connsiteY3" fmla="*/ 406954 h 407615"/>
                <a:gd name="connsiteX4" fmla="*/ 462485 w 919277"/>
                <a:gd name="connsiteY4" fmla="*/ 256616 h 407615"/>
                <a:gd name="connsiteX5" fmla="*/ 795162 w 919277"/>
                <a:gd name="connsiteY5" fmla="*/ 379659 h 407615"/>
                <a:gd name="connsiteX6" fmla="*/ 886254 w 919277"/>
                <a:gd name="connsiteY6" fmla="*/ 177851 h 40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277" h="407615">
                  <a:moveTo>
                    <a:pt x="886254" y="177851"/>
                  </a:moveTo>
                  <a:cubicBezTo>
                    <a:pt x="814780" y="78182"/>
                    <a:pt x="615511" y="-1014"/>
                    <a:pt x="475498" y="9"/>
                  </a:cubicBezTo>
                  <a:cubicBezTo>
                    <a:pt x="335485" y="1032"/>
                    <a:pt x="149052" y="59297"/>
                    <a:pt x="46175" y="183988"/>
                  </a:cubicBezTo>
                  <a:cubicBezTo>
                    <a:pt x="-45908" y="295596"/>
                    <a:pt x="10486" y="394849"/>
                    <a:pt x="120815" y="406954"/>
                  </a:cubicBezTo>
                  <a:cubicBezTo>
                    <a:pt x="231144" y="419059"/>
                    <a:pt x="350094" y="261165"/>
                    <a:pt x="462485" y="256616"/>
                  </a:cubicBezTo>
                  <a:cubicBezTo>
                    <a:pt x="574876" y="252067"/>
                    <a:pt x="683590" y="397335"/>
                    <a:pt x="795162" y="379659"/>
                  </a:cubicBezTo>
                  <a:cubicBezTo>
                    <a:pt x="906734" y="361983"/>
                    <a:pt x="957728" y="277520"/>
                    <a:pt x="886254" y="177851"/>
                  </a:cubicBezTo>
                  <a:close/>
                </a:path>
              </a:pathLst>
            </a:cu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2DD691-7E98-AE47-811B-15C3D4853A8D}"/>
                </a:ext>
              </a:extLst>
            </p:cNvPr>
            <p:cNvSpPr/>
            <p:nvPr/>
          </p:nvSpPr>
          <p:spPr>
            <a:xfrm>
              <a:off x="6728219" y="2314059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655E033-881A-204E-B3AF-520F299D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1381920" cy="16802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669F70F-EE82-C649-AD02-3D160AC253FD}"/>
              </a:ext>
            </a:extLst>
          </p:cNvPr>
          <p:cNvSpPr/>
          <p:nvPr/>
        </p:nvSpPr>
        <p:spPr>
          <a:xfrm>
            <a:off x="2776139" y="3922492"/>
            <a:ext cx="249241" cy="24924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893848-D2E2-C741-99B7-5693394ED4D9}"/>
              </a:ext>
            </a:extLst>
          </p:cNvPr>
          <p:cNvSpPr/>
          <p:nvPr/>
        </p:nvSpPr>
        <p:spPr>
          <a:xfrm>
            <a:off x="2749351" y="3764908"/>
            <a:ext cx="320232" cy="526671"/>
          </a:xfrm>
          <a:prstGeom prst="ellipse">
            <a:avLst/>
          </a:prstGeom>
          <a:solidFill>
            <a:srgbClr val="043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8010AB-EAAD-3440-8372-925013D218D7}"/>
              </a:ext>
            </a:extLst>
          </p:cNvPr>
          <p:cNvCxnSpPr>
            <a:cxnSpLocks/>
          </p:cNvCxnSpPr>
          <p:nvPr/>
        </p:nvCxnSpPr>
        <p:spPr bwMode="auto">
          <a:xfrm>
            <a:off x="412421" y="5730915"/>
            <a:ext cx="28429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838049-8A17-7244-8F09-ACC7825B760F}"/>
              </a:ext>
            </a:extLst>
          </p:cNvPr>
          <p:cNvSpPr txBox="1"/>
          <p:nvPr/>
        </p:nvSpPr>
        <p:spPr>
          <a:xfrm>
            <a:off x="175549" y="355371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400 nm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54411C-6748-3947-8A74-012C20D2EFE6}"/>
              </a:ext>
            </a:extLst>
          </p:cNvPr>
          <p:cNvCxnSpPr>
            <a:cxnSpLocks/>
          </p:cNvCxnSpPr>
          <p:nvPr/>
        </p:nvCxnSpPr>
        <p:spPr>
          <a:xfrm>
            <a:off x="1004096" y="2040407"/>
            <a:ext cx="0" cy="3674593"/>
          </a:xfrm>
          <a:prstGeom prst="line">
            <a:avLst/>
          </a:prstGeom>
          <a:ln w="19050" cmpd="sng">
            <a:solidFill>
              <a:srgbClr val="FF0000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4AF0AF-AB47-1A4A-8E7B-340571FFA0CF}"/>
              </a:ext>
            </a:extLst>
          </p:cNvPr>
          <p:cNvCxnSpPr>
            <a:cxnSpLocks/>
          </p:cNvCxnSpPr>
          <p:nvPr/>
        </p:nvCxnSpPr>
        <p:spPr>
          <a:xfrm flipV="1">
            <a:off x="1833878" y="3048280"/>
            <a:ext cx="10631" cy="2666720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802E23-3F9A-D34F-B605-A90AB776761D}"/>
              </a:ext>
            </a:extLst>
          </p:cNvPr>
          <p:cNvCxnSpPr>
            <a:cxnSpLocks/>
          </p:cNvCxnSpPr>
          <p:nvPr/>
        </p:nvCxnSpPr>
        <p:spPr>
          <a:xfrm flipV="1">
            <a:off x="2898802" y="4922252"/>
            <a:ext cx="1957" cy="808663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CFFE927-FEA0-CA4F-855C-DFDC85A9262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251968" y="2647040"/>
            <a:ext cx="648792" cy="553360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DA0B377-375E-D546-967E-A1A969D41789}"/>
              </a:ext>
            </a:extLst>
          </p:cNvPr>
          <p:cNvSpPr txBox="1"/>
          <p:nvPr/>
        </p:nvSpPr>
        <p:spPr>
          <a:xfrm>
            <a:off x="152400" y="5776087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Ground state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429252-3B8D-C44D-8F04-5DC65165363E}"/>
              </a:ext>
            </a:extLst>
          </p:cNvPr>
          <p:cNvSpPr txBox="1"/>
          <p:nvPr/>
        </p:nvSpPr>
        <p:spPr>
          <a:xfrm>
            <a:off x="2684923" y="169078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MLCT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99B7B5-886D-D546-982F-EE45539A0C6D}"/>
              </a:ext>
            </a:extLst>
          </p:cNvPr>
          <p:cNvSpPr txBox="1"/>
          <p:nvPr/>
        </p:nvSpPr>
        <p:spPr>
          <a:xfrm>
            <a:off x="3438207" y="323319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7E0E04-44C5-E341-8D48-03ABE72729D8}"/>
              </a:ext>
            </a:extLst>
          </p:cNvPr>
          <p:cNvSpPr txBox="1"/>
          <p:nvPr/>
        </p:nvSpPr>
        <p:spPr>
          <a:xfrm>
            <a:off x="1447800" y="4106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A11C8F-C47A-1246-A27D-F39E8C3BE7F9}"/>
              </a:ext>
            </a:extLst>
          </p:cNvPr>
          <p:cNvSpPr txBox="1"/>
          <p:nvPr/>
        </p:nvSpPr>
        <p:spPr>
          <a:xfrm>
            <a:off x="2575798" y="5021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01E3CD-EB52-B442-8D74-28B426FDF767}"/>
              </a:ext>
            </a:extLst>
          </p:cNvPr>
          <p:cNvSpPr txBox="1"/>
          <p:nvPr/>
        </p:nvSpPr>
        <p:spPr>
          <a:xfrm>
            <a:off x="2520590" y="2578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5F55F7-A491-444F-948A-CE952E9B755C}"/>
              </a:ext>
            </a:extLst>
          </p:cNvPr>
          <p:cNvSpPr txBox="1"/>
          <p:nvPr/>
        </p:nvSpPr>
        <p:spPr>
          <a:xfrm>
            <a:off x="4213631" y="4498986"/>
            <a:ext cx="232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UV/vis transient absorption experiments inconclusive:</a:t>
            </a:r>
          </a:p>
          <a:p>
            <a:r>
              <a:rPr lang="en-US" sz="1400" dirty="0"/>
              <a:t>ground state recovery with 10 ps.</a:t>
            </a:r>
          </a:p>
        </p:txBody>
      </p:sp>
      <p:pic>
        <p:nvPicPr>
          <p:cNvPr id="32" name="Picture 31" descr="FeCAB2_SIA_spec.png">
            <a:extLst>
              <a:ext uri="{FF2B5EF4-FFF2-40B4-BE49-F238E27FC236}">
                <a16:creationId xmlns:a16="http://schemas.microsoft.com/office/drawing/2014/main" id="{212C2D80-FB7C-524F-A196-6F7E06EC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76" y="4445298"/>
            <a:ext cx="2322907" cy="1741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DFEE4D-B564-F247-B375-A81774536182}"/>
              </a:ext>
            </a:extLst>
          </p:cNvPr>
          <p:cNvSpPr txBox="1"/>
          <p:nvPr/>
        </p:nvSpPr>
        <p:spPr>
          <a:xfrm>
            <a:off x="6936813" y="6171944"/>
            <a:ext cx="1335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Data: T. </a:t>
            </a:r>
            <a:r>
              <a:rPr lang="en-US" sz="1200" dirty="0" err="1"/>
              <a:t>Harlang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90282AC-CAAA-6545-A41C-C3820E3E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61" y="1821959"/>
            <a:ext cx="3623750" cy="4529687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13267B-92BF-4C87-89B0-CC89D04C86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6" name="Title 4"/>
          <p:cNvSpPr>
            <a:spLocks noGrp="1"/>
          </p:cNvSpPr>
          <p:nvPr>
            <p:ph type="title"/>
          </p:nvPr>
        </p:nvSpPr>
        <p:spPr>
          <a:xfrm>
            <a:off x="451822" y="129091"/>
            <a:ext cx="6406178" cy="753033"/>
          </a:xfrm>
        </p:spPr>
        <p:txBody>
          <a:bodyPr/>
          <a:lstStyle/>
          <a:p>
            <a:r>
              <a:rPr lang="en-US" b="1" dirty="0">
                <a:solidFill>
                  <a:srgbClr val="A4001D"/>
                </a:solidFill>
                <a:latin typeface="+mj-lt"/>
                <a:cs typeface="Times New Roman" panose="02020603050405020304" pitchFamily="18" charset="0"/>
              </a:rPr>
              <a:t>Measuring excited state populations with hard X-ray emission spectroscopy (XES)</a:t>
            </a:r>
            <a:endParaRPr lang="en-US" b="1" i="1" dirty="0">
              <a:solidFill>
                <a:srgbClr val="A4001D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96664" y="1747383"/>
            <a:ext cx="723936" cy="9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396664" y="1882940"/>
            <a:ext cx="723936" cy="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393781" y="2156940"/>
            <a:ext cx="722975" cy="1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439928" y="4750805"/>
            <a:ext cx="726820" cy="9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806534" y="4614446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Fe 1</a:t>
            </a:r>
            <a:r>
              <a:rPr lang="en-US" sz="1600" i="1" dirty="0">
                <a:latin typeface="+mn-lt"/>
                <a:cs typeface="Times New Roman" panose="02020603050405020304" pitchFamily="18" charset="0"/>
              </a:rPr>
              <a:t>s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30334" y="2017386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 dirty="0">
                <a:latin typeface="+mn-lt"/>
                <a:cs typeface="Times New Roman" panose="02020603050405020304" pitchFamily="18" charset="0"/>
              </a:rPr>
              <a:t>Fe 2p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30334" y="1701443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 dirty="0">
                <a:latin typeface="+mn-lt"/>
                <a:cs typeface="Times New Roman" panose="02020603050405020304" pitchFamily="18" charset="0"/>
              </a:rPr>
              <a:t>Fe 3p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164146" y="3432721"/>
            <a:ext cx="2593864" cy="423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414111" y="3294280"/>
            <a:ext cx="2866902" cy="461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027810" y="3337340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n-US" sz="1600" dirty="0"/>
              <a:t>α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559099" y="2975883"/>
            <a:ext cx="62388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n-US" sz="1600" dirty="0"/>
              <a:t>β</a:t>
            </a:r>
            <a:r>
              <a:rPr lang="en-US" sz="1600" baseline="-25000" dirty="0">
                <a:latin typeface="+mn-lt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89138"/>
            <a:ext cx="427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/>
                <a:cs typeface="Arial"/>
              </a:rPr>
              <a:t>Peng</a:t>
            </a:r>
            <a:r>
              <a:rPr lang="en-US" sz="1200" dirty="0">
                <a:latin typeface="Arial"/>
                <a:cs typeface="Arial"/>
              </a:rPr>
              <a:t> et al., J. Am. Chem. </a:t>
            </a:r>
            <a:r>
              <a:rPr lang="en-US" sz="1200" dirty="0" err="1">
                <a:latin typeface="Arial"/>
                <a:cs typeface="Arial"/>
              </a:rPr>
              <a:t>Soc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b="1" dirty="0">
                <a:latin typeface="Arial"/>
                <a:cs typeface="Arial"/>
              </a:rPr>
              <a:t>116</a:t>
            </a:r>
            <a:r>
              <a:rPr lang="en-US" sz="1200" dirty="0">
                <a:latin typeface="Arial"/>
                <a:cs typeface="Arial"/>
              </a:rPr>
              <a:t>, 2914 </a:t>
            </a:r>
            <a:r>
              <a:rPr lang="mr-IN" sz="1200" dirty="0">
                <a:latin typeface="Arial"/>
                <a:cs typeface="Arial"/>
              </a:rPr>
              <a:t>–</a:t>
            </a:r>
            <a:r>
              <a:rPr lang="en-US" sz="1200" dirty="0">
                <a:latin typeface="Arial"/>
                <a:cs typeface="Arial"/>
              </a:rPr>
              <a:t> 2920 (1994).</a:t>
            </a:r>
          </a:p>
          <a:p>
            <a:r>
              <a:rPr lang="en-US" sz="1200" dirty="0" err="1">
                <a:latin typeface="Arial"/>
                <a:cs typeface="Arial"/>
              </a:rPr>
              <a:t>Glatzel</a:t>
            </a:r>
            <a:r>
              <a:rPr lang="en-US" sz="1200" dirty="0">
                <a:latin typeface="Arial"/>
                <a:cs typeface="Arial"/>
              </a:rPr>
              <a:t>, Bergmann, Coord. Chem. Rev. </a:t>
            </a:r>
            <a:r>
              <a:rPr lang="en-US" sz="1200" b="1" dirty="0">
                <a:latin typeface="Arial"/>
                <a:cs typeface="Arial"/>
              </a:rPr>
              <a:t>249</a:t>
            </a:r>
            <a:r>
              <a:rPr lang="en-US" sz="1200" dirty="0">
                <a:latin typeface="Arial"/>
                <a:cs typeface="Arial"/>
              </a:rPr>
              <a:t>, 65 </a:t>
            </a:r>
            <a:r>
              <a:rPr lang="mr-IN" sz="1200" dirty="0">
                <a:latin typeface="Arial"/>
                <a:cs typeface="Arial"/>
              </a:rPr>
              <a:t>–</a:t>
            </a:r>
            <a:r>
              <a:rPr lang="en-US" sz="1200" dirty="0">
                <a:latin typeface="Arial"/>
                <a:cs typeface="Arial"/>
              </a:rPr>
              <a:t> 95 (2005).</a:t>
            </a:r>
          </a:p>
          <a:p>
            <a:r>
              <a:rPr lang="en-US" sz="1200" dirty="0" err="1">
                <a:latin typeface="Arial"/>
                <a:cs typeface="Arial"/>
              </a:rPr>
              <a:t>Vanko</a:t>
            </a:r>
            <a:r>
              <a:rPr lang="en-US" sz="1200" dirty="0">
                <a:latin typeface="Arial"/>
                <a:cs typeface="Arial"/>
              </a:rPr>
              <a:t> et al., J. Phys. Chem. B </a:t>
            </a:r>
            <a:r>
              <a:rPr lang="en-US" sz="1200" b="1" dirty="0">
                <a:latin typeface="Arial"/>
                <a:cs typeface="Arial"/>
              </a:rPr>
              <a:t>110</a:t>
            </a:r>
            <a:r>
              <a:rPr lang="en-US" sz="1200" dirty="0">
                <a:latin typeface="Arial"/>
                <a:cs typeface="Arial"/>
              </a:rPr>
              <a:t>, 11647 </a:t>
            </a:r>
            <a:r>
              <a:rPr lang="mr-IN" sz="1200" dirty="0">
                <a:latin typeface="Arial"/>
                <a:cs typeface="Arial"/>
              </a:rPr>
              <a:t>–</a:t>
            </a:r>
            <a:r>
              <a:rPr lang="en-US" sz="1200" dirty="0">
                <a:latin typeface="Arial"/>
                <a:cs typeface="Arial"/>
              </a:rPr>
              <a:t> 11653 (2006).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26071-8AB0-C546-9951-024B44B1A60A}"/>
              </a:ext>
            </a:extLst>
          </p:cNvPr>
          <p:cNvSpPr txBox="1"/>
          <p:nvPr/>
        </p:nvSpPr>
        <p:spPr>
          <a:xfrm>
            <a:off x="6553200" y="14171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Kβ</a:t>
            </a:r>
            <a:r>
              <a:rPr lang="en-US" baseline="-25000" dirty="0"/>
              <a:t>1,3</a:t>
            </a:r>
            <a:r>
              <a:rPr lang="en-US" dirty="0"/>
              <a:t> XES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5F32DE43-8DFC-C347-A9D9-10F7960EE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34" y="1483405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 dirty="0">
                <a:latin typeface="+mn-lt"/>
                <a:cs typeface="Times New Roman" panose="02020603050405020304" pitchFamily="18" charset="0"/>
              </a:rPr>
              <a:t>Fe 3d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C245C9-0655-4E41-9247-9701588CF0D2}"/>
              </a:ext>
            </a:extLst>
          </p:cNvPr>
          <p:cNvSpPr/>
          <p:nvPr/>
        </p:nvSpPr>
        <p:spPr>
          <a:xfrm>
            <a:off x="4621965" y="1958586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ED365A-0E8A-E643-8F85-47417CDF3AE1}"/>
              </a:ext>
            </a:extLst>
          </p:cNvPr>
          <p:cNvGrpSpPr/>
          <p:nvPr/>
        </p:nvGrpSpPr>
        <p:grpSpPr>
          <a:xfrm>
            <a:off x="4748228" y="2286000"/>
            <a:ext cx="223010" cy="218740"/>
            <a:chOff x="2195736" y="1196752"/>
            <a:chExt cx="288032" cy="2880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6E12E5-F404-8147-B162-4E711D37E12B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5B404F-D398-B04E-8449-CD298B77289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C5EE38-AD15-0140-84B5-81E53B599AE1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567AF1B-0883-EE49-86A7-5587F530D0BE}"/>
              </a:ext>
            </a:extLst>
          </p:cNvPr>
          <p:cNvSpPr/>
          <p:nvPr/>
        </p:nvSpPr>
        <p:spPr>
          <a:xfrm>
            <a:off x="4971238" y="2286000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624A3B-1512-FA49-8FA7-4440BD82379C}"/>
              </a:ext>
            </a:extLst>
          </p:cNvPr>
          <p:cNvSpPr/>
          <p:nvPr/>
        </p:nvSpPr>
        <p:spPr>
          <a:xfrm>
            <a:off x="4844975" y="1958586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57BADB-B4B7-4B42-BFF4-30B79C5476FB}"/>
              </a:ext>
            </a:extLst>
          </p:cNvPr>
          <p:cNvGrpSpPr/>
          <p:nvPr/>
        </p:nvGrpSpPr>
        <p:grpSpPr>
          <a:xfrm>
            <a:off x="4527950" y="2286000"/>
            <a:ext cx="223010" cy="218740"/>
            <a:chOff x="2195736" y="1196752"/>
            <a:chExt cx="288032" cy="2880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98A9FCB-2E28-4B49-B037-975E525FE79F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44B0CEA-62A2-DD4C-9804-DEAC432AFE02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299FC2E-4530-EC4C-B2CD-C3866A69B77F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BCA6ED6-215A-C84D-A27F-AA4722C849C3}"/>
              </a:ext>
            </a:extLst>
          </p:cNvPr>
          <p:cNvSpPr/>
          <p:nvPr/>
        </p:nvSpPr>
        <p:spPr>
          <a:xfrm>
            <a:off x="4645522" y="2895600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9A0E2F-87DA-9548-B17F-05C57C2D96E5}"/>
              </a:ext>
            </a:extLst>
          </p:cNvPr>
          <p:cNvGrpSpPr/>
          <p:nvPr/>
        </p:nvGrpSpPr>
        <p:grpSpPr>
          <a:xfrm>
            <a:off x="4759977" y="3222706"/>
            <a:ext cx="223010" cy="218740"/>
            <a:chOff x="2195736" y="1196752"/>
            <a:chExt cx="288032" cy="2880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A313C5-9A83-AC4D-BEA6-E664CD168505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FE23586-EB55-5F40-8C6A-AFD78B7391ED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580CF27-84B8-F94A-AF86-90582C869A0A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FF532AC-BDBA-F140-AB84-09F1B6DB285A}"/>
              </a:ext>
            </a:extLst>
          </p:cNvPr>
          <p:cNvSpPr/>
          <p:nvPr/>
        </p:nvSpPr>
        <p:spPr>
          <a:xfrm>
            <a:off x="4982987" y="3222706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67CDC4-47DC-0D41-A850-74165265484D}"/>
              </a:ext>
            </a:extLst>
          </p:cNvPr>
          <p:cNvCxnSpPr/>
          <p:nvPr/>
        </p:nvCxnSpPr>
        <p:spPr>
          <a:xfrm flipV="1">
            <a:off x="5094492" y="3245319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E4B366-BDA4-4045-8880-F331B87053C9}"/>
              </a:ext>
            </a:extLst>
          </p:cNvPr>
          <p:cNvGrpSpPr/>
          <p:nvPr/>
        </p:nvGrpSpPr>
        <p:grpSpPr>
          <a:xfrm>
            <a:off x="4539699" y="3222706"/>
            <a:ext cx="223010" cy="218740"/>
            <a:chOff x="2195736" y="1196752"/>
            <a:chExt cx="288032" cy="2880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2EE214-9048-1941-9AFF-C6CFE366D6F6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2456FDE-1481-2B45-9615-03B342F9B343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22AA306-7F87-0C4C-A03B-E8AA4769659B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7CDC90-8D84-7840-8473-9A5C4AFF8AC5}"/>
              </a:ext>
            </a:extLst>
          </p:cNvPr>
          <p:cNvCxnSpPr/>
          <p:nvPr/>
        </p:nvCxnSpPr>
        <p:spPr>
          <a:xfrm flipV="1">
            <a:off x="5029200" y="2319251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0FDD51-AA2F-FB48-A74B-DC524BB93412}"/>
              </a:ext>
            </a:extLst>
          </p:cNvPr>
          <p:cNvCxnSpPr/>
          <p:nvPr/>
        </p:nvCxnSpPr>
        <p:spPr>
          <a:xfrm rot="10800000" flipV="1">
            <a:off x="5124315" y="2319251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C1E64F3-E844-9246-8F63-8911BAB56A6F}"/>
              </a:ext>
            </a:extLst>
          </p:cNvPr>
          <p:cNvSpPr/>
          <p:nvPr/>
        </p:nvSpPr>
        <p:spPr>
          <a:xfrm>
            <a:off x="4871482" y="2895600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0E08B8-940E-8C42-B681-CCD03FCEF529}"/>
              </a:ext>
            </a:extLst>
          </p:cNvPr>
          <p:cNvSpPr/>
          <p:nvPr/>
        </p:nvSpPr>
        <p:spPr>
          <a:xfrm>
            <a:off x="4633863" y="3816239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0A687D-96B4-984C-876E-600A49C92676}"/>
              </a:ext>
            </a:extLst>
          </p:cNvPr>
          <p:cNvGrpSpPr/>
          <p:nvPr/>
        </p:nvGrpSpPr>
        <p:grpSpPr>
          <a:xfrm>
            <a:off x="4757245" y="4148774"/>
            <a:ext cx="223010" cy="218740"/>
            <a:chOff x="2195736" y="1196752"/>
            <a:chExt cx="288032" cy="2880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613662-2356-1741-B99B-A5F30B582886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B5F9227-E55B-DD4E-B5F8-8D39ABCF3B3F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3299C4B-1DB3-9248-A9ED-F1899ABE7278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B0E0081-F241-5F4A-A264-5FB787C8327B}"/>
              </a:ext>
            </a:extLst>
          </p:cNvPr>
          <p:cNvSpPr/>
          <p:nvPr/>
        </p:nvSpPr>
        <p:spPr>
          <a:xfrm>
            <a:off x="4980255" y="4148774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E27380-9E63-C640-AA7A-B59DC21030AE}"/>
              </a:ext>
            </a:extLst>
          </p:cNvPr>
          <p:cNvCxnSpPr/>
          <p:nvPr/>
        </p:nvCxnSpPr>
        <p:spPr>
          <a:xfrm flipV="1">
            <a:off x="5091760" y="4171387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AB955E-07C5-AA4F-BF34-33FA93D45887}"/>
              </a:ext>
            </a:extLst>
          </p:cNvPr>
          <p:cNvGrpSpPr/>
          <p:nvPr/>
        </p:nvGrpSpPr>
        <p:grpSpPr>
          <a:xfrm>
            <a:off x="4536967" y="4148774"/>
            <a:ext cx="223010" cy="218740"/>
            <a:chOff x="2195736" y="1196752"/>
            <a:chExt cx="288032" cy="2880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782915E-6F34-C34D-896F-B84519776BD8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50C4C1E-F3DA-234F-94EF-56DECBF615AE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95C510A-E522-F342-9FFF-B72085C05BEB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0B0A6E3-30E3-2047-9323-B88A0A1870BA}"/>
              </a:ext>
            </a:extLst>
          </p:cNvPr>
          <p:cNvSpPr/>
          <p:nvPr/>
        </p:nvSpPr>
        <p:spPr>
          <a:xfrm>
            <a:off x="4859823" y="3816239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212E737-CE30-B64B-90B5-A48BC7C7F50A}"/>
              </a:ext>
            </a:extLst>
          </p:cNvPr>
          <p:cNvCxnSpPr/>
          <p:nvPr/>
        </p:nvCxnSpPr>
        <p:spPr>
          <a:xfrm flipV="1">
            <a:off x="4971328" y="3838852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AB67EB3-4C31-1842-A745-B9748E378705}"/>
              </a:ext>
            </a:extLst>
          </p:cNvPr>
          <p:cNvSpPr/>
          <p:nvPr/>
        </p:nvSpPr>
        <p:spPr>
          <a:xfrm>
            <a:off x="4671057" y="4755454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880420A-47D2-A749-8DCF-AD43AE189B6B}"/>
              </a:ext>
            </a:extLst>
          </p:cNvPr>
          <p:cNvSpPr/>
          <p:nvPr/>
        </p:nvSpPr>
        <p:spPr>
          <a:xfrm>
            <a:off x="4785512" y="5082560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276D9F-DAD9-B648-8903-4697A291B0E7}"/>
              </a:ext>
            </a:extLst>
          </p:cNvPr>
          <p:cNvCxnSpPr/>
          <p:nvPr/>
        </p:nvCxnSpPr>
        <p:spPr>
          <a:xfrm flipV="1">
            <a:off x="4894330" y="5118062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0C643B2-4A01-1441-83EB-326D2A8AB977}"/>
              </a:ext>
            </a:extLst>
          </p:cNvPr>
          <p:cNvSpPr/>
          <p:nvPr/>
        </p:nvSpPr>
        <p:spPr>
          <a:xfrm>
            <a:off x="5008522" y="5082560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F68F1B4-B7F7-4843-B279-2FF016E15F59}"/>
              </a:ext>
            </a:extLst>
          </p:cNvPr>
          <p:cNvCxnSpPr/>
          <p:nvPr/>
        </p:nvCxnSpPr>
        <p:spPr>
          <a:xfrm flipV="1">
            <a:off x="5120027" y="5105173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0FD3FF-914E-EF4A-9C24-0B262985C17E}"/>
              </a:ext>
            </a:extLst>
          </p:cNvPr>
          <p:cNvGrpSpPr/>
          <p:nvPr/>
        </p:nvGrpSpPr>
        <p:grpSpPr>
          <a:xfrm>
            <a:off x="4565234" y="5082560"/>
            <a:ext cx="223010" cy="218740"/>
            <a:chOff x="2195736" y="1196752"/>
            <a:chExt cx="288032" cy="2880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405C50-B006-2248-9B64-8B7D48AF5E83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D1774D5-186B-EE45-A8C7-4B446A4CF958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DD67DD9-A40E-ED42-B971-9FE0B1B3CFAD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C1355F2-8E9E-0B47-BEFE-D3CA9585AC92}"/>
              </a:ext>
            </a:extLst>
          </p:cNvPr>
          <p:cNvSpPr/>
          <p:nvPr/>
        </p:nvSpPr>
        <p:spPr>
          <a:xfrm>
            <a:off x="4897017" y="4755454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AAEDB-0697-2D41-A7A2-2097404E85C2}"/>
              </a:ext>
            </a:extLst>
          </p:cNvPr>
          <p:cNvCxnSpPr/>
          <p:nvPr/>
        </p:nvCxnSpPr>
        <p:spPr>
          <a:xfrm flipV="1">
            <a:off x="5008522" y="4778067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3A600C-C992-5C48-ADEE-F44943973051}"/>
              </a:ext>
            </a:extLst>
          </p:cNvPr>
          <p:cNvSpPr/>
          <p:nvPr/>
        </p:nvSpPr>
        <p:spPr>
          <a:xfrm>
            <a:off x="4419600" y="1867886"/>
            <a:ext cx="880595" cy="753033"/>
          </a:xfrm>
          <a:prstGeom prst="round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1607C2-E307-C643-BB3D-A0B2AEAB07E8}"/>
              </a:ext>
            </a:extLst>
          </p:cNvPr>
          <p:cNvSpPr/>
          <p:nvPr/>
        </p:nvSpPr>
        <p:spPr>
          <a:xfrm>
            <a:off x="4426481" y="2793138"/>
            <a:ext cx="880595" cy="753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BB4233DB-6855-F149-8CA9-3A66BC881179}"/>
              </a:ext>
            </a:extLst>
          </p:cNvPr>
          <p:cNvSpPr/>
          <p:nvPr/>
        </p:nvSpPr>
        <p:spPr>
          <a:xfrm>
            <a:off x="4426480" y="3710135"/>
            <a:ext cx="880595" cy="75303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7C632929-CA3E-1F40-86F2-2E3F576379D7}"/>
              </a:ext>
            </a:extLst>
          </p:cNvPr>
          <p:cNvSpPr/>
          <p:nvPr/>
        </p:nvSpPr>
        <p:spPr>
          <a:xfrm>
            <a:off x="4453769" y="4643051"/>
            <a:ext cx="880595" cy="75303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A50F34-C2E6-FD46-9754-57C3AA12710B}"/>
              </a:ext>
            </a:extLst>
          </p:cNvPr>
          <p:cNvSpPr/>
          <p:nvPr/>
        </p:nvSpPr>
        <p:spPr>
          <a:xfrm>
            <a:off x="4785512" y="6002611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1325DC2-CBBA-1E47-8BC6-C62094A750D1}"/>
              </a:ext>
            </a:extLst>
          </p:cNvPr>
          <p:cNvCxnSpPr/>
          <p:nvPr/>
        </p:nvCxnSpPr>
        <p:spPr>
          <a:xfrm flipV="1">
            <a:off x="4894330" y="6038113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6EC42BD-E42F-8F4A-87A0-9B40DACD1D1F}"/>
              </a:ext>
            </a:extLst>
          </p:cNvPr>
          <p:cNvSpPr/>
          <p:nvPr/>
        </p:nvSpPr>
        <p:spPr>
          <a:xfrm>
            <a:off x="5008522" y="6002611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7C373EC-8F00-8447-B009-E13B4538BA90}"/>
              </a:ext>
            </a:extLst>
          </p:cNvPr>
          <p:cNvCxnSpPr/>
          <p:nvPr/>
        </p:nvCxnSpPr>
        <p:spPr>
          <a:xfrm flipV="1">
            <a:off x="5120027" y="6025224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0D1EF6D-4FB4-5249-950A-72080D6B5251}"/>
              </a:ext>
            </a:extLst>
          </p:cNvPr>
          <p:cNvGrpSpPr/>
          <p:nvPr/>
        </p:nvGrpSpPr>
        <p:grpSpPr>
          <a:xfrm>
            <a:off x="4565234" y="6002611"/>
            <a:ext cx="223010" cy="218740"/>
            <a:chOff x="2195736" y="1196752"/>
            <a:chExt cx="288032" cy="2880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077F3DF-09F4-0140-A6DB-E673B73BAD5E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B8B7D72-2686-334E-89FC-6DB0F8223772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0C32614-6A2E-1143-9A0F-E2079EE36989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572A166F-32D1-F849-8C12-775EF2652E6B}"/>
              </a:ext>
            </a:extLst>
          </p:cNvPr>
          <p:cNvSpPr/>
          <p:nvPr/>
        </p:nvSpPr>
        <p:spPr>
          <a:xfrm>
            <a:off x="4897017" y="5675505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2C61880-2851-364A-A249-581517071357}"/>
              </a:ext>
            </a:extLst>
          </p:cNvPr>
          <p:cNvCxnSpPr/>
          <p:nvPr/>
        </p:nvCxnSpPr>
        <p:spPr>
          <a:xfrm flipV="1">
            <a:off x="5008522" y="5698118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71DB51B9-D7A9-D64F-B2CE-3E4E456F7CFA}"/>
              </a:ext>
            </a:extLst>
          </p:cNvPr>
          <p:cNvSpPr/>
          <p:nvPr/>
        </p:nvSpPr>
        <p:spPr>
          <a:xfrm>
            <a:off x="4453769" y="5563102"/>
            <a:ext cx="880595" cy="75303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659617B-D0EA-8043-A61D-9F2C74B2B266}"/>
              </a:ext>
            </a:extLst>
          </p:cNvPr>
          <p:cNvSpPr/>
          <p:nvPr/>
        </p:nvSpPr>
        <p:spPr>
          <a:xfrm>
            <a:off x="4674007" y="5679704"/>
            <a:ext cx="223010" cy="2187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4B0D0D9-6B70-A749-897B-E3BF5463E5FD}"/>
              </a:ext>
            </a:extLst>
          </p:cNvPr>
          <p:cNvCxnSpPr/>
          <p:nvPr/>
        </p:nvCxnSpPr>
        <p:spPr>
          <a:xfrm flipV="1">
            <a:off x="4785512" y="5702317"/>
            <a:ext cx="0" cy="1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27F7936-1606-2B42-A6F0-175F77A4DC21}"/>
              </a:ext>
            </a:extLst>
          </p:cNvPr>
          <p:cNvSpPr txBox="1"/>
          <p:nvPr/>
        </p:nvSpPr>
        <p:spPr>
          <a:xfrm>
            <a:off x="3009333" y="207042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Ground state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79ADEAF-63E1-684A-8B9A-89640EBF6A17}"/>
              </a:ext>
            </a:extLst>
          </p:cNvPr>
          <p:cNvSpPr txBox="1"/>
          <p:nvPr/>
        </p:nvSpPr>
        <p:spPr>
          <a:xfrm>
            <a:off x="3526002" y="295690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MLCT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D42EE6C-AAFC-A945-9E31-A5477D23C459}"/>
              </a:ext>
            </a:extLst>
          </p:cNvPr>
          <p:cNvSpPr txBox="1"/>
          <p:nvPr/>
        </p:nvSpPr>
        <p:spPr>
          <a:xfrm>
            <a:off x="3737377" y="3920879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8DA28D7-288B-3144-BBA1-7BE04E014189}"/>
              </a:ext>
            </a:extLst>
          </p:cNvPr>
          <p:cNvSpPr txBox="1"/>
          <p:nvPr/>
        </p:nvSpPr>
        <p:spPr>
          <a:xfrm>
            <a:off x="411158" y="5218576"/>
            <a:ext cx="362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K</a:t>
            </a:r>
            <a:r>
              <a:rPr lang="en-US" sz="1600" dirty="0"/>
              <a:t>α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and Kβ XES is sensitive to occupation of Fe 3d orbitals.</a:t>
            </a:r>
          </a:p>
        </p:txBody>
      </p:sp>
    </p:spTree>
    <p:extLst>
      <p:ext uri="{BB962C8B-B14F-4D97-AF65-F5344CB8AC3E}">
        <p14:creationId xmlns:p14="http://schemas.microsoft.com/office/powerpoint/2010/main" val="328583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Tracking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dynamics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761" y="2121823"/>
            <a:ext cx="4553151" cy="25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6156" y="6484202"/>
            <a:ext cx="390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Alonso-Mori et al. Rev. Sci. </a:t>
            </a:r>
            <a:r>
              <a:rPr lang="it-IT" sz="1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Instrum</a:t>
            </a:r>
            <a:r>
              <a:rPr lang="it-IT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it-IT" sz="1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83</a:t>
            </a:r>
            <a:r>
              <a:rPr lang="it-IT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073114 (2012)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55406" y="3268702"/>
            <a:ext cx="1648843" cy="2266525"/>
            <a:chOff x="1433990" y="3638975"/>
            <a:chExt cx="1648843" cy="2266525"/>
          </a:xfrm>
        </p:grpSpPr>
        <p:sp>
          <p:nvSpPr>
            <p:cNvPr id="35" name="Oval 34"/>
            <p:cNvSpPr/>
            <p:nvPr/>
          </p:nvSpPr>
          <p:spPr>
            <a:xfrm>
              <a:off x="2863850" y="57531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XPP_1D_detector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3919">
              <a:off x="1459390" y="4794778"/>
              <a:ext cx="381000" cy="431800"/>
            </a:xfrm>
            <a:prstGeom prst="rect">
              <a:avLst/>
            </a:prstGeom>
          </p:spPr>
        </p:pic>
        <p:sp>
          <p:nvSpPr>
            <p:cNvPr id="32" name="Isosceles Triangle 31"/>
            <p:cNvSpPr/>
            <p:nvPr/>
          </p:nvSpPr>
          <p:spPr>
            <a:xfrm rot="2344951">
              <a:off x="1936569" y="3638975"/>
              <a:ext cx="385863" cy="1514203"/>
            </a:xfrm>
            <a:prstGeom prst="triangle">
              <a:avLst/>
            </a:prstGeom>
            <a:solidFill>
              <a:schemeClr val="accent6">
                <a:alpha val="3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7392480">
              <a:off x="2163575" y="4670023"/>
              <a:ext cx="324313" cy="1514203"/>
            </a:xfrm>
            <a:prstGeom prst="triangle">
              <a:avLst/>
            </a:prstGeom>
            <a:solidFill>
              <a:schemeClr val="accent6">
                <a:alpha val="3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929790" y="2378248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Fe Kβ XES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4274" y="4947362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Fe Kα XES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823" y="1396499"/>
            <a:ext cx="455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Pump-probe XES at the XPP/XCS beamline at the LCLS: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4349" y="4582727"/>
            <a:ext cx="69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laser</a:t>
            </a:r>
          </a:p>
          <a:p>
            <a:r>
              <a:rPr lang="en-US" sz="1200" dirty="0"/>
              <a:t>400 nm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18749" y="374452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X-ray</a:t>
            </a:r>
          </a:p>
          <a:p>
            <a:r>
              <a:rPr lang="en-US" sz="1200" dirty="0"/>
              <a:t>8.5 </a:t>
            </a:r>
            <a:r>
              <a:rPr lang="en-US" sz="1200" dirty="0" err="1"/>
              <a:t>keV</a:t>
            </a:r>
            <a:endParaRPr lang="en-US" sz="1200" dirty="0"/>
          </a:p>
        </p:txBody>
      </p:sp>
      <p:pic>
        <p:nvPicPr>
          <p:cNvPr id="45" name="Picture 44" descr="KbetaX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39" y="2410352"/>
            <a:ext cx="3482461" cy="261097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648427" y="4198750"/>
            <a:ext cx="109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Fe Kβ XES</a:t>
            </a:r>
          </a:p>
        </p:txBody>
      </p:sp>
    </p:spTree>
    <p:extLst>
      <p:ext uri="{BB962C8B-B14F-4D97-AF65-F5344CB8AC3E}">
        <p14:creationId xmlns:p14="http://schemas.microsoft.com/office/powerpoint/2010/main" val="147071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B1824-2926-7242-9836-3DD0FD303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CCAF87-524F-E846-A931-482569A3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Kβ XES results </a:t>
            </a:r>
            <a:r>
              <a:rPr lang="mr-IN" dirty="0"/>
              <a:t>–</a:t>
            </a:r>
            <a:r>
              <a:rPr lang="en-US" dirty="0"/>
              <a:t> population dynamics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EE522C-E5BB-2542-83FC-5E4F6A686FB5}"/>
              </a:ext>
            </a:extLst>
          </p:cNvPr>
          <p:cNvGrpSpPr/>
          <p:nvPr/>
        </p:nvGrpSpPr>
        <p:grpSpPr>
          <a:xfrm>
            <a:off x="1153550" y="1291511"/>
            <a:ext cx="1381920" cy="1680289"/>
            <a:chOff x="6161880" y="1591967"/>
            <a:chExt cx="1381920" cy="16802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83AA64-8184-FA42-B75E-94673907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1880" y="1591967"/>
              <a:ext cx="1381920" cy="1680289"/>
            </a:xfrm>
            <a:prstGeom prst="rect">
              <a:avLst/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4035019-CF06-C44D-A1E7-18D3137F9758}"/>
                </a:ext>
              </a:extLst>
            </p:cNvPr>
            <p:cNvSpPr/>
            <p:nvPr/>
          </p:nvSpPr>
          <p:spPr>
            <a:xfrm>
              <a:off x="6210540" y="1668447"/>
              <a:ext cx="1333260" cy="693753"/>
            </a:xfrm>
            <a:custGeom>
              <a:avLst/>
              <a:gdLst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428790 w 917888"/>
                <a:gd name="connsiteY19" fmla="*/ 308344 h 435935"/>
                <a:gd name="connsiteX20" fmla="*/ 503218 w 917888"/>
                <a:gd name="connsiteY20" fmla="*/ 287079 h 435935"/>
                <a:gd name="connsiteX21" fmla="*/ 673339 w 917888"/>
                <a:gd name="connsiteY21" fmla="*/ 297712 h 435935"/>
                <a:gd name="connsiteX22" fmla="*/ 705236 w 917888"/>
                <a:gd name="connsiteY22" fmla="*/ 308344 h 435935"/>
                <a:gd name="connsiteX23" fmla="*/ 726502 w 917888"/>
                <a:gd name="connsiteY23" fmla="*/ 329609 h 435935"/>
                <a:gd name="connsiteX24" fmla="*/ 790297 w 917888"/>
                <a:gd name="connsiteY24" fmla="*/ 372140 h 435935"/>
                <a:gd name="connsiteX25" fmla="*/ 854092 w 917888"/>
                <a:gd name="connsiteY25" fmla="*/ 414670 h 435935"/>
                <a:gd name="connsiteX26" fmla="*/ 896622 w 917888"/>
                <a:gd name="connsiteY26" fmla="*/ 404037 h 435935"/>
                <a:gd name="connsiteX27" fmla="*/ 917888 w 917888"/>
                <a:gd name="connsiteY27" fmla="*/ 340242 h 435935"/>
                <a:gd name="connsiteX28" fmla="*/ 885990 w 917888"/>
                <a:gd name="connsiteY28" fmla="*/ 233916 h 435935"/>
                <a:gd name="connsiteX29" fmla="*/ 875357 w 917888"/>
                <a:gd name="connsiteY2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503218 w 917888"/>
                <a:gd name="connsiteY19" fmla="*/ 287079 h 435935"/>
                <a:gd name="connsiteX20" fmla="*/ 673339 w 917888"/>
                <a:gd name="connsiteY20" fmla="*/ 297712 h 435935"/>
                <a:gd name="connsiteX21" fmla="*/ 705236 w 917888"/>
                <a:gd name="connsiteY21" fmla="*/ 308344 h 435935"/>
                <a:gd name="connsiteX22" fmla="*/ 726502 w 917888"/>
                <a:gd name="connsiteY22" fmla="*/ 329609 h 435935"/>
                <a:gd name="connsiteX23" fmla="*/ 790297 w 917888"/>
                <a:gd name="connsiteY23" fmla="*/ 372140 h 435935"/>
                <a:gd name="connsiteX24" fmla="*/ 854092 w 917888"/>
                <a:gd name="connsiteY24" fmla="*/ 414670 h 435935"/>
                <a:gd name="connsiteX25" fmla="*/ 896622 w 917888"/>
                <a:gd name="connsiteY25" fmla="*/ 404037 h 435935"/>
                <a:gd name="connsiteX26" fmla="*/ 917888 w 917888"/>
                <a:gd name="connsiteY26" fmla="*/ 340242 h 435935"/>
                <a:gd name="connsiteX27" fmla="*/ 885990 w 917888"/>
                <a:gd name="connsiteY27" fmla="*/ 233916 h 435935"/>
                <a:gd name="connsiteX28" fmla="*/ 875357 w 917888"/>
                <a:gd name="connsiteY28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46018 w 917888"/>
                <a:gd name="connsiteY8" fmla="*/ 159489 h 435935"/>
                <a:gd name="connsiteX9" fmla="*/ 35385 w 917888"/>
                <a:gd name="connsiteY9" fmla="*/ 191386 h 435935"/>
                <a:gd name="connsiteX10" fmla="*/ 14120 w 917888"/>
                <a:gd name="connsiteY10" fmla="*/ 223284 h 435935"/>
                <a:gd name="connsiteX11" fmla="*/ 14120 w 917888"/>
                <a:gd name="connsiteY11" fmla="*/ 382772 h 435935"/>
                <a:gd name="connsiteX12" fmla="*/ 35385 w 917888"/>
                <a:gd name="connsiteY12" fmla="*/ 414670 h 435935"/>
                <a:gd name="connsiteX13" fmla="*/ 99181 w 917888"/>
                <a:gd name="connsiteY13" fmla="*/ 435935 h 435935"/>
                <a:gd name="connsiteX14" fmla="*/ 216139 w 917888"/>
                <a:gd name="connsiteY14" fmla="*/ 414670 h 435935"/>
                <a:gd name="connsiteX15" fmla="*/ 279934 w 917888"/>
                <a:gd name="connsiteY15" fmla="*/ 372140 h 435935"/>
                <a:gd name="connsiteX16" fmla="*/ 343729 w 917888"/>
                <a:gd name="connsiteY16" fmla="*/ 350875 h 435935"/>
                <a:gd name="connsiteX17" fmla="*/ 364995 w 917888"/>
                <a:gd name="connsiteY17" fmla="*/ 329609 h 435935"/>
                <a:gd name="connsiteX18" fmla="*/ 503218 w 917888"/>
                <a:gd name="connsiteY18" fmla="*/ 287079 h 435935"/>
                <a:gd name="connsiteX19" fmla="*/ 673339 w 917888"/>
                <a:gd name="connsiteY19" fmla="*/ 297712 h 435935"/>
                <a:gd name="connsiteX20" fmla="*/ 705236 w 917888"/>
                <a:gd name="connsiteY20" fmla="*/ 308344 h 435935"/>
                <a:gd name="connsiteX21" fmla="*/ 726502 w 917888"/>
                <a:gd name="connsiteY21" fmla="*/ 329609 h 435935"/>
                <a:gd name="connsiteX22" fmla="*/ 790297 w 917888"/>
                <a:gd name="connsiteY22" fmla="*/ 372140 h 435935"/>
                <a:gd name="connsiteX23" fmla="*/ 854092 w 917888"/>
                <a:gd name="connsiteY23" fmla="*/ 414670 h 435935"/>
                <a:gd name="connsiteX24" fmla="*/ 896622 w 917888"/>
                <a:gd name="connsiteY24" fmla="*/ 404037 h 435935"/>
                <a:gd name="connsiteX25" fmla="*/ 917888 w 917888"/>
                <a:gd name="connsiteY25" fmla="*/ 340242 h 435935"/>
                <a:gd name="connsiteX26" fmla="*/ 885990 w 917888"/>
                <a:gd name="connsiteY26" fmla="*/ 233916 h 435935"/>
                <a:gd name="connsiteX27" fmla="*/ 875357 w 917888"/>
                <a:gd name="connsiteY27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35385 w 917888"/>
                <a:gd name="connsiteY8" fmla="*/ 191386 h 435935"/>
                <a:gd name="connsiteX9" fmla="*/ 14120 w 917888"/>
                <a:gd name="connsiteY9" fmla="*/ 223284 h 435935"/>
                <a:gd name="connsiteX10" fmla="*/ 14120 w 917888"/>
                <a:gd name="connsiteY10" fmla="*/ 382772 h 435935"/>
                <a:gd name="connsiteX11" fmla="*/ 35385 w 917888"/>
                <a:gd name="connsiteY11" fmla="*/ 414670 h 435935"/>
                <a:gd name="connsiteX12" fmla="*/ 99181 w 917888"/>
                <a:gd name="connsiteY12" fmla="*/ 435935 h 435935"/>
                <a:gd name="connsiteX13" fmla="*/ 216139 w 917888"/>
                <a:gd name="connsiteY13" fmla="*/ 414670 h 435935"/>
                <a:gd name="connsiteX14" fmla="*/ 279934 w 917888"/>
                <a:gd name="connsiteY14" fmla="*/ 372140 h 435935"/>
                <a:gd name="connsiteX15" fmla="*/ 343729 w 917888"/>
                <a:gd name="connsiteY15" fmla="*/ 350875 h 435935"/>
                <a:gd name="connsiteX16" fmla="*/ 364995 w 917888"/>
                <a:gd name="connsiteY16" fmla="*/ 329609 h 435935"/>
                <a:gd name="connsiteX17" fmla="*/ 503218 w 917888"/>
                <a:gd name="connsiteY17" fmla="*/ 287079 h 435935"/>
                <a:gd name="connsiteX18" fmla="*/ 673339 w 917888"/>
                <a:gd name="connsiteY18" fmla="*/ 297712 h 435935"/>
                <a:gd name="connsiteX19" fmla="*/ 705236 w 917888"/>
                <a:gd name="connsiteY19" fmla="*/ 308344 h 435935"/>
                <a:gd name="connsiteX20" fmla="*/ 726502 w 917888"/>
                <a:gd name="connsiteY20" fmla="*/ 329609 h 435935"/>
                <a:gd name="connsiteX21" fmla="*/ 790297 w 917888"/>
                <a:gd name="connsiteY21" fmla="*/ 372140 h 435935"/>
                <a:gd name="connsiteX22" fmla="*/ 854092 w 917888"/>
                <a:gd name="connsiteY22" fmla="*/ 414670 h 435935"/>
                <a:gd name="connsiteX23" fmla="*/ 896622 w 917888"/>
                <a:gd name="connsiteY23" fmla="*/ 404037 h 435935"/>
                <a:gd name="connsiteX24" fmla="*/ 917888 w 917888"/>
                <a:gd name="connsiteY24" fmla="*/ 340242 h 435935"/>
                <a:gd name="connsiteX25" fmla="*/ 885990 w 917888"/>
                <a:gd name="connsiteY25" fmla="*/ 233916 h 435935"/>
                <a:gd name="connsiteX26" fmla="*/ 875357 w 917888"/>
                <a:gd name="connsiteY26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35385 w 917888"/>
                <a:gd name="connsiteY7" fmla="*/ 191386 h 435935"/>
                <a:gd name="connsiteX8" fmla="*/ 14120 w 917888"/>
                <a:gd name="connsiteY8" fmla="*/ 223284 h 435935"/>
                <a:gd name="connsiteX9" fmla="*/ 14120 w 917888"/>
                <a:gd name="connsiteY9" fmla="*/ 382772 h 435935"/>
                <a:gd name="connsiteX10" fmla="*/ 35385 w 917888"/>
                <a:gd name="connsiteY10" fmla="*/ 414670 h 435935"/>
                <a:gd name="connsiteX11" fmla="*/ 99181 w 917888"/>
                <a:gd name="connsiteY11" fmla="*/ 435935 h 435935"/>
                <a:gd name="connsiteX12" fmla="*/ 216139 w 917888"/>
                <a:gd name="connsiteY12" fmla="*/ 414670 h 435935"/>
                <a:gd name="connsiteX13" fmla="*/ 279934 w 917888"/>
                <a:gd name="connsiteY13" fmla="*/ 372140 h 435935"/>
                <a:gd name="connsiteX14" fmla="*/ 343729 w 917888"/>
                <a:gd name="connsiteY14" fmla="*/ 350875 h 435935"/>
                <a:gd name="connsiteX15" fmla="*/ 364995 w 917888"/>
                <a:gd name="connsiteY15" fmla="*/ 329609 h 435935"/>
                <a:gd name="connsiteX16" fmla="*/ 503218 w 917888"/>
                <a:gd name="connsiteY16" fmla="*/ 287079 h 435935"/>
                <a:gd name="connsiteX17" fmla="*/ 673339 w 917888"/>
                <a:gd name="connsiteY17" fmla="*/ 297712 h 435935"/>
                <a:gd name="connsiteX18" fmla="*/ 705236 w 917888"/>
                <a:gd name="connsiteY18" fmla="*/ 308344 h 435935"/>
                <a:gd name="connsiteX19" fmla="*/ 726502 w 917888"/>
                <a:gd name="connsiteY19" fmla="*/ 329609 h 435935"/>
                <a:gd name="connsiteX20" fmla="*/ 790297 w 917888"/>
                <a:gd name="connsiteY20" fmla="*/ 372140 h 435935"/>
                <a:gd name="connsiteX21" fmla="*/ 854092 w 917888"/>
                <a:gd name="connsiteY21" fmla="*/ 414670 h 435935"/>
                <a:gd name="connsiteX22" fmla="*/ 896622 w 917888"/>
                <a:gd name="connsiteY22" fmla="*/ 404037 h 435935"/>
                <a:gd name="connsiteX23" fmla="*/ 917888 w 917888"/>
                <a:gd name="connsiteY23" fmla="*/ 340242 h 435935"/>
                <a:gd name="connsiteX24" fmla="*/ 885990 w 917888"/>
                <a:gd name="connsiteY24" fmla="*/ 233916 h 435935"/>
                <a:gd name="connsiteX25" fmla="*/ 875357 w 917888"/>
                <a:gd name="connsiteY25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14120 w 917888"/>
                <a:gd name="connsiteY7" fmla="*/ 223284 h 435935"/>
                <a:gd name="connsiteX8" fmla="*/ 14120 w 917888"/>
                <a:gd name="connsiteY8" fmla="*/ 382772 h 435935"/>
                <a:gd name="connsiteX9" fmla="*/ 35385 w 917888"/>
                <a:gd name="connsiteY9" fmla="*/ 414670 h 435935"/>
                <a:gd name="connsiteX10" fmla="*/ 99181 w 917888"/>
                <a:gd name="connsiteY10" fmla="*/ 435935 h 435935"/>
                <a:gd name="connsiteX11" fmla="*/ 216139 w 917888"/>
                <a:gd name="connsiteY11" fmla="*/ 414670 h 435935"/>
                <a:gd name="connsiteX12" fmla="*/ 279934 w 917888"/>
                <a:gd name="connsiteY12" fmla="*/ 372140 h 435935"/>
                <a:gd name="connsiteX13" fmla="*/ 343729 w 917888"/>
                <a:gd name="connsiteY13" fmla="*/ 350875 h 435935"/>
                <a:gd name="connsiteX14" fmla="*/ 364995 w 917888"/>
                <a:gd name="connsiteY14" fmla="*/ 329609 h 435935"/>
                <a:gd name="connsiteX15" fmla="*/ 503218 w 917888"/>
                <a:gd name="connsiteY15" fmla="*/ 287079 h 435935"/>
                <a:gd name="connsiteX16" fmla="*/ 673339 w 917888"/>
                <a:gd name="connsiteY16" fmla="*/ 297712 h 435935"/>
                <a:gd name="connsiteX17" fmla="*/ 705236 w 917888"/>
                <a:gd name="connsiteY17" fmla="*/ 308344 h 435935"/>
                <a:gd name="connsiteX18" fmla="*/ 726502 w 917888"/>
                <a:gd name="connsiteY18" fmla="*/ 329609 h 435935"/>
                <a:gd name="connsiteX19" fmla="*/ 790297 w 917888"/>
                <a:gd name="connsiteY19" fmla="*/ 372140 h 435935"/>
                <a:gd name="connsiteX20" fmla="*/ 854092 w 917888"/>
                <a:gd name="connsiteY20" fmla="*/ 414670 h 435935"/>
                <a:gd name="connsiteX21" fmla="*/ 896622 w 917888"/>
                <a:gd name="connsiteY21" fmla="*/ 404037 h 435935"/>
                <a:gd name="connsiteX22" fmla="*/ 917888 w 917888"/>
                <a:gd name="connsiteY22" fmla="*/ 340242 h 435935"/>
                <a:gd name="connsiteX23" fmla="*/ 885990 w 917888"/>
                <a:gd name="connsiteY23" fmla="*/ 233916 h 435935"/>
                <a:gd name="connsiteX24" fmla="*/ 875357 w 917888"/>
                <a:gd name="connsiteY24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85990 w 917888"/>
                <a:gd name="connsiteY22" fmla="*/ 233916 h 435935"/>
                <a:gd name="connsiteX23" fmla="*/ 875357 w 917888"/>
                <a:gd name="connsiteY23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75357 w 917888"/>
                <a:gd name="connsiteY22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854092 w 917888"/>
                <a:gd name="connsiteY18" fmla="*/ 414670 h 435935"/>
                <a:gd name="connsiteX19" fmla="*/ 896622 w 917888"/>
                <a:gd name="connsiteY19" fmla="*/ 404037 h 435935"/>
                <a:gd name="connsiteX20" fmla="*/ 917888 w 917888"/>
                <a:gd name="connsiteY20" fmla="*/ 340242 h 435935"/>
                <a:gd name="connsiteX21" fmla="*/ 875357 w 917888"/>
                <a:gd name="connsiteY21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26502 w 917888"/>
                <a:gd name="connsiteY16" fmla="*/ 329609 h 435935"/>
                <a:gd name="connsiteX17" fmla="*/ 854092 w 917888"/>
                <a:gd name="connsiteY17" fmla="*/ 414670 h 435935"/>
                <a:gd name="connsiteX18" fmla="*/ 896622 w 917888"/>
                <a:gd name="connsiteY18" fmla="*/ 404037 h 435935"/>
                <a:gd name="connsiteX19" fmla="*/ 917888 w 917888"/>
                <a:gd name="connsiteY19" fmla="*/ 340242 h 435935"/>
                <a:gd name="connsiteX20" fmla="*/ 875357 w 917888"/>
                <a:gd name="connsiteY20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503218 w 917888"/>
                <a:gd name="connsiteY13" fmla="*/ 287079 h 435935"/>
                <a:gd name="connsiteX14" fmla="*/ 673339 w 917888"/>
                <a:gd name="connsiteY14" fmla="*/ 297712 h 435935"/>
                <a:gd name="connsiteX15" fmla="*/ 726502 w 917888"/>
                <a:gd name="connsiteY15" fmla="*/ 329609 h 435935"/>
                <a:gd name="connsiteX16" fmla="*/ 854092 w 917888"/>
                <a:gd name="connsiteY16" fmla="*/ 414670 h 435935"/>
                <a:gd name="connsiteX17" fmla="*/ 896622 w 917888"/>
                <a:gd name="connsiteY17" fmla="*/ 404037 h 435935"/>
                <a:gd name="connsiteX18" fmla="*/ 917888 w 917888"/>
                <a:gd name="connsiteY18" fmla="*/ 340242 h 435935"/>
                <a:gd name="connsiteX19" fmla="*/ 875357 w 917888"/>
                <a:gd name="connsiteY1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343729 w 917888"/>
                <a:gd name="connsiteY11" fmla="*/ 350875 h 435935"/>
                <a:gd name="connsiteX12" fmla="*/ 503218 w 917888"/>
                <a:gd name="connsiteY12" fmla="*/ 287079 h 435935"/>
                <a:gd name="connsiteX13" fmla="*/ 673339 w 917888"/>
                <a:gd name="connsiteY13" fmla="*/ 297712 h 435935"/>
                <a:gd name="connsiteX14" fmla="*/ 726502 w 917888"/>
                <a:gd name="connsiteY14" fmla="*/ 329609 h 435935"/>
                <a:gd name="connsiteX15" fmla="*/ 854092 w 917888"/>
                <a:gd name="connsiteY15" fmla="*/ 414670 h 435935"/>
                <a:gd name="connsiteX16" fmla="*/ 896622 w 917888"/>
                <a:gd name="connsiteY16" fmla="*/ 404037 h 435935"/>
                <a:gd name="connsiteX17" fmla="*/ 917888 w 917888"/>
                <a:gd name="connsiteY17" fmla="*/ 340242 h 435935"/>
                <a:gd name="connsiteX18" fmla="*/ 875357 w 917888"/>
                <a:gd name="connsiteY18" fmla="*/ 202019 h 435935"/>
                <a:gd name="connsiteX0" fmla="*/ 872900 w 915431"/>
                <a:gd name="connsiteY0" fmla="*/ 202019 h 437191"/>
                <a:gd name="connsiteX1" fmla="*/ 872900 w 915431"/>
                <a:gd name="connsiteY1" fmla="*/ 202019 h 437191"/>
                <a:gd name="connsiteX2" fmla="*/ 607086 w 915431"/>
                <a:gd name="connsiteY2" fmla="*/ 31898 h 437191"/>
                <a:gd name="connsiteX3" fmla="*/ 426333 w 915431"/>
                <a:gd name="connsiteY3" fmla="*/ 0 h 437191"/>
                <a:gd name="connsiteX4" fmla="*/ 256212 w 915431"/>
                <a:gd name="connsiteY4" fmla="*/ 10633 h 437191"/>
                <a:gd name="connsiteX5" fmla="*/ 117989 w 915431"/>
                <a:gd name="connsiteY5" fmla="*/ 85061 h 437191"/>
                <a:gd name="connsiteX6" fmla="*/ 11663 w 915431"/>
                <a:gd name="connsiteY6" fmla="*/ 223284 h 437191"/>
                <a:gd name="connsiteX7" fmla="*/ 11663 w 915431"/>
                <a:gd name="connsiteY7" fmla="*/ 382772 h 437191"/>
                <a:gd name="connsiteX8" fmla="*/ 96724 w 915431"/>
                <a:gd name="connsiteY8" fmla="*/ 435935 h 437191"/>
                <a:gd name="connsiteX9" fmla="*/ 213682 w 915431"/>
                <a:gd name="connsiteY9" fmla="*/ 414670 h 437191"/>
                <a:gd name="connsiteX10" fmla="*/ 341272 w 915431"/>
                <a:gd name="connsiteY10" fmla="*/ 350875 h 437191"/>
                <a:gd name="connsiteX11" fmla="*/ 500761 w 915431"/>
                <a:gd name="connsiteY11" fmla="*/ 287079 h 437191"/>
                <a:gd name="connsiteX12" fmla="*/ 670882 w 915431"/>
                <a:gd name="connsiteY12" fmla="*/ 297712 h 437191"/>
                <a:gd name="connsiteX13" fmla="*/ 724045 w 915431"/>
                <a:gd name="connsiteY13" fmla="*/ 329609 h 437191"/>
                <a:gd name="connsiteX14" fmla="*/ 851635 w 915431"/>
                <a:gd name="connsiteY14" fmla="*/ 414670 h 437191"/>
                <a:gd name="connsiteX15" fmla="*/ 894165 w 915431"/>
                <a:gd name="connsiteY15" fmla="*/ 404037 h 437191"/>
                <a:gd name="connsiteX16" fmla="*/ 915431 w 915431"/>
                <a:gd name="connsiteY16" fmla="*/ 340242 h 437191"/>
                <a:gd name="connsiteX17" fmla="*/ 872900 w 915431"/>
                <a:gd name="connsiteY17" fmla="*/ 202019 h 437191"/>
                <a:gd name="connsiteX0" fmla="*/ 872900 w 915431"/>
                <a:gd name="connsiteY0" fmla="*/ 196964 h 432136"/>
                <a:gd name="connsiteX1" fmla="*/ 872900 w 915431"/>
                <a:gd name="connsiteY1" fmla="*/ 196964 h 432136"/>
                <a:gd name="connsiteX2" fmla="*/ 607086 w 915431"/>
                <a:gd name="connsiteY2" fmla="*/ 26843 h 432136"/>
                <a:gd name="connsiteX3" fmla="*/ 256212 w 915431"/>
                <a:gd name="connsiteY3" fmla="*/ 5578 h 432136"/>
                <a:gd name="connsiteX4" fmla="*/ 117989 w 915431"/>
                <a:gd name="connsiteY4" fmla="*/ 80006 h 432136"/>
                <a:gd name="connsiteX5" fmla="*/ 11663 w 915431"/>
                <a:gd name="connsiteY5" fmla="*/ 218229 h 432136"/>
                <a:gd name="connsiteX6" fmla="*/ 11663 w 915431"/>
                <a:gd name="connsiteY6" fmla="*/ 377717 h 432136"/>
                <a:gd name="connsiteX7" fmla="*/ 96724 w 915431"/>
                <a:gd name="connsiteY7" fmla="*/ 430880 h 432136"/>
                <a:gd name="connsiteX8" fmla="*/ 213682 w 915431"/>
                <a:gd name="connsiteY8" fmla="*/ 409615 h 432136"/>
                <a:gd name="connsiteX9" fmla="*/ 341272 w 915431"/>
                <a:gd name="connsiteY9" fmla="*/ 345820 h 432136"/>
                <a:gd name="connsiteX10" fmla="*/ 500761 w 915431"/>
                <a:gd name="connsiteY10" fmla="*/ 282024 h 432136"/>
                <a:gd name="connsiteX11" fmla="*/ 670882 w 915431"/>
                <a:gd name="connsiteY11" fmla="*/ 292657 h 432136"/>
                <a:gd name="connsiteX12" fmla="*/ 724045 w 915431"/>
                <a:gd name="connsiteY12" fmla="*/ 324554 h 432136"/>
                <a:gd name="connsiteX13" fmla="*/ 851635 w 915431"/>
                <a:gd name="connsiteY13" fmla="*/ 409615 h 432136"/>
                <a:gd name="connsiteX14" fmla="*/ 894165 w 915431"/>
                <a:gd name="connsiteY14" fmla="*/ 398982 h 432136"/>
                <a:gd name="connsiteX15" fmla="*/ 915431 w 915431"/>
                <a:gd name="connsiteY15" fmla="*/ 335187 h 432136"/>
                <a:gd name="connsiteX16" fmla="*/ 872900 w 915431"/>
                <a:gd name="connsiteY16" fmla="*/ 196964 h 432136"/>
                <a:gd name="connsiteX0" fmla="*/ 872900 w 915431"/>
                <a:gd name="connsiteY0" fmla="*/ 175194 h 410366"/>
                <a:gd name="connsiteX1" fmla="*/ 872900 w 915431"/>
                <a:gd name="connsiteY1" fmla="*/ 175194 h 410366"/>
                <a:gd name="connsiteX2" fmla="*/ 607086 w 915431"/>
                <a:gd name="connsiteY2" fmla="*/ 5073 h 410366"/>
                <a:gd name="connsiteX3" fmla="*/ 117989 w 915431"/>
                <a:gd name="connsiteY3" fmla="*/ 58236 h 410366"/>
                <a:gd name="connsiteX4" fmla="*/ 11663 w 915431"/>
                <a:gd name="connsiteY4" fmla="*/ 196459 h 410366"/>
                <a:gd name="connsiteX5" fmla="*/ 11663 w 915431"/>
                <a:gd name="connsiteY5" fmla="*/ 355947 h 410366"/>
                <a:gd name="connsiteX6" fmla="*/ 96724 w 915431"/>
                <a:gd name="connsiteY6" fmla="*/ 409110 h 410366"/>
                <a:gd name="connsiteX7" fmla="*/ 213682 w 915431"/>
                <a:gd name="connsiteY7" fmla="*/ 387845 h 410366"/>
                <a:gd name="connsiteX8" fmla="*/ 341272 w 915431"/>
                <a:gd name="connsiteY8" fmla="*/ 324050 h 410366"/>
                <a:gd name="connsiteX9" fmla="*/ 500761 w 915431"/>
                <a:gd name="connsiteY9" fmla="*/ 260254 h 410366"/>
                <a:gd name="connsiteX10" fmla="*/ 670882 w 915431"/>
                <a:gd name="connsiteY10" fmla="*/ 270887 h 410366"/>
                <a:gd name="connsiteX11" fmla="*/ 724045 w 915431"/>
                <a:gd name="connsiteY11" fmla="*/ 302784 h 410366"/>
                <a:gd name="connsiteX12" fmla="*/ 851635 w 915431"/>
                <a:gd name="connsiteY12" fmla="*/ 387845 h 410366"/>
                <a:gd name="connsiteX13" fmla="*/ 894165 w 915431"/>
                <a:gd name="connsiteY13" fmla="*/ 377212 h 410366"/>
                <a:gd name="connsiteX14" fmla="*/ 915431 w 915431"/>
                <a:gd name="connsiteY14" fmla="*/ 313417 h 410366"/>
                <a:gd name="connsiteX15" fmla="*/ 872900 w 915431"/>
                <a:gd name="connsiteY15" fmla="*/ 175194 h 410366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65479 w 908010"/>
                <a:gd name="connsiteY0" fmla="*/ 187531 h 422703"/>
                <a:gd name="connsiteX1" fmla="*/ 865479 w 908010"/>
                <a:gd name="connsiteY1" fmla="*/ 187531 h 422703"/>
                <a:gd name="connsiteX2" fmla="*/ 599665 w 908010"/>
                <a:gd name="connsiteY2" fmla="*/ 17410 h 422703"/>
                <a:gd name="connsiteX3" fmla="*/ 251595 w 908010"/>
                <a:gd name="connsiteY3" fmla="*/ 20531 h 422703"/>
                <a:gd name="connsiteX4" fmla="*/ 22439 w 908010"/>
                <a:gd name="connsiteY4" fmla="*/ 149655 h 422703"/>
                <a:gd name="connsiteX5" fmla="*/ 4242 w 908010"/>
                <a:gd name="connsiteY5" fmla="*/ 368284 h 422703"/>
                <a:gd name="connsiteX6" fmla="*/ 89303 w 908010"/>
                <a:gd name="connsiteY6" fmla="*/ 421447 h 422703"/>
                <a:gd name="connsiteX7" fmla="*/ 206261 w 908010"/>
                <a:gd name="connsiteY7" fmla="*/ 400182 h 422703"/>
                <a:gd name="connsiteX8" fmla="*/ 333851 w 908010"/>
                <a:gd name="connsiteY8" fmla="*/ 336387 h 422703"/>
                <a:gd name="connsiteX9" fmla="*/ 493340 w 908010"/>
                <a:gd name="connsiteY9" fmla="*/ 272591 h 422703"/>
                <a:gd name="connsiteX10" fmla="*/ 663461 w 908010"/>
                <a:gd name="connsiteY10" fmla="*/ 283224 h 422703"/>
                <a:gd name="connsiteX11" fmla="*/ 716624 w 908010"/>
                <a:gd name="connsiteY11" fmla="*/ 315121 h 422703"/>
                <a:gd name="connsiteX12" fmla="*/ 844214 w 908010"/>
                <a:gd name="connsiteY12" fmla="*/ 400182 h 422703"/>
                <a:gd name="connsiteX13" fmla="*/ 886744 w 908010"/>
                <a:gd name="connsiteY13" fmla="*/ 389549 h 422703"/>
                <a:gd name="connsiteX14" fmla="*/ 908010 w 908010"/>
                <a:gd name="connsiteY14" fmla="*/ 325754 h 422703"/>
                <a:gd name="connsiteX15" fmla="*/ 865479 w 908010"/>
                <a:gd name="connsiteY15" fmla="*/ 187531 h 422703"/>
                <a:gd name="connsiteX0" fmla="*/ 871290 w 913821"/>
                <a:gd name="connsiteY0" fmla="*/ 187531 h 422703"/>
                <a:gd name="connsiteX1" fmla="*/ 871290 w 913821"/>
                <a:gd name="connsiteY1" fmla="*/ 187531 h 422703"/>
                <a:gd name="connsiteX2" fmla="*/ 605476 w 913821"/>
                <a:gd name="connsiteY2" fmla="*/ 17410 h 422703"/>
                <a:gd name="connsiteX3" fmla="*/ 257406 w 913821"/>
                <a:gd name="connsiteY3" fmla="*/ 20531 h 422703"/>
                <a:gd name="connsiteX4" fmla="*/ 28250 w 913821"/>
                <a:gd name="connsiteY4" fmla="*/ 149655 h 422703"/>
                <a:gd name="connsiteX5" fmla="*/ 10053 w 913821"/>
                <a:gd name="connsiteY5" fmla="*/ 368284 h 422703"/>
                <a:gd name="connsiteX6" fmla="*/ 95114 w 913821"/>
                <a:gd name="connsiteY6" fmla="*/ 421447 h 422703"/>
                <a:gd name="connsiteX7" fmla="*/ 212072 w 913821"/>
                <a:gd name="connsiteY7" fmla="*/ 400182 h 422703"/>
                <a:gd name="connsiteX8" fmla="*/ 339662 w 913821"/>
                <a:gd name="connsiteY8" fmla="*/ 336387 h 422703"/>
                <a:gd name="connsiteX9" fmla="*/ 499151 w 913821"/>
                <a:gd name="connsiteY9" fmla="*/ 272591 h 422703"/>
                <a:gd name="connsiteX10" fmla="*/ 669272 w 913821"/>
                <a:gd name="connsiteY10" fmla="*/ 283224 h 422703"/>
                <a:gd name="connsiteX11" fmla="*/ 722435 w 913821"/>
                <a:gd name="connsiteY11" fmla="*/ 315121 h 422703"/>
                <a:gd name="connsiteX12" fmla="*/ 850025 w 913821"/>
                <a:gd name="connsiteY12" fmla="*/ 400182 h 422703"/>
                <a:gd name="connsiteX13" fmla="*/ 892555 w 913821"/>
                <a:gd name="connsiteY13" fmla="*/ 389549 h 422703"/>
                <a:gd name="connsiteX14" fmla="*/ 913821 w 913821"/>
                <a:gd name="connsiteY14" fmla="*/ 325754 h 422703"/>
                <a:gd name="connsiteX15" fmla="*/ 871290 w 913821"/>
                <a:gd name="connsiteY15" fmla="*/ 187531 h 422703"/>
                <a:gd name="connsiteX0" fmla="*/ 862908 w 905439"/>
                <a:gd name="connsiteY0" fmla="*/ 188031 h 423203"/>
                <a:gd name="connsiteX1" fmla="*/ 862908 w 905439"/>
                <a:gd name="connsiteY1" fmla="*/ 188031 h 423203"/>
                <a:gd name="connsiteX2" fmla="*/ 597094 w 905439"/>
                <a:gd name="connsiteY2" fmla="*/ 17910 h 423203"/>
                <a:gd name="connsiteX3" fmla="*/ 249024 w 905439"/>
                <a:gd name="connsiteY3" fmla="*/ 21031 h 423203"/>
                <a:gd name="connsiteX4" fmla="*/ 47164 w 905439"/>
                <a:gd name="connsiteY4" fmla="*/ 159253 h 423203"/>
                <a:gd name="connsiteX5" fmla="*/ 1671 w 905439"/>
                <a:gd name="connsiteY5" fmla="*/ 368784 h 423203"/>
                <a:gd name="connsiteX6" fmla="*/ 86732 w 905439"/>
                <a:gd name="connsiteY6" fmla="*/ 421947 h 423203"/>
                <a:gd name="connsiteX7" fmla="*/ 203690 w 905439"/>
                <a:gd name="connsiteY7" fmla="*/ 400682 h 423203"/>
                <a:gd name="connsiteX8" fmla="*/ 331280 w 905439"/>
                <a:gd name="connsiteY8" fmla="*/ 336887 h 423203"/>
                <a:gd name="connsiteX9" fmla="*/ 490769 w 905439"/>
                <a:gd name="connsiteY9" fmla="*/ 273091 h 423203"/>
                <a:gd name="connsiteX10" fmla="*/ 660890 w 905439"/>
                <a:gd name="connsiteY10" fmla="*/ 283724 h 423203"/>
                <a:gd name="connsiteX11" fmla="*/ 714053 w 905439"/>
                <a:gd name="connsiteY11" fmla="*/ 315621 h 423203"/>
                <a:gd name="connsiteX12" fmla="*/ 841643 w 905439"/>
                <a:gd name="connsiteY12" fmla="*/ 400682 h 423203"/>
                <a:gd name="connsiteX13" fmla="*/ 884173 w 905439"/>
                <a:gd name="connsiteY13" fmla="*/ 390049 h 423203"/>
                <a:gd name="connsiteX14" fmla="*/ 905439 w 905439"/>
                <a:gd name="connsiteY14" fmla="*/ 326254 h 423203"/>
                <a:gd name="connsiteX15" fmla="*/ 862908 w 905439"/>
                <a:gd name="connsiteY15" fmla="*/ 188031 h 423203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892555 w 913821"/>
                <a:gd name="connsiteY13" fmla="*/ 389798 h 422952"/>
                <a:gd name="connsiteX14" fmla="*/ 913821 w 913821"/>
                <a:gd name="connsiteY14" fmla="*/ 326003 h 422952"/>
                <a:gd name="connsiteX15" fmla="*/ 871290 w 913821"/>
                <a:gd name="connsiteY15" fmla="*/ 187780 h 422952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913821 w 913821"/>
                <a:gd name="connsiteY13" fmla="*/ 326003 h 422952"/>
                <a:gd name="connsiteX14" fmla="*/ 871290 w 913821"/>
                <a:gd name="connsiteY14" fmla="*/ 187780 h 422952"/>
                <a:gd name="connsiteX0" fmla="*/ 871290 w 932018"/>
                <a:gd name="connsiteY0" fmla="*/ 187780 h 422952"/>
                <a:gd name="connsiteX1" fmla="*/ 871290 w 932018"/>
                <a:gd name="connsiteY1" fmla="*/ 187780 h 422952"/>
                <a:gd name="connsiteX2" fmla="*/ 605476 w 932018"/>
                <a:gd name="connsiteY2" fmla="*/ 17659 h 422952"/>
                <a:gd name="connsiteX3" fmla="*/ 257406 w 932018"/>
                <a:gd name="connsiteY3" fmla="*/ 20780 h 422952"/>
                <a:gd name="connsiteX4" fmla="*/ 28251 w 932018"/>
                <a:gd name="connsiteY4" fmla="*/ 154453 h 422952"/>
                <a:gd name="connsiteX5" fmla="*/ 10053 w 932018"/>
                <a:gd name="connsiteY5" fmla="*/ 368533 h 422952"/>
                <a:gd name="connsiteX6" fmla="*/ 95114 w 932018"/>
                <a:gd name="connsiteY6" fmla="*/ 421696 h 422952"/>
                <a:gd name="connsiteX7" fmla="*/ 212072 w 932018"/>
                <a:gd name="connsiteY7" fmla="*/ 400431 h 422952"/>
                <a:gd name="connsiteX8" fmla="*/ 339662 w 932018"/>
                <a:gd name="connsiteY8" fmla="*/ 336636 h 422952"/>
                <a:gd name="connsiteX9" fmla="*/ 499151 w 932018"/>
                <a:gd name="connsiteY9" fmla="*/ 272840 h 422952"/>
                <a:gd name="connsiteX10" fmla="*/ 669272 w 932018"/>
                <a:gd name="connsiteY10" fmla="*/ 283473 h 422952"/>
                <a:gd name="connsiteX11" fmla="*/ 722435 w 932018"/>
                <a:gd name="connsiteY11" fmla="*/ 315370 h 422952"/>
                <a:gd name="connsiteX12" fmla="*/ 850025 w 932018"/>
                <a:gd name="connsiteY12" fmla="*/ 400431 h 422952"/>
                <a:gd name="connsiteX13" fmla="*/ 932018 w 932018"/>
                <a:gd name="connsiteY13" fmla="*/ 289608 h 422952"/>
                <a:gd name="connsiteX14" fmla="*/ 871290 w 932018"/>
                <a:gd name="connsiteY14" fmla="*/ 187780 h 422952"/>
                <a:gd name="connsiteX0" fmla="*/ 932018 w 932662"/>
                <a:gd name="connsiteY0" fmla="*/ 289608 h 422952"/>
                <a:gd name="connsiteX1" fmla="*/ 871290 w 932662"/>
                <a:gd name="connsiteY1" fmla="*/ 187780 h 422952"/>
                <a:gd name="connsiteX2" fmla="*/ 605476 w 932662"/>
                <a:gd name="connsiteY2" fmla="*/ 17659 h 422952"/>
                <a:gd name="connsiteX3" fmla="*/ 257406 w 932662"/>
                <a:gd name="connsiteY3" fmla="*/ 20780 h 422952"/>
                <a:gd name="connsiteX4" fmla="*/ 28251 w 932662"/>
                <a:gd name="connsiteY4" fmla="*/ 154453 h 422952"/>
                <a:gd name="connsiteX5" fmla="*/ 10053 w 932662"/>
                <a:gd name="connsiteY5" fmla="*/ 368533 h 422952"/>
                <a:gd name="connsiteX6" fmla="*/ 95114 w 932662"/>
                <a:gd name="connsiteY6" fmla="*/ 421696 h 422952"/>
                <a:gd name="connsiteX7" fmla="*/ 212072 w 932662"/>
                <a:gd name="connsiteY7" fmla="*/ 400431 h 422952"/>
                <a:gd name="connsiteX8" fmla="*/ 339662 w 932662"/>
                <a:gd name="connsiteY8" fmla="*/ 336636 h 422952"/>
                <a:gd name="connsiteX9" fmla="*/ 499151 w 932662"/>
                <a:gd name="connsiteY9" fmla="*/ 272840 h 422952"/>
                <a:gd name="connsiteX10" fmla="*/ 669272 w 932662"/>
                <a:gd name="connsiteY10" fmla="*/ 283473 h 422952"/>
                <a:gd name="connsiteX11" fmla="*/ 722435 w 932662"/>
                <a:gd name="connsiteY11" fmla="*/ 315370 h 422952"/>
                <a:gd name="connsiteX12" fmla="*/ 850025 w 932662"/>
                <a:gd name="connsiteY12" fmla="*/ 400431 h 422952"/>
                <a:gd name="connsiteX13" fmla="*/ 932018 w 932662"/>
                <a:gd name="connsiteY13" fmla="*/ 289608 h 422952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722435 w 932179"/>
                <a:gd name="connsiteY11" fmla="*/ 310591 h 418173"/>
                <a:gd name="connsiteX12" fmla="*/ 850025 w 932179"/>
                <a:gd name="connsiteY12" fmla="*/ 395652 h 418173"/>
                <a:gd name="connsiteX13" fmla="*/ 932018 w 932179"/>
                <a:gd name="connsiteY13" fmla="*/ 284829 h 418173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850025 w 932179"/>
                <a:gd name="connsiteY11" fmla="*/ 395652 h 418173"/>
                <a:gd name="connsiteX12" fmla="*/ 932018 w 932179"/>
                <a:gd name="connsiteY12" fmla="*/ 284829 h 418173"/>
                <a:gd name="connsiteX0" fmla="*/ 932018 w 932179"/>
                <a:gd name="connsiteY0" fmla="*/ 284829 h 419365"/>
                <a:gd name="connsiteX1" fmla="*/ 825797 w 932179"/>
                <a:gd name="connsiteY1" fmla="*/ 110213 h 419365"/>
                <a:gd name="connsiteX2" fmla="*/ 605476 w 932179"/>
                <a:gd name="connsiteY2" fmla="*/ 12880 h 419365"/>
                <a:gd name="connsiteX3" fmla="*/ 257406 w 932179"/>
                <a:gd name="connsiteY3" fmla="*/ 16001 h 419365"/>
                <a:gd name="connsiteX4" fmla="*/ 28251 w 932179"/>
                <a:gd name="connsiteY4" fmla="*/ 149674 h 419365"/>
                <a:gd name="connsiteX5" fmla="*/ 10053 w 932179"/>
                <a:gd name="connsiteY5" fmla="*/ 363754 h 419365"/>
                <a:gd name="connsiteX6" fmla="*/ 95114 w 932179"/>
                <a:gd name="connsiteY6" fmla="*/ 416917 h 419365"/>
                <a:gd name="connsiteX7" fmla="*/ 212072 w 932179"/>
                <a:gd name="connsiteY7" fmla="*/ 395652 h 419365"/>
                <a:gd name="connsiteX8" fmla="*/ 499151 w 932179"/>
                <a:gd name="connsiteY8" fmla="*/ 268061 h 419365"/>
                <a:gd name="connsiteX9" fmla="*/ 669272 w 932179"/>
                <a:gd name="connsiteY9" fmla="*/ 278694 h 419365"/>
                <a:gd name="connsiteX10" fmla="*/ 850025 w 932179"/>
                <a:gd name="connsiteY10" fmla="*/ 395652 h 419365"/>
                <a:gd name="connsiteX11" fmla="*/ 932018 w 932179"/>
                <a:gd name="connsiteY11" fmla="*/ 284829 h 419365"/>
                <a:gd name="connsiteX0" fmla="*/ 932018 w 933188"/>
                <a:gd name="connsiteY0" fmla="*/ 269358 h 403894"/>
                <a:gd name="connsiteX1" fmla="*/ 825797 w 933188"/>
                <a:gd name="connsiteY1" fmla="*/ 94742 h 403894"/>
                <a:gd name="connsiteX2" fmla="*/ 257406 w 933188"/>
                <a:gd name="connsiteY2" fmla="*/ 530 h 403894"/>
                <a:gd name="connsiteX3" fmla="*/ 28251 w 933188"/>
                <a:gd name="connsiteY3" fmla="*/ 134203 h 403894"/>
                <a:gd name="connsiteX4" fmla="*/ 10053 w 933188"/>
                <a:gd name="connsiteY4" fmla="*/ 348283 h 403894"/>
                <a:gd name="connsiteX5" fmla="*/ 95114 w 933188"/>
                <a:gd name="connsiteY5" fmla="*/ 401446 h 403894"/>
                <a:gd name="connsiteX6" fmla="*/ 212072 w 933188"/>
                <a:gd name="connsiteY6" fmla="*/ 380181 h 403894"/>
                <a:gd name="connsiteX7" fmla="*/ 499151 w 933188"/>
                <a:gd name="connsiteY7" fmla="*/ 252590 h 403894"/>
                <a:gd name="connsiteX8" fmla="*/ 669272 w 933188"/>
                <a:gd name="connsiteY8" fmla="*/ 263223 h 403894"/>
                <a:gd name="connsiteX9" fmla="*/ 850025 w 933188"/>
                <a:gd name="connsiteY9" fmla="*/ 380181 h 403894"/>
                <a:gd name="connsiteX10" fmla="*/ 932018 w 933188"/>
                <a:gd name="connsiteY10" fmla="*/ 269358 h 403894"/>
                <a:gd name="connsiteX0" fmla="*/ 946070 w 946337"/>
                <a:gd name="connsiteY0" fmla="*/ 301042 h 435578"/>
                <a:gd name="connsiteX1" fmla="*/ 839849 w 946337"/>
                <a:gd name="connsiteY1" fmla="*/ 126426 h 435578"/>
                <a:gd name="connsiteX2" fmla="*/ 476175 w 946337"/>
                <a:gd name="connsiteY2" fmla="*/ 370 h 435578"/>
                <a:gd name="connsiteX3" fmla="*/ 42303 w 946337"/>
                <a:gd name="connsiteY3" fmla="*/ 165887 h 435578"/>
                <a:gd name="connsiteX4" fmla="*/ 24105 w 946337"/>
                <a:gd name="connsiteY4" fmla="*/ 379967 h 435578"/>
                <a:gd name="connsiteX5" fmla="*/ 109166 w 946337"/>
                <a:gd name="connsiteY5" fmla="*/ 433130 h 435578"/>
                <a:gd name="connsiteX6" fmla="*/ 226124 w 946337"/>
                <a:gd name="connsiteY6" fmla="*/ 411865 h 435578"/>
                <a:gd name="connsiteX7" fmla="*/ 513203 w 946337"/>
                <a:gd name="connsiteY7" fmla="*/ 284274 h 435578"/>
                <a:gd name="connsiteX8" fmla="*/ 683324 w 946337"/>
                <a:gd name="connsiteY8" fmla="*/ 294907 h 435578"/>
                <a:gd name="connsiteX9" fmla="*/ 864077 w 946337"/>
                <a:gd name="connsiteY9" fmla="*/ 411865 h 435578"/>
                <a:gd name="connsiteX10" fmla="*/ 946070 w 946337"/>
                <a:gd name="connsiteY10" fmla="*/ 301042 h 435578"/>
                <a:gd name="connsiteX0" fmla="*/ 942287 w 942639"/>
                <a:gd name="connsiteY0" fmla="*/ 301042 h 435578"/>
                <a:gd name="connsiteX1" fmla="*/ 836066 w 942639"/>
                <a:gd name="connsiteY1" fmla="*/ 126426 h 435578"/>
                <a:gd name="connsiteX2" fmla="*/ 417801 w 942639"/>
                <a:gd name="connsiteY2" fmla="*/ 370 h 435578"/>
                <a:gd name="connsiteX3" fmla="*/ 38520 w 942639"/>
                <a:gd name="connsiteY3" fmla="*/ 165887 h 435578"/>
                <a:gd name="connsiteX4" fmla="*/ 20322 w 942639"/>
                <a:gd name="connsiteY4" fmla="*/ 379967 h 435578"/>
                <a:gd name="connsiteX5" fmla="*/ 105383 w 942639"/>
                <a:gd name="connsiteY5" fmla="*/ 433130 h 435578"/>
                <a:gd name="connsiteX6" fmla="*/ 222341 w 942639"/>
                <a:gd name="connsiteY6" fmla="*/ 411865 h 435578"/>
                <a:gd name="connsiteX7" fmla="*/ 509420 w 942639"/>
                <a:gd name="connsiteY7" fmla="*/ 284274 h 435578"/>
                <a:gd name="connsiteX8" fmla="*/ 679541 w 942639"/>
                <a:gd name="connsiteY8" fmla="*/ 294907 h 435578"/>
                <a:gd name="connsiteX9" fmla="*/ 860294 w 942639"/>
                <a:gd name="connsiteY9" fmla="*/ 411865 h 435578"/>
                <a:gd name="connsiteX10" fmla="*/ 942287 w 942639"/>
                <a:gd name="connsiteY10" fmla="*/ 301042 h 435578"/>
                <a:gd name="connsiteX0" fmla="*/ 942287 w 942639"/>
                <a:gd name="connsiteY0" fmla="*/ 301042 h 434686"/>
                <a:gd name="connsiteX1" fmla="*/ 836066 w 942639"/>
                <a:gd name="connsiteY1" fmla="*/ 126426 h 434686"/>
                <a:gd name="connsiteX2" fmla="*/ 417801 w 942639"/>
                <a:gd name="connsiteY2" fmla="*/ 370 h 434686"/>
                <a:gd name="connsiteX3" fmla="*/ 38520 w 942639"/>
                <a:gd name="connsiteY3" fmla="*/ 165887 h 434686"/>
                <a:gd name="connsiteX4" fmla="*/ 20322 w 942639"/>
                <a:gd name="connsiteY4" fmla="*/ 379967 h 434686"/>
                <a:gd name="connsiteX5" fmla="*/ 105383 w 942639"/>
                <a:gd name="connsiteY5" fmla="*/ 433130 h 434686"/>
                <a:gd name="connsiteX6" fmla="*/ 222341 w 942639"/>
                <a:gd name="connsiteY6" fmla="*/ 411865 h 434686"/>
                <a:gd name="connsiteX7" fmla="*/ 445731 w 942639"/>
                <a:gd name="connsiteY7" fmla="*/ 325217 h 434686"/>
                <a:gd name="connsiteX8" fmla="*/ 679541 w 942639"/>
                <a:gd name="connsiteY8" fmla="*/ 294907 h 434686"/>
                <a:gd name="connsiteX9" fmla="*/ 860294 w 942639"/>
                <a:gd name="connsiteY9" fmla="*/ 411865 h 434686"/>
                <a:gd name="connsiteX10" fmla="*/ 942287 w 942639"/>
                <a:gd name="connsiteY10" fmla="*/ 301042 h 434686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686452 w 949550"/>
                <a:gd name="connsiteY7" fmla="*/ 294907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590918 w 949550"/>
                <a:gd name="connsiteY7" fmla="*/ 276710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8454"/>
                <a:gd name="connsiteX1" fmla="*/ 842977 w 949550"/>
                <a:gd name="connsiteY1" fmla="*/ 126426 h 418454"/>
                <a:gd name="connsiteX2" fmla="*/ 424712 w 949550"/>
                <a:gd name="connsiteY2" fmla="*/ 370 h 418454"/>
                <a:gd name="connsiteX3" fmla="*/ 45431 w 949550"/>
                <a:gd name="connsiteY3" fmla="*/ 165887 h 418454"/>
                <a:gd name="connsiteX4" fmla="*/ 27233 w 949550"/>
                <a:gd name="connsiteY4" fmla="*/ 379967 h 418454"/>
                <a:gd name="connsiteX5" fmla="*/ 229252 w 949550"/>
                <a:gd name="connsiteY5" fmla="*/ 411865 h 418454"/>
                <a:gd name="connsiteX6" fmla="*/ 352558 w 949550"/>
                <a:gd name="connsiteY6" fmla="*/ 302471 h 418454"/>
                <a:gd name="connsiteX7" fmla="*/ 590918 w 949550"/>
                <a:gd name="connsiteY7" fmla="*/ 276710 h 418454"/>
                <a:gd name="connsiteX8" fmla="*/ 867205 w 949550"/>
                <a:gd name="connsiteY8" fmla="*/ 411865 h 418454"/>
                <a:gd name="connsiteX9" fmla="*/ 949198 w 949550"/>
                <a:gd name="connsiteY9" fmla="*/ 301042 h 418454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34138 w 934705"/>
                <a:gd name="connsiteY0" fmla="*/ 278282 h 396743"/>
                <a:gd name="connsiteX1" fmla="*/ 841564 w 934705"/>
                <a:gd name="connsiteY1" fmla="*/ 126412 h 396743"/>
                <a:gd name="connsiteX2" fmla="*/ 423299 w 934705"/>
                <a:gd name="connsiteY2" fmla="*/ 356 h 396743"/>
                <a:gd name="connsiteX3" fmla="*/ 44018 w 934705"/>
                <a:gd name="connsiteY3" fmla="*/ 165873 h 396743"/>
                <a:gd name="connsiteX4" fmla="*/ 25820 w 934705"/>
                <a:gd name="connsiteY4" fmla="*/ 379953 h 396743"/>
                <a:gd name="connsiteX5" fmla="*/ 205093 w 934705"/>
                <a:gd name="connsiteY5" fmla="*/ 370908 h 396743"/>
                <a:gd name="connsiteX6" fmla="*/ 369342 w 934705"/>
                <a:gd name="connsiteY6" fmla="*/ 275160 h 396743"/>
                <a:gd name="connsiteX7" fmla="*/ 589505 w 934705"/>
                <a:gd name="connsiteY7" fmla="*/ 276696 h 396743"/>
                <a:gd name="connsiteX8" fmla="*/ 811201 w 934705"/>
                <a:gd name="connsiteY8" fmla="*/ 389105 h 396743"/>
                <a:gd name="connsiteX9" fmla="*/ 934138 w 934705"/>
                <a:gd name="connsiteY9" fmla="*/ 278282 h 396743"/>
                <a:gd name="connsiteX0" fmla="*/ 934138 w 935179"/>
                <a:gd name="connsiteY0" fmla="*/ 280855 h 399316"/>
                <a:gd name="connsiteX1" fmla="*/ 746029 w 935179"/>
                <a:gd name="connsiteY1" fmla="*/ 78943 h 399316"/>
                <a:gd name="connsiteX2" fmla="*/ 423299 w 935179"/>
                <a:gd name="connsiteY2" fmla="*/ 2929 h 399316"/>
                <a:gd name="connsiteX3" fmla="*/ 44018 w 935179"/>
                <a:gd name="connsiteY3" fmla="*/ 168446 h 399316"/>
                <a:gd name="connsiteX4" fmla="*/ 25820 w 935179"/>
                <a:gd name="connsiteY4" fmla="*/ 382526 h 399316"/>
                <a:gd name="connsiteX5" fmla="*/ 205093 w 935179"/>
                <a:gd name="connsiteY5" fmla="*/ 373481 h 399316"/>
                <a:gd name="connsiteX6" fmla="*/ 369342 w 935179"/>
                <a:gd name="connsiteY6" fmla="*/ 277733 h 399316"/>
                <a:gd name="connsiteX7" fmla="*/ 589505 w 935179"/>
                <a:gd name="connsiteY7" fmla="*/ 279269 h 399316"/>
                <a:gd name="connsiteX8" fmla="*/ 811201 w 935179"/>
                <a:gd name="connsiteY8" fmla="*/ 391678 h 399316"/>
                <a:gd name="connsiteX9" fmla="*/ 934138 w 935179"/>
                <a:gd name="connsiteY9" fmla="*/ 280855 h 399316"/>
                <a:gd name="connsiteX0" fmla="*/ 934138 w 935179"/>
                <a:gd name="connsiteY0" fmla="*/ 280457 h 398918"/>
                <a:gd name="connsiteX1" fmla="*/ 746029 w 935179"/>
                <a:gd name="connsiteY1" fmla="*/ 78545 h 398918"/>
                <a:gd name="connsiteX2" fmla="*/ 423299 w 935179"/>
                <a:gd name="connsiteY2" fmla="*/ 2531 h 398918"/>
                <a:gd name="connsiteX3" fmla="*/ 44018 w 935179"/>
                <a:gd name="connsiteY3" fmla="*/ 168048 h 398918"/>
                <a:gd name="connsiteX4" fmla="*/ 25820 w 935179"/>
                <a:gd name="connsiteY4" fmla="*/ 382128 h 398918"/>
                <a:gd name="connsiteX5" fmla="*/ 205093 w 935179"/>
                <a:gd name="connsiteY5" fmla="*/ 373083 h 398918"/>
                <a:gd name="connsiteX6" fmla="*/ 369342 w 935179"/>
                <a:gd name="connsiteY6" fmla="*/ 277335 h 398918"/>
                <a:gd name="connsiteX7" fmla="*/ 589505 w 935179"/>
                <a:gd name="connsiteY7" fmla="*/ 278871 h 398918"/>
                <a:gd name="connsiteX8" fmla="*/ 811201 w 935179"/>
                <a:gd name="connsiteY8" fmla="*/ 391280 h 398918"/>
                <a:gd name="connsiteX9" fmla="*/ 934138 w 935179"/>
                <a:gd name="connsiteY9" fmla="*/ 280457 h 39891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1921 w 912962"/>
                <a:gd name="connsiteY0" fmla="*/ 278467 h 400623"/>
                <a:gd name="connsiteX1" fmla="*/ 723812 w 912962"/>
                <a:gd name="connsiteY1" fmla="*/ 76555 h 400623"/>
                <a:gd name="connsiteX2" fmla="*/ 401082 w 912962"/>
                <a:gd name="connsiteY2" fmla="*/ 541 h 400623"/>
                <a:gd name="connsiteX3" fmla="*/ 76392 w 912962"/>
                <a:gd name="connsiteY3" fmla="*/ 116016 h 400623"/>
                <a:gd name="connsiteX4" fmla="*/ 3603 w 912962"/>
                <a:gd name="connsiteY4" fmla="*/ 380138 h 400623"/>
                <a:gd name="connsiteX5" fmla="*/ 182876 w 912962"/>
                <a:gd name="connsiteY5" fmla="*/ 371093 h 400623"/>
                <a:gd name="connsiteX6" fmla="*/ 347125 w 912962"/>
                <a:gd name="connsiteY6" fmla="*/ 275345 h 400623"/>
                <a:gd name="connsiteX7" fmla="*/ 567288 w 912962"/>
                <a:gd name="connsiteY7" fmla="*/ 276881 h 400623"/>
                <a:gd name="connsiteX8" fmla="*/ 788984 w 912962"/>
                <a:gd name="connsiteY8" fmla="*/ 389290 h 400623"/>
                <a:gd name="connsiteX9" fmla="*/ 911921 w 912962"/>
                <a:gd name="connsiteY9" fmla="*/ 278467 h 400623"/>
                <a:gd name="connsiteX0" fmla="*/ 926487 w 927528"/>
                <a:gd name="connsiteY0" fmla="*/ 278467 h 389290"/>
                <a:gd name="connsiteX1" fmla="*/ 738378 w 927528"/>
                <a:gd name="connsiteY1" fmla="*/ 76555 h 389290"/>
                <a:gd name="connsiteX2" fmla="*/ 415648 w 927528"/>
                <a:gd name="connsiteY2" fmla="*/ 541 h 389290"/>
                <a:gd name="connsiteX3" fmla="*/ 90958 w 927528"/>
                <a:gd name="connsiteY3" fmla="*/ 116016 h 389290"/>
                <a:gd name="connsiteX4" fmla="*/ 4521 w 927528"/>
                <a:gd name="connsiteY4" fmla="*/ 311899 h 389290"/>
                <a:gd name="connsiteX5" fmla="*/ 197442 w 927528"/>
                <a:gd name="connsiteY5" fmla="*/ 371093 h 389290"/>
                <a:gd name="connsiteX6" fmla="*/ 361691 w 927528"/>
                <a:gd name="connsiteY6" fmla="*/ 275345 h 389290"/>
                <a:gd name="connsiteX7" fmla="*/ 581854 w 927528"/>
                <a:gd name="connsiteY7" fmla="*/ 276881 h 389290"/>
                <a:gd name="connsiteX8" fmla="*/ 803550 w 927528"/>
                <a:gd name="connsiteY8" fmla="*/ 389290 h 389290"/>
                <a:gd name="connsiteX9" fmla="*/ 926487 w 927528"/>
                <a:gd name="connsiteY9" fmla="*/ 278467 h 389290"/>
                <a:gd name="connsiteX0" fmla="*/ 924938 w 925979"/>
                <a:gd name="connsiteY0" fmla="*/ 278467 h 389290"/>
                <a:gd name="connsiteX1" fmla="*/ 736829 w 925979"/>
                <a:gd name="connsiteY1" fmla="*/ 76555 h 389290"/>
                <a:gd name="connsiteX2" fmla="*/ 414099 w 925979"/>
                <a:gd name="connsiteY2" fmla="*/ 541 h 389290"/>
                <a:gd name="connsiteX3" fmla="*/ 89409 w 925979"/>
                <a:gd name="connsiteY3" fmla="*/ 116016 h 389290"/>
                <a:gd name="connsiteX4" fmla="*/ 2972 w 925979"/>
                <a:gd name="connsiteY4" fmla="*/ 311899 h 389290"/>
                <a:gd name="connsiteX5" fmla="*/ 168597 w 925979"/>
                <a:gd name="connsiteY5" fmla="*/ 384740 h 389290"/>
                <a:gd name="connsiteX6" fmla="*/ 360142 w 925979"/>
                <a:gd name="connsiteY6" fmla="*/ 275345 h 389290"/>
                <a:gd name="connsiteX7" fmla="*/ 580305 w 925979"/>
                <a:gd name="connsiteY7" fmla="*/ 276881 h 389290"/>
                <a:gd name="connsiteX8" fmla="*/ 802001 w 925979"/>
                <a:gd name="connsiteY8" fmla="*/ 389290 h 389290"/>
                <a:gd name="connsiteX9" fmla="*/ 924938 w 925979"/>
                <a:gd name="connsiteY9" fmla="*/ 278467 h 389290"/>
                <a:gd name="connsiteX0" fmla="*/ 924938 w 925979"/>
                <a:gd name="connsiteY0" fmla="*/ 278467 h 391027"/>
                <a:gd name="connsiteX1" fmla="*/ 736829 w 925979"/>
                <a:gd name="connsiteY1" fmla="*/ 76555 h 391027"/>
                <a:gd name="connsiteX2" fmla="*/ 414099 w 925979"/>
                <a:gd name="connsiteY2" fmla="*/ 541 h 391027"/>
                <a:gd name="connsiteX3" fmla="*/ 89409 w 925979"/>
                <a:gd name="connsiteY3" fmla="*/ 116016 h 391027"/>
                <a:gd name="connsiteX4" fmla="*/ 2972 w 925979"/>
                <a:gd name="connsiteY4" fmla="*/ 311899 h 391027"/>
                <a:gd name="connsiteX5" fmla="*/ 168597 w 925979"/>
                <a:gd name="connsiteY5" fmla="*/ 384740 h 391027"/>
                <a:gd name="connsiteX6" fmla="*/ 360142 w 925979"/>
                <a:gd name="connsiteY6" fmla="*/ 275345 h 391027"/>
                <a:gd name="connsiteX7" fmla="*/ 580305 w 925979"/>
                <a:gd name="connsiteY7" fmla="*/ 276881 h 391027"/>
                <a:gd name="connsiteX8" fmla="*/ 802001 w 925979"/>
                <a:gd name="connsiteY8" fmla="*/ 389290 h 391027"/>
                <a:gd name="connsiteX9" fmla="*/ 924938 w 925979"/>
                <a:gd name="connsiteY9" fmla="*/ 278467 h 391027"/>
                <a:gd name="connsiteX0" fmla="*/ 924938 w 925045"/>
                <a:gd name="connsiteY0" fmla="*/ 278467 h 385445"/>
                <a:gd name="connsiteX1" fmla="*/ 736829 w 925045"/>
                <a:gd name="connsiteY1" fmla="*/ 76555 h 385445"/>
                <a:gd name="connsiteX2" fmla="*/ 414099 w 925045"/>
                <a:gd name="connsiteY2" fmla="*/ 541 h 385445"/>
                <a:gd name="connsiteX3" fmla="*/ 89409 w 925045"/>
                <a:gd name="connsiteY3" fmla="*/ 116016 h 385445"/>
                <a:gd name="connsiteX4" fmla="*/ 2972 w 925045"/>
                <a:gd name="connsiteY4" fmla="*/ 311899 h 385445"/>
                <a:gd name="connsiteX5" fmla="*/ 168597 w 925045"/>
                <a:gd name="connsiteY5" fmla="*/ 384740 h 385445"/>
                <a:gd name="connsiteX6" fmla="*/ 360142 w 925045"/>
                <a:gd name="connsiteY6" fmla="*/ 275345 h 385445"/>
                <a:gd name="connsiteX7" fmla="*/ 580305 w 925045"/>
                <a:gd name="connsiteY7" fmla="*/ 276881 h 385445"/>
                <a:gd name="connsiteX8" fmla="*/ 761058 w 925045"/>
                <a:gd name="connsiteY8" fmla="*/ 380191 h 385445"/>
                <a:gd name="connsiteX9" fmla="*/ 924938 w 925045"/>
                <a:gd name="connsiteY9" fmla="*/ 278467 h 385445"/>
                <a:gd name="connsiteX0" fmla="*/ 893094 w 893234"/>
                <a:gd name="connsiteY0" fmla="*/ 233092 h 385563"/>
                <a:gd name="connsiteX1" fmla="*/ 736829 w 893234"/>
                <a:gd name="connsiteY1" fmla="*/ 76673 h 385563"/>
                <a:gd name="connsiteX2" fmla="*/ 414099 w 893234"/>
                <a:gd name="connsiteY2" fmla="*/ 659 h 385563"/>
                <a:gd name="connsiteX3" fmla="*/ 89409 w 893234"/>
                <a:gd name="connsiteY3" fmla="*/ 116134 h 385563"/>
                <a:gd name="connsiteX4" fmla="*/ 2972 w 893234"/>
                <a:gd name="connsiteY4" fmla="*/ 312017 h 385563"/>
                <a:gd name="connsiteX5" fmla="*/ 168597 w 893234"/>
                <a:gd name="connsiteY5" fmla="*/ 384858 h 385563"/>
                <a:gd name="connsiteX6" fmla="*/ 360142 w 893234"/>
                <a:gd name="connsiteY6" fmla="*/ 275463 h 385563"/>
                <a:gd name="connsiteX7" fmla="*/ 580305 w 893234"/>
                <a:gd name="connsiteY7" fmla="*/ 276999 h 385563"/>
                <a:gd name="connsiteX8" fmla="*/ 761058 w 893234"/>
                <a:gd name="connsiteY8" fmla="*/ 380309 h 385563"/>
                <a:gd name="connsiteX9" fmla="*/ 893094 w 893234"/>
                <a:gd name="connsiteY9" fmla="*/ 233092 h 385563"/>
                <a:gd name="connsiteX0" fmla="*/ 884542 w 884682"/>
                <a:gd name="connsiteY0" fmla="*/ 233092 h 384865"/>
                <a:gd name="connsiteX1" fmla="*/ 728277 w 884682"/>
                <a:gd name="connsiteY1" fmla="*/ 76673 h 384865"/>
                <a:gd name="connsiteX2" fmla="*/ 405547 w 884682"/>
                <a:gd name="connsiteY2" fmla="*/ 659 h 384865"/>
                <a:gd name="connsiteX3" fmla="*/ 80857 w 884682"/>
                <a:gd name="connsiteY3" fmla="*/ 116134 h 384865"/>
                <a:gd name="connsiteX4" fmla="*/ 3519 w 884682"/>
                <a:gd name="connsiteY4" fmla="*/ 280172 h 384865"/>
                <a:gd name="connsiteX5" fmla="*/ 160045 w 884682"/>
                <a:gd name="connsiteY5" fmla="*/ 384858 h 384865"/>
                <a:gd name="connsiteX6" fmla="*/ 351590 w 884682"/>
                <a:gd name="connsiteY6" fmla="*/ 275463 h 384865"/>
                <a:gd name="connsiteX7" fmla="*/ 571753 w 884682"/>
                <a:gd name="connsiteY7" fmla="*/ 276999 h 384865"/>
                <a:gd name="connsiteX8" fmla="*/ 752506 w 884682"/>
                <a:gd name="connsiteY8" fmla="*/ 380309 h 384865"/>
                <a:gd name="connsiteX9" fmla="*/ 884542 w 884682"/>
                <a:gd name="connsiteY9" fmla="*/ 233092 h 384865"/>
                <a:gd name="connsiteX0" fmla="*/ 884542 w 884692"/>
                <a:gd name="connsiteY0" fmla="*/ 233092 h 384865"/>
                <a:gd name="connsiteX1" fmla="*/ 728277 w 884692"/>
                <a:gd name="connsiteY1" fmla="*/ 76673 h 384865"/>
                <a:gd name="connsiteX2" fmla="*/ 405547 w 884692"/>
                <a:gd name="connsiteY2" fmla="*/ 659 h 384865"/>
                <a:gd name="connsiteX3" fmla="*/ 80857 w 884692"/>
                <a:gd name="connsiteY3" fmla="*/ 116134 h 384865"/>
                <a:gd name="connsiteX4" fmla="*/ 3519 w 884692"/>
                <a:gd name="connsiteY4" fmla="*/ 280172 h 384865"/>
                <a:gd name="connsiteX5" fmla="*/ 160045 w 884692"/>
                <a:gd name="connsiteY5" fmla="*/ 384858 h 384865"/>
                <a:gd name="connsiteX6" fmla="*/ 351590 w 884692"/>
                <a:gd name="connsiteY6" fmla="*/ 275463 h 384865"/>
                <a:gd name="connsiteX7" fmla="*/ 535359 w 884692"/>
                <a:gd name="connsiteY7" fmla="*/ 276999 h 384865"/>
                <a:gd name="connsiteX8" fmla="*/ 752506 w 884692"/>
                <a:gd name="connsiteY8" fmla="*/ 380309 h 384865"/>
                <a:gd name="connsiteX9" fmla="*/ 884542 w 884692"/>
                <a:gd name="connsiteY9" fmla="*/ 233092 h 384865"/>
                <a:gd name="connsiteX0" fmla="*/ 884542 w 884781"/>
                <a:gd name="connsiteY0" fmla="*/ 233092 h 384865"/>
                <a:gd name="connsiteX1" fmla="*/ 728277 w 884781"/>
                <a:gd name="connsiteY1" fmla="*/ 76673 h 384865"/>
                <a:gd name="connsiteX2" fmla="*/ 405547 w 884781"/>
                <a:gd name="connsiteY2" fmla="*/ 659 h 384865"/>
                <a:gd name="connsiteX3" fmla="*/ 80857 w 884781"/>
                <a:gd name="connsiteY3" fmla="*/ 116134 h 384865"/>
                <a:gd name="connsiteX4" fmla="*/ 3519 w 884781"/>
                <a:gd name="connsiteY4" fmla="*/ 280172 h 384865"/>
                <a:gd name="connsiteX5" fmla="*/ 160045 w 884781"/>
                <a:gd name="connsiteY5" fmla="*/ 384858 h 384865"/>
                <a:gd name="connsiteX6" fmla="*/ 351590 w 884781"/>
                <a:gd name="connsiteY6" fmla="*/ 275463 h 384865"/>
                <a:gd name="connsiteX7" fmla="*/ 752506 w 884781"/>
                <a:gd name="connsiteY7" fmla="*/ 380309 h 384865"/>
                <a:gd name="connsiteX8" fmla="*/ 884542 w 884781"/>
                <a:gd name="connsiteY8" fmla="*/ 233092 h 384865"/>
                <a:gd name="connsiteX0" fmla="*/ 884542 w 884738"/>
                <a:gd name="connsiteY0" fmla="*/ 233092 h 385021"/>
                <a:gd name="connsiteX1" fmla="*/ 728277 w 884738"/>
                <a:gd name="connsiteY1" fmla="*/ 76673 h 385021"/>
                <a:gd name="connsiteX2" fmla="*/ 405547 w 884738"/>
                <a:gd name="connsiteY2" fmla="*/ 659 h 385021"/>
                <a:gd name="connsiteX3" fmla="*/ 80857 w 884738"/>
                <a:gd name="connsiteY3" fmla="*/ 116134 h 385021"/>
                <a:gd name="connsiteX4" fmla="*/ 3519 w 884738"/>
                <a:gd name="connsiteY4" fmla="*/ 280172 h 385021"/>
                <a:gd name="connsiteX5" fmla="*/ 160045 w 884738"/>
                <a:gd name="connsiteY5" fmla="*/ 384858 h 385021"/>
                <a:gd name="connsiteX6" fmla="*/ 419829 w 884738"/>
                <a:gd name="connsiteY6" fmla="*/ 257266 h 385021"/>
                <a:gd name="connsiteX7" fmla="*/ 752506 w 884738"/>
                <a:gd name="connsiteY7" fmla="*/ 380309 h 385021"/>
                <a:gd name="connsiteX8" fmla="*/ 884542 w 884738"/>
                <a:gd name="connsiteY8" fmla="*/ 233092 h 385021"/>
                <a:gd name="connsiteX0" fmla="*/ 888917 w 889113"/>
                <a:gd name="connsiteY0" fmla="*/ 241336 h 393330"/>
                <a:gd name="connsiteX1" fmla="*/ 732652 w 889113"/>
                <a:gd name="connsiteY1" fmla="*/ 84917 h 393330"/>
                <a:gd name="connsiteX2" fmla="*/ 409922 w 889113"/>
                <a:gd name="connsiteY2" fmla="*/ 8903 h 393330"/>
                <a:gd name="connsiteX3" fmla="*/ 7894 w 889113"/>
                <a:gd name="connsiteY3" fmla="*/ 288416 h 393330"/>
                <a:gd name="connsiteX4" fmla="*/ 164420 w 889113"/>
                <a:gd name="connsiteY4" fmla="*/ 393102 h 393330"/>
                <a:gd name="connsiteX5" fmla="*/ 424204 w 889113"/>
                <a:gd name="connsiteY5" fmla="*/ 265510 h 393330"/>
                <a:gd name="connsiteX6" fmla="*/ 756881 w 889113"/>
                <a:gd name="connsiteY6" fmla="*/ 388553 h 393330"/>
                <a:gd name="connsiteX7" fmla="*/ 888917 w 889113"/>
                <a:gd name="connsiteY7" fmla="*/ 241336 h 393330"/>
                <a:gd name="connsiteX0" fmla="*/ 888917 w 889113"/>
                <a:gd name="connsiteY0" fmla="*/ 232686 h 384680"/>
                <a:gd name="connsiteX1" fmla="*/ 409922 w 889113"/>
                <a:gd name="connsiteY1" fmla="*/ 253 h 384680"/>
                <a:gd name="connsiteX2" fmla="*/ 7894 w 889113"/>
                <a:gd name="connsiteY2" fmla="*/ 279766 h 384680"/>
                <a:gd name="connsiteX3" fmla="*/ 164420 w 889113"/>
                <a:gd name="connsiteY3" fmla="*/ 384452 h 384680"/>
                <a:gd name="connsiteX4" fmla="*/ 424204 w 889113"/>
                <a:gd name="connsiteY4" fmla="*/ 256860 h 384680"/>
                <a:gd name="connsiteX5" fmla="*/ 756881 w 889113"/>
                <a:gd name="connsiteY5" fmla="*/ 379903 h 384680"/>
                <a:gd name="connsiteX6" fmla="*/ 888917 w 889113"/>
                <a:gd name="connsiteY6" fmla="*/ 232686 h 384680"/>
                <a:gd name="connsiteX0" fmla="*/ 893285 w 893481"/>
                <a:gd name="connsiteY0" fmla="*/ 232435 h 384315"/>
                <a:gd name="connsiteX1" fmla="*/ 414290 w 893481"/>
                <a:gd name="connsiteY1" fmla="*/ 2 h 384315"/>
                <a:gd name="connsiteX2" fmla="*/ 7713 w 893481"/>
                <a:gd name="connsiteY2" fmla="*/ 229474 h 384315"/>
                <a:gd name="connsiteX3" fmla="*/ 168788 w 893481"/>
                <a:gd name="connsiteY3" fmla="*/ 384201 h 384315"/>
                <a:gd name="connsiteX4" fmla="*/ 428572 w 893481"/>
                <a:gd name="connsiteY4" fmla="*/ 256609 h 384315"/>
                <a:gd name="connsiteX5" fmla="*/ 761249 w 893481"/>
                <a:gd name="connsiteY5" fmla="*/ 379652 h 384315"/>
                <a:gd name="connsiteX6" fmla="*/ 893285 w 893481"/>
                <a:gd name="connsiteY6" fmla="*/ 232435 h 384315"/>
                <a:gd name="connsiteX0" fmla="*/ 906132 w 906328"/>
                <a:gd name="connsiteY0" fmla="*/ 232435 h 407047"/>
                <a:gd name="connsiteX1" fmla="*/ 427137 w 906328"/>
                <a:gd name="connsiteY1" fmla="*/ 2 h 407047"/>
                <a:gd name="connsiteX2" fmla="*/ 20560 w 906328"/>
                <a:gd name="connsiteY2" fmla="*/ 229474 h 407047"/>
                <a:gd name="connsiteX3" fmla="*/ 99749 w 906328"/>
                <a:gd name="connsiteY3" fmla="*/ 406947 h 407047"/>
                <a:gd name="connsiteX4" fmla="*/ 441419 w 906328"/>
                <a:gd name="connsiteY4" fmla="*/ 256609 h 407047"/>
                <a:gd name="connsiteX5" fmla="*/ 774096 w 906328"/>
                <a:gd name="connsiteY5" fmla="*/ 379652 h 407047"/>
                <a:gd name="connsiteX6" fmla="*/ 906132 w 906328"/>
                <a:gd name="connsiteY6" fmla="*/ 232435 h 407047"/>
                <a:gd name="connsiteX0" fmla="*/ 902270 w 902466"/>
                <a:gd name="connsiteY0" fmla="*/ 232808 h 407981"/>
                <a:gd name="connsiteX1" fmla="*/ 423275 w 902466"/>
                <a:gd name="connsiteY1" fmla="*/ 375 h 407981"/>
                <a:gd name="connsiteX2" fmla="*/ 21247 w 902466"/>
                <a:gd name="connsiteY2" fmla="*/ 184354 h 407981"/>
                <a:gd name="connsiteX3" fmla="*/ 95887 w 902466"/>
                <a:gd name="connsiteY3" fmla="*/ 407320 h 407981"/>
                <a:gd name="connsiteX4" fmla="*/ 437557 w 902466"/>
                <a:gd name="connsiteY4" fmla="*/ 256982 h 407981"/>
                <a:gd name="connsiteX5" fmla="*/ 770234 w 902466"/>
                <a:gd name="connsiteY5" fmla="*/ 380025 h 407981"/>
                <a:gd name="connsiteX6" fmla="*/ 902270 w 902466"/>
                <a:gd name="connsiteY6" fmla="*/ 232808 h 407981"/>
                <a:gd name="connsiteX0" fmla="*/ 861326 w 861748"/>
                <a:gd name="connsiteY0" fmla="*/ 155270 h 407780"/>
                <a:gd name="connsiteX1" fmla="*/ 423275 w 861748"/>
                <a:gd name="connsiteY1" fmla="*/ 174 h 407780"/>
                <a:gd name="connsiteX2" fmla="*/ 21247 w 861748"/>
                <a:gd name="connsiteY2" fmla="*/ 184153 h 407780"/>
                <a:gd name="connsiteX3" fmla="*/ 95887 w 861748"/>
                <a:gd name="connsiteY3" fmla="*/ 407119 h 407780"/>
                <a:gd name="connsiteX4" fmla="*/ 437557 w 861748"/>
                <a:gd name="connsiteY4" fmla="*/ 256781 h 407780"/>
                <a:gd name="connsiteX5" fmla="*/ 770234 w 861748"/>
                <a:gd name="connsiteY5" fmla="*/ 379824 h 407780"/>
                <a:gd name="connsiteX6" fmla="*/ 861326 w 861748"/>
                <a:gd name="connsiteY6" fmla="*/ 155270 h 407780"/>
                <a:gd name="connsiteX0" fmla="*/ 861326 w 874274"/>
                <a:gd name="connsiteY0" fmla="*/ 155257 h 407767"/>
                <a:gd name="connsiteX1" fmla="*/ 423275 w 874274"/>
                <a:gd name="connsiteY1" fmla="*/ 161 h 407767"/>
                <a:gd name="connsiteX2" fmla="*/ 21247 w 874274"/>
                <a:gd name="connsiteY2" fmla="*/ 184140 h 407767"/>
                <a:gd name="connsiteX3" fmla="*/ 95887 w 874274"/>
                <a:gd name="connsiteY3" fmla="*/ 407106 h 407767"/>
                <a:gd name="connsiteX4" fmla="*/ 437557 w 874274"/>
                <a:gd name="connsiteY4" fmla="*/ 256768 h 407767"/>
                <a:gd name="connsiteX5" fmla="*/ 770234 w 874274"/>
                <a:gd name="connsiteY5" fmla="*/ 379811 h 407767"/>
                <a:gd name="connsiteX6" fmla="*/ 861326 w 874274"/>
                <a:gd name="connsiteY6" fmla="*/ 155257 h 407767"/>
                <a:gd name="connsiteX0" fmla="*/ 861326 w 874274"/>
                <a:gd name="connsiteY0" fmla="*/ 177849 h 407613"/>
                <a:gd name="connsiteX1" fmla="*/ 423275 w 874274"/>
                <a:gd name="connsiteY1" fmla="*/ 7 h 407613"/>
                <a:gd name="connsiteX2" fmla="*/ 21247 w 874274"/>
                <a:gd name="connsiteY2" fmla="*/ 183986 h 407613"/>
                <a:gd name="connsiteX3" fmla="*/ 95887 w 874274"/>
                <a:gd name="connsiteY3" fmla="*/ 406952 h 407613"/>
                <a:gd name="connsiteX4" fmla="*/ 437557 w 874274"/>
                <a:gd name="connsiteY4" fmla="*/ 256614 h 407613"/>
                <a:gd name="connsiteX5" fmla="*/ 770234 w 874274"/>
                <a:gd name="connsiteY5" fmla="*/ 379657 h 407613"/>
                <a:gd name="connsiteX6" fmla="*/ 861326 w 874274"/>
                <a:gd name="connsiteY6" fmla="*/ 177849 h 407613"/>
                <a:gd name="connsiteX0" fmla="*/ 863296 w 881505"/>
                <a:gd name="connsiteY0" fmla="*/ 177849 h 407613"/>
                <a:gd name="connsiteX1" fmla="*/ 452540 w 881505"/>
                <a:gd name="connsiteY1" fmla="*/ 7 h 407613"/>
                <a:gd name="connsiteX2" fmla="*/ 23217 w 881505"/>
                <a:gd name="connsiteY2" fmla="*/ 183986 h 407613"/>
                <a:gd name="connsiteX3" fmla="*/ 97857 w 881505"/>
                <a:gd name="connsiteY3" fmla="*/ 406952 h 407613"/>
                <a:gd name="connsiteX4" fmla="*/ 439527 w 881505"/>
                <a:gd name="connsiteY4" fmla="*/ 256614 h 407613"/>
                <a:gd name="connsiteX5" fmla="*/ 772204 w 881505"/>
                <a:gd name="connsiteY5" fmla="*/ 379657 h 407613"/>
                <a:gd name="connsiteX6" fmla="*/ 863296 w 881505"/>
                <a:gd name="connsiteY6" fmla="*/ 177849 h 407613"/>
                <a:gd name="connsiteX0" fmla="*/ 861813 w 880022"/>
                <a:gd name="connsiteY0" fmla="*/ 177849 h 407613"/>
                <a:gd name="connsiteX1" fmla="*/ 451057 w 880022"/>
                <a:gd name="connsiteY1" fmla="*/ 7 h 407613"/>
                <a:gd name="connsiteX2" fmla="*/ 21734 w 880022"/>
                <a:gd name="connsiteY2" fmla="*/ 183986 h 407613"/>
                <a:gd name="connsiteX3" fmla="*/ 96374 w 880022"/>
                <a:gd name="connsiteY3" fmla="*/ 406952 h 407613"/>
                <a:gd name="connsiteX4" fmla="*/ 438044 w 880022"/>
                <a:gd name="connsiteY4" fmla="*/ 256614 h 407613"/>
                <a:gd name="connsiteX5" fmla="*/ 770721 w 880022"/>
                <a:gd name="connsiteY5" fmla="*/ 379657 h 407613"/>
                <a:gd name="connsiteX6" fmla="*/ 861813 w 880022"/>
                <a:gd name="connsiteY6" fmla="*/ 177849 h 407613"/>
                <a:gd name="connsiteX0" fmla="*/ 877703 w 895912"/>
                <a:gd name="connsiteY0" fmla="*/ 177849 h 407613"/>
                <a:gd name="connsiteX1" fmla="*/ 466947 w 895912"/>
                <a:gd name="connsiteY1" fmla="*/ 7 h 407613"/>
                <a:gd name="connsiteX2" fmla="*/ 37624 w 895912"/>
                <a:gd name="connsiteY2" fmla="*/ 183986 h 407613"/>
                <a:gd name="connsiteX3" fmla="*/ 112264 w 895912"/>
                <a:gd name="connsiteY3" fmla="*/ 406952 h 407613"/>
                <a:gd name="connsiteX4" fmla="*/ 453934 w 895912"/>
                <a:gd name="connsiteY4" fmla="*/ 256614 h 407613"/>
                <a:gd name="connsiteX5" fmla="*/ 786611 w 895912"/>
                <a:gd name="connsiteY5" fmla="*/ 379657 h 407613"/>
                <a:gd name="connsiteX6" fmla="*/ 877703 w 895912"/>
                <a:gd name="connsiteY6" fmla="*/ 177849 h 407613"/>
                <a:gd name="connsiteX0" fmla="*/ 877703 w 903566"/>
                <a:gd name="connsiteY0" fmla="*/ 177851 h 407615"/>
                <a:gd name="connsiteX1" fmla="*/ 466947 w 903566"/>
                <a:gd name="connsiteY1" fmla="*/ 9 h 407615"/>
                <a:gd name="connsiteX2" fmla="*/ 37624 w 903566"/>
                <a:gd name="connsiteY2" fmla="*/ 183988 h 407615"/>
                <a:gd name="connsiteX3" fmla="*/ 112264 w 903566"/>
                <a:gd name="connsiteY3" fmla="*/ 406954 h 407615"/>
                <a:gd name="connsiteX4" fmla="*/ 453934 w 903566"/>
                <a:gd name="connsiteY4" fmla="*/ 256616 h 407615"/>
                <a:gd name="connsiteX5" fmla="*/ 786611 w 903566"/>
                <a:gd name="connsiteY5" fmla="*/ 379659 h 407615"/>
                <a:gd name="connsiteX6" fmla="*/ 877703 w 903566"/>
                <a:gd name="connsiteY6" fmla="*/ 177851 h 407615"/>
                <a:gd name="connsiteX0" fmla="*/ 877703 w 910726"/>
                <a:gd name="connsiteY0" fmla="*/ 177851 h 407615"/>
                <a:gd name="connsiteX1" fmla="*/ 466947 w 910726"/>
                <a:gd name="connsiteY1" fmla="*/ 9 h 407615"/>
                <a:gd name="connsiteX2" fmla="*/ 37624 w 910726"/>
                <a:gd name="connsiteY2" fmla="*/ 183988 h 407615"/>
                <a:gd name="connsiteX3" fmla="*/ 112264 w 910726"/>
                <a:gd name="connsiteY3" fmla="*/ 406954 h 407615"/>
                <a:gd name="connsiteX4" fmla="*/ 453934 w 910726"/>
                <a:gd name="connsiteY4" fmla="*/ 256616 h 407615"/>
                <a:gd name="connsiteX5" fmla="*/ 786611 w 910726"/>
                <a:gd name="connsiteY5" fmla="*/ 379659 h 407615"/>
                <a:gd name="connsiteX6" fmla="*/ 877703 w 910726"/>
                <a:gd name="connsiteY6" fmla="*/ 177851 h 407615"/>
                <a:gd name="connsiteX0" fmla="*/ 886254 w 919277"/>
                <a:gd name="connsiteY0" fmla="*/ 177851 h 407615"/>
                <a:gd name="connsiteX1" fmla="*/ 475498 w 919277"/>
                <a:gd name="connsiteY1" fmla="*/ 9 h 407615"/>
                <a:gd name="connsiteX2" fmla="*/ 46175 w 919277"/>
                <a:gd name="connsiteY2" fmla="*/ 183988 h 407615"/>
                <a:gd name="connsiteX3" fmla="*/ 120815 w 919277"/>
                <a:gd name="connsiteY3" fmla="*/ 406954 h 407615"/>
                <a:gd name="connsiteX4" fmla="*/ 462485 w 919277"/>
                <a:gd name="connsiteY4" fmla="*/ 256616 h 407615"/>
                <a:gd name="connsiteX5" fmla="*/ 795162 w 919277"/>
                <a:gd name="connsiteY5" fmla="*/ 379659 h 407615"/>
                <a:gd name="connsiteX6" fmla="*/ 886254 w 919277"/>
                <a:gd name="connsiteY6" fmla="*/ 177851 h 40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277" h="407615">
                  <a:moveTo>
                    <a:pt x="886254" y="177851"/>
                  </a:moveTo>
                  <a:cubicBezTo>
                    <a:pt x="814780" y="78182"/>
                    <a:pt x="615511" y="-1014"/>
                    <a:pt x="475498" y="9"/>
                  </a:cubicBezTo>
                  <a:cubicBezTo>
                    <a:pt x="335485" y="1032"/>
                    <a:pt x="149052" y="59297"/>
                    <a:pt x="46175" y="183988"/>
                  </a:cubicBezTo>
                  <a:cubicBezTo>
                    <a:pt x="-45908" y="295596"/>
                    <a:pt x="10486" y="394849"/>
                    <a:pt x="120815" y="406954"/>
                  </a:cubicBezTo>
                  <a:cubicBezTo>
                    <a:pt x="231144" y="419059"/>
                    <a:pt x="350094" y="261165"/>
                    <a:pt x="462485" y="256616"/>
                  </a:cubicBezTo>
                  <a:cubicBezTo>
                    <a:pt x="574876" y="252067"/>
                    <a:pt x="683590" y="397335"/>
                    <a:pt x="795162" y="379659"/>
                  </a:cubicBezTo>
                  <a:cubicBezTo>
                    <a:pt x="906734" y="361983"/>
                    <a:pt x="957728" y="277520"/>
                    <a:pt x="886254" y="177851"/>
                  </a:cubicBezTo>
                  <a:close/>
                </a:path>
              </a:pathLst>
            </a:cu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2DD691-7E98-AE47-811B-15C3D4853A8D}"/>
                </a:ext>
              </a:extLst>
            </p:cNvPr>
            <p:cNvSpPr/>
            <p:nvPr/>
          </p:nvSpPr>
          <p:spPr>
            <a:xfrm>
              <a:off x="6728219" y="2314059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851013-4D48-7549-9CA8-096F98A44EA0}"/>
              </a:ext>
            </a:extLst>
          </p:cNvPr>
          <p:cNvGrpSpPr/>
          <p:nvPr/>
        </p:nvGrpSpPr>
        <p:grpSpPr>
          <a:xfrm>
            <a:off x="2209800" y="3200400"/>
            <a:ext cx="1381920" cy="1680289"/>
            <a:chOff x="6153172" y="3272711"/>
            <a:chExt cx="1381920" cy="16802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55E033-881A-204E-B3AF-520F299D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172" y="3272711"/>
              <a:ext cx="1381920" cy="168028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69F70F-EE82-C649-AD02-3D160AC253FD}"/>
                </a:ext>
              </a:extLst>
            </p:cNvPr>
            <p:cNvSpPr/>
            <p:nvPr/>
          </p:nvSpPr>
          <p:spPr>
            <a:xfrm>
              <a:off x="6719511" y="3994803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893848-D2E2-C741-99B7-5693394ED4D9}"/>
                </a:ext>
              </a:extLst>
            </p:cNvPr>
            <p:cNvSpPr/>
            <p:nvPr/>
          </p:nvSpPr>
          <p:spPr>
            <a:xfrm>
              <a:off x="6692723" y="3837219"/>
              <a:ext cx="320232" cy="526671"/>
            </a:xfrm>
            <a:prstGeom prst="ellipse">
              <a:avLst/>
            </a:pr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8010AB-EAAD-3440-8372-925013D218D7}"/>
              </a:ext>
            </a:extLst>
          </p:cNvPr>
          <p:cNvCxnSpPr>
            <a:cxnSpLocks/>
          </p:cNvCxnSpPr>
          <p:nvPr/>
        </p:nvCxnSpPr>
        <p:spPr bwMode="auto">
          <a:xfrm>
            <a:off x="412421" y="5730915"/>
            <a:ext cx="28429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838049-8A17-7244-8F09-ACC7825B760F}"/>
              </a:ext>
            </a:extLst>
          </p:cNvPr>
          <p:cNvSpPr txBox="1"/>
          <p:nvPr/>
        </p:nvSpPr>
        <p:spPr>
          <a:xfrm>
            <a:off x="175549" y="355371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400 nm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54411C-6748-3947-8A74-012C20D2EFE6}"/>
              </a:ext>
            </a:extLst>
          </p:cNvPr>
          <p:cNvCxnSpPr>
            <a:cxnSpLocks/>
          </p:cNvCxnSpPr>
          <p:nvPr/>
        </p:nvCxnSpPr>
        <p:spPr>
          <a:xfrm>
            <a:off x="1004096" y="2040407"/>
            <a:ext cx="0" cy="3674593"/>
          </a:xfrm>
          <a:prstGeom prst="line">
            <a:avLst/>
          </a:prstGeom>
          <a:ln w="19050" cmpd="sng">
            <a:solidFill>
              <a:srgbClr val="FF0000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4AF0AF-AB47-1A4A-8E7B-340571FFA0CF}"/>
              </a:ext>
            </a:extLst>
          </p:cNvPr>
          <p:cNvCxnSpPr>
            <a:cxnSpLocks/>
          </p:cNvCxnSpPr>
          <p:nvPr/>
        </p:nvCxnSpPr>
        <p:spPr>
          <a:xfrm flipH="1" flipV="1">
            <a:off x="1985098" y="2906134"/>
            <a:ext cx="365291" cy="716628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802E23-3F9A-D34F-B605-A90AB776761D}"/>
              </a:ext>
            </a:extLst>
          </p:cNvPr>
          <p:cNvCxnSpPr>
            <a:cxnSpLocks/>
          </p:cNvCxnSpPr>
          <p:nvPr/>
        </p:nvCxnSpPr>
        <p:spPr>
          <a:xfrm flipV="1">
            <a:off x="2898802" y="4922252"/>
            <a:ext cx="1957" cy="808663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CFFE927-FEA0-CA4F-855C-DFDC85A9262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251968" y="2647040"/>
            <a:ext cx="648792" cy="553360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DA0B377-375E-D546-967E-A1A969D41789}"/>
              </a:ext>
            </a:extLst>
          </p:cNvPr>
          <p:cNvSpPr txBox="1"/>
          <p:nvPr/>
        </p:nvSpPr>
        <p:spPr>
          <a:xfrm>
            <a:off x="152400" y="5776087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Ground state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429252-3B8D-C44D-8F04-5DC65165363E}"/>
              </a:ext>
            </a:extLst>
          </p:cNvPr>
          <p:cNvSpPr txBox="1"/>
          <p:nvPr/>
        </p:nvSpPr>
        <p:spPr>
          <a:xfrm>
            <a:off x="2684923" y="169078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MLCT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99B7B5-886D-D546-982F-EE45539A0C6D}"/>
              </a:ext>
            </a:extLst>
          </p:cNvPr>
          <p:cNvSpPr txBox="1"/>
          <p:nvPr/>
        </p:nvSpPr>
        <p:spPr>
          <a:xfrm>
            <a:off x="3438207" y="323319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01E3CD-EB52-B442-8D74-28B426FDF767}"/>
              </a:ext>
            </a:extLst>
          </p:cNvPr>
          <p:cNvSpPr txBox="1"/>
          <p:nvPr/>
        </p:nvSpPr>
        <p:spPr>
          <a:xfrm>
            <a:off x="2614390" y="2370705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130 fs</a:t>
            </a:r>
          </a:p>
          <a:p>
            <a:r>
              <a:rPr lang="en-US" sz="1400" dirty="0"/>
              <a:t>40%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D0F968-CE60-644C-A838-52E8C30D4469}"/>
              </a:ext>
            </a:extLst>
          </p:cNvPr>
          <p:cNvSpPr txBox="1"/>
          <p:nvPr/>
        </p:nvSpPr>
        <p:spPr>
          <a:xfrm>
            <a:off x="1434961" y="31652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</a:t>
            </a:r>
            <a:r>
              <a:rPr lang="en-US" sz="1400" dirty="0" err="1"/>
              <a:t>ps</a:t>
            </a:r>
            <a:endParaRPr lang="en-US" sz="1400" dirty="0"/>
          </a:p>
          <a:p>
            <a:r>
              <a:rPr lang="en-US" sz="1400" dirty="0"/>
              <a:t>60%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4D1DC1-66B9-BB46-8211-2B04E7EA6DB2}"/>
              </a:ext>
            </a:extLst>
          </p:cNvPr>
          <p:cNvSpPr txBox="1"/>
          <p:nvPr/>
        </p:nvSpPr>
        <p:spPr>
          <a:xfrm>
            <a:off x="2220534" y="496531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1.2 </a:t>
            </a:r>
            <a:r>
              <a:rPr lang="en-US" sz="1400" dirty="0" err="1"/>
              <a:t>ps</a:t>
            </a:r>
            <a:endParaRPr lang="en-US" sz="14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EB57DFF-D216-8546-A93A-6EF7E7DD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57" y="1398857"/>
            <a:ext cx="3069844" cy="46062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F551527-6DDC-4340-96BA-F0CFFCBD51FB}"/>
              </a:ext>
            </a:extLst>
          </p:cNvPr>
          <p:cNvSpPr txBox="1"/>
          <p:nvPr/>
        </p:nvSpPr>
        <p:spPr>
          <a:xfrm>
            <a:off x="6619118" y="2246961"/>
            <a:ext cx="606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Kβ XES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B894AC-CF88-9347-98FC-CE269D122468}"/>
              </a:ext>
            </a:extLst>
          </p:cNvPr>
          <p:cNvSpPr txBox="1"/>
          <p:nvPr/>
        </p:nvSpPr>
        <p:spPr>
          <a:xfrm>
            <a:off x="6619118" y="2449007"/>
            <a:ext cx="80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7056.0 </a:t>
            </a:r>
            <a:r>
              <a:rPr lang="en-US" sz="1000" dirty="0" err="1"/>
              <a:t>eV</a:t>
            </a:r>
            <a:r>
              <a:rPr lang="en-US" sz="1000" dirty="0"/>
              <a:t> –</a:t>
            </a:r>
          </a:p>
          <a:p>
            <a:r>
              <a:rPr lang="en-US" sz="1000" dirty="0"/>
              <a:t>7058.5 </a:t>
            </a:r>
            <a:r>
              <a:rPr lang="en-US" sz="1000" dirty="0" err="1"/>
              <a:t>eV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25DF0-87B9-734D-B686-435211DD4DFC}"/>
              </a:ext>
            </a:extLst>
          </p:cNvPr>
          <p:cNvSpPr txBox="1"/>
          <p:nvPr/>
        </p:nvSpPr>
        <p:spPr>
          <a:xfrm>
            <a:off x="350377" y="6236740"/>
            <a:ext cx="646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have determined what happens, but can we answer why?</a:t>
            </a:r>
          </a:p>
        </p:txBody>
      </p:sp>
    </p:spTree>
    <p:extLst>
      <p:ext uri="{BB962C8B-B14F-4D97-AF65-F5344CB8AC3E}">
        <p14:creationId xmlns:p14="http://schemas.microsoft.com/office/powerpoint/2010/main" val="16945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B334D57-8518-D049-B2AD-FC48E840CE3A}"/>
              </a:ext>
            </a:extLst>
          </p:cNvPr>
          <p:cNvGrpSpPr/>
          <p:nvPr/>
        </p:nvGrpSpPr>
        <p:grpSpPr>
          <a:xfrm>
            <a:off x="5075843" y="4058113"/>
            <a:ext cx="1381920" cy="1680289"/>
            <a:chOff x="6161880" y="1591967"/>
            <a:chExt cx="1381920" cy="168028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049C75B-C35B-444E-9342-9062417D1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1880" y="1591967"/>
              <a:ext cx="1381920" cy="1680289"/>
            </a:xfrm>
            <a:prstGeom prst="rect">
              <a:avLst/>
            </a:prstGeom>
          </p:spPr>
        </p:pic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D23EB8C-113E-7544-8A96-851F918983E7}"/>
                </a:ext>
              </a:extLst>
            </p:cNvPr>
            <p:cNvSpPr/>
            <p:nvPr/>
          </p:nvSpPr>
          <p:spPr>
            <a:xfrm>
              <a:off x="6210540" y="1668447"/>
              <a:ext cx="1333260" cy="693753"/>
            </a:xfrm>
            <a:custGeom>
              <a:avLst/>
              <a:gdLst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428790 w 917888"/>
                <a:gd name="connsiteY19" fmla="*/ 308344 h 435935"/>
                <a:gd name="connsiteX20" fmla="*/ 503218 w 917888"/>
                <a:gd name="connsiteY20" fmla="*/ 287079 h 435935"/>
                <a:gd name="connsiteX21" fmla="*/ 673339 w 917888"/>
                <a:gd name="connsiteY21" fmla="*/ 297712 h 435935"/>
                <a:gd name="connsiteX22" fmla="*/ 705236 w 917888"/>
                <a:gd name="connsiteY22" fmla="*/ 308344 h 435935"/>
                <a:gd name="connsiteX23" fmla="*/ 726502 w 917888"/>
                <a:gd name="connsiteY23" fmla="*/ 329609 h 435935"/>
                <a:gd name="connsiteX24" fmla="*/ 790297 w 917888"/>
                <a:gd name="connsiteY24" fmla="*/ 372140 h 435935"/>
                <a:gd name="connsiteX25" fmla="*/ 854092 w 917888"/>
                <a:gd name="connsiteY25" fmla="*/ 414670 h 435935"/>
                <a:gd name="connsiteX26" fmla="*/ 896622 w 917888"/>
                <a:gd name="connsiteY26" fmla="*/ 404037 h 435935"/>
                <a:gd name="connsiteX27" fmla="*/ 917888 w 917888"/>
                <a:gd name="connsiteY27" fmla="*/ 340242 h 435935"/>
                <a:gd name="connsiteX28" fmla="*/ 885990 w 917888"/>
                <a:gd name="connsiteY28" fmla="*/ 233916 h 435935"/>
                <a:gd name="connsiteX29" fmla="*/ 875357 w 917888"/>
                <a:gd name="connsiteY2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503218 w 917888"/>
                <a:gd name="connsiteY19" fmla="*/ 287079 h 435935"/>
                <a:gd name="connsiteX20" fmla="*/ 673339 w 917888"/>
                <a:gd name="connsiteY20" fmla="*/ 297712 h 435935"/>
                <a:gd name="connsiteX21" fmla="*/ 705236 w 917888"/>
                <a:gd name="connsiteY21" fmla="*/ 308344 h 435935"/>
                <a:gd name="connsiteX22" fmla="*/ 726502 w 917888"/>
                <a:gd name="connsiteY22" fmla="*/ 329609 h 435935"/>
                <a:gd name="connsiteX23" fmla="*/ 790297 w 917888"/>
                <a:gd name="connsiteY23" fmla="*/ 372140 h 435935"/>
                <a:gd name="connsiteX24" fmla="*/ 854092 w 917888"/>
                <a:gd name="connsiteY24" fmla="*/ 414670 h 435935"/>
                <a:gd name="connsiteX25" fmla="*/ 896622 w 917888"/>
                <a:gd name="connsiteY25" fmla="*/ 404037 h 435935"/>
                <a:gd name="connsiteX26" fmla="*/ 917888 w 917888"/>
                <a:gd name="connsiteY26" fmla="*/ 340242 h 435935"/>
                <a:gd name="connsiteX27" fmla="*/ 885990 w 917888"/>
                <a:gd name="connsiteY27" fmla="*/ 233916 h 435935"/>
                <a:gd name="connsiteX28" fmla="*/ 875357 w 917888"/>
                <a:gd name="connsiteY28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46018 w 917888"/>
                <a:gd name="connsiteY8" fmla="*/ 159489 h 435935"/>
                <a:gd name="connsiteX9" fmla="*/ 35385 w 917888"/>
                <a:gd name="connsiteY9" fmla="*/ 191386 h 435935"/>
                <a:gd name="connsiteX10" fmla="*/ 14120 w 917888"/>
                <a:gd name="connsiteY10" fmla="*/ 223284 h 435935"/>
                <a:gd name="connsiteX11" fmla="*/ 14120 w 917888"/>
                <a:gd name="connsiteY11" fmla="*/ 382772 h 435935"/>
                <a:gd name="connsiteX12" fmla="*/ 35385 w 917888"/>
                <a:gd name="connsiteY12" fmla="*/ 414670 h 435935"/>
                <a:gd name="connsiteX13" fmla="*/ 99181 w 917888"/>
                <a:gd name="connsiteY13" fmla="*/ 435935 h 435935"/>
                <a:gd name="connsiteX14" fmla="*/ 216139 w 917888"/>
                <a:gd name="connsiteY14" fmla="*/ 414670 h 435935"/>
                <a:gd name="connsiteX15" fmla="*/ 279934 w 917888"/>
                <a:gd name="connsiteY15" fmla="*/ 372140 h 435935"/>
                <a:gd name="connsiteX16" fmla="*/ 343729 w 917888"/>
                <a:gd name="connsiteY16" fmla="*/ 350875 h 435935"/>
                <a:gd name="connsiteX17" fmla="*/ 364995 w 917888"/>
                <a:gd name="connsiteY17" fmla="*/ 329609 h 435935"/>
                <a:gd name="connsiteX18" fmla="*/ 503218 w 917888"/>
                <a:gd name="connsiteY18" fmla="*/ 287079 h 435935"/>
                <a:gd name="connsiteX19" fmla="*/ 673339 w 917888"/>
                <a:gd name="connsiteY19" fmla="*/ 297712 h 435935"/>
                <a:gd name="connsiteX20" fmla="*/ 705236 w 917888"/>
                <a:gd name="connsiteY20" fmla="*/ 308344 h 435935"/>
                <a:gd name="connsiteX21" fmla="*/ 726502 w 917888"/>
                <a:gd name="connsiteY21" fmla="*/ 329609 h 435935"/>
                <a:gd name="connsiteX22" fmla="*/ 790297 w 917888"/>
                <a:gd name="connsiteY22" fmla="*/ 372140 h 435935"/>
                <a:gd name="connsiteX23" fmla="*/ 854092 w 917888"/>
                <a:gd name="connsiteY23" fmla="*/ 414670 h 435935"/>
                <a:gd name="connsiteX24" fmla="*/ 896622 w 917888"/>
                <a:gd name="connsiteY24" fmla="*/ 404037 h 435935"/>
                <a:gd name="connsiteX25" fmla="*/ 917888 w 917888"/>
                <a:gd name="connsiteY25" fmla="*/ 340242 h 435935"/>
                <a:gd name="connsiteX26" fmla="*/ 885990 w 917888"/>
                <a:gd name="connsiteY26" fmla="*/ 233916 h 435935"/>
                <a:gd name="connsiteX27" fmla="*/ 875357 w 917888"/>
                <a:gd name="connsiteY27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35385 w 917888"/>
                <a:gd name="connsiteY8" fmla="*/ 191386 h 435935"/>
                <a:gd name="connsiteX9" fmla="*/ 14120 w 917888"/>
                <a:gd name="connsiteY9" fmla="*/ 223284 h 435935"/>
                <a:gd name="connsiteX10" fmla="*/ 14120 w 917888"/>
                <a:gd name="connsiteY10" fmla="*/ 382772 h 435935"/>
                <a:gd name="connsiteX11" fmla="*/ 35385 w 917888"/>
                <a:gd name="connsiteY11" fmla="*/ 414670 h 435935"/>
                <a:gd name="connsiteX12" fmla="*/ 99181 w 917888"/>
                <a:gd name="connsiteY12" fmla="*/ 435935 h 435935"/>
                <a:gd name="connsiteX13" fmla="*/ 216139 w 917888"/>
                <a:gd name="connsiteY13" fmla="*/ 414670 h 435935"/>
                <a:gd name="connsiteX14" fmla="*/ 279934 w 917888"/>
                <a:gd name="connsiteY14" fmla="*/ 372140 h 435935"/>
                <a:gd name="connsiteX15" fmla="*/ 343729 w 917888"/>
                <a:gd name="connsiteY15" fmla="*/ 350875 h 435935"/>
                <a:gd name="connsiteX16" fmla="*/ 364995 w 917888"/>
                <a:gd name="connsiteY16" fmla="*/ 329609 h 435935"/>
                <a:gd name="connsiteX17" fmla="*/ 503218 w 917888"/>
                <a:gd name="connsiteY17" fmla="*/ 287079 h 435935"/>
                <a:gd name="connsiteX18" fmla="*/ 673339 w 917888"/>
                <a:gd name="connsiteY18" fmla="*/ 297712 h 435935"/>
                <a:gd name="connsiteX19" fmla="*/ 705236 w 917888"/>
                <a:gd name="connsiteY19" fmla="*/ 308344 h 435935"/>
                <a:gd name="connsiteX20" fmla="*/ 726502 w 917888"/>
                <a:gd name="connsiteY20" fmla="*/ 329609 h 435935"/>
                <a:gd name="connsiteX21" fmla="*/ 790297 w 917888"/>
                <a:gd name="connsiteY21" fmla="*/ 372140 h 435935"/>
                <a:gd name="connsiteX22" fmla="*/ 854092 w 917888"/>
                <a:gd name="connsiteY22" fmla="*/ 414670 h 435935"/>
                <a:gd name="connsiteX23" fmla="*/ 896622 w 917888"/>
                <a:gd name="connsiteY23" fmla="*/ 404037 h 435935"/>
                <a:gd name="connsiteX24" fmla="*/ 917888 w 917888"/>
                <a:gd name="connsiteY24" fmla="*/ 340242 h 435935"/>
                <a:gd name="connsiteX25" fmla="*/ 885990 w 917888"/>
                <a:gd name="connsiteY25" fmla="*/ 233916 h 435935"/>
                <a:gd name="connsiteX26" fmla="*/ 875357 w 917888"/>
                <a:gd name="connsiteY26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35385 w 917888"/>
                <a:gd name="connsiteY7" fmla="*/ 191386 h 435935"/>
                <a:gd name="connsiteX8" fmla="*/ 14120 w 917888"/>
                <a:gd name="connsiteY8" fmla="*/ 223284 h 435935"/>
                <a:gd name="connsiteX9" fmla="*/ 14120 w 917888"/>
                <a:gd name="connsiteY9" fmla="*/ 382772 h 435935"/>
                <a:gd name="connsiteX10" fmla="*/ 35385 w 917888"/>
                <a:gd name="connsiteY10" fmla="*/ 414670 h 435935"/>
                <a:gd name="connsiteX11" fmla="*/ 99181 w 917888"/>
                <a:gd name="connsiteY11" fmla="*/ 435935 h 435935"/>
                <a:gd name="connsiteX12" fmla="*/ 216139 w 917888"/>
                <a:gd name="connsiteY12" fmla="*/ 414670 h 435935"/>
                <a:gd name="connsiteX13" fmla="*/ 279934 w 917888"/>
                <a:gd name="connsiteY13" fmla="*/ 372140 h 435935"/>
                <a:gd name="connsiteX14" fmla="*/ 343729 w 917888"/>
                <a:gd name="connsiteY14" fmla="*/ 350875 h 435935"/>
                <a:gd name="connsiteX15" fmla="*/ 364995 w 917888"/>
                <a:gd name="connsiteY15" fmla="*/ 329609 h 435935"/>
                <a:gd name="connsiteX16" fmla="*/ 503218 w 917888"/>
                <a:gd name="connsiteY16" fmla="*/ 287079 h 435935"/>
                <a:gd name="connsiteX17" fmla="*/ 673339 w 917888"/>
                <a:gd name="connsiteY17" fmla="*/ 297712 h 435935"/>
                <a:gd name="connsiteX18" fmla="*/ 705236 w 917888"/>
                <a:gd name="connsiteY18" fmla="*/ 308344 h 435935"/>
                <a:gd name="connsiteX19" fmla="*/ 726502 w 917888"/>
                <a:gd name="connsiteY19" fmla="*/ 329609 h 435935"/>
                <a:gd name="connsiteX20" fmla="*/ 790297 w 917888"/>
                <a:gd name="connsiteY20" fmla="*/ 372140 h 435935"/>
                <a:gd name="connsiteX21" fmla="*/ 854092 w 917888"/>
                <a:gd name="connsiteY21" fmla="*/ 414670 h 435935"/>
                <a:gd name="connsiteX22" fmla="*/ 896622 w 917888"/>
                <a:gd name="connsiteY22" fmla="*/ 404037 h 435935"/>
                <a:gd name="connsiteX23" fmla="*/ 917888 w 917888"/>
                <a:gd name="connsiteY23" fmla="*/ 340242 h 435935"/>
                <a:gd name="connsiteX24" fmla="*/ 885990 w 917888"/>
                <a:gd name="connsiteY24" fmla="*/ 233916 h 435935"/>
                <a:gd name="connsiteX25" fmla="*/ 875357 w 917888"/>
                <a:gd name="connsiteY25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14120 w 917888"/>
                <a:gd name="connsiteY7" fmla="*/ 223284 h 435935"/>
                <a:gd name="connsiteX8" fmla="*/ 14120 w 917888"/>
                <a:gd name="connsiteY8" fmla="*/ 382772 h 435935"/>
                <a:gd name="connsiteX9" fmla="*/ 35385 w 917888"/>
                <a:gd name="connsiteY9" fmla="*/ 414670 h 435935"/>
                <a:gd name="connsiteX10" fmla="*/ 99181 w 917888"/>
                <a:gd name="connsiteY10" fmla="*/ 435935 h 435935"/>
                <a:gd name="connsiteX11" fmla="*/ 216139 w 917888"/>
                <a:gd name="connsiteY11" fmla="*/ 414670 h 435935"/>
                <a:gd name="connsiteX12" fmla="*/ 279934 w 917888"/>
                <a:gd name="connsiteY12" fmla="*/ 372140 h 435935"/>
                <a:gd name="connsiteX13" fmla="*/ 343729 w 917888"/>
                <a:gd name="connsiteY13" fmla="*/ 350875 h 435935"/>
                <a:gd name="connsiteX14" fmla="*/ 364995 w 917888"/>
                <a:gd name="connsiteY14" fmla="*/ 329609 h 435935"/>
                <a:gd name="connsiteX15" fmla="*/ 503218 w 917888"/>
                <a:gd name="connsiteY15" fmla="*/ 287079 h 435935"/>
                <a:gd name="connsiteX16" fmla="*/ 673339 w 917888"/>
                <a:gd name="connsiteY16" fmla="*/ 297712 h 435935"/>
                <a:gd name="connsiteX17" fmla="*/ 705236 w 917888"/>
                <a:gd name="connsiteY17" fmla="*/ 308344 h 435935"/>
                <a:gd name="connsiteX18" fmla="*/ 726502 w 917888"/>
                <a:gd name="connsiteY18" fmla="*/ 329609 h 435935"/>
                <a:gd name="connsiteX19" fmla="*/ 790297 w 917888"/>
                <a:gd name="connsiteY19" fmla="*/ 372140 h 435935"/>
                <a:gd name="connsiteX20" fmla="*/ 854092 w 917888"/>
                <a:gd name="connsiteY20" fmla="*/ 414670 h 435935"/>
                <a:gd name="connsiteX21" fmla="*/ 896622 w 917888"/>
                <a:gd name="connsiteY21" fmla="*/ 404037 h 435935"/>
                <a:gd name="connsiteX22" fmla="*/ 917888 w 917888"/>
                <a:gd name="connsiteY22" fmla="*/ 340242 h 435935"/>
                <a:gd name="connsiteX23" fmla="*/ 885990 w 917888"/>
                <a:gd name="connsiteY23" fmla="*/ 233916 h 435935"/>
                <a:gd name="connsiteX24" fmla="*/ 875357 w 917888"/>
                <a:gd name="connsiteY24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85990 w 917888"/>
                <a:gd name="connsiteY22" fmla="*/ 233916 h 435935"/>
                <a:gd name="connsiteX23" fmla="*/ 875357 w 917888"/>
                <a:gd name="connsiteY23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75357 w 917888"/>
                <a:gd name="connsiteY22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854092 w 917888"/>
                <a:gd name="connsiteY18" fmla="*/ 414670 h 435935"/>
                <a:gd name="connsiteX19" fmla="*/ 896622 w 917888"/>
                <a:gd name="connsiteY19" fmla="*/ 404037 h 435935"/>
                <a:gd name="connsiteX20" fmla="*/ 917888 w 917888"/>
                <a:gd name="connsiteY20" fmla="*/ 340242 h 435935"/>
                <a:gd name="connsiteX21" fmla="*/ 875357 w 917888"/>
                <a:gd name="connsiteY21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26502 w 917888"/>
                <a:gd name="connsiteY16" fmla="*/ 329609 h 435935"/>
                <a:gd name="connsiteX17" fmla="*/ 854092 w 917888"/>
                <a:gd name="connsiteY17" fmla="*/ 414670 h 435935"/>
                <a:gd name="connsiteX18" fmla="*/ 896622 w 917888"/>
                <a:gd name="connsiteY18" fmla="*/ 404037 h 435935"/>
                <a:gd name="connsiteX19" fmla="*/ 917888 w 917888"/>
                <a:gd name="connsiteY19" fmla="*/ 340242 h 435935"/>
                <a:gd name="connsiteX20" fmla="*/ 875357 w 917888"/>
                <a:gd name="connsiteY20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503218 w 917888"/>
                <a:gd name="connsiteY13" fmla="*/ 287079 h 435935"/>
                <a:gd name="connsiteX14" fmla="*/ 673339 w 917888"/>
                <a:gd name="connsiteY14" fmla="*/ 297712 h 435935"/>
                <a:gd name="connsiteX15" fmla="*/ 726502 w 917888"/>
                <a:gd name="connsiteY15" fmla="*/ 329609 h 435935"/>
                <a:gd name="connsiteX16" fmla="*/ 854092 w 917888"/>
                <a:gd name="connsiteY16" fmla="*/ 414670 h 435935"/>
                <a:gd name="connsiteX17" fmla="*/ 896622 w 917888"/>
                <a:gd name="connsiteY17" fmla="*/ 404037 h 435935"/>
                <a:gd name="connsiteX18" fmla="*/ 917888 w 917888"/>
                <a:gd name="connsiteY18" fmla="*/ 340242 h 435935"/>
                <a:gd name="connsiteX19" fmla="*/ 875357 w 917888"/>
                <a:gd name="connsiteY1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343729 w 917888"/>
                <a:gd name="connsiteY11" fmla="*/ 350875 h 435935"/>
                <a:gd name="connsiteX12" fmla="*/ 503218 w 917888"/>
                <a:gd name="connsiteY12" fmla="*/ 287079 h 435935"/>
                <a:gd name="connsiteX13" fmla="*/ 673339 w 917888"/>
                <a:gd name="connsiteY13" fmla="*/ 297712 h 435935"/>
                <a:gd name="connsiteX14" fmla="*/ 726502 w 917888"/>
                <a:gd name="connsiteY14" fmla="*/ 329609 h 435935"/>
                <a:gd name="connsiteX15" fmla="*/ 854092 w 917888"/>
                <a:gd name="connsiteY15" fmla="*/ 414670 h 435935"/>
                <a:gd name="connsiteX16" fmla="*/ 896622 w 917888"/>
                <a:gd name="connsiteY16" fmla="*/ 404037 h 435935"/>
                <a:gd name="connsiteX17" fmla="*/ 917888 w 917888"/>
                <a:gd name="connsiteY17" fmla="*/ 340242 h 435935"/>
                <a:gd name="connsiteX18" fmla="*/ 875357 w 917888"/>
                <a:gd name="connsiteY18" fmla="*/ 202019 h 435935"/>
                <a:gd name="connsiteX0" fmla="*/ 872900 w 915431"/>
                <a:gd name="connsiteY0" fmla="*/ 202019 h 437191"/>
                <a:gd name="connsiteX1" fmla="*/ 872900 w 915431"/>
                <a:gd name="connsiteY1" fmla="*/ 202019 h 437191"/>
                <a:gd name="connsiteX2" fmla="*/ 607086 w 915431"/>
                <a:gd name="connsiteY2" fmla="*/ 31898 h 437191"/>
                <a:gd name="connsiteX3" fmla="*/ 426333 w 915431"/>
                <a:gd name="connsiteY3" fmla="*/ 0 h 437191"/>
                <a:gd name="connsiteX4" fmla="*/ 256212 w 915431"/>
                <a:gd name="connsiteY4" fmla="*/ 10633 h 437191"/>
                <a:gd name="connsiteX5" fmla="*/ 117989 w 915431"/>
                <a:gd name="connsiteY5" fmla="*/ 85061 h 437191"/>
                <a:gd name="connsiteX6" fmla="*/ 11663 w 915431"/>
                <a:gd name="connsiteY6" fmla="*/ 223284 h 437191"/>
                <a:gd name="connsiteX7" fmla="*/ 11663 w 915431"/>
                <a:gd name="connsiteY7" fmla="*/ 382772 h 437191"/>
                <a:gd name="connsiteX8" fmla="*/ 96724 w 915431"/>
                <a:gd name="connsiteY8" fmla="*/ 435935 h 437191"/>
                <a:gd name="connsiteX9" fmla="*/ 213682 w 915431"/>
                <a:gd name="connsiteY9" fmla="*/ 414670 h 437191"/>
                <a:gd name="connsiteX10" fmla="*/ 341272 w 915431"/>
                <a:gd name="connsiteY10" fmla="*/ 350875 h 437191"/>
                <a:gd name="connsiteX11" fmla="*/ 500761 w 915431"/>
                <a:gd name="connsiteY11" fmla="*/ 287079 h 437191"/>
                <a:gd name="connsiteX12" fmla="*/ 670882 w 915431"/>
                <a:gd name="connsiteY12" fmla="*/ 297712 h 437191"/>
                <a:gd name="connsiteX13" fmla="*/ 724045 w 915431"/>
                <a:gd name="connsiteY13" fmla="*/ 329609 h 437191"/>
                <a:gd name="connsiteX14" fmla="*/ 851635 w 915431"/>
                <a:gd name="connsiteY14" fmla="*/ 414670 h 437191"/>
                <a:gd name="connsiteX15" fmla="*/ 894165 w 915431"/>
                <a:gd name="connsiteY15" fmla="*/ 404037 h 437191"/>
                <a:gd name="connsiteX16" fmla="*/ 915431 w 915431"/>
                <a:gd name="connsiteY16" fmla="*/ 340242 h 437191"/>
                <a:gd name="connsiteX17" fmla="*/ 872900 w 915431"/>
                <a:gd name="connsiteY17" fmla="*/ 202019 h 437191"/>
                <a:gd name="connsiteX0" fmla="*/ 872900 w 915431"/>
                <a:gd name="connsiteY0" fmla="*/ 196964 h 432136"/>
                <a:gd name="connsiteX1" fmla="*/ 872900 w 915431"/>
                <a:gd name="connsiteY1" fmla="*/ 196964 h 432136"/>
                <a:gd name="connsiteX2" fmla="*/ 607086 w 915431"/>
                <a:gd name="connsiteY2" fmla="*/ 26843 h 432136"/>
                <a:gd name="connsiteX3" fmla="*/ 256212 w 915431"/>
                <a:gd name="connsiteY3" fmla="*/ 5578 h 432136"/>
                <a:gd name="connsiteX4" fmla="*/ 117989 w 915431"/>
                <a:gd name="connsiteY4" fmla="*/ 80006 h 432136"/>
                <a:gd name="connsiteX5" fmla="*/ 11663 w 915431"/>
                <a:gd name="connsiteY5" fmla="*/ 218229 h 432136"/>
                <a:gd name="connsiteX6" fmla="*/ 11663 w 915431"/>
                <a:gd name="connsiteY6" fmla="*/ 377717 h 432136"/>
                <a:gd name="connsiteX7" fmla="*/ 96724 w 915431"/>
                <a:gd name="connsiteY7" fmla="*/ 430880 h 432136"/>
                <a:gd name="connsiteX8" fmla="*/ 213682 w 915431"/>
                <a:gd name="connsiteY8" fmla="*/ 409615 h 432136"/>
                <a:gd name="connsiteX9" fmla="*/ 341272 w 915431"/>
                <a:gd name="connsiteY9" fmla="*/ 345820 h 432136"/>
                <a:gd name="connsiteX10" fmla="*/ 500761 w 915431"/>
                <a:gd name="connsiteY10" fmla="*/ 282024 h 432136"/>
                <a:gd name="connsiteX11" fmla="*/ 670882 w 915431"/>
                <a:gd name="connsiteY11" fmla="*/ 292657 h 432136"/>
                <a:gd name="connsiteX12" fmla="*/ 724045 w 915431"/>
                <a:gd name="connsiteY12" fmla="*/ 324554 h 432136"/>
                <a:gd name="connsiteX13" fmla="*/ 851635 w 915431"/>
                <a:gd name="connsiteY13" fmla="*/ 409615 h 432136"/>
                <a:gd name="connsiteX14" fmla="*/ 894165 w 915431"/>
                <a:gd name="connsiteY14" fmla="*/ 398982 h 432136"/>
                <a:gd name="connsiteX15" fmla="*/ 915431 w 915431"/>
                <a:gd name="connsiteY15" fmla="*/ 335187 h 432136"/>
                <a:gd name="connsiteX16" fmla="*/ 872900 w 915431"/>
                <a:gd name="connsiteY16" fmla="*/ 196964 h 432136"/>
                <a:gd name="connsiteX0" fmla="*/ 872900 w 915431"/>
                <a:gd name="connsiteY0" fmla="*/ 175194 h 410366"/>
                <a:gd name="connsiteX1" fmla="*/ 872900 w 915431"/>
                <a:gd name="connsiteY1" fmla="*/ 175194 h 410366"/>
                <a:gd name="connsiteX2" fmla="*/ 607086 w 915431"/>
                <a:gd name="connsiteY2" fmla="*/ 5073 h 410366"/>
                <a:gd name="connsiteX3" fmla="*/ 117989 w 915431"/>
                <a:gd name="connsiteY3" fmla="*/ 58236 h 410366"/>
                <a:gd name="connsiteX4" fmla="*/ 11663 w 915431"/>
                <a:gd name="connsiteY4" fmla="*/ 196459 h 410366"/>
                <a:gd name="connsiteX5" fmla="*/ 11663 w 915431"/>
                <a:gd name="connsiteY5" fmla="*/ 355947 h 410366"/>
                <a:gd name="connsiteX6" fmla="*/ 96724 w 915431"/>
                <a:gd name="connsiteY6" fmla="*/ 409110 h 410366"/>
                <a:gd name="connsiteX7" fmla="*/ 213682 w 915431"/>
                <a:gd name="connsiteY7" fmla="*/ 387845 h 410366"/>
                <a:gd name="connsiteX8" fmla="*/ 341272 w 915431"/>
                <a:gd name="connsiteY8" fmla="*/ 324050 h 410366"/>
                <a:gd name="connsiteX9" fmla="*/ 500761 w 915431"/>
                <a:gd name="connsiteY9" fmla="*/ 260254 h 410366"/>
                <a:gd name="connsiteX10" fmla="*/ 670882 w 915431"/>
                <a:gd name="connsiteY10" fmla="*/ 270887 h 410366"/>
                <a:gd name="connsiteX11" fmla="*/ 724045 w 915431"/>
                <a:gd name="connsiteY11" fmla="*/ 302784 h 410366"/>
                <a:gd name="connsiteX12" fmla="*/ 851635 w 915431"/>
                <a:gd name="connsiteY12" fmla="*/ 387845 h 410366"/>
                <a:gd name="connsiteX13" fmla="*/ 894165 w 915431"/>
                <a:gd name="connsiteY13" fmla="*/ 377212 h 410366"/>
                <a:gd name="connsiteX14" fmla="*/ 915431 w 915431"/>
                <a:gd name="connsiteY14" fmla="*/ 313417 h 410366"/>
                <a:gd name="connsiteX15" fmla="*/ 872900 w 915431"/>
                <a:gd name="connsiteY15" fmla="*/ 175194 h 410366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65479 w 908010"/>
                <a:gd name="connsiteY0" fmla="*/ 187531 h 422703"/>
                <a:gd name="connsiteX1" fmla="*/ 865479 w 908010"/>
                <a:gd name="connsiteY1" fmla="*/ 187531 h 422703"/>
                <a:gd name="connsiteX2" fmla="*/ 599665 w 908010"/>
                <a:gd name="connsiteY2" fmla="*/ 17410 h 422703"/>
                <a:gd name="connsiteX3" fmla="*/ 251595 w 908010"/>
                <a:gd name="connsiteY3" fmla="*/ 20531 h 422703"/>
                <a:gd name="connsiteX4" fmla="*/ 22439 w 908010"/>
                <a:gd name="connsiteY4" fmla="*/ 149655 h 422703"/>
                <a:gd name="connsiteX5" fmla="*/ 4242 w 908010"/>
                <a:gd name="connsiteY5" fmla="*/ 368284 h 422703"/>
                <a:gd name="connsiteX6" fmla="*/ 89303 w 908010"/>
                <a:gd name="connsiteY6" fmla="*/ 421447 h 422703"/>
                <a:gd name="connsiteX7" fmla="*/ 206261 w 908010"/>
                <a:gd name="connsiteY7" fmla="*/ 400182 h 422703"/>
                <a:gd name="connsiteX8" fmla="*/ 333851 w 908010"/>
                <a:gd name="connsiteY8" fmla="*/ 336387 h 422703"/>
                <a:gd name="connsiteX9" fmla="*/ 493340 w 908010"/>
                <a:gd name="connsiteY9" fmla="*/ 272591 h 422703"/>
                <a:gd name="connsiteX10" fmla="*/ 663461 w 908010"/>
                <a:gd name="connsiteY10" fmla="*/ 283224 h 422703"/>
                <a:gd name="connsiteX11" fmla="*/ 716624 w 908010"/>
                <a:gd name="connsiteY11" fmla="*/ 315121 h 422703"/>
                <a:gd name="connsiteX12" fmla="*/ 844214 w 908010"/>
                <a:gd name="connsiteY12" fmla="*/ 400182 h 422703"/>
                <a:gd name="connsiteX13" fmla="*/ 886744 w 908010"/>
                <a:gd name="connsiteY13" fmla="*/ 389549 h 422703"/>
                <a:gd name="connsiteX14" fmla="*/ 908010 w 908010"/>
                <a:gd name="connsiteY14" fmla="*/ 325754 h 422703"/>
                <a:gd name="connsiteX15" fmla="*/ 865479 w 908010"/>
                <a:gd name="connsiteY15" fmla="*/ 187531 h 422703"/>
                <a:gd name="connsiteX0" fmla="*/ 871290 w 913821"/>
                <a:gd name="connsiteY0" fmla="*/ 187531 h 422703"/>
                <a:gd name="connsiteX1" fmla="*/ 871290 w 913821"/>
                <a:gd name="connsiteY1" fmla="*/ 187531 h 422703"/>
                <a:gd name="connsiteX2" fmla="*/ 605476 w 913821"/>
                <a:gd name="connsiteY2" fmla="*/ 17410 h 422703"/>
                <a:gd name="connsiteX3" fmla="*/ 257406 w 913821"/>
                <a:gd name="connsiteY3" fmla="*/ 20531 h 422703"/>
                <a:gd name="connsiteX4" fmla="*/ 28250 w 913821"/>
                <a:gd name="connsiteY4" fmla="*/ 149655 h 422703"/>
                <a:gd name="connsiteX5" fmla="*/ 10053 w 913821"/>
                <a:gd name="connsiteY5" fmla="*/ 368284 h 422703"/>
                <a:gd name="connsiteX6" fmla="*/ 95114 w 913821"/>
                <a:gd name="connsiteY6" fmla="*/ 421447 h 422703"/>
                <a:gd name="connsiteX7" fmla="*/ 212072 w 913821"/>
                <a:gd name="connsiteY7" fmla="*/ 400182 h 422703"/>
                <a:gd name="connsiteX8" fmla="*/ 339662 w 913821"/>
                <a:gd name="connsiteY8" fmla="*/ 336387 h 422703"/>
                <a:gd name="connsiteX9" fmla="*/ 499151 w 913821"/>
                <a:gd name="connsiteY9" fmla="*/ 272591 h 422703"/>
                <a:gd name="connsiteX10" fmla="*/ 669272 w 913821"/>
                <a:gd name="connsiteY10" fmla="*/ 283224 h 422703"/>
                <a:gd name="connsiteX11" fmla="*/ 722435 w 913821"/>
                <a:gd name="connsiteY11" fmla="*/ 315121 h 422703"/>
                <a:gd name="connsiteX12" fmla="*/ 850025 w 913821"/>
                <a:gd name="connsiteY12" fmla="*/ 400182 h 422703"/>
                <a:gd name="connsiteX13" fmla="*/ 892555 w 913821"/>
                <a:gd name="connsiteY13" fmla="*/ 389549 h 422703"/>
                <a:gd name="connsiteX14" fmla="*/ 913821 w 913821"/>
                <a:gd name="connsiteY14" fmla="*/ 325754 h 422703"/>
                <a:gd name="connsiteX15" fmla="*/ 871290 w 913821"/>
                <a:gd name="connsiteY15" fmla="*/ 187531 h 422703"/>
                <a:gd name="connsiteX0" fmla="*/ 862908 w 905439"/>
                <a:gd name="connsiteY0" fmla="*/ 188031 h 423203"/>
                <a:gd name="connsiteX1" fmla="*/ 862908 w 905439"/>
                <a:gd name="connsiteY1" fmla="*/ 188031 h 423203"/>
                <a:gd name="connsiteX2" fmla="*/ 597094 w 905439"/>
                <a:gd name="connsiteY2" fmla="*/ 17910 h 423203"/>
                <a:gd name="connsiteX3" fmla="*/ 249024 w 905439"/>
                <a:gd name="connsiteY3" fmla="*/ 21031 h 423203"/>
                <a:gd name="connsiteX4" fmla="*/ 47164 w 905439"/>
                <a:gd name="connsiteY4" fmla="*/ 159253 h 423203"/>
                <a:gd name="connsiteX5" fmla="*/ 1671 w 905439"/>
                <a:gd name="connsiteY5" fmla="*/ 368784 h 423203"/>
                <a:gd name="connsiteX6" fmla="*/ 86732 w 905439"/>
                <a:gd name="connsiteY6" fmla="*/ 421947 h 423203"/>
                <a:gd name="connsiteX7" fmla="*/ 203690 w 905439"/>
                <a:gd name="connsiteY7" fmla="*/ 400682 h 423203"/>
                <a:gd name="connsiteX8" fmla="*/ 331280 w 905439"/>
                <a:gd name="connsiteY8" fmla="*/ 336887 h 423203"/>
                <a:gd name="connsiteX9" fmla="*/ 490769 w 905439"/>
                <a:gd name="connsiteY9" fmla="*/ 273091 h 423203"/>
                <a:gd name="connsiteX10" fmla="*/ 660890 w 905439"/>
                <a:gd name="connsiteY10" fmla="*/ 283724 h 423203"/>
                <a:gd name="connsiteX11" fmla="*/ 714053 w 905439"/>
                <a:gd name="connsiteY11" fmla="*/ 315621 h 423203"/>
                <a:gd name="connsiteX12" fmla="*/ 841643 w 905439"/>
                <a:gd name="connsiteY12" fmla="*/ 400682 h 423203"/>
                <a:gd name="connsiteX13" fmla="*/ 884173 w 905439"/>
                <a:gd name="connsiteY13" fmla="*/ 390049 h 423203"/>
                <a:gd name="connsiteX14" fmla="*/ 905439 w 905439"/>
                <a:gd name="connsiteY14" fmla="*/ 326254 h 423203"/>
                <a:gd name="connsiteX15" fmla="*/ 862908 w 905439"/>
                <a:gd name="connsiteY15" fmla="*/ 188031 h 423203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892555 w 913821"/>
                <a:gd name="connsiteY13" fmla="*/ 389798 h 422952"/>
                <a:gd name="connsiteX14" fmla="*/ 913821 w 913821"/>
                <a:gd name="connsiteY14" fmla="*/ 326003 h 422952"/>
                <a:gd name="connsiteX15" fmla="*/ 871290 w 913821"/>
                <a:gd name="connsiteY15" fmla="*/ 187780 h 422952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913821 w 913821"/>
                <a:gd name="connsiteY13" fmla="*/ 326003 h 422952"/>
                <a:gd name="connsiteX14" fmla="*/ 871290 w 913821"/>
                <a:gd name="connsiteY14" fmla="*/ 187780 h 422952"/>
                <a:gd name="connsiteX0" fmla="*/ 871290 w 932018"/>
                <a:gd name="connsiteY0" fmla="*/ 187780 h 422952"/>
                <a:gd name="connsiteX1" fmla="*/ 871290 w 932018"/>
                <a:gd name="connsiteY1" fmla="*/ 187780 h 422952"/>
                <a:gd name="connsiteX2" fmla="*/ 605476 w 932018"/>
                <a:gd name="connsiteY2" fmla="*/ 17659 h 422952"/>
                <a:gd name="connsiteX3" fmla="*/ 257406 w 932018"/>
                <a:gd name="connsiteY3" fmla="*/ 20780 h 422952"/>
                <a:gd name="connsiteX4" fmla="*/ 28251 w 932018"/>
                <a:gd name="connsiteY4" fmla="*/ 154453 h 422952"/>
                <a:gd name="connsiteX5" fmla="*/ 10053 w 932018"/>
                <a:gd name="connsiteY5" fmla="*/ 368533 h 422952"/>
                <a:gd name="connsiteX6" fmla="*/ 95114 w 932018"/>
                <a:gd name="connsiteY6" fmla="*/ 421696 h 422952"/>
                <a:gd name="connsiteX7" fmla="*/ 212072 w 932018"/>
                <a:gd name="connsiteY7" fmla="*/ 400431 h 422952"/>
                <a:gd name="connsiteX8" fmla="*/ 339662 w 932018"/>
                <a:gd name="connsiteY8" fmla="*/ 336636 h 422952"/>
                <a:gd name="connsiteX9" fmla="*/ 499151 w 932018"/>
                <a:gd name="connsiteY9" fmla="*/ 272840 h 422952"/>
                <a:gd name="connsiteX10" fmla="*/ 669272 w 932018"/>
                <a:gd name="connsiteY10" fmla="*/ 283473 h 422952"/>
                <a:gd name="connsiteX11" fmla="*/ 722435 w 932018"/>
                <a:gd name="connsiteY11" fmla="*/ 315370 h 422952"/>
                <a:gd name="connsiteX12" fmla="*/ 850025 w 932018"/>
                <a:gd name="connsiteY12" fmla="*/ 400431 h 422952"/>
                <a:gd name="connsiteX13" fmla="*/ 932018 w 932018"/>
                <a:gd name="connsiteY13" fmla="*/ 289608 h 422952"/>
                <a:gd name="connsiteX14" fmla="*/ 871290 w 932018"/>
                <a:gd name="connsiteY14" fmla="*/ 187780 h 422952"/>
                <a:gd name="connsiteX0" fmla="*/ 932018 w 932662"/>
                <a:gd name="connsiteY0" fmla="*/ 289608 h 422952"/>
                <a:gd name="connsiteX1" fmla="*/ 871290 w 932662"/>
                <a:gd name="connsiteY1" fmla="*/ 187780 h 422952"/>
                <a:gd name="connsiteX2" fmla="*/ 605476 w 932662"/>
                <a:gd name="connsiteY2" fmla="*/ 17659 h 422952"/>
                <a:gd name="connsiteX3" fmla="*/ 257406 w 932662"/>
                <a:gd name="connsiteY3" fmla="*/ 20780 h 422952"/>
                <a:gd name="connsiteX4" fmla="*/ 28251 w 932662"/>
                <a:gd name="connsiteY4" fmla="*/ 154453 h 422952"/>
                <a:gd name="connsiteX5" fmla="*/ 10053 w 932662"/>
                <a:gd name="connsiteY5" fmla="*/ 368533 h 422952"/>
                <a:gd name="connsiteX6" fmla="*/ 95114 w 932662"/>
                <a:gd name="connsiteY6" fmla="*/ 421696 h 422952"/>
                <a:gd name="connsiteX7" fmla="*/ 212072 w 932662"/>
                <a:gd name="connsiteY7" fmla="*/ 400431 h 422952"/>
                <a:gd name="connsiteX8" fmla="*/ 339662 w 932662"/>
                <a:gd name="connsiteY8" fmla="*/ 336636 h 422952"/>
                <a:gd name="connsiteX9" fmla="*/ 499151 w 932662"/>
                <a:gd name="connsiteY9" fmla="*/ 272840 h 422952"/>
                <a:gd name="connsiteX10" fmla="*/ 669272 w 932662"/>
                <a:gd name="connsiteY10" fmla="*/ 283473 h 422952"/>
                <a:gd name="connsiteX11" fmla="*/ 722435 w 932662"/>
                <a:gd name="connsiteY11" fmla="*/ 315370 h 422952"/>
                <a:gd name="connsiteX12" fmla="*/ 850025 w 932662"/>
                <a:gd name="connsiteY12" fmla="*/ 400431 h 422952"/>
                <a:gd name="connsiteX13" fmla="*/ 932018 w 932662"/>
                <a:gd name="connsiteY13" fmla="*/ 289608 h 422952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722435 w 932179"/>
                <a:gd name="connsiteY11" fmla="*/ 310591 h 418173"/>
                <a:gd name="connsiteX12" fmla="*/ 850025 w 932179"/>
                <a:gd name="connsiteY12" fmla="*/ 395652 h 418173"/>
                <a:gd name="connsiteX13" fmla="*/ 932018 w 932179"/>
                <a:gd name="connsiteY13" fmla="*/ 284829 h 418173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850025 w 932179"/>
                <a:gd name="connsiteY11" fmla="*/ 395652 h 418173"/>
                <a:gd name="connsiteX12" fmla="*/ 932018 w 932179"/>
                <a:gd name="connsiteY12" fmla="*/ 284829 h 418173"/>
                <a:gd name="connsiteX0" fmla="*/ 932018 w 932179"/>
                <a:gd name="connsiteY0" fmla="*/ 284829 h 419365"/>
                <a:gd name="connsiteX1" fmla="*/ 825797 w 932179"/>
                <a:gd name="connsiteY1" fmla="*/ 110213 h 419365"/>
                <a:gd name="connsiteX2" fmla="*/ 605476 w 932179"/>
                <a:gd name="connsiteY2" fmla="*/ 12880 h 419365"/>
                <a:gd name="connsiteX3" fmla="*/ 257406 w 932179"/>
                <a:gd name="connsiteY3" fmla="*/ 16001 h 419365"/>
                <a:gd name="connsiteX4" fmla="*/ 28251 w 932179"/>
                <a:gd name="connsiteY4" fmla="*/ 149674 h 419365"/>
                <a:gd name="connsiteX5" fmla="*/ 10053 w 932179"/>
                <a:gd name="connsiteY5" fmla="*/ 363754 h 419365"/>
                <a:gd name="connsiteX6" fmla="*/ 95114 w 932179"/>
                <a:gd name="connsiteY6" fmla="*/ 416917 h 419365"/>
                <a:gd name="connsiteX7" fmla="*/ 212072 w 932179"/>
                <a:gd name="connsiteY7" fmla="*/ 395652 h 419365"/>
                <a:gd name="connsiteX8" fmla="*/ 499151 w 932179"/>
                <a:gd name="connsiteY8" fmla="*/ 268061 h 419365"/>
                <a:gd name="connsiteX9" fmla="*/ 669272 w 932179"/>
                <a:gd name="connsiteY9" fmla="*/ 278694 h 419365"/>
                <a:gd name="connsiteX10" fmla="*/ 850025 w 932179"/>
                <a:gd name="connsiteY10" fmla="*/ 395652 h 419365"/>
                <a:gd name="connsiteX11" fmla="*/ 932018 w 932179"/>
                <a:gd name="connsiteY11" fmla="*/ 284829 h 419365"/>
                <a:gd name="connsiteX0" fmla="*/ 932018 w 933188"/>
                <a:gd name="connsiteY0" fmla="*/ 269358 h 403894"/>
                <a:gd name="connsiteX1" fmla="*/ 825797 w 933188"/>
                <a:gd name="connsiteY1" fmla="*/ 94742 h 403894"/>
                <a:gd name="connsiteX2" fmla="*/ 257406 w 933188"/>
                <a:gd name="connsiteY2" fmla="*/ 530 h 403894"/>
                <a:gd name="connsiteX3" fmla="*/ 28251 w 933188"/>
                <a:gd name="connsiteY3" fmla="*/ 134203 h 403894"/>
                <a:gd name="connsiteX4" fmla="*/ 10053 w 933188"/>
                <a:gd name="connsiteY4" fmla="*/ 348283 h 403894"/>
                <a:gd name="connsiteX5" fmla="*/ 95114 w 933188"/>
                <a:gd name="connsiteY5" fmla="*/ 401446 h 403894"/>
                <a:gd name="connsiteX6" fmla="*/ 212072 w 933188"/>
                <a:gd name="connsiteY6" fmla="*/ 380181 h 403894"/>
                <a:gd name="connsiteX7" fmla="*/ 499151 w 933188"/>
                <a:gd name="connsiteY7" fmla="*/ 252590 h 403894"/>
                <a:gd name="connsiteX8" fmla="*/ 669272 w 933188"/>
                <a:gd name="connsiteY8" fmla="*/ 263223 h 403894"/>
                <a:gd name="connsiteX9" fmla="*/ 850025 w 933188"/>
                <a:gd name="connsiteY9" fmla="*/ 380181 h 403894"/>
                <a:gd name="connsiteX10" fmla="*/ 932018 w 933188"/>
                <a:gd name="connsiteY10" fmla="*/ 269358 h 403894"/>
                <a:gd name="connsiteX0" fmla="*/ 946070 w 946337"/>
                <a:gd name="connsiteY0" fmla="*/ 301042 h 435578"/>
                <a:gd name="connsiteX1" fmla="*/ 839849 w 946337"/>
                <a:gd name="connsiteY1" fmla="*/ 126426 h 435578"/>
                <a:gd name="connsiteX2" fmla="*/ 476175 w 946337"/>
                <a:gd name="connsiteY2" fmla="*/ 370 h 435578"/>
                <a:gd name="connsiteX3" fmla="*/ 42303 w 946337"/>
                <a:gd name="connsiteY3" fmla="*/ 165887 h 435578"/>
                <a:gd name="connsiteX4" fmla="*/ 24105 w 946337"/>
                <a:gd name="connsiteY4" fmla="*/ 379967 h 435578"/>
                <a:gd name="connsiteX5" fmla="*/ 109166 w 946337"/>
                <a:gd name="connsiteY5" fmla="*/ 433130 h 435578"/>
                <a:gd name="connsiteX6" fmla="*/ 226124 w 946337"/>
                <a:gd name="connsiteY6" fmla="*/ 411865 h 435578"/>
                <a:gd name="connsiteX7" fmla="*/ 513203 w 946337"/>
                <a:gd name="connsiteY7" fmla="*/ 284274 h 435578"/>
                <a:gd name="connsiteX8" fmla="*/ 683324 w 946337"/>
                <a:gd name="connsiteY8" fmla="*/ 294907 h 435578"/>
                <a:gd name="connsiteX9" fmla="*/ 864077 w 946337"/>
                <a:gd name="connsiteY9" fmla="*/ 411865 h 435578"/>
                <a:gd name="connsiteX10" fmla="*/ 946070 w 946337"/>
                <a:gd name="connsiteY10" fmla="*/ 301042 h 435578"/>
                <a:gd name="connsiteX0" fmla="*/ 942287 w 942639"/>
                <a:gd name="connsiteY0" fmla="*/ 301042 h 435578"/>
                <a:gd name="connsiteX1" fmla="*/ 836066 w 942639"/>
                <a:gd name="connsiteY1" fmla="*/ 126426 h 435578"/>
                <a:gd name="connsiteX2" fmla="*/ 417801 w 942639"/>
                <a:gd name="connsiteY2" fmla="*/ 370 h 435578"/>
                <a:gd name="connsiteX3" fmla="*/ 38520 w 942639"/>
                <a:gd name="connsiteY3" fmla="*/ 165887 h 435578"/>
                <a:gd name="connsiteX4" fmla="*/ 20322 w 942639"/>
                <a:gd name="connsiteY4" fmla="*/ 379967 h 435578"/>
                <a:gd name="connsiteX5" fmla="*/ 105383 w 942639"/>
                <a:gd name="connsiteY5" fmla="*/ 433130 h 435578"/>
                <a:gd name="connsiteX6" fmla="*/ 222341 w 942639"/>
                <a:gd name="connsiteY6" fmla="*/ 411865 h 435578"/>
                <a:gd name="connsiteX7" fmla="*/ 509420 w 942639"/>
                <a:gd name="connsiteY7" fmla="*/ 284274 h 435578"/>
                <a:gd name="connsiteX8" fmla="*/ 679541 w 942639"/>
                <a:gd name="connsiteY8" fmla="*/ 294907 h 435578"/>
                <a:gd name="connsiteX9" fmla="*/ 860294 w 942639"/>
                <a:gd name="connsiteY9" fmla="*/ 411865 h 435578"/>
                <a:gd name="connsiteX10" fmla="*/ 942287 w 942639"/>
                <a:gd name="connsiteY10" fmla="*/ 301042 h 435578"/>
                <a:gd name="connsiteX0" fmla="*/ 942287 w 942639"/>
                <a:gd name="connsiteY0" fmla="*/ 301042 h 434686"/>
                <a:gd name="connsiteX1" fmla="*/ 836066 w 942639"/>
                <a:gd name="connsiteY1" fmla="*/ 126426 h 434686"/>
                <a:gd name="connsiteX2" fmla="*/ 417801 w 942639"/>
                <a:gd name="connsiteY2" fmla="*/ 370 h 434686"/>
                <a:gd name="connsiteX3" fmla="*/ 38520 w 942639"/>
                <a:gd name="connsiteY3" fmla="*/ 165887 h 434686"/>
                <a:gd name="connsiteX4" fmla="*/ 20322 w 942639"/>
                <a:gd name="connsiteY4" fmla="*/ 379967 h 434686"/>
                <a:gd name="connsiteX5" fmla="*/ 105383 w 942639"/>
                <a:gd name="connsiteY5" fmla="*/ 433130 h 434686"/>
                <a:gd name="connsiteX6" fmla="*/ 222341 w 942639"/>
                <a:gd name="connsiteY6" fmla="*/ 411865 h 434686"/>
                <a:gd name="connsiteX7" fmla="*/ 445731 w 942639"/>
                <a:gd name="connsiteY7" fmla="*/ 325217 h 434686"/>
                <a:gd name="connsiteX8" fmla="*/ 679541 w 942639"/>
                <a:gd name="connsiteY8" fmla="*/ 294907 h 434686"/>
                <a:gd name="connsiteX9" fmla="*/ 860294 w 942639"/>
                <a:gd name="connsiteY9" fmla="*/ 411865 h 434686"/>
                <a:gd name="connsiteX10" fmla="*/ 942287 w 942639"/>
                <a:gd name="connsiteY10" fmla="*/ 301042 h 434686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686452 w 949550"/>
                <a:gd name="connsiteY7" fmla="*/ 294907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590918 w 949550"/>
                <a:gd name="connsiteY7" fmla="*/ 276710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8454"/>
                <a:gd name="connsiteX1" fmla="*/ 842977 w 949550"/>
                <a:gd name="connsiteY1" fmla="*/ 126426 h 418454"/>
                <a:gd name="connsiteX2" fmla="*/ 424712 w 949550"/>
                <a:gd name="connsiteY2" fmla="*/ 370 h 418454"/>
                <a:gd name="connsiteX3" fmla="*/ 45431 w 949550"/>
                <a:gd name="connsiteY3" fmla="*/ 165887 h 418454"/>
                <a:gd name="connsiteX4" fmla="*/ 27233 w 949550"/>
                <a:gd name="connsiteY4" fmla="*/ 379967 h 418454"/>
                <a:gd name="connsiteX5" fmla="*/ 229252 w 949550"/>
                <a:gd name="connsiteY5" fmla="*/ 411865 h 418454"/>
                <a:gd name="connsiteX6" fmla="*/ 352558 w 949550"/>
                <a:gd name="connsiteY6" fmla="*/ 302471 h 418454"/>
                <a:gd name="connsiteX7" fmla="*/ 590918 w 949550"/>
                <a:gd name="connsiteY7" fmla="*/ 276710 h 418454"/>
                <a:gd name="connsiteX8" fmla="*/ 867205 w 949550"/>
                <a:gd name="connsiteY8" fmla="*/ 411865 h 418454"/>
                <a:gd name="connsiteX9" fmla="*/ 949198 w 949550"/>
                <a:gd name="connsiteY9" fmla="*/ 301042 h 418454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34138 w 934705"/>
                <a:gd name="connsiteY0" fmla="*/ 278282 h 396743"/>
                <a:gd name="connsiteX1" fmla="*/ 841564 w 934705"/>
                <a:gd name="connsiteY1" fmla="*/ 126412 h 396743"/>
                <a:gd name="connsiteX2" fmla="*/ 423299 w 934705"/>
                <a:gd name="connsiteY2" fmla="*/ 356 h 396743"/>
                <a:gd name="connsiteX3" fmla="*/ 44018 w 934705"/>
                <a:gd name="connsiteY3" fmla="*/ 165873 h 396743"/>
                <a:gd name="connsiteX4" fmla="*/ 25820 w 934705"/>
                <a:gd name="connsiteY4" fmla="*/ 379953 h 396743"/>
                <a:gd name="connsiteX5" fmla="*/ 205093 w 934705"/>
                <a:gd name="connsiteY5" fmla="*/ 370908 h 396743"/>
                <a:gd name="connsiteX6" fmla="*/ 369342 w 934705"/>
                <a:gd name="connsiteY6" fmla="*/ 275160 h 396743"/>
                <a:gd name="connsiteX7" fmla="*/ 589505 w 934705"/>
                <a:gd name="connsiteY7" fmla="*/ 276696 h 396743"/>
                <a:gd name="connsiteX8" fmla="*/ 811201 w 934705"/>
                <a:gd name="connsiteY8" fmla="*/ 389105 h 396743"/>
                <a:gd name="connsiteX9" fmla="*/ 934138 w 934705"/>
                <a:gd name="connsiteY9" fmla="*/ 278282 h 396743"/>
                <a:gd name="connsiteX0" fmla="*/ 934138 w 935179"/>
                <a:gd name="connsiteY0" fmla="*/ 280855 h 399316"/>
                <a:gd name="connsiteX1" fmla="*/ 746029 w 935179"/>
                <a:gd name="connsiteY1" fmla="*/ 78943 h 399316"/>
                <a:gd name="connsiteX2" fmla="*/ 423299 w 935179"/>
                <a:gd name="connsiteY2" fmla="*/ 2929 h 399316"/>
                <a:gd name="connsiteX3" fmla="*/ 44018 w 935179"/>
                <a:gd name="connsiteY3" fmla="*/ 168446 h 399316"/>
                <a:gd name="connsiteX4" fmla="*/ 25820 w 935179"/>
                <a:gd name="connsiteY4" fmla="*/ 382526 h 399316"/>
                <a:gd name="connsiteX5" fmla="*/ 205093 w 935179"/>
                <a:gd name="connsiteY5" fmla="*/ 373481 h 399316"/>
                <a:gd name="connsiteX6" fmla="*/ 369342 w 935179"/>
                <a:gd name="connsiteY6" fmla="*/ 277733 h 399316"/>
                <a:gd name="connsiteX7" fmla="*/ 589505 w 935179"/>
                <a:gd name="connsiteY7" fmla="*/ 279269 h 399316"/>
                <a:gd name="connsiteX8" fmla="*/ 811201 w 935179"/>
                <a:gd name="connsiteY8" fmla="*/ 391678 h 399316"/>
                <a:gd name="connsiteX9" fmla="*/ 934138 w 935179"/>
                <a:gd name="connsiteY9" fmla="*/ 280855 h 399316"/>
                <a:gd name="connsiteX0" fmla="*/ 934138 w 935179"/>
                <a:gd name="connsiteY0" fmla="*/ 280457 h 398918"/>
                <a:gd name="connsiteX1" fmla="*/ 746029 w 935179"/>
                <a:gd name="connsiteY1" fmla="*/ 78545 h 398918"/>
                <a:gd name="connsiteX2" fmla="*/ 423299 w 935179"/>
                <a:gd name="connsiteY2" fmla="*/ 2531 h 398918"/>
                <a:gd name="connsiteX3" fmla="*/ 44018 w 935179"/>
                <a:gd name="connsiteY3" fmla="*/ 168048 h 398918"/>
                <a:gd name="connsiteX4" fmla="*/ 25820 w 935179"/>
                <a:gd name="connsiteY4" fmla="*/ 382128 h 398918"/>
                <a:gd name="connsiteX5" fmla="*/ 205093 w 935179"/>
                <a:gd name="connsiteY5" fmla="*/ 373083 h 398918"/>
                <a:gd name="connsiteX6" fmla="*/ 369342 w 935179"/>
                <a:gd name="connsiteY6" fmla="*/ 277335 h 398918"/>
                <a:gd name="connsiteX7" fmla="*/ 589505 w 935179"/>
                <a:gd name="connsiteY7" fmla="*/ 278871 h 398918"/>
                <a:gd name="connsiteX8" fmla="*/ 811201 w 935179"/>
                <a:gd name="connsiteY8" fmla="*/ 391280 h 398918"/>
                <a:gd name="connsiteX9" fmla="*/ 934138 w 935179"/>
                <a:gd name="connsiteY9" fmla="*/ 280457 h 39891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1921 w 912962"/>
                <a:gd name="connsiteY0" fmla="*/ 278467 h 400623"/>
                <a:gd name="connsiteX1" fmla="*/ 723812 w 912962"/>
                <a:gd name="connsiteY1" fmla="*/ 76555 h 400623"/>
                <a:gd name="connsiteX2" fmla="*/ 401082 w 912962"/>
                <a:gd name="connsiteY2" fmla="*/ 541 h 400623"/>
                <a:gd name="connsiteX3" fmla="*/ 76392 w 912962"/>
                <a:gd name="connsiteY3" fmla="*/ 116016 h 400623"/>
                <a:gd name="connsiteX4" fmla="*/ 3603 w 912962"/>
                <a:gd name="connsiteY4" fmla="*/ 380138 h 400623"/>
                <a:gd name="connsiteX5" fmla="*/ 182876 w 912962"/>
                <a:gd name="connsiteY5" fmla="*/ 371093 h 400623"/>
                <a:gd name="connsiteX6" fmla="*/ 347125 w 912962"/>
                <a:gd name="connsiteY6" fmla="*/ 275345 h 400623"/>
                <a:gd name="connsiteX7" fmla="*/ 567288 w 912962"/>
                <a:gd name="connsiteY7" fmla="*/ 276881 h 400623"/>
                <a:gd name="connsiteX8" fmla="*/ 788984 w 912962"/>
                <a:gd name="connsiteY8" fmla="*/ 389290 h 400623"/>
                <a:gd name="connsiteX9" fmla="*/ 911921 w 912962"/>
                <a:gd name="connsiteY9" fmla="*/ 278467 h 400623"/>
                <a:gd name="connsiteX0" fmla="*/ 926487 w 927528"/>
                <a:gd name="connsiteY0" fmla="*/ 278467 h 389290"/>
                <a:gd name="connsiteX1" fmla="*/ 738378 w 927528"/>
                <a:gd name="connsiteY1" fmla="*/ 76555 h 389290"/>
                <a:gd name="connsiteX2" fmla="*/ 415648 w 927528"/>
                <a:gd name="connsiteY2" fmla="*/ 541 h 389290"/>
                <a:gd name="connsiteX3" fmla="*/ 90958 w 927528"/>
                <a:gd name="connsiteY3" fmla="*/ 116016 h 389290"/>
                <a:gd name="connsiteX4" fmla="*/ 4521 w 927528"/>
                <a:gd name="connsiteY4" fmla="*/ 311899 h 389290"/>
                <a:gd name="connsiteX5" fmla="*/ 197442 w 927528"/>
                <a:gd name="connsiteY5" fmla="*/ 371093 h 389290"/>
                <a:gd name="connsiteX6" fmla="*/ 361691 w 927528"/>
                <a:gd name="connsiteY6" fmla="*/ 275345 h 389290"/>
                <a:gd name="connsiteX7" fmla="*/ 581854 w 927528"/>
                <a:gd name="connsiteY7" fmla="*/ 276881 h 389290"/>
                <a:gd name="connsiteX8" fmla="*/ 803550 w 927528"/>
                <a:gd name="connsiteY8" fmla="*/ 389290 h 389290"/>
                <a:gd name="connsiteX9" fmla="*/ 926487 w 927528"/>
                <a:gd name="connsiteY9" fmla="*/ 278467 h 389290"/>
                <a:gd name="connsiteX0" fmla="*/ 924938 w 925979"/>
                <a:gd name="connsiteY0" fmla="*/ 278467 h 389290"/>
                <a:gd name="connsiteX1" fmla="*/ 736829 w 925979"/>
                <a:gd name="connsiteY1" fmla="*/ 76555 h 389290"/>
                <a:gd name="connsiteX2" fmla="*/ 414099 w 925979"/>
                <a:gd name="connsiteY2" fmla="*/ 541 h 389290"/>
                <a:gd name="connsiteX3" fmla="*/ 89409 w 925979"/>
                <a:gd name="connsiteY3" fmla="*/ 116016 h 389290"/>
                <a:gd name="connsiteX4" fmla="*/ 2972 w 925979"/>
                <a:gd name="connsiteY4" fmla="*/ 311899 h 389290"/>
                <a:gd name="connsiteX5" fmla="*/ 168597 w 925979"/>
                <a:gd name="connsiteY5" fmla="*/ 384740 h 389290"/>
                <a:gd name="connsiteX6" fmla="*/ 360142 w 925979"/>
                <a:gd name="connsiteY6" fmla="*/ 275345 h 389290"/>
                <a:gd name="connsiteX7" fmla="*/ 580305 w 925979"/>
                <a:gd name="connsiteY7" fmla="*/ 276881 h 389290"/>
                <a:gd name="connsiteX8" fmla="*/ 802001 w 925979"/>
                <a:gd name="connsiteY8" fmla="*/ 389290 h 389290"/>
                <a:gd name="connsiteX9" fmla="*/ 924938 w 925979"/>
                <a:gd name="connsiteY9" fmla="*/ 278467 h 389290"/>
                <a:gd name="connsiteX0" fmla="*/ 924938 w 925979"/>
                <a:gd name="connsiteY0" fmla="*/ 278467 h 391027"/>
                <a:gd name="connsiteX1" fmla="*/ 736829 w 925979"/>
                <a:gd name="connsiteY1" fmla="*/ 76555 h 391027"/>
                <a:gd name="connsiteX2" fmla="*/ 414099 w 925979"/>
                <a:gd name="connsiteY2" fmla="*/ 541 h 391027"/>
                <a:gd name="connsiteX3" fmla="*/ 89409 w 925979"/>
                <a:gd name="connsiteY3" fmla="*/ 116016 h 391027"/>
                <a:gd name="connsiteX4" fmla="*/ 2972 w 925979"/>
                <a:gd name="connsiteY4" fmla="*/ 311899 h 391027"/>
                <a:gd name="connsiteX5" fmla="*/ 168597 w 925979"/>
                <a:gd name="connsiteY5" fmla="*/ 384740 h 391027"/>
                <a:gd name="connsiteX6" fmla="*/ 360142 w 925979"/>
                <a:gd name="connsiteY6" fmla="*/ 275345 h 391027"/>
                <a:gd name="connsiteX7" fmla="*/ 580305 w 925979"/>
                <a:gd name="connsiteY7" fmla="*/ 276881 h 391027"/>
                <a:gd name="connsiteX8" fmla="*/ 802001 w 925979"/>
                <a:gd name="connsiteY8" fmla="*/ 389290 h 391027"/>
                <a:gd name="connsiteX9" fmla="*/ 924938 w 925979"/>
                <a:gd name="connsiteY9" fmla="*/ 278467 h 391027"/>
                <a:gd name="connsiteX0" fmla="*/ 924938 w 925045"/>
                <a:gd name="connsiteY0" fmla="*/ 278467 h 385445"/>
                <a:gd name="connsiteX1" fmla="*/ 736829 w 925045"/>
                <a:gd name="connsiteY1" fmla="*/ 76555 h 385445"/>
                <a:gd name="connsiteX2" fmla="*/ 414099 w 925045"/>
                <a:gd name="connsiteY2" fmla="*/ 541 h 385445"/>
                <a:gd name="connsiteX3" fmla="*/ 89409 w 925045"/>
                <a:gd name="connsiteY3" fmla="*/ 116016 h 385445"/>
                <a:gd name="connsiteX4" fmla="*/ 2972 w 925045"/>
                <a:gd name="connsiteY4" fmla="*/ 311899 h 385445"/>
                <a:gd name="connsiteX5" fmla="*/ 168597 w 925045"/>
                <a:gd name="connsiteY5" fmla="*/ 384740 h 385445"/>
                <a:gd name="connsiteX6" fmla="*/ 360142 w 925045"/>
                <a:gd name="connsiteY6" fmla="*/ 275345 h 385445"/>
                <a:gd name="connsiteX7" fmla="*/ 580305 w 925045"/>
                <a:gd name="connsiteY7" fmla="*/ 276881 h 385445"/>
                <a:gd name="connsiteX8" fmla="*/ 761058 w 925045"/>
                <a:gd name="connsiteY8" fmla="*/ 380191 h 385445"/>
                <a:gd name="connsiteX9" fmla="*/ 924938 w 925045"/>
                <a:gd name="connsiteY9" fmla="*/ 278467 h 385445"/>
                <a:gd name="connsiteX0" fmla="*/ 893094 w 893234"/>
                <a:gd name="connsiteY0" fmla="*/ 233092 h 385563"/>
                <a:gd name="connsiteX1" fmla="*/ 736829 w 893234"/>
                <a:gd name="connsiteY1" fmla="*/ 76673 h 385563"/>
                <a:gd name="connsiteX2" fmla="*/ 414099 w 893234"/>
                <a:gd name="connsiteY2" fmla="*/ 659 h 385563"/>
                <a:gd name="connsiteX3" fmla="*/ 89409 w 893234"/>
                <a:gd name="connsiteY3" fmla="*/ 116134 h 385563"/>
                <a:gd name="connsiteX4" fmla="*/ 2972 w 893234"/>
                <a:gd name="connsiteY4" fmla="*/ 312017 h 385563"/>
                <a:gd name="connsiteX5" fmla="*/ 168597 w 893234"/>
                <a:gd name="connsiteY5" fmla="*/ 384858 h 385563"/>
                <a:gd name="connsiteX6" fmla="*/ 360142 w 893234"/>
                <a:gd name="connsiteY6" fmla="*/ 275463 h 385563"/>
                <a:gd name="connsiteX7" fmla="*/ 580305 w 893234"/>
                <a:gd name="connsiteY7" fmla="*/ 276999 h 385563"/>
                <a:gd name="connsiteX8" fmla="*/ 761058 w 893234"/>
                <a:gd name="connsiteY8" fmla="*/ 380309 h 385563"/>
                <a:gd name="connsiteX9" fmla="*/ 893094 w 893234"/>
                <a:gd name="connsiteY9" fmla="*/ 233092 h 385563"/>
                <a:gd name="connsiteX0" fmla="*/ 884542 w 884682"/>
                <a:gd name="connsiteY0" fmla="*/ 233092 h 384865"/>
                <a:gd name="connsiteX1" fmla="*/ 728277 w 884682"/>
                <a:gd name="connsiteY1" fmla="*/ 76673 h 384865"/>
                <a:gd name="connsiteX2" fmla="*/ 405547 w 884682"/>
                <a:gd name="connsiteY2" fmla="*/ 659 h 384865"/>
                <a:gd name="connsiteX3" fmla="*/ 80857 w 884682"/>
                <a:gd name="connsiteY3" fmla="*/ 116134 h 384865"/>
                <a:gd name="connsiteX4" fmla="*/ 3519 w 884682"/>
                <a:gd name="connsiteY4" fmla="*/ 280172 h 384865"/>
                <a:gd name="connsiteX5" fmla="*/ 160045 w 884682"/>
                <a:gd name="connsiteY5" fmla="*/ 384858 h 384865"/>
                <a:gd name="connsiteX6" fmla="*/ 351590 w 884682"/>
                <a:gd name="connsiteY6" fmla="*/ 275463 h 384865"/>
                <a:gd name="connsiteX7" fmla="*/ 571753 w 884682"/>
                <a:gd name="connsiteY7" fmla="*/ 276999 h 384865"/>
                <a:gd name="connsiteX8" fmla="*/ 752506 w 884682"/>
                <a:gd name="connsiteY8" fmla="*/ 380309 h 384865"/>
                <a:gd name="connsiteX9" fmla="*/ 884542 w 884682"/>
                <a:gd name="connsiteY9" fmla="*/ 233092 h 384865"/>
                <a:gd name="connsiteX0" fmla="*/ 884542 w 884692"/>
                <a:gd name="connsiteY0" fmla="*/ 233092 h 384865"/>
                <a:gd name="connsiteX1" fmla="*/ 728277 w 884692"/>
                <a:gd name="connsiteY1" fmla="*/ 76673 h 384865"/>
                <a:gd name="connsiteX2" fmla="*/ 405547 w 884692"/>
                <a:gd name="connsiteY2" fmla="*/ 659 h 384865"/>
                <a:gd name="connsiteX3" fmla="*/ 80857 w 884692"/>
                <a:gd name="connsiteY3" fmla="*/ 116134 h 384865"/>
                <a:gd name="connsiteX4" fmla="*/ 3519 w 884692"/>
                <a:gd name="connsiteY4" fmla="*/ 280172 h 384865"/>
                <a:gd name="connsiteX5" fmla="*/ 160045 w 884692"/>
                <a:gd name="connsiteY5" fmla="*/ 384858 h 384865"/>
                <a:gd name="connsiteX6" fmla="*/ 351590 w 884692"/>
                <a:gd name="connsiteY6" fmla="*/ 275463 h 384865"/>
                <a:gd name="connsiteX7" fmla="*/ 535359 w 884692"/>
                <a:gd name="connsiteY7" fmla="*/ 276999 h 384865"/>
                <a:gd name="connsiteX8" fmla="*/ 752506 w 884692"/>
                <a:gd name="connsiteY8" fmla="*/ 380309 h 384865"/>
                <a:gd name="connsiteX9" fmla="*/ 884542 w 884692"/>
                <a:gd name="connsiteY9" fmla="*/ 233092 h 384865"/>
                <a:gd name="connsiteX0" fmla="*/ 884542 w 884781"/>
                <a:gd name="connsiteY0" fmla="*/ 233092 h 384865"/>
                <a:gd name="connsiteX1" fmla="*/ 728277 w 884781"/>
                <a:gd name="connsiteY1" fmla="*/ 76673 h 384865"/>
                <a:gd name="connsiteX2" fmla="*/ 405547 w 884781"/>
                <a:gd name="connsiteY2" fmla="*/ 659 h 384865"/>
                <a:gd name="connsiteX3" fmla="*/ 80857 w 884781"/>
                <a:gd name="connsiteY3" fmla="*/ 116134 h 384865"/>
                <a:gd name="connsiteX4" fmla="*/ 3519 w 884781"/>
                <a:gd name="connsiteY4" fmla="*/ 280172 h 384865"/>
                <a:gd name="connsiteX5" fmla="*/ 160045 w 884781"/>
                <a:gd name="connsiteY5" fmla="*/ 384858 h 384865"/>
                <a:gd name="connsiteX6" fmla="*/ 351590 w 884781"/>
                <a:gd name="connsiteY6" fmla="*/ 275463 h 384865"/>
                <a:gd name="connsiteX7" fmla="*/ 752506 w 884781"/>
                <a:gd name="connsiteY7" fmla="*/ 380309 h 384865"/>
                <a:gd name="connsiteX8" fmla="*/ 884542 w 884781"/>
                <a:gd name="connsiteY8" fmla="*/ 233092 h 384865"/>
                <a:gd name="connsiteX0" fmla="*/ 884542 w 884738"/>
                <a:gd name="connsiteY0" fmla="*/ 233092 h 385021"/>
                <a:gd name="connsiteX1" fmla="*/ 728277 w 884738"/>
                <a:gd name="connsiteY1" fmla="*/ 76673 h 385021"/>
                <a:gd name="connsiteX2" fmla="*/ 405547 w 884738"/>
                <a:gd name="connsiteY2" fmla="*/ 659 h 385021"/>
                <a:gd name="connsiteX3" fmla="*/ 80857 w 884738"/>
                <a:gd name="connsiteY3" fmla="*/ 116134 h 385021"/>
                <a:gd name="connsiteX4" fmla="*/ 3519 w 884738"/>
                <a:gd name="connsiteY4" fmla="*/ 280172 h 385021"/>
                <a:gd name="connsiteX5" fmla="*/ 160045 w 884738"/>
                <a:gd name="connsiteY5" fmla="*/ 384858 h 385021"/>
                <a:gd name="connsiteX6" fmla="*/ 419829 w 884738"/>
                <a:gd name="connsiteY6" fmla="*/ 257266 h 385021"/>
                <a:gd name="connsiteX7" fmla="*/ 752506 w 884738"/>
                <a:gd name="connsiteY7" fmla="*/ 380309 h 385021"/>
                <a:gd name="connsiteX8" fmla="*/ 884542 w 884738"/>
                <a:gd name="connsiteY8" fmla="*/ 233092 h 385021"/>
                <a:gd name="connsiteX0" fmla="*/ 888917 w 889113"/>
                <a:gd name="connsiteY0" fmla="*/ 241336 h 393330"/>
                <a:gd name="connsiteX1" fmla="*/ 732652 w 889113"/>
                <a:gd name="connsiteY1" fmla="*/ 84917 h 393330"/>
                <a:gd name="connsiteX2" fmla="*/ 409922 w 889113"/>
                <a:gd name="connsiteY2" fmla="*/ 8903 h 393330"/>
                <a:gd name="connsiteX3" fmla="*/ 7894 w 889113"/>
                <a:gd name="connsiteY3" fmla="*/ 288416 h 393330"/>
                <a:gd name="connsiteX4" fmla="*/ 164420 w 889113"/>
                <a:gd name="connsiteY4" fmla="*/ 393102 h 393330"/>
                <a:gd name="connsiteX5" fmla="*/ 424204 w 889113"/>
                <a:gd name="connsiteY5" fmla="*/ 265510 h 393330"/>
                <a:gd name="connsiteX6" fmla="*/ 756881 w 889113"/>
                <a:gd name="connsiteY6" fmla="*/ 388553 h 393330"/>
                <a:gd name="connsiteX7" fmla="*/ 888917 w 889113"/>
                <a:gd name="connsiteY7" fmla="*/ 241336 h 393330"/>
                <a:gd name="connsiteX0" fmla="*/ 888917 w 889113"/>
                <a:gd name="connsiteY0" fmla="*/ 232686 h 384680"/>
                <a:gd name="connsiteX1" fmla="*/ 409922 w 889113"/>
                <a:gd name="connsiteY1" fmla="*/ 253 h 384680"/>
                <a:gd name="connsiteX2" fmla="*/ 7894 w 889113"/>
                <a:gd name="connsiteY2" fmla="*/ 279766 h 384680"/>
                <a:gd name="connsiteX3" fmla="*/ 164420 w 889113"/>
                <a:gd name="connsiteY3" fmla="*/ 384452 h 384680"/>
                <a:gd name="connsiteX4" fmla="*/ 424204 w 889113"/>
                <a:gd name="connsiteY4" fmla="*/ 256860 h 384680"/>
                <a:gd name="connsiteX5" fmla="*/ 756881 w 889113"/>
                <a:gd name="connsiteY5" fmla="*/ 379903 h 384680"/>
                <a:gd name="connsiteX6" fmla="*/ 888917 w 889113"/>
                <a:gd name="connsiteY6" fmla="*/ 232686 h 384680"/>
                <a:gd name="connsiteX0" fmla="*/ 893285 w 893481"/>
                <a:gd name="connsiteY0" fmla="*/ 232435 h 384315"/>
                <a:gd name="connsiteX1" fmla="*/ 414290 w 893481"/>
                <a:gd name="connsiteY1" fmla="*/ 2 h 384315"/>
                <a:gd name="connsiteX2" fmla="*/ 7713 w 893481"/>
                <a:gd name="connsiteY2" fmla="*/ 229474 h 384315"/>
                <a:gd name="connsiteX3" fmla="*/ 168788 w 893481"/>
                <a:gd name="connsiteY3" fmla="*/ 384201 h 384315"/>
                <a:gd name="connsiteX4" fmla="*/ 428572 w 893481"/>
                <a:gd name="connsiteY4" fmla="*/ 256609 h 384315"/>
                <a:gd name="connsiteX5" fmla="*/ 761249 w 893481"/>
                <a:gd name="connsiteY5" fmla="*/ 379652 h 384315"/>
                <a:gd name="connsiteX6" fmla="*/ 893285 w 893481"/>
                <a:gd name="connsiteY6" fmla="*/ 232435 h 384315"/>
                <a:gd name="connsiteX0" fmla="*/ 906132 w 906328"/>
                <a:gd name="connsiteY0" fmla="*/ 232435 h 407047"/>
                <a:gd name="connsiteX1" fmla="*/ 427137 w 906328"/>
                <a:gd name="connsiteY1" fmla="*/ 2 h 407047"/>
                <a:gd name="connsiteX2" fmla="*/ 20560 w 906328"/>
                <a:gd name="connsiteY2" fmla="*/ 229474 h 407047"/>
                <a:gd name="connsiteX3" fmla="*/ 99749 w 906328"/>
                <a:gd name="connsiteY3" fmla="*/ 406947 h 407047"/>
                <a:gd name="connsiteX4" fmla="*/ 441419 w 906328"/>
                <a:gd name="connsiteY4" fmla="*/ 256609 h 407047"/>
                <a:gd name="connsiteX5" fmla="*/ 774096 w 906328"/>
                <a:gd name="connsiteY5" fmla="*/ 379652 h 407047"/>
                <a:gd name="connsiteX6" fmla="*/ 906132 w 906328"/>
                <a:gd name="connsiteY6" fmla="*/ 232435 h 407047"/>
                <a:gd name="connsiteX0" fmla="*/ 902270 w 902466"/>
                <a:gd name="connsiteY0" fmla="*/ 232808 h 407981"/>
                <a:gd name="connsiteX1" fmla="*/ 423275 w 902466"/>
                <a:gd name="connsiteY1" fmla="*/ 375 h 407981"/>
                <a:gd name="connsiteX2" fmla="*/ 21247 w 902466"/>
                <a:gd name="connsiteY2" fmla="*/ 184354 h 407981"/>
                <a:gd name="connsiteX3" fmla="*/ 95887 w 902466"/>
                <a:gd name="connsiteY3" fmla="*/ 407320 h 407981"/>
                <a:gd name="connsiteX4" fmla="*/ 437557 w 902466"/>
                <a:gd name="connsiteY4" fmla="*/ 256982 h 407981"/>
                <a:gd name="connsiteX5" fmla="*/ 770234 w 902466"/>
                <a:gd name="connsiteY5" fmla="*/ 380025 h 407981"/>
                <a:gd name="connsiteX6" fmla="*/ 902270 w 902466"/>
                <a:gd name="connsiteY6" fmla="*/ 232808 h 407981"/>
                <a:gd name="connsiteX0" fmla="*/ 861326 w 861748"/>
                <a:gd name="connsiteY0" fmla="*/ 155270 h 407780"/>
                <a:gd name="connsiteX1" fmla="*/ 423275 w 861748"/>
                <a:gd name="connsiteY1" fmla="*/ 174 h 407780"/>
                <a:gd name="connsiteX2" fmla="*/ 21247 w 861748"/>
                <a:gd name="connsiteY2" fmla="*/ 184153 h 407780"/>
                <a:gd name="connsiteX3" fmla="*/ 95887 w 861748"/>
                <a:gd name="connsiteY3" fmla="*/ 407119 h 407780"/>
                <a:gd name="connsiteX4" fmla="*/ 437557 w 861748"/>
                <a:gd name="connsiteY4" fmla="*/ 256781 h 407780"/>
                <a:gd name="connsiteX5" fmla="*/ 770234 w 861748"/>
                <a:gd name="connsiteY5" fmla="*/ 379824 h 407780"/>
                <a:gd name="connsiteX6" fmla="*/ 861326 w 861748"/>
                <a:gd name="connsiteY6" fmla="*/ 155270 h 407780"/>
                <a:gd name="connsiteX0" fmla="*/ 861326 w 874274"/>
                <a:gd name="connsiteY0" fmla="*/ 155257 h 407767"/>
                <a:gd name="connsiteX1" fmla="*/ 423275 w 874274"/>
                <a:gd name="connsiteY1" fmla="*/ 161 h 407767"/>
                <a:gd name="connsiteX2" fmla="*/ 21247 w 874274"/>
                <a:gd name="connsiteY2" fmla="*/ 184140 h 407767"/>
                <a:gd name="connsiteX3" fmla="*/ 95887 w 874274"/>
                <a:gd name="connsiteY3" fmla="*/ 407106 h 407767"/>
                <a:gd name="connsiteX4" fmla="*/ 437557 w 874274"/>
                <a:gd name="connsiteY4" fmla="*/ 256768 h 407767"/>
                <a:gd name="connsiteX5" fmla="*/ 770234 w 874274"/>
                <a:gd name="connsiteY5" fmla="*/ 379811 h 407767"/>
                <a:gd name="connsiteX6" fmla="*/ 861326 w 874274"/>
                <a:gd name="connsiteY6" fmla="*/ 155257 h 407767"/>
                <a:gd name="connsiteX0" fmla="*/ 861326 w 874274"/>
                <a:gd name="connsiteY0" fmla="*/ 177849 h 407613"/>
                <a:gd name="connsiteX1" fmla="*/ 423275 w 874274"/>
                <a:gd name="connsiteY1" fmla="*/ 7 h 407613"/>
                <a:gd name="connsiteX2" fmla="*/ 21247 w 874274"/>
                <a:gd name="connsiteY2" fmla="*/ 183986 h 407613"/>
                <a:gd name="connsiteX3" fmla="*/ 95887 w 874274"/>
                <a:gd name="connsiteY3" fmla="*/ 406952 h 407613"/>
                <a:gd name="connsiteX4" fmla="*/ 437557 w 874274"/>
                <a:gd name="connsiteY4" fmla="*/ 256614 h 407613"/>
                <a:gd name="connsiteX5" fmla="*/ 770234 w 874274"/>
                <a:gd name="connsiteY5" fmla="*/ 379657 h 407613"/>
                <a:gd name="connsiteX6" fmla="*/ 861326 w 874274"/>
                <a:gd name="connsiteY6" fmla="*/ 177849 h 407613"/>
                <a:gd name="connsiteX0" fmla="*/ 863296 w 881505"/>
                <a:gd name="connsiteY0" fmla="*/ 177849 h 407613"/>
                <a:gd name="connsiteX1" fmla="*/ 452540 w 881505"/>
                <a:gd name="connsiteY1" fmla="*/ 7 h 407613"/>
                <a:gd name="connsiteX2" fmla="*/ 23217 w 881505"/>
                <a:gd name="connsiteY2" fmla="*/ 183986 h 407613"/>
                <a:gd name="connsiteX3" fmla="*/ 97857 w 881505"/>
                <a:gd name="connsiteY3" fmla="*/ 406952 h 407613"/>
                <a:gd name="connsiteX4" fmla="*/ 439527 w 881505"/>
                <a:gd name="connsiteY4" fmla="*/ 256614 h 407613"/>
                <a:gd name="connsiteX5" fmla="*/ 772204 w 881505"/>
                <a:gd name="connsiteY5" fmla="*/ 379657 h 407613"/>
                <a:gd name="connsiteX6" fmla="*/ 863296 w 881505"/>
                <a:gd name="connsiteY6" fmla="*/ 177849 h 407613"/>
                <a:gd name="connsiteX0" fmla="*/ 861813 w 880022"/>
                <a:gd name="connsiteY0" fmla="*/ 177849 h 407613"/>
                <a:gd name="connsiteX1" fmla="*/ 451057 w 880022"/>
                <a:gd name="connsiteY1" fmla="*/ 7 h 407613"/>
                <a:gd name="connsiteX2" fmla="*/ 21734 w 880022"/>
                <a:gd name="connsiteY2" fmla="*/ 183986 h 407613"/>
                <a:gd name="connsiteX3" fmla="*/ 96374 w 880022"/>
                <a:gd name="connsiteY3" fmla="*/ 406952 h 407613"/>
                <a:gd name="connsiteX4" fmla="*/ 438044 w 880022"/>
                <a:gd name="connsiteY4" fmla="*/ 256614 h 407613"/>
                <a:gd name="connsiteX5" fmla="*/ 770721 w 880022"/>
                <a:gd name="connsiteY5" fmla="*/ 379657 h 407613"/>
                <a:gd name="connsiteX6" fmla="*/ 861813 w 880022"/>
                <a:gd name="connsiteY6" fmla="*/ 177849 h 407613"/>
                <a:gd name="connsiteX0" fmla="*/ 877703 w 895912"/>
                <a:gd name="connsiteY0" fmla="*/ 177849 h 407613"/>
                <a:gd name="connsiteX1" fmla="*/ 466947 w 895912"/>
                <a:gd name="connsiteY1" fmla="*/ 7 h 407613"/>
                <a:gd name="connsiteX2" fmla="*/ 37624 w 895912"/>
                <a:gd name="connsiteY2" fmla="*/ 183986 h 407613"/>
                <a:gd name="connsiteX3" fmla="*/ 112264 w 895912"/>
                <a:gd name="connsiteY3" fmla="*/ 406952 h 407613"/>
                <a:gd name="connsiteX4" fmla="*/ 453934 w 895912"/>
                <a:gd name="connsiteY4" fmla="*/ 256614 h 407613"/>
                <a:gd name="connsiteX5" fmla="*/ 786611 w 895912"/>
                <a:gd name="connsiteY5" fmla="*/ 379657 h 407613"/>
                <a:gd name="connsiteX6" fmla="*/ 877703 w 895912"/>
                <a:gd name="connsiteY6" fmla="*/ 177849 h 407613"/>
                <a:gd name="connsiteX0" fmla="*/ 877703 w 903566"/>
                <a:gd name="connsiteY0" fmla="*/ 177851 h 407615"/>
                <a:gd name="connsiteX1" fmla="*/ 466947 w 903566"/>
                <a:gd name="connsiteY1" fmla="*/ 9 h 407615"/>
                <a:gd name="connsiteX2" fmla="*/ 37624 w 903566"/>
                <a:gd name="connsiteY2" fmla="*/ 183988 h 407615"/>
                <a:gd name="connsiteX3" fmla="*/ 112264 w 903566"/>
                <a:gd name="connsiteY3" fmla="*/ 406954 h 407615"/>
                <a:gd name="connsiteX4" fmla="*/ 453934 w 903566"/>
                <a:gd name="connsiteY4" fmla="*/ 256616 h 407615"/>
                <a:gd name="connsiteX5" fmla="*/ 786611 w 903566"/>
                <a:gd name="connsiteY5" fmla="*/ 379659 h 407615"/>
                <a:gd name="connsiteX6" fmla="*/ 877703 w 903566"/>
                <a:gd name="connsiteY6" fmla="*/ 177851 h 407615"/>
                <a:gd name="connsiteX0" fmla="*/ 877703 w 910726"/>
                <a:gd name="connsiteY0" fmla="*/ 177851 h 407615"/>
                <a:gd name="connsiteX1" fmla="*/ 466947 w 910726"/>
                <a:gd name="connsiteY1" fmla="*/ 9 h 407615"/>
                <a:gd name="connsiteX2" fmla="*/ 37624 w 910726"/>
                <a:gd name="connsiteY2" fmla="*/ 183988 h 407615"/>
                <a:gd name="connsiteX3" fmla="*/ 112264 w 910726"/>
                <a:gd name="connsiteY3" fmla="*/ 406954 h 407615"/>
                <a:gd name="connsiteX4" fmla="*/ 453934 w 910726"/>
                <a:gd name="connsiteY4" fmla="*/ 256616 h 407615"/>
                <a:gd name="connsiteX5" fmla="*/ 786611 w 910726"/>
                <a:gd name="connsiteY5" fmla="*/ 379659 h 407615"/>
                <a:gd name="connsiteX6" fmla="*/ 877703 w 910726"/>
                <a:gd name="connsiteY6" fmla="*/ 177851 h 407615"/>
                <a:gd name="connsiteX0" fmla="*/ 886254 w 919277"/>
                <a:gd name="connsiteY0" fmla="*/ 177851 h 407615"/>
                <a:gd name="connsiteX1" fmla="*/ 475498 w 919277"/>
                <a:gd name="connsiteY1" fmla="*/ 9 h 407615"/>
                <a:gd name="connsiteX2" fmla="*/ 46175 w 919277"/>
                <a:gd name="connsiteY2" fmla="*/ 183988 h 407615"/>
                <a:gd name="connsiteX3" fmla="*/ 120815 w 919277"/>
                <a:gd name="connsiteY3" fmla="*/ 406954 h 407615"/>
                <a:gd name="connsiteX4" fmla="*/ 462485 w 919277"/>
                <a:gd name="connsiteY4" fmla="*/ 256616 h 407615"/>
                <a:gd name="connsiteX5" fmla="*/ 795162 w 919277"/>
                <a:gd name="connsiteY5" fmla="*/ 379659 h 407615"/>
                <a:gd name="connsiteX6" fmla="*/ 886254 w 919277"/>
                <a:gd name="connsiteY6" fmla="*/ 177851 h 40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277" h="407615">
                  <a:moveTo>
                    <a:pt x="886254" y="177851"/>
                  </a:moveTo>
                  <a:cubicBezTo>
                    <a:pt x="814780" y="78182"/>
                    <a:pt x="615511" y="-1014"/>
                    <a:pt x="475498" y="9"/>
                  </a:cubicBezTo>
                  <a:cubicBezTo>
                    <a:pt x="335485" y="1032"/>
                    <a:pt x="149052" y="59297"/>
                    <a:pt x="46175" y="183988"/>
                  </a:cubicBezTo>
                  <a:cubicBezTo>
                    <a:pt x="-45908" y="295596"/>
                    <a:pt x="10486" y="394849"/>
                    <a:pt x="120815" y="406954"/>
                  </a:cubicBezTo>
                  <a:cubicBezTo>
                    <a:pt x="231144" y="419059"/>
                    <a:pt x="350094" y="261165"/>
                    <a:pt x="462485" y="256616"/>
                  </a:cubicBezTo>
                  <a:cubicBezTo>
                    <a:pt x="574876" y="252067"/>
                    <a:pt x="683590" y="397335"/>
                    <a:pt x="795162" y="379659"/>
                  </a:cubicBezTo>
                  <a:cubicBezTo>
                    <a:pt x="906734" y="361983"/>
                    <a:pt x="957728" y="277520"/>
                    <a:pt x="886254" y="177851"/>
                  </a:cubicBezTo>
                  <a:close/>
                </a:path>
              </a:pathLst>
            </a:cu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F05EF59-8FB3-BB49-B1E9-48EB7BB6D260}"/>
                </a:ext>
              </a:extLst>
            </p:cNvPr>
            <p:cNvSpPr/>
            <p:nvPr/>
          </p:nvSpPr>
          <p:spPr>
            <a:xfrm>
              <a:off x="6728219" y="2314059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7610F1-9EE0-2D47-AA74-BDE93EFBF7A6}"/>
              </a:ext>
            </a:extLst>
          </p:cNvPr>
          <p:cNvGrpSpPr/>
          <p:nvPr/>
        </p:nvGrpSpPr>
        <p:grpSpPr>
          <a:xfrm>
            <a:off x="7400624" y="4031471"/>
            <a:ext cx="1381920" cy="1680289"/>
            <a:chOff x="6153172" y="3272711"/>
            <a:chExt cx="1381920" cy="168028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73BE447-4D75-9549-A6C4-5538EFCC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172" y="3272711"/>
              <a:ext cx="1381920" cy="1680289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8925B1-EC02-074B-9F2C-570A82617518}"/>
                </a:ext>
              </a:extLst>
            </p:cNvPr>
            <p:cNvSpPr/>
            <p:nvPr/>
          </p:nvSpPr>
          <p:spPr>
            <a:xfrm>
              <a:off x="6719511" y="3994803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596FF6-226C-0A43-9D31-DBC4BF95A751}"/>
                </a:ext>
              </a:extLst>
            </p:cNvPr>
            <p:cNvSpPr/>
            <p:nvPr/>
          </p:nvSpPr>
          <p:spPr>
            <a:xfrm>
              <a:off x="6692723" y="3837219"/>
              <a:ext cx="320232" cy="526671"/>
            </a:xfrm>
            <a:prstGeom prst="ellipse">
              <a:avLst/>
            </a:pr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transitions between electronic states in molecules?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9C1C6F-9528-634E-B99D-77C0CDCA34F3}"/>
                  </a:ext>
                </a:extLst>
              </p:cNvPr>
              <p:cNvSpPr txBox="1"/>
              <p:nvPr/>
            </p:nvSpPr>
            <p:spPr>
              <a:xfrm>
                <a:off x="3099577" y="2362200"/>
                <a:ext cx="2286000" cy="113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9C1C6F-9528-634E-B99D-77C0CDCA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77" y="2362200"/>
                <a:ext cx="2286000" cy="1133708"/>
              </a:xfrm>
              <a:prstGeom prst="rect">
                <a:avLst/>
              </a:prstGeom>
              <a:blipFill>
                <a:blip r:embed="rId4"/>
                <a:stretch>
                  <a:fillRect r="-2928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C3BA4E-38A9-2C49-8826-87975A6B8D3C}"/>
              </a:ext>
            </a:extLst>
          </p:cNvPr>
          <p:cNvGrpSpPr>
            <a:grpSpLocks noChangeAspect="1"/>
          </p:cNvGrpSpPr>
          <p:nvPr/>
        </p:nvGrpSpPr>
        <p:grpSpPr>
          <a:xfrm>
            <a:off x="274799" y="3457923"/>
            <a:ext cx="3394176" cy="2459200"/>
            <a:chOff x="261878" y="943276"/>
            <a:chExt cx="3340486" cy="2420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38A33C-153B-C849-AC35-92A90BB514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8" b="43029"/>
            <a:stretch/>
          </p:blipFill>
          <p:spPr bwMode="auto">
            <a:xfrm>
              <a:off x="261878" y="1159844"/>
              <a:ext cx="3340486" cy="220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83AE05-B928-584D-9D0C-C50120C4597F}"/>
                </a:ext>
              </a:extLst>
            </p:cNvPr>
            <p:cNvSpPr/>
            <p:nvPr/>
          </p:nvSpPr>
          <p:spPr>
            <a:xfrm>
              <a:off x="2050181" y="943276"/>
              <a:ext cx="356135" cy="43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1C5FCD31-0FB4-7449-8817-7D297BA0D09B}"/>
              </a:ext>
            </a:extLst>
          </p:cNvPr>
          <p:cNvSpPr/>
          <p:nvPr/>
        </p:nvSpPr>
        <p:spPr>
          <a:xfrm rot="15466484">
            <a:off x="2423950" y="2395530"/>
            <a:ext cx="1789901" cy="2134686"/>
          </a:xfrm>
          <a:prstGeom prst="arc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8C375-DB54-C54E-AF5F-4EE021AC4DF8}"/>
              </a:ext>
            </a:extLst>
          </p:cNvPr>
          <p:cNvSpPr txBox="1"/>
          <p:nvPr/>
        </p:nvSpPr>
        <p:spPr>
          <a:xfrm>
            <a:off x="706792" y="15634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Hamiltonian: what are the energies and the couplings between the relevant electronic states? </a:t>
            </a: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01D21484-4AEF-D246-9451-E15ED74FC105}"/>
              </a:ext>
            </a:extLst>
          </p:cNvPr>
          <p:cNvSpPr/>
          <p:nvPr/>
        </p:nvSpPr>
        <p:spPr>
          <a:xfrm rot="6133516" flipH="1">
            <a:off x="5150620" y="2402654"/>
            <a:ext cx="1789901" cy="2134686"/>
          </a:xfrm>
          <a:prstGeom prst="arc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-Right Arrow 79">
            <a:extLst>
              <a:ext uri="{FF2B5EF4-FFF2-40B4-BE49-F238E27FC236}">
                <a16:creationId xmlns:a16="http://schemas.microsoft.com/office/drawing/2014/main" id="{D942D6D5-9E8B-EC4F-AF9C-446CFA652F09}"/>
              </a:ext>
            </a:extLst>
          </p:cNvPr>
          <p:cNvSpPr/>
          <p:nvPr/>
        </p:nvSpPr>
        <p:spPr>
          <a:xfrm>
            <a:off x="6528576" y="4553034"/>
            <a:ext cx="838200" cy="38525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6EF0FAE-E0C5-9848-9573-418ED3F187AF}"/>
              </a:ext>
            </a:extLst>
          </p:cNvPr>
          <p:cNvSpPr/>
          <p:nvPr/>
        </p:nvSpPr>
        <p:spPr>
          <a:xfrm>
            <a:off x="5070845" y="3929400"/>
            <a:ext cx="1457731" cy="188443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2B47EA0-D55D-2444-9726-896F777B3A7D}"/>
              </a:ext>
            </a:extLst>
          </p:cNvPr>
          <p:cNvSpPr/>
          <p:nvPr/>
        </p:nvSpPr>
        <p:spPr>
          <a:xfrm>
            <a:off x="7357958" y="3894665"/>
            <a:ext cx="1457731" cy="188443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235FF4-7EBF-3146-A195-5A9E90448EBF}"/>
              </a:ext>
            </a:extLst>
          </p:cNvPr>
          <p:cNvSpPr txBox="1"/>
          <p:nvPr/>
        </p:nvSpPr>
        <p:spPr>
          <a:xfrm>
            <a:off x="4888698" y="3938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C5FA21-9C01-D44C-98DB-C0B075BB101D}"/>
              </a:ext>
            </a:extLst>
          </p:cNvPr>
          <p:cNvSpPr txBox="1"/>
          <p:nvPr/>
        </p:nvSpPr>
        <p:spPr>
          <a:xfrm>
            <a:off x="8576846" y="38946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9392952-CAB6-DE4A-9AA8-E56A6AF89AC4}"/>
              </a:ext>
            </a:extLst>
          </p:cNvPr>
          <p:cNvSpPr txBox="1"/>
          <p:nvPr/>
        </p:nvSpPr>
        <p:spPr>
          <a:xfrm>
            <a:off x="6697053" y="4110147"/>
            <a:ext cx="51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AB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2F7379-06E6-9D43-A898-5C103792D104}"/>
              </a:ext>
            </a:extLst>
          </p:cNvPr>
          <p:cNvSpPr txBox="1"/>
          <p:nvPr/>
        </p:nvSpPr>
        <p:spPr>
          <a:xfrm>
            <a:off x="2401549" y="37959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4A300A-A78E-AF4B-8B32-5C91910BE76B}"/>
              </a:ext>
            </a:extLst>
          </p:cNvPr>
          <p:cNvSpPr txBox="1"/>
          <p:nvPr/>
        </p:nvSpPr>
        <p:spPr>
          <a:xfrm>
            <a:off x="2986898" y="47462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77FD588E-8A41-2644-91AC-CA7FF12D6BB5}"/>
              </a:ext>
            </a:extLst>
          </p:cNvPr>
          <p:cNvSpPr/>
          <p:nvPr/>
        </p:nvSpPr>
        <p:spPr>
          <a:xfrm>
            <a:off x="2113725" y="4101354"/>
            <a:ext cx="906817" cy="873196"/>
          </a:xfrm>
          <a:custGeom>
            <a:avLst/>
            <a:gdLst>
              <a:gd name="connsiteX0" fmla="*/ 420200 w 686014"/>
              <a:gd name="connsiteY0" fmla="*/ 0 h 786809"/>
              <a:gd name="connsiteX1" fmla="*/ 5531 w 686014"/>
              <a:gd name="connsiteY1" fmla="*/ 350874 h 786809"/>
              <a:gd name="connsiteX2" fmla="*/ 686014 w 686014"/>
              <a:gd name="connsiteY2" fmla="*/ 786809 h 786809"/>
              <a:gd name="connsiteX0" fmla="*/ 336109 w 693379"/>
              <a:gd name="connsiteY0" fmla="*/ 0 h 768102"/>
              <a:gd name="connsiteX1" fmla="*/ 12896 w 693379"/>
              <a:gd name="connsiteY1" fmla="*/ 332167 h 768102"/>
              <a:gd name="connsiteX2" fmla="*/ 693379 w 693379"/>
              <a:gd name="connsiteY2" fmla="*/ 768102 h 768102"/>
              <a:gd name="connsiteX0" fmla="*/ 326568 w 683838"/>
              <a:gd name="connsiteY0" fmla="*/ 0 h 768102"/>
              <a:gd name="connsiteX1" fmla="*/ 13516 w 683838"/>
              <a:gd name="connsiteY1" fmla="*/ 397637 h 768102"/>
              <a:gd name="connsiteX2" fmla="*/ 683838 w 683838"/>
              <a:gd name="connsiteY2" fmla="*/ 768102 h 768102"/>
              <a:gd name="connsiteX0" fmla="*/ 336645 w 866665"/>
              <a:gd name="connsiteY0" fmla="*/ 0 h 768102"/>
              <a:gd name="connsiteX1" fmla="*/ 23593 w 866665"/>
              <a:gd name="connsiteY1" fmla="*/ 397637 h 768102"/>
              <a:gd name="connsiteX2" fmla="*/ 866665 w 866665"/>
              <a:gd name="connsiteY2" fmla="*/ 768102 h 76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65" h="768102">
                <a:moveTo>
                  <a:pt x="336645" y="0"/>
                </a:moveTo>
                <a:cubicBezTo>
                  <a:pt x="107159" y="109869"/>
                  <a:pt x="-64744" y="269620"/>
                  <a:pt x="23593" y="397637"/>
                </a:cubicBezTo>
                <a:cubicBezTo>
                  <a:pt x="111930" y="525654"/>
                  <a:pt x="693000" y="686586"/>
                  <a:pt x="866665" y="768102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879F288-9152-E04B-BEBE-D1870D9D584B}"/>
              </a:ext>
            </a:extLst>
          </p:cNvPr>
          <p:cNvSpPr txBox="1"/>
          <p:nvPr/>
        </p:nvSpPr>
        <p:spPr>
          <a:xfrm>
            <a:off x="300408" y="5945518"/>
            <a:ext cx="33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 – nuclear coordinates (bond lengths, angles)</a:t>
            </a:r>
          </a:p>
        </p:txBody>
      </p:sp>
    </p:spTree>
    <p:extLst>
      <p:ext uri="{BB962C8B-B14F-4D97-AF65-F5344CB8AC3E}">
        <p14:creationId xmlns:p14="http://schemas.microsoft.com/office/powerpoint/2010/main" val="363606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Inelastic X-ray Scattering</a:t>
            </a:r>
            <a:endParaRPr lang="en-CA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A670C5-B6B9-554F-B698-1F7CF13758FF}"/>
              </a:ext>
            </a:extLst>
          </p:cNvPr>
          <p:cNvGrpSpPr>
            <a:grpSpLocks noChangeAspect="1"/>
          </p:cNvGrpSpPr>
          <p:nvPr/>
        </p:nvGrpSpPr>
        <p:grpSpPr>
          <a:xfrm>
            <a:off x="111024" y="1274600"/>
            <a:ext cx="3394176" cy="2459200"/>
            <a:chOff x="261878" y="943276"/>
            <a:chExt cx="3340486" cy="24203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2829E8F-0ADF-4947-8A44-A1072FF95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8" b="43029"/>
            <a:stretch/>
          </p:blipFill>
          <p:spPr bwMode="auto">
            <a:xfrm>
              <a:off x="261878" y="1159844"/>
              <a:ext cx="3340486" cy="220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9AD3F3-71FB-9145-BD2C-E1E136DA2B10}"/>
                </a:ext>
              </a:extLst>
            </p:cNvPr>
            <p:cNvSpPr/>
            <p:nvPr/>
          </p:nvSpPr>
          <p:spPr>
            <a:xfrm>
              <a:off x="2050181" y="943276"/>
              <a:ext cx="356135" cy="43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95189917-0F4D-BC4A-9531-24AC2507E66E}"/>
              </a:ext>
            </a:extLst>
          </p:cNvPr>
          <p:cNvSpPr txBox="1"/>
          <p:nvPr/>
        </p:nvSpPr>
        <p:spPr>
          <a:xfrm>
            <a:off x="2237774" y="16314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1BD231D-A062-ED4D-88E6-3E3C3E61E95B}"/>
              </a:ext>
            </a:extLst>
          </p:cNvPr>
          <p:cNvSpPr txBox="1"/>
          <p:nvPr/>
        </p:nvSpPr>
        <p:spPr>
          <a:xfrm>
            <a:off x="2823123" y="2581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13184571-4882-8D43-BC72-C006133BDFC6}"/>
              </a:ext>
            </a:extLst>
          </p:cNvPr>
          <p:cNvSpPr/>
          <p:nvPr/>
        </p:nvSpPr>
        <p:spPr>
          <a:xfrm>
            <a:off x="1949950" y="1936796"/>
            <a:ext cx="906817" cy="873196"/>
          </a:xfrm>
          <a:custGeom>
            <a:avLst/>
            <a:gdLst>
              <a:gd name="connsiteX0" fmla="*/ 420200 w 686014"/>
              <a:gd name="connsiteY0" fmla="*/ 0 h 786809"/>
              <a:gd name="connsiteX1" fmla="*/ 5531 w 686014"/>
              <a:gd name="connsiteY1" fmla="*/ 350874 h 786809"/>
              <a:gd name="connsiteX2" fmla="*/ 686014 w 686014"/>
              <a:gd name="connsiteY2" fmla="*/ 786809 h 786809"/>
              <a:gd name="connsiteX0" fmla="*/ 336109 w 693379"/>
              <a:gd name="connsiteY0" fmla="*/ 0 h 768102"/>
              <a:gd name="connsiteX1" fmla="*/ 12896 w 693379"/>
              <a:gd name="connsiteY1" fmla="*/ 332167 h 768102"/>
              <a:gd name="connsiteX2" fmla="*/ 693379 w 693379"/>
              <a:gd name="connsiteY2" fmla="*/ 768102 h 768102"/>
              <a:gd name="connsiteX0" fmla="*/ 326568 w 683838"/>
              <a:gd name="connsiteY0" fmla="*/ 0 h 768102"/>
              <a:gd name="connsiteX1" fmla="*/ 13516 w 683838"/>
              <a:gd name="connsiteY1" fmla="*/ 397637 h 768102"/>
              <a:gd name="connsiteX2" fmla="*/ 683838 w 683838"/>
              <a:gd name="connsiteY2" fmla="*/ 768102 h 768102"/>
              <a:gd name="connsiteX0" fmla="*/ 336645 w 866665"/>
              <a:gd name="connsiteY0" fmla="*/ 0 h 768102"/>
              <a:gd name="connsiteX1" fmla="*/ 23593 w 866665"/>
              <a:gd name="connsiteY1" fmla="*/ 397637 h 768102"/>
              <a:gd name="connsiteX2" fmla="*/ 866665 w 866665"/>
              <a:gd name="connsiteY2" fmla="*/ 768102 h 76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65" h="768102">
                <a:moveTo>
                  <a:pt x="336645" y="0"/>
                </a:moveTo>
                <a:cubicBezTo>
                  <a:pt x="107159" y="109869"/>
                  <a:pt x="-64744" y="269620"/>
                  <a:pt x="23593" y="397637"/>
                </a:cubicBezTo>
                <a:cubicBezTo>
                  <a:pt x="111930" y="525654"/>
                  <a:pt x="693000" y="686586"/>
                  <a:pt x="866665" y="768102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CA6B63-4D87-A746-BA4F-102649C94676}"/>
              </a:ext>
            </a:extLst>
          </p:cNvPr>
          <p:cNvCxnSpPr/>
          <p:nvPr/>
        </p:nvCxnSpPr>
        <p:spPr>
          <a:xfrm>
            <a:off x="4715347" y="1935064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1DE35D4-6AB9-3043-A61D-8033B47FB4C6}"/>
              </a:ext>
            </a:extLst>
          </p:cNvPr>
          <p:cNvCxnSpPr/>
          <p:nvPr/>
        </p:nvCxnSpPr>
        <p:spPr>
          <a:xfrm>
            <a:off x="4715347" y="21336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FCD053C-A7FF-204B-91B1-73DFF1FB9FBD}"/>
              </a:ext>
            </a:extLst>
          </p:cNvPr>
          <p:cNvCxnSpPr/>
          <p:nvPr/>
        </p:nvCxnSpPr>
        <p:spPr>
          <a:xfrm>
            <a:off x="4715347" y="22860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C84E0EA-821F-ED46-B108-964314DE2361}"/>
              </a:ext>
            </a:extLst>
          </p:cNvPr>
          <p:cNvCxnSpPr/>
          <p:nvPr/>
        </p:nvCxnSpPr>
        <p:spPr>
          <a:xfrm>
            <a:off x="4715347" y="201555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94B8B0-BE20-354C-AA0C-067D20FB89BB}"/>
              </a:ext>
            </a:extLst>
          </p:cNvPr>
          <p:cNvSpPr txBox="1"/>
          <p:nvPr/>
        </p:nvSpPr>
        <p:spPr>
          <a:xfrm>
            <a:off x="3065126" y="1469578"/>
            <a:ext cx="180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Valence orbitals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4B9FC0-6C48-654E-A092-464DF6FD72F0}"/>
              </a:ext>
            </a:extLst>
          </p:cNvPr>
          <p:cNvCxnSpPr/>
          <p:nvPr/>
        </p:nvCxnSpPr>
        <p:spPr>
          <a:xfrm flipV="1">
            <a:off x="4572000" y="1816068"/>
            <a:ext cx="0" cy="55732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77403D-BC11-724F-B5E7-E7DD58E4074C}"/>
              </a:ext>
            </a:extLst>
          </p:cNvPr>
          <p:cNvSpPr txBox="1"/>
          <p:nvPr/>
        </p:nvSpPr>
        <p:spPr>
          <a:xfrm>
            <a:off x="3627906" y="193162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 eV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13DFC95-5D01-4842-88C3-FA5E3D626F6A}"/>
              </a:ext>
            </a:extLst>
          </p:cNvPr>
          <p:cNvCxnSpPr/>
          <p:nvPr/>
        </p:nvCxnSpPr>
        <p:spPr>
          <a:xfrm>
            <a:off x="4723154" y="5105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D255C71-1457-8F44-ABE5-033656D453F8}"/>
              </a:ext>
            </a:extLst>
          </p:cNvPr>
          <p:cNvCxnSpPr/>
          <p:nvPr/>
        </p:nvCxnSpPr>
        <p:spPr>
          <a:xfrm>
            <a:off x="4723154" y="6318251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5BD4FBF-08C3-DF47-8C4F-F75B8CE43408}"/>
              </a:ext>
            </a:extLst>
          </p:cNvPr>
          <p:cNvSpPr txBox="1"/>
          <p:nvPr/>
        </p:nvSpPr>
        <p:spPr>
          <a:xfrm>
            <a:off x="2823123" y="457974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orbitals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7B390A6-DB25-304D-BF56-3D9DA8C6D8B5}"/>
              </a:ext>
            </a:extLst>
          </p:cNvPr>
          <p:cNvCxnSpPr>
            <a:cxnSpLocks/>
          </p:cNvCxnSpPr>
          <p:nvPr/>
        </p:nvCxnSpPr>
        <p:spPr>
          <a:xfrm flipV="1">
            <a:off x="4572000" y="2393674"/>
            <a:ext cx="0" cy="392457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D98FC72-3588-BA43-8A2C-C132DDBB8F9E}"/>
              </a:ext>
            </a:extLst>
          </p:cNvPr>
          <p:cNvSpPr txBox="1"/>
          <p:nvPr/>
        </p:nvSpPr>
        <p:spPr>
          <a:xfrm>
            <a:off x="3268360" y="536254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–</a:t>
            </a:r>
          </a:p>
          <a:p>
            <a:r>
              <a:rPr lang="en-US" dirty="0"/>
              <a:t>1000 eV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62371A75-A515-B642-A44A-F2EA266268F8}"/>
              </a:ext>
            </a:extLst>
          </p:cNvPr>
          <p:cNvCxnSpPr>
            <a:cxnSpLocks/>
          </p:cNvCxnSpPr>
          <p:nvPr/>
        </p:nvCxnSpPr>
        <p:spPr>
          <a:xfrm>
            <a:off x="5094235" y="2133600"/>
            <a:ext cx="1" cy="418465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DC3B248-23B5-D247-A2F4-20CA93E744E0}"/>
              </a:ext>
            </a:extLst>
          </p:cNvPr>
          <p:cNvCxnSpPr>
            <a:cxnSpLocks/>
          </p:cNvCxnSpPr>
          <p:nvPr/>
        </p:nvCxnSpPr>
        <p:spPr>
          <a:xfrm flipV="1">
            <a:off x="4800600" y="2000734"/>
            <a:ext cx="0" cy="4317517"/>
          </a:xfrm>
          <a:prstGeom prst="straightConnector1">
            <a:avLst/>
          </a:prstGeom>
          <a:ln w="25400" cmpd="sng"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6E2FCA-75BF-4A4D-BA94-5D1657E27AC3}"/>
              </a:ext>
            </a:extLst>
          </p:cNvPr>
          <p:cNvSpPr txBox="1"/>
          <p:nvPr/>
        </p:nvSpPr>
        <p:spPr>
          <a:xfrm>
            <a:off x="5626094" y="32530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RIXS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170B36-C4E5-934F-91B7-B86471FA30CD}"/>
              </a:ext>
            </a:extLst>
          </p:cNvPr>
          <p:cNvSpPr txBox="1"/>
          <p:nvPr/>
        </p:nvSpPr>
        <p:spPr>
          <a:xfrm>
            <a:off x="5619998" y="36365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transfer</a:t>
            </a:r>
            <a:r>
              <a:rPr lang="en-US" dirty="0"/>
              <a:t> = </a:t>
            </a:r>
            <a:r>
              <a:rPr lang="en-US" dirty="0" err="1">
                <a:solidFill>
                  <a:srgbClr val="0432FF"/>
                </a:solidFill>
              </a:rPr>
              <a:t>ħω</a:t>
            </a:r>
            <a:r>
              <a:rPr lang="en-US" baseline="-25000" dirty="0" err="1">
                <a:solidFill>
                  <a:srgbClr val="0432FF"/>
                </a:solidFill>
              </a:rPr>
              <a:t>in</a:t>
            </a:r>
            <a:r>
              <a:rPr lang="en-US" dirty="0" err="1"/>
              <a:t>-</a:t>
            </a:r>
            <a:r>
              <a:rPr lang="en-US" dirty="0" err="1">
                <a:solidFill>
                  <a:srgbClr val="FF0000"/>
                </a:solidFill>
              </a:rPr>
              <a:t>ħω</a:t>
            </a:r>
            <a:r>
              <a:rPr lang="en-US" baseline="-25000" dirty="0" err="1">
                <a:solidFill>
                  <a:srgbClr val="FF0000"/>
                </a:solidFill>
              </a:rPr>
              <a:t>out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85059-70C1-8F48-B6EF-8BEC63DDD55A}"/>
              </a:ext>
            </a:extLst>
          </p:cNvPr>
          <p:cNvSpPr txBox="1"/>
          <p:nvPr/>
        </p:nvSpPr>
        <p:spPr>
          <a:xfrm>
            <a:off x="5758955" y="1539069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states:</a:t>
            </a:r>
          </a:p>
          <a:p>
            <a:r>
              <a:rPr lang="en-US" dirty="0"/>
              <a:t>Valence excited states!</a:t>
            </a:r>
          </a:p>
          <a:p>
            <a:r>
              <a:rPr lang="en-US" dirty="0"/>
              <a:t>Small lifetime broadening.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E24600-333E-B34E-8D5F-607B55A9684D}"/>
              </a:ext>
            </a:extLst>
          </p:cNvPr>
          <p:cNvSpPr txBox="1"/>
          <p:nvPr/>
        </p:nvSpPr>
        <p:spPr>
          <a:xfrm>
            <a:off x="5864567" y="5085549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 states:</a:t>
            </a:r>
          </a:p>
          <a:p>
            <a:r>
              <a:rPr lang="en-US" dirty="0"/>
              <a:t>Core-excited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290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59473D-DAE0-7A44-9F7C-DC41D222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770857" y="2840076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06366" y="29514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60143" y="284007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60143" y="370417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63312" y="3556780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49384" y="2689688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28095" y="355924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A3BD5-8EEA-1B43-A5EE-5BAD8F20D073}"/>
              </a:ext>
            </a:extLst>
          </p:cNvPr>
          <p:cNvGrpSpPr/>
          <p:nvPr/>
        </p:nvGrpSpPr>
        <p:grpSpPr>
          <a:xfrm>
            <a:off x="2212868" y="3558145"/>
            <a:ext cx="869981" cy="288032"/>
            <a:chOff x="2531609" y="4440038"/>
            <a:chExt cx="869981" cy="2880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D18A55-4772-FC48-ADCD-0FF5FE712DD2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9F1A08-4C44-5941-B7B9-2EDACD69BF6F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643D32-6953-2347-8741-AC673E9B0AE4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8CB47F9-52A9-9C43-BC48-68BBE83A4C70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BF7A78-CFB7-BB4B-8143-EDC8F1BF8DBC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91B56DE-4E5B-1444-88B9-599279D1CF9B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21E01F-9EB2-1A41-A5A7-7960C8F88A05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188844" y="3415226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9383AA90-1E67-E84D-BB39-461B3B0842CC}"/>
              </a:ext>
            </a:extLst>
          </p:cNvPr>
          <p:cNvCxnSpPr/>
          <p:nvPr/>
        </p:nvCxnSpPr>
        <p:spPr>
          <a:xfrm flipV="1">
            <a:off x="2884238" y="3596953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50281B8-A5D1-6647-A648-AE0FAF868CFB}"/>
              </a:ext>
            </a:extLst>
          </p:cNvPr>
          <p:cNvGrpSpPr/>
          <p:nvPr/>
        </p:nvGrpSpPr>
        <p:grpSpPr>
          <a:xfrm>
            <a:off x="2212868" y="6279830"/>
            <a:ext cx="288032" cy="288032"/>
            <a:chOff x="2195736" y="1196752"/>
            <a:chExt cx="288032" cy="288032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F366480-92FE-F548-81AA-1F30536C3F04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A4898CA7-12EC-D946-885F-43630E97FBD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C7D859BA-A0CA-8E43-88B2-2C132F053A3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2A6613F-FCE3-BD44-BD48-14502DB11AD2}"/>
              </a:ext>
            </a:extLst>
          </p:cNvPr>
          <p:cNvGrpSpPr/>
          <p:nvPr/>
        </p:nvGrpSpPr>
        <p:grpSpPr>
          <a:xfrm>
            <a:off x="2500900" y="6279830"/>
            <a:ext cx="288032" cy="288032"/>
            <a:chOff x="2195736" y="1196752"/>
            <a:chExt cx="288032" cy="288032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E51710B-EDF7-C848-94B3-5314ECD6DC06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51D3E014-6551-F747-AD63-88FD16F5486E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7BAC40F5-532A-C848-A12C-12C89EC3EE52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CC763A5-E8DB-A54F-979B-4BFED9451D3E}"/>
              </a:ext>
            </a:extLst>
          </p:cNvPr>
          <p:cNvGrpSpPr/>
          <p:nvPr/>
        </p:nvGrpSpPr>
        <p:grpSpPr>
          <a:xfrm>
            <a:off x="2788932" y="6279830"/>
            <a:ext cx="288032" cy="288032"/>
            <a:chOff x="2195736" y="1196752"/>
            <a:chExt cx="288032" cy="288032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9188E92-DD48-A140-BF9C-E00158700F07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BB5F9A8-64D9-5546-ACD8-13098066EACC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FCACBAAC-0E06-7C42-96D7-6A652ACD1A0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4D3312EA-59ED-2E40-B973-5AA244AE1503}"/>
              </a:ext>
            </a:extLst>
          </p:cNvPr>
          <p:cNvSpPr txBox="1"/>
          <p:nvPr/>
        </p:nvSpPr>
        <p:spPr>
          <a:xfrm>
            <a:off x="1485534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3FD73F04-5DAC-B644-8CA8-A607EFF48859}"/>
              </a:ext>
            </a:extLst>
          </p:cNvPr>
          <p:cNvCxnSpPr>
            <a:cxnSpLocks/>
          </p:cNvCxnSpPr>
          <p:nvPr/>
        </p:nvCxnSpPr>
        <p:spPr>
          <a:xfrm flipH="1">
            <a:off x="2945809" y="3687869"/>
            <a:ext cx="11915" cy="27294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D82A041F-086E-8A40-A271-746B88F64370}"/>
              </a:ext>
            </a:extLst>
          </p:cNvPr>
          <p:cNvCxnSpPr>
            <a:cxnSpLocks/>
          </p:cNvCxnSpPr>
          <p:nvPr/>
        </p:nvCxnSpPr>
        <p:spPr>
          <a:xfrm flipV="1">
            <a:off x="2489068" y="2840076"/>
            <a:ext cx="11832" cy="358377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7D0E00BF-68D3-8141-9FA9-E4DE4F871343}"/>
              </a:ext>
            </a:extLst>
          </p:cNvPr>
          <p:cNvSpPr txBox="1"/>
          <p:nvPr/>
        </p:nvSpPr>
        <p:spPr>
          <a:xfrm>
            <a:off x="5867400" y="2594746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</a:t>
            </a:r>
          </a:p>
        </p:txBody>
      </p:sp>
      <p:sp>
        <p:nvSpPr>
          <p:cNvPr id="268" name="Title 28">
            <a:extLst>
              <a:ext uri="{FF2B5EF4-FFF2-40B4-BE49-F238E27FC236}">
                <a16:creationId xmlns:a16="http://schemas.microsoft.com/office/drawing/2014/main" id="{3DB9D20B-AD7D-B34E-BBA9-2E790E3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5" y="117943"/>
            <a:ext cx="7805759" cy="753033"/>
          </a:xfrm>
        </p:spPr>
        <p:txBody>
          <a:bodyPr/>
          <a:lstStyle/>
          <a:p>
            <a:r>
              <a:rPr lang="en-US" dirty="0"/>
              <a:t>Metal L-edge RIXS of coordination complexes – probing MC states and ligand field</a:t>
            </a:r>
            <a:endParaRPr lang="en-CA" dirty="0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3F7FBAB-1E93-7147-A14E-66AA881A4B20}"/>
              </a:ext>
            </a:extLst>
          </p:cNvPr>
          <p:cNvCxnSpPr>
            <a:cxnSpLocks/>
          </p:cNvCxnSpPr>
          <p:nvPr/>
        </p:nvCxnSpPr>
        <p:spPr>
          <a:xfrm>
            <a:off x="3192016" y="2823773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6268A352-7513-9040-9FBF-6BB5DDC34D4D}"/>
              </a:ext>
            </a:extLst>
          </p:cNvPr>
          <p:cNvCxnSpPr/>
          <p:nvPr/>
        </p:nvCxnSpPr>
        <p:spPr>
          <a:xfrm>
            <a:off x="3192016" y="3687869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4" name="Content Placeholder 29">
            <a:extLst>
              <a:ext uri="{FF2B5EF4-FFF2-40B4-BE49-F238E27FC236}">
                <a16:creationId xmlns:a16="http://schemas.microsoft.com/office/drawing/2014/main" id="{2C2444EF-FDBE-6A41-BF4D-8728731886CF}"/>
              </a:ext>
            </a:extLst>
          </p:cNvPr>
          <p:cNvSpPr txBox="1">
            <a:spLocks/>
          </p:cNvSpPr>
          <p:nvPr/>
        </p:nvSpPr>
        <p:spPr>
          <a:xfrm>
            <a:off x="4600586" y="4584800"/>
            <a:ext cx="4125030" cy="2155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Direct probing of MC states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MC states energies dependent of ligand field (coordination) and 3d electron-electron interactions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MC states optically dark!</a:t>
            </a: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8569F38D-3ECA-E545-8A31-06E7C86AF330}"/>
              </a:ext>
            </a:extLst>
          </p:cNvPr>
          <p:cNvCxnSpPr>
            <a:cxnSpLocks/>
          </p:cNvCxnSpPr>
          <p:nvPr/>
        </p:nvCxnSpPr>
        <p:spPr>
          <a:xfrm flipH="1" flipV="1">
            <a:off x="3266116" y="2819400"/>
            <a:ext cx="6898" cy="86846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CE0200A4-40FA-8F42-9F4A-2DA26668F051}"/>
              </a:ext>
            </a:extLst>
          </p:cNvPr>
          <p:cNvSpPr txBox="1"/>
          <p:nvPr/>
        </p:nvSpPr>
        <p:spPr>
          <a:xfrm>
            <a:off x="3276600" y="30505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field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DD091230-68FE-7248-B236-10E28DC4855F}"/>
              </a:ext>
            </a:extLst>
          </p:cNvPr>
          <p:cNvSpPr txBox="1"/>
          <p:nvPr/>
        </p:nvSpPr>
        <p:spPr>
          <a:xfrm>
            <a:off x="8130774" y="387454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</a:t>
            </a:r>
            <a:r>
              <a:rPr lang="en-US" sz="1200" baseline="-25000" dirty="0" err="1"/>
              <a:t>transfer</a:t>
            </a:r>
            <a:r>
              <a:rPr lang="en-US" sz="1200" dirty="0"/>
              <a:t> = </a:t>
            </a:r>
          </a:p>
          <a:p>
            <a:r>
              <a:rPr lang="en-US" sz="1200" dirty="0" err="1">
                <a:solidFill>
                  <a:srgbClr val="0432FF"/>
                </a:solidFill>
              </a:rPr>
              <a:t>ħω</a:t>
            </a:r>
            <a:r>
              <a:rPr lang="en-US" sz="1200" baseline="-25000" dirty="0" err="1">
                <a:solidFill>
                  <a:srgbClr val="0432FF"/>
                </a:solidFill>
              </a:rPr>
              <a:t>in</a:t>
            </a:r>
            <a:r>
              <a:rPr lang="en-US" sz="1200" dirty="0" err="1"/>
              <a:t>-</a:t>
            </a:r>
            <a:r>
              <a:rPr lang="en-US" sz="1200" dirty="0" err="1">
                <a:solidFill>
                  <a:srgbClr val="FF0000"/>
                </a:solidFill>
              </a:rPr>
              <a:t>ħω</a:t>
            </a:r>
            <a:r>
              <a:rPr lang="en-US" sz="1200" baseline="-25000" dirty="0" err="1">
                <a:solidFill>
                  <a:srgbClr val="FF0000"/>
                </a:solidFill>
              </a:rPr>
              <a:t>out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7DA23-4A9B-624D-8973-5497CC9F0266}"/>
              </a:ext>
            </a:extLst>
          </p:cNvPr>
          <p:cNvSpPr txBox="1"/>
          <p:nvPr/>
        </p:nvSpPr>
        <p:spPr>
          <a:xfrm>
            <a:off x="188844" y="486569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Dipole allowed:</a:t>
            </a:r>
          </a:p>
          <a:p>
            <a:r>
              <a:rPr lang="en-US" dirty="0">
                <a:solidFill>
                  <a:srgbClr val="FF0000"/>
                </a:solidFill>
              </a:rPr>
              <a:t>2p -&gt; 3d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7F0CC3D-7D89-424B-B5F9-ABEEDB2ED3B7}"/>
              </a:ext>
            </a:extLst>
          </p:cNvPr>
          <p:cNvCxnSpPr/>
          <p:nvPr/>
        </p:nvCxnSpPr>
        <p:spPr>
          <a:xfrm flipV="1">
            <a:off x="2788932" y="273206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0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59473D-DAE0-7A44-9F7C-DC41D222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1344A7F-74C6-734C-96ED-428DD2E8FCB2}"/>
              </a:ext>
            </a:extLst>
          </p:cNvPr>
          <p:cNvSpPr/>
          <p:nvPr/>
        </p:nvSpPr>
        <p:spPr>
          <a:xfrm>
            <a:off x="3573931" y="4206570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58CB4-D6E2-5B43-BD4E-4FC158FDE40C}"/>
              </a:ext>
            </a:extLst>
          </p:cNvPr>
          <p:cNvCxnSpPr>
            <a:cxnSpLocks/>
          </p:cNvCxnSpPr>
          <p:nvPr/>
        </p:nvCxnSpPr>
        <p:spPr>
          <a:xfrm>
            <a:off x="1765308" y="3541363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770857" y="2840076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06366" y="29514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60143" y="284007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60143" y="370417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63312" y="3556780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49384" y="2689688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949524-6400-D94D-A5D4-F9CCCDFD1208}"/>
              </a:ext>
            </a:extLst>
          </p:cNvPr>
          <p:cNvCxnSpPr/>
          <p:nvPr/>
        </p:nvCxnSpPr>
        <p:spPr>
          <a:xfrm>
            <a:off x="2067945" y="515222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28095" y="355924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5D4B7-7E18-7E4C-9E4C-8972ABEA75B9}"/>
              </a:ext>
            </a:extLst>
          </p:cNvPr>
          <p:cNvCxnSpPr/>
          <p:nvPr/>
        </p:nvCxnSpPr>
        <p:spPr>
          <a:xfrm>
            <a:off x="2929258" y="285121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2B7B31D-01DC-1B4F-A50C-3BC41A9E81E3}"/>
              </a:ext>
            </a:extLst>
          </p:cNvPr>
          <p:cNvSpPr/>
          <p:nvPr/>
        </p:nvSpPr>
        <p:spPr>
          <a:xfrm>
            <a:off x="2207701" y="4640275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463617-F937-FB4E-BBB8-D8A983187D14}"/>
              </a:ext>
            </a:extLst>
          </p:cNvPr>
          <p:cNvCxnSpPr/>
          <p:nvPr/>
        </p:nvCxnSpPr>
        <p:spPr>
          <a:xfrm>
            <a:off x="3073274" y="47954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7E3E13-9220-1944-A9A0-B02B19AB5347}"/>
              </a:ext>
            </a:extLst>
          </p:cNvPr>
          <p:cNvCxnSpPr/>
          <p:nvPr/>
        </p:nvCxnSpPr>
        <p:spPr>
          <a:xfrm>
            <a:off x="3433314" y="460181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033519-2E71-E34F-A1E3-7BD890CB4EFF}"/>
              </a:ext>
            </a:extLst>
          </p:cNvPr>
          <p:cNvCxnSpPr>
            <a:cxnSpLocks/>
          </p:cNvCxnSpPr>
          <p:nvPr/>
        </p:nvCxnSpPr>
        <p:spPr>
          <a:xfrm>
            <a:off x="3217290" y="2851216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09B6D-5B06-D24D-96E0-612D796A4964}"/>
              </a:ext>
            </a:extLst>
          </p:cNvPr>
          <p:cNvCxnSpPr>
            <a:cxnSpLocks/>
          </p:cNvCxnSpPr>
          <p:nvPr/>
        </p:nvCxnSpPr>
        <p:spPr>
          <a:xfrm flipV="1">
            <a:off x="3217290" y="4593785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781BD08-6E63-4943-8E96-367812BBBC6D}"/>
              </a:ext>
            </a:extLst>
          </p:cNvPr>
          <p:cNvSpPr txBox="1"/>
          <p:nvPr/>
        </p:nvSpPr>
        <p:spPr>
          <a:xfrm>
            <a:off x="3609570" y="427864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83F7CE-F3DD-8B4D-BFAC-39EE3C961FDE}"/>
              </a:ext>
            </a:extLst>
          </p:cNvPr>
          <p:cNvSpPr/>
          <p:nvPr/>
        </p:nvSpPr>
        <p:spPr>
          <a:xfrm>
            <a:off x="2206225" y="5011554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75EE51C-13AB-A048-867D-7F26F41E6C20}"/>
              </a:ext>
            </a:extLst>
          </p:cNvPr>
          <p:cNvCxnSpPr/>
          <p:nvPr/>
        </p:nvCxnSpPr>
        <p:spPr>
          <a:xfrm>
            <a:off x="3075192" y="515222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8B4999-AD63-DF46-9396-C7EF31FDBA87}"/>
              </a:ext>
            </a:extLst>
          </p:cNvPr>
          <p:cNvCxnSpPr>
            <a:cxnSpLocks/>
          </p:cNvCxnSpPr>
          <p:nvPr/>
        </p:nvCxnSpPr>
        <p:spPr>
          <a:xfrm flipV="1">
            <a:off x="3218300" y="4587206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A3BD5-8EEA-1B43-A5EE-5BAD8F20D073}"/>
              </a:ext>
            </a:extLst>
          </p:cNvPr>
          <p:cNvGrpSpPr/>
          <p:nvPr/>
        </p:nvGrpSpPr>
        <p:grpSpPr>
          <a:xfrm>
            <a:off x="2212868" y="3558145"/>
            <a:ext cx="869981" cy="288032"/>
            <a:chOff x="2531609" y="4440038"/>
            <a:chExt cx="869981" cy="2880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D18A55-4772-FC48-ADCD-0FF5FE712DD2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9F1A08-4C44-5941-B7B9-2EDACD69BF6F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643D32-6953-2347-8741-AC673E9B0AE4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8CB47F9-52A9-9C43-BC48-68BBE83A4C70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BF7A78-CFB7-BB4B-8143-EDC8F1BF8DBC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91B56DE-4E5B-1444-88B9-599279D1CF9B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21E01F-9EB2-1A41-A5A7-7960C8F88A05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188844" y="3415226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9383AA90-1E67-E84D-BB39-461B3B0842CC}"/>
              </a:ext>
            </a:extLst>
          </p:cNvPr>
          <p:cNvCxnSpPr/>
          <p:nvPr/>
        </p:nvCxnSpPr>
        <p:spPr>
          <a:xfrm flipV="1">
            <a:off x="2884238" y="3596953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9A3C7CD-8CA5-344F-88AB-CC3D6AB6316D}"/>
              </a:ext>
            </a:extLst>
          </p:cNvPr>
          <p:cNvCxnSpPr/>
          <p:nvPr/>
        </p:nvCxnSpPr>
        <p:spPr>
          <a:xfrm rot="10800000" flipV="1">
            <a:off x="3007086" y="3596953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50281B8-A5D1-6647-A648-AE0FAF868CFB}"/>
              </a:ext>
            </a:extLst>
          </p:cNvPr>
          <p:cNvGrpSpPr/>
          <p:nvPr/>
        </p:nvGrpSpPr>
        <p:grpSpPr>
          <a:xfrm>
            <a:off x="2212868" y="6279830"/>
            <a:ext cx="288032" cy="288032"/>
            <a:chOff x="2195736" y="1196752"/>
            <a:chExt cx="288032" cy="288032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F366480-92FE-F548-81AA-1F30536C3F04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A4898CA7-12EC-D946-885F-43630E97FBD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C7D859BA-A0CA-8E43-88B2-2C132F053A3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2A6613F-FCE3-BD44-BD48-14502DB11AD2}"/>
              </a:ext>
            </a:extLst>
          </p:cNvPr>
          <p:cNvGrpSpPr/>
          <p:nvPr/>
        </p:nvGrpSpPr>
        <p:grpSpPr>
          <a:xfrm>
            <a:off x="2500900" y="6279830"/>
            <a:ext cx="288032" cy="288032"/>
            <a:chOff x="2195736" y="1196752"/>
            <a:chExt cx="288032" cy="288032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E51710B-EDF7-C848-94B3-5314ECD6DC06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51D3E014-6551-F747-AD63-88FD16F5486E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7BAC40F5-532A-C848-A12C-12C89EC3EE52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CC763A5-E8DB-A54F-979B-4BFED9451D3E}"/>
              </a:ext>
            </a:extLst>
          </p:cNvPr>
          <p:cNvGrpSpPr/>
          <p:nvPr/>
        </p:nvGrpSpPr>
        <p:grpSpPr>
          <a:xfrm>
            <a:off x="2788932" y="6279830"/>
            <a:ext cx="288032" cy="288032"/>
            <a:chOff x="2195736" y="1196752"/>
            <a:chExt cx="288032" cy="288032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9188E92-DD48-A140-BF9C-E00158700F07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BB5F9A8-64D9-5546-ACD8-13098066EACC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FCACBAAC-0E06-7C42-96D7-6A652ACD1A0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4D3312EA-59ED-2E40-B973-5AA244AE1503}"/>
              </a:ext>
            </a:extLst>
          </p:cNvPr>
          <p:cNvSpPr txBox="1"/>
          <p:nvPr/>
        </p:nvSpPr>
        <p:spPr>
          <a:xfrm>
            <a:off x="1485534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43AEDA05-2F7E-1A4A-BED0-D59741D909DA}"/>
              </a:ext>
            </a:extLst>
          </p:cNvPr>
          <p:cNvCxnSpPr>
            <a:cxnSpLocks/>
          </p:cNvCxnSpPr>
          <p:nvPr/>
        </p:nvCxnSpPr>
        <p:spPr>
          <a:xfrm>
            <a:off x="2914785" y="5150213"/>
            <a:ext cx="4052" cy="12624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D82A041F-086E-8A40-A271-746B88F64370}"/>
              </a:ext>
            </a:extLst>
          </p:cNvPr>
          <p:cNvCxnSpPr>
            <a:cxnSpLocks/>
          </p:cNvCxnSpPr>
          <p:nvPr/>
        </p:nvCxnSpPr>
        <p:spPr>
          <a:xfrm flipV="1">
            <a:off x="2489068" y="2840076"/>
            <a:ext cx="11832" cy="358377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7D0E00BF-68D3-8141-9FA9-E4DE4F871343}"/>
              </a:ext>
            </a:extLst>
          </p:cNvPr>
          <p:cNvSpPr txBox="1"/>
          <p:nvPr/>
        </p:nvSpPr>
        <p:spPr>
          <a:xfrm>
            <a:off x="5867400" y="2594746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FEB676F2-EE59-7E49-AC62-BD22498EEC8F}"/>
              </a:ext>
            </a:extLst>
          </p:cNvPr>
          <p:cNvSpPr txBox="1"/>
          <p:nvPr/>
        </p:nvSpPr>
        <p:spPr>
          <a:xfrm>
            <a:off x="5638800" y="20078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LMCT</a:t>
            </a:r>
          </a:p>
        </p:txBody>
      </p:sp>
      <p:sp>
        <p:nvSpPr>
          <p:cNvPr id="268" name="Title 28">
            <a:extLst>
              <a:ext uri="{FF2B5EF4-FFF2-40B4-BE49-F238E27FC236}">
                <a16:creationId xmlns:a16="http://schemas.microsoft.com/office/drawing/2014/main" id="{3DB9D20B-AD7D-B34E-BBA9-2E790E3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5" y="117943"/>
            <a:ext cx="7846663" cy="753033"/>
          </a:xfrm>
        </p:spPr>
        <p:txBody>
          <a:bodyPr/>
          <a:lstStyle/>
          <a:p>
            <a:r>
              <a:rPr lang="en-US" dirty="0"/>
              <a:t>Metal L-edge RIXS of coordination complexes – probing LMCT states and donation</a:t>
            </a:r>
            <a:endParaRPr lang="en-CA" dirty="0"/>
          </a:p>
        </p:txBody>
      </p:sp>
      <p:sp>
        <p:nvSpPr>
          <p:cNvPr id="269" name="Content Placeholder 29">
            <a:extLst>
              <a:ext uri="{FF2B5EF4-FFF2-40B4-BE49-F238E27FC236}">
                <a16:creationId xmlns:a16="http://schemas.microsoft.com/office/drawing/2014/main" id="{466493A5-88A1-7F49-9305-2D5E90878199}"/>
              </a:ext>
            </a:extLst>
          </p:cNvPr>
          <p:cNvSpPr txBox="1">
            <a:spLocks/>
          </p:cNvSpPr>
          <p:nvPr/>
        </p:nvSpPr>
        <p:spPr>
          <a:xfrm>
            <a:off x="4658364" y="4543747"/>
            <a:ext cx="4004067" cy="1837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Direct probing of LMCT states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Covalent interaction between Fe and occupied ligand orbitals (donation)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8C82F-8BBC-0343-B1A4-442FB27ABAA0}"/>
              </a:ext>
            </a:extLst>
          </p:cNvPr>
          <p:cNvSpPr txBox="1"/>
          <p:nvPr/>
        </p:nvSpPr>
        <p:spPr>
          <a:xfrm>
            <a:off x="8130774" y="387454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</a:t>
            </a:r>
            <a:r>
              <a:rPr lang="en-US" sz="1200" baseline="-25000" dirty="0" err="1"/>
              <a:t>transfer</a:t>
            </a:r>
            <a:r>
              <a:rPr lang="en-US" sz="1200" dirty="0"/>
              <a:t> = </a:t>
            </a:r>
          </a:p>
          <a:p>
            <a:r>
              <a:rPr lang="en-US" sz="1200" dirty="0" err="1">
                <a:solidFill>
                  <a:srgbClr val="0432FF"/>
                </a:solidFill>
              </a:rPr>
              <a:t>ħω</a:t>
            </a:r>
            <a:r>
              <a:rPr lang="en-US" sz="1200" baseline="-25000" dirty="0" err="1">
                <a:solidFill>
                  <a:srgbClr val="0432FF"/>
                </a:solidFill>
              </a:rPr>
              <a:t>in</a:t>
            </a:r>
            <a:r>
              <a:rPr lang="en-US" sz="1200" dirty="0" err="1"/>
              <a:t>-</a:t>
            </a:r>
            <a:r>
              <a:rPr lang="en-US" sz="1200" dirty="0" err="1">
                <a:solidFill>
                  <a:srgbClr val="FF0000"/>
                </a:solidFill>
              </a:rPr>
              <a:t>ħω</a:t>
            </a:r>
            <a:r>
              <a:rPr lang="en-US" sz="1200" baseline="-25000" dirty="0" err="1">
                <a:solidFill>
                  <a:srgbClr val="FF0000"/>
                </a:solidFill>
              </a:rPr>
              <a:t>out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59473D-DAE0-7A44-9F7C-DC41D222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1344A7F-74C6-734C-96ED-428DD2E8FCB2}"/>
              </a:ext>
            </a:extLst>
          </p:cNvPr>
          <p:cNvSpPr/>
          <p:nvPr/>
        </p:nvSpPr>
        <p:spPr>
          <a:xfrm>
            <a:off x="3573931" y="4206570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58CB4-D6E2-5B43-BD4E-4FC158FDE40C}"/>
              </a:ext>
            </a:extLst>
          </p:cNvPr>
          <p:cNvCxnSpPr>
            <a:cxnSpLocks/>
          </p:cNvCxnSpPr>
          <p:nvPr/>
        </p:nvCxnSpPr>
        <p:spPr>
          <a:xfrm>
            <a:off x="1765308" y="3541363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770857" y="2840076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06366" y="29514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6F96F-CC7C-A047-BCE5-796CC670AF73}"/>
              </a:ext>
            </a:extLst>
          </p:cNvPr>
          <p:cNvSpPr txBox="1"/>
          <p:nvPr/>
        </p:nvSpPr>
        <p:spPr>
          <a:xfrm>
            <a:off x="3595962" y="1794956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60143" y="284007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60143" y="370417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63312" y="3556780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49384" y="2689688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949524-6400-D94D-A5D4-F9CCCDFD1208}"/>
              </a:ext>
            </a:extLst>
          </p:cNvPr>
          <p:cNvCxnSpPr/>
          <p:nvPr/>
        </p:nvCxnSpPr>
        <p:spPr>
          <a:xfrm>
            <a:off x="2067945" y="515222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28095" y="355924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5D4B7-7E18-7E4C-9E4C-8972ABEA75B9}"/>
              </a:ext>
            </a:extLst>
          </p:cNvPr>
          <p:cNvCxnSpPr/>
          <p:nvPr/>
        </p:nvCxnSpPr>
        <p:spPr>
          <a:xfrm>
            <a:off x="2929258" y="285121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88B6A6-A6D2-574C-9A19-100F25238C75}"/>
              </a:ext>
            </a:extLst>
          </p:cNvPr>
          <p:cNvCxnSpPr/>
          <p:nvPr/>
        </p:nvCxnSpPr>
        <p:spPr>
          <a:xfrm>
            <a:off x="3086847" y="371531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839C882-8FE2-C446-8BDE-BF7CFF9A4E9D}"/>
              </a:ext>
            </a:extLst>
          </p:cNvPr>
          <p:cNvSpPr/>
          <p:nvPr/>
        </p:nvSpPr>
        <p:spPr>
          <a:xfrm>
            <a:off x="2204159" y="1983152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B7B31D-01DC-1B4F-A50C-3BC41A9E81E3}"/>
              </a:ext>
            </a:extLst>
          </p:cNvPr>
          <p:cNvSpPr/>
          <p:nvPr/>
        </p:nvSpPr>
        <p:spPr>
          <a:xfrm>
            <a:off x="2207701" y="4640275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DE4D3C-B4C8-F643-9E2A-3F1EB65EE4BD}"/>
              </a:ext>
            </a:extLst>
          </p:cNvPr>
          <p:cNvCxnSpPr>
            <a:cxnSpLocks/>
          </p:cNvCxnSpPr>
          <p:nvPr/>
        </p:nvCxnSpPr>
        <p:spPr>
          <a:xfrm>
            <a:off x="2061139" y="173431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463617-F937-FB4E-BBB8-D8A983187D14}"/>
              </a:ext>
            </a:extLst>
          </p:cNvPr>
          <p:cNvCxnSpPr/>
          <p:nvPr/>
        </p:nvCxnSpPr>
        <p:spPr>
          <a:xfrm>
            <a:off x="3073274" y="47954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973C2-A547-F243-A716-68F875383A18}"/>
              </a:ext>
            </a:extLst>
          </p:cNvPr>
          <p:cNvCxnSpPr/>
          <p:nvPr/>
        </p:nvCxnSpPr>
        <p:spPr>
          <a:xfrm>
            <a:off x="3073274" y="213113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1E4CE2-4114-0848-A94B-13F97C71C1CB}"/>
              </a:ext>
            </a:extLst>
          </p:cNvPr>
          <p:cNvCxnSpPr>
            <a:cxnSpLocks/>
          </p:cNvCxnSpPr>
          <p:nvPr/>
        </p:nvCxnSpPr>
        <p:spPr>
          <a:xfrm>
            <a:off x="3217290" y="2131136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8833E0-5BB2-5244-A7EC-8F6DF4A42A6A}"/>
              </a:ext>
            </a:extLst>
          </p:cNvPr>
          <p:cNvCxnSpPr/>
          <p:nvPr/>
        </p:nvCxnSpPr>
        <p:spPr>
          <a:xfrm>
            <a:off x="3433314" y="214574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7E3E13-9220-1944-A9A0-B02B19AB5347}"/>
              </a:ext>
            </a:extLst>
          </p:cNvPr>
          <p:cNvCxnSpPr/>
          <p:nvPr/>
        </p:nvCxnSpPr>
        <p:spPr>
          <a:xfrm>
            <a:off x="3433314" y="460181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033519-2E71-E34F-A1E3-7BD890CB4EFF}"/>
              </a:ext>
            </a:extLst>
          </p:cNvPr>
          <p:cNvCxnSpPr>
            <a:cxnSpLocks/>
          </p:cNvCxnSpPr>
          <p:nvPr/>
        </p:nvCxnSpPr>
        <p:spPr>
          <a:xfrm>
            <a:off x="3217290" y="2851216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09B6D-5B06-D24D-96E0-612D796A4964}"/>
              </a:ext>
            </a:extLst>
          </p:cNvPr>
          <p:cNvCxnSpPr>
            <a:cxnSpLocks/>
          </p:cNvCxnSpPr>
          <p:nvPr/>
        </p:nvCxnSpPr>
        <p:spPr>
          <a:xfrm flipV="1">
            <a:off x="3217290" y="4593785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47E1D3-338C-144A-8C4C-AA0B7214333A}"/>
              </a:ext>
            </a:extLst>
          </p:cNvPr>
          <p:cNvCxnSpPr>
            <a:cxnSpLocks/>
          </p:cNvCxnSpPr>
          <p:nvPr/>
        </p:nvCxnSpPr>
        <p:spPr>
          <a:xfrm flipV="1">
            <a:off x="3217290" y="2141397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51AF6E-AA15-C640-B179-DF11060049F4}"/>
              </a:ext>
            </a:extLst>
          </p:cNvPr>
          <p:cNvCxnSpPr>
            <a:cxnSpLocks/>
          </p:cNvCxnSpPr>
          <p:nvPr/>
        </p:nvCxnSpPr>
        <p:spPr>
          <a:xfrm flipV="1">
            <a:off x="1769206" y="1734317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781BD08-6E63-4943-8E96-367812BBBC6D}"/>
              </a:ext>
            </a:extLst>
          </p:cNvPr>
          <p:cNvSpPr txBox="1"/>
          <p:nvPr/>
        </p:nvSpPr>
        <p:spPr>
          <a:xfrm>
            <a:off x="3609570" y="427864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DABB53-4979-924A-8CE3-E07E83FC40B8}"/>
              </a:ext>
            </a:extLst>
          </p:cNvPr>
          <p:cNvSpPr/>
          <p:nvPr/>
        </p:nvSpPr>
        <p:spPr>
          <a:xfrm>
            <a:off x="3585396" y="1733911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DB2DF1-2130-2F41-B00F-7FB63AFBD629}"/>
              </a:ext>
            </a:extLst>
          </p:cNvPr>
          <p:cNvSpPr/>
          <p:nvPr/>
        </p:nvSpPr>
        <p:spPr>
          <a:xfrm>
            <a:off x="2204160" y="1594558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83F7CE-F3DD-8B4D-BFAC-39EE3C961FDE}"/>
              </a:ext>
            </a:extLst>
          </p:cNvPr>
          <p:cNvSpPr/>
          <p:nvPr/>
        </p:nvSpPr>
        <p:spPr>
          <a:xfrm>
            <a:off x="2206225" y="5011554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9E0B02D-79C1-344B-8D1F-579455F00CFD}"/>
              </a:ext>
            </a:extLst>
          </p:cNvPr>
          <p:cNvCxnSpPr/>
          <p:nvPr/>
        </p:nvCxnSpPr>
        <p:spPr>
          <a:xfrm>
            <a:off x="3086847" y="173431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D99162E-2589-3A4D-808E-16EB8E83FA90}"/>
              </a:ext>
            </a:extLst>
          </p:cNvPr>
          <p:cNvCxnSpPr>
            <a:cxnSpLocks/>
          </p:cNvCxnSpPr>
          <p:nvPr/>
        </p:nvCxnSpPr>
        <p:spPr>
          <a:xfrm>
            <a:off x="3232728" y="1734316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75EE51C-13AB-A048-867D-7F26F41E6C20}"/>
              </a:ext>
            </a:extLst>
          </p:cNvPr>
          <p:cNvCxnSpPr/>
          <p:nvPr/>
        </p:nvCxnSpPr>
        <p:spPr>
          <a:xfrm>
            <a:off x="3075192" y="515222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8B4999-AD63-DF46-9396-C7EF31FDBA87}"/>
              </a:ext>
            </a:extLst>
          </p:cNvPr>
          <p:cNvCxnSpPr>
            <a:cxnSpLocks/>
          </p:cNvCxnSpPr>
          <p:nvPr/>
        </p:nvCxnSpPr>
        <p:spPr>
          <a:xfrm flipV="1">
            <a:off x="3218300" y="4587206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A3BD5-8EEA-1B43-A5EE-5BAD8F20D073}"/>
              </a:ext>
            </a:extLst>
          </p:cNvPr>
          <p:cNvGrpSpPr/>
          <p:nvPr/>
        </p:nvGrpSpPr>
        <p:grpSpPr>
          <a:xfrm>
            <a:off x="2212868" y="3558145"/>
            <a:ext cx="869981" cy="288032"/>
            <a:chOff x="2531609" y="4440038"/>
            <a:chExt cx="869981" cy="2880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D18A55-4772-FC48-ADCD-0FF5FE712DD2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9F1A08-4C44-5941-B7B9-2EDACD69BF6F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643D32-6953-2347-8741-AC673E9B0AE4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8CB47F9-52A9-9C43-BC48-68BBE83A4C70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BF7A78-CFB7-BB4B-8143-EDC8F1BF8DBC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91B56DE-4E5B-1444-88B9-599279D1CF9B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21E01F-9EB2-1A41-A5A7-7960C8F88A05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188844" y="3415226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43A5D5-6BC4-9C42-884F-0C5417C786A1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9FC854-6588-464F-AC51-A5A77167337B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643269-654B-9B40-B3A1-9A36E56D5C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75A202-3860-BC4E-BF1A-76FE26BE00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B4E9B0-D7AF-864B-8EDD-8B384F6A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9383AA90-1E67-E84D-BB39-461B3B0842CC}"/>
              </a:ext>
            </a:extLst>
          </p:cNvPr>
          <p:cNvCxnSpPr/>
          <p:nvPr/>
        </p:nvCxnSpPr>
        <p:spPr>
          <a:xfrm flipV="1">
            <a:off x="2884238" y="3596953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9A3C7CD-8CA5-344F-88AB-CC3D6AB6316D}"/>
              </a:ext>
            </a:extLst>
          </p:cNvPr>
          <p:cNvCxnSpPr/>
          <p:nvPr/>
        </p:nvCxnSpPr>
        <p:spPr>
          <a:xfrm rot="10800000" flipV="1">
            <a:off x="3007086" y="3596953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Oval 237">
            <a:extLst>
              <a:ext uri="{FF2B5EF4-FFF2-40B4-BE49-F238E27FC236}">
                <a16:creationId xmlns:a16="http://schemas.microsoft.com/office/drawing/2014/main" id="{73107071-D6DC-CE4F-A1D6-C3B0D6C1BD51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0B699D1-74C9-AE4C-8EEB-97408106387C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50281B8-A5D1-6647-A648-AE0FAF868CFB}"/>
              </a:ext>
            </a:extLst>
          </p:cNvPr>
          <p:cNvGrpSpPr/>
          <p:nvPr/>
        </p:nvGrpSpPr>
        <p:grpSpPr>
          <a:xfrm>
            <a:off x="2212868" y="6279830"/>
            <a:ext cx="288032" cy="288032"/>
            <a:chOff x="2195736" y="1196752"/>
            <a:chExt cx="288032" cy="288032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F366480-92FE-F548-81AA-1F30536C3F04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A4898CA7-12EC-D946-885F-43630E97FBD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C7D859BA-A0CA-8E43-88B2-2C132F053A3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2A6613F-FCE3-BD44-BD48-14502DB11AD2}"/>
              </a:ext>
            </a:extLst>
          </p:cNvPr>
          <p:cNvGrpSpPr/>
          <p:nvPr/>
        </p:nvGrpSpPr>
        <p:grpSpPr>
          <a:xfrm>
            <a:off x="2500900" y="6279830"/>
            <a:ext cx="288032" cy="288032"/>
            <a:chOff x="2195736" y="1196752"/>
            <a:chExt cx="288032" cy="288032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E51710B-EDF7-C848-94B3-5314ECD6DC06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51D3E014-6551-F747-AD63-88FD16F5486E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7BAC40F5-532A-C848-A12C-12C89EC3EE52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CC763A5-E8DB-A54F-979B-4BFED9451D3E}"/>
              </a:ext>
            </a:extLst>
          </p:cNvPr>
          <p:cNvGrpSpPr/>
          <p:nvPr/>
        </p:nvGrpSpPr>
        <p:grpSpPr>
          <a:xfrm>
            <a:off x="2788932" y="6279830"/>
            <a:ext cx="288032" cy="288032"/>
            <a:chOff x="2195736" y="1196752"/>
            <a:chExt cx="288032" cy="288032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9188E92-DD48-A140-BF9C-E00158700F07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BB5F9A8-64D9-5546-ACD8-13098066EACC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FCACBAAC-0E06-7C42-96D7-6A652ACD1A0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4D3312EA-59ED-2E40-B973-5AA244AE1503}"/>
              </a:ext>
            </a:extLst>
          </p:cNvPr>
          <p:cNvSpPr txBox="1"/>
          <p:nvPr/>
        </p:nvSpPr>
        <p:spPr>
          <a:xfrm>
            <a:off x="1485534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3FD73F04-5DAC-B644-8CA8-A607EFF48859}"/>
              </a:ext>
            </a:extLst>
          </p:cNvPr>
          <p:cNvCxnSpPr>
            <a:cxnSpLocks/>
          </p:cNvCxnSpPr>
          <p:nvPr/>
        </p:nvCxnSpPr>
        <p:spPr>
          <a:xfrm flipH="1">
            <a:off x="2866198" y="3700435"/>
            <a:ext cx="11915" cy="27294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43AEDA05-2F7E-1A4A-BED0-D59741D909DA}"/>
              </a:ext>
            </a:extLst>
          </p:cNvPr>
          <p:cNvCxnSpPr>
            <a:cxnSpLocks/>
          </p:cNvCxnSpPr>
          <p:nvPr/>
        </p:nvCxnSpPr>
        <p:spPr>
          <a:xfrm>
            <a:off x="2660109" y="5149197"/>
            <a:ext cx="4052" cy="12624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" name="Content Placeholder 29">
            <a:extLst>
              <a:ext uri="{FF2B5EF4-FFF2-40B4-BE49-F238E27FC236}">
                <a16:creationId xmlns:a16="http://schemas.microsoft.com/office/drawing/2014/main" id="{939B5E32-6441-0F4D-B7C4-446391210059}"/>
              </a:ext>
            </a:extLst>
          </p:cNvPr>
          <p:cNvSpPr txBox="1">
            <a:spLocks/>
          </p:cNvSpPr>
          <p:nvPr/>
        </p:nvSpPr>
        <p:spPr>
          <a:xfrm>
            <a:off x="4802346" y="4588205"/>
            <a:ext cx="3914570" cy="1789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Direct probing of MLCT and LC states</a:t>
            </a:r>
          </a:p>
          <a:p>
            <a:pPr lvl="2"/>
            <a:r>
              <a:rPr lang="en-US" sz="1800" dirty="0">
                <a:cs typeface="Calibri"/>
              </a:rPr>
              <a:t>Covalent interaction between Fe and unoccupied ligand orbitals (back-donation)</a:t>
            </a:r>
          </a:p>
          <a:p>
            <a:pPr lvl="2"/>
            <a:endParaRPr lang="en-US" sz="1800" dirty="0">
              <a:latin typeface="+mn-lt"/>
              <a:cs typeface="Calibri"/>
            </a:endParaRPr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D82A041F-086E-8A40-A271-746B88F64370}"/>
              </a:ext>
            </a:extLst>
          </p:cNvPr>
          <p:cNvCxnSpPr>
            <a:cxnSpLocks/>
          </p:cNvCxnSpPr>
          <p:nvPr/>
        </p:nvCxnSpPr>
        <p:spPr>
          <a:xfrm flipV="1">
            <a:off x="2489068" y="1733911"/>
            <a:ext cx="0" cy="468993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7D0E00BF-68D3-8141-9FA9-E4DE4F871343}"/>
              </a:ext>
            </a:extLst>
          </p:cNvPr>
          <p:cNvSpPr txBox="1"/>
          <p:nvPr/>
        </p:nvSpPr>
        <p:spPr>
          <a:xfrm>
            <a:off x="5867400" y="2594746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FEB676F2-EE59-7E49-AC62-BD22498EEC8F}"/>
              </a:ext>
            </a:extLst>
          </p:cNvPr>
          <p:cNvSpPr txBox="1"/>
          <p:nvPr/>
        </p:nvSpPr>
        <p:spPr>
          <a:xfrm>
            <a:off x="5638800" y="20078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LMCT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80BCAE81-E424-1F48-BB6B-5BB5C76B1722}"/>
              </a:ext>
            </a:extLst>
          </p:cNvPr>
          <p:cNvSpPr txBox="1"/>
          <p:nvPr/>
        </p:nvSpPr>
        <p:spPr>
          <a:xfrm>
            <a:off x="8192114" y="18822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MLCT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1C70F80-4D0A-6D48-9B21-EDDF917A834D}"/>
              </a:ext>
            </a:extLst>
          </p:cNvPr>
          <p:cNvSpPr txBox="1"/>
          <p:nvPr/>
        </p:nvSpPr>
        <p:spPr>
          <a:xfrm>
            <a:off x="8187046" y="154924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</a:t>
            </a:r>
          </a:p>
        </p:txBody>
      </p:sp>
      <p:sp>
        <p:nvSpPr>
          <p:cNvPr id="268" name="Title 28">
            <a:extLst>
              <a:ext uri="{FF2B5EF4-FFF2-40B4-BE49-F238E27FC236}">
                <a16:creationId xmlns:a16="http://schemas.microsoft.com/office/drawing/2014/main" id="{3DB9D20B-AD7D-B34E-BBA9-2E790E3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5" y="117943"/>
            <a:ext cx="7847147" cy="753033"/>
          </a:xfrm>
        </p:spPr>
        <p:txBody>
          <a:bodyPr/>
          <a:lstStyle/>
          <a:p>
            <a:r>
              <a:rPr lang="en-US" dirty="0"/>
              <a:t>Metal L-edge RIXS of coordination complexes – probing MLCT states and back-donation</a:t>
            </a:r>
            <a:endParaRPr lang="en-CA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CEFECD5-71DC-584D-B0B9-ACE231D097C4}"/>
              </a:ext>
            </a:extLst>
          </p:cNvPr>
          <p:cNvSpPr txBox="1"/>
          <p:nvPr/>
        </p:nvSpPr>
        <p:spPr>
          <a:xfrm>
            <a:off x="8130774" y="387454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</a:t>
            </a:r>
            <a:r>
              <a:rPr lang="en-US" sz="1200" baseline="-25000" dirty="0" err="1"/>
              <a:t>transfer</a:t>
            </a:r>
            <a:r>
              <a:rPr lang="en-US" sz="1200" dirty="0"/>
              <a:t> = </a:t>
            </a:r>
          </a:p>
          <a:p>
            <a:r>
              <a:rPr lang="en-US" sz="1200" dirty="0" err="1">
                <a:solidFill>
                  <a:srgbClr val="0432FF"/>
                </a:solidFill>
              </a:rPr>
              <a:t>ħω</a:t>
            </a:r>
            <a:r>
              <a:rPr lang="en-US" sz="1200" baseline="-25000" dirty="0" err="1">
                <a:solidFill>
                  <a:srgbClr val="0432FF"/>
                </a:solidFill>
              </a:rPr>
              <a:t>in</a:t>
            </a:r>
            <a:r>
              <a:rPr lang="en-US" sz="1200" dirty="0" err="1"/>
              <a:t>-</a:t>
            </a:r>
            <a:r>
              <a:rPr lang="en-US" sz="1200" dirty="0" err="1">
                <a:solidFill>
                  <a:srgbClr val="FF0000"/>
                </a:solidFill>
              </a:rPr>
              <a:t>ħω</a:t>
            </a:r>
            <a:r>
              <a:rPr lang="en-US" sz="1200" baseline="-25000" dirty="0" err="1">
                <a:solidFill>
                  <a:srgbClr val="FF0000"/>
                </a:solidFill>
              </a:rPr>
              <a:t>out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6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L-edge RIXS studies of coordination complexes:</a:t>
            </a:r>
            <a:br>
              <a:rPr lang="en-US" dirty="0"/>
            </a:br>
            <a:r>
              <a:rPr lang="de-DE" dirty="0">
                <a:latin typeface="+mn-lt"/>
                <a:cs typeface="Arial" charset="0"/>
              </a:rPr>
              <a:t>[</a:t>
            </a:r>
            <a:r>
              <a:rPr lang="de-DE" dirty="0" err="1">
                <a:latin typeface="+mn-lt"/>
                <a:cs typeface="Arial" charset="0"/>
              </a:rPr>
              <a:t>Fe</a:t>
            </a:r>
            <a:r>
              <a:rPr lang="de-DE" dirty="0">
                <a:latin typeface="+mn-lt"/>
                <a:cs typeface="Arial" charset="0"/>
              </a:rPr>
              <a:t>(CN)</a:t>
            </a:r>
            <a:r>
              <a:rPr lang="de-DE" baseline="-25000" dirty="0">
                <a:latin typeface="+mn-lt"/>
                <a:cs typeface="Arial" charset="0"/>
              </a:rPr>
              <a:t>6</a:t>
            </a:r>
            <a:r>
              <a:rPr lang="de-DE" dirty="0">
                <a:latin typeface="+mn-lt"/>
                <a:cs typeface="Arial" charset="0"/>
              </a:rPr>
              <a:t>]</a:t>
            </a:r>
            <a:r>
              <a:rPr lang="de-DE" baseline="30000" dirty="0">
                <a:latin typeface="+mn-lt"/>
                <a:cs typeface="Arial" charset="0"/>
              </a:rPr>
              <a:t>3-/4-</a:t>
            </a:r>
            <a:r>
              <a:rPr lang="de-DE" dirty="0">
                <a:latin typeface="+mn-lt"/>
                <a:cs typeface="Arial" charset="0"/>
              </a:rPr>
              <a:t> in </a:t>
            </a:r>
            <a:r>
              <a:rPr lang="de-DE" dirty="0" err="1">
                <a:latin typeface="+mn-lt"/>
                <a:cs typeface="Arial" charset="0"/>
              </a:rPr>
              <a:t>water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new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68" y="1711841"/>
            <a:ext cx="4124785" cy="4551947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5335" y="1330841"/>
            <a:ext cx="2941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b="1" dirty="0">
                <a:latin typeface="Calibri" charset="0"/>
                <a:cs typeface="Arial" charset="0"/>
              </a:rPr>
              <a:t>[</a:t>
            </a:r>
            <a:r>
              <a:rPr lang="de-DE" sz="1600" b="1" dirty="0" err="1">
                <a:latin typeface="Calibri" charset="0"/>
                <a:cs typeface="Arial" charset="0"/>
              </a:rPr>
              <a:t>Fe</a:t>
            </a:r>
            <a:r>
              <a:rPr lang="de-DE" sz="1600" b="1" dirty="0">
                <a:latin typeface="Calibri" charset="0"/>
                <a:cs typeface="Arial" charset="0"/>
              </a:rPr>
              <a:t>(CN)</a:t>
            </a:r>
            <a:r>
              <a:rPr lang="de-DE" sz="1600" b="1" baseline="-25000" dirty="0">
                <a:latin typeface="Calibri" charset="0"/>
                <a:cs typeface="Arial" charset="0"/>
              </a:rPr>
              <a:t>6</a:t>
            </a:r>
            <a:r>
              <a:rPr lang="de-DE" sz="1600" b="1" dirty="0">
                <a:latin typeface="Calibri" charset="0"/>
                <a:cs typeface="Arial" charset="0"/>
              </a:rPr>
              <a:t>]</a:t>
            </a:r>
            <a:r>
              <a:rPr lang="de-DE" sz="1600" b="1" baseline="30000" dirty="0">
                <a:latin typeface="Calibri" charset="0"/>
                <a:cs typeface="Arial" charset="0"/>
              </a:rPr>
              <a:t>3-/4-</a:t>
            </a:r>
            <a:r>
              <a:rPr lang="de-DE" sz="1600" b="1" dirty="0">
                <a:latin typeface="Calibri" charset="0"/>
                <a:cs typeface="Arial" charset="0"/>
              </a:rPr>
              <a:t> </a:t>
            </a:r>
            <a:r>
              <a:rPr lang="de-DE" sz="1600" b="1" dirty="0" err="1">
                <a:latin typeface="Calibri" charset="0"/>
                <a:cs typeface="Arial" charset="0"/>
              </a:rPr>
              <a:t>aqueous</a:t>
            </a:r>
            <a:r>
              <a:rPr lang="de-DE" sz="1600" b="1" dirty="0">
                <a:latin typeface="Calibri" charset="0"/>
                <a:cs typeface="Arial" charset="0"/>
              </a:rPr>
              <a:t> </a:t>
            </a:r>
            <a:r>
              <a:rPr lang="de-DE" sz="1600" b="1" dirty="0" err="1">
                <a:latin typeface="Calibri" charset="0"/>
                <a:cs typeface="Arial" charset="0"/>
              </a:rPr>
              <a:t>solution</a:t>
            </a:r>
            <a:r>
              <a:rPr lang="de-DE" sz="1600" b="1" dirty="0">
                <a:latin typeface="Calibri" charset="0"/>
                <a:cs typeface="Arial" charset="0"/>
              </a:rPr>
              <a:t>:</a:t>
            </a:r>
            <a:endParaRPr lang="en-GB" sz="1600" b="1" dirty="0">
              <a:cs typeface="Arial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86300" y="6451910"/>
            <a:ext cx="3620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cs typeface="+mn-cs"/>
              </a:rPr>
              <a:t>Kunnus et al., J. Phys. Chem</a:t>
            </a:r>
            <a:r>
              <a:rPr lang="en-GB" sz="1200" dirty="0"/>
              <a:t>. B </a:t>
            </a:r>
            <a:r>
              <a:rPr lang="en-GB" sz="1200" b="1" dirty="0">
                <a:cs typeface="+mn-cs"/>
              </a:rPr>
              <a:t>120</a:t>
            </a:r>
            <a:r>
              <a:rPr lang="en-GB" sz="1200" dirty="0">
                <a:cs typeface="+mn-cs"/>
              </a:rPr>
              <a:t>, </a:t>
            </a:r>
            <a:r>
              <a:rPr lang="en-GB" sz="1200" dirty="0"/>
              <a:t>7182</a:t>
            </a:r>
            <a:r>
              <a:rPr lang="en-GB" sz="1200" dirty="0">
                <a:cs typeface="+mn-cs"/>
              </a:rPr>
              <a:t> (2016)</a:t>
            </a:r>
            <a:r>
              <a:rPr lang="en-US" sz="1200" dirty="0"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403C3-6E23-B24C-AA43-7528BFD323B4}"/>
              </a:ext>
            </a:extLst>
          </p:cNvPr>
          <p:cNvSpPr txBox="1"/>
          <p:nvPr/>
        </p:nvSpPr>
        <p:spPr>
          <a:xfrm>
            <a:off x="152400" y="172371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 L-edge and N K-edge RIXS: probing covalency in different oxidation states.</a:t>
            </a:r>
          </a:p>
        </p:txBody>
      </p:sp>
      <p:pic>
        <p:nvPicPr>
          <p:cNvPr id="9" name="Picture 22" descr="103px-Ferricyanide-3D-balls">
            <a:extLst>
              <a:ext uri="{FF2B5EF4-FFF2-40B4-BE49-F238E27FC236}">
                <a16:creationId xmlns:a16="http://schemas.microsoft.com/office/drawing/2014/main" id="{B9F06417-8E60-7C49-A716-5E312508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9" y="3701366"/>
            <a:ext cx="1137841" cy="13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4D9BE-8AD8-3243-885D-BA1D11E9A6F0}"/>
              </a:ext>
            </a:extLst>
          </p:cNvPr>
          <p:cNvSpPr txBox="1"/>
          <p:nvPr/>
        </p:nvSpPr>
        <p:spPr>
          <a:xfrm>
            <a:off x="514150" y="312637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  <a:r>
              <a:rPr lang="en-US" baseline="30000" dirty="0"/>
              <a:t>3+</a:t>
            </a:r>
            <a:r>
              <a:rPr lang="en-US" dirty="0"/>
              <a:t> 3d</a:t>
            </a:r>
            <a:r>
              <a:rPr lang="en-US" baseline="300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3AB22-C6FE-3E4A-BE83-7EFB369ED97A}"/>
              </a:ext>
            </a:extLst>
          </p:cNvPr>
          <p:cNvSpPr txBox="1"/>
          <p:nvPr/>
        </p:nvSpPr>
        <p:spPr>
          <a:xfrm>
            <a:off x="2440730" y="312637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  <a:r>
              <a:rPr lang="en-US" baseline="30000" dirty="0"/>
              <a:t>2+</a:t>
            </a:r>
            <a:r>
              <a:rPr lang="en-US" dirty="0"/>
              <a:t> 3d</a:t>
            </a:r>
            <a:r>
              <a:rPr lang="en-US" baseline="30000" dirty="0"/>
              <a:t>6</a:t>
            </a:r>
          </a:p>
        </p:txBody>
      </p:sp>
      <p:pic>
        <p:nvPicPr>
          <p:cNvPr id="13" name="Picture 22" descr="103px-Ferricyanide-3D-balls">
            <a:extLst>
              <a:ext uri="{FF2B5EF4-FFF2-40B4-BE49-F238E27FC236}">
                <a16:creationId xmlns:a16="http://schemas.microsoft.com/office/drawing/2014/main" id="{BA3F90AF-912F-D448-9778-5CEFAAFC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37" y="3701365"/>
            <a:ext cx="1137841" cy="13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5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de-DE" sz="2400" cap="none" dirty="0">
                <a:solidFill>
                  <a:srgbClr val="800000"/>
                </a:solidFill>
                <a:latin typeface="Arial" charset="0"/>
              </a:rPr>
            </a:br>
            <a:r>
              <a:rPr lang="de-DE" sz="2400" cap="none" dirty="0">
                <a:solidFill>
                  <a:srgbClr val="800000"/>
                </a:solidFill>
                <a:latin typeface="Arial" charset="0"/>
              </a:rPr>
              <a:t>Outline</a:t>
            </a:r>
            <a:endParaRPr lang="en-GB" sz="2400" cap="none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51822" y="1536174"/>
            <a:ext cx="80648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dirty="0">
                <a:latin typeface="Calibri" charset="0"/>
              </a:rPr>
              <a:t>Excited states dynamics in metal complexes and X-ray spectroscopy to track electrons in molecules</a:t>
            </a:r>
            <a:br>
              <a:rPr lang="en-GB" dirty="0">
                <a:latin typeface="Calibri" charset="0"/>
              </a:rPr>
            </a:br>
            <a:endParaRPr lang="de-DE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dirty="0">
                <a:latin typeface="Calibri" charset="0"/>
              </a:rPr>
              <a:t>What are the forces governing the dynamics of electrons –potential of Resonant Inelastic X-ray Scattering (RIXS)</a:t>
            </a:r>
          </a:p>
          <a:p>
            <a:pPr marL="342900" indent="-342900" eaLnBrk="1" hangingPunct="1">
              <a:buFont typeface="Arial"/>
              <a:buChar char="•"/>
            </a:pPr>
            <a:endParaRPr lang="en-GB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dirty="0">
                <a:latin typeface="Calibri" charset="0"/>
              </a:rPr>
              <a:t>Opportunities of time-resolved RIXS at SLAC</a:t>
            </a:r>
          </a:p>
        </p:txBody>
      </p:sp>
    </p:spTree>
    <p:extLst>
      <p:ext uri="{BB962C8B-B14F-4D97-AF65-F5344CB8AC3E}">
        <p14:creationId xmlns:p14="http://schemas.microsoft.com/office/powerpoint/2010/main" val="64762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F0BB1-3C9E-0E4B-AFF7-C24545F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Time-resolved RIXS </a:t>
            </a:r>
            <a:r>
              <a:rPr lang="de-DE" dirty="0"/>
              <a:t>– </a:t>
            </a:r>
            <a:r>
              <a:rPr lang="de-DE" dirty="0" err="1"/>
              <a:t>probing</a:t>
            </a:r>
            <a:r>
              <a:rPr lang="de-DE" dirty="0"/>
              <a:t> </a:t>
            </a:r>
            <a:r>
              <a:rPr lang="en-US" dirty="0"/>
              <a:t>electronic couplings responsible for electron transfer</a:t>
            </a:r>
          </a:p>
        </p:txBody>
      </p: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43A5D5-6BC4-9C42-884F-0C5417C786A1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9FC854-6588-464F-AC51-A5A77167337B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643269-654B-9B40-B3A1-9A36E56D5C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75A202-3860-BC4E-BF1A-76FE26BE00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B4E9B0-D7AF-864B-8EDD-8B384F6A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1211FC3-E1D5-E446-8A61-4819DD664A86}"/>
              </a:ext>
            </a:extLst>
          </p:cNvPr>
          <p:cNvCxnSpPr>
            <a:cxnSpLocks/>
          </p:cNvCxnSpPr>
          <p:nvPr/>
        </p:nvCxnSpPr>
        <p:spPr>
          <a:xfrm flipV="1">
            <a:off x="6169080" y="2891341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18D8BF3-E839-2448-A477-2F192DFF98E8}"/>
              </a:ext>
            </a:extLst>
          </p:cNvPr>
          <p:cNvCxnSpPr>
            <a:cxnSpLocks/>
          </p:cNvCxnSpPr>
          <p:nvPr/>
        </p:nvCxnSpPr>
        <p:spPr>
          <a:xfrm>
            <a:off x="7299822" y="2891341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47B0FD50-036F-674C-9A14-EAEC4E29A7C3}"/>
              </a:ext>
            </a:extLst>
          </p:cNvPr>
          <p:cNvSpPr txBox="1"/>
          <p:nvPr/>
        </p:nvSpPr>
        <p:spPr>
          <a:xfrm>
            <a:off x="7515302" y="2749504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73107071-D6DC-CE4F-A1D6-C3B0D6C1BD51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0B699D1-74C9-AE4C-8EEB-97408106387C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DC6E5F-EA22-594E-B5FC-EF482884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4107AF93-B10C-7F4C-82C8-F146B7585D4C}"/>
              </a:ext>
            </a:extLst>
          </p:cNvPr>
          <p:cNvSpPr/>
          <p:nvPr/>
        </p:nvSpPr>
        <p:spPr>
          <a:xfrm>
            <a:off x="3608686" y="4240983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B7510D6-DBF5-674A-99CC-6D16DEFB29D3}"/>
              </a:ext>
            </a:extLst>
          </p:cNvPr>
          <p:cNvCxnSpPr>
            <a:cxnSpLocks/>
          </p:cNvCxnSpPr>
          <p:nvPr/>
        </p:nvCxnSpPr>
        <p:spPr>
          <a:xfrm>
            <a:off x="1800063" y="3575776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5E1B1C9-5D13-1F4D-AF1B-7CC3C8B2DBE4}"/>
              </a:ext>
            </a:extLst>
          </p:cNvPr>
          <p:cNvCxnSpPr>
            <a:cxnSpLocks/>
          </p:cNvCxnSpPr>
          <p:nvPr/>
        </p:nvCxnSpPr>
        <p:spPr>
          <a:xfrm flipV="1">
            <a:off x="1805612" y="2874489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581DF7E-D79A-C84A-933F-1343DB2E8569}"/>
              </a:ext>
            </a:extLst>
          </p:cNvPr>
          <p:cNvSpPr txBox="1"/>
          <p:nvPr/>
        </p:nvSpPr>
        <p:spPr>
          <a:xfrm>
            <a:off x="241121" y="2985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7289B09-98FF-1549-9361-2C13E67C20CC}"/>
              </a:ext>
            </a:extLst>
          </p:cNvPr>
          <p:cNvSpPr txBox="1"/>
          <p:nvPr/>
        </p:nvSpPr>
        <p:spPr>
          <a:xfrm>
            <a:off x="3630717" y="18293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784BA41-0C54-0149-8C35-AD0AA6F31E92}"/>
              </a:ext>
            </a:extLst>
          </p:cNvPr>
          <p:cNvCxnSpPr/>
          <p:nvPr/>
        </p:nvCxnSpPr>
        <p:spPr>
          <a:xfrm>
            <a:off x="2094898" y="287448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C4D0460-B1AB-C848-A624-4BB017411E7C}"/>
              </a:ext>
            </a:extLst>
          </p:cNvPr>
          <p:cNvCxnSpPr/>
          <p:nvPr/>
        </p:nvCxnSpPr>
        <p:spPr>
          <a:xfrm>
            <a:off x="2094898" y="373858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FDD91D-7D65-5C48-9377-524FD642C81B}"/>
              </a:ext>
            </a:extLst>
          </p:cNvPr>
          <p:cNvCxnSpPr>
            <a:cxnSpLocks/>
          </p:cNvCxnSpPr>
          <p:nvPr/>
        </p:nvCxnSpPr>
        <p:spPr>
          <a:xfrm>
            <a:off x="1798067" y="3591193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7D75DA1-EDB8-1E4F-B12A-94D2FFFC9A06}"/>
              </a:ext>
            </a:extLst>
          </p:cNvPr>
          <p:cNvGrpSpPr/>
          <p:nvPr/>
        </p:nvGrpSpPr>
        <p:grpSpPr>
          <a:xfrm>
            <a:off x="2384139" y="2724101"/>
            <a:ext cx="579874" cy="288032"/>
            <a:chOff x="2671815" y="3558430"/>
            <a:chExt cx="579874" cy="2880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935724-694B-2941-B2A1-D111A333783C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3B79F46-1E2B-814C-A4B1-F1C0ED91238B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8FA5A3B-2AB5-C045-89DD-BE8AACA67942}"/>
              </a:ext>
            </a:extLst>
          </p:cNvPr>
          <p:cNvCxnSpPr/>
          <p:nvPr/>
        </p:nvCxnSpPr>
        <p:spPr>
          <a:xfrm>
            <a:off x="2102700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86B12D-8D20-AC49-8AFB-4EA5C7106106}"/>
              </a:ext>
            </a:extLst>
          </p:cNvPr>
          <p:cNvCxnSpPr/>
          <p:nvPr/>
        </p:nvCxnSpPr>
        <p:spPr>
          <a:xfrm>
            <a:off x="1662850" y="35936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6C75CF-C685-CC45-A0E6-B0D898E7C716}"/>
              </a:ext>
            </a:extLst>
          </p:cNvPr>
          <p:cNvCxnSpPr/>
          <p:nvPr/>
        </p:nvCxnSpPr>
        <p:spPr>
          <a:xfrm>
            <a:off x="2964013" y="288562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88C8E0-09DF-2C4C-8F7C-DD4CCE7E6D6D}"/>
              </a:ext>
            </a:extLst>
          </p:cNvPr>
          <p:cNvCxnSpPr/>
          <p:nvPr/>
        </p:nvCxnSpPr>
        <p:spPr>
          <a:xfrm>
            <a:off x="3121602" y="37497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9A8DB34-96C5-F248-9EC6-178AE99E2471}"/>
              </a:ext>
            </a:extLst>
          </p:cNvPr>
          <p:cNvSpPr/>
          <p:nvPr/>
        </p:nvSpPr>
        <p:spPr>
          <a:xfrm>
            <a:off x="2238914" y="2017565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584A73-C5FE-1F4C-95A0-9427EA1DCCFB}"/>
              </a:ext>
            </a:extLst>
          </p:cNvPr>
          <p:cNvSpPr/>
          <p:nvPr/>
        </p:nvSpPr>
        <p:spPr>
          <a:xfrm>
            <a:off x="2242456" y="4674688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348ACA8-4CA0-FF48-84E9-CDA91359AC4A}"/>
              </a:ext>
            </a:extLst>
          </p:cNvPr>
          <p:cNvCxnSpPr>
            <a:cxnSpLocks/>
          </p:cNvCxnSpPr>
          <p:nvPr/>
        </p:nvCxnSpPr>
        <p:spPr>
          <a:xfrm>
            <a:off x="2095894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4E4D259-6742-F643-91FC-7DE7174FA85C}"/>
              </a:ext>
            </a:extLst>
          </p:cNvPr>
          <p:cNvCxnSpPr/>
          <p:nvPr/>
        </p:nvCxnSpPr>
        <p:spPr>
          <a:xfrm>
            <a:off x="3108029" y="482984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2563732-8BE8-5448-B428-62029A0AC082}"/>
              </a:ext>
            </a:extLst>
          </p:cNvPr>
          <p:cNvCxnSpPr/>
          <p:nvPr/>
        </p:nvCxnSpPr>
        <p:spPr>
          <a:xfrm>
            <a:off x="3108029" y="216554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F45835D-CC11-2245-9536-3AA9CC1B5742}"/>
              </a:ext>
            </a:extLst>
          </p:cNvPr>
          <p:cNvCxnSpPr>
            <a:cxnSpLocks/>
          </p:cNvCxnSpPr>
          <p:nvPr/>
        </p:nvCxnSpPr>
        <p:spPr>
          <a:xfrm>
            <a:off x="3252045" y="2165549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768D993-B1A1-3D4D-B84A-CA43E5668AC1}"/>
              </a:ext>
            </a:extLst>
          </p:cNvPr>
          <p:cNvCxnSpPr/>
          <p:nvPr/>
        </p:nvCxnSpPr>
        <p:spPr>
          <a:xfrm>
            <a:off x="3468069" y="21801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4C5E74D-9AA8-B940-B4DE-EC13982F55AE}"/>
              </a:ext>
            </a:extLst>
          </p:cNvPr>
          <p:cNvCxnSpPr/>
          <p:nvPr/>
        </p:nvCxnSpPr>
        <p:spPr>
          <a:xfrm>
            <a:off x="3468069" y="46362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D3AE48C-9352-D847-89C7-CBC5FE7C3877}"/>
              </a:ext>
            </a:extLst>
          </p:cNvPr>
          <p:cNvCxnSpPr>
            <a:cxnSpLocks/>
          </p:cNvCxnSpPr>
          <p:nvPr/>
        </p:nvCxnSpPr>
        <p:spPr>
          <a:xfrm>
            <a:off x="3252045" y="2885629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72ED8BF-7544-4749-9166-2F37A26F287D}"/>
              </a:ext>
            </a:extLst>
          </p:cNvPr>
          <p:cNvCxnSpPr>
            <a:cxnSpLocks/>
          </p:cNvCxnSpPr>
          <p:nvPr/>
        </p:nvCxnSpPr>
        <p:spPr>
          <a:xfrm flipV="1">
            <a:off x="3252045" y="4628198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46F7A-833E-ED4B-B909-39FF16828FAB}"/>
              </a:ext>
            </a:extLst>
          </p:cNvPr>
          <p:cNvCxnSpPr>
            <a:cxnSpLocks/>
          </p:cNvCxnSpPr>
          <p:nvPr/>
        </p:nvCxnSpPr>
        <p:spPr>
          <a:xfrm flipV="1">
            <a:off x="3252045" y="2175810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04EEA6E-B079-6A4F-9968-0B8D281B1C3C}"/>
              </a:ext>
            </a:extLst>
          </p:cNvPr>
          <p:cNvCxnSpPr>
            <a:cxnSpLocks/>
          </p:cNvCxnSpPr>
          <p:nvPr/>
        </p:nvCxnSpPr>
        <p:spPr>
          <a:xfrm flipV="1">
            <a:off x="1803961" y="1768730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F3B327E-0D24-554F-AE9D-8395B81CFB81}"/>
              </a:ext>
            </a:extLst>
          </p:cNvPr>
          <p:cNvSpPr txBox="1"/>
          <p:nvPr/>
        </p:nvSpPr>
        <p:spPr>
          <a:xfrm>
            <a:off x="3644325" y="431306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CABFD18-064D-D54C-A772-F648A170F623}"/>
              </a:ext>
            </a:extLst>
          </p:cNvPr>
          <p:cNvSpPr/>
          <p:nvPr/>
        </p:nvSpPr>
        <p:spPr>
          <a:xfrm>
            <a:off x="3620151" y="1768324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B6D53B4-B0A7-DD4B-81EC-EC18A9628999}"/>
              </a:ext>
            </a:extLst>
          </p:cNvPr>
          <p:cNvSpPr/>
          <p:nvPr/>
        </p:nvSpPr>
        <p:spPr>
          <a:xfrm>
            <a:off x="2238915" y="1628971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4AA1E72-35BA-6F4C-8060-86E16AE269EA}"/>
              </a:ext>
            </a:extLst>
          </p:cNvPr>
          <p:cNvSpPr/>
          <p:nvPr/>
        </p:nvSpPr>
        <p:spPr>
          <a:xfrm>
            <a:off x="2240980" y="504596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24A4FC9-FB21-664E-A91D-3B90DCE10082}"/>
              </a:ext>
            </a:extLst>
          </p:cNvPr>
          <p:cNvCxnSpPr/>
          <p:nvPr/>
        </p:nvCxnSpPr>
        <p:spPr>
          <a:xfrm>
            <a:off x="3121602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DB77679-B54E-D044-9A1A-39D4FA9B1993}"/>
              </a:ext>
            </a:extLst>
          </p:cNvPr>
          <p:cNvCxnSpPr>
            <a:cxnSpLocks/>
          </p:cNvCxnSpPr>
          <p:nvPr/>
        </p:nvCxnSpPr>
        <p:spPr>
          <a:xfrm>
            <a:off x="3267483" y="1768729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16721DF-3F44-8D4B-A844-EBC389C9E595}"/>
              </a:ext>
            </a:extLst>
          </p:cNvPr>
          <p:cNvCxnSpPr/>
          <p:nvPr/>
        </p:nvCxnSpPr>
        <p:spPr>
          <a:xfrm>
            <a:off x="3109947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C85B07C-705A-5140-B0CA-BDE84996BA66}"/>
              </a:ext>
            </a:extLst>
          </p:cNvPr>
          <p:cNvCxnSpPr>
            <a:cxnSpLocks/>
          </p:cNvCxnSpPr>
          <p:nvPr/>
        </p:nvCxnSpPr>
        <p:spPr>
          <a:xfrm flipV="1">
            <a:off x="3253055" y="4621619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9591CE-7102-E944-9077-8C893520A10D}"/>
              </a:ext>
            </a:extLst>
          </p:cNvPr>
          <p:cNvGrpSpPr/>
          <p:nvPr/>
        </p:nvGrpSpPr>
        <p:grpSpPr>
          <a:xfrm>
            <a:off x="2247623" y="3592558"/>
            <a:ext cx="869981" cy="288032"/>
            <a:chOff x="2531609" y="4440038"/>
            <a:chExt cx="869981" cy="288032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A1A03F-BDAA-0B41-82D3-FE60EF08D346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C5BC19F-0C93-0D45-A3BA-4655EECB7BD6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83F2807C-64F3-8C4C-9D04-4EE13F89C02C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5B09A1C-842E-3249-8D53-0675F4E7ADDB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C21D5E34-D01A-1543-BD85-8F554BEC4A1A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69FF44A-E085-3944-A7C0-5912C017D305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B99CDF-549A-244A-B167-9A917FDB9252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DB0A2E2-2EBA-6A40-9C0F-49C18CC5163E}"/>
              </a:ext>
            </a:extLst>
          </p:cNvPr>
          <p:cNvGrpSpPr/>
          <p:nvPr/>
        </p:nvGrpSpPr>
        <p:grpSpPr>
          <a:xfrm>
            <a:off x="223599" y="3449639"/>
            <a:ext cx="1439251" cy="288032"/>
            <a:chOff x="511275" y="4283968"/>
            <a:chExt cx="1439251" cy="28803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9D81121-E9A4-0041-B7DF-6C22B5EE20FF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0348557-B9BF-714C-81E9-DBC18EAAFEF5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0804AA1-EB3B-8E4B-8D7A-95CA0156775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D9FCF29-0693-7245-A314-CB213A52AEF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1AF30C4-CE60-9B45-A609-5EFD4812F883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B2D287F-81F7-CE44-A5B0-22C1551EE9B6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A7EB12A-5D63-434E-8F6F-7AC8F7DA0611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4CE46A77-0C3D-FA4F-ACB3-E18FE79A8433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C06D7D0C-5F20-9F46-A721-3572E9D27394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B86E7B23-1EED-4C44-A7E2-EF13257C410A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1AFD2E0-4038-C644-A61B-4073021A1F87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730B4B57-EB51-F449-B179-BC1D63F94C46}"/>
              </a:ext>
            </a:extLst>
          </p:cNvPr>
          <p:cNvCxnSpPr/>
          <p:nvPr/>
        </p:nvCxnSpPr>
        <p:spPr>
          <a:xfrm flipV="1">
            <a:off x="2918993" y="363136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B069BED-0D87-6341-A860-39C7F3C49442}"/>
              </a:ext>
            </a:extLst>
          </p:cNvPr>
          <p:cNvCxnSpPr/>
          <p:nvPr/>
        </p:nvCxnSpPr>
        <p:spPr>
          <a:xfrm rot="10800000" flipV="1">
            <a:off x="3041841" y="363136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11DCAEC-CDCC-8842-BD66-7E76793B1C1E}"/>
              </a:ext>
            </a:extLst>
          </p:cNvPr>
          <p:cNvGrpSpPr/>
          <p:nvPr/>
        </p:nvGrpSpPr>
        <p:grpSpPr>
          <a:xfrm>
            <a:off x="2247623" y="6279830"/>
            <a:ext cx="288032" cy="288032"/>
            <a:chOff x="2195736" y="1196752"/>
            <a:chExt cx="288032" cy="288032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55883BE-3ACC-5840-983E-E4403246B00A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FFE95A3-C104-CD4F-ACAA-B9E2D119369E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14ED5978-98E6-8B46-9807-D349789D46D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5AB37F3-35F7-3146-BDA9-ABF49B310120}"/>
              </a:ext>
            </a:extLst>
          </p:cNvPr>
          <p:cNvGrpSpPr/>
          <p:nvPr/>
        </p:nvGrpSpPr>
        <p:grpSpPr>
          <a:xfrm>
            <a:off x="2535655" y="6279830"/>
            <a:ext cx="288032" cy="288032"/>
            <a:chOff x="2195736" y="1196752"/>
            <a:chExt cx="288032" cy="288032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01150BF-DD10-F540-916C-95C9709B056D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42F803-34D4-3547-BB96-362BD9CA6F2B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C222808-BC36-3F42-A060-7178DE0711F5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F542E24-1F7C-4A40-ADA1-F294E40D181E}"/>
              </a:ext>
            </a:extLst>
          </p:cNvPr>
          <p:cNvGrpSpPr/>
          <p:nvPr/>
        </p:nvGrpSpPr>
        <p:grpSpPr>
          <a:xfrm>
            <a:off x="2823687" y="6279830"/>
            <a:ext cx="288032" cy="288032"/>
            <a:chOff x="2195736" y="1196752"/>
            <a:chExt cx="288032" cy="28803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5813B8C-1528-D34B-9454-CBBB38A6DD0A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A667DB71-2757-D948-ACE5-2113CE2711DC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25C9E079-7925-164A-B4E3-08FA7FE12CC8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C305E18B-DBC9-A141-A2DD-ABEBEA5DBE33}"/>
              </a:ext>
            </a:extLst>
          </p:cNvPr>
          <p:cNvSpPr txBox="1"/>
          <p:nvPr/>
        </p:nvSpPr>
        <p:spPr>
          <a:xfrm>
            <a:off x="1520289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</p:spTree>
    <p:extLst>
      <p:ext uri="{BB962C8B-B14F-4D97-AF65-F5344CB8AC3E}">
        <p14:creationId xmlns:p14="http://schemas.microsoft.com/office/powerpoint/2010/main" val="243798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F0BB1-3C9E-0E4B-AFF7-C24545F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Time-resolved RIXS </a:t>
            </a:r>
            <a:r>
              <a:rPr lang="de-DE" dirty="0"/>
              <a:t>– </a:t>
            </a:r>
            <a:r>
              <a:rPr lang="de-DE" dirty="0" err="1"/>
              <a:t>probing</a:t>
            </a:r>
            <a:r>
              <a:rPr lang="de-DE" dirty="0"/>
              <a:t> </a:t>
            </a:r>
            <a:r>
              <a:rPr lang="en-US" dirty="0"/>
              <a:t>electronic couplings responsible for electron transfer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44A7F-74C6-734C-96ED-428DD2E8FCB2}"/>
              </a:ext>
            </a:extLst>
          </p:cNvPr>
          <p:cNvSpPr/>
          <p:nvPr/>
        </p:nvSpPr>
        <p:spPr>
          <a:xfrm>
            <a:off x="3608686" y="4240983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58CB4-D6E2-5B43-BD4E-4FC158FDE40C}"/>
              </a:ext>
            </a:extLst>
          </p:cNvPr>
          <p:cNvCxnSpPr>
            <a:cxnSpLocks/>
          </p:cNvCxnSpPr>
          <p:nvPr/>
        </p:nvCxnSpPr>
        <p:spPr>
          <a:xfrm>
            <a:off x="1800063" y="3575776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805612" y="2874489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41121" y="2985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6F96F-CC7C-A047-BCE5-796CC670AF73}"/>
              </a:ext>
            </a:extLst>
          </p:cNvPr>
          <p:cNvSpPr txBox="1"/>
          <p:nvPr/>
        </p:nvSpPr>
        <p:spPr>
          <a:xfrm>
            <a:off x="3630717" y="18293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94898" y="287448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94898" y="373858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98067" y="3591193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5CE825-9C82-E64A-ABC7-5A01CE497424}"/>
              </a:ext>
            </a:extLst>
          </p:cNvPr>
          <p:cNvCxnSpPr/>
          <p:nvPr/>
        </p:nvCxnSpPr>
        <p:spPr>
          <a:xfrm flipV="1">
            <a:off x="2684836" y="205589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84139" y="2724101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949524-6400-D94D-A5D4-F9CCCDFD1208}"/>
              </a:ext>
            </a:extLst>
          </p:cNvPr>
          <p:cNvCxnSpPr/>
          <p:nvPr/>
        </p:nvCxnSpPr>
        <p:spPr>
          <a:xfrm>
            <a:off x="2102700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62850" y="35936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5D4B7-7E18-7E4C-9E4C-8972ABEA75B9}"/>
              </a:ext>
            </a:extLst>
          </p:cNvPr>
          <p:cNvCxnSpPr/>
          <p:nvPr/>
        </p:nvCxnSpPr>
        <p:spPr>
          <a:xfrm>
            <a:off x="2964013" y="288562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88B6A6-A6D2-574C-9A19-100F25238C75}"/>
              </a:ext>
            </a:extLst>
          </p:cNvPr>
          <p:cNvCxnSpPr/>
          <p:nvPr/>
        </p:nvCxnSpPr>
        <p:spPr>
          <a:xfrm>
            <a:off x="3108029" y="37497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839C882-8FE2-C446-8BDE-BF7CFF9A4E9D}"/>
              </a:ext>
            </a:extLst>
          </p:cNvPr>
          <p:cNvSpPr/>
          <p:nvPr/>
        </p:nvSpPr>
        <p:spPr>
          <a:xfrm>
            <a:off x="2238914" y="2017565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B7B31D-01DC-1B4F-A50C-3BC41A9E81E3}"/>
              </a:ext>
            </a:extLst>
          </p:cNvPr>
          <p:cNvSpPr/>
          <p:nvPr/>
        </p:nvSpPr>
        <p:spPr>
          <a:xfrm>
            <a:off x="2242456" y="4674688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DE4D3C-B4C8-F643-9E2A-3F1EB65EE4BD}"/>
              </a:ext>
            </a:extLst>
          </p:cNvPr>
          <p:cNvCxnSpPr>
            <a:cxnSpLocks/>
          </p:cNvCxnSpPr>
          <p:nvPr/>
        </p:nvCxnSpPr>
        <p:spPr>
          <a:xfrm>
            <a:off x="2095894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463617-F937-FB4E-BBB8-D8A983187D14}"/>
              </a:ext>
            </a:extLst>
          </p:cNvPr>
          <p:cNvCxnSpPr/>
          <p:nvPr/>
        </p:nvCxnSpPr>
        <p:spPr>
          <a:xfrm>
            <a:off x="3108029" y="482984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973C2-A547-F243-A716-68F875383A18}"/>
              </a:ext>
            </a:extLst>
          </p:cNvPr>
          <p:cNvCxnSpPr/>
          <p:nvPr/>
        </p:nvCxnSpPr>
        <p:spPr>
          <a:xfrm>
            <a:off x="3108029" y="216554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1E4CE2-4114-0848-A94B-13F97C71C1CB}"/>
              </a:ext>
            </a:extLst>
          </p:cNvPr>
          <p:cNvCxnSpPr>
            <a:cxnSpLocks/>
          </p:cNvCxnSpPr>
          <p:nvPr/>
        </p:nvCxnSpPr>
        <p:spPr>
          <a:xfrm>
            <a:off x="3252045" y="2165549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8833E0-5BB2-5244-A7EC-8F6DF4A42A6A}"/>
              </a:ext>
            </a:extLst>
          </p:cNvPr>
          <p:cNvCxnSpPr/>
          <p:nvPr/>
        </p:nvCxnSpPr>
        <p:spPr>
          <a:xfrm>
            <a:off x="3468069" y="21801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7E3E13-9220-1944-A9A0-B02B19AB5347}"/>
              </a:ext>
            </a:extLst>
          </p:cNvPr>
          <p:cNvCxnSpPr/>
          <p:nvPr/>
        </p:nvCxnSpPr>
        <p:spPr>
          <a:xfrm>
            <a:off x="3468069" y="46362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033519-2E71-E34F-A1E3-7BD890CB4EFF}"/>
              </a:ext>
            </a:extLst>
          </p:cNvPr>
          <p:cNvCxnSpPr>
            <a:cxnSpLocks/>
          </p:cNvCxnSpPr>
          <p:nvPr/>
        </p:nvCxnSpPr>
        <p:spPr>
          <a:xfrm>
            <a:off x="3252045" y="2885629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09B6D-5B06-D24D-96E0-612D796A4964}"/>
              </a:ext>
            </a:extLst>
          </p:cNvPr>
          <p:cNvCxnSpPr>
            <a:cxnSpLocks/>
          </p:cNvCxnSpPr>
          <p:nvPr/>
        </p:nvCxnSpPr>
        <p:spPr>
          <a:xfrm flipV="1">
            <a:off x="3252045" y="4628198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47E1D3-338C-144A-8C4C-AA0B7214333A}"/>
              </a:ext>
            </a:extLst>
          </p:cNvPr>
          <p:cNvCxnSpPr>
            <a:cxnSpLocks/>
          </p:cNvCxnSpPr>
          <p:nvPr/>
        </p:nvCxnSpPr>
        <p:spPr>
          <a:xfrm flipV="1">
            <a:off x="3252045" y="2175810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51AF6E-AA15-C640-B179-DF11060049F4}"/>
              </a:ext>
            </a:extLst>
          </p:cNvPr>
          <p:cNvCxnSpPr>
            <a:cxnSpLocks/>
          </p:cNvCxnSpPr>
          <p:nvPr/>
        </p:nvCxnSpPr>
        <p:spPr>
          <a:xfrm flipV="1">
            <a:off x="1803961" y="1768730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781BD08-6E63-4943-8E96-367812BBBC6D}"/>
              </a:ext>
            </a:extLst>
          </p:cNvPr>
          <p:cNvSpPr txBox="1"/>
          <p:nvPr/>
        </p:nvSpPr>
        <p:spPr>
          <a:xfrm>
            <a:off x="3644325" y="431306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DABB53-4979-924A-8CE3-E07E83FC40B8}"/>
              </a:ext>
            </a:extLst>
          </p:cNvPr>
          <p:cNvSpPr/>
          <p:nvPr/>
        </p:nvSpPr>
        <p:spPr>
          <a:xfrm>
            <a:off x="3620151" y="1768324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DB2DF1-2130-2F41-B00F-7FB63AFBD629}"/>
              </a:ext>
            </a:extLst>
          </p:cNvPr>
          <p:cNvSpPr/>
          <p:nvPr/>
        </p:nvSpPr>
        <p:spPr>
          <a:xfrm>
            <a:off x="2238915" y="1628971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83F7CE-F3DD-8B4D-BFAC-39EE3C961FDE}"/>
              </a:ext>
            </a:extLst>
          </p:cNvPr>
          <p:cNvSpPr/>
          <p:nvPr/>
        </p:nvSpPr>
        <p:spPr>
          <a:xfrm>
            <a:off x="2240980" y="504596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9E0B02D-79C1-344B-8D1F-579455F00CFD}"/>
              </a:ext>
            </a:extLst>
          </p:cNvPr>
          <p:cNvCxnSpPr/>
          <p:nvPr/>
        </p:nvCxnSpPr>
        <p:spPr>
          <a:xfrm>
            <a:off x="3121602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D99162E-2589-3A4D-808E-16EB8E83FA90}"/>
              </a:ext>
            </a:extLst>
          </p:cNvPr>
          <p:cNvCxnSpPr>
            <a:cxnSpLocks/>
          </p:cNvCxnSpPr>
          <p:nvPr/>
        </p:nvCxnSpPr>
        <p:spPr>
          <a:xfrm>
            <a:off x="3267483" y="1768729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75EE51C-13AB-A048-867D-7F26F41E6C20}"/>
              </a:ext>
            </a:extLst>
          </p:cNvPr>
          <p:cNvCxnSpPr/>
          <p:nvPr/>
        </p:nvCxnSpPr>
        <p:spPr>
          <a:xfrm>
            <a:off x="3109947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8B4999-AD63-DF46-9396-C7EF31FDBA87}"/>
              </a:ext>
            </a:extLst>
          </p:cNvPr>
          <p:cNvCxnSpPr>
            <a:cxnSpLocks/>
          </p:cNvCxnSpPr>
          <p:nvPr/>
        </p:nvCxnSpPr>
        <p:spPr>
          <a:xfrm flipV="1">
            <a:off x="3253055" y="4621619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DD18A55-4772-FC48-ADCD-0FF5FE712DD2}"/>
              </a:ext>
            </a:extLst>
          </p:cNvPr>
          <p:cNvSpPr/>
          <p:nvPr/>
        </p:nvSpPr>
        <p:spPr>
          <a:xfrm>
            <a:off x="2532002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9F1A08-4C44-5941-B7B9-2EDACD69BF6F}"/>
              </a:ext>
            </a:extLst>
          </p:cNvPr>
          <p:cNvCxnSpPr/>
          <p:nvPr/>
        </p:nvCxnSpPr>
        <p:spPr>
          <a:xfrm flipV="1">
            <a:off x="2618122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643D32-6953-2347-8741-AC673E9B0AE4}"/>
              </a:ext>
            </a:extLst>
          </p:cNvPr>
          <p:cNvCxnSpPr/>
          <p:nvPr/>
        </p:nvCxnSpPr>
        <p:spPr>
          <a:xfrm rot="10800000" flipV="1">
            <a:off x="2740970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8CB47F9-52A9-9C43-BC48-68BBE83A4C70}"/>
              </a:ext>
            </a:extLst>
          </p:cNvPr>
          <p:cNvSpPr/>
          <p:nvPr/>
        </p:nvSpPr>
        <p:spPr>
          <a:xfrm>
            <a:off x="2243970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1BF7A78-CFB7-BB4B-8143-EDC8F1BF8DBC}"/>
              </a:ext>
            </a:extLst>
          </p:cNvPr>
          <p:cNvCxnSpPr/>
          <p:nvPr/>
        </p:nvCxnSpPr>
        <p:spPr>
          <a:xfrm flipV="1">
            <a:off x="2908177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91B56DE-4E5B-1444-88B9-599279D1CF9B}"/>
              </a:ext>
            </a:extLst>
          </p:cNvPr>
          <p:cNvCxnSpPr/>
          <p:nvPr/>
        </p:nvCxnSpPr>
        <p:spPr>
          <a:xfrm rot="10800000" flipV="1">
            <a:off x="3031025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A21E01F-9EB2-1A41-A5A7-7960C8F88A05}"/>
              </a:ext>
            </a:extLst>
          </p:cNvPr>
          <p:cNvSpPr/>
          <p:nvPr/>
        </p:nvSpPr>
        <p:spPr>
          <a:xfrm>
            <a:off x="2823357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A82DDE5-234C-4249-B53B-AFC88AA5BC24}"/>
              </a:ext>
            </a:extLst>
          </p:cNvPr>
          <p:cNvCxnSpPr/>
          <p:nvPr/>
        </p:nvCxnSpPr>
        <p:spPr>
          <a:xfrm flipV="1">
            <a:off x="2454515" y="363711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223599" y="3449639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A8D67B4-1DA0-8D4F-8FDC-7D316C0F669D}"/>
              </a:ext>
            </a:extLst>
          </p:cNvPr>
          <p:cNvSpPr/>
          <p:nvPr/>
        </p:nvSpPr>
        <p:spPr>
          <a:xfrm>
            <a:off x="5824291" y="3008228"/>
            <a:ext cx="329807" cy="255245"/>
          </a:xfrm>
          <a:prstGeom prst="ellipse">
            <a:avLst/>
          </a:prstGeom>
          <a:gradFill flip="none" rotWithShape="1">
            <a:gsLst>
              <a:gs pos="22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43A5D5-6BC4-9C42-884F-0C5417C786A1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9FC854-6588-464F-AC51-A5A77167337B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643269-654B-9B40-B3A1-9A36E56D5C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75A202-3860-BC4E-BF1A-76FE26BE00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B4E9B0-D7AF-864B-8EDD-8B384F6A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1211FC3-E1D5-E446-8A61-4819DD664A86}"/>
              </a:ext>
            </a:extLst>
          </p:cNvPr>
          <p:cNvCxnSpPr>
            <a:cxnSpLocks/>
          </p:cNvCxnSpPr>
          <p:nvPr/>
        </p:nvCxnSpPr>
        <p:spPr>
          <a:xfrm flipV="1">
            <a:off x="6169080" y="2891341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18D8BF3-E839-2448-A477-2F192DFF98E8}"/>
              </a:ext>
            </a:extLst>
          </p:cNvPr>
          <p:cNvCxnSpPr>
            <a:cxnSpLocks/>
          </p:cNvCxnSpPr>
          <p:nvPr/>
        </p:nvCxnSpPr>
        <p:spPr>
          <a:xfrm>
            <a:off x="7299822" y="2891341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47B0FD50-036F-674C-9A14-EAEC4E29A7C3}"/>
              </a:ext>
            </a:extLst>
          </p:cNvPr>
          <p:cNvSpPr txBox="1"/>
          <p:nvPr/>
        </p:nvSpPr>
        <p:spPr>
          <a:xfrm>
            <a:off x="7515302" y="2749504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410ACE2-1573-EA42-8F6C-93BEAD0A7AE9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B9F7D34-CFDE-CF47-A325-C77DBC84C12E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C2BF293D-E5D2-3545-92E5-E42FFF5359CD}"/>
              </a:ext>
            </a:extLst>
          </p:cNvPr>
          <p:cNvSpPr/>
          <p:nvPr/>
        </p:nvSpPr>
        <p:spPr>
          <a:xfrm rot="13769583" flipH="1">
            <a:off x="1831052" y="2378230"/>
            <a:ext cx="1121175" cy="1095973"/>
          </a:xfrm>
          <a:custGeom>
            <a:avLst/>
            <a:gdLst>
              <a:gd name="connsiteX0" fmla="*/ 171450 w 237852"/>
              <a:gd name="connsiteY0" fmla="*/ 630146 h 630146"/>
              <a:gd name="connsiteX1" fmla="*/ 228600 w 237852"/>
              <a:gd name="connsiteY1" fmla="*/ 30071 h 630146"/>
              <a:gd name="connsiteX2" fmla="*/ 0 w 237852"/>
              <a:gd name="connsiteY2" fmla="*/ 144371 h 630146"/>
              <a:gd name="connsiteX0" fmla="*/ 130045 w 193694"/>
              <a:gd name="connsiteY0" fmla="*/ 623818 h 623818"/>
              <a:gd name="connsiteX1" fmla="*/ 187195 w 193694"/>
              <a:gd name="connsiteY1" fmla="*/ 23743 h 623818"/>
              <a:gd name="connsiteX2" fmla="*/ 0 w 193694"/>
              <a:gd name="connsiteY2" fmla="*/ 167722 h 623818"/>
              <a:gd name="connsiteX0" fmla="*/ 130045 w 193695"/>
              <a:gd name="connsiteY0" fmla="*/ 631380 h 631380"/>
              <a:gd name="connsiteX1" fmla="*/ 187195 w 193695"/>
              <a:gd name="connsiteY1" fmla="*/ 31305 h 631380"/>
              <a:gd name="connsiteX2" fmla="*/ 0 w 193695"/>
              <a:gd name="connsiteY2" fmla="*/ 175284 h 631380"/>
              <a:gd name="connsiteX0" fmla="*/ 130045 w 163886"/>
              <a:gd name="connsiteY0" fmla="*/ 554081 h 554081"/>
              <a:gd name="connsiteX1" fmla="*/ 148581 w 163886"/>
              <a:gd name="connsiteY1" fmla="*/ 73665 h 554081"/>
              <a:gd name="connsiteX2" fmla="*/ 0 w 163886"/>
              <a:gd name="connsiteY2" fmla="*/ 97985 h 554081"/>
              <a:gd name="connsiteX0" fmla="*/ 173215 w 190893"/>
              <a:gd name="connsiteY0" fmla="*/ 576764 h 576764"/>
              <a:gd name="connsiteX1" fmla="*/ 148581 w 190893"/>
              <a:gd name="connsiteY1" fmla="*/ 73665 h 576764"/>
              <a:gd name="connsiteX2" fmla="*/ 0 w 190893"/>
              <a:gd name="connsiteY2" fmla="*/ 97985 h 576764"/>
              <a:gd name="connsiteX0" fmla="*/ 173215 w 174038"/>
              <a:gd name="connsiteY0" fmla="*/ 576764 h 576764"/>
              <a:gd name="connsiteX1" fmla="*/ 148581 w 174038"/>
              <a:gd name="connsiteY1" fmla="*/ 73665 h 576764"/>
              <a:gd name="connsiteX2" fmla="*/ 0 w 174038"/>
              <a:gd name="connsiteY2" fmla="*/ 97985 h 576764"/>
              <a:gd name="connsiteX0" fmla="*/ 201370 w 202193"/>
              <a:gd name="connsiteY0" fmla="*/ 510039 h 653215"/>
              <a:gd name="connsiteX1" fmla="*/ 176736 w 202193"/>
              <a:gd name="connsiteY1" fmla="*/ 6940 h 653215"/>
              <a:gd name="connsiteX2" fmla="*/ 0 w 202193"/>
              <a:gd name="connsiteY2" fmla="*/ 653215 h 653215"/>
              <a:gd name="connsiteX0" fmla="*/ 201370 w 202193"/>
              <a:gd name="connsiteY0" fmla="*/ 514133 h 657309"/>
              <a:gd name="connsiteX1" fmla="*/ 176736 w 202193"/>
              <a:gd name="connsiteY1" fmla="*/ 11034 h 657309"/>
              <a:gd name="connsiteX2" fmla="*/ 0 w 202193"/>
              <a:gd name="connsiteY2" fmla="*/ 657309 h 657309"/>
              <a:gd name="connsiteX0" fmla="*/ 201370 w 201515"/>
              <a:gd name="connsiteY0" fmla="*/ 327740 h 470916"/>
              <a:gd name="connsiteX1" fmla="*/ 129565 w 201515"/>
              <a:gd name="connsiteY1" fmla="*/ 20531 h 470916"/>
              <a:gd name="connsiteX2" fmla="*/ 0 w 201515"/>
              <a:gd name="connsiteY2" fmla="*/ 470916 h 470916"/>
              <a:gd name="connsiteX0" fmla="*/ 201370 w 201512"/>
              <a:gd name="connsiteY0" fmla="*/ 327740 h 470916"/>
              <a:gd name="connsiteX1" fmla="*/ 129565 w 201512"/>
              <a:gd name="connsiteY1" fmla="*/ 20531 h 470916"/>
              <a:gd name="connsiteX2" fmla="*/ 0 w 201512"/>
              <a:gd name="connsiteY2" fmla="*/ 470916 h 470916"/>
              <a:gd name="connsiteX0" fmla="*/ 205507 w 205640"/>
              <a:gd name="connsiteY0" fmla="*/ 184362 h 470916"/>
              <a:gd name="connsiteX1" fmla="*/ 129565 w 205640"/>
              <a:gd name="connsiteY1" fmla="*/ 20531 h 470916"/>
              <a:gd name="connsiteX2" fmla="*/ 0 w 205640"/>
              <a:gd name="connsiteY2" fmla="*/ 470916 h 470916"/>
              <a:gd name="connsiteX0" fmla="*/ 205507 w 205507"/>
              <a:gd name="connsiteY0" fmla="*/ 184362 h 470916"/>
              <a:gd name="connsiteX1" fmla="*/ 129565 w 205507"/>
              <a:gd name="connsiteY1" fmla="*/ 20531 h 470916"/>
              <a:gd name="connsiteX2" fmla="*/ 0 w 205507"/>
              <a:gd name="connsiteY2" fmla="*/ 470916 h 470916"/>
              <a:gd name="connsiteX0" fmla="*/ 205507 w 205507"/>
              <a:gd name="connsiteY0" fmla="*/ 241383 h 527937"/>
              <a:gd name="connsiteX1" fmla="*/ 110119 w 205507"/>
              <a:gd name="connsiteY1" fmla="*/ 16303 h 527937"/>
              <a:gd name="connsiteX2" fmla="*/ 0 w 205507"/>
              <a:gd name="connsiteY2" fmla="*/ 527937 h 527937"/>
              <a:gd name="connsiteX0" fmla="*/ 205507 w 205507"/>
              <a:gd name="connsiteY0" fmla="*/ 241383 h 527937"/>
              <a:gd name="connsiteX1" fmla="*/ 110119 w 205507"/>
              <a:gd name="connsiteY1" fmla="*/ 16303 h 527937"/>
              <a:gd name="connsiteX2" fmla="*/ 0 w 205507"/>
              <a:gd name="connsiteY2" fmla="*/ 527937 h 527937"/>
              <a:gd name="connsiteX0" fmla="*/ 205507 w 205507"/>
              <a:gd name="connsiteY0" fmla="*/ 237095 h 523649"/>
              <a:gd name="connsiteX1" fmla="*/ 110119 w 205507"/>
              <a:gd name="connsiteY1" fmla="*/ 12015 h 523649"/>
              <a:gd name="connsiteX2" fmla="*/ 0 w 205507"/>
              <a:gd name="connsiteY2" fmla="*/ 523649 h 523649"/>
              <a:gd name="connsiteX0" fmla="*/ 205507 w 205507"/>
              <a:gd name="connsiteY0" fmla="*/ 225461 h 512015"/>
              <a:gd name="connsiteX1" fmla="*/ 110119 w 205507"/>
              <a:gd name="connsiteY1" fmla="*/ 381 h 512015"/>
              <a:gd name="connsiteX2" fmla="*/ 0 w 205507"/>
              <a:gd name="connsiteY2" fmla="*/ 512015 h 512015"/>
              <a:gd name="connsiteX0" fmla="*/ 205893 w 205893"/>
              <a:gd name="connsiteY0" fmla="*/ 147902 h 514588"/>
              <a:gd name="connsiteX1" fmla="*/ 110119 w 205893"/>
              <a:gd name="connsiteY1" fmla="*/ 2954 h 514588"/>
              <a:gd name="connsiteX2" fmla="*/ 0 w 205893"/>
              <a:gd name="connsiteY2" fmla="*/ 514588 h 514588"/>
              <a:gd name="connsiteX0" fmla="*/ 205893 w 205893"/>
              <a:gd name="connsiteY0" fmla="*/ 146058 h 512744"/>
              <a:gd name="connsiteX1" fmla="*/ 110119 w 205893"/>
              <a:gd name="connsiteY1" fmla="*/ 1110 h 512744"/>
              <a:gd name="connsiteX2" fmla="*/ 0 w 205893"/>
              <a:gd name="connsiteY2" fmla="*/ 512744 h 512744"/>
              <a:gd name="connsiteX0" fmla="*/ 205893 w 205893"/>
              <a:gd name="connsiteY0" fmla="*/ 136071 h 502757"/>
              <a:gd name="connsiteX1" fmla="*/ 97023 w 205893"/>
              <a:gd name="connsiteY1" fmla="*/ 1604 h 502757"/>
              <a:gd name="connsiteX2" fmla="*/ 0 w 205893"/>
              <a:gd name="connsiteY2" fmla="*/ 502757 h 502757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200243 h 566929"/>
              <a:gd name="connsiteX1" fmla="*/ 110461 w 205893"/>
              <a:gd name="connsiteY1" fmla="*/ 10671 h 566929"/>
              <a:gd name="connsiteX2" fmla="*/ 0 w 205893"/>
              <a:gd name="connsiteY2" fmla="*/ 566929 h 566929"/>
              <a:gd name="connsiteX0" fmla="*/ 205893 w 205893"/>
              <a:gd name="connsiteY0" fmla="*/ 235738 h 602424"/>
              <a:gd name="connsiteX1" fmla="*/ 119655 w 205893"/>
              <a:gd name="connsiteY1" fmla="*/ 8462 h 602424"/>
              <a:gd name="connsiteX2" fmla="*/ 0 w 205893"/>
              <a:gd name="connsiteY2" fmla="*/ 602424 h 602424"/>
              <a:gd name="connsiteX0" fmla="*/ 205893 w 205893"/>
              <a:gd name="connsiteY0" fmla="*/ 227832 h 594518"/>
              <a:gd name="connsiteX1" fmla="*/ 119655 w 205893"/>
              <a:gd name="connsiteY1" fmla="*/ 556 h 594518"/>
              <a:gd name="connsiteX2" fmla="*/ 0 w 205893"/>
              <a:gd name="connsiteY2" fmla="*/ 594518 h 594518"/>
              <a:gd name="connsiteX0" fmla="*/ 205893 w 205893"/>
              <a:gd name="connsiteY0" fmla="*/ 227959 h 594645"/>
              <a:gd name="connsiteX1" fmla="*/ 119655 w 205893"/>
              <a:gd name="connsiteY1" fmla="*/ 683 h 594645"/>
              <a:gd name="connsiteX2" fmla="*/ 0 w 205893"/>
              <a:gd name="connsiteY2" fmla="*/ 594645 h 594645"/>
              <a:gd name="connsiteX0" fmla="*/ 210569 w 210569"/>
              <a:gd name="connsiteY0" fmla="*/ 227959 h 638485"/>
              <a:gd name="connsiteX1" fmla="*/ 124331 w 210569"/>
              <a:gd name="connsiteY1" fmla="*/ 683 h 638485"/>
              <a:gd name="connsiteX2" fmla="*/ 0 w 210569"/>
              <a:gd name="connsiteY2" fmla="*/ 638485 h 638485"/>
              <a:gd name="connsiteX0" fmla="*/ 210569 w 210569"/>
              <a:gd name="connsiteY0" fmla="*/ 221408 h 631934"/>
              <a:gd name="connsiteX1" fmla="*/ 116184 w 210569"/>
              <a:gd name="connsiteY1" fmla="*/ 734 h 631934"/>
              <a:gd name="connsiteX2" fmla="*/ 0 w 210569"/>
              <a:gd name="connsiteY2" fmla="*/ 631934 h 631934"/>
              <a:gd name="connsiteX0" fmla="*/ 210569 w 210569"/>
              <a:gd name="connsiteY0" fmla="*/ 190581 h 601107"/>
              <a:gd name="connsiteX1" fmla="*/ 129807 w 210569"/>
              <a:gd name="connsiteY1" fmla="*/ 1145 h 601107"/>
              <a:gd name="connsiteX2" fmla="*/ 0 w 210569"/>
              <a:gd name="connsiteY2" fmla="*/ 601107 h 601107"/>
              <a:gd name="connsiteX0" fmla="*/ 210569 w 210569"/>
              <a:gd name="connsiteY0" fmla="*/ 121757 h 532283"/>
              <a:gd name="connsiteX1" fmla="*/ 116582 w 210569"/>
              <a:gd name="connsiteY1" fmla="*/ 9789 h 532283"/>
              <a:gd name="connsiteX2" fmla="*/ 0 w 210569"/>
              <a:gd name="connsiteY2" fmla="*/ 532283 h 532283"/>
              <a:gd name="connsiteX0" fmla="*/ 210569 w 210569"/>
              <a:gd name="connsiteY0" fmla="*/ 118340 h 528866"/>
              <a:gd name="connsiteX1" fmla="*/ 116582 w 210569"/>
              <a:gd name="connsiteY1" fmla="*/ 6372 h 528866"/>
              <a:gd name="connsiteX2" fmla="*/ 0 w 210569"/>
              <a:gd name="connsiteY2" fmla="*/ 528866 h 528866"/>
              <a:gd name="connsiteX0" fmla="*/ 210569 w 210569"/>
              <a:gd name="connsiteY0" fmla="*/ 142286 h 552812"/>
              <a:gd name="connsiteX1" fmla="*/ 116582 w 210569"/>
              <a:gd name="connsiteY1" fmla="*/ 30318 h 552812"/>
              <a:gd name="connsiteX2" fmla="*/ 0 w 210569"/>
              <a:gd name="connsiteY2" fmla="*/ 552812 h 552812"/>
              <a:gd name="connsiteX0" fmla="*/ 210569 w 210569"/>
              <a:gd name="connsiteY0" fmla="*/ 115963 h 526489"/>
              <a:gd name="connsiteX1" fmla="*/ 116582 w 210569"/>
              <a:gd name="connsiteY1" fmla="*/ 3995 h 526489"/>
              <a:gd name="connsiteX2" fmla="*/ 0 w 210569"/>
              <a:gd name="connsiteY2" fmla="*/ 526489 h 526489"/>
              <a:gd name="connsiteX0" fmla="*/ 190940 w 190940"/>
              <a:gd name="connsiteY0" fmla="*/ 96391 h 535540"/>
              <a:gd name="connsiteX1" fmla="*/ 116582 w 190940"/>
              <a:gd name="connsiteY1" fmla="*/ 13046 h 535540"/>
              <a:gd name="connsiteX2" fmla="*/ 0 w 190940"/>
              <a:gd name="connsiteY2" fmla="*/ 535540 h 535540"/>
              <a:gd name="connsiteX0" fmla="*/ 190940 w 190940"/>
              <a:gd name="connsiteY0" fmla="*/ 58355 h 497504"/>
              <a:gd name="connsiteX1" fmla="*/ 91110 w 190940"/>
              <a:gd name="connsiteY1" fmla="*/ 78760 h 497504"/>
              <a:gd name="connsiteX2" fmla="*/ 0 w 190940"/>
              <a:gd name="connsiteY2" fmla="*/ 497504 h 497504"/>
              <a:gd name="connsiteX0" fmla="*/ 190940 w 190940"/>
              <a:gd name="connsiteY0" fmla="*/ 92265 h 531414"/>
              <a:gd name="connsiteX1" fmla="*/ 91110 w 190940"/>
              <a:gd name="connsiteY1" fmla="*/ 112670 h 531414"/>
              <a:gd name="connsiteX2" fmla="*/ 0 w 190940"/>
              <a:gd name="connsiteY2" fmla="*/ 531414 h 531414"/>
              <a:gd name="connsiteX0" fmla="*/ 190940 w 190940"/>
              <a:gd name="connsiteY0" fmla="*/ 124639 h 563788"/>
              <a:gd name="connsiteX1" fmla="*/ 88879 w 190940"/>
              <a:gd name="connsiteY1" fmla="*/ 82258 h 563788"/>
              <a:gd name="connsiteX2" fmla="*/ 0 w 190940"/>
              <a:gd name="connsiteY2" fmla="*/ 563788 h 563788"/>
              <a:gd name="connsiteX0" fmla="*/ 190940 w 190940"/>
              <a:gd name="connsiteY0" fmla="*/ 111548 h 550697"/>
              <a:gd name="connsiteX1" fmla="*/ 88879 w 190940"/>
              <a:gd name="connsiteY1" fmla="*/ 69167 h 550697"/>
              <a:gd name="connsiteX2" fmla="*/ 0 w 190940"/>
              <a:gd name="connsiteY2" fmla="*/ 550697 h 550697"/>
              <a:gd name="connsiteX0" fmla="*/ 190940 w 190940"/>
              <a:gd name="connsiteY0" fmla="*/ 77574 h 516723"/>
              <a:gd name="connsiteX1" fmla="*/ 88879 w 190940"/>
              <a:gd name="connsiteY1" fmla="*/ 35193 h 516723"/>
              <a:gd name="connsiteX2" fmla="*/ 0 w 190940"/>
              <a:gd name="connsiteY2" fmla="*/ 516723 h 516723"/>
              <a:gd name="connsiteX0" fmla="*/ 190940 w 190940"/>
              <a:gd name="connsiteY0" fmla="*/ 77574 h 516723"/>
              <a:gd name="connsiteX1" fmla="*/ 88879 w 190940"/>
              <a:gd name="connsiteY1" fmla="*/ 35193 h 516723"/>
              <a:gd name="connsiteX2" fmla="*/ 0 w 190940"/>
              <a:gd name="connsiteY2" fmla="*/ 516723 h 516723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79746 h 518895"/>
              <a:gd name="connsiteX1" fmla="*/ 88879 w 190940"/>
              <a:gd name="connsiteY1" fmla="*/ 37365 h 518895"/>
              <a:gd name="connsiteX2" fmla="*/ 0 w 190940"/>
              <a:gd name="connsiteY2" fmla="*/ 518895 h 518895"/>
              <a:gd name="connsiteX0" fmla="*/ 190940 w 190940"/>
              <a:gd name="connsiteY0" fmla="*/ 47905 h 487054"/>
              <a:gd name="connsiteX1" fmla="*/ 88879 w 190940"/>
              <a:gd name="connsiteY1" fmla="*/ 5524 h 487054"/>
              <a:gd name="connsiteX2" fmla="*/ 0 w 190940"/>
              <a:gd name="connsiteY2" fmla="*/ 487054 h 487054"/>
              <a:gd name="connsiteX0" fmla="*/ 190940 w 190940"/>
              <a:gd name="connsiteY0" fmla="*/ 38722 h 477871"/>
              <a:gd name="connsiteX1" fmla="*/ 77280 w 190940"/>
              <a:gd name="connsiteY1" fmla="*/ 19115 h 477871"/>
              <a:gd name="connsiteX2" fmla="*/ 0 w 190940"/>
              <a:gd name="connsiteY2" fmla="*/ 477871 h 477871"/>
              <a:gd name="connsiteX0" fmla="*/ 190940 w 190940"/>
              <a:gd name="connsiteY0" fmla="*/ 53658 h 492807"/>
              <a:gd name="connsiteX1" fmla="*/ 77280 w 190940"/>
              <a:gd name="connsiteY1" fmla="*/ 34051 h 492807"/>
              <a:gd name="connsiteX2" fmla="*/ 0 w 190940"/>
              <a:gd name="connsiteY2" fmla="*/ 492807 h 492807"/>
              <a:gd name="connsiteX0" fmla="*/ 190940 w 190940"/>
              <a:gd name="connsiteY0" fmla="*/ 26754 h 465903"/>
              <a:gd name="connsiteX1" fmla="*/ 41520 w 190940"/>
              <a:gd name="connsiteY1" fmla="*/ 101389 h 465903"/>
              <a:gd name="connsiteX2" fmla="*/ 0 w 190940"/>
              <a:gd name="connsiteY2" fmla="*/ 465903 h 465903"/>
              <a:gd name="connsiteX0" fmla="*/ 190940 w 190940"/>
              <a:gd name="connsiteY0" fmla="*/ 36210 h 475359"/>
              <a:gd name="connsiteX1" fmla="*/ 53440 w 190940"/>
              <a:gd name="connsiteY1" fmla="*/ 63724 h 475359"/>
              <a:gd name="connsiteX2" fmla="*/ 0 w 190940"/>
              <a:gd name="connsiteY2" fmla="*/ 475359 h 475359"/>
              <a:gd name="connsiteX0" fmla="*/ 197965 w 197965"/>
              <a:gd name="connsiteY0" fmla="*/ 36210 h 475359"/>
              <a:gd name="connsiteX1" fmla="*/ 60465 w 197965"/>
              <a:gd name="connsiteY1" fmla="*/ 63724 h 475359"/>
              <a:gd name="connsiteX2" fmla="*/ 7025 w 197965"/>
              <a:gd name="connsiteY2" fmla="*/ 475359 h 475359"/>
              <a:gd name="connsiteX0" fmla="*/ 190940 w 190940"/>
              <a:gd name="connsiteY0" fmla="*/ 36210 h 475359"/>
              <a:gd name="connsiteX1" fmla="*/ 53440 w 190940"/>
              <a:gd name="connsiteY1" fmla="*/ 63724 h 475359"/>
              <a:gd name="connsiteX2" fmla="*/ 0 w 190940"/>
              <a:gd name="connsiteY2" fmla="*/ 475359 h 475359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9763 w 199763"/>
              <a:gd name="connsiteY0" fmla="*/ 68408 h 507557"/>
              <a:gd name="connsiteX1" fmla="*/ 62263 w 199763"/>
              <a:gd name="connsiteY1" fmla="*/ 95922 h 507557"/>
              <a:gd name="connsiteX2" fmla="*/ 8823 w 199763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57343 h 496492"/>
              <a:gd name="connsiteX1" fmla="*/ 53440 w 190940"/>
              <a:gd name="connsiteY1" fmla="*/ 84857 h 496492"/>
              <a:gd name="connsiteX2" fmla="*/ 0 w 190940"/>
              <a:gd name="connsiteY2" fmla="*/ 496492 h 496492"/>
              <a:gd name="connsiteX0" fmla="*/ 190940 w 190940"/>
              <a:gd name="connsiteY0" fmla="*/ 60007 h 499156"/>
              <a:gd name="connsiteX1" fmla="*/ 53440 w 190940"/>
              <a:gd name="connsiteY1" fmla="*/ 87521 h 499156"/>
              <a:gd name="connsiteX2" fmla="*/ 0 w 190940"/>
              <a:gd name="connsiteY2" fmla="*/ 499156 h 499156"/>
              <a:gd name="connsiteX0" fmla="*/ 190940 w 190940"/>
              <a:gd name="connsiteY0" fmla="*/ 39306 h 478455"/>
              <a:gd name="connsiteX1" fmla="*/ 53440 w 190940"/>
              <a:gd name="connsiteY1" fmla="*/ 66820 h 478455"/>
              <a:gd name="connsiteX2" fmla="*/ 0 w 190940"/>
              <a:gd name="connsiteY2" fmla="*/ 478455 h 478455"/>
              <a:gd name="connsiteX0" fmla="*/ 190940 w 190940"/>
              <a:gd name="connsiteY0" fmla="*/ 30471 h 469620"/>
              <a:gd name="connsiteX1" fmla="*/ 68340 w 190940"/>
              <a:gd name="connsiteY1" fmla="*/ 81545 h 469620"/>
              <a:gd name="connsiteX2" fmla="*/ 0 w 190940"/>
              <a:gd name="connsiteY2" fmla="*/ 469620 h 469620"/>
              <a:gd name="connsiteX0" fmla="*/ 190940 w 190940"/>
              <a:gd name="connsiteY0" fmla="*/ 0 h 439149"/>
              <a:gd name="connsiteX1" fmla="*/ 0 w 190940"/>
              <a:gd name="connsiteY1" fmla="*/ 439149 h 439149"/>
              <a:gd name="connsiteX0" fmla="*/ 190940 w 190940"/>
              <a:gd name="connsiteY0" fmla="*/ 792 h 439941"/>
              <a:gd name="connsiteX1" fmla="*/ 0 w 190940"/>
              <a:gd name="connsiteY1" fmla="*/ 439941 h 439941"/>
              <a:gd name="connsiteX0" fmla="*/ 187960 w 187960"/>
              <a:gd name="connsiteY0" fmla="*/ 901 h 400783"/>
              <a:gd name="connsiteX1" fmla="*/ 0 w 187960"/>
              <a:gd name="connsiteY1" fmla="*/ 400783 h 400783"/>
              <a:gd name="connsiteX0" fmla="*/ 187960 w 187960"/>
              <a:gd name="connsiteY0" fmla="*/ 1815 h 401697"/>
              <a:gd name="connsiteX1" fmla="*/ 0 w 187960"/>
              <a:gd name="connsiteY1" fmla="*/ 401697 h 401697"/>
              <a:gd name="connsiteX0" fmla="*/ 187960 w 187960"/>
              <a:gd name="connsiteY0" fmla="*/ 16572 h 416454"/>
              <a:gd name="connsiteX1" fmla="*/ 0 w 187960"/>
              <a:gd name="connsiteY1" fmla="*/ 416454 h 416454"/>
              <a:gd name="connsiteX0" fmla="*/ 189583 w 189583"/>
              <a:gd name="connsiteY0" fmla="*/ 11764 h 411646"/>
              <a:gd name="connsiteX1" fmla="*/ 1623 w 189583"/>
              <a:gd name="connsiteY1" fmla="*/ 411646 h 411646"/>
              <a:gd name="connsiteX0" fmla="*/ 169026 w 169026"/>
              <a:gd name="connsiteY0" fmla="*/ 11027 h 434469"/>
              <a:gd name="connsiteX1" fmla="*/ 1926 w 169026"/>
              <a:gd name="connsiteY1" fmla="*/ 434469 h 434469"/>
              <a:gd name="connsiteX0" fmla="*/ 145697 w 145697"/>
              <a:gd name="connsiteY0" fmla="*/ 12030 h 404058"/>
              <a:gd name="connsiteX1" fmla="*/ 2438 w 145697"/>
              <a:gd name="connsiteY1" fmla="*/ 404058 h 404058"/>
              <a:gd name="connsiteX0" fmla="*/ 145669 w 145669"/>
              <a:gd name="connsiteY0" fmla="*/ 0 h 392028"/>
              <a:gd name="connsiteX1" fmla="*/ 2410 w 145669"/>
              <a:gd name="connsiteY1" fmla="*/ 392028 h 392028"/>
              <a:gd name="connsiteX0" fmla="*/ 161673 w 161673"/>
              <a:gd name="connsiteY0" fmla="*/ 0 h 424327"/>
              <a:gd name="connsiteX1" fmla="*/ 2042 w 161673"/>
              <a:gd name="connsiteY1" fmla="*/ 424327 h 424327"/>
              <a:gd name="connsiteX0" fmla="*/ 175618 w 175618"/>
              <a:gd name="connsiteY0" fmla="*/ 0 h 392362"/>
              <a:gd name="connsiteX1" fmla="*/ 1801 w 175618"/>
              <a:gd name="connsiteY1" fmla="*/ 392362 h 392362"/>
              <a:gd name="connsiteX0" fmla="*/ 173817 w 173817"/>
              <a:gd name="connsiteY0" fmla="*/ 0 h 392362"/>
              <a:gd name="connsiteX1" fmla="*/ 0 w 173817"/>
              <a:gd name="connsiteY1" fmla="*/ 392362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817" h="392362">
                <a:moveTo>
                  <a:pt x="173817" y="0"/>
                </a:moveTo>
                <a:cubicBezTo>
                  <a:pt x="87413" y="44247"/>
                  <a:pt x="16076" y="212678"/>
                  <a:pt x="0" y="392362"/>
                </a:cubicBezTo>
              </a:path>
            </a:pathLst>
          </a:custGeom>
          <a:noFill/>
          <a:ln w="25400">
            <a:solidFill>
              <a:srgbClr val="FF94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5" name="Content Placeholder 29">
            <a:extLst>
              <a:ext uri="{FF2B5EF4-FFF2-40B4-BE49-F238E27FC236}">
                <a16:creationId xmlns:a16="http://schemas.microsoft.com/office/drawing/2014/main" id="{D062B742-7473-E247-9A88-A6F0D6D1B16A}"/>
              </a:ext>
            </a:extLst>
          </p:cNvPr>
          <p:cNvSpPr txBox="1">
            <a:spLocks/>
          </p:cNvSpPr>
          <p:nvPr/>
        </p:nvSpPr>
        <p:spPr>
          <a:xfrm>
            <a:off x="4843531" y="4553495"/>
            <a:ext cx="3914570" cy="1789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MLCT excitation creates hole at the metal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New XAS resonance </a:t>
            </a:r>
            <a:endParaRPr lang="en-US" sz="1800" dirty="0">
              <a:cs typeface="Calibri"/>
            </a:endParaRPr>
          </a:p>
          <a:p>
            <a:pPr lvl="2"/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BB4B5B70-74F8-804D-A6C3-77CA76504F3F}"/>
              </a:ext>
            </a:extLst>
          </p:cNvPr>
          <p:cNvSpPr/>
          <p:nvPr/>
        </p:nvSpPr>
        <p:spPr>
          <a:xfrm rot="5400000">
            <a:off x="5880401" y="2190543"/>
            <a:ext cx="238760" cy="204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D8FEEAA-9710-A24C-99D2-500CE20D2AB7}"/>
              </a:ext>
            </a:extLst>
          </p:cNvPr>
          <p:cNvSpPr/>
          <p:nvPr/>
        </p:nvSpPr>
        <p:spPr>
          <a:xfrm>
            <a:off x="5801597" y="2586317"/>
            <a:ext cx="373758" cy="38121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18325A2-0B97-4D4B-AE28-7D989052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3F7A5D7-EB12-804E-8242-47C848CB28CB}"/>
              </a:ext>
            </a:extLst>
          </p:cNvPr>
          <p:cNvGrpSpPr/>
          <p:nvPr/>
        </p:nvGrpSpPr>
        <p:grpSpPr>
          <a:xfrm>
            <a:off x="2247623" y="6279830"/>
            <a:ext cx="288032" cy="288032"/>
            <a:chOff x="2195736" y="1196752"/>
            <a:chExt cx="288032" cy="2880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79C4838-8B6D-A544-A2AC-635F3D41648E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CC3A2BB-0B23-9F44-8FCD-6AE2A3028EB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650778B-3C1B-C34F-9F3E-C8746DBC17DC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42FC50-E57E-5E4A-9D0E-31FB3F1CCE27}"/>
              </a:ext>
            </a:extLst>
          </p:cNvPr>
          <p:cNvGrpSpPr/>
          <p:nvPr/>
        </p:nvGrpSpPr>
        <p:grpSpPr>
          <a:xfrm>
            <a:off x="2535655" y="6279830"/>
            <a:ext cx="288032" cy="288032"/>
            <a:chOff x="2195736" y="1196752"/>
            <a:chExt cx="288032" cy="28803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1A5ED71-2D99-E141-9D97-67662FD60655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3475ECE-75AD-9F49-A055-398A7DFE4E9F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1244E6C4-EC26-6E4E-A1E6-DCFDA4E4A225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45CD57-21D5-EF44-AEED-178C1173CFC9}"/>
              </a:ext>
            </a:extLst>
          </p:cNvPr>
          <p:cNvGrpSpPr/>
          <p:nvPr/>
        </p:nvGrpSpPr>
        <p:grpSpPr>
          <a:xfrm>
            <a:off x="2823687" y="6279830"/>
            <a:ext cx="288032" cy="288032"/>
            <a:chOff x="2195736" y="1196752"/>
            <a:chExt cx="288032" cy="28803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00AC49-11B3-454F-919E-CC1E3037DD32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639C789-1989-CC4A-9F86-1C6C2B62D0D1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CD6CD8C-F5BC-D648-AD7D-8BD704957B3F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361F31D-E798-4A46-937A-8513FFB68F9B}"/>
              </a:ext>
            </a:extLst>
          </p:cNvPr>
          <p:cNvSpPr txBox="1"/>
          <p:nvPr/>
        </p:nvSpPr>
        <p:spPr>
          <a:xfrm>
            <a:off x="1520289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27FA85C-0A41-834F-A836-0C5E8F15E929}"/>
              </a:ext>
            </a:extLst>
          </p:cNvPr>
          <p:cNvCxnSpPr>
            <a:cxnSpLocks/>
          </p:cNvCxnSpPr>
          <p:nvPr/>
        </p:nvCxnSpPr>
        <p:spPr>
          <a:xfrm flipH="1">
            <a:off x="2866198" y="3700435"/>
            <a:ext cx="11916" cy="27294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C11A01C-2C63-B24E-BF0C-83209BFE42D3}"/>
              </a:ext>
            </a:extLst>
          </p:cNvPr>
          <p:cNvCxnSpPr>
            <a:cxnSpLocks/>
          </p:cNvCxnSpPr>
          <p:nvPr/>
        </p:nvCxnSpPr>
        <p:spPr>
          <a:xfrm>
            <a:off x="2660109" y="5149197"/>
            <a:ext cx="4052" cy="12624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3FD01A3-985D-914A-BB6B-BE27432A2001}"/>
              </a:ext>
            </a:extLst>
          </p:cNvPr>
          <p:cNvCxnSpPr>
            <a:cxnSpLocks/>
          </p:cNvCxnSpPr>
          <p:nvPr/>
        </p:nvCxnSpPr>
        <p:spPr>
          <a:xfrm flipV="1">
            <a:off x="2382930" y="3661683"/>
            <a:ext cx="0" cy="279812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45" grpId="0"/>
      <p:bldP spid="146" grpId="0" animBg="1"/>
      <p:bldP spid="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F0BB1-3C9E-0E4B-AFF7-C24545F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Time-resolved RIXS </a:t>
            </a:r>
            <a:r>
              <a:rPr lang="de-DE" dirty="0"/>
              <a:t>– </a:t>
            </a:r>
            <a:r>
              <a:rPr lang="de-DE" dirty="0" err="1"/>
              <a:t>probing</a:t>
            </a:r>
            <a:r>
              <a:rPr lang="de-DE" dirty="0"/>
              <a:t> </a:t>
            </a:r>
            <a:r>
              <a:rPr lang="en-US" dirty="0"/>
              <a:t>electronic couplings responsible for electron transfer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44A7F-74C6-734C-96ED-428DD2E8FCB2}"/>
              </a:ext>
            </a:extLst>
          </p:cNvPr>
          <p:cNvSpPr/>
          <p:nvPr/>
        </p:nvSpPr>
        <p:spPr>
          <a:xfrm>
            <a:off x="3608686" y="4240983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58CB4-D6E2-5B43-BD4E-4FC158FDE40C}"/>
              </a:ext>
            </a:extLst>
          </p:cNvPr>
          <p:cNvCxnSpPr>
            <a:cxnSpLocks/>
          </p:cNvCxnSpPr>
          <p:nvPr/>
        </p:nvCxnSpPr>
        <p:spPr>
          <a:xfrm>
            <a:off x="1800063" y="3575776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805612" y="2874489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41121" y="2985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6F96F-CC7C-A047-BCE5-796CC670AF73}"/>
              </a:ext>
            </a:extLst>
          </p:cNvPr>
          <p:cNvSpPr txBox="1"/>
          <p:nvPr/>
        </p:nvSpPr>
        <p:spPr>
          <a:xfrm>
            <a:off x="3630717" y="18293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94898" y="287448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94898" y="373858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98067" y="3591193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5CE825-9C82-E64A-ABC7-5A01CE497424}"/>
              </a:ext>
            </a:extLst>
          </p:cNvPr>
          <p:cNvCxnSpPr/>
          <p:nvPr/>
        </p:nvCxnSpPr>
        <p:spPr>
          <a:xfrm flipV="1">
            <a:off x="2684836" y="205589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84139" y="2724101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949524-6400-D94D-A5D4-F9CCCDFD1208}"/>
              </a:ext>
            </a:extLst>
          </p:cNvPr>
          <p:cNvCxnSpPr/>
          <p:nvPr/>
        </p:nvCxnSpPr>
        <p:spPr>
          <a:xfrm>
            <a:off x="2102700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62850" y="35936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5D4B7-7E18-7E4C-9E4C-8972ABEA75B9}"/>
              </a:ext>
            </a:extLst>
          </p:cNvPr>
          <p:cNvCxnSpPr/>
          <p:nvPr/>
        </p:nvCxnSpPr>
        <p:spPr>
          <a:xfrm>
            <a:off x="2964013" y="288562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88B6A6-A6D2-574C-9A19-100F25238C75}"/>
              </a:ext>
            </a:extLst>
          </p:cNvPr>
          <p:cNvCxnSpPr/>
          <p:nvPr/>
        </p:nvCxnSpPr>
        <p:spPr>
          <a:xfrm>
            <a:off x="3108029" y="37497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839C882-8FE2-C446-8BDE-BF7CFF9A4E9D}"/>
              </a:ext>
            </a:extLst>
          </p:cNvPr>
          <p:cNvSpPr/>
          <p:nvPr/>
        </p:nvSpPr>
        <p:spPr>
          <a:xfrm>
            <a:off x="2238914" y="2017565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B7B31D-01DC-1B4F-A50C-3BC41A9E81E3}"/>
              </a:ext>
            </a:extLst>
          </p:cNvPr>
          <p:cNvSpPr/>
          <p:nvPr/>
        </p:nvSpPr>
        <p:spPr>
          <a:xfrm>
            <a:off x="2242456" y="4674688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DE4D3C-B4C8-F643-9E2A-3F1EB65EE4BD}"/>
              </a:ext>
            </a:extLst>
          </p:cNvPr>
          <p:cNvCxnSpPr>
            <a:cxnSpLocks/>
          </p:cNvCxnSpPr>
          <p:nvPr/>
        </p:nvCxnSpPr>
        <p:spPr>
          <a:xfrm>
            <a:off x="2095894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463617-F937-FB4E-BBB8-D8A983187D14}"/>
              </a:ext>
            </a:extLst>
          </p:cNvPr>
          <p:cNvCxnSpPr/>
          <p:nvPr/>
        </p:nvCxnSpPr>
        <p:spPr>
          <a:xfrm>
            <a:off x="3108029" y="482984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973C2-A547-F243-A716-68F875383A18}"/>
              </a:ext>
            </a:extLst>
          </p:cNvPr>
          <p:cNvCxnSpPr/>
          <p:nvPr/>
        </p:nvCxnSpPr>
        <p:spPr>
          <a:xfrm>
            <a:off x="3108029" y="216554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1E4CE2-4114-0848-A94B-13F97C71C1CB}"/>
              </a:ext>
            </a:extLst>
          </p:cNvPr>
          <p:cNvCxnSpPr>
            <a:cxnSpLocks/>
          </p:cNvCxnSpPr>
          <p:nvPr/>
        </p:nvCxnSpPr>
        <p:spPr>
          <a:xfrm>
            <a:off x="3252045" y="2165549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8833E0-5BB2-5244-A7EC-8F6DF4A42A6A}"/>
              </a:ext>
            </a:extLst>
          </p:cNvPr>
          <p:cNvCxnSpPr/>
          <p:nvPr/>
        </p:nvCxnSpPr>
        <p:spPr>
          <a:xfrm>
            <a:off x="3468069" y="21801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7E3E13-9220-1944-A9A0-B02B19AB5347}"/>
              </a:ext>
            </a:extLst>
          </p:cNvPr>
          <p:cNvCxnSpPr/>
          <p:nvPr/>
        </p:nvCxnSpPr>
        <p:spPr>
          <a:xfrm>
            <a:off x="3468069" y="46362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033519-2E71-E34F-A1E3-7BD890CB4EFF}"/>
              </a:ext>
            </a:extLst>
          </p:cNvPr>
          <p:cNvCxnSpPr>
            <a:cxnSpLocks/>
          </p:cNvCxnSpPr>
          <p:nvPr/>
        </p:nvCxnSpPr>
        <p:spPr>
          <a:xfrm>
            <a:off x="3252045" y="2885629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09B6D-5B06-D24D-96E0-612D796A4964}"/>
              </a:ext>
            </a:extLst>
          </p:cNvPr>
          <p:cNvCxnSpPr>
            <a:cxnSpLocks/>
          </p:cNvCxnSpPr>
          <p:nvPr/>
        </p:nvCxnSpPr>
        <p:spPr>
          <a:xfrm flipV="1">
            <a:off x="3252045" y="4628198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47E1D3-338C-144A-8C4C-AA0B7214333A}"/>
              </a:ext>
            </a:extLst>
          </p:cNvPr>
          <p:cNvCxnSpPr>
            <a:cxnSpLocks/>
          </p:cNvCxnSpPr>
          <p:nvPr/>
        </p:nvCxnSpPr>
        <p:spPr>
          <a:xfrm flipV="1">
            <a:off x="3252045" y="2175810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51AF6E-AA15-C640-B179-DF11060049F4}"/>
              </a:ext>
            </a:extLst>
          </p:cNvPr>
          <p:cNvCxnSpPr>
            <a:cxnSpLocks/>
          </p:cNvCxnSpPr>
          <p:nvPr/>
        </p:nvCxnSpPr>
        <p:spPr>
          <a:xfrm flipV="1">
            <a:off x="1803961" y="1768730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781BD08-6E63-4943-8E96-367812BBBC6D}"/>
              </a:ext>
            </a:extLst>
          </p:cNvPr>
          <p:cNvSpPr txBox="1"/>
          <p:nvPr/>
        </p:nvSpPr>
        <p:spPr>
          <a:xfrm>
            <a:off x="3644325" y="431306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DABB53-4979-924A-8CE3-E07E83FC40B8}"/>
              </a:ext>
            </a:extLst>
          </p:cNvPr>
          <p:cNvSpPr/>
          <p:nvPr/>
        </p:nvSpPr>
        <p:spPr>
          <a:xfrm>
            <a:off x="3620151" y="1768324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DB2DF1-2130-2F41-B00F-7FB63AFBD629}"/>
              </a:ext>
            </a:extLst>
          </p:cNvPr>
          <p:cNvSpPr/>
          <p:nvPr/>
        </p:nvSpPr>
        <p:spPr>
          <a:xfrm>
            <a:off x="2238915" y="1628971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83F7CE-F3DD-8B4D-BFAC-39EE3C961FDE}"/>
              </a:ext>
            </a:extLst>
          </p:cNvPr>
          <p:cNvSpPr/>
          <p:nvPr/>
        </p:nvSpPr>
        <p:spPr>
          <a:xfrm>
            <a:off x="2240980" y="504596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9E0B02D-79C1-344B-8D1F-579455F00CFD}"/>
              </a:ext>
            </a:extLst>
          </p:cNvPr>
          <p:cNvCxnSpPr/>
          <p:nvPr/>
        </p:nvCxnSpPr>
        <p:spPr>
          <a:xfrm>
            <a:off x="3121602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D99162E-2589-3A4D-808E-16EB8E83FA90}"/>
              </a:ext>
            </a:extLst>
          </p:cNvPr>
          <p:cNvCxnSpPr>
            <a:cxnSpLocks/>
          </p:cNvCxnSpPr>
          <p:nvPr/>
        </p:nvCxnSpPr>
        <p:spPr>
          <a:xfrm>
            <a:off x="3267483" y="1768729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75EE51C-13AB-A048-867D-7F26F41E6C20}"/>
              </a:ext>
            </a:extLst>
          </p:cNvPr>
          <p:cNvCxnSpPr/>
          <p:nvPr/>
        </p:nvCxnSpPr>
        <p:spPr>
          <a:xfrm>
            <a:off x="3109947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8B4999-AD63-DF46-9396-C7EF31FDBA87}"/>
              </a:ext>
            </a:extLst>
          </p:cNvPr>
          <p:cNvCxnSpPr>
            <a:cxnSpLocks/>
          </p:cNvCxnSpPr>
          <p:nvPr/>
        </p:nvCxnSpPr>
        <p:spPr>
          <a:xfrm flipV="1">
            <a:off x="3253055" y="4621619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828A56-AC28-AC43-990A-B8BEA542E597}"/>
              </a:ext>
            </a:extLst>
          </p:cNvPr>
          <p:cNvCxnSpPr/>
          <p:nvPr/>
        </p:nvCxnSpPr>
        <p:spPr>
          <a:xfrm flipV="1">
            <a:off x="3245838" y="2175809"/>
            <a:ext cx="212061" cy="721955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223599" y="3449639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A8D67B4-1DA0-8D4F-8FDC-7D316C0F669D}"/>
              </a:ext>
            </a:extLst>
          </p:cNvPr>
          <p:cNvSpPr/>
          <p:nvPr/>
        </p:nvSpPr>
        <p:spPr>
          <a:xfrm>
            <a:off x="5824291" y="3008228"/>
            <a:ext cx="329807" cy="255245"/>
          </a:xfrm>
          <a:prstGeom prst="ellipse">
            <a:avLst/>
          </a:prstGeom>
          <a:gradFill flip="none" rotWithShape="1">
            <a:gsLst>
              <a:gs pos="22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43A5D5-6BC4-9C42-884F-0C5417C786A1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9FC854-6588-464F-AC51-A5A77167337B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643269-654B-9B40-B3A1-9A36E56D5C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75A202-3860-BC4E-BF1A-76FE26BE00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B4E9B0-D7AF-864B-8EDD-8B384F6A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1211FC3-E1D5-E446-8A61-4819DD664A86}"/>
              </a:ext>
            </a:extLst>
          </p:cNvPr>
          <p:cNvCxnSpPr>
            <a:cxnSpLocks/>
          </p:cNvCxnSpPr>
          <p:nvPr/>
        </p:nvCxnSpPr>
        <p:spPr>
          <a:xfrm flipV="1">
            <a:off x="6169080" y="2891341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18D8BF3-E839-2448-A477-2F192DFF98E8}"/>
              </a:ext>
            </a:extLst>
          </p:cNvPr>
          <p:cNvCxnSpPr>
            <a:cxnSpLocks/>
          </p:cNvCxnSpPr>
          <p:nvPr/>
        </p:nvCxnSpPr>
        <p:spPr>
          <a:xfrm>
            <a:off x="7299822" y="2891341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47B0FD50-036F-674C-9A14-EAEC4E29A7C3}"/>
              </a:ext>
            </a:extLst>
          </p:cNvPr>
          <p:cNvSpPr txBox="1"/>
          <p:nvPr/>
        </p:nvSpPr>
        <p:spPr>
          <a:xfrm>
            <a:off x="7515302" y="2749504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82C1FBA-21BA-494E-AC54-CFCD63424F2F}"/>
              </a:ext>
            </a:extLst>
          </p:cNvPr>
          <p:cNvSpPr/>
          <p:nvPr/>
        </p:nvSpPr>
        <p:spPr>
          <a:xfrm>
            <a:off x="5836937" y="3634458"/>
            <a:ext cx="291943" cy="27928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A7D59D1-1C6F-8D4B-B6C6-500D708F2145}"/>
              </a:ext>
            </a:extLst>
          </p:cNvPr>
          <p:cNvSpPr/>
          <p:nvPr/>
        </p:nvSpPr>
        <p:spPr>
          <a:xfrm>
            <a:off x="6832216" y="2995908"/>
            <a:ext cx="329808" cy="2552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6BC00D5-F0C5-A348-BE27-746B387AA675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CE3D7D1-900E-9745-9F6B-6F1988CA441D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9">
            <a:extLst>
              <a:ext uri="{FF2B5EF4-FFF2-40B4-BE49-F238E27FC236}">
                <a16:creationId xmlns:a16="http://schemas.microsoft.com/office/drawing/2014/main" id="{BDD70A0D-80CF-A843-85A8-ED7DD991B7AA}"/>
              </a:ext>
            </a:extLst>
          </p:cNvPr>
          <p:cNvSpPr txBox="1">
            <a:spLocks/>
          </p:cNvSpPr>
          <p:nvPr/>
        </p:nvSpPr>
        <p:spPr>
          <a:xfrm>
            <a:off x="4751790" y="4489450"/>
            <a:ext cx="3914570" cy="20637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Mixing of electron at the ligand with unoccupied metal orbitals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New anti-Stokes RIXS feature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Intensity redistribution between metal and ligand XAS resonances due to mixing</a:t>
            </a:r>
            <a:endParaRPr lang="en-US" sz="1800" dirty="0">
              <a:cs typeface="Calibri"/>
            </a:endParaRPr>
          </a:p>
          <a:p>
            <a:pPr lvl="2"/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55FA539-E013-BD4D-A285-7AD48D1424B3}"/>
              </a:ext>
            </a:extLst>
          </p:cNvPr>
          <p:cNvSpPr/>
          <p:nvPr/>
        </p:nvSpPr>
        <p:spPr>
          <a:xfrm rot="19039523">
            <a:off x="5528645" y="3910310"/>
            <a:ext cx="307255" cy="249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DEAE974-4E49-6648-8889-0D925B46B719}"/>
              </a:ext>
            </a:extLst>
          </p:cNvPr>
          <p:cNvSpPr/>
          <p:nvPr/>
        </p:nvSpPr>
        <p:spPr>
          <a:xfrm>
            <a:off x="5801597" y="2586317"/>
            <a:ext cx="373758" cy="38121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79E5E71-9942-BA45-A779-FC23CA7771FF}"/>
              </a:ext>
            </a:extLst>
          </p:cNvPr>
          <p:cNvSpPr/>
          <p:nvPr/>
        </p:nvSpPr>
        <p:spPr>
          <a:xfrm>
            <a:off x="6785915" y="2222233"/>
            <a:ext cx="387050" cy="414281"/>
          </a:xfrm>
          <a:prstGeom prst="ellipse">
            <a:avLst/>
          </a:prstGeom>
          <a:gradFill flip="none" rotWithShape="1">
            <a:gsLst>
              <a:gs pos="200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E2B8CFD-07B6-9940-B887-2A438BB3C2D6}"/>
              </a:ext>
            </a:extLst>
          </p:cNvPr>
          <p:cNvSpPr/>
          <p:nvPr/>
        </p:nvSpPr>
        <p:spPr>
          <a:xfrm>
            <a:off x="6776117" y="1858085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5C6E86B-C607-874B-BB55-00FFE2BE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F5110E0-ECC9-804E-923F-1282D0F95592}"/>
              </a:ext>
            </a:extLst>
          </p:cNvPr>
          <p:cNvGrpSpPr/>
          <p:nvPr/>
        </p:nvGrpSpPr>
        <p:grpSpPr>
          <a:xfrm>
            <a:off x="2247623" y="6279830"/>
            <a:ext cx="288032" cy="288032"/>
            <a:chOff x="2195736" y="1196752"/>
            <a:chExt cx="288032" cy="28803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40B5ADD-D0CC-F74D-A6AA-20BBA6902D09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3D06220-24C4-CD48-A516-F20DC3722E16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1DB1FC9E-8B20-B64C-8267-8CFD3B831CD8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E4304D4-BCF6-3B49-B08B-6490A5D2C265}"/>
              </a:ext>
            </a:extLst>
          </p:cNvPr>
          <p:cNvGrpSpPr/>
          <p:nvPr/>
        </p:nvGrpSpPr>
        <p:grpSpPr>
          <a:xfrm>
            <a:off x="2535655" y="6279830"/>
            <a:ext cx="288032" cy="288032"/>
            <a:chOff x="2195736" y="1196752"/>
            <a:chExt cx="288032" cy="28803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BA3042D-15A4-C243-A7DA-BEF4C5099E9E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F08503F-8F99-094D-B4CE-B18E8756BEA1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4597587-B421-7B4D-A5E5-66DB4D9A8D2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37B3544-BE41-2648-9D06-5B65015719E9}"/>
              </a:ext>
            </a:extLst>
          </p:cNvPr>
          <p:cNvGrpSpPr/>
          <p:nvPr/>
        </p:nvGrpSpPr>
        <p:grpSpPr>
          <a:xfrm>
            <a:off x="2823687" y="6279830"/>
            <a:ext cx="288032" cy="288032"/>
            <a:chOff x="2195736" y="1196752"/>
            <a:chExt cx="288032" cy="28803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FF573C8-7548-5B41-A14D-6CB127056FBB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BA70B11-67B6-4D4F-AF37-4632E6836FB2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9E547FC-BFE3-1249-A101-4276B86F4732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41B19CAA-5E34-444A-A90B-77FC830303C9}"/>
              </a:ext>
            </a:extLst>
          </p:cNvPr>
          <p:cNvSpPr txBox="1"/>
          <p:nvPr/>
        </p:nvSpPr>
        <p:spPr>
          <a:xfrm>
            <a:off x="1520289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D4AB427-4670-6940-BBC4-FFC42B4D96B7}"/>
              </a:ext>
            </a:extLst>
          </p:cNvPr>
          <p:cNvSpPr/>
          <p:nvPr/>
        </p:nvSpPr>
        <p:spPr>
          <a:xfrm>
            <a:off x="2532002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EEA4AAB-3BED-F94F-B677-AD95E4AA2224}"/>
              </a:ext>
            </a:extLst>
          </p:cNvPr>
          <p:cNvCxnSpPr/>
          <p:nvPr/>
        </p:nvCxnSpPr>
        <p:spPr>
          <a:xfrm flipV="1">
            <a:off x="2618122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FD7852C-6F40-B24C-B52C-AB6B3770B541}"/>
              </a:ext>
            </a:extLst>
          </p:cNvPr>
          <p:cNvCxnSpPr/>
          <p:nvPr/>
        </p:nvCxnSpPr>
        <p:spPr>
          <a:xfrm rot="10800000" flipV="1">
            <a:off x="2740970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5F2A431-CB28-5E40-BE88-6CBB35DF7FA7}"/>
              </a:ext>
            </a:extLst>
          </p:cNvPr>
          <p:cNvSpPr/>
          <p:nvPr/>
        </p:nvSpPr>
        <p:spPr>
          <a:xfrm>
            <a:off x="2243970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D4E83B0-0024-E146-BA02-155082BE5178}"/>
              </a:ext>
            </a:extLst>
          </p:cNvPr>
          <p:cNvCxnSpPr/>
          <p:nvPr/>
        </p:nvCxnSpPr>
        <p:spPr>
          <a:xfrm flipV="1">
            <a:off x="2908177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8C60B5D-8BCA-3E42-A991-29386C03FCEB}"/>
              </a:ext>
            </a:extLst>
          </p:cNvPr>
          <p:cNvCxnSpPr/>
          <p:nvPr/>
        </p:nvCxnSpPr>
        <p:spPr>
          <a:xfrm rot="10800000" flipV="1">
            <a:off x="3031025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F6FF48D-5CAC-8143-B738-B62FED0A7AC5}"/>
              </a:ext>
            </a:extLst>
          </p:cNvPr>
          <p:cNvSpPr/>
          <p:nvPr/>
        </p:nvSpPr>
        <p:spPr>
          <a:xfrm>
            <a:off x="2823357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56EE157-3E8A-5C4C-B1E8-55932B39D9C8}"/>
              </a:ext>
            </a:extLst>
          </p:cNvPr>
          <p:cNvCxnSpPr/>
          <p:nvPr/>
        </p:nvCxnSpPr>
        <p:spPr>
          <a:xfrm flipV="1">
            <a:off x="2454515" y="363711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FED273C-FB3E-BE47-B00A-DE5EDBAE31EB}"/>
              </a:ext>
            </a:extLst>
          </p:cNvPr>
          <p:cNvCxnSpPr>
            <a:cxnSpLocks/>
          </p:cNvCxnSpPr>
          <p:nvPr/>
        </p:nvCxnSpPr>
        <p:spPr>
          <a:xfrm>
            <a:off x="2866198" y="2165549"/>
            <a:ext cx="0" cy="426429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76ED867-D922-F447-9CF3-EB55777F7E18}"/>
              </a:ext>
            </a:extLst>
          </p:cNvPr>
          <p:cNvCxnSpPr>
            <a:cxnSpLocks/>
          </p:cNvCxnSpPr>
          <p:nvPr/>
        </p:nvCxnSpPr>
        <p:spPr>
          <a:xfrm flipV="1">
            <a:off x="2382930" y="3661683"/>
            <a:ext cx="0" cy="279812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8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F0BB1-3C9E-0E4B-AFF7-C24545F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Time-resolved RIXS </a:t>
            </a:r>
            <a:r>
              <a:rPr lang="de-DE" dirty="0"/>
              <a:t>– </a:t>
            </a:r>
            <a:r>
              <a:rPr lang="de-DE" dirty="0" err="1"/>
              <a:t>probing</a:t>
            </a:r>
            <a:r>
              <a:rPr lang="de-DE" dirty="0"/>
              <a:t> </a:t>
            </a:r>
            <a:r>
              <a:rPr lang="en-US" dirty="0"/>
              <a:t>electronic couplings responsible for electron transfer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44A7F-74C6-734C-96ED-428DD2E8FCB2}"/>
              </a:ext>
            </a:extLst>
          </p:cNvPr>
          <p:cNvSpPr/>
          <p:nvPr/>
        </p:nvSpPr>
        <p:spPr>
          <a:xfrm>
            <a:off x="3608686" y="4240983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58CB4-D6E2-5B43-BD4E-4FC158FDE40C}"/>
              </a:ext>
            </a:extLst>
          </p:cNvPr>
          <p:cNvCxnSpPr>
            <a:cxnSpLocks/>
          </p:cNvCxnSpPr>
          <p:nvPr/>
        </p:nvCxnSpPr>
        <p:spPr>
          <a:xfrm>
            <a:off x="1800063" y="3575776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3C950-870E-2343-8A36-4CE229CF5C90}"/>
              </a:ext>
            </a:extLst>
          </p:cNvPr>
          <p:cNvCxnSpPr>
            <a:cxnSpLocks/>
          </p:cNvCxnSpPr>
          <p:nvPr/>
        </p:nvCxnSpPr>
        <p:spPr>
          <a:xfrm flipV="1">
            <a:off x="1805612" y="2874489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13F2-0CFF-4542-A0DB-D6F82BCC67FC}"/>
              </a:ext>
            </a:extLst>
          </p:cNvPr>
          <p:cNvSpPr txBox="1"/>
          <p:nvPr/>
        </p:nvSpPr>
        <p:spPr>
          <a:xfrm>
            <a:off x="241121" y="2985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6F96F-CC7C-A047-BCE5-796CC670AF73}"/>
              </a:ext>
            </a:extLst>
          </p:cNvPr>
          <p:cNvSpPr txBox="1"/>
          <p:nvPr/>
        </p:nvSpPr>
        <p:spPr>
          <a:xfrm>
            <a:off x="3630717" y="18293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09A94-0B3A-914D-9F76-1AA6001185CB}"/>
              </a:ext>
            </a:extLst>
          </p:cNvPr>
          <p:cNvCxnSpPr/>
          <p:nvPr/>
        </p:nvCxnSpPr>
        <p:spPr>
          <a:xfrm>
            <a:off x="2094898" y="287448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DE74E-6632-584C-A4A4-40D8CA449349}"/>
              </a:ext>
            </a:extLst>
          </p:cNvPr>
          <p:cNvCxnSpPr/>
          <p:nvPr/>
        </p:nvCxnSpPr>
        <p:spPr>
          <a:xfrm>
            <a:off x="2094898" y="373858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1B762-F3AE-D943-9B90-2ECC377FF67D}"/>
              </a:ext>
            </a:extLst>
          </p:cNvPr>
          <p:cNvCxnSpPr>
            <a:cxnSpLocks/>
          </p:cNvCxnSpPr>
          <p:nvPr/>
        </p:nvCxnSpPr>
        <p:spPr>
          <a:xfrm>
            <a:off x="1798067" y="3591193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5CE825-9C82-E64A-ABC7-5A01CE497424}"/>
              </a:ext>
            </a:extLst>
          </p:cNvPr>
          <p:cNvCxnSpPr/>
          <p:nvPr/>
        </p:nvCxnSpPr>
        <p:spPr>
          <a:xfrm flipV="1">
            <a:off x="2802915" y="274177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F1FE6-D825-8843-95C2-A437FCA2F210}"/>
              </a:ext>
            </a:extLst>
          </p:cNvPr>
          <p:cNvGrpSpPr/>
          <p:nvPr/>
        </p:nvGrpSpPr>
        <p:grpSpPr>
          <a:xfrm>
            <a:off x="2384139" y="2724101"/>
            <a:ext cx="579874" cy="288032"/>
            <a:chOff x="2671815" y="3558430"/>
            <a:chExt cx="579874" cy="288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3C9715-A769-FB47-98CF-0A0FFC4A3F35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C902AE-6501-D74F-A9F6-1AB9F3D0B2A0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949524-6400-D94D-A5D4-F9CCCDFD1208}"/>
              </a:ext>
            </a:extLst>
          </p:cNvPr>
          <p:cNvCxnSpPr/>
          <p:nvPr/>
        </p:nvCxnSpPr>
        <p:spPr>
          <a:xfrm>
            <a:off x="2102700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E5A81A-DD03-F041-8D08-B2DABB50F059}"/>
              </a:ext>
            </a:extLst>
          </p:cNvPr>
          <p:cNvCxnSpPr/>
          <p:nvPr/>
        </p:nvCxnSpPr>
        <p:spPr>
          <a:xfrm>
            <a:off x="1662850" y="35936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5D4B7-7E18-7E4C-9E4C-8972ABEA75B9}"/>
              </a:ext>
            </a:extLst>
          </p:cNvPr>
          <p:cNvCxnSpPr/>
          <p:nvPr/>
        </p:nvCxnSpPr>
        <p:spPr>
          <a:xfrm>
            <a:off x="2964013" y="2885629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88B6A6-A6D2-574C-9A19-100F25238C75}"/>
              </a:ext>
            </a:extLst>
          </p:cNvPr>
          <p:cNvCxnSpPr/>
          <p:nvPr/>
        </p:nvCxnSpPr>
        <p:spPr>
          <a:xfrm>
            <a:off x="3108029" y="37497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839C882-8FE2-C446-8BDE-BF7CFF9A4E9D}"/>
              </a:ext>
            </a:extLst>
          </p:cNvPr>
          <p:cNvSpPr/>
          <p:nvPr/>
        </p:nvSpPr>
        <p:spPr>
          <a:xfrm>
            <a:off x="2238914" y="2017565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B7B31D-01DC-1B4F-A50C-3BC41A9E81E3}"/>
              </a:ext>
            </a:extLst>
          </p:cNvPr>
          <p:cNvSpPr/>
          <p:nvPr/>
        </p:nvSpPr>
        <p:spPr>
          <a:xfrm>
            <a:off x="2242456" y="4674688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DE4D3C-B4C8-F643-9E2A-3F1EB65EE4BD}"/>
              </a:ext>
            </a:extLst>
          </p:cNvPr>
          <p:cNvCxnSpPr>
            <a:cxnSpLocks/>
          </p:cNvCxnSpPr>
          <p:nvPr/>
        </p:nvCxnSpPr>
        <p:spPr>
          <a:xfrm>
            <a:off x="2095894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463617-F937-FB4E-BBB8-D8A983187D14}"/>
              </a:ext>
            </a:extLst>
          </p:cNvPr>
          <p:cNvCxnSpPr/>
          <p:nvPr/>
        </p:nvCxnSpPr>
        <p:spPr>
          <a:xfrm>
            <a:off x="3108029" y="482984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973C2-A547-F243-A716-68F875383A18}"/>
              </a:ext>
            </a:extLst>
          </p:cNvPr>
          <p:cNvCxnSpPr/>
          <p:nvPr/>
        </p:nvCxnSpPr>
        <p:spPr>
          <a:xfrm>
            <a:off x="3108029" y="216554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1E4CE2-4114-0848-A94B-13F97C71C1CB}"/>
              </a:ext>
            </a:extLst>
          </p:cNvPr>
          <p:cNvCxnSpPr>
            <a:cxnSpLocks/>
          </p:cNvCxnSpPr>
          <p:nvPr/>
        </p:nvCxnSpPr>
        <p:spPr>
          <a:xfrm>
            <a:off x="3252045" y="2165549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8833E0-5BB2-5244-A7EC-8F6DF4A42A6A}"/>
              </a:ext>
            </a:extLst>
          </p:cNvPr>
          <p:cNvCxnSpPr/>
          <p:nvPr/>
        </p:nvCxnSpPr>
        <p:spPr>
          <a:xfrm>
            <a:off x="3468069" y="218015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7E3E13-9220-1944-A9A0-B02B19AB5347}"/>
              </a:ext>
            </a:extLst>
          </p:cNvPr>
          <p:cNvCxnSpPr/>
          <p:nvPr/>
        </p:nvCxnSpPr>
        <p:spPr>
          <a:xfrm>
            <a:off x="3468069" y="4636225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033519-2E71-E34F-A1E3-7BD890CB4EFF}"/>
              </a:ext>
            </a:extLst>
          </p:cNvPr>
          <p:cNvCxnSpPr>
            <a:cxnSpLocks/>
          </p:cNvCxnSpPr>
          <p:nvPr/>
        </p:nvCxnSpPr>
        <p:spPr>
          <a:xfrm>
            <a:off x="3252045" y="2885629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09B6D-5B06-D24D-96E0-612D796A4964}"/>
              </a:ext>
            </a:extLst>
          </p:cNvPr>
          <p:cNvCxnSpPr>
            <a:cxnSpLocks/>
          </p:cNvCxnSpPr>
          <p:nvPr/>
        </p:nvCxnSpPr>
        <p:spPr>
          <a:xfrm flipV="1">
            <a:off x="3252045" y="4628198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47E1D3-338C-144A-8C4C-AA0B7214333A}"/>
              </a:ext>
            </a:extLst>
          </p:cNvPr>
          <p:cNvCxnSpPr>
            <a:cxnSpLocks/>
          </p:cNvCxnSpPr>
          <p:nvPr/>
        </p:nvCxnSpPr>
        <p:spPr>
          <a:xfrm flipV="1">
            <a:off x="3252045" y="2175810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51AF6E-AA15-C640-B179-DF11060049F4}"/>
              </a:ext>
            </a:extLst>
          </p:cNvPr>
          <p:cNvCxnSpPr>
            <a:cxnSpLocks/>
          </p:cNvCxnSpPr>
          <p:nvPr/>
        </p:nvCxnSpPr>
        <p:spPr>
          <a:xfrm flipV="1">
            <a:off x="1803961" y="1768730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781BD08-6E63-4943-8E96-367812BBBC6D}"/>
              </a:ext>
            </a:extLst>
          </p:cNvPr>
          <p:cNvSpPr txBox="1"/>
          <p:nvPr/>
        </p:nvSpPr>
        <p:spPr>
          <a:xfrm>
            <a:off x="3644325" y="431306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DABB53-4979-924A-8CE3-E07E83FC40B8}"/>
              </a:ext>
            </a:extLst>
          </p:cNvPr>
          <p:cNvSpPr/>
          <p:nvPr/>
        </p:nvSpPr>
        <p:spPr>
          <a:xfrm>
            <a:off x="3620151" y="1768324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DB2DF1-2130-2F41-B00F-7FB63AFBD629}"/>
              </a:ext>
            </a:extLst>
          </p:cNvPr>
          <p:cNvSpPr/>
          <p:nvPr/>
        </p:nvSpPr>
        <p:spPr>
          <a:xfrm>
            <a:off x="2238915" y="1628971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83F7CE-F3DD-8B4D-BFAC-39EE3C961FDE}"/>
              </a:ext>
            </a:extLst>
          </p:cNvPr>
          <p:cNvSpPr/>
          <p:nvPr/>
        </p:nvSpPr>
        <p:spPr>
          <a:xfrm>
            <a:off x="2240980" y="504596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9E0B02D-79C1-344B-8D1F-579455F00CFD}"/>
              </a:ext>
            </a:extLst>
          </p:cNvPr>
          <p:cNvCxnSpPr/>
          <p:nvPr/>
        </p:nvCxnSpPr>
        <p:spPr>
          <a:xfrm>
            <a:off x="3121602" y="176872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D99162E-2589-3A4D-808E-16EB8E83FA90}"/>
              </a:ext>
            </a:extLst>
          </p:cNvPr>
          <p:cNvCxnSpPr>
            <a:cxnSpLocks/>
          </p:cNvCxnSpPr>
          <p:nvPr/>
        </p:nvCxnSpPr>
        <p:spPr>
          <a:xfrm>
            <a:off x="3267483" y="1768729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75EE51C-13AB-A048-867D-7F26F41E6C20}"/>
              </a:ext>
            </a:extLst>
          </p:cNvPr>
          <p:cNvCxnSpPr/>
          <p:nvPr/>
        </p:nvCxnSpPr>
        <p:spPr>
          <a:xfrm>
            <a:off x="3109947" y="518663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8B4999-AD63-DF46-9396-C7EF31FDBA87}"/>
              </a:ext>
            </a:extLst>
          </p:cNvPr>
          <p:cNvCxnSpPr>
            <a:cxnSpLocks/>
          </p:cNvCxnSpPr>
          <p:nvPr/>
        </p:nvCxnSpPr>
        <p:spPr>
          <a:xfrm flipV="1">
            <a:off x="3253055" y="4621619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828A56-AC28-AC43-990A-B8BEA542E597}"/>
              </a:ext>
            </a:extLst>
          </p:cNvPr>
          <p:cNvCxnSpPr/>
          <p:nvPr/>
        </p:nvCxnSpPr>
        <p:spPr>
          <a:xfrm flipV="1">
            <a:off x="3245838" y="2175809"/>
            <a:ext cx="212061" cy="7219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EEA63-3760-604B-AA0E-D91387EF9A6C}"/>
              </a:ext>
            </a:extLst>
          </p:cNvPr>
          <p:cNvGrpSpPr/>
          <p:nvPr/>
        </p:nvGrpSpPr>
        <p:grpSpPr>
          <a:xfrm>
            <a:off x="223599" y="3449639"/>
            <a:ext cx="1439251" cy="288032"/>
            <a:chOff x="511275" y="4283968"/>
            <a:chExt cx="1439251" cy="2880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FC5BC-2314-1744-A3E2-5B82D99ED9C3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0DDCBA-F3A0-A747-A0FA-8D1D2FAF0C9A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E0A349-3894-AB41-942E-BA6E32E34C6A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686066-7806-B342-AFAF-4286F461FBC4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8C009B-4A94-9E4F-9F5A-57DCEDC0673D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AFA65C-3927-4542-93AF-7D8375AC941F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007E67C-3935-744E-A00D-64B3ABD907E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487CB89-730C-3F4A-8BCF-CBDADBBBAA89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E2494F-CE61-3445-B6DE-1AA4DB2B6D25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5FA5373-3311-354E-B979-4917782BF811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8DFB91-312D-8842-A001-9EE7D0C8CD5D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111" descr="RIXSmap_axes_p1.png">
            <a:extLst>
              <a:ext uri="{FF2B5EF4-FFF2-40B4-BE49-F238E27FC236}">
                <a16:creationId xmlns:a16="http://schemas.microsoft.com/office/drawing/2014/main" id="{0F991217-0699-214A-9A67-F6FCD73B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sp>
        <p:nvSpPr>
          <p:cNvPr id="125" name="Content Placeholder 29">
            <a:extLst>
              <a:ext uri="{FF2B5EF4-FFF2-40B4-BE49-F238E27FC236}">
                <a16:creationId xmlns:a16="http://schemas.microsoft.com/office/drawing/2014/main" id="{DC4CE502-2A95-714D-A7BA-DE57B0FDDDCB}"/>
              </a:ext>
            </a:extLst>
          </p:cNvPr>
          <p:cNvSpPr txBox="1">
            <a:spLocks/>
          </p:cNvSpPr>
          <p:nvPr/>
        </p:nvSpPr>
        <p:spPr>
          <a:xfrm>
            <a:off x="4538918" y="1260589"/>
            <a:ext cx="2041963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sz="1600" dirty="0"/>
              <a:t>Fe 2p3d RIXS:</a:t>
            </a:r>
          </a:p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F1925D-3A16-3B4E-B673-309C8DD3B384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A4617DB-C2F6-C145-BCCE-46A6683D5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F22D26D-770C-B14E-B0F2-D892AD005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E84FDC-A867-AA42-AEB7-54D92F20B5ED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FB35A94-88AA-A84D-98D1-883F047BF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4A15643-F729-7E42-9119-2057D487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688A9F-46AA-1348-96FF-2BBAFA02015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1631A03-6832-5F4B-9B89-268ABEA15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297AC9A-BC44-DE4D-9C2E-8209AB8D2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B5C15E9F-A455-0F47-A19F-6D851967F085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5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46B718-2D47-3E4B-B60E-6C97835D4377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A8D67B4-1DA0-8D4F-8FDC-7D316C0F669D}"/>
              </a:ext>
            </a:extLst>
          </p:cNvPr>
          <p:cNvSpPr/>
          <p:nvPr/>
        </p:nvSpPr>
        <p:spPr>
          <a:xfrm>
            <a:off x="5824291" y="3008228"/>
            <a:ext cx="329807" cy="255245"/>
          </a:xfrm>
          <a:prstGeom prst="ellipse">
            <a:avLst/>
          </a:prstGeom>
          <a:gradFill flip="none" rotWithShape="1">
            <a:gsLst>
              <a:gs pos="22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16F4944-136D-5E48-97E0-0A51AD4380F0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B1CD0A7-209E-674A-AFEE-C853EA21D89F}"/>
              </a:ext>
            </a:extLst>
          </p:cNvPr>
          <p:cNvSpPr/>
          <p:nvPr/>
        </p:nvSpPr>
        <p:spPr>
          <a:xfrm>
            <a:off x="5801597" y="2586317"/>
            <a:ext cx="373758" cy="38121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EC6BDFB-B263-5B45-9F8A-CD85BE91F898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0F4260E-3E22-1C4F-A936-068EDF063C54}"/>
              </a:ext>
            </a:extLst>
          </p:cNvPr>
          <p:cNvSpPr/>
          <p:nvPr/>
        </p:nvSpPr>
        <p:spPr>
          <a:xfrm>
            <a:off x="6456610" y="3008228"/>
            <a:ext cx="329808" cy="25524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3782BC-2AA3-0249-9D31-917174F3E0F7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1B6FC0-F0EC-4D45-B7F3-D1510588C416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7E460E-2C17-1243-9A8C-4D2B4A758224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43A5D5-6BC4-9C42-884F-0C5417C786A1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3DBE2C4-641C-8A46-88A2-C4551EBDB30F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F9186E-C7A8-B44D-B1E2-C3A412375B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C581701-931B-9F47-B162-5B09186AEE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855815-CA5B-FD4F-9216-D62640B5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7EC7083-A710-C743-98AF-FE66CC0EA924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9FC854-6588-464F-AC51-A5A77167337B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643269-654B-9B40-B3A1-9A36E56D5C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75A202-3860-BC4E-BF1A-76FE26BE00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0B4E9B0-D7AF-864B-8EDD-8B384F6A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1211FC3-E1D5-E446-8A61-4819DD664A86}"/>
              </a:ext>
            </a:extLst>
          </p:cNvPr>
          <p:cNvCxnSpPr>
            <a:cxnSpLocks/>
          </p:cNvCxnSpPr>
          <p:nvPr/>
        </p:nvCxnSpPr>
        <p:spPr>
          <a:xfrm flipV="1">
            <a:off x="6169080" y="2891341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18D8BF3-E839-2448-A477-2F192DFF98E8}"/>
              </a:ext>
            </a:extLst>
          </p:cNvPr>
          <p:cNvCxnSpPr>
            <a:cxnSpLocks/>
          </p:cNvCxnSpPr>
          <p:nvPr/>
        </p:nvCxnSpPr>
        <p:spPr>
          <a:xfrm>
            <a:off x="7299822" y="2891341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47B0FD50-036F-674C-9A14-EAEC4E29A7C3}"/>
              </a:ext>
            </a:extLst>
          </p:cNvPr>
          <p:cNvSpPr txBox="1"/>
          <p:nvPr/>
        </p:nvSpPr>
        <p:spPr>
          <a:xfrm>
            <a:off x="7515302" y="2749504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82C1FBA-21BA-494E-AC54-CFCD63424F2F}"/>
              </a:ext>
            </a:extLst>
          </p:cNvPr>
          <p:cNvSpPr/>
          <p:nvPr/>
        </p:nvSpPr>
        <p:spPr>
          <a:xfrm>
            <a:off x="5837082" y="3404357"/>
            <a:ext cx="291943" cy="279288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E58FD4F1-8CBD-3A4C-9BCF-5F0D2196F529}"/>
              </a:ext>
            </a:extLst>
          </p:cNvPr>
          <p:cNvSpPr/>
          <p:nvPr/>
        </p:nvSpPr>
        <p:spPr>
          <a:xfrm>
            <a:off x="6785915" y="2222233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4CA52AC-2F66-2941-B018-BCC8C8546B32}"/>
              </a:ext>
            </a:extLst>
          </p:cNvPr>
          <p:cNvSpPr/>
          <p:nvPr/>
        </p:nvSpPr>
        <p:spPr>
          <a:xfrm>
            <a:off x="6776117" y="1858085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F9D55DD4-70B7-9346-95F3-C36C608696F8}"/>
              </a:ext>
            </a:extLst>
          </p:cNvPr>
          <p:cNvSpPr/>
          <p:nvPr/>
        </p:nvSpPr>
        <p:spPr>
          <a:xfrm rot="7830417" flipH="1" flipV="1">
            <a:off x="2465326" y="2182427"/>
            <a:ext cx="469907" cy="487861"/>
          </a:xfrm>
          <a:custGeom>
            <a:avLst/>
            <a:gdLst>
              <a:gd name="connsiteX0" fmla="*/ 171450 w 237852"/>
              <a:gd name="connsiteY0" fmla="*/ 630146 h 630146"/>
              <a:gd name="connsiteX1" fmla="*/ 228600 w 237852"/>
              <a:gd name="connsiteY1" fmla="*/ 30071 h 630146"/>
              <a:gd name="connsiteX2" fmla="*/ 0 w 237852"/>
              <a:gd name="connsiteY2" fmla="*/ 144371 h 630146"/>
              <a:gd name="connsiteX0" fmla="*/ 130045 w 193694"/>
              <a:gd name="connsiteY0" fmla="*/ 623818 h 623818"/>
              <a:gd name="connsiteX1" fmla="*/ 187195 w 193694"/>
              <a:gd name="connsiteY1" fmla="*/ 23743 h 623818"/>
              <a:gd name="connsiteX2" fmla="*/ 0 w 193694"/>
              <a:gd name="connsiteY2" fmla="*/ 167722 h 623818"/>
              <a:gd name="connsiteX0" fmla="*/ 130045 w 193695"/>
              <a:gd name="connsiteY0" fmla="*/ 631380 h 631380"/>
              <a:gd name="connsiteX1" fmla="*/ 187195 w 193695"/>
              <a:gd name="connsiteY1" fmla="*/ 31305 h 631380"/>
              <a:gd name="connsiteX2" fmla="*/ 0 w 193695"/>
              <a:gd name="connsiteY2" fmla="*/ 175284 h 631380"/>
              <a:gd name="connsiteX0" fmla="*/ 130045 w 163886"/>
              <a:gd name="connsiteY0" fmla="*/ 554081 h 554081"/>
              <a:gd name="connsiteX1" fmla="*/ 148581 w 163886"/>
              <a:gd name="connsiteY1" fmla="*/ 73665 h 554081"/>
              <a:gd name="connsiteX2" fmla="*/ 0 w 163886"/>
              <a:gd name="connsiteY2" fmla="*/ 97985 h 554081"/>
              <a:gd name="connsiteX0" fmla="*/ 173215 w 190893"/>
              <a:gd name="connsiteY0" fmla="*/ 576764 h 576764"/>
              <a:gd name="connsiteX1" fmla="*/ 148581 w 190893"/>
              <a:gd name="connsiteY1" fmla="*/ 73665 h 576764"/>
              <a:gd name="connsiteX2" fmla="*/ 0 w 190893"/>
              <a:gd name="connsiteY2" fmla="*/ 97985 h 576764"/>
              <a:gd name="connsiteX0" fmla="*/ 173215 w 174038"/>
              <a:gd name="connsiteY0" fmla="*/ 576764 h 576764"/>
              <a:gd name="connsiteX1" fmla="*/ 148581 w 174038"/>
              <a:gd name="connsiteY1" fmla="*/ 73665 h 576764"/>
              <a:gd name="connsiteX2" fmla="*/ 0 w 174038"/>
              <a:gd name="connsiteY2" fmla="*/ 97985 h 576764"/>
              <a:gd name="connsiteX0" fmla="*/ 201370 w 202193"/>
              <a:gd name="connsiteY0" fmla="*/ 510039 h 653215"/>
              <a:gd name="connsiteX1" fmla="*/ 176736 w 202193"/>
              <a:gd name="connsiteY1" fmla="*/ 6940 h 653215"/>
              <a:gd name="connsiteX2" fmla="*/ 0 w 202193"/>
              <a:gd name="connsiteY2" fmla="*/ 653215 h 653215"/>
              <a:gd name="connsiteX0" fmla="*/ 201370 w 202193"/>
              <a:gd name="connsiteY0" fmla="*/ 514133 h 657309"/>
              <a:gd name="connsiteX1" fmla="*/ 176736 w 202193"/>
              <a:gd name="connsiteY1" fmla="*/ 11034 h 657309"/>
              <a:gd name="connsiteX2" fmla="*/ 0 w 202193"/>
              <a:gd name="connsiteY2" fmla="*/ 657309 h 657309"/>
              <a:gd name="connsiteX0" fmla="*/ 201370 w 201515"/>
              <a:gd name="connsiteY0" fmla="*/ 327740 h 470916"/>
              <a:gd name="connsiteX1" fmla="*/ 129565 w 201515"/>
              <a:gd name="connsiteY1" fmla="*/ 20531 h 470916"/>
              <a:gd name="connsiteX2" fmla="*/ 0 w 201515"/>
              <a:gd name="connsiteY2" fmla="*/ 470916 h 470916"/>
              <a:gd name="connsiteX0" fmla="*/ 201370 w 201512"/>
              <a:gd name="connsiteY0" fmla="*/ 327740 h 470916"/>
              <a:gd name="connsiteX1" fmla="*/ 129565 w 201512"/>
              <a:gd name="connsiteY1" fmla="*/ 20531 h 470916"/>
              <a:gd name="connsiteX2" fmla="*/ 0 w 201512"/>
              <a:gd name="connsiteY2" fmla="*/ 470916 h 470916"/>
              <a:gd name="connsiteX0" fmla="*/ 205507 w 205640"/>
              <a:gd name="connsiteY0" fmla="*/ 184362 h 470916"/>
              <a:gd name="connsiteX1" fmla="*/ 129565 w 205640"/>
              <a:gd name="connsiteY1" fmla="*/ 20531 h 470916"/>
              <a:gd name="connsiteX2" fmla="*/ 0 w 205640"/>
              <a:gd name="connsiteY2" fmla="*/ 470916 h 470916"/>
              <a:gd name="connsiteX0" fmla="*/ 205507 w 205507"/>
              <a:gd name="connsiteY0" fmla="*/ 184362 h 470916"/>
              <a:gd name="connsiteX1" fmla="*/ 129565 w 205507"/>
              <a:gd name="connsiteY1" fmla="*/ 20531 h 470916"/>
              <a:gd name="connsiteX2" fmla="*/ 0 w 205507"/>
              <a:gd name="connsiteY2" fmla="*/ 470916 h 470916"/>
              <a:gd name="connsiteX0" fmla="*/ 205507 w 205507"/>
              <a:gd name="connsiteY0" fmla="*/ 241383 h 527937"/>
              <a:gd name="connsiteX1" fmla="*/ 110119 w 205507"/>
              <a:gd name="connsiteY1" fmla="*/ 16303 h 527937"/>
              <a:gd name="connsiteX2" fmla="*/ 0 w 205507"/>
              <a:gd name="connsiteY2" fmla="*/ 527937 h 527937"/>
              <a:gd name="connsiteX0" fmla="*/ 205507 w 205507"/>
              <a:gd name="connsiteY0" fmla="*/ 241383 h 527937"/>
              <a:gd name="connsiteX1" fmla="*/ 110119 w 205507"/>
              <a:gd name="connsiteY1" fmla="*/ 16303 h 527937"/>
              <a:gd name="connsiteX2" fmla="*/ 0 w 205507"/>
              <a:gd name="connsiteY2" fmla="*/ 527937 h 527937"/>
              <a:gd name="connsiteX0" fmla="*/ 205507 w 205507"/>
              <a:gd name="connsiteY0" fmla="*/ 237095 h 523649"/>
              <a:gd name="connsiteX1" fmla="*/ 110119 w 205507"/>
              <a:gd name="connsiteY1" fmla="*/ 12015 h 523649"/>
              <a:gd name="connsiteX2" fmla="*/ 0 w 205507"/>
              <a:gd name="connsiteY2" fmla="*/ 523649 h 523649"/>
              <a:gd name="connsiteX0" fmla="*/ 205507 w 205507"/>
              <a:gd name="connsiteY0" fmla="*/ 225461 h 512015"/>
              <a:gd name="connsiteX1" fmla="*/ 110119 w 205507"/>
              <a:gd name="connsiteY1" fmla="*/ 381 h 512015"/>
              <a:gd name="connsiteX2" fmla="*/ 0 w 205507"/>
              <a:gd name="connsiteY2" fmla="*/ 512015 h 512015"/>
              <a:gd name="connsiteX0" fmla="*/ 205893 w 205893"/>
              <a:gd name="connsiteY0" fmla="*/ 147902 h 514588"/>
              <a:gd name="connsiteX1" fmla="*/ 110119 w 205893"/>
              <a:gd name="connsiteY1" fmla="*/ 2954 h 514588"/>
              <a:gd name="connsiteX2" fmla="*/ 0 w 205893"/>
              <a:gd name="connsiteY2" fmla="*/ 514588 h 514588"/>
              <a:gd name="connsiteX0" fmla="*/ 205893 w 205893"/>
              <a:gd name="connsiteY0" fmla="*/ 146058 h 512744"/>
              <a:gd name="connsiteX1" fmla="*/ 110119 w 205893"/>
              <a:gd name="connsiteY1" fmla="*/ 1110 h 512744"/>
              <a:gd name="connsiteX2" fmla="*/ 0 w 205893"/>
              <a:gd name="connsiteY2" fmla="*/ 512744 h 512744"/>
              <a:gd name="connsiteX0" fmla="*/ 205893 w 205893"/>
              <a:gd name="connsiteY0" fmla="*/ 136071 h 502757"/>
              <a:gd name="connsiteX1" fmla="*/ 97023 w 205893"/>
              <a:gd name="connsiteY1" fmla="*/ 1604 h 502757"/>
              <a:gd name="connsiteX2" fmla="*/ 0 w 205893"/>
              <a:gd name="connsiteY2" fmla="*/ 502757 h 502757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151099 h 517785"/>
              <a:gd name="connsiteX1" fmla="*/ 97023 w 205893"/>
              <a:gd name="connsiteY1" fmla="*/ 16632 h 517785"/>
              <a:gd name="connsiteX2" fmla="*/ 0 w 205893"/>
              <a:gd name="connsiteY2" fmla="*/ 517785 h 517785"/>
              <a:gd name="connsiteX0" fmla="*/ 205893 w 205893"/>
              <a:gd name="connsiteY0" fmla="*/ 200243 h 566929"/>
              <a:gd name="connsiteX1" fmla="*/ 110461 w 205893"/>
              <a:gd name="connsiteY1" fmla="*/ 10671 h 566929"/>
              <a:gd name="connsiteX2" fmla="*/ 0 w 205893"/>
              <a:gd name="connsiteY2" fmla="*/ 566929 h 566929"/>
              <a:gd name="connsiteX0" fmla="*/ 205893 w 205893"/>
              <a:gd name="connsiteY0" fmla="*/ 235738 h 602424"/>
              <a:gd name="connsiteX1" fmla="*/ 119655 w 205893"/>
              <a:gd name="connsiteY1" fmla="*/ 8462 h 602424"/>
              <a:gd name="connsiteX2" fmla="*/ 0 w 205893"/>
              <a:gd name="connsiteY2" fmla="*/ 602424 h 602424"/>
              <a:gd name="connsiteX0" fmla="*/ 205893 w 205893"/>
              <a:gd name="connsiteY0" fmla="*/ 227832 h 594518"/>
              <a:gd name="connsiteX1" fmla="*/ 119655 w 205893"/>
              <a:gd name="connsiteY1" fmla="*/ 556 h 594518"/>
              <a:gd name="connsiteX2" fmla="*/ 0 w 205893"/>
              <a:gd name="connsiteY2" fmla="*/ 594518 h 594518"/>
              <a:gd name="connsiteX0" fmla="*/ 205893 w 205893"/>
              <a:gd name="connsiteY0" fmla="*/ 227959 h 594645"/>
              <a:gd name="connsiteX1" fmla="*/ 119655 w 205893"/>
              <a:gd name="connsiteY1" fmla="*/ 683 h 594645"/>
              <a:gd name="connsiteX2" fmla="*/ 0 w 205893"/>
              <a:gd name="connsiteY2" fmla="*/ 594645 h 594645"/>
              <a:gd name="connsiteX0" fmla="*/ 210569 w 210569"/>
              <a:gd name="connsiteY0" fmla="*/ 227959 h 638485"/>
              <a:gd name="connsiteX1" fmla="*/ 124331 w 210569"/>
              <a:gd name="connsiteY1" fmla="*/ 683 h 638485"/>
              <a:gd name="connsiteX2" fmla="*/ 0 w 210569"/>
              <a:gd name="connsiteY2" fmla="*/ 638485 h 638485"/>
              <a:gd name="connsiteX0" fmla="*/ 210569 w 210569"/>
              <a:gd name="connsiteY0" fmla="*/ 221408 h 631934"/>
              <a:gd name="connsiteX1" fmla="*/ 116184 w 210569"/>
              <a:gd name="connsiteY1" fmla="*/ 734 h 631934"/>
              <a:gd name="connsiteX2" fmla="*/ 0 w 210569"/>
              <a:gd name="connsiteY2" fmla="*/ 631934 h 631934"/>
              <a:gd name="connsiteX0" fmla="*/ 210569 w 210569"/>
              <a:gd name="connsiteY0" fmla="*/ 190581 h 601107"/>
              <a:gd name="connsiteX1" fmla="*/ 129807 w 210569"/>
              <a:gd name="connsiteY1" fmla="*/ 1145 h 601107"/>
              <a:gd name="connsiteX2" fmla="*/ 0 w 210569"/>
              <a:gd name="connsiteY2" fmla="*/ 601107 h 601107"/>
              <a:gd name="connsiteX0" fmla="*/ 210569 w 210569"/>
              <a:gd name="connsiteY0" fmla="*/ 121757 h 532283"/>
              <a:gd name="connsiteX1" fmla="*/ 116582 w 210569"/>
              <a:gd name="connsiteY1" fmla="*/ 9789 h 532283"/>
              <a:gd name="connsiteX2" fmla="*/ 0 w 210569"/>
              <a:gd name="connsiteY2" fmla="*/ 532283 h 532283"/>
              <a:gd name="connsiteX0" fmla="*/ 210569 w 210569"/>
              <a:gd name="connsiteY0" fmla="*/ 118340 h 528866"/>
              <a:gd name="connsiteX1" fmla="*/ 116582 w 210569"/>
              <a:gd name="connsiteY1" fmla="*/ 6372 h 528866"/>
              <a:gd name="connsiteX2" fmla="*/ 0 w 210569"/>
              <a:gd name="connsiteY2" fmla="*/ 528866 h 528866"/>
              <a:gd name="connsiteX0" fmla="*/ 210569 w 210569"/>
              <a:gd name="connsiteY0" fmla="*/ 142286 h 552812"/>
              <a:gd name="connsiteX1" fmla="*/ 116582 w 210569"/>
              <a:gd name="connsiteY1" fmla="*/ 30318 h 552812"/>
              <a:gd name="connsiteX2" fmla="*/ 0 w 210569"/>
              <a:gd name="connsiteY2" fmla="*/ 552812 h 552812"/>
              <a:gd name="connsiteX0" fmla="*/ 210569 w 210569"/>
              <a:gd name="connsiteY0" fmla="*/ 115963 h 526489"/>
              <a:gd name="connsiteX1" fmla="*/ 116582 w 210569"/>
              <a:gd name="connsiteY1" fmla="*/ 3995 h 526489"/>
              <a:gd name="connsiteX2" fmla="*/ 0 w 210569"/>
              <a:gd name="connsiteY2" fmla="*/ 526489 h 526489"/>
              <a:gd name="connsiteX0" fmla="*/ 190940 w 190940"/>
              <a:gd name="connsiteY0" fmla="*/ 96391 h 535540"/>
              <a:gd name="connsiteX1" fmla="*/ 116582 w 190940"/>
              <a:gd name="connsiteY1" fmla="*/ 13046 h 535540"/>
              <a:gd name="connsiteX2" fmla="*/ 0 w 190940"/>
              <a:gd name="connsiteY2" fmla="*/ 535540 h 535540"/>
              <a:gd name="connsiteX0" fmla="*/ 190940 w 190940"/>
              <a:gd name="connsiteY0" fmla="*/ 58355 h 497504"/>
              <a:gd name="connsiteX1" fmla="*/ 91110 w 190940"/>
              <a:gd name="connsiteY1" fmla="*/ 78760 h 497504"/>
              <a:gd name="connsiteX2" fmla="*/ 0 w 190940"/>
              <a:gd name="connsiteY2" fmla="*/ 497504 h 497504"/>
              <a:gd name="connsiteX0" fmla="*/ 190940 w 190940"/>
              <a:gd name="connsiteY0" fmla="*/ 92265 h 531414"/>
              <a:gd name="connsiteX1" fmla="*/ 91110 w 190940"/>
              <a:gd name="connsiteY1" fmla="*/ 112670 h 531414"/>
              <a:gd name="connsiteX2" fmla="*/ 0 w 190940"/>
              <a:gd name="connsiteY2" fmla="*/ 531414 h 531414"/>
              <a:gd name="connsiteX0" fmla="*/ 190940 w 190940"/>
              <a:gd name="connsiteY0" fmla="*/ 124639 h 563788"/>
              <a:gd name="connsiteX1" fmla="*/ 88879 w 190940"/>
              <a:gd name="connsiteY1" fmla="*/ 82258 h 563788"/>
              <a:gd name="connsiteX2" fmla="*/ 0 w 190940"/>
              <a:gd name="connsiteY2" fmla="*/ 563788 h 563788"/>
              <a:gd name="connsiteX0" fmla="*/ 190940 w 190940"/>
              <a:gd name="connsiteY0" fmla="*/ 111548 h 550697"/>
              <a:gd name="connsiteX1" fmla="*/ 88879 w 190940"/>
              <a:gd name="connsiteY1" fmla="*/ 69167 h 550697"/>
              <a:gd name="connsiteX2" fmla="*/ 0 w 190940"/>
              <a:gd name="connsiteY2" fmla="*/ 550697 h 550697"/>
              <a:gd name="connsiteX0" fmla="*/ 190940 w 190940"/>
              <a:gd name="connsiteY0" fmla="*/ 77574 h 516723"/>
              <a:gd name="connsiteX1" fmla="*/ 88879 w 190940"/>
              <a:gd name="connsiteY1" fmla="*/ 35193 h 516723"/>
              <a:gd name="connsiteX2" fmla="*/ 0 w 190940"/>
              <a:gd name="connsiteY2" fmla="*/ 516723 h 516723"/>
              <a:gd name="connsiteX0" fmla="*/ 190940 w 190940"/>
              <a:gd name="connsiteY0" fmla="*/ 77574 h 516723"/>
              <a:gd name="connsiteX1" fmla="*/ 88879 w 190940"/>
              <a:gd name="connsiteY1" fmla="*/ 35193 h 516723"/>
              <a:gd name="connsiteX2" fmla="*/ 0 w 190940"/>
              <a:gd name="connsiteY2" fmla="*/ 516723 h 516723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55053 h 494202"/>
              <a:gd name="connsiteX1" fmla="*/ 88879 w 190940"/>
              <a:gd name="connsiteY1" fmla="*/ 12672 h 494202"/>
              <a:gd name="connsiteX2" fmla="*/ 0 w 190940"/>
              <a:gd name="connsiteY2" fmla="*/ 494202 h 494202"/>
              <a:gd name="connsiteX0" fmla="*/ 190940 w 190940"/>
              <a:gd name="connsiteY0" fmla="*/ 79746 h 518895"/>
              <a:gd name="connsiteX1" fmla="*/ 88879 w 190940"/>
              <a:gd name="connsiteY1" fmla="*/ 37365 h 518895"/>
              <a:gd name="connsiteX2" fmla="*/ 0 w 190940"/>
              <a:gd name="connsiteY2" fmla="*/ 518895 h 518895"/>
              <a:gd name="connsiteX0" fmla="*/ 190940 w 190940"/>
              <a:gd name="connsiteY0" fmla="*/ 47905 h 487054"/>
              <a:gd name="connsiteX1" fmla="*/ 88879 w 190940"/>
              <a:gd name="connsiteY1" fmla="*/ 5524 h 487054"/>
              <a:gd name="connsiteX2" fmla="*/ 0 w 190940"/>
              <a:gd name="connsiteY2" fmla="*/ 487054 h 487054"/>
              <a:gd name="connsiteX0" fmla="*/ 190940 w 190940"/>
              <a:gd name="connsiteY0" fmla="*/ 38722 h 477871"/>
              <a:gd name="connsiteX1" fmla="*/ 77280 w 190940"/>
              <a:gd name="connsiteY1" fmla="*/ 19115 h 477871"/>
              <a:gd name="connsiteX2" fmla="*/ 0 w 190940"/>
              <a:gd name="connsiteY2" fmla="*/ 477871 h 477871"/>
              <a:gd name="connsiteX0" fmla="*/ 190940 w 190940"/>
              <a:gd name="connsiteY0" fmla="*/ 53658 h 492807"/>
              <a:gd name="connsiteX1" fmla="*/ 77280 w 190940"/>
              <a:gd name="connsiteY1" fmla="*/ 34051 h 492807"/>
              <a:gd name="connsiteX2" fmla="*/ 0 w 190940"/>
              <a:gd name="connsiteY2" fmla="*/ 492807 h 492807"/>
              <a:gd name="connsiteX0" fmla="*/ 190940 w 190940"/>
              <a:gd name="connsiteY0" fmla="*/ 26754 h 465903"/>
              <a:gd name="connsiteX1" fmla="*/ 41520 w 190940"/>
              <a:gd name="connsiteY1" fmla="*/ 101389 h 465903"/>
              <a:gd name="connsiteX2" fmla="*/ 0 w 190940"/>
              <a:gd name="connsiteY2" fmla="*/ 465903 h 465903"/>
              <a:gd name="connsiteX0" fmla="*/ 190940 w 190940"/>
              <a:gd name="connsiteY0" fmla="*/ 36210 h 475359"/>
              <a:gd name="connsiteX1" fmla="*/ 53440 w 190940"/>
              <a:gd name="connsiteY1" fmla="*/ 63724 h 475359"/>
              <a:gd name="connsiteX2" fmla="*/ 0 w 190940"/>
              <a:gd name="connsiteY2" fmla="*/ 475359 h 475359"/>
              <a:gd name="connsiteX0" fmla="*/ 197965 w 197965"/>
              <a:gd name="connsiteY0" fmla="*/ 36210 h 475359"/>
              <a:gd name="connsiteX1" fmla="*/ 60465 w 197965"/>
              <a:gd name="connsiteY1" fmla="*/ 63724 h 475359"/>
              <a:gd name="connsiteX2" fmla="*/ 7025 w 197965"/>
              <a:gd name="connsiteY2" fmla="*/ 475359 h 475359"/>
              <a:gd name="connsiteX0" fmla="*/ 190940 w 190940"/>
              <a:gd name="connsiteY0" fmla="*/ 36210 h 475359"/>
              <a:gd name="connsiteX1" fmla="*/ 53440 w 190940"/>
              <a:gd name="connsiteY1" fmla="*/ 63724 h 475359"/>
              <a:gd name="connsiteX2" fmla="*/ 0 w 190940"/>
              <a:gd name="connsiteY2" fmla="*/ 475359 h 475359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9763 w 199763"/>
              <a:gd name="connsiteY0" fmla="*/ 68408 h 507557"/>
              <a:gd name="connsiteX1" fmla="*/ 62263 w 199763"/>
              <a:gd name="connsiteY1" fmla="*/ 95922 h 507557"/>
              <a:gd name="connsiteX2" fmla="*/ 8823 w 199763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68408 h 507557"/>
              <a:gd name="connsiteX1" fmla="*/ 53440 w 190940"/>
              <a:gd name="connsiteY1" fmla="*/ 95922 h 507557"/>
              <a:gd name="connsiteX2" fmla="*/ 0 w 190940"/>
              <a:gd name="connsiteY2" fmla="*/ 507557 h 507557"/>
              <a:gd name="connsiteX0" fmla="*/ 190940 w 190940"/>
              <a:gd name="connsiteY0" fmla="*/ 57343 h 496492"/>
              <a:gd name="connsiteX1" fmla="*/ 53440 w 190940"/>
              <a:gd name="connsiteY1" fmla="*/ 84857 h 496492"/>
              <a:gd name="connsiteX2" fmla="*/ 0 w 190940"/>
              <a:gd name="connsiteY2" fmla="*/ 496492 h 496492"/>
              <a:gd name="connsiteX0" fmla="*/ 190940 w 190940"/>
              <a:gd name="connsiteY0" fmla="*/ 60007 h 499156"/>
              <a:gd name="connsiteX1" fmla="*/ 53440 w 190940"/>
              <a:gd name="connsiteY1" fmla="*/ 87521 h 499156"/>
              <a:gd name="connsiteX2" fmla="*/ 0 w 190940"/>
              <a:gd name="connsiteY2" fmla="*/ 499156 h 499156"/>
              <a:gd name="connsiteX0" fmla="*/ 190940 w 190940"/>
              <a:gd name="connsiteY0" fmla="*/ 39306 h 478455"/>
              <a:gd name="connsiteX1" fmla="*/ 53440 w 190940"/>
              <a:gd name="connsiteY1" fmla="*/ 66820 h 478455"/>
              <a:gd name="connsiteX2" fmla="*/ 0 w 190940"/>
              <a:gd name="connsiteY2" fmla="*/ 478455 h 478455"/>
              <a:gd name="connsiteX0" fmla="*/ 190940 w 190940"/>
              <a:gd name="connsiteY0" fmla="*/ 30471 h 469620"/>
              <a:gd name="connsiteX1" fmla="*/ 68340 w 190940"/>
              <a:gd name="connsiteY1" fmla="*/ 81545 h 469620"/>
              <a:gd name="connsiteX2" fmla="*/ 0 w 190940"/>
              <a:gd name="connsiteY2" fmla="*/ 469620 h 469620"/>
              <a:gd name="connsiteX0" fmla="*/ 190940 w 190940"/>
              <a:gd name="connsiteY0" fmla="*/ 0 h 439149"/>
              <a:gd name="connsiteX1" fmla="*/ 0 w 190940"/>
              <a:gd name="connsiteY1" fmla="*/ 439149 h 439149"/>
              <a:gd name="connsiteX0" fmla="*/ 190940 w 190940"/>
              <a:gd name="connsiteY0" fmla="*/ 792 h 439941"/>
              <a:gd name="connsiteX1" fmla="*/ 0 w 190940"/>
              <a:gd name="connsiteY1" fmla="*/ 439941 h 439941"/>
              <a:gd name="connsiteX0" fmla="*/ 187960 w 187960"/>
              <a:gd name="connsiteY0" fmla="*/ 901 h 400783"/>
              <a:gd name="connsiteX1" fmla="*/ 0 w 187960"/>
              <a:gd name="connsiteY1" fmla="*/ 400783 h 400783"/>
              <a:gd name="connsiteX0" fmla="*/ 187960 w 187960"/>
              <a:gd name="connsiteY0" fmla="*/ 1815 h 401697"/>
              <a:gd name="connsiteX1" fmla="*/ 0 w 187960"/>
              <a:gd name="connsiteY1" fmla="*/ 401697 h 401697"/>
              <a:gd name="connsiteX0" fmla="*/ 187960 w 187960"/>
              <a:gd name="connsiteY0" fmla="*/ 16572 h 416454"/>
              <a:gd name="connsiteX1" fmla="*/ 0 w 187960"/>
              <a:gd name="connsiteY1" fmla="*/ 416454 h 416454"/>
              <a:gd name="connsiteX0" fmla="*/ 189583 w 189583"/>
              <a:gd name="connsiteY0" fmla="*/ 11764 h 411646"/>
              <a:gd name="connsiteX1" fmla="*/ 1623 w 189583"/>
              <a:gd name="connsiteY1" fmla="*/ 411646 h 411646"/>
              <a:gd name="connsiteX0" fmla="*/ 169026 w 169026"/>
              <a:gd name="connsiteY0" fmla="*/ 11027 h 434469"/>
              <a:gd name="connsiteX1" fmla="*/ 1926 w 169026"/>
              <a:gd name="connsiteY1" fmla="*/ 434469 h 434469"/>
              <a:gd name="connsiteX0" fmla="*/ 145697 w 145697"/>
              <a:gd name="connsiteY0" fmla="*/ 12030 h 404058"/>
              <a:gd name="connsiteX1" fmla="*/ 2438 w 145697"/>
              <a:gd name="connsiteY1" fmla="*/ 404058 h 404058"/>
              <a:gd name="connsiteX0" fmla="*/ 145669 w 145669"/>
              <a:gd name="connsiteY0" fmla="*/ 0 h 392028"/>
              <a:gd name="connsiteX1" fmla="*/ 2410 w 145669"/>
              <a:gd name="connsiteY1" fmla="*/ 392028 h 392028"/>
              <a:gd name="connsiteX0" fmla="*/ 161673 w 161673"/>
              <a:gd name="connsiteY0" fmla="*/ 0 h 424327"/>
              <a:gd name="connsiteX1" fmla="*/ 2042 w 161673"/>
              <a:gd name="connsiteY1" fmla="*/ 424327 h 424327"/>
              <a:gd name="connsiteX0" fmla="*/ 175618 w 175618"/>
              <a:gd name="connsiteY0" fmla="*/ 0 h 392362"/>
              <a:gd name="connsiteX1" fmla="*/ 1801 w 175618"/>
              <a:gd name="connsiteY1" fmla="*/ 392362 h 392362"/>
              <a:gd name="connsiteX0" fmla="*/ 173817 w 173817"/>
              <a:gd name="connsiteY0" fmla="*/ 0 h 392362"/>
              <a:gd name="connsiteX1" fmla="*/ 0 w 173817"/>
              <a:gd name="connsiteY1" fmla="*/ 392362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817" h="392362">
                <a:moveTo>
                  <a:pt x="173817" y="0"/>
                </a:moveTo>
                <a:cubicBezTo>
                  <a:pt x="87413" y="44247"/>
                  <a:pt x="16076" y="212678"/>
                  <a:pt x="0" y="39236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6" name="Content Placeholder 29">
            <a:extLst>
              <a:ext uri="{FF2B5EF4-FFF2-40B4-BE49-F238E27FC236}">
                <a16:creationId xmlns:a16="http://schemas.microsoft.com/office/drawing/2014/main" id="{3C83F09D-A959-474D-8098-9D1B1424B90A}"/>
              </a:ext>
            </a:extLst>
          </p:cNvPr>
          <p:cNvSpPr txBox="1">
            <a:spLocks/>
          </p:cNvSpPr>
          <p:nvPr/>
        </p:nvSpPr>
        <p:spPr>
          <a:xfrm>
            <a:off x="4751789" y="4489450"/>
            <a:ext cx="3993635" cy="22394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Electron transfer from ligand to metal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The anti-Stokes RIXS feature moves in energy transfer 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Intensity redistribution between metal and ligand XAS resonances due to occupation change</a:t>
            </a:r>
            <a:endParaRPr lang="en-US" sz="1800" dirty="0">
              <a:cs typeface="Calibri"/>
            </a:endParaRPr>
          </a:p>
          <a:p>
            <a:pPr lvl="2"/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151" name="Right Arrow 150">
            <a:extLst>
              <a:ext uri="{FF2B5EF4-FFF2-40B4-BE49-F238E27FC236}">
                <a16:creationId xmlns:a16="http://schemas.microsoft.com/office/drawing/2014/main" id="{D2FAF6E4-5C7E-4240-9A46-D650E3278C09}"/>
              </a:ext>
            </a:extLst>
          </p:cNvPr>
          <p:cNvSpPr/>
          <p:nvPr/>
        </p:nvSpPr>
        <p:spPr>
          <a:xfrm rot="16200000">
            <a:off x="5855725" y="3603365"/>
            <a:ext cx="238760" cy="204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05BDD2B-DE26-3944-9963-BEFFE0FB2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8" y="1249224"/>
            <a:ext cx="1381920" cy="1680289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9D1DCD1-369B-FF44-A1C0-10E64EC1D6D4}"/>
              </a:ext>
            </a:extLst>
          </p:cNvPr>
          <p:cNvGrpSpPr/>
          <p:nvPr/>
        </p:nvGrpSpPr>
        <p:grpSpPr>
          <a:xfrm>
            <a:off x="2247623" y="6279830"/>
            <a:ext cx="288032" cy="288032"/>
            <a:chOff x="2195736" y="1196752"/>
            <a:chExt cx="288032" cy="28803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EE20203-B028-3E4F-8DD4-3021BB5357E7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86C994F-DC18-9546-A68E-7AB899EE7E35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53561F8D-BB62-AF45-BC91-B94546EB9DFE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916B560-116E-4347-BD99-3624C558A944}"/>
              </a:ext>
            </a:extLst>
          </p:cNvPr>
          <p:cNvGrpSpPr/>
          <p:nvPr/>
        </p:nvGrpSpPr>
        <p:grpSpPr>
          <a:xfrm>
            <a:off x="2535655" y="6279830"/>
            <a:ext cx="288032" cy="288032"/>
            <a:chOff x="2195736" y="1196752"/>
            <a:chExt cx="288032" cy="288032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92FAED7-03B9-944D-A106-235E84F17065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216605A-10D4-D347-9952-FC0A843F85B2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40C90B-4656-C843-B0B1-1C55F846B854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E655701-5B37-BA4F-B6C2-D97381CE1FA5}"/>
              </a:ext>
            </a:extLst>
          </p:cNvPr>
          <p:cNvGrpSpPr/>
          <p:nvPr/>
        </p:nvGrpSpPr>
        <p:grpSpPr>
          <a:xfrm>
            <a:off x="2823687" y="6279830"/>
            <a:ext cx="288032" cy="288032"/>
            <a:chOff x="2195736" y="1196752"/>
            <a:chExt cx="288032" cy="2880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27D19B7-47B2-8B42-ACBD-18157141F1D3}"/>
                </a:ext>
              </a:extLst>
            </p:cNvPr>
            <p:cNvSpPr/>
            <p:nvPr/>
          </p:nvSpPr>
          <p:spPr>
            <a:xfrm>
              <a:off x="2195736" y="1196752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C9829DB-D64E-264D-B363-3E996E2D4E7A}"/>
                </a:ext>
              </a:extLst>
            </p:cNvPr>
            <p:cNvCxnSpPr/>
            <p:nvPr/>
          </p:nvCxnSpPr>
          <p:spPr>
            <a:xfrm flipV="1">
              <a:off x="2281856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CD77C0E-6FB6-EC46-8CD2-8B1CA087C65C}"/>
                </a:ext>
              </a:extLst>
            </p:cNvPr>
            <p:cNvCxnSpPr/>
            <p:nvPr/>
          </p:nvCxnSpPr>
          <p:spPr>
            <a:xfrm rot="10800000" flipV="1">
              <a:off x="2404704" y="12405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621B117-06E2-D04C-80AA-7FBC91B790A2}"/>
              </a:ext>
            </a:extLst>
          </p:cNvPr>
          <p:cNvSpPr txBox="1"/>
          <p:nvPr/>
        </p:nvSpPr>
        <p:spPr>
          <a:xfrm>
            <a:off x="1520289" y="5989774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2p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34F195B-B52D-FD43-9446-8023B918E108}"/>
              </a:ext>
            </a:extLst>
          </p:cNvPr>
          <p:cNvSpPr/>
          <p:nvPr/>
        </p:nvSpPr>
        <p:spPr>
          <a:xfrm>
            <a:off x="2532002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32BFE99-A200-384E-82F3-8B73288ADDDD}"/>
              </a:ext>
            </a:extLst>
          </p:cNvPr>
          <p:cNvCxnSpPr/>
          <p:nvPr/>
        </p:nvCxnSpPr>
        <p:spPr>
          <a:xfrm flipV="1">
            <a:off x="2618122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07E5D1C-D8CD-2642-AF3C-7175D8DB1939}"/>
              </a:ext>
            </a:extLst>
          </p:cNvPr>
          <p:cNvCxnSpPr/>
          <p:nvPr/>
        </p:nvCxnSpPr>
        <p:spPr>
          <a:xfrm rot="10800000" flipV="1">
            <a:off x="2740970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7194A0-B340-8E4F-BAAF-CC9FD32729C7}"/>
              </a:ext>
            </a:extLst>
          </p:cNvPr>
          <p:cNvSpPr/>
          <p:nvPr/>
        </p:nvSpPr>
        <p:spPr>
          <a:xfrm>
            <a:off x="2243970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CF021D8-43F9-5A4E-8BBA-611B4EBEA9E9}"/>
              </a:ext>
            </a:extLst>
          </p:cNvPr>
          <p:cNvCxnSpPr/>
          <p:nvPr/>
        </p:nvCxnSpPr>
        <p:spPr>
          <a:xfrm flipV="1">
            <a:off x="2908177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8FB995F-8D5C-A946-803F-811658582F56}"/>
              </a:ext>
            </a:extLst>
          </p:cNvPr>
          <p:cNvCxnSpPr/>
          <p:nvPr/>
        </p:nvCxnSpPr>
        <p:spPr>
          <a:xfrm rot="10800000" flipV="1">
            <a:off x="3031025" y="364023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C9D203D-239C-9A4E-93F3-FD7A4E08DA33}"/>
              </a:ext>
            </a:extLst>
          </p:cNvPr>
          <p:cNvSpPr/>
          <p:nvPr/>
        </p:nvSpPr>
        <p:spPr>
          <a:xfrm>
            <a:off x="2823357" y="3596451"/>
            <a:ext cx="288032" cy="2880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D8BEDA-BF59-AA4A-816A-C8C89E38D608}"/>
              </a:ext>
            </a:extLst>
          </p:cNvPr>
          <p:cNvCxnSpPr/>
          <p:nvPr/>
        </p:nvCxnSpPr>
        <p:spPr>
          <a:xfrm flipV="1">
            <a:off x="2454515" y="363711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ED8C0FC-7EE6-D84C-BDC5-B76B1A8E96CE}"/>
              </a:ext>
            </a:extLst>
          </p:cNvPr>
          <p:cNvCxnSpPr>
            <a:cxnSpLocks/>
          </p:cNvCxnSpPr>
          <p:nvPr/>
        </p:nvCxnSpPr>
        <p:spPr>
          <a:xfrm flipH="1">
            <a:off x="2866198" y="2865162"/>
            <a:ext cx="15563" cy="356467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E8DDA12-491F-584B-9B36-076952CE2A5C}"/>
              </a:ext>
            </a:extLst>
          </p:cNvPr>
          <p:cNvCxnSpPr>
            <a:cxnSpLocks/>
          </p:cNvCxnSpPr>
          <p:nvPr/>
        </p:nvCxnSpPr>
        <p:spPr>
          <a:xfrm flipV="1">
            <a:off x="2382930" y="3661683"/>
            <a:ext cx="0" cy="279812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3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7047508" cy="753033"/>
          </a:xfrm>
        </p:spPr>
        <p:txBody>
          <a:bodyPr/>
          <a:lstStyle/>
          <a:p>
            <a:r>
              <a:rPr lang="en-CA" dirty="0"/>
              <a:t>Time-resolved RIXS – orbital specific mapping of transient electronic couplings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1D1986-AB53-0E4B-B49F-872364501099}"/>
                  </a:ext>
                </a:extLst>
              </p:cNvPr>
              <p:cNvSpPr txBox="1"/>
              <p:nvPr/>
            </p:nvSpPr>
            <p:spPr>
              <a:xfrm>
                <a:off x="451822" y="1905000"/>
                <a:ext cx="2286000" cy="113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1D1986-AB53-0E4B-B49F-87236450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2" y="1905000"/>
                <a:ext cx="2286000" cy="1133708"/>
              </a:xfrm>
              <a:prstGeom prst="rect">
                <a:avLst/>
              </a:prstGeom>
              <a:blipFill>
                <a:blip r:embed="rId3"/>
                <a:stretch>
                  <a:fillRect r="-2944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RIXSmap_axes_p1.png">
            <a:extLst>
              <a:ext uri="{FF2B5EF4-FFF2-40B4-BE49-F238E27FC236}">
                <a16:creationId xmlns:a16="http://schemas.microsoft.com/office/drawing/2014/main" id="{5FA59D00-9E03-F742-96DD-617AD583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524001"/>
            <a:ext cx="3592798" cy="25146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4D0B65-D9D8-DA40-BFD8-7C7E0F60F3AD}"/>
              </a:ext>
            </a:extLst>
          </p:cNvPr>
          <p:cNvGrpSpPr/>
          <p:nvPr/>
        </p:nvGrpSpPr>
        <p:grpSpPr>
          <a:xfrm>
            <a:off x="5648148" y="1844210"/>
            <a:ext cx="1971852" cy="1151406"/>
            <a:chOff x="5648148" y="1844210"/>
            <a:chExt cx="1971852" cy="115140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2D0EA4-E17B-464F-B1CE-CB21EC920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88DA1B3-E818-8B44-AA60-3C1B04502EBE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1EED4B-F367-3940-8829-3A5B8A2682EE}"/>
              </a:ext>
            </a:extLst>
          </p:cNvPr>
          <p:cNvGrpSpPr/>
          <p:nvPr/>
        </p:nvGrpSpPr>
        <p:grpSpPr>
          <a:xfrm>
            <a:off x="5641255" y="2209800"/>
            <a:ext cx="1966483" cy="1151406"/>
            <a:chOff x="5641255" y="2209800"/>
            <a:chExt cx="1966483" cy="115140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E6E227-3741-ED4C-AD8E-3C438D2D8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436932-61BF-8D40-B2F7-C651E2E7D79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4E1B19-CBC1-8443-A0D1-9CFC5099EBEE}"/>
              </a:ext>
            </a:extLst>
          </p:cNvPr>
          <p:cNvGrpSpPr/>
          <p:nvPr/>
        </p:nvGrpSpPr>
        <p:grpSpPr>
          <a:xfrm>
            <a:off x="5824291" y="2637708"/>
            <a:ext cx="1797233" cy="1016724"/>
            <a:chOff x="5824291" y="2637708"/>
            <a:chExt cx="1797233" cy="101672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9FE26ED-428F-D548-8DA2-094F405DE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430732-1CA6-CD47-BFD8-C733E5D0245F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0106F14-DB3D-CA44-9991-0C4490E3C4E2}"/>
              </a:ext>
            </a:extLst>
          </p:cNvPr>
          <p:cNvSpPr/>
          <p:nvPr/>
        </p:nvSpPr>
        <p:spPr>
          <a:xfrm>
            <a:off x="6423394" y="2473105"/>
            <a:ext cx="387050" cy="414281"/>
          </a:xfrm>
          <a:prstGeom prst="ellipse">
            <a:avLst/>
          </a:prstGeom>
          <a:gradFill flip="none" rotWithShape="1">
            <a:gsLst>
              <a:gs pos="5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CF0861-D2B8-D44C-8E2F-5A0DEE00310E}"/>
              </a:ext>
            </a:extLst>
          </p:cNvPr>
          <p:cNvSpPr/>
          <p:nvPr/>
        </p:nvSpPr>
        <p:spPr>
          <a:xfrm>
            <a:off x="6423394" y="213212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978CFC-C72B-F749-B0D0-CF1FE98E74C1}"/>
              </a:ext>
            </a:extLst>
          </p:cNvPr>
          <p:cNvSpPr/>
          <p:nvPr/>
        </p:nvSpPr>
        <p:spPr>
          <a:xfrm>
            <a:off x="5824291" y="3008228"/>
            <a:ext cx="329807" cy="255245"/>
          </a:xfrm>
          <a:prstGeom prst="ellipse">
            <a:avLst/>
          </a:prstGeom>
          <a:gradFill flip="none" rotWithShape="1">
            <a:gsLst>
              <a:gs pos="22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B81B97-1E85-CE4C-AE9E-BB2AB4F7EB01}"/>
              </a:ext>
            </a:extLst>
          </p:cNvPr>
          <p:cNvSpPr/>
          <p:nvPr/>
        </p:nvSpPr>
        <p:spPr>
          <a:xfrm>
            <a:off x="7122078" y="201947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6CF138-893F-004B-BE77-3D5D57E72A51}"/>
              </a:ext>
            </a:extLst>
          </p:cNvPr>
          <p:cNvSpPr/>
          <p:nvPr/>
        </p:nvSpPr>
        <p:spPr>
          <a:xfrm>
            <a:off x="5801597" y="2586317"/>
            <a:ext cx="373758" cy="38121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52FAD0-A9B1-0E4E-A0F0-3A1DC6A840B1}"/>
              </a:ext>
            </a:extLst>
          </p:cNvPr>
          <p:cNvSpPr/>
          <p:nvPr/>
        </p:nvSpPr>
        <p:spPr>
          <a:xfrm>
            <a:off x="7112280" y="1652610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BCD26D2-F7F4-F846-A5C9-F2BBDF9C3976}"/>
              </a:ext>
            </a:extLst>
          </p:cNvPr>
          <p:cNvSpPr/>
          <p:nvPr/>
        </p:nvSpPr>
        <p:spPr>
          <a:xfrm>
            <a:off x="6456610" y="3008228"/>
            <a:ext cx="329808" cy="25524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685D95-4CFA-0A4E-9385-A77A9FDA50AC}"/>
              </a:ext>
            </a:extLst>
          </p:cNvPr>
          <p:cNvSpPr txBox="1"/>
          <p:nvPr/>
        </p:nvSpPr>
        <p:spPr>
          <a:xfrm>
            <a:off x="7543800" y="1705551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BF4976-5438-8047-A545-1B226EBCFC3C}"/>
              </a:ext>
            </a:extLst>
          </p:cNvPr>
          <p:cNvSpPr txBox="1"/>
          <p:nvPr/>
        </p:nvSpPr>
        <p:spPr>
          <a:xfrm>
            <a:off x="7543800" y="205695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17893A-50EC-3645-BACB-B70BF4AA765A}"/>
              </a:ext>
            </a:extLst>
          </p:cNvPr>
          <p:cNvSpPr txBox="1"/>
          <p:nvPr/>
        </p:nvSpPr>
        <p:spPr>
          <a:xfrm>
            <a:off x="7544727" y="24876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DAC470-29CC-DB40-B801-EFAEB319130C}"/>
              </a:ext>
            </a:extLst>
          </p:cNvPr>
          <p:cNvSpPr txBox="1"/>
          <p:nvPr/>
        </p:nvSpPr>
        <p:spPr>
          <a:xfrm>
            <a:off x="6800816" y="1290730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EB19AF-922F-E44E-8CFA-0867CFED80C6}"/>
              </a:ext>
            </a:extLst>
          </p:cNvPr>
          <p:cNvGrpSpPr/>
          <p:nvPr/>
        </p:nvGrpSpPr>
        <p:grpSpPr>
          <a:xfrm rot="16200000">
            <a:off x="6248417" y="1446171"/>
            <a:ext cx="57692" cy="972125"/>
            <a:chOff x="4073746" y="1462232"/>
            <a:chExt cx="144016" cy="87609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740C9F-C578-354A-A141-CA5FD34EA331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65DAA7-78E6-CB4B-83CA-096A1A39517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69E006-5B15-5D4F-8FFC-DE03C81E2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B1766B1-5851-ED4F-8EB5-9BB2C9EEF7AF}"/>
              </a:ext>
            </a:extLst>
          </p:cNvPr>
          <p:cNvSpPr txBox="1"/>
          <p:nvPr/>
        </p:nvSpPr>
        <p:spPr>
          <a:xfrm>
            <a:off x="5983685" y="164918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20E403-1ECA-414D-AB24-477D91EB1D49}"/>
              </a:ext>
            </a:extLst>
          </p:cNvPr>
          <p:cNvGrpSpPr/>
          <p:nvPr/>
        </p:nvGrpSpPr>
        <p:grpSpPr>
          <a:xfrm rot="16200000">
            <a:off x="7136994" y="1236836"/>
            <a:ext cx="54280" cy="688781"/>
            <a:chOff x="4073746" y="1462232"/>
            <a:chExt cx="144016" cy="87609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9BABDC9-0B18-BD4F-BE5A-AC447179CAEC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B0CA4A5-55AC-884B-A05B-BABAA5D3D93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DC16F7-04EA-554C-AB52-201AF4A30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AF51DC-B382-8745-8071-C1F935683099}"/>
              </a:ext>
            </a:extLst>
          </p:cNvPr>
          <p:cNvCxnSpPr>
            <a:cxnSpLocks/>
          </p:cNvCxnSpPr>
          <p:nvPr/>
        </p:nvCxnSpPr>
        <p:spPr>
          <a:xfrm flipV="1">
            <a:off x="6169080" y="2891341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E53EFE-655D-C04C-B5F6-B360443B625F}"/>
              </a:ext>
            </a:extLst>
          </p:cNvPr>
          <p:cNvCxnSpPr>
            <a:cxnSpLocks/>
          </p:cNvCxnSpPr>
          <p:nvPr/>
        </p:nvCxnSpPr>
        <p:spPr>
          <a:xfrm>
            <a:off x="7299822" y="2891341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D3F9CF4-707B-9948-B6B1-AD95B73E2417}"/>
              </a:ext>
            </a:extLst>
          </p:cNvPr>
          <p:cNvSpPr txBox="1"/>
          <p:nvPr/>
        </p:nvSpPr>
        <p:spPr>
          <a:xfrm>
            <a:off x="7515302" y="2749504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9760258-BA57-D646-A0CC-9E892ACF4043}"/>
              </a:ext>
            </a:extLst>
          </p:cNvPr>
          <p:cNvSpPr/>
          <p:nvPr/>
        </p:nvSpPr>
        <p:spPr>
          <a:xfrm>
            <a:off x="5837082" y="3404357"/>
            <a:ext cx="291943" cy="279288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32D298D-271B-3F47-965C-FBDD0D7F8881}"/>
              </a:ext>
            </a:extLst>
          </p:cNvPr>
          <p:cNvSpPr/>
          <p:nvPr/>
        </p:nvSpPr>
        <p:spPr>
          <a:xfrm>
            <a:off x="6785915" y="2222233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C34A462-C8DC-8B45-82A1-89AD2E3C99E1}"/>
              </a:ext>
            </a:extLst>
          </p:cNvPr>
          <p:cNvSpPr/>
          <p:nvPr/>
        </p:nvSpPr>
        <p:spPr>
          <a:xfrm>
            <a:off x="6776117" y="1858085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31ACD3E3-86E4-0144-BF18-BA158D88B82A}"/>
              </a:ext>
            </a:extLst>
          </p:cNvPr>
          <p:cNvSpPr/>
          <p:nvPr/>
        </p:nvSpPr>
        <p:spPr>
          <a:xfrm>
            <a:off x="3756287" y="2195456"/>
            <a:ext cx="1173966" cy="60815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9">
            <a:extLst>
              <a:ext uri="{FF2B5EF4-FFF2-40B4-BE49-F238E27FC236}">
                <a16:creationId xmlns:a16="http://schemas.microsoft.com/office/drawing/2014/main" id="{8C37F7D9-13CE-9844-B37C-07EB28B4A757}"/>
              </a:ext>
            </a:extLst>
          </p:cNvPr>
          <p:cNvSpPr txBox="1">
            <a:spLocks/>
          </p:cNvSpPr>
          <p:nvPr/>
        </p:nvSpPr>
        <p:spPr>
          <a:xfrm>
            <a:off x="64772" y="4135849"/>
            <a:ext cx="7047508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latin typeface="+mn-lt"/>
                <a:cs typeface="Calibri"/>
              </a:rPr>
              <a:t>Sensitivity to mixing of orbitals at different atomic sites enables to track interactions facilitating electron transfer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Direct measurement of valence excited state energies  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2p3d RIXS at 3d transition metal L-edges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1s2p RIXS at ligand K-edges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Ligand-to-metal and metal-to-ligand electron transfer, metal-to-metal electron transfer </a:t>
            </a:r>
            <a:endParaRPr lang="en-US" sz="1800" dirty="0">
              <a:cs typeface="Calibri"/>
            </a:endParaRPr>
          </a:p>
          <a:p>
            <a:pPr lvl="2"/>
            <a:endParaRPr lang="en-US" sz="1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777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99" y="1532373"/>
            <a:ext cx="855942" cy="982228"/>
          </a:xfrm>
          <a:prstGeom prst="rect">
            <a:avLst/>
          </a:prstGeom>
        </p:spPr>
      </p:pic>
      <p:pic>
        <p:nvPicPr>
          <p:cNvPr id="19" name="Picture 23" descr="Fe(CO)5_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6" y="1536580"/>
            <a:ext cx="1273178" cy="10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6482378" cy="753033"/>
          </a:xfrm>
        </p:spPr>
        <p:txBody>
          <a:bodyPr/>
          <a:lstStyle/>
          <a:p>
            <a:r>
              <a:rPr lang="en-CA" dirty="0"/>
              <a:t>Time-resolved soft X-ray RIXS at LCLS – current state-of-the-art</a:t>
            </a:r>
          </a:p>
        </p:txBody>
      </p:sp>
      <p:pic>
        <p:nvPicPr>
          <p:cNvPr id="3" name="Picture 2" descr="short_paper_figure 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68" y="1241594"/>
            <a:ext cx="3352632" cy="5623037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1599" y="6195537"/>
            <a:ext cx="3624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dirty="0" err="1"/>
              <a:t>Wernet</a:t>
            </a:r>
            <a:r>
              <a:rPr lang="de-DE" sz="1200" dirty="0"/>
              <a:t>, Kunnus et al., Nature </a:t>
            </a:r>
            <a:r>
              <a:rPr lang="de-DE" sz="1200" b="1" dirty="0"/>
              <a:t>520</a:t>
            </a:r>
            <a:r>
              <a:rPr lang="de-DE" sz="1200" dirty="0"/>
              <a:t>, 78 (2015).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25">
            <a:off x="266756" y="1463407"/>
            <a:ext cx="787912" cy="3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0" descr="FeCO4T1_HFge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0595"/>
            <a:ext cx="930398" cy="7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659567" y="1970599"/>
            <a:ext cx="1007433" cy="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603" y="1585675"/>
            <a:ext cx="65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-CO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26599" y="1992396"/>
            <a:ext cx="919800" cy="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7046" y="1581090"/>
            <a:ext cx="88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</a:t>
            </a:r>
            <a:r>
              <a:rPr lang="en-US" sz="2000" b="1" dirty="0" err="1"/>
              <a:t>EtOH</a:t>
            </a:r>
            <a:endParaRPr lang="en-US" sz="2000" b="1" dirty="0"/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4"/>
          </p:nvPr>
        </p:nvSpPr>
        <p:spPr>
          <a:xfrm>
            <a:off x="76368" y="2642645"/>
            <a:ext cx="5562600" cy="834968"/>
          </a:xfrm>
        </p:spPr>
        <p:txBody>
          <a:bodyPr>
            <a:normAutofit/>
          </a:bodyPr>
          <a:lstStyle/>
          <a:p>
            <a:pPr lvl="2"/>
            <a:r>
              <a:rPr lang="en-US" sz="1800" dirty="0">
                <a:latin typeface="+mn-lt"/>
                <a:cs typeface="Calibri"/>
              </a:rPr>
              <a:t>Fe L</a:t>
            </a:r>
            <a:r>
              <a:rPr lang="en-US" sz="1800" baseline="-25000" dirty="0">
                <a:latin typeface="+mn-lt"/>
                <a:cs typeface="Calibri"/>
              </a:rPr>
              <a:t>3</a:t>
            </a:r>
            <a:r>
              <a:rPr lang="en-US" sz="1800" dirty="0">
                <a:latin typeface="+mn-lt"/>
                <a:cs typeface="Calibri"/>
              </a:rPr>
              <a:t>-edge RIXS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Probing of the local MC final states</a:t>
            </a:r>
            <a:endParaRPr lang="en-US" sz="18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1600" y="6396335"/>
            <a:ext cx="4797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cs typeface="+mn-cs"/>
              </a:rPr>
              <a:t>Kunnus et al., Structural Dynamics </a:t>
            </a:r>
            <a:r>
              <a:rPr lang="en-GB" sz="1200" b="1" dirty="0">
                <a:cs typeface="+mn-cs"/>
              </a:rPr>
              <a:t>3</a:t>
            </a:r>
            <a:r>
              <a:rPr lang="en-GB" sz="1200" dirty="0">
                <a:cs typeface="+mn-cs"/>
              </a:rPr>
              <a:t>, 043204 (2016).</a:t>
            </a:r>
          </a:p>
          <a:p>
            <a:pPr>
              <a:defRPr/>
            </a:pPr>
            <a:r>
              <a:rPr lang="en-GB" sz="1200" dirty="0"/>
              <a:t>Kunnus et al., New J. </a:t>
            </a:r>
            <a:r>
              <a:rPr lang="en-GB" sz="1200" dirty="0" err="1"/>
              <a:t>Phys</a:t>
            </a:r>
            <a:r>
              <a:rPr lang="en-GB" sz="1200" dirty="0"/>
              <a:t> </a:t>
            </a:r>
            <a:r>
              <a:rPr lang="en-GB" sz="1200" b="1" dirty="0"/>
              <a:t>18</a:t>
            </a:r>
            <a:r>
              <a:rPr lang="en-GB" sz="1200" dirty="0"/>
              <a:t>, 103011 (2016).</a:t>
            </a:r>
            <a:r>
              <a:rPr lang="en-US" sz="1200" dirty="0">
                <a:cs typeface="+mn-cs"/>
              </a:rPr>
              <a:t> </a:t>
            </a:r>
            <a:endParaRPr lang="de-DE" sz="1200" dirty="0">
              <a:cs typeface="+mn-cs"/>
            </a:endParaRPr>
          </a:p>
        </p:txBody>
      </p:sp>
      <p:pic>
        <p:nvPicPr>
          <p:cNvPr id="20" name="Picture 19" descr="coordination_sensitivity.tiff">
            <a:extLst>
              <a:ext uri="{FF2B5EF4-FFF2-40B4-BE49-F238E27FC236}">
                <a16:creationId xmlns:a16="http://schemas.microsoft.com/office/drawing/2014/main" id="{06B4E996-42F1-A04C-B3DC-E6C9B6DFA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9" y="3352800"/>
            <a:ext cx="4265399" cy="2004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D1122-A412-A741-AC25-23D059C4FA05}"/>
              </a:ext>
            </a:extLst>
          </p:cNvPr>
          <p:cNvSpPr/>
          <p:nvPr/>
        </p:nvSpPr>
        <p:spPr>
          <a:xfrm>
            <a:off x="-603047" y="5448807"/>
            <a:ext cx="625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>
                <a:cs typeface="Calibri"/>
              </a:rPr>
              <a:t>Local MC states highly sensitive to coordination (ligand field) and 3d orbital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99" y="1524000"/>
            <a:ext cx="855942" cy="982228"/>
          </a:xfrm>
          <a:prstGeom prst="rect">
            <a:avLst/>
          </a:prstGeom>
        </p:spPr>
      </p:pic>
      <p:pic>
        <p:nvPicPr>
          <p:cNvPr id="19" name="Picture 23" descr="Fe(CO)5_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6" y="1528207"/>
            <a:ext cx="1273178" cy="10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6482378" cy="753033"/>
          </a:xfrm>
        </p:spPr>
        <p:txBody>
          <a:bodyPr/>
          <a:lstStyle/>
          <a:p>
            <a:r>
              <a:rPr lang="en-CA" dirty="0"/>
              <a:t>Time-resolved soft X-ray RIXS at LCLS – current state-of-the-art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012" y="6322529"/>
            <a:ext cx="3624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dirty="0" err="1"/>
              <a:t>Wernet</a:t>
            </a:r>
            <a:r>
              <a:rPr lang="de-DE" sz="1200" dirty="0"/>
              <a:t>, Kunnus et al., Nature </a:t>
            </a:r>
            <a:r>
              <a:rPr lang="de-DE" sz="1200" b="1" dirty="0"/>
              <a:t>520</a:t>
            </a:r>
            <a:r>
              <a:rPr lang="de-DE" sz="1200" dirty="0"/>
              <a:t>, 78 (2015).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25">
            <a:off x="266756" y="1463407"/>
            <a:ext cx="787912" cy="3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0" descr="FeCO4T1_HFge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2222"/>
            <a:ext cx="930398" cy="7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659567" y="1962226"/>
            <a:ext cx="1007433" cy="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603" y="1577302"/>
            <a:ext cx="65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-CO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26599" y="1984023"/>
            <a:ext cx="919800" cy="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7046" y="1572717"/>
            <a:ext cx="88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</a:t>
            </a:r>
            <a:r>
              <a:rPr lang="en-US" sz="2000" b="1" dirty="0" err="1"/>
              <a:t>EtOH</a:t>
            </a:r>
            <a:endParaRPr lang="en-US" sz="2000" b="1" dirty="0"/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4"/>
          </p:nvPr>
        </p:nvSpPr>
        <p:spPr>
          <a:xfrm>
            <a:off x="94221" y="2845229"/>
            <a:ext cx="5562600" cy="2386383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1800" dirty="0">
                <a:latin typeface="+mn-lt"/>
                <a:cs typeface="Calibri"/>
              </a:rPr>
              <a:t>Fe L</a:t>
            </a:r>
            <a:r>
              <a:rPr lang="en-US" sz="1800" baseline="-25000" dirty="0">
                <a:latin typeface="+mn-lt"/>
                <a:cs typeface="Calibri"/>
              </a:rPr>
              <a:t>3</a:t>
            </a:r>
            <a:r>
              <a:rPr lang="en-US" sz="1800" dirty="0">
                <a:latin typeface="+mn-lt"/>
                <a:cs typeface="Calibri"/>
              </a:rPr>
              <a:t>-edge RIXS, 705 – 715 eV (0.5 eV bandwidth) 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300 fs time resolution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1 eV energy resolution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Highly concentrated sample: 1M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Large sample volumes (liters), flow rates 1 ml/min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Count rate at the strongest resonance: 500 </a:t>
            </a:r>
            <a:r>
              <a:rPr lang="en-US" sz="1800" dirty="0" err="1">
                <a:latin typeface="+mn-lt"/>
                <a:cs typeface="Calibri"/>
              </a:rPr>
              <a:t>cts</a:t>
            </a:r>
            <a:r>
              <a:rPr lang="en-US" sz="1800" dirty="0">
                <a:latin typeface="+mn-lt"/>
                <a:cs typeface="Calibri"/>
              </a:rPr>
              <a:t>/s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Total measurement time: 20 h (5 </a:t>
            </a:r>
            <a:r>
              <a:rPr lang="en-US" sz="1800" dirty="0" err="1">
                <a:latin typeface="+mn-lt"/>
                <a:cs typeface="Calibri"/>
              </a:rPr>
              <a:t>ps</a:t>
            </a:r>
            <a:r>
              <a:rPr lang="en-US" sz="1800" dirty="0">
                <a:latin typeface="+mn-lt"/>
                <a:cs typeface="Calibri"/>
              </a:rPr>
              <a:t> delay range)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570" y="6581001"/>
            <a:ext cx="4851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/>
              <a:t>Kunnus et al., </a:t>
            </a:r>
            <a:r>
              <a:rPr lang="en-GB" altLang="zh-CN" sz="1200" dirty="0"/>
              <a:t>Rev. Sci. </a:t>
            </a:r>
            <a:r>
              <a:rPr lang="en-GB" altLang="zh-CN" sz="1200" dirty="0" err="1"/>
              <a:t>Instrum</a:t>
            </a:r>
            <a:r>
              <a:rPr lang="en-GB" altLang="zh-CN" sz="1200" dirty="0"/>
              <a:t>. </a:t>
            </a:r>
            <a:r>
              <a:rPr lang="en-GB" altLang="zh-CN" sz="1200" b="1" dirty="0"/>
              <a:t>83</a:t>
            </a:r>
            <a:r>
              <a:rPr lang="en-GB" altLang="zh-CN" sz="1200" dirty="0"/>
              <a:t>, 123109</a:t>
            </a:r>
            <a:r>
              <a:rPr lang="en-GB" altLang="zh-CN" sz="1200" b="1" dirty="0"/>
              <a:t> </a:t>
            </a:r>
            <a:r>
              <a:rPr lang="en-GB" altLang="zh-CN" sz="1200" dirty="0"/>
              <a:t>(2012) 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8BFE3-9DFC-654B-9CC1-C3A892CCA334}"/>
              </a:ext>
            </a:extLst>
          </p:cNvPr>
          <p:cNvSpPr txBox="1"/>
          <p:nvPr/>
        </p:nvSpPr>
        <p:spPr>
          <a:xfrm>
            <a:off x="278386" y="5532900"/>
            <a:ext cx="517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Incident photon flux: 1e10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en-US" dirty="0"/>
              <a:t>/s, 120 Hz (60 Hz)</a:t>
            </a:r>
          </a:p>
        </p:txBody>
      </p:sp>
      <p:pic>
        <p:nvPicPr>
          <p:cNvPr id="20" name="Picture 19" descr="short_paper_figure 2.tiff">
            <a:extLst>
              <a:ext uri="{FF2B5EF4-FFF2-40B4-BE49-F238E27FC236}">
                <a16:creationId xmlns:a16="http://schemas.microsoft.com/office/drawing/2014/main" id="{4C9CB6A2-799A-144B-A559-850B89910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68" y="1241594"/>
            <a:ext cx="3352632" cy="56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797-125D-0F42-9900-58E304A8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F0BB1-3C9E-0E4B-AFF7-C24545F2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129091"/>
            <a:ext cx="5491778" cy="753033"/>
          </a:xfrm>
        </p:spPr>
        <p:txBody>
          <a:bodyPr/>
          <a:lstStyle/>
          <a:p>
            <a:r>
              <a:rPr lang="en-CA" dirty="0"/>
              <a:t>Time-resolved soft X-ray RIXS – opportunities at LCLS-II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0864F-8A09-6E47-B2A3-6466CB1ED477}"/>
              </a:ext>
            </a:extLst>
          </p:cNvPr>
          <p:cNvSpPr txBox="1"/>
          <p:nvPr/>
        </p:nvSpPr>
        <p:spPr>
          <a:xfrm>
            <a:off x="685800" y="151428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</a:t>
            </a:r>
          </a:p>
          <a:p>
            <a:r>
              <a:rPr lang="en-US" dirty="0"/>
              <a:t>120 Hz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6ED5A11-D3EA-8649-BAAF-B6676EF192BF}"/>
              </a:ext>
            </a:extLst>
          </p:cNvPr>
          <p:cNvSpPr/>
          <p:nvPr/>
        </p:nvSpPr>
        <p:spPr>
          <a:xfrm>
            <a:off x="1828800" y="1734888"/>
            <a:ext cx="1828800" cy="182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43884-5A09-6340-8226-D816B7C45C6A}"/>
              </a:ext>
            </a:extLst>
          </p:cNvPr>
          <p:cNvSpPr txBox="1"/>
          <p:nvPr/>
        </p:nvSpPr>
        <p:spPr>
          <a:xfrm>
            <a:off x="3962400" y="150294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LCLS-II</a:t>
            </a:r>
          </a:p>
          <a:p>
            <a:r>
              <a:rPr lang="en-US" dirty="0"/>
              <a:t>up to 1 MHz</a:t>
            </a:r>
          </a:p>
        </p:txBody>
      </p:sp>
      <p:sp>
        <p:nvSpPr>
          <p:cNvPr id="23" name="Content Placeholder 29">
            <a:extLst>
              <a:ext uri="{FF2B5EF4-FFF2-40B4-BE49-F238E27FC236}">
                <a16:creationId xmlns:a16="http://schemas.microsoft.com/office/drawing/2014/main" id="{2F7C52D1-401D-F140-99B2-6618072D96B9}"/>
              </a:ext>
            </a:extLst>
          </p:cNvPr>
          <p:cNvSpPr txBox="1">
            <a:spLocks/>
          </p:cNvSpPr>
          <p:nvPr/>
        </p:nvSpPr>
        <p:spPr>
          <a:xfrm>
            <a:off x="103127" y="2438401"/>
            <a:ext cx="5849379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/>
              <a:t>At least </a:t>
            </a:r>
            <a:r>
              <a:rPr lang="en-US" sz="1800" b="1" dirty="0"/>
              <a:t>1000-fold</a:t>
            </a:r>
            <a:r>
              <a:rPr lang="en-US" sz="1800" dirty="0"/>
              <a:t> increase in incident photon flux (no pulse energy trade-off up to 300 kHz)</a:t>
            </a:r>
          </a:p>
          <a:p>
            <a:pPr lvl="2"/>
            <a:r>
              <a:rPr lang="en-US" sz="1800" dirty="0"/>
              <a:t>Soft X-ray undulator: 250 – 1600 eV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First light 2020 (Cu-RF, 120 Hz), first SC-RF experiments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FCEC6-214E-314E-A17F-4CD74DFB89E6}"/>
              </a:ext>
            </a:extLst>
          </p:cNvPr>
          <p:cNvSpPr txBox="1"/>
          <p:nvPr/>
        </p:nvSpPr>
        <p:spPr>
          <a:xfrm>
            <a:off x="304800" y="4266528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Increased photon flux will be transformative for time-resolved RIXS!</a:t>
            </a:r>
          </a:p>
        </p:txBody>
      </p:sp>
      <p:sp>
        <p:nvSpPr>
          <p:cNvPr id="25" name="Content Placeholder 29">
            <a:extLst>
              <a:ext uri="{FF2B5EF4-FFF2-40B4-BE49-F238E27FC236}">
                <a16:creationId xmlns:a16="http://schemas.microsoft.com/office/drawing/2014/main" id="{B146B099-2432-C24F-9EFF-E4E7A2A00BC9}"/>
              </a:ext>
            </a:extLst>
          </p:cNvPr>
          <p:cNvSpPr txBox="1">
            <a:spLocks/>
          </p:cNvSpPr>
          <p:nvPr/>
        </p:nvSpPr>
        <p:spPr>
          <a:xfrm>
            <a:off x="80166" y="4787587"/>
            <a:ext cx="6549234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/>
              <a:t>Orbital specific mapping of transient electronic couplings. </a:t>
            </a:r>
          </a:p>
          <a:p>
            <a:pPr lvl="2"/>
            <a:r>
              <a:rPr lang="en-US" sz="1800" dirty="0"/>
              <a:t>Probing spin-forbidden final states at metal L-edges 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Low concentrations and limited sample quantities</a:t>
            </a:r>
          </a:p>
        </p:txBody>
      </p:sp>
    </p:spTree>
    <p:extLst>
      <p:ext uri="{BB962C8B-B14F-4D97-AF65-F5344CB8AC3E}">
        <p14:creationId xmlns:p14="http://schemas.microsoft.com/office/powerpoint/2010/main" val="4025664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432FD-53AC-674D-A69B-F49867E8E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79982A-23BB-7B49-A63A-8FD05B09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1B602-46EB-2649-A93E-75A716A9AF5A}"/>
              </a:ext>
            </a:extLst>
          </p:cNvPr>
          <p:cNvSpPr txBox="1"/>
          <p:nvPr/>
        </p:nvSpPr>
        <p:spPr>
          <a:xfrm>
            <a:off x="241105" y="1631021"/>
            <a:ext cx="417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Photoinduced functional properties of molecules are determined by dynamics at and between electronic excited states.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45722-639F-FD46-BC18-252F6793CC0C}"/>
              </a:ext>
            </a:extLst>
          </p:cNvPr>
          <p:cNvSpPr txBox="1"/>
          <p:nvPr/>
        </p:nvSpPr>
        <p:spPr>
          <a:xfrm>
            <a:off x="241105" y="3429000"/>
            <a:ext cx="417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Time-resolved RIXS measures directly energies of valence excited states and maps electronic couplings governing transitions between electronic states.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C57CA-AF50-9745-B371-092877BC7AED}"/>
              </a:ext>
            </a:extLst>
          </p:cNvPr>
          <p:cNvSpPr txBox="1"/>
          <p:nvPr/>
        </p:nvSpPr>
        <p:spPr>
          <a:xfrm>
            <a:off x="212406" y="5097140"/>
            <a:ext cx="417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LCLS-II will enable investigations of phenomena with time-resolved RIXS that are currently not feasible and that will be unique in the world.</a:t>
            </a:r>
          </a:p>
        </p:txBody>
      </p:sp>
      <p:pic>
        <p:nvPicPr>
          <p:cNvPr id="9" name="Picture 8" descr="dssc_flexible.jpg">
            <a:extLst>
              <a:ext uri="{FF2B5EF4-FFF2-40B4-BE49-F238E27FC236}">
                <a16:creationId xmlns:a16="http://schemas.microsoft.com/office/drawing/2014/main" id="{44555A28-E936-5749-8409-6BCDE6C5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64" y="1665038"/>
            <a:ext cx="2135688" cy="15997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D4D48A-2ECC-2742-A550-DBE8AAAED997}"/>
              </a:ext>
            </a:extLst>
          </p:cNvPr>
          <p:cNvGrpSpPr/>
          <p:nvPr/>
        </p:nvGrpSpPr>
        <p:grpSpPr>
          <a:xfrm>
            <a:off x="7484835" y="1584454"/>
            <a:ext cx="1381920" cy="1680289"/>
            <a:chOff x="6161880" y="1591967"/>
            <a:chExt cx="1381920" cy="16802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5CE789-4B34-4247-B01E-FB8DCA5CC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1880" y="1591967"/>
              <a:ext cx="1381920" cy="1680289"/>
            </a:xfrm>
            <a:prstGeom prst="rect">
              <a:avLst/>
            </a:prstGeom>
          </p:spPr>
        </p:pic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C7C7CE-1951-6B49-AE67-999F0975A250}"/>
                </a:ext>
              </a:extLst>
            </p:cNvPr>
            <p:cNvSpPr/>
            <p:nvPr/>
          </p:nvSpPr>
          <p:spPr>
            <a:xfrm>
              <a:off x="6210540" y="1668447"/>
              <a:ext cx="1333260" cy="693753"/>
            </a:xfrm>
            <a:custGeom>
              <a:avLst/>
              <a:gdLst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428790 w 917888"/>
                <a:gd name="connsiteY19" fmla="*/ 308344 h 435935"/>
                <a:gd name="connsiteX20" fmla="*/ 503218 w 917888"/>
                <a:gd name="connsiteY20" fmla="*/ 287079 h 435935"/>
                <a:gd name="connsiteX21" fmla="*/ 673339 w 917888"/>
                <a:gd name="connsiteY21" fmla="*/ 297712 h 435935"/>
                <a:gd name="connsiteX22" fmla="*/ 705236 w 917888"/>
                <a:gd name="connsiteY22" fmla="*/ 308344 h 435935"/>
                <a:gd name="connsiteX23" fmla="*/ 726502 w 917888"/>
                <a:gd name="connsiteY23" fmla="*/ 329609 h 435935"/>
                <a:gd name="connsiteX24" fmla="*/ 790297 w 917888"/>
                <a:gd name="connsiteY24" fmla="*/ 372140 h 435935"/>
                <a:gd name="connsiteX25" fmla="*/ 854092 w 917888"/>
                <a:gd name="connsiteY25" fmla="*/ 414670 h 435935"/>
                <a:gd name="connsiteX26" fmla="*/ 896622 w 917888"/>
                <a:gd name="connsiteY26" fmla="*/ 404037 h 435935"/>
                <a:gd name="connsiteX27" fmla="*/ 917888 w 917888"/>
                <a:gd name="connsiteY27" fmla="*/ 340242 h 435935"/>
                <a:gd name="connsiteX28" fmla="*/ 885990 w 917888"/>
                <a:gd name="connsiteY28" fmla="*/ 233916 h 435935"/>
                <a:gd name="connsiteX29" fmla="*/ 875357 w 917888"/>
                <a:gd name="connsiteY2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503218 w 917888"/>
                <a:gd name="connsiteY19" fmla="*/ 287079 h 435935"/>
                <a:gd name="connsiteX20" fmla="*/ 673339 w 917888"/>
                <a:gd name="connsiteY20" fmla="*/ 297712 h 435935"/>
                <a:gd name="connsiteX21" fmla="*/ 705236 w 917888"/>
                <a:gd name="connsiteY21" fmla="*/ 308344 h 435935"/>
                <a:gd name="connsiteX22" fmla="*/ 726502 w 917888"/>
                <a:gd name="connsiteY22" fmla="*/ 329609 h 435935"/>
                <a:gd name="connsiteX23" fmla="*/ 790297 w 917888"/>
                <a:gd name="connsiteY23" fmla="*/ 372140 h 435935"/>
                <a:gd name="connsiteX24" fmla="*/ 854092 w 917888"/>
                <a:gd name="connsiteY24" fmla="*/ 414670 h 435935"/>
                <a:gd name="connsiteX25" fmla="*/ 896622 w 917888"/>
                <a:gd name="connsiteY25" fmla="*/ 404037 h 435935"/>
                <a:gd name="connsiteX26" fmla="*/ 917888 w 917888"/>
                <a:gd name="connsiteY26" fmla="*/ 340242 h 435935"/>
                <a:gd name="connsiteX27" fmla="*/ 885990 w 917888"/>
                <a:gd name="connsiteY27" fmla="*/ 233916 h 435935"/>
                <a:gd name="connsiteX28" fmla="*/ 875357 w 917888"/>
                <a:gd name="connsiteY28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46018 w 917888"/>
                <a:gd name="connsiteY8" fmla="*/ 159489 h 435935"/>
                <a:gd name="connsiteX9" fmla="*/ 35385 w 917888"/>
                <a:gd name="connsiteY9" fmla="*/ 191386 h 435935"/>
                <a:gd name="connsiteX10" fmla="*/ 14120 w 917888"/>
                <a:gd name="connsiteY10" fmla="*/ 223284 h 435935"/>
                <a:gd name="connsiteX11" fmla="*/ 14120 w 917888"/>
                <a:gd name="connsiteY11" fmla="*/ 382772 h 435935"/>
                <a:gd name="connsiteX12" fmla="*/ 35385 w 917888"/>
                <a:gd name="connsiteY12" fmla="*/ 414670 h 435935"/>
                <a:gd name="connsiteX13" fmla="*/ 99181 w 917888"/>
                <a:gd name="connsiteY13" fmla="*/ 435935 h 435935"/>
                <a:gd name="connsiteX14" fmla="*/ 216139 w 917888"/>
                <a:gd name="connsiteY14" fmla="*/ 414670 h 435935"/>
                <a:gd name="connsiteX15" fmla="*/ 279934 w 917888"/>
                <a:gd name="connsiteY15" fmla="*/ 372140 h 435935"/>
                <a:gd name="connsiteX16" fmla="*/ 343729 w 917888"/>
                <a:gd name="connsiteY16" fmla="*/ 350875 h 435935"/>
                <a:gd name="connsiteX17" fmla="*/ 364995 w 917888"/>
                <a:gd name="connsiteY17" fmla="*/ 329609 h 435935"/>
                <a:gd name="connsiteX18" fmla="*/ 503218 w 917888"/>
                <a:gd name="connsiteY18" fmla="*/ 287079 h 435935"/>
                <a:gd name="connsiteX19" fmla="*/ 673339 w 917888"/>
                <a:gd name="connsiteY19" fmla="*/ 297712 h 435935"/>
                <a:gd name="connsiteX20" fmla="*/ 705236 w 917888"/>
                <a:gd name="connsiteY20" fmla="*/ 308344 h 435935"/>
                <a:gd name="connsiteX21" fmla="*/ 726502 w 917888"/>
                <a:gd name="connsiteY21" fmla="*/ 329609 h 435935"/>
                <a:gd name="connsiteX22" fmla="*/ 790297 w 917888"/>
                <a:gd name="connsiteY22" fmla="*/ 372140 h 435935"/>
                <a:gd name="connsiteX23" fmla="*/ 854092 w 917888"/>
                <a:gd name="connsiteY23" fmla="*/ 414670 h 435935"/>
                <a:gd name="connsiteX24" fmla="*/ 896622 w 917888"/>
                <a:gd name="connsiteY24" fmla="*/ 404037 h 435935"/>
                <a:gd name="connsiteX25" fmla="*/ 917888 w 917888"/>
                <a:gd name="connsiteY25" fmla="*/ 340242 h 435935"/>
                <a:gd name="connsiteX26" fmla="*/ 885990 w 917888"/>
                <a:gd name="connsiteY26" fmla="*/ 233916 h 435935"/>
                <a:gd name="connsiteX27" fmla="*/ 875357 w 917888"/>
                <a:gd name="connsiteY27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35385 w 917888"/>
                <a:gd name="connsiteY8" fmla="*/ 191386 h 435935"/>
                <a:gd name="connsiteX9" fmla="*/ 14120 w 917888"/>
                <a:gd name="connsiteY9" fmla="*/ 223284 h 435935"/>
                <a:gd name="connsiteX10" fmla="*/ 14120 w 917888"/>
                <a:gd name="connsiteY10" fmla="*/ 382772 h 435935"/>
                <a:gd name="connsiteX11" fmla="*/ 35385 w 917888"/>
                <a:gd name="connsiteY11" fmla="*/ 414670 h 435935"/>
                <a:gd name="connsiteX12" fmla="*/ 99181 w 917888"/>
                <a:gd name="connsiteY12" fmla="*/ 435935 h 435935"/>
                <a:gd name="connsiteX13" fmla="*/ 216139 w 917888"/>
                <a:gd name="connsiteY13" fmla="*/ 414670 h 435935"/>
                <a:gd name="connsiteX14" fmla="*/ 279934 w 917888"/>
                <a:gd name="connsiteY14" fmla="*/ 372140 h 435935"/>
                <a:gd name="connsiteX15" fmla="*/ 343729 w 917888"/>
                <a:gd name="connsiteY15" fmla="*/ 350875 h 435935"/>
                <a:gd name="connsiteX16" fmla="*/ 364995 w 917888"/>
                <a:gd name="connsiteY16" fmla="*/ 329609 h 435935"/>
                <a:gd name="connsiteX17" fmla="*/ 503218 w 917888"/>
                <a:gd name="connsiteY17" fmla="*/ 287079 h 435935"/>
                <a:gd name="connsiteX18" fmla="*/ 673339 w 917888"/>
                <a:gd name="connsiteY18" fmla="*/ 297712 h 435935"/>
                <a:gd name="connsiteX19" fmla="*/ 705236 w 917888"/>
                <a:gd name="connsiteY19" fmla="*/ 308344 h 435935"/>
                <a:gd name="connsiteX20" fmla="*/ 726502 w 917888"/>
                <a:gd name="connsiteY20" fmla="*/ 329609 h 435935"/>
                <a:gd name="connsiteX21" fmla="*/ 790297 w 917888"/>
                <a:gd name="connsiteY21" fmla="*/ 372140 h 435935"/>
                <a:gd name="connsiteX22" fmla="*/ 854092 w 917888"/>
                <a:gd name="connsiteY22" fmla="*/ 414670 h 435935"/>
                <a:gd name="connsiteX23" fmla="*/ 896622 w 917888"/>
                <a:gd name="connsiteY23" fmla="*/ 404037 h 435935"/>
                <a:gd name="connsiteX24" fmla="*/ 917888 w 917888"/>
                <a:gd name="connsiteY24" fmla="*/ 340242 h 435935"/>
                <a:gd name="connsiteX25" fmla="*/ 885990 w 917888"/>
                <a:gd name="connsiteY25" fmla="*/ 233916 h 435935"/>
                <a:gd name="connsiteX26" fmla="*/ 875357 w 917888"/>
                <a:gd name="connsiteY26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35385 w 917888"/>
                <a:gd name="connsiteY7" fmla="*/ 191386 h 435935"/>
                <a:gd name="connsiteX8" fmla="*/ 14120 w 917888"/>
                <a:gd name="connsiteY8" fmla="*/ 223284 h 435935"/>
                <a:gd name="connsiteX9" fmla="*/ 14120 w 917888"/>
                <a:gd name="connsiteY9" fmla="*/ 382772 h 435935"/>
                <a:gd name="connsiteX10" fmla="*/ 35385 w 917888"/>
                <a:gd name="connsiteY10" fmla="*/ 414670 h 435935"/>
                <a:gd name="connsiteX11" fmla="*/ 99181 w 917888"/>
                <a:gd name="connsiteY11" fmla="*/ 435935 h 435935"/>
                <a:gd name="connsiteX12" fmla="*/ 216139 w 917888"/>
                <a:gd name="connsiteY12" fmla="*/ 414670 h 435935"/>
                <a:gd name="connsiteX13" fmla="*/ 279934 w 917888"/>
                <a:gd name="connsiteY13" fmla="*/ 372140 h 435935"/>
                <a:gd name="connsiteX14" fmla="*/ 343729 w 917888"/>
                <a:gd name="connsiteY14" fmla="*/ 350875 h 435935"/>
                <a:gd name="connsiteX15" fmla="*/ 364995 w 917888"/>
                <a:gd name="connsiteY15" fmla="*/ 329609 h 435935"/>
                <a:gd name="connsiteX16" fmla="*/ 503218 w 917888"/>
                <a:gd name="connsiteY16" fmla="*/ 287079 h 435935"/>
                <a:gd name="connsiteX17" fmla="*/ 673339 w 917888"/>
                <a:gd name="connsiteY17" fmla="*/ 297712 h 435935"/>
                <a:gd name="connsiteX18" fmla="*/ 705236 w 917888"/>
                <a:gd name="connsiteY18" fmla="*/ 308344 h 435935"/>
                <a:gd name="connsiteX19" fmla="*/ 726502 w 917888"/>
                <a:gd name="connsiteY19" fmla="*/ 329609 h 435935"/>
                <a:gd name="connsiteX20" fmla="*/ 790297 w 917888"/>
                <a:gd name="connsiteY20" fmla="*/ 372140 h 435935"/>
                <a:gd name="connsiteX21" fmla="*/ 854092 w 917888"/>
                <a:gd name="connsiteY21" fmla="*/ 414670 h 435935"/>
                <a:gd name="connsiteX22" fmla="*/ 896622 w 917888"/>
                <a:gd name="connsiteY22" fmla="*/ 404037 h 435935"/>
                <a:gd name="connsiteX23" fmla="*/ 917888 w 917888"/>
                <a:gd name="connsiteY23" fmla="*/ 340242 h 435935"/>
                <a:gd name="connsiteX24" fmla="*/ 885990 w 917888"/>
                <a:gd name="connsiteY24" fmla="*/ 233916 h 435935"/>
                <a:gd name="connsiteX25" fmla="*/ 875357 w 917888"/>
                <a:gd name="connsiteY25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14120 w 917888"/>
                <a:gd name="connsiteY7" fmla="*/ 223284 h 435935"/>
                <a:gd name="connsiteX8" fmla="*/ 14120 w 917888"/>
                <a:gd name="connsiteY8" fmla="*/ 382772 h 435935"/>
                <a:gd name="connsiteX9" fmla="*/ 35385 w 917888"/>
                <a:gd name="connsiteY9" fmla="*/ 414670 h 435935"/>
                <a:gd name="connsiteX10" fmla="*/ 99181 w 917888"/>
                <a:gd name="connsiteY10" fmla="*/ 435935 h 435935"/>
                <a:gd name="connsiteX11" fmla="*/ 216139 w 917888"/>
                <a:gd name="connsiteY11" fmla="*/ 414670 h 435935"/>
                <a:gd name="connsiteX12" fmla="*/ 279934 w 917888"/>
                <a:gd name="connsiteY12" fmla="*/ 372140 h 435935"/>
                <a:gd name="connsiteX13" fmla="*/ 343729 w 917888"/>
                <a:gd name="connsiteY13" fmla="*/ 350875 h 435935"/>
                <a:gd name="connsiteX14" fmla="*/ 364995 w 917888"/>
                <a:gd name="connsiteY14" fmla="*/ 329609 h 435935"/>
                <a:gd name="connsiteX15" fmla="*/ 503218 w 917888"/>
                <a:gd name="connsiteY15" fmla="*/ 287079 h 435935"/>
                <a:gd name="connsiteX16" fmla="*/ 673339 w 917888"/>
                <a:gd name="connsiteY16" fmla="*/ 297712 h 435935"/>
                <a:gd name="connsiteX17" fmla="*/ 705236 w 917888"/>
                <a:gd name="connsiteY17" fmla="*/ 308344 h 435935"/>
                <a:gd name="connsiteX18" fmla="*/ 726502 w 917888"/>
                <a:gd name="connsiteY18" fmla="*/ 329609 h 435935"/>
                <a:gd name="connsiteX19" fmla="*/ 790297 w 917888"/>
                <a:gd name="connsiteY19" fmla="*/ 372140 h 435935"/>
                <a:gd name="connsiteX20" fmla="*/ 854092 w 917888"/>
                <a:gd name="connsiteY20" fmla="*/ 414670 h 435935"/>
                <a:gd name="connsiteX21" fmla="*/ 896622 w 917888"/>
                <a:gd name="connsiteY21" fmla="*/ 404037 h 435935"/>
                <a:gd name="connsiteX22" fmla="*/ 917888 w 917888"/>
                <a:gd name="connsiteY22" fmla="*/ 340242 h 435935"/>
                <a:gd name="connsiteX23" fmla="*/ 885990 w 917888"/>
                <a:gd name="connsiteY23" fmla="*/ 233916 h 435935"/>
                <a:gd name="connsiteX24" fmla="*/ 875357 w 917888"/>
                <a:gd name="connsiteY24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85990 w 917888"/>
                <a:gd name="connsiteY22" fmla="*/ 233916 h 435935"/>
                <a:gd name="connsiteX23" fmla="*/ 875357 w 917888"/>
                <a:gd name="connsiteY23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75357 w 917888"/>
                <a:gd name="connsiteY22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854092 w 917888"/>
                <a:gd name="connsiteY18" fmla="*/ 414670 h 435935"/>
                <a:gd name="connsiteX19" fmla="*/ 896622 w 917888"/>
                <a:gd name="connsiteY19" fmla="*/ 404037 h 435935"/>
                <a:gd name="connsiteX20" fmla="*/ 917888 w 917888"/>
                <a:gd name="connsiteY20" fmla="*/ 340242 h 435935"/>
                <a:gd name="connsiteX21" fmla="*/ 875357 w 917888"/>
                <a:gd name="connsiteY21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26502 w 917888"/>
                <a:gd name="connsiteY16" fmla="*/ 329609 h 435935"/>
                <a:gd name="connsiteX17" fmla="*/ 854092 w 917888"/>
                <a:gd name="connsiteY17" fmla="*/ 414670 h 435935"/>
                <a:gd name="connsiteX18" fmla="*/ 896622 w 917888"/>
                <a:gd name="connsiteY18" fmla="*/ 404037 h 435935"/>
                <a:gd name="connsiteX19" fmla="*/ 917888 w 917888"/>
                <a:gd name="connsiteY19" fmla="*/ 340242 h 435935"/>
                <a:gd name="connsiteX20" fmla="*/ 875357 w 917888"/>
                <a:gd name="connsiteY20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503218 w 917888"/>
                <a:gd name="connsiteY13" fmla="*/ 287079 h 435935"/>
                <a:gd name="connsiteX14" fmla="*/ 673339 w 917888"/>
                <a:gd name="connsiteY14" fmla="*/ 297712 h 435935"/>
                <a:gd name="connsiteX15" fmla="*/ 726502 w 917888"/>
                <a:gd name="connsiteY15" fmla="*/ 329609 h 435935"/>
                <a:gd name="connsiteX16" fmla="*/ 854092 w 917888"/>
                <a:gd name="connsiteY16" fmla="*/ 414670 h 435935"/>
                <a:gd name="connsiteX17" fmla="*/ 896622 w 917888"/>
                <a:gd name="connsiteY17" fmla="*/ 404037 h 435935"/>
                <a:gd name="connsiteX18" fmla="*/ 917888 w 917888"/>
                <a:gd name="connsiteY18" fmla="*/ 340242 h 435935"/>
                <a:gd name="connsiteX19" fmla="*/ 875357 w 917888"/>
                <a:gd name="connsiteY1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343729 w 917888"/>
                <a:gd name="connsiteY11" fmla="*/ 350875 h 435935"/>
                <a:gd name="connsiteX12" fmla="*/ 503218 w 917888"/>
                <a:gd name="connsiteY12" fmla="*/ 287079 h 435935"/>
                <a:gd name="connsiteX13" fmla="*/ 673339 w 917888"/>
                <a:gd name="connsiteY13" fmla="*/ 297712 h 435935"/>
                <a:gd name="connsiteX14" fmla="*/ 726502 w 917888"/>
                <a:gd name="connsiteY14" fmla="*/ 329609 h 435935"/>
                <a:gd name="connsiteX15" fmla="*/ 854092 w 917888"/>
                <a:gd name="connsiteY15" fmla="*/ 414670 h 435935"/>
                <a:gd name="connsiteX16" fmla="*/ 896622 w 917888"/>
                <a:gd name="connsiteY16" fmla="*/ 404037 h 435935"/>
                <a:gd name="connsiteX17" fmla="*/ 917888 w 917888"/>
                <a:gd name="connsiteY17" fmla="*/ 340242 h 435935"/>
                <a:gd name="connsiteX18" fmla="*/ 875357 w 917888"/>
                <a:gd name="connsiteY18" fmla="*/ 202019 h 435935"/>
                <a:gd name="connsiteX0" fmla="*/ 872900 w 915431"/>
                <a:gd name="connsiteY0" fmla="*/ 202019 h 437191"/>
                <a:gd name="connsiteX1" fmla="*/ 872900 w 915431"/>
                <a:gd name="connsiteY1" fmla="*/ 202019 h 437191"/>
                <a:gd name="connsiteX2" fmla="*/ 607086 w 915431"/>
                <a:gd name="connsiteY2" fmla="*/ 31898 h 437191"/>
                <a:gd name="connsiteX3" fmla="*/ 426333 w 915431"/>
                <a:gd name="connsiteY3" fmla="*/ 0 h 437191"/>
                <a:gd name="connsiteX4" fmla="*/ 256212 w 915431"/>
                <a:gd name="connsiteY4" fmla="*/ 10633 h 437191"/>
                <a:gd name="connsiteX5" fmla="*/ 117989 w 915431"/>
                <a:gd name="connsiteY5" fmla="*/ 85061 h 437191"/>
                <a:gd name="connsiteX6" fmla="*/ 11663 w 915431"/>
                <a:gd name="connsiteY6" fmla="*/ 223284 h 437191"/>
                <a:gd name="connsiteX7" fmla="*/ 11663 w 915431"/>
                <a:gd name="connsiteY7" fmla="*/ 382772 h 437191"/>
                <a:gd name="connsiteX8" fmla="*/ 96724 w 915431"/>
                <a:gd name="connsiteY8" fmla="*/ 435935 h 437191"/>
                <a:gd name="connsiteX9" fmla="*/ 213682 w 915431"/>
                <a:gd name="connsiteY9" fmla="*/ 414670 h 437191"/>
                <a:gd name="connsiteX10" fmla="*/ 341272 w 915431"/>
                <a:gd name="connsiteY10" fmla="*/ 350875 h 437191"/>
                <a:gd name="connsiteX11" fmla="*/ 500761 w 915431"/>
                <a:gd name="connsiteY11" fmla="*/ 287079 h 437191"/>
                <a:gd name="connsiteX12" fmla="*/ 670882 w 915431"/>
                <a:gd name="connsiteY12" fmla="*/ 297712 h 437191"/>
                <a:gd name="connsiteX13" fmla="*/ 724045 w 915431"/>
                <a:gd name="connsiteY13" fmla="*/ 329609 h 437191"/>
                <a:gd name="connsiteX14" fmla="*/ 851635 w 915431"/>
                <a:gd name="connsiteY14" fmla="*/ 414670 h 437191"/>
                <a:gd name="connsiteX15" fmla="*/ 894165 w 915431"/>
                <a:gd name="connsiteY15" fmla="*/ 404037 h 437191"/>
                <a:gd name="connsiteX16" fmla="*/ 915431 w 915431"/>
                <a:gd name="connsiteY16" fmla="*/ 340242 h 437191"/>
                <a:gd name="connsiteX17" fmla="*/ 872900 w 915431"/>
                <a:gd name="connsiteY17" fmla="*/ 202019 h 437191"/>
                <a:gd name="connsiteX0" fmla="*/ 872900 w 915431"/>
                <a:gd name="connsiteY0" fmla="*/ 196964 h 432136"/>
                <a:gd name="connsiteX1" fmla="*/ 872900 w 915431"/>
                <a:gd name="connsiteY1" fmla="*/ 196964 h 432136"/>
                <a:gd name="connsiteX2" fmla="*/ 607086 w 915431"/>
                <a:gd name="connsiteY2" fmla="*/ 26843 h 432136"/>
                <a:gd name="connsiteX3" fmla="*/ 256212 w 915431"/>
                <a:gd name="connsiteY3" fmla="*/ 5578 h 432136"/>
                <a:gd name="connsiteX4" fmla="*/ 117989 w 915431"/>
                <a:gd name="connsiteY4" fmla="*/ 80006 h 432136"/>
                <a:gd name="connsiteX5" fmla="*/ 11663 w 915431"/>
                <a:gd name="connsiteY5" fmla="*/ 218229 h 432136"/>
                <a:gd name="connsiteX6" fmla="*/ 11663 w 915431"/>
                <a:gd name="connsiteY6" fmla="*/ 377717 h 432136"/>
                <a:gd name="connsiteX7" fmla="*/ 96724 w 915431"/>
                <a:gd name="connsiteY7" fmla="*/ 430880 h 432136"/>
                <a:gd name="connsiteX8" fmla="*/ 213682 w 915431"/>
                <a:gd name="connsiteY8" fmla="*/ 409615 h 432136"/>
                <a:gd name="connsiteX9" fmla="*/ 341272 w 915431"/>
                <a:gd name="connsiteY9" fmla="*/ 345820 h 432136"/>
                <a:gd name="connsiteX10" fmla="*/ 500761 w 915431"/>
                <a:gd name="connsiteY10" fmla="*/ 282024 h 432136"/>
                <a:gd name="connsiteX11" fmla="*/ 670882 w 915431"/>
                <a:gd name="connsiteY11" fmla="*/ 292657 h 432136"/>
                <a:gd name="connsiteX12" fmla="*/ 724045 w 915431"/>
                <a:gd name="connsiteY12" fmla="*/ 324554 h 432136"/>
                <a:gd name="connsiteX13" fmla="*/ 851635 w 915431"/>
                <a:gd name="connsiteY13" fmla="*/ 409615 h 432136"/>
                <a:gd name="connsiteX14" fmla="*/ 894165 w 915431"/>
                <a:gd name="connsiteY14" fmla="*/ 398982 h 432136"/>
                <a:gd name="connsiteX15" fmla="*/ 915431 w 915431"/>
                <a:gd name="connsiteY15" fmla="*/ 335187 h 432136"/>
                <a:gd name="connsiteX16" fmla="*/ 872900 w 915431"/>
                <a:gd name="connsiteY16" fmla="*/ 196964 h 432136"/>
                <a:gd name="connsiteX0" fmla="*/ 872900 w 915431"/>
                <a:gd name="connsiteY0" fmla="*/ 175194 h 410366"/>
                <a:gd name="connsiteX1" fmla="*/ 872900 w 915431"/>
                <a:gd name="connsiteY1" fmla="*/ 175194 h 410366"/>
                <a:gd name="connsiteX2" fmla="*/ 607086 w 915431"/>
                <a:gd name="connsiteY2" fmla="*/ 5073 h 410366"/>
                <a:gd name="connsiteX3" fmla="*/ 117989 w 915431"/>
                <a:gd name="connsiteY3" fmla="*/ 58236 h 410366"/>
                <a:gd name="connsiteX4" fmla="*/ 11663 w 915431"/>
                <a:gd name="connsiteY4" fmla="*/ 196459 h 410366"/>
                <a:gd name="connsiteX5" fmla="*/ 11663 w 915431"/>
                <a:gd name="connsiteY5" fmla="*/ 355947 h 410366"/>
                <a:gd name="connsiteX6" fmla="*/ 96724 w 915431"/>
                <a:gd name="connsiteY6" fmla="*/ 409110 h 410366"/>
                <a:gd name="connsiteX7" fmla="*/ 213682 w 915431"/>
                <a:gd name="connsiteY7" fmla="*/ 387845 h 410366"/>
                <a:gd name="connsiteX8" fmla="*/ 341272 w 915431"/>
                <a:gd name="connsiteY8" fmla="*/ 324050 h 410366"/>
                <a:gd name="connsiteX9" fmla="*/ 500761 w 915431"/>
                <a:gd name="connsiteY9" fmla="*/ 260254 h 410366"/>
                <a:gd name="connsiteX10" fmla="*/ 670882 w 915431"/>
                <a:gd name="connsiteY10" fmla="*/ 270887 h 410366"/>
                <a:gd name="connsiteX11" fmla="*/ 724045 w 915431"/>
                <a:gd name="connsiteY11" fmla="*/ 302784 h 410366"/>
                <a:gd name="connsiteX12" fmla="*/ 851635 w 915431"/>
                <a:gd name="connsiteY12" fmla="*/ 387845 h 410366"/>
                <a:gd name="connsiteX13" fmla="*/ 894165 w 915431"/>
                <a:gd name="connsiteY13" fmla="*/ 377212 h 410366"/>
                <a:gd name="connsiteX14" fmla="*/ 915431 w 915431"/>
                <a:gd name="connsiteY14" fmla="*/ 313417 h 410366"/>
                <a:gd name="connsiteX15" fmla="*/ 872900 w 915431"/>
                <a:gd name="connsiteY15" fmla="*/ 175194 h 410366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65479 w 908010"/>
                <a:gd name="connsiteY0" fmla="*/ 187531 h 422703"/>
                <a:gd name="connsiteX1" fmla="*/ 865479 w 908010"/>
                <a:gd name="connsiteY1" fmla="*/ 187531 h 422703"/>
                <a:gd name="connsiteX2" fmla="*/ 599665 w 908010"/>
                <a:gd name="connsiteY2" fmla="*/ 17410 h 422703"/>
                <a:gd name="connsiteX3" fmla="*/ 251595 w 908010"/>
                <a:gd name="connsiteY3" fmla="*/ 20531 h 422703"/>
                <a:gd name="connsiteX4" fmla="*/ 22439 w 908010"/>
                <a:gd name="connsiteY4" fmla="*/ 149655 h 422703"/>
                <a:gd name="connsiteX5" fmla="*/ 4242 w 908010"/>
                <a:gd name="connsiteY5" fmla="*/ 368284 h 422703"/>
                <a:gd name="connsiteX6" fmla="*/ 89303 w 908010"/>
                <a:gd name="connsiteY6" fmla="*/ 421447 h 422703"/>
                <a:gd name="connsiteX7" fmla="*/ 206261 w 908010"/>
                <a:gd name="connsiteY7" fmla="*/ 400182 h 422703"/>
                <a:gd name="connsiteX8" fmla="*/ 333851 w 908010"/>
                <a:gd name="connsiteY8" fmla="*/ 336387 h 422703"/>
                <a:gd name="connsiteX9" fmla="*/ 493340 w 908010"/>
                <a:gd name="connsiteY9" fmla="*/ 272591 h 422703"/>
                <a:gd name="connsiteX10" fmla="*/ 663461 w 908010"/>
                <a:gd name="connsiteY10" fmla="*/ 283224 h 422703"/>
                <a:gd name="connsiteX11" fmla="*/ 716624 w 908010"/>
                <a:gd name="connsiteY11" fmla="*/ 315121 h 422703"/>
                <a:gd name="connsiteX12" fmla="*/ 844214 w 908010"/>
                <a:gd name="connsiteY12" fmla="*/ 400182 h 422703"/>
                <a:gd name="connsiteX13" fmla="*/ 886744 w 908010"/>
                <a:gd name="connsiteY13" fmla="*/ 389549 h 422703"/>
                <a:gd name="connsiteX14" fmla="*/ 908010 w 908010"/>
                <a:gd name="connsiteY14" fmla="*/ 325754 h 422703"/>
                <a:gd name="connsiteX15" fmla="*/ 865479 w 908010"/>
                <a:gd name="connsiteY15" fmla="*/ 187531 h 422703"/>
                <a:gd name="connsiteX0" fmla="*/ 871290 w 913821"/>
                <a:gd name="connsiteY0" fmla="*/ 187531 h 422703"/>
                <a:gd name="connsiteX1" fmla="*/ 871290 w 913821"/>
                <a:gd name="connsiteY1" fmla="*/ 187531 h 422703"/>
                <a:gd name="connsiteX2" fmla="*/ 605476 w 913821"/>
                <a:gd name="connsiteY2" fmla="*/ 17410 h 422703"/>
                <a:gd name="connsiteX3" fmla="*/ 257406 w 913821"/>
                <a:gd name="connsiteY3" fmla="*/ 20531 h 422703"/>
                <a:gd name="connsiteX4" fmla="*/ 28250 w 913821"/>
                <a:gd name="connsiteY4" fmla="*/ 149655 h 422703"/>
                <a:gd name="connsiteX5" fmla="*/ 10053 w 913821"/>
                <a:gd name="connsiteY5" fmla="*/ 368284 h 422703"/>
                <a:gd name="connsiteX6" fmla="*/ 95114 w 913821"/>
                <a:gd name="connsiteY6" fmla="*/ 421447 h 422703"/>
                <a:gd name="connsiteX7" fmla="*/ 212072 w 913821"/>
                <a:gd name="connsiteY7" fmla="*/ 400182 h 422703"/>
                <a:gd name="connsiteX8" fmla="*/ 339662 w 913821"/>
                <a:gd name="connsiteY8" fmla="*/ 336387 h 422703"/>
                <a:gd name="connsiteX9" fmla="*/ 499151 w 913821"/>
                <a:gd name="connsiteY9" fmla="*/ 272591 h 422703"/>
                <a:gd name="connsiteX10" fmla="*/ 669272 w 913821"/>
                <a:gd name="connsiteY10" fmla="*/ 283224 h 422703"/>
                <a:gd name="connsiteX11" fmla="*/ 722435 w 913821"/>
                <a:gd name="connsiteY11" fmla="*/ 315121 h 422703"/>
                <a:gd name="connsiteX12" fmla="*/ 850025 w 913821"/>
                <a:gd name="connsiteY12" fmla="*/ 400182 h 422703"/>
                <a:gd name="connsiteX13" fmla="*/ 892555 w 913821"/>
                <a:gd name="connsiteY13" fmla="*/ 389549 h 422703"/>
                <a:gd name="connsiteX14" fmla="*/ 913821 w 913821"/>
                <a:gd name="connsiteY14" fmla="*/ 325754 h 422703"/>
                <a:gd name="connsiteX15" fmla="*/ 871290 w 913821"/>
                <a:gd name="connsiteY15" fmla="*/ 187531 h 422703"/>
                <a:gd name="connsiteX0" fmla="*/ 862908 w 905439"/>
                <a:gd name="connsiteY0" fmla="*/ 188031 h 423203"/>
                <a:gd name="connsiteX1" fmla="*/ 862908 w 905439"/>
                <a:gd name="connsiteY1" fmla="*/ 188031 h 423203"/>
                <a:gd name="connsiteX2" fmla="*/ 597094 w 905439"/>
                <a:gd name="connsiteY2" fmla="*/ 17910 h 423203"/>
                <a:gd name="connsiteX3" fmla="*/ 249024 w 905439"/>
                <a:gd name="connsiteY3" fmla="*/ 21031 h 423203"/>
                <a:gd name="connsiteX4" fmla="*/ 47164 w 905439"/>
                <a:gd name="connsiteY4" fmla="*/ 159253 h 423203"/>
                <a:gd name="connsiteX5" fmla="*/ 1671 w 905439"/>
                <a:gd name="connsiteY5" fmla="*/ 368784 h 423203"/>
                <a:gd name="connsiteX6" fmla="*/ 86732 w 905439"/>
                <a:gd name="connsiteY6" fmla="*/ 421947 h 423203"/>
                <a:gd name="connsiteX7" fmla="*/ 203690 w 905439"/>
                <a:gd name="connsiteY7" fmla="*/ 400682 h 423203"/>
                <a:gd name="connsiteX8" fmla="*/ 331280 w 905439"/>
                <a:gd name="connsiteY8" fmla="*/ 336887 h 423203"/>
                <a:gd name="connsiteX9" fmla="*/ 490769 w 905439"/>
                <a:gd name="connsiteY9" fmla="*/ 273091 h 423203"/>
                <a:gd name="connsiteX10" fmla="*/ 660890 w 905439"/>
                <a:gd name="connsiteY10" fmla="*/ 283724 h 423203"/>
                <a:gd name="connsiteX11" fmla="*/ 714053 w 905439"/>
                <a:gd name="connsiteY11" fmla="*/ 315621 h 423203"/>
                <a:gd name="connsiteX12" fmla="*/ 841643 w 905439"/>
                <a:gd name="connsiteY12" fmla="*/ 400682 h 423203"/>
                <a:gd name="connsiteX13" fmla="*/ 884173 w 905439"/>
                <a:gd name="connsiteY13" fmla="*/ 390049 h 423203"/>
                <a:gd name="connsiteX14" fmla="*/ 905439 w 905439"/>
                <a:gd name="connsiteY14" fmla="*/ 326254 h 423203"/>
                <a:gd name="connsiteX15" fmla="*/ 862908 w 905439"/>
                <a:gd name="connsiteY15" fmla="*/ 188031 h 423203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892555 w 913821"/>
                <a:gd name="connsiteY13" fmla="*/ 389798 h 422952"/>
                <a:gd name="connsiteX14" fmla="*/ 913821 w 913821"/>
                <a:gd name="connsiteY14" fmla="*/ 326003 h 422952"/>
                <a:gd name="connsiteX15" fmla="*/ 871290 w 913821"/>
                <a:gd name="connsiteY15" fmla="*/ 187780 h 422952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913821 w 913821"/>
                <a:gd name="connsiteY13" fmla="*/ 326003 h 422952"/>
                <a:gd name="connsiteX14" fmla="*/ 871290 w 913821"/>
                <a:gd name="connsiteY14" fmla="*/ 187780 h 422952"/>
                <a:gd name="connsiteX0" fmla="*/ 871290 w 932018"/>
                <a:gd name="connsiteY0" fmla="*/ 187780 h 422952"/>
                <a:gd name="connsiteX1" fmla="*/ 871290 w 932018"/>
                <a:gd name="connsiteY1" fmla="*/ 187780 h 422952"/>
                <a:gd name="connsiteX2" fmla="*/ 605476 w 932018"/>
                <a:gd name="connsiteY2" fmla="*/ 17659 h 422952"/>
                <a:gd name="connsiteX3" fmla="*/ 257406 w 932018"/>
                <a:gd name="connsiteY3" fmla="*/ 20780 h 422952"/>
                <a:gd name="connsiteX4" fmla="*/ 28251 w 932018"/>
                <a:gd name="connsiteY4" fmla="*/ 154453 h 422952"/>
                <a:gd name="connsiteX5" fmla="*/ 10053 w 932018"/>
                <a:gd name="connsiteY5" fmla="*/ 368533 h 422952"/>
                <a:gd name="connsiteX6" fmla="*/ 95114 w 932018"/>
                <a:gd name="connsiteY6" fmla="*/ 421696 h 422952"/>
                <a:gd name="connsiteX7" fmla="*/ 212072 w 932018"/>
                <a:gd name="connsiteY7" fmla="*/ 400431 h 422952"/>
                <a:gd name="connsiteX8" fmla="*/ 339662 w 932018"/>
                <a:gd name="connsiteY8" fmla="*/ 336636 h 422952"/>
                <a:gd name="connsiteX9" fmla="*/ 499151 w 932018"/>
                <a:gd name="connsiteY9" fmla="*/ 272840 h 422952"/>
                <a:gd name="connsiteX10" fmla="*/ 669272 w 932018"/>
                <a:gd name="connsiteY10" fmla="*/ 283473 h 422952"/>
                <a:gd name="connsiteX11" fmla="*/ 722435 w 932018"/>
                <a:gd name="connsiteY11" fmla="*/ 315370 h 422952"/>
                <a:gd name="connsiteX12" fmla="*/ 850025 w 932018"/>
                <a:gd name="connsiteY12" fmla="*/ 400431 h 422952"/>
                <a:gd name="connsiteX13" fmla="*/ 932018 w 932018"/>
                <a:gd name="connsiteY13" fmla="*/ 289608 h 422952"/>
                <a:gd name="connsiteX14" fmla="*/ 871290 w 932018"/>
                <a:gd name="connsiteY14" fmla="*/ 187780 h 422952"/>
                <a:gd name="connsiteX0" fmla="*/ 932018 w 932662"/>
                <a:gd name="connsiteY0" fmla="*/ 289608 h 422952"/>
                <a:gd name="connsiteX1" fmla="*/ 871290 w 932662"/>
                <a:gd name="connsiteY1" fmla="*/ 187780 h 422952"/>
                <a:gd name="connsiteX2" fmla="*/ 605476 w 932662"/>
                <a:gd name="connsiteY2" fmla="*/ 17659 h 422952"/>
                <a:gd name="connsiteX3" fmla="*/ 257406 w 932662"/>
                <a:gd name="connsiteY3" fmla="*/ 20780 h 422952"/>
                <a:gd name="connsiteX4" fmla="*/ 28251 w 932662"/>
                <a:gd name="connsiteY4" fmla="*/ 154453 h 422952"/>
                <a:gd name="connsiteX5" fmla="*/ 10053 w 932662"/>
                <a:gd name="connsiteY5" fmla="*/ 368533 h 422952"/>
                <a:gd name="connsiteX6" fmla="*/ 95114 w 932662"/>
                <a:gd name="connsiteY6" fmla="*/ 421696 h 422952"/>
                <a:gd name="connsiteX7" fmla="*/ 212072 w 932662"/>
                <a:gd name="connsiteY7" fmla="*/ 400431 h 422952"/>
                <a:gd name="connsiteX8" fmla="*/ 339662 w 932662"/>
                <a:gd name="connsiteY8" fmla="*/ 336636 h 422952"/>
                <a:gd name="connsiteX9" fmla="*/ 499151 w 932662"/>
                <a:gd name="connsiteY9" fmla="*/ 272840 h 422952"/>
                <a:gd name="connsiteX10" fmla="*/ 669272 w 932662"/>
                <a:gd name="connsiteY10" fmla="*/ 283473 h 422952"/>
                <a:gd name="connsiteX11" fmla="*/ 722435 w 932662"/>
                <a:gd name="connsiteY11" fmla="*/ 315370 h 422952"/>
                <a:gd name="connsiteX12" fmla="*/ 850025 w 932662"/>
                <a:gd name="connsiteY12" fmla="*/ 400431 h 422952"/>
                <a:gd name="connsiteX13" fmla="*/ 932018 w 932662"/>
                <a:gd name="connsiteY13" fmla="*/ 289608 h 422952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722435 w 932179"/>
                <a:gd name="connsiteY11" fmla="*/ 310591 h 418173"/>
                <a:gd name="connsiteX12" fmla="*/ 850025 w 932179"/>
                <a:gd name="connsiteY12" fmla="*/ 395652 h 418173"/>
                <a:gd name="connsiteX13" fmla="*/ 932018 w 932179"/>
                <a:gd name="connsiteY13" fmla="*/ 284829 h 418173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850025 w 932179"/>
                <a:gd name="connsiteY11" fmla="*/ 395652 h 418173"/>
                <a:gd name="connsiteX12" fmla="*/ 932018 w 932179"/>
                <a:gd name="connsiteY12" fmla="*/ 284829 h 418173"/>
                <a:gd name="connsiteX0" fmla="*/ 932018 w 932179"/>
                <a:gd name="connsiteY0" fmla="*/ 284829 h 419365"/>
                <a:gd name="connsiteX1" fmla="*/ 825797 w 932179"/>
                <a:gd name="connsiteY1" fmla="*/ 110213 h 419365"/>
                <a:gd name="connsiteX2" fmla="*/ 605476 w 932179"/>
                <a:gd name="connsiteY2" fmla="*/ 12880 h 419365"/>
                <a:gd name="connsiteX3" fmla="*/ 257406 w 932179"/>
                <a:gd name="connsiteY3" fmla="*/ 16001 h 419365"/>
                <a:gd name="connsiteX4" fmla="*/ 28251 w 932179"/>
                <a:gd name="connsiteY4" fmla="*/ 149674 h 419365"/>
                <a:gd name="connsiteX5" fmla="*/ 10053 w 932179"/>
                <a:gd name="connsiteY5" fmla="*/ 363754 h 419365"/>
                <a:gd name="connsiteX6" fmla="*/ 95114 w 932179"/>
                <a:gd name="connsiteY6" fmla="*/ 416917 h 419365"/>
                <a:gd name="connsiteX7" fmla="*/ 212072 w 932179"/>
                <a:gd name="connsiteY7" fmla="*/ 395652 h 419365"/>
                <a:gd name="connsiteX8" fmla="*/ 499151 w 932179"/>
                <a:gd name="connsiteY8" fmla="*/ 268061 h 419365"/>
                <a:gd name="connsiteX9" fmla="*/ 669272 w 932179"/>
                <a:gd name="connsiteY9" fmla="*/ 278694 h 419365"/>
                <a:gd name="connsiteX10" fmla="*/ 850025 w 932179"/>
                <a:gd name="connsiteY10" fmla="*/ 395652 h 419365"/>
                <a:gd name="connsiteX11" fmla="*/ 932018 w 932179"/>
                <a:gd name="connsiteY11" fmla="*/ 284829 h 419365"/>
                <a:gd name="connsiteX0" fmla="*/ 932018 w 933188"/>
                <a:gd name="connsiteY0" fmla="*/ 269358 h 403894"/>
                <a:gd name="connsiteX1" fmla="*/ 825797 w 933188"/>
                <a:gd name="connsiteY1" fmla="*/ 94742 h 403894"/>
                <a:gd name="connsiteX2" fmla="*/ 257406 w 933188"/>
                <a:gd name="connsiteY2" fmla="*/ 530 h 403894"/>
                <a:gd name="connsiteX3" fmla="*/ 28251 w 933188"/>
                <a:gd name="connsiteY3" fmla="*/ 134203 h 403894"/>
                <a:gd name="connsiteX4" fmla="*/ 10053 w 933188"/>
                <a:gd name="connsiteY4" fmla="*/ 348283 h 403894"/>
                <a:gd name="connsiteX5" fmla="*/ 95114 w 933188"/>
                <a:gd name="connsiteY5" fmla="*/ 401446 h 403894"/>
                <a:gd name="connsiteX6" fmla="*/ 212072 w 933188"/>
                <a:gd name="connsiteY6" fmla="*/ 380181 h 403894"/>
                <a:gd name="connsiteX7" fmla="*/ 499151 w 933188"/>
                <a:gd name="connsiteY7" fmla="*/ 252590 h 403894"/>
                <a:gd name="connsiteX8" fmla="*/ 669272 w 933188"/>
                <a:gd name="connsiteY8" fmla="*/ 263223 h 403894"/>
                <a:gd name="connsiteX9" fmla="*/ 850025 w 933188"/>
                <a:gd name="connsiteY9" fmla="*/ 380181 h 403894"/>
                <a:gd name="connsiteX10" fmla="*/ 932018 w 933188"/>
                <a:gd name="connsiteY10" fmla="*/ 269358 h 403894"/>
                <a:gd name="connsiteX0" fmla="*/ 946070 w 946337"/>
                <a:gd name="connsiteY0" fmla="*/ 301042 h 435578"/>
                <a:gd name="connsiteX1" fmla="*/ 839849 w 946337"/>
                <a:gd name="connsiteY1" fmla="*/ 126426 h 435578"/>
                <a:gd name="connsiteX2" fmla="*/ 476175 w 946337"/>
                <a:gd name="connsiteY2" fmla="*/ 370 h 435578"/>
                <a:gd name="connsiteX3" fmla="*/ 42303 w 946337"/>
                <a:gd name="connsiteY3" fmla="*/ 165887 h 435578"/>
                <a:gd name="connsiteX4" fmla="*/ 24105 w 946337"/>
                <a:gd name="connsiteY4" fmla="*/ 379967 h 435578"/>
                <a:gd name="connsiteX5" fmla="*/ 109166 w 946337"/>
                <a:gd name="connsiteY5" fmla="*/ 433130 h 435578"/>
                <a:gd name="connsiteX6" fmla="*/ 226124 w 946337"/>
                <a:gd name="connsiteY6" fmla="*/ 411865 h 435578"/>
                <a:gd name="connsiteX7" fmla="*/ 513203 w 946337"/>
                <a:gd name="connsiteY7" fmla="*/ 284274 h 435578"/>
                <a:gd name="connsiteX8" fmla="*/ 683324 w 946337"/>
                <a:gd name="connsiteY8" fmla="*/ 294907 h 435578"/>
                <a:gd name="connsiteX9" fmla="*/ 864077 w 946337"/>
                <a:gd name="connsiteY9" fmla="*/ 411865 h 435578"/>
                <a:gd name="connsiteX10" fmla="*/ 946070 w 946337"/>
                <a:gd name="connsiteY10" fmla="*/ 301042 h 435578"/>
                <a:gd name="connsiteX0" fmla="*/ 942287 w 942639"/>
                <a:gd name="connsiteY0" fmla="*/ 301042 h 435578"/>
                <a:gd name="connsiteX1" fmla="*/ 836066 w 942639"/>
                <a:gd name="connsiteY1" fmla="*/ 126426 h 435578"/>
                <a:gd name="connsiteX2" fmla="*/ 417801 w 942639"/>
                <a:gd name="connsiteY2" fmla="*/ 370 h 435578"/>
                <a:gd name="connsiteX3" fmla="*/ 38520 w 942639"/>
                <a:gd name="connsiteY3" fmla="*/ 165887 h 435578"/>
                <a:gd name="connsiteX4" fmla="*/ 20322 w 942639"/>
                <a:gd name="connsiteY4" fmla="*/ 379967 h 435578"/>
                <a:gd name="connsiteX5" fmla="*/ 105383 w 942639"/>
                <a:gd name="connsiteY5" fmla="*/ 433130 h 435578"/>
                <a:gd name="connsiteX6" fmla="*/ 222341 w 942639"/>
                <a:gd name="connsiteY6" fmla="*/ 411865 h 435578"/>
                <a:gd name="connsiteX7" fmla="*/ 509420 w 942639"/>
                <a:gd name="connsiteY7" fmla="*/ 284274 h 435578"/>
                <a:gd name="connsiteX8" fmla="*/ 679541 w 942639"/>
                <a:gd name="connsiteY8" fmla="*/ 294907 h 435578"/>
                <a:gd name="connsiteX9" fmla="*/ 860294 w 942639"/>
                <a:gd name="connsiteY9" fmla="*/ 411865 h 435578"/>
                <a:gd name="connsiteX10" fmla="*/ 942287 w 942639"/>
                <a:gd name="connsiteY10" fmla="*/ 301042 h 435578"/>
                <a:gd name="connsiteX0" fmla="*/ 942287 w 942639"/>
                <a:gd name="connsiteY0" fmla="*/ 301042 h 434686"/>
                <a:gd name="connsiteX1" fmla="*/ 836066 w 942639"/>
                <a:gd name="connsiteY1" fmla="*/ 126426 h 434686"/>
                <a:gd name="connsiteX2" fmla="*/ 417801 w 942639"/>
                <a:gd name="connsiteY2" fmla="*/ 370 h 434686"/>
                <a:gd name="connsiteX3" fmla="*/ 38520 w 942639"/>
                <a:gd name="connsiteY3" fmla="*/ 165887 h 434686"/>
                <a:gd name="connsiteX4" fmla="*/ 20322 w 942639"/>
                <a:gd name="connsiteY4" fmla="*/ 379967 h 434686"/>
                <a:gd name="connsiteX5" fmla="*/ 105383 w 942639"/>
                <a:gd name="connsiteY5" fmla="*/ 433130 h 434686"/>
                <a:gd name="connsiteX6" fmla="*/ 222341 w 942639"/>
                <a:gd name="connsiteY6" fmla="*/ 411865 h 434686"/>
                <a:gd name="connsiteX7" fmla="*/ 445731 w 942639"/>
                <a:gd name="connsiteY7" fmla="*/ 325217 h 434686"/>
                <a:gd name="connsiteX8" fmla="*/ 679541 w 942639"/>
                <a:gd name="connsiteY8" fmla="*/ 294907 h 434686"/>
                <a:gd name="connsiteX9" fmla="*/ 860294 w 942639"/>
                <a:gd name="connsiteY9" fmla="*/ 411865 h 434686"/>
                <a:gd name="connsiteX10" fmla="*/ 942287 w 942639"/>
                <a:gd name="connsiteY10" fmla="*/ 301042 h 434686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686452 w 949550"/>
                <a:gd name="connsiteY7" fmla="*/ 294907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590918 w 949550"/>
                <a:gd name="connsiteY7" fmla="*/ 276710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8454"/>
                <a:gd name="connsiteX1" fmla="*/ 842977 w 949550"/>
                <a:gd name="connsiteY1" fmla="*/ 126426 h 418454"/>
                <a:gd name="connsiteX2" fmla="*/ 424712 w 949550"/>
                <a:gd name="connsiteY2" fmla="*/ 370 h 418454"/>
                <a:gd name="connsiteX3" fmla="*/ 45431 w 949550"/>
                <a:gd name="connsiteY3" fmla="*/ 165887 h 418454"/>
                <a:gd name="connsiteX4" fmla="*/ 27233 w 949550"/>
                <a:gd name="connsiteY4" fmla="*/ 379967 h 418454"/>
                <a:gd name="connsiteX5" fmla="*/ 229252 w 949550"/>
                <a:gd name="connsiteY5" fmla="*/ 411865 h 418454"/>
                <a:gd name="connsiteX6" fmla="*/ 352558 w 949550"/>
                <a:gd name="connsiteY6" fmla="*/ 302471 h 418454"/>
                <a:gd name="connsiteX7" fmla="*/ 590918 w 949550"/>
                <a:gd name="connsiteY7" fmla="*/ 276710 h 418454"/>
                <a:gd name="connsiteX8" fmla="*/ 867205 w 949550"/>
                <a:gd name="connsiteY8" fmla="*/ 411865 h 418454"/>
                <a:gd name="connsiteX9" fmla="*/ 949198 w 949550"/>
                <a:gd name="connsiteY9" fmla="*/ 301042 h 418454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34138 w 934705"/>
                <a:gd name="connsiteY0" fmla="*/ 278282 h 396743"/>
                <a:gd name="connsiteX1" fmla="*/ 841564 w 934705"/>
                <a:gd name="connsiteY1" fmla="*/ 126412 h 396743"/>
                <a:gd name="connsiteX2" fmla="*/ 423299 w 934705"/>
                <a:gd name="connsiteY2" fmla="*/ 356 h 396743"/>
                <a:gd name="connsiteX3" fmla="*/ 44018 w 934705"/>
                <a:gd name="connsiteY3" fmla="*/ 165873 h 396743"/>
                <a:gd name="connsiteX4" fmla="*/ 25820 w 934705"/>
                <a:gd name="connsiteY4" fmla="*/ 379953 h 396743"/>
                <a:gd name="connsiteX5" fmla="*/ 205093 w 934705"/>
                <a:gd name="connsiteY5" fmla="*/ 370908 h 396743"/>
                <a:gd name="connsiteX6" fmla="*/ 369342 w 934705"/>
                <a:gd name="connsiteY6" fmla="*/ 275160 h 396743"/>
                <a:gd name="connsiteX7" fmla="*/ 589505 w 934705"/>
                <a:gd name="connsiteY7" fmla="*/ 276696 h 396743"/>
                <a:gd name="connsiteX8" fmla="*/ 811201 w 934705"/>
                <a:gd name="connsiteY8" fmla="*/ 389105 h 396743"/>
                <a:gd name="connsiteX9" fmla="*/ 934138 w 934705"/>
                <a:gd name="connsiteY9" fmla="*/ 278282 h 396743"/>
                <a:gd name="connsiteX0" fmla="*/ 934138 w 935179"/>
                <a:gd name="connsiteY0" fmla="*/ 280855 h 399316"/>
                <a:gd name="connsiteX1" fmla="*/ 746029 w 935179"/>
                <a:gd name="connsiteY1" fmla="*/ 78943 h 399316"/>
                <a:gd name="connsiteX2" fmla="*/ 423299 w 935179"/>
                <a:gd name="connsiteY2" fmla="*/ 2929 h 399316"/>
                <a:gd name="connsiteX3" fmla="*/ 44018 w 935179"/>
                <a:gd name="connsiteY3" fmla="*/ 168446 h 399316"/>
                <a:gd name="connsiteX4" fmla="*/ 25820 w 935179"/>
                <a:gd name="connsiteY4" fmla="*/ 382526 h 399316"/>
                <a:gd name="connsiteX5" fmla="*/ 205093 w 935179"/>
                <a:gd name="connsiteY5" fmla="*/ 373481 h 399316"/>
                <a:gd name="connsiteX6" fmla="*/ 369342 w 935179"/>
                <a:gd name="connsiteY6" fmla="*/ 277733 h 399316"/>
                <a:gd name="connsiteX7" fmla="*/ 589505 w 935179"/>
                <a:gd name="connsiteY7" fmla="*/ 279269 h 399316"/>
                <a:gd name="connsiteX8" fmla="*/ 811201 w 935179"/>
                <a:gd name="connsiteY8" fmla="*/ 391678 h 399316"/>
                <a:gd name="connsiteX9" fmla="*/ 934138 w 935179"/>
                <a:gd name="connsiteY9" fmla="*/ 280855 h 399316"/>
                <a:gd name="connsiteX0" fmla="*/ 934138 w 935179"/>
                <a:gd name="connsiteY0" fmla="*/ 280457 h 398918"/>
                <a:gd name="connsiteX1" fmla="*/ 746029 w 935179"/>
                <a:gd name="connsiteY1" fmla="*/ 78545 h 398918"/>
                <a:gd name="connsiteX2" fmla="*/ 423299 w 935179"/>
                <a:gd name="connsiteY2" fmla="*/ 2531 h 398918"/>
                <a:gd name="connsiteX3" fmla="*/ 44018 w 935179"/>
                <a:gd name="connsiteY3" fmla="*/ 168048 h 398918"/>
                <a:gd name="connsiteX4" fmla="*/ 25820 w 935179"/>
                <a:gd name="connsiteY4" fmla="*/ 382128 h 398918"/>
                <a:gd name="connsiteX5" fmla="*/ 205093 w 935179"/>
                <a:gd name="connsiteY5" fmla="*/ 373083 h 398918"/>
                <a:gd name="connsiteX6" fmla="*/ 369342 w 935179"/>
                <a:gd name="connsiteY6" fmla="*/ 277335 h 398918"/>
                <a:gd name="connsiteX7" fmla="*/ 589505 w 935179"/>
                <a:gd name="connsiteY7" fmla="*/ 278871 h 398918"/>
                <a:gd name="connsiteX8" fmla="*/ 811201 w 935179"/>
                <a:gd name="connsiteY8" fmla="*/ 391280 h 398918"/>
                <a:gd name="connsiteX9" fmla="*/ 934138 w 935179"/>
                <a:gd name="connsiteY9" fmla="*/ 280457 h 39891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1921 w 912962"/>
                <a:gd name="connsiteY0" fmla="*/ 278467 h 400623"/>
                <a:gd name="connsiteX1" fmla="*/ 723812 w 912962"/>
                <a:gd name="connsiteY1" fmla="*/ 76555 h 400623"/>
                <a:gd name="connsiteX2" fmla="*/ 401082 w 912962"/>
                <a:gd name="connsiteY2" fmla="*/ 541 h 400623"/>
                <a:gd name="connsiteX3" fmla="*/ 76392 w 912962"/>
                <a:gd name="connsiteY3" fmla="*/ 116016 h 400623"/>
                <a:gd name="connsiteX4" fmla="*/ 3603 w 912962"/>
                <a:gd name="connsiteY4" fmla="*/ 380138 h 400623"/>
                <a:gd name="connsiteX5" fmla="*/ 182876 w 912962"/>
                <a:gd name="connsiteY5" fmla="*/ 371093 h 400623"/>
                <a:gd name="connsiteX6" fmla="*/ 347125 w 912962"/>
                <a:gd name="connsiteY6" fmla="*/ 275345 h 400623"/>
                <a:gd name="connsiteX7" fmla="*/ 567288 w 912962"/>
                <a:gd name="connsiteY7" fmla="*/ 276881 h 400623"/>
                <a:gd name="connsiteX8" fmla="*/ 788984 w 912962"/>
                <a:gd name="connsiteY8" fmla="*/ 389290 h 400623"/>
                <a:gd name="connsiteX9" fmla="*/ 911921 w 912962"/>
                <a:gd name="connsiteY9" fmla="*/ 278467 h 400623"/>
                <a:gd name="connsiteX0" fmla="*/ 926487 w 927528"/>
                <a:gd name="connsiteY0" fmla="*/ 278467 h 389290"/>
                <a:gd name="connsiteX1" fmla="*/ 738378 w 927528"/>
                <a:gd name="connsiteY1" fmla="*/ 76555 h 389290"/>
                <a:gd name="connsiteX2" fmla="*/ 415648 w 927528"/>
                <a:gd name="connsiteY2" fmla="*/ 541 h 389290"/>
                <a:gd name="connsiteX3" fmla="*/ 90958 w 927528"/>
                <a:gd name="connsiteY3" fmla="*/ 116016 h 389290"/>
                <a:gd name="connsiteX4" fmla="*/ 4521 w 927528"/>
                <a:gd name="connsiteY4" fmla="*/ 311899 h 389290"/>
                <a:gd name="connsiteX5" fmla="*/ 197442 w 927528"/>
                <a:gd name="connsiteY5" fmla="*/ 371093 h 389290"/>
                <a:gd name="connsiteX6" fmla="*/ 361691 w 927528"/>
                <a:gd name="connsiteY6" fmla="*/ 275345 h 389290"/>
                <a:gd name="connsiteX7" fmla="*/ 581854 w 927528"/>
                <a:gd name="connsiteY7" fmla="*/ 276881 h 389290"/>
                <a:gd name="connsiteX8" fmla="*/ 803550 w 927528"/>
                <a:gd name="connsiteY8" fmla="*/ 389290 h 389290"/>
                <a:gd name="connsiteX9" fmla="*/ 926487 w 927528"/>
                <a:gd name="connsiteY9" fmla="*/ 278467 h 389290"/>
                <a:gd name="connsiteX0" fmla="*/ 924938 w 925979"/>
                <a:gd name="connsiteY0" fmla="*/ 278467 h 389290"/>
                <a:gd name="connsiteX1" fmla="*/ 736829 w 925979"/>
                <a:gd name="connsiteY1" fmla="*/ 76555 h 389290"/>
                <a:gd name="connsiteX2" fmla="*/ 414099 w 925979"/>
                <a:gd name="connsiteY2" fmla="*/ 541 h 389290"/>
                <a:gd name="connsiteX3" fmla="*/ 89409 w 925979"/>
                <a:gd name="connsiteY3" fmla="*/ 116016 h 389290"/>
                <a:gd name="connsiteX4" fmla="*/ 2972 w 925979"/>
                <a:gd name="connsiteY4" fmla="*/ 311899 h 389290"/>
                <a:gd name="connsiteX5" fmla="*/ 168597 w 925979"/>
                <a:gd name="connsiteY5" fmla="*/ 384740 h 389290"/>
                <a:gd name="connsiteX6" fmla="*/ 360142 w 925979"/>
                <a:gd name="connsiteY6" fmla="*/ 275345 h 389290"/>
                <a:gd name="connsiteX7" fmla="*/ 580305 w 925979"/>
                <a:gd name="connsiteY7" fmla="*/ 276881 h 389290"/>
                <a:gd name="connsiteX8" fmla="*/ 802001 w 925979"/>
                <a:gd name="connsiteY8" fmla="*/ 389290 h 389290"/>
                <a:gd name="connsiteX9" fmla="*/ 924938 w 925979"/>
                <a:gd name="connsiteY9" fmla="*/ 278467 h 389290"/>
                <a:gd name="connsiteX0" fmla="*/ 924938 w 925979"/>
                <a:gd name="connsiteY0" fmla="*/ 278467 h 391027"/>
                <a:gd name="connsiteX1" fmla="*/ 736829 w 925979"/>
                <a:gd name="connsiteY1" fmla="*/ 76555 h 391027"/>
                <a:gd name="connsiteX2" fmla="*/ 414099 w 925979"/>
                <a:gd name="connsiteY2" fmla="*/ 541 h 391027"/>
                <a:gd name="connsiteX3" fmla="*/ 89409 w 925979"/>
                <a:gd name="connsiteY3" fmla="*/ 116016 h 391027"/>
                <a:gd name="connsiteX4" fmla="*/ 2972 w 925979"/>
                <a:gd name="connsiteY4" fmla="*/ 311899 h 391027"/>
                <a:gd name="connsiteX5" fmla="*/ 168597 w 925979"/>
                <a:gd name="connsiteY5" fmla="*/ 384740 h 391027"/>
                <a:gd name="connsiteX6" fmla="*/ 360142 w 925979"/>
                <a:gd name="connsiteY6" fmla="*/ 275345 h 391027"/>
                <a:gd name="connsiteX7" fmla="*/ 580305 w 925979"/>
                <a:gd name="connsiteY7" fmla="*/ 276881 h 391027"/>
                <a:gd name="connsiteX8" fmla="*/ 802001 w 925979"/>
                <a:gd name="connsiteY8" fmla="*/ 389290 h 391027"/>
                <a:gd name="connsiteX9" fmla="*/ 924938 w 925979"/>
                <a:gd name="connsiteY9" fmla="*/ 278467 h 391027"/>
                <a:gd name="connsiteX0" fmla="*/ 924938 w 925045"/>
                <a:gd name="connsiteY0" fmla="*/ 278467 h 385445"/>
                <a:gd name="connsiteX1" fmla="*/ 736829 w 925045"/>
                <a:gd name="connsiteY1" fmla="*/ 76555 h 385445"/>
                <a:gd name="connsiteX2" fmla="*/ 414099 w 925045"/>
                <a:gd name="connsiteY2" fmla="*/ 541 h 385445"/>
                <a:gd name="connsiteX3" fmla="*/ 89409 w 925045"/>
                <a:gd name="connsiteY3" fmla="*/ 116016 h 385445"/>
                <a:gd name="connsiteX4" fmla="*/ 2972 w 925045"/>
                <a:gd name="connsiteY4" fmla="*/ 311899 h 385445"/>
                <a:gd name="connsiteX5" fmla="*/ 168597 w 925045"/>
                <a:gd name="connsiteY5" fmla="*/ 384740 h 385445"/>
                <a:gd name="connsiteX6" fmla="*/ 360142 w 925045"/>
                <a:gd name="connsiteY6" fmla="*/ 275345 h 385445"/>
                <a:gd name="connsiteX7" fmla="*/ 580305 w 925045"/>
                <a:gd name="connsiteY7" fmla="*/ 276881 h 385445"/>
                <a:gd name="connsiteX8" fmla="*/ 761058 w 925045"/>
                <a:gd name="connsiteY8" fmla="*/ 380191 h 385445"/>
                <a:gd name="connsiteX9" fmla="*/ 924938 w 925045"/>
                <a:gd name="connsiteY9" fmla="*/ 278467 h 385445"/>
                <a:gd name="connsiteX0" fmla="*/ 893094 w 893234"/>
                <a:gd name="connsiteY0" fmla="*/ 233092 h 385563"/>
                <a:gd name="connsiteX1" fmla="*/ 736829 w 893234"/>
                <a:gd name="connsiteY1" fmla="*/ 76673 h 385563"/>
                <a:gd name="connsiteX2" fmla="*/ 414099 w 893234"/>
                <a:gd name="connsiteY2" fmla="*/ 659 h 385563"/>
                <a:gd name="connsiteX3" fmla="*/ 89409 w 893234"/>
                <a:gd name="connsiteY3" fmla="*/ 116134 h 385563"/>
                <a:gd name="connsiteX4" fmla="*/ 2972 w 893234"/>
                <a:gd name="connsiteY4" fmla="*/ 312017 h 385563"/>
                <a:gd name="connsiteX5" fmla="*/ 168597 w 893234"/>
                <a:gd name="connsiteY5" fmla="*/ 384858 h 385563"/>
                <a:gd name="connsiteX6" fmla="*/ 360142 w 893234"/>
                <a:gd name="connsiteY6" fmla="*/ 275463 h 385563"/>
                <a:gd name="connsiteX7" fmla="*/ 580305 w 893234"/>
                <a:gd name="connsiteY7" fmla="*/ 276999 h 385563"/>
                <a:gd name="connsiteX8" fmla="*/ 761058 w 893234"/>
                <a:gd name="connsiteY8" fmla="*/ 380309 h 385563"/>
                <a:gd name="connsiteX9" fmla="*/ 893094 w 893234"/>
                <a:gd name="connsiteY9" fmla="*/ 233092 h 385563"/>
                <a:gd name="connsiteX0" fmla="*/ 884542 w 884682"/>
                <a:gd name="connsiteY0" fmla="*/ 233092 h 384865"/>
                <a:gd name="connsiteX1" fmla="*/ 728277 w 884682"/>
                <a:gd name="connsiteY1" fmla="*/ 76673 h 384865"/>
                <a:gd name="connsiteX2" fmla="*/ 405547 w 884682"/>
                <a:gd name="connsiteY2" fmla="*/ 659 h 384865"/>
                <a:gd name="connsiteX3" fmla="*/ 80857 w 884682"/>
                <a:gd name="connsiteY3" fmla="*/ 116134 h 384865"/>
                <a:gd name="connsiteX4" fmla="*/ 3519 w 884682"/>
                <a:gd name="connsiteY4" fmla="*/ 280172 h 384865"/>
                <a:gd name="connsiteX5" fmla="*/ 160045 w 884682"/>
                <a:gd name="connsiteY5" fmla="*/ 384858 h 384865"/>
                <a:gd name="connsiteX6" fmla="*/ 351590 w 884682"/>
                <a:gd name="connsiteY6" fmla="*/ 275463 h 384865"/>
                <a:gd name="connsiteX7" fmla="*/ 571753 w 884682"/>
                <a:gd name="connsiteY7" fmla="*/ 276999 h 384865"/>
                <a:gd name="connsiteX8" fmla="*/ 752506 w 884682"/>
                <a:gd name="connsiteY8" fmla="*/ 380309 h 384865"/>
                <a:gd name="connsiteX9" fmla="*/ 884542 w 884682"/>
                <a:gd name="connsiteY9" fmla="*/ 233092 h 384865"/>
                <a:gd name="connsiteX0" fmla="*/ 884542 w 884692"/>
                <a:gd name="connsiteY0" fmla="*/ 233092 h 384865"/>
                <a:gd name="connsiteX1" fmla="*/ 728277 w 884692"/>
                <a:gd name="connsiteY1" fmla="*/ 76673 h 384865"/>
                <a:gd name="connsiteX2" fmla="*/ 405547 w 884692"/>
                <a:gd name="connsiteY2" fmla="*/ 659 h 384865"/>
                <a:gd name="connsiteX3" fmla="*/ 80857 w 884692"/>
                <a:gd name="connsiteY3" fmla="*/ 116134 h 384865"/>
                <a:gd name="connsiteX4" fmla="*/ 3519 w 884692"/>
                <a:gd name="connsiteY4" fmla="*/ 280172 h 384865"/>
                <a:gd name="connsiteX5" fmla="*/ 160045 w 884692"/>
                <a:gd name="connsiteY5" fmla="*/ 384858 h 384865"/>
                <a:gd name="connsiteX6" fmla="*/ 351590 w 884692"/>
                <a:gd name="connsiteY6" fmla="*/ 275463 h 384865"/>
                <a:gd name="connsiteX7" fmla="*/ 535359 w 884692"/>
                <a:gd name="connsiteY7" fmla="*/ 276999 h 384865"/>
                <a:gd name="connsiteX8" fmla="*/ 752506 w 884692"/>
                <a:gd name="connsiteY8" fmla="*/ 380309 h 384865"/>
                <a:gd name="connsiteX9" fmla="*/ 884542 w 884692"/>
                <a:gd name="connsiteY9" fmla="*/ 233092 h 384865"/>
                <a:gd name="connsiteX0" fmla="*/ 884542 w 884781"/>
                <a:gd name="connsiteY0" fmla="*/ 233092 h 384865"/>
                <a:gd name="connsiteX1" fmla="*/ 728277 w 884781"/>
                <a:gd name="connsiteY1" fmla="*/ 76673 h 384865"/>
                <a:gd name="connsiteX2" fmla="*/ 405547 w 884781"/>
                <a:gd name="connsiteY2" fmla="*/ 659 h 384865"/>
                <a:gd name="connsiteX3" fmla="*/ 80857 w 884781"/>
                <a:gd name="connsiteY3" fmla="*/ 116134 h 384865"/>
                <a:gd name="connsiteX4" fmla="*/ 3519 w 884781"/>
                <a:gd name="connsiteY4" fmla="*/ 280172 h 384865"/>
                <a:gd name="connsiteX5" fmla="*/ 160045 w 884781"/>
                <a:gd name="connsiteY5" fmla="*/ 384858 h 384865"/>
                <a:gd name="connsiteX6" fmla="*/ 351590 w 884781"/>
                <a:gd name="connsiteY6" fmla="*/ 275463 h 384865"/>
                <a:gd name="connsiteX7" fmla="*/ 752506 w 884781"/>
                <a:gd name="connsiteY7" fmla="*/ 380309 h 384865"/>
                <a:gd name="connsiteX8" fmla="*/ 884542 w 884781"/>
                <a:gd name="connsiteY8" fmla="*/ 233092 h 384865"/>
                <a:gd name="connsiteX0" fmla="*/ 884542 w 884738"/>
                <a:gd name="connsiteY0" fmla="*/ 233092 h 385021"/>
                <a:gd name="connsiteX1" fmla="*/ 728277 w 884738"/>
                <a:gd name="connsiteY1" fmla="*/ 76673 h 385021"/>
                <a:gd name="connsiteX2" fmla="*/ 405547 w 884738"/>
                <a:gd name="connsiteY2" fmla="*/ 659 h 385021"/>
                <a:gd name="connsiteX3" fmla="*/ 80857 w 884738"/>
                <a:gd name="connsiteY3" fmla="*/ 116134 h 385021"/>
                <a:gd name="connsiteX4" fmla="*/ 3519 w 884738"/>
                <a:gd name="connsiteY4" fmla="*/ 280172 h 385021"/>
                <a:gd name="connsiteX5" fmla="*/ 160045 w 884738"/>
                <a:gd name="connsiteY5" fmla="*/ 384858 h 385021"/>
                <a:gd name="connsiteX6" fmla="*/ 419829 w 884738"/>
                <a:gd name="connsiteY6" fmla="*/ 257266 h 385021"/>
                <a:gd name="connsiteX7" fmla="*/ 752506 w 884738"/>
                <a:gd name="connsiteY7" fmla="*/ 380309 h 385021"/>
                <a:gd name="connsiteX8" fmla="*/ 884542 w 884738"/>
                <a:gd name="connsiteY8" fmla="*/ 233092 h 385021"/>
                <a:gd name="connsiteX0" fmla="*/ 888917 w 889113"/>
                <a:gd name="connsiteY0" fmla="*/ 241336 h 393330"/>
                <a:gd name="connsiteX1" fmla="*/ 732652 w 889113"/>
                <a:gd name="connsiteY1" fmla="*/ 84917 h 393330"/>
                <a:gd name="connsiteX2" fmla="*/ 409922 w 889113"/>
                <a:gd name="connsiteY2" fmla="*/ 8903 h 393330"/>
                <a:gd name="connsiteX3" fmla="*/ 7894 w 889113"/>
                <a:gd name="connsiteY3" fmla="*/ 288416 h 393330"/>
                <a:gd name="connsiteX4" fmla="*/ 164420 w 889113"/>
                <a:gd name="connsiteY4" fmla="*/ 393102 h 393330"/>
                <a:gd name="connsiteX5" fmla="*/ 424204 w 889113"/>
                <a:gd name="connsiteY5" fmla="*/ 265510 h 393330"/>
                <a:gd name="connsiteX6" fmla="*/ 756881 w 889113"/>
                <a:gd name="connsiteY6" fmla="*/ 388553 h 393330"/>
                <a:gd name="connsiteX7" fmla="*/ 888917 w 889113"/>
                <a:gd name="connsiteY7" fmla="*/ 241336 h 393330"/>
                <a:gd name="connsiteX0" fmla="*/ 888917 w 889113"/>
                <a:gd name="connsiteY0" fmla="*/ 232686 h 384680"/>
                <a:gd name="connsiteX1" fmla="*/ 409922 w 889113"/>
                <a:gd name="connsiteY1" fmla="*/ 253 h 384680"/>
                <a:gd name="connsiteX2" fmla="*/ 7894 w 889113"/>
                <a:gd name="connsiteY2" fmla="*/ 279766 h 384680"/>
                <a:gd name="connsiteX3" fmla="*/ 164420 w 889113"/>
                <a:gd name="connsiteY3" fmla="*/ 384452 h 384680"/>
                <a:gd name="connsiteX4" fmla="*/ 424204 w 889113"/>
                <a:gd name="connsiteY4" fmla="*/ 256860 h 384680"/>
                <a:gd name="connsiteX5" fmla="*/ 756881 w 889113"/>
                <a:gd name="connsiteY5" fmla="*/ 379903 h 384680"/>
                <a:gd name="connsiteX6" fmla="*/ 888917 w 889113"/>
                <a:gd name="connsiteY6" fmla="*/ 232686 h 384680"/>
                <a:gd name="connsiteX0" fmla="*/ 893285 w 893481"/>
                <a:gd name="connsiteY0" fmla="*/ 232435 h 384315"/>
                <a:gd name="connsiteX1" fmla="*/ 414290 w 893481"/>
                <a:gd name="connsiteY1" fmla="*/ 2 h 384315"/>
                <a:gd name="connsiteX2" fmla="*/ 7713 w 893481"/>
                <a:gd name="connsiteY2" fmla="*/ 229474 h 384315"/>
                <a:gd name="connsiteX3" fmla="*/ 168788 w 893481"/>
                <a:gd name="connsiteY3" fmla="*/ 384201 h 384315"/>
                <a:gd name="connsiteX4" fmla="*/ 428572 w 893481"/>
                <a:gd name="connsiteY4" fmla="*/ 256609 h 384315"/>
                <a:gd name="connsiteX5" fmla="*/ 761249 w 893481"/>
                <a:gd name="connsiteY5" fmla="*/ 379652 h 384315"/>
                <a:gd name="connsiteX6" fmla="*/ 893285 w 893481"/>
                <a:gd name="connsiteY6" fmla="*/ 232435 h 384315"/>
                <a:gd name="connsiteX0" fmla="*/ 906132 w 906328"/>
                <a:gd name="connsiteY0" fmla="*/ 232435 h 407047"/>
                <a:gd name="connsiteX1" fmla="*/ 427137 w 906328"/>
                <a:gd name="connsiteY1" fmla="*/ 2 h 407047"/>
                <a:gd name="connsiteX2" fmla="*/ 20560 w 906328"/>
                <a:gd name="connsiteY2" fmla="*/ 229474 h 407047"/>
                <a:gd name="connsiteX3" fmla="*/ 99749 w 906328"/>
                <a:gd name="connsiteY3" fmla="*/ 406947 h 407047"/>
                <a:gd name="connsiteX4" fmla="*/ 441419 w 906328"/>
                <a:gd name="connsiteY4" fmla="*/ 256609 h 407047"/>
                <a:gd name="connsiteX5" fmla="*/ 774096 w 906328"/>
                <a:gd name="connsiteY5" fmla="*/ 379652 h 407047"/>
                <a:gd name="connsiteX6" fmla="*/ 906132 w 906328"/>
                <a:gd name="connsiteY6" fmla="*/ 232435 h 407047"/>
                <a:gd name="connsiteX0" fmla="*/ 902270 w 902466"/>
                <a:gd name="connsiteY0" fmla="*/ 232808 h 407981"/>
                <a:gd name="connsiteX1" fmla="*/ 423275 w 902466"/>
                <a:gd name="connsiteY1" fmla="*/ 375 h 407981"/>
                <a:gd name="connsiteX2" fmla="*/ 21247 w 902466"/>
                <a:gd name="connsiteY2" fmla="*/ 184354 h 407981"/>
                <a:gd name="connsiteX3" fmla="*/ 95887 w 902466"/>
                <a:gd name="connsiteY3" fmla="*/ 407320 h 407981"/>
                <a:gd name="connsiteX4" fmla="*/ 437557 w 902466"/>
                <a:gd name="connsiteY4" fmla="*/ 256982 h 407981"/>
                <a:gd name="connsiteX5" fmla="*/ 770234 w 902466"/>
                <a:gd name="connsiteY5" fmla="*/ 380025 h 407981"/>
                <a:gd name="connsiteX6" fmla="*/ 902270 w 902466"/>
                <a:gd name="connsiteY6" fmla="*/ 232808 h 407981"/>
                <a:gd name="connsiteX0" fmla="*/ 861326 w 861748"/>
                <a:gd name="connsiteY0" fmla="*/ 155270 h 407780"/>
                <a:gd name="connsiteX1" fmla="*/ 423275 w 861748"/>
                <a:gd name="connsiteY1" fmla="*/ 174 h 407780"/>
                <a:gd name="connsiteX2" fmla="*/ 21247 w 861748"/>
                <a:gd name="connsiteY2" fmla="*/ 184153 h 407780"/>
                <a:gd name="connsiteX3" fmla="*/ 95887 w 861748"/>
                <a:gd name="connsiteY3" fmla="*/ 407119 h 407780"/>
                <a:gd name="connsiteX4" fmla="*/ 437557 w 861748"/>
                <a:gd name="connsiteY4" fmla="*/ 256781 h 407780"/>
                <a:gd name="connsiteX5" fmla="*/ 770234 w 861748"/>
                <a:gd name="connsiteY5" fmla="*/ 379824 h 407780"/>
                <a:gd name="connsiteX6" fmla="*/ 861326 w 861748"/>
                <a:gd name="connsiteY6" fmla="*/ 155270 h 407780"/>
                <a:gd name="connsiteX0" fmla="*/ 861326 w 874274"/>
                <a:gd name="connsiteY0" fmla="*/ 155257 h 407767"/>
                <a:gd name="connsiteX1" fmla="*/ 423275 w 874274"/>
                <a:gd name="connsiteY1" fmla="*/ 161 h 407767"/>
                <a:gd name="connsiteX2" fmla="*/ 21247 w 874274"/>
                <a:gd name="connsiteY2" fmla="*/ 184140 h 407767"/>
                <a:gd name="connsiteX3" fmla="*/ 95887 w 874274"/>
                <a:gd name="connsiteY3" fmla="*/ 407106 h 407767"/>
                <a:gd name="connsiteX4" fmla="*/ 437557 w 874274"/>
                <a:gd name="connsiteY4" fmla="*/ 256768 h 407767"/>
                <a:gd name="connsiteX5" fmla="*/ 770234 w 874274"/>
                <a:gd name="connsiteY5" fmla="*/ 379811 h 407767"/>
                <a:gd name="connsiteX6" fmla="*/ 861326 w 874274"/>
                <a:gd name="connsiteY6" fmla="*/ 155257 h 407767"/>
                <a:gd name="connsiteX0" fmla="*/ 861326 w 874274"/>
                <a:gd name="connsiteY0" fmla="*/ 177849 h 407613"/>
                <a:gd name="connsiteX1" fmla="*/ 423275 w 874274"/>
                <a:gd name="connsiteY1" fmla="*/ 7 h 407613"/>
                <a:gd name="connsiteX2" fmla="*/ 21247 w 874274"/>
                <a:gd name="connsiteY2" fmla="*/ 183986 h 407613"/>
                <a:gd name="connsiteX3" fmla="*/ 95887 w 874274"/>
                <a:gd name="connsiteY3" fmla="*/ 406952 h 407613"/>
                <a:gd name="connsiteX4" fmla="*/ 437557 w 874274"/>
                <a:gd name="connsiteY4" fmla="*/ 256614 h 407613"/>
                <a:gd name="connsiteX5" fmla="*/ 770234 w 874274"/>
                <a:gd name="connsiteY5" fmla="*/ 379657 h 407613"/>
                <a:gd name="connsiteX6" fmla="*/ 861326 w 874274"/>
                <a:gd name="connsiteY6" fmla="*/ 177849 h 407613"/>
                <a:gd name="connsiteX0" fmla="*/ 863296 w 881505"/>
                <a:gd name="connsiteY0" fmla="*/ 177849 h 407613"/>
                <a:gd name="connsiteX1" fmla="*/ 452540 w 881505"/>
                <a:gd name="connsiteY1" fmla="*/ 7 h 407613"/>
                <a:gd name="connsiteX2" fmla="*/ 23217 w 881505"/>
                <a:gd name="connsiteY2" fmla="*/ 183986 h 407613"/>
                <a:gd name="connsiteX3" fmla="*/ 97857 w 881505"/>
                <a:gd name="connsiteY3" fmla="*/ 406952 h 407613"/>
                <a:gd name="connsiteX4" fmla="*/ 439527 w 881505"/>
                <a:gd name="connsiteY4" fmla="*/ 256614 h 407613"/>
                <a:gd name="connsiteX5" fmla="*/ 772204 w 881505"/>
                <a:gd name="connsiteY5" fmla="*/ 379657 h 407613"/>
                <a:gd name="connsiteX6" fmla="*/ 863296 w 881505"/>
                <a:gd name="connsiteY6" fmla="*/ 177849 h 407613"/>
                <a:gd name="connsiteX0" fmla="*/ 861813 w 880022"/>
                <a:gd name="connsiteY0" fmla="*/ 177849 h 407613"/>
                <a:gd name="connsiteX1" fmla="*/ 451057 w 880022"/>
                <a:gd name="connsiteY1" fmla="*/ 7 h 407613"/>
                <a:gd name="connsiteX2" fmla="*/ 21734 w 880022"/>
                <a:gd name="connsiteY2" fmla="*/ 183986 h 407613"/>
                <a:gd name="connsiteX3" fmla="*/ 96374 w 880022"/>
                <a:gd name="connsiteY3" fmla="*/ 406952 h 407613"/>
                <a:gd name="connsiteX4" fmla="*/ 438044 w 880022"/>
                <a:gd name="connsiteY4" fmla="*/ 256614 h 407613"/>
                <a:gd name="connsiteX5" fmla="*/ 770721 w 880022"/>
                <a:gd name="connsiteY5" fmla="*/ 379657 h 407613"/>
                <a:gd name="connsiteX6" fmla="*/ 861813 w 880022"/>
                <a:gd name="connsiteY6" fmla="*/ 177849 h 407613"/>
                <a:gd name="connsiteX0" fmla="*/ 877703 w 895912"/>
                <a:gd name="connsiteY0" fmla="*/ 177849 h 407613"/>
                <a:gd name="connsiteX1" fmla="*/ 466947 w 895912"/>
                <a:gd name="connsiteY1" fmla="*/ 7 h 407613"/>
                <a:gd name="connsiteX2" fmla="*/ 37624 w 895912"/>
                <a:gd name="connsiteY2" fmla="*/ 183986 h 407613"/>
                <a:gd name="connsiteX3" fmla="*/ 112264 w 895912"/>
                <a:gd name="connsiteY3" fmla="*/ 406952 h 407613"/>
                <a:gd name="connsiteX4" fmla="*/ 453934 w 895912"/>
                <a:gd name="connsiteY4" fmla="*/ 256614 h 407613"/>
                <a:gd name="connsiteX5" fmla="*/ 786611 w 895912"/>
                <a:gd name="connsiteY5" fmla="*/ 379657 h 407613"/>
                <a:gd name="connsiteX6" fmla="*/ 877703 w 895912"/>
                <a:gd name="connsiteY6" fmla="*/ 177849 h 407613"/>
                <a:gd name="connsiteX0" fmla="*/ 877703 w 903566"/>
                <a:gd name="connsiteY0" fmla="*/ 177851 h 407615"/>
                <a:gd name="connsiteX1" fmla="*/ 466947 w 903566"/>
                <a:gd name="connsiteY1" fmla="*/ 9 h 407615"/>
                <a:gd name="connsiteX2" fmla="*/ 37624 w 903566"/>
                <a:gd name="connsiteY2" fmla="*/ 183988 h 407615"/>
                <a:gd name="connsiteX3" fmla="*/ 112264 w 903566"/>
                <a:gd name="connsiteY3" fmla="*/ 406954 h 407615"/>
                <a:gd name="connsiteX4" fmla="*/ 453934 w 903566"/>
                <a:gd name="connsiteY4" fmla="*/ 256616 h 407615"/>
                <a:gd name="connsiteX5" fmla="*/ 786611 w 903566"/>
                <a:gd name="connsiteY5" fmla="*/ 379659 h 407615"/>
                <a:gd name="connsiteX6" fmla="*/ 877703 w 903566"/>
                <a:gd name="connsiteY6" fmla="*/ 177851 h 407615"/>
                <a:gd name="connsiteX0" fmla="*/ 877703 w 910726"/>
                <a:gd name="connsiteY0" fmla="*/ 177851 h 407615"/>
                <a:gd name="connsiteX1" fmla="*/ 466947 w 910726"/>
                <a:gd name="connsiteY1" fmla="*/ 9 h 407615"/>
                <a:gd name="connsiteX2" fmla="*/ 37624 w 910726"/>
                <a:gd name="connsiteY2" fmla="*/ 183988 h 407615"/>
                <a:gd name="connsiteX3" fmla="*/ 112264 w 910726"/>
                <a:gd name="connsiteY3" fmla="*/ 406954 h 407615"/>
                <a:gd name="connsiteX4" fmla="*/ 453934 w 910726"/>
                <a:gd name="connsiteY4" fmla="*/ 256616 h 407615"/>
                <a:gd name="connsiteX5" fmla="*/ 786611 w 910726"/>
                <a:gd name="connsiteY5" fmla="*/ 379659 h 407615"/>
                <a:gd name="connsiteX6" fmla="*/ 877703 w 910726"/>
                <a:gd name="connsiteY6" fmla="*/ 177851 h 407615"/>
                <a:gd name="connsiteX0" fmla="*/ 886254 w 919277"/>
                <a:gd name="connsiteY0" fmla="*/ 177851 h 407615"/>
                <a:gd name="connsiteX1" fmla="*/ 475498 w 919277"/>
                <a:gd name="connsiteY1" fmla="*/ 9 h 407615"/>
                <a:gd name="connsiteX2" fmla="*/ 46175 w 919277"/>
                <a:gd name="connsiteY2" fmla="*/ 183988 h 407615"/>
                <a:gd name="connsiteX3" fmla="*/ 120815 w 919277"/>
                <a:gd name="connsiteY3" fmla="*/ 406954 h 407615"/>
                <a:gd name="connsiteX4" fmla="*/ 462485 w 919277"/>
                <a:gd name="connsiteY4" fmla="*/ 256616 h 407615"/>
                <a:gd name="connsiteX5" fmla="*/ 795162 w 919277"/>
                <a:gd name="connsiteY5" fmla="*/ 379659 h 407615"/>
                <a:gd name="connsiteX6" fmla="*/ 886254 w 919277"/>
                <a:gd name="connsiteY6" fmla="*/ 177851 h 40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277" h="407615">
                  <a:moveTo>
                    <a:pt x="886254" y="177851"/>
                  </a:moveTo>
                  <a:cubicBezTo>
                    <a:pt x="814780" y="78182"/>
                    <a:pt x="615511" y="-1014"/>
                    <a:pt x="475498" y="9"/>
                  </a:cubicBezTo>
                  <a:cubicBezTo>
                    <a:pt x="335485" y="1032"/>
                    <a:pt x="149052" y="59297"/>
                    <a:pt x="46175" y="183988"/>
                  </a:cubicBezTo>
                  <a:cubicBezTo>
                    <a:pt x="-45908" y="295596"/>
                    <a:pt x="10486" y="394849"/>
                    <a:pt x="120815" y="406954"/>
                  </a:cubicBezTo>
                  <a:cubicBezTo>
                    <a:pt x="231144" y="419059"/>
                    <a:pt x="350094" y="261165"/>
                    <a:pt x="462485" y="256616"/>
                  </a:cubicBezTo>
                  <a:cubicBezTo>
                    <a:pt x="574876" y="252067"/>
                    <a:pt x="683590" y="397335"/>
                    <a:pt x="795162" y="379659"/>
                  </a:cubicBezTo>
                  <a:cubicBezTo>
                    <a:pt x="906734" y="361983"/>
                    <a:pt x="957728" y="277520"/>
                    <a:pt x="886254" y="177851"/>
                  </a:cubicBezTo>
                  <a:close/>
                </a:path>
              </a:pathLst>
            </a:cu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F53F2-87D4-9D4F-BA9A-9B0F4E7E12E8}"/>
                </a:ext>
              </a:extLst>
            </p:cNvPr>
            <p:cNvSpPr/>
            <p:nvPr/>
          </p:nvSpPr>
          <p:spPr>
            <a:xfrm>
              <a:off x="6728219" y="2314059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RIXSmap_axes_p1.png">
            <a:extLst>
              <a:ext uri="{FF2B5EF4-FFF2-40B4-BE49-F238E27FC236}">
                <a16:creationId xmlns:a16="http://schemas.microsoft.com/office/drawing/2014/main" id="{306CF6BE-AC44-5E45-A25E-7E2787C8B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52" y="3810000"/>
            <a:ext cx="3592798" cy="2514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2394F-22E4-464A-BE85-B9822477AA0A}"/>
              </a:ext>
            </a:extLst>
          </p:cNvPr>
          <p:cNvGrpSpPr/>
          <p:nvPr/>
        </p:nvGrpSpPr>
        <p:grpSpPr>
          <a:xfrm>
            <a:off x="5615662" y="4130209"/>
            <a:ext cx="1971852" cy="1151406"/>
            <a:chOff x="5648148" y="1844210"/>
            <a:chExt cx="1971852" cy="115140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7EFE3E-23C4-E044-A99B-069FF443E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148" y="184421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3DEAC22-9043-7D40-BC0D-3B32243E75C1}"/>
                </a:ext>
              </a:extLst>
            </p:cNvPr>
            <p:cNvCxnSpPr>
              <a:cxnSpLocks/>
            </p:cNvCxnSpPr>
            <p:nvPr/>
          </p:nvCxnSpPr>
          <p:spPr>
            <a:xfrm>
              <a:off x="7309938" y="1848167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A95F4B-F554-0949-BE45-4A196CDC1C20}"/>
              </a:ext>
            </a:extLst>
          </p:cNvPr>
          <p:cNvGrpSpPr/>
          <p:nvPr/>
        </p:nvGrpSpPr>
        <p:grpSpPr>
          <a:xfrm>
            <a:off x="5608769" y="4495799"/>
            <a:ext cx="1966483" cy="1151406"/>
            <a:chOff x="5641255" y="2209800"/>
            <a:chExt cx="1966483" cy="115140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9DD913-6A58-924D-8302-E389FC76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1255" y="2209800"/>
              <a:ext cx="1667455" cy="115140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739731-6A49-6A43-9359-D5C129905B8A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76" y="2209800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08E644-E5F9-AA46-B471-733595D16F09}"/>
              </a:ext>
            </a:extLst>
          </p:cNvPr>
          <p:cNvGrpSpPr/>
          <p:nvPr/>
        </p:nvGrpSpPr>
        <p:grpSpPr>
          <a:xfrm>
            <a:off x="5791805" y="4923707"/>
            <a:ext cx="1797233" cy="1016724"/>
            <a:chOff x="5824291" y="2637708"/>
            <a:chExt cx="1797233" cy="101672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71359B9-2CEC-9B46-B263-6604B8C62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4291" y="2637708"/>
              <a:ext cx="1498205" cy="101672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05DE095-56DB-9140-B67E-554487B849A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62" y="2637708"/>
              <a:ext cx="310062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0DF6797-117C-6341-8364-84004903EF61}"/>
              </a:ext>
            </a:extLst>
          </p:cNvPr>
          <p:cNvSpPr/>
          <p:nvPr/>
        </p:nvSpPr>
        <p:spPr>
          <a:xfrm>
            <a:off x="6390908" y="4759104"/>
            <a:ext cx="387050" cy="414281"/>
          </a:xfrm>
          <a:prstGeom prst="ellipse">
            <a:avLst/>
          </a:prstGeom>
          <a:gradFill flip="none" rotWithShape="1">
            <a:gsLst>
              <a:gs pos="5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97C1CD-2EC0-7743-8BE2-A9B295D68EE7}"/>
              </a:ext>
            </a:extLst>
          </p:cNvPr>
          <p:cNvSpPr/>
          <p:nvPr/>
        </p:nvSpPr>
        <p:spPr>
          <a:xfrm>
            <a:off x="6390908" y="4418128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E1D78B-72AA-B349-8A09-41AEAB8ADCA8}"/>
              </a:ext>
            </a:extLst>
          </p:cNvPr>
          <p:cNvSpPr/>
          <p:nvPr/>
        </p:nvSpPr>
        <p:spPr>
          <a:xfrm>
            <a:off x="5791805" y="5294227"/>
            <a:ext cx="329807" cy="255245"/>
          </a:xfrm>
          <a:prstGeom prst="ellipse">
            <a:avLst/>
          </a:prstGeom>
          <a:gradFill flip="none" rotWithShape="1">
            <a:gsLst>
              <a:gs pos="22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CC1BC5-D10C-6A46-AEC3-ADE9CBA93964}"/>
              </a:ext>
            </a:extLst>
          </p:cNvPr>
          <p:cNvSpPr/>
          <p:nvPr/>
        </p:nvSpPr>
        <p:spPr>
          <a:xfrm>
            <a:off x="7089592" y="4305471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899302-078A-D04C-B1B2-B93DA32297DC}"/>
              </a:ext>
            </a:extLst>
          </p:cNvPr>
          <p:cNvSpPr/>
          <p:nvPr/>
        </p:nvSpPr>
        <p:spPr>
          <a:xfrm>
            <a:off x="5769111" y="4872316"/>
            <a:ext cx="373758" cy="38121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98CFC7-1F23-3849-9808-E42D2E92AC70}"/>
              </a:ext>
            </a:extLst>
          </p:cNvPr>
          <p:cNvSpPr/>
          <p:nvPr/>
        </p:nvSpPr>
        <p:spPr>
          <a:xfrm>
            <a:off x="7079794" y="3938609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193437-E52C-0B49-93F8-F2B9D366B265}"/>
              </a:ext>
            </a:extLst>
          </p:cNvPr>
          <p:cNvSpPr/>
          <p:nvPr/>
        </p:nvSpPr>
        <p:spPr>
          <a:xfrm>
            <a:off x="6424124" y="5294227"/>
            <a:ext cx="329808" cy="25524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FF2B22-10B0-1F4D-B401-9CA97EF9E2C0}"/>
              </a:ext>
            </a:extLst>
          </p:cNvPr>
          <p:cNvSpPr txBox="1"/>
          <p:nvPr/>
        </p:nvSpPr>
        <p:spPr>
          <a:xfrm>
            <a:off x="7511314" y="3991550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occ.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CE5D75-DC29-B942-8EE1-7AE3BD34D557}"/>
              </a:ext>
            </a:extLst>
          </p:cNvPr>
          <p:cNvSpPr txBox="1"/>
          <p:nvPr/>
        </p:nvSpPr>
        <p:spPr>
          <a:xfrm>
            <a:off x="7511314" y="434295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3F62DC-0261-F64D-B7D1-D1FE34B47B6F}"/>
              </a:ext>
            </a:extLst>
          </p:cNvPr>
          <p:cNvSpPr txBox="1"/>
          <p:nvPr/>
        </p:nvSpPr>
        <p:spPr>
          <a:xfrm>
            <a:off x="7512241" y="4773695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86BADA-2904-9A43-9B02-6DC5C52E568C}"/>
              </a:ext>
            </a:extLst>
          </p:cNvPr>
          <p:cNvSpPr txBox="1"/>
          <p:nvPr/>
        </p:nvSpPr>
        <p:spPr>
          <a:xfrm>
            <a:off x="6768330" y="3576729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3DC0D8-9363-604C-BFDB-6D2FD9BA7D7E}"/>
              </a:ext>
            </a:extLst>
          </p:cNvPr>
          <p:cNvGrpSpPr/>
          <p:nvPr/>
        </p:nvGrpSpPr>
        <p:grpSpPr>
          <a:xfrm rot="16200000">
            <a:off x="6215931" y="3732170"/>
            <a:ext cx="57692" cy="972125"/>
            <a:chOff x="4073746" y="1462232"/>
            <a:chExt cx="144016" cy="87609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0C6170-4A70-FB42-A3C9-CA6ADAF8F3EB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EEC5A6-5345-7F4B-A816-43B4C328FC8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B9CC94-A7A1-AA44-B630-9DDBEC93D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727DAEB-939A-714F-9C44-EF3D83DC9435}"/>
              </a:ext>
            </a:extLst>
          </p:cNvPr>
          <p:cNvSpPr txBox="1"/>
          <p:nvPr/>
        </p:nvSpPr>
        <p:spPr>
          <a:xfrm>
            <a:off x="5951199" y="393518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 3d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CCFA39-700A-CD45-97E5-9D697619FDD4}"/>
              </a:ext>
            </a:extLst>
          </p:cNvPr>
          <p:cNvGrpSpPr/>
          <p:nvPr/>
        </p:nvGrpSpPr>
        <p:grpSpPr>
          <a:xfrm rot="16200000">
            <a:off x="7104508" y="3522835"/>
            <a:ext cx="54280" cy="688781"/>
            <a:chOff x="4073746" y="1462232"/>
            <a:chExt cx="144016" cy="87609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084F1A7-ACA3-554E-B3B1-56116A258432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6" y="1462232"/>
              <a:ext cx="14401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4C61D6-5A53-A841-BE0E-A1A7F08D26E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151276" y="2271842"/>
              <a:ext cx="0" cy="132970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A0DF25-2808-A441-AAE7-A960A75877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387" y="1462232"/>
              <a:ext cx="0" cy="876096"/>
            </a:xfrm>
            <a:prstGeom prst="line">
              <a:avLst/>
            </a:prstGeom>
            <a:ln w="127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5B21F1-5E89-364E-9804-3233954C2E84}"/>
              </a:ext>
            </a:extLst>
          </p:cNvPr>
          <p:cNvCxnSpPr>
            <a:cxnSpLocks/>
          </p:cNvCxnSpPr>
          <p:nvPr/>
        </p:nvCxnSpPr>
        <p:spPr>
          <a:xfrm flipV="1">
            <a:off x="6136594" y="5177340"/>
            <a:ext cx="1141776" cy="77034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F9B6E1-ED31-1C43-96F7-04FCCAE00F63}"/>
              </a:ext>
            </a:extLst>
          </p:cNvPr>
          <p:cNvCxnSpPr>
            <a:cxnSpLocks/>
          </p:cNvCxnSpPr>
          <p:nvPr/>
        </p:nvCxnSpPr>
        <p:spPr>
          <a:xfrm>
            <a:off x="7267336" y="5177340"/>
            <a:ext cx="310062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4C71122-659C-7147-8D6E-740903CA88A3}"/>
              </a:ext>
            </a:extLst>
          </p:cNvPr>
          <p:cNvSpPr txBox="1"/>
          <p:nvPr/>
        </p:nvSpPr>
        <p:spPr>
          <a:xfrm>
            <a:off x="7482816" y="5035503"/>
            <a:ext cx="75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</a:t>
            </a:r>
            <a:r>
              <a:rPr lang="en-US" sz="1200" dirty="0" err="1"/>
              <a:t>unocc</a:t>
            </a:r>
            <a:r>
              <a:rPr lang="en-US" sz="1200" dirty="0"/>
              <a:t>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7C8DA8A-E5D9-0343-93E1-2FD565CCD581}"/>
              </a:ext>
            </a:extLst>
          </p:cNvPr>
          <p:cNvSpPr/>
          <p:nvPr/>
        </p:nvSpPr>
        <p:spPr>
          <a:xfrm>
            <a:off x="5804596" y="5690356"/>
            <a:ext cx="291943" cy="279288"/>
          </a:xfrm>
          <a:prstGeom prst="ellipse">
            <a:avLst/>
          </a:prstGeom>
          <a:gradFill flip="none" rotWithShape="1">
            <a:gsLst>
              <a:gs pos="4000">
                <a:schemeClr val="tx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60CDC2-7EFC-BA40-AE1B-6257AB958BD1}"/>
              </a:ext>
            </a:extLst>
          </p:cNvPr>
          <p:cNvSpPr/>
          <p:nvPr/>
        </p:nvSpPr>
        <p:spPr>
          <a:xfrm>
            <a:off x="6753429" y="4508232"/>
            <a:ext cx="387050" cy="414281"/>
          </a:xfrm>
          <a:prstGeom prst="ellipse">
            <a:avLst/>
          </a:prstGeom>
          <a:gradFill flip="none" rotWithShape="1">
            <a:gsLst>
              <a:gs pos="400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D4D7162-8BB2-814A-B2D7-42FC89FA60D3}"/>
              </a:ext>
            </a:extLst>
          </p:cNvPr>
          <p:cNvSpPr/>
          <p:nvPr/>
        </p:nvSpPr>
        <p:spPr>
          <a:xfrm>
            <a:off x="6743631" y="4144084"/>
            <a:ext cx="387050" cy="41428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3931" y="2787134"/>
            <a:ext cx="2214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984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66150" y="6248400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Motivation: harnessing solar energy</a:t>
            </a:r>
          </a:p>
        </p:txBody>
      </p:sp>
      <p:sp>
        <p:nvSpPr>
          <p:cNvPr id="26" name="Content Placeholder 29">
            <a:extLst>
              <a:ext uri="{FF2B5EF4-FFF2-40B4-BE49-F238E27FC236}">
                <a16:creationId xmlns:a16="http://schemas.microsoft.com/office/drawing/2014/main" id="{050DCE45-F807-034B-9625-A31334C86BE3}"/>
              </a:ext>
            </a:extLst>
          </p:cNvPr>
          <p:cNvSpPr txBox="1">
            <a:spLocks/>
          </p:cNvSpPr>
          <p:nvPr/>
        </p:nvSpPr>
        <p:spPr>
          <a:xfrm>
            <a:off x="152400" y="2257910"/>
            <a:ext cx="3343057" cy="409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de-DE" sz="1800" u="sng" dirty="0"/>
              <a:t>Light </a:t>
            </a:r>
            <a:r>
              <a:rPr lang="de-DE" sz="1800" u="sng" dirty="0" err="1"/>
              <a:t>to</a:t>
            </a:r>
            <a:r>
              <a:rPr lang="de-DE" sz="1800" u="sng" dirty="0"/>
              <a:t> </a:t>
            </a:r>
            <a:r>
              <a:rPr lang="de-DE" sz="1800" u="sng" dirty="0" err="1"/>
              <a:t>electricity</a:t>
            </a:r>
            <a:endParaRPr lang="en-CA" u="sng" dirty="0"/>
          </a:p>
          <a:p>
            <a:pPr lvl="1"/>
            <a:endParaRPr lang="en-US" dirty="0"/>
          </a:p>
        </p:txBody>
      </p:sp>
      <p:pic>
        <p:nvPicPr>
          <p:cNvPr id="31" name="Picture 30" descr="dssc_flexible.jpg">
            <a:extLst>
              <a:ext uri="{FF2B5EF4-FFF2-40B4-BE49-F238E27FC236}">
                <a16:creationId xmlns:a16="http://schemas.microsoft.com/office/drawing/2014/main" id="{A84B00DB-505E-3941-BFBD-3FD008E3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7" y="3088985"/>
            <a:ext cx="2565923" cy="1921966"/>
          </a:xfrm>
          <a:prstGeom prst="rect">
            <a:avLst/>
          </a:prstGeom>
        </p:spPr>
      </p:pic>
      <p:pic>
        <p:nvPicPr>
          <p:cNvPr id="32" name="Picture 31" descr="Photo_Electric_Cell_Evolving_Hydrogen_and_Oxygen.jpg">
            <a:extLst>
              <a:ext uri="{FF2B5EF4-FFF2-40B4-BE49-F238E27FC236}">
                <a16:creationId xmlns:a16="http://schemas.microsoft.com/office/drawing/2014/main" id="{FB22D786-9703-D943-89AB-85E27687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47" y="3023654"/>
            <a:ext cx="1331776" cy="2342715"/>
          </a:xfrm>
          <a:prstGeom prst="rect">
            <a:avLst/>
          </a:prstGeom>
        </p:spPr>
      </p:pic>
      <p:pic>
        <p:nvPicPr>
          <p:cNvPr id="17" name="Picture 16" descr="water_splitting.tiff">
            <a:extLst>
              <a:ext uri="{FF2B5EF4-FFF2-40B4-BE49-F238E27FC236}">
                <a16:creationId xmlns:a16="http://schemas.microsoft.com/office/drawing/2014/main" id="{E8337A96-F0CA-ED46-8B8B-D17D41FE6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7" y="3424658"/>
            <a:ext cx="3180932" cy="1548611"/>
          </a:xfrm>
          <a:prstGeom prst="rect">
            <a:avLst/>
          </a:prstGeom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AFE4989A-3A0E-5A4A-BA47-280CE3C7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127" y="5101057"/>
            <a:ext cx="2272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Canton</a:t>
            </a:r>
            <a:r>
              <a:rPr lang="de-DE" sz="1200" dirty="0"/>
              <a:t>, et al. J. Phys. Chem. Lett.4, 1972 (2013).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2BFC6-ACC8-AF43-94F6-2AFD6A74DB48}"/>
              </a:ext>
            </a:extLst>
          </p:cNvPr>
          <p:cNvSpPr txBox="1"/>
          <p:nvPr/>
        </p:nvSpPr>
        <p:spPr>
          <a:xfrm>
            <a:off x="365879" y="2675723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Dye-sensitized solar cell</a:t>
            </a:r>
          </a:p>
        </p:txBody>
      </p:sp>
      <p:sp>
        <p:nvSpPr>
          <p:cNvPr id="25" name="Content Placeholder 29">
            <a:extLst>
              <a:ext uri="{FF2B5EF4-FFF2-40B4-BE49-F238E27FC236}">
                <a16:creationId xmlns:a16="http://schemas.microsoft.com/office/drawing/2014/main" id="{4C66B088-3D58-6F4A-A675-27E3AC2EF488}"/>
              </a:ext>
            </a:extLst>
          </p:cNvPr>
          <p:cNvSpPr txBox="1">
            <a:spLocks/>
          </p:cNvSpPr>
          <p:nvPr/>
        </p:nvSpPr>
        <p:spPr>
          <a:xfrm>
            <a:off x="4953000" y="2239235"/>
            <a:ext cx="3343057" cy="409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de-DE" sz="1800" u="sng" dirty="0"/>
              <a:t>Light </a:t>
            </a:r>
            <a:r>
              <a:rPr lang="de-DE" sz="1800" u="sng" dirty="0" err="1"/>
              <a:t>to</a:t>
            </a:r>
            <a:r>
              <a:rPr lang="de-DE" sz="1800" u="sng" dirty="0"/>
              <a:t> </a:t>
            </a:r>
            <a:r>
              <a:rPr lang="de-DE" sz="1800" u="sng" dirty="0" err="1"/>
              <a:t>fuels</a:t>
            </a:r>
            <a:endParaRPr lang="en-CA" u="sng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9CD8E-3FDB-A040-B4A2-1C53B9A2E39F}"/>
              </a:ext>
            </a:extLst>
          </p:cNvPr>
          <p:cNvSpPr txBox="1"/>
          <p:nvPr/>
        </p:nvSpPr>
        <p:spPr>
          <a:xfrm>
            <a:off x="3879065" y="2675723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Photocatalysis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9844AA-22E5-BF44-90DC-CD9984566A8D}"/>
              </a:ext>
            </a:extLst>
          </p:cNvPr>
          <p:cNvSpPr txBox="1"/>
          <p:nvPr/>
        </p:nvSpPr>
        <p:spPr>
          <a:xfrm>
            <a:off x="5618207" y="2989468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Hydrogen evolution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A2BA9-C219-FA45-B431-E30CACF6CA39}"/>
              </a:ext>
            </a:extLst>
          </p:cNvPr>
          <p:cNvSpPr txBox="1"/>
          <p:nvPr/>
        </p:nvSpPr>
        <p:spPr>
          <a:xfrm>
            <a:off x="255780" y="1354821"/>
            <a:ext cx="751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 materials can be used to convert solar energy to electricity and chemical fuels.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8CFEC-2DD7-574C-8BB3-E624C9569A68}"/>
              </a:ext>
            </a:extLst>
          </p:cNvPr>
          <p:cNvSpPr txBox="1"/>
          <p:nvPr/>
        </p:nvSpPr>
        <p:spPr>
          <a:xfrm>
            <a:off x="274068" y="5870556"/>
            <a:ext cx="751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How to design materials that can efficiently  capture, transform and utilize solar energy?</a:t>
            </a:r>
          </a:p>
        </p:txBody>
      </p:sp>
    </p:spTree>
    <p:extLst>
      <p:ext uri="{BB962C8B-B14F-4D97-AF65-F5344CB8AC3E}">
        <p14:creationId xmlns:p14="http://schemas.microsoft.com/office/powerpoint/2010/main" val="3064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Photoinduced processes are governed by electronic excited states dynamics</a:t>
            </a:r>
          </a:p>
        </p:txBody>
      </p:sp>
      <p:pic>
        <p:nvPicPr>
          <p:cNvPr id="13" name="Picture 12" descr="sun_clipart.png">
            <a:extLst>
              <a:ext uri="{FF2B5EF4-FFF2-40B4-BE49-F238E27FC236}">
                <a16:creationId xmlns:a16="http://schemas.microsoft.com/office/drawing/2014/main" id="{8A90AE6F-7080-BF48-995B-6DB1C74D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85" y="1169661"/>
            <a:ext cx="1981200" cy="19812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EC346EA-6B68-754B-99C3-1ADFE5F251FF}"/>
              </a:ext>
            </a:extLst>
          </p:cNvPr>
          <p:cNvSpPr/>
          <p:nvPr/>
        </p:nvSpPr>
        <p:spPr>
          <a:xfrm flipV="1">
            <a:off x="3156087" y="1719943"/>
            <a:ext cx="990602" cy="185057"/>
          </a:xfrm>
          <a:prstGeom prst="rightArrow">
            <a:avLst>
              <a:gd name="adj1" fmla="val 45968"/>
              <a:gd name="adj2" fmla="val 7015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6B2D558-8FBD-9A4F-AF0B-F412D9AEE81B}"/>
              </a:ext>
            </a:extLst>
          </p:cNvPr>
          <p:cNvSpPr/>
          <p:nvPr/>
        </p:nvSpPr>
        <p:spPr>
          <a:xfrm flipV="1">
            <a:off x="3156086" y="1981200"/>
            <a:ext cx="990602" cy="185057"/>
          </a:xfrm>
          <a:prstGeom prst="rightArrow">
            <a:avLst>
              <a:gd name="adj1" fmla="val 45968"/>
              <a:gd name="adj2" fmla="val 7015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EFC2FF8-5465-544E-8372-290CFC064B9F}"/>
              </a:ext>
            </a:extLst>
          </p:cNvPr>
          <p:cNvSpPr/>
          <p:nvPr/>
        </p:nvSpPr>
        <p:spPr>
          <a:xfrm flipV="1">
            <a:off x="3156085" y="2247900"/>
            <a:ext cx="990602" cy="185057"/>
          </a:xfrm>
          <a:prstGeom prst="rightArrow">
            <a:avLst>
              <a:gd name="adj1" fmla="val 45968"/>
              <a:gd name="adj2" fmla="val 7015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909FB0-1570-C041-A48C-D6683B166A8B}"/>
              </a:ext>
            </a:extLst>
          </p:cNvPr>
          <p:cNvSpPr/>
          <p:nvPr/>
        </p:nvSpPr>
        <p:spPr>
          <a:xfrm>
            <a:off x="4603885" y="1524000"/>
            <a:ext cx="17526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36F6CF-6A09-0B4B-BBCD-C17B36DE6B4F}"/>
              </a:ext>
            </a:extLst>
          </p:cNvPr>
          <p:cNvCxnSpPr/>
          <p:nvPr/>
        </p:nvCxnSpPr>
        <p:spPr>
          <a:xfrm>
            <a:off x="5061085" y="1828800"/>
            <a:ext cx="838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9DCF31-F1EF-5443-B875-2CB6D254B4C5}"/>
              </a:ext>
            </a:extLst>
          </p:cNvPr>
          <p:cNvCxnSpPr/>
          <p:nvPr/>
        </p:nvCxnSpPr>
        <p:spPr>
          <a:xfrm>
            <a:off x="5061085" y="2547257"/>
            <a:ext cx="838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B79590-0729-AF49-A788-946650DDEB41}"/>
              </a:ext>
            </a:extLst>
          </p:cNvPr>
          <p:cNvSpPr/>
          <p:nvPr/>
        </p:nvSpPr>
        <p:spPr>
          <a:xfrm>
            <a:off x="5213485" y="2438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FFD8A0-F956-A949-8D87-C7B41222DAAC}"/>
              </a:ext>
            </a:extLst>
          </p:cNvPr>
          <p:cNvSpPr/>
          <p:nvPr/>
        </p:nvSpPr>
        <p:spPr>
          <a:xfrm>
            <a:off x="5556385" y="2432957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FA9190-FC97-694A-9E97-DBD1FF0FB3B4}"/>
              </a:ext>
            </a:extLst>
          </p:cNvPr>
          <p:cNvSpPr/>
          <p:nvPr/>
        </p:nvSpPr>
        <p:spPr>
          <a:xfrm>
            <a:off x="5213485" y="1698362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07F745-DF5B-8B47-B818-5CFA4F61BEC7}"/>
              </a:ext>
            </a:extLst>
          </p:cNvPr>
          <p:cNvSpPr txBox="1"/>
          <p:nvPr/>
        </p:nvSpPr>
        <p:spPr>
          <a:xfrm>
            <a:off x="6705600" y="1828800"/>
            <a:ext cx="175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Light interacts with electrons – electronic excited states.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8C02AC-44DB-2E43-9D38-E89C9039920A}"/>
              </a:ext>
            </a:extLst>
          </p:cNvPr>
          <p:cNvSpPr txBox="1"/>
          <p:nvPr/>
        </p:nvSpPr>
        <p:spPr>
          <a:xfrm>
            <a:off x="443133" y="3038743"/>
            <a:ext cx="3627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Light absorption redistributes electrons.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698D5FF-11F5-0840-A910-FEFECE24D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87187" y="3465995"/>
            <a:ext cx="1635512" cy="14144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B32885-0C51-9C4F-9E2F-E91EF4E8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8712" y="3507937"/>
            <a:ext cx="1635513" cy="14144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06807D-C5E0-0A46-A586-3B2744B16E09}"/>
              </a:ext>
            </a:extLst>
          </p:cNvPr>
          <p:cNvSpPr txBox="1"/>
          <p:nvPr/>
        </p:nvSpPr>
        <p:spPr>
          <a:xfrm>
            <a:off x="1493052" y="4083631"/>
            <a:ext cx="1223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Electron transfer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71C82D-A6B1-DE48-854C-6FBA378CD3B9}"/>
              </a:ext>
            </a:extLst>
          </p:cNvPr>
          <p:cNvCxnSpPr>
            <a:cxnSpLocks/>
          </p:cNvCxnSpPr>
          <p:nvPr/>
        </p:nvCxnSpPr>
        <p:spPr>
          <a:xfrm flipH="1">
            <a:off x="1631937" y="3991117"/>
            <a:ext cx="894623" cy="0"/>
          </a:xfrm>
          <a:prstGeom prst="line">
            <a:avLst/>
          </a:prstGeom>
          <a:ln w="19050" cmpd="sng">
            <a:solidFill>
              <a:srgbClr val="FF0000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010851-2F37-514D-9EDF-5B8AF1DAE09B}"/>
                  </a:ext>
                </a:extLst>
              </p:cNvPr>
              <p:cNvSpPr txBox="1"/>
              <p:nvPr/>
            </p:nvSpPr>
            <p:spPr>
              <a:xfrm>
                <a:off x="1874512" y="3705158"/>
                <a:ext cx="373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010851-2F37-514D-9EDF-5B8AF1DA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12" y="3705158"/>
                <a:ext cx="373692" cy="307777"/>
              </a:xfrm>
              <a:prstGeom prst="rect">
                <a:avLst/>
              </a:prstGeom>
              <a:blipFill>
                <a:blip r:embed="rId6"/>
                <a:stretch>
                  <a:fillRect l="-666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5BFA3FC-0E47-814F-8DDE-740341C110C5}"/>
              </a:ext>
            </a:extLst>
          </p:cNvPr>
          <p:cNvGrpSpPr>
            <a:grpSpLocks noChangeAspect="1"/>
          </p:cNvGrpSpPr>
          <p:nvPr/>
        </p:nvGrpSpPr>
        <p:grpSpPr>
          <a:xfrm>
            <a:off x="4965101" y="3209750"/>
            <a:ext cx="3394176" cy="2459200"/>
            <a:chOff x="261878" y="943276"/>
            <a:chExt cx="3340486" cy="24203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8F9111-63A3-4948-826D-50C23C2491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8" b="43029"/>
            <a:stretch/>
          </p:blipFill>
          <p:spPr bwMode="auto">
            <a:xfrm>
              <a:off x="261878" y="1159844"/>
              <a:ext cx="3340486" cy="220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288D14-1CA2-C640-904D-4CAC7DD97293}"/>
                </a:ext>
              </a:extLst>
            </p:cNvPr>
            <p:cNvSpPr/>
            <p:nvPr/>
          </p:nvSpPr>
          <p:spPr>
            <a:xfrm>
              <a:off x="1931231" y="943276"/>
              <a:ext cx="356135" cy="43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1B7168BC-36E9-6744-8ADA-9BA19322141A}"/>
              </a:ext>
            </a:extLst>
          </p:cNvPr>
          <p:cNvSpPr/>
          <p:nvPr/>
        </p:nvSpPr>
        <p:spPr>
          <a:xfrm>
            <a:off x="6804027" y="3853181"/>
            <a:ext cx="906817" cy="873196"/>
          </a:xfrm>
          <a:custGeom>
            <a:avLst/>
            <a:gdLst>
              <a:gd name="connsiteX0" fmla="*/ 420200 w 686014"/>
              <a:gd name="connsiteY0" fmla="*/ 0 h 786809"/>
              <a:gd name="connsiteX1" fmla="*/ 5531 w 686014"/>
              <a:gd name="connsiteY1" fmla="*/ 350874 h 786809"/>
              <a:gd name="connsiteX2" fmla="*/ 686014 w 686014"/>
              <a:gd name="connsiteY2" fmla="*/ 786809 h 786809"/>
              <a:gd name="connsiteX0" fmla="*/ 336109 w 693379"/>
              <a:gd name="connsiteY0" fmla="*/ 0 h 768102"/>
              <a:gd name="connsiteX1" fmla="*/ 12896 w 693379"/>
              <a:gd name="connsiteY1" fmla="*/ 332167 h 768102"/>
              <a:gd name="connsiteX2" fmla="*/ 693379 w 693379"/>
              <a:gd name="connsiteY2" fmla="*/ 768102 h 768102"/>
              <a:gd name="connsiteX0" fmla="*/ 326568 w 683838"/>
              <a:gd name="connsiteY0" fmla="*/ 0 h 768102"/>
              <a:gd name="connsiteX1" fmla="*/ 13516 w 683838"/>
              <a:gd name="connsiteY1" fmla="*/ 397637 h 768102"/>
              <a:gd name="connsiteX2" fmla="*/ 683838 w 683838"/>
              <a:gd name="connsiteY2" fmla="*/ 768102 h 768102"/>
              <a:gd name="connsiteX0" fmla="*/ 336645 w 866665"/>
              <a:gd name="connsiteY0" fmla="*/ 0 h 768102"/>
              <a:gd name="connsiteX1" fmla="*/ 23593 w 866665"/>
              <a:gd name="connsiteY1" fmla="*/ 397637 h 768102"/>
              <a:gd name="connsiteX2" fmla="*/ 866665 w 866665"/>
              <a:gd name="connsiteY2" fmla="*/ 768102 h 76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65" h="768102">
                <a:moveTo>
                  <a:pt x="336645" y="0"/>
                </a:moveTo>
                <a:cubicBezTo>
                  <a:pt x="107159" y="109869"/>
                  <a:pt x="-64744" y="269620"/>
                  <a:pt x="23593" y="397637"/>
                </a:cubicBezTo>
                <a:cubicBezTo>
                  <a:pt x="111930" y="525654"/>
                  <a:pt x="693000" y="686586"/>
                  <a:pt x="866665" y="768102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7E595E-7A52-4644-B224-D23190BEB6DF}"/>
              </a:ext>
            </a:extLst>
          </p:cNvPr>
          <p:cNvSpPr txBox="1"/>
          <p:nvPr/>
        </p:nvSpPr>
        <p:spPr>
          <a:xfrm>
            <a:off x="4994660" y="3045023"/>
            <a:ext cx="348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Excited state dynamics.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DC351-A30F-A94A-97D3-43899CC35574}"/>
              </a:ext>
            </a:extLst>
          </p:cNvPr>
          <p:cNvSpPr txBox="1"/>
          <p:nvPr/>
        </p:nvSpPr>
        <p:spPr>
          <a:xfrm>
            <a:off x="5085689" y="5675641"/>
            <a:ext cx="327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from ground state chemistry –</a:t>
            </a:r>
          </a:p>
          <a:p>
            <a:r>
              <a:rPr lang="en-US" sz="1400" dirty="0"/>
              <a:t>dynamics between electronic states.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82B14B-2489-8E40-9174-3AB48CA63BE0}"/>
                  </a:ext>
                </a:extLst>
              </p:cNvPr>
              <p:cNvSpPr txBox="1"/>
              <p:nvPr/>
            </p:nvSpPr>
            <p:spPr>
              <a:xfrm>
                <a:off x="4933289" y="2055710"/>
                <a:ext cx="373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82B14B-2489-8E40-9174-3AB48CA6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89" y="2055710"/>
                <a:ext cx="373692" cy="307777"/>
              </a:xfrm>
              <a:prstGeom prst="rect">
                <a:avLst/>
              </a:prstGeom>
              <a:blipFill>
                <a:blip r:embed="rId8"/>
                <a:stretch>
                  <a:fillRect l="-322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0F6110-49C3-6446-8048-10D7FEBBDF51}"/>
              </a:ext>
            </a:extLst>
          </p:cNvPr>
          <p:cNvCxnSpPr>
            <a:cxnSpLocks/>
            <a:stCxn id="24" idx="4"/>
            <a:endCxn id="9" idx="0"/>
          </p:cNvCxnSpPr>
          <p:nvPr/>
        </p:nvCxnSpPr>
        <p:spPr>
          <a:xfrm>
            <a:off x="5327785" y="1926962"/>
            <a:ext cx="0" cy="511438"/>
          </a:xfrm>
          <a:prstGeom prst="line">
            <a:avLst/>
          </a:prstGeom>
          <a:ln w="19050" cmpd="sng">
            <a:solidFill>
              <a:srgbClr val="FF0000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901ACB-60A2-D849-AE46-66B83BC9EE34}"/>
              </a:ext>
            </a:extLst>
          </p:cNvPr>
          <p:cNvSpPr txBox="1"/>
          <p:nvPr/>
        </p:nvSpPr>
        <p:spPr>
          <a:xfrm>
            <a:off x="443134" y="5268685"/>
            <a:ext cx="30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Distribution of electrons determines chemical properties.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237857-2153-3447-9493-0ED1E0570290}"/>
              </a:ext>
            </a:extLst>
          </p:cNvPr>
          <p:cNvSpPr txBox="1"/>
          <p:nvPr/>
        </p:nvSpPr>
        <p:spPr>
          <a:xfrm>
            <a:off x="346360" y="6359577"/>
            <a:ext cx="839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Scientific challenge</a:t>
            </a:r>
            <a:r>
              <a:rPr lang="en-US" dirty="0"/>
              <a:t>: Understanding and controlling excited states dynamics. </a:t>
            </a:r>
          </a:p>
        </p:txBody>
      </p:sp>
    </p:spTree>
    <p:extLst>
      <p:ext uri="{BB962C8B-B14F-4D97-AF65-F5344CB8AC3E}">
        <p14:creationId xmlns:p14="http://schemas.microsoft.com/office/powerpoint/2010/main" val="239998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CF389ED-74CA-534F-8C9B-93C6D9EB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26" y="3865797"/>
            <a:ext cx="2236246" cy="2719072"/>
          </a:xfrm>
          <a:prstGeom prst="rect">
            <a:avLst/>
          </a:prstGeom>
        </p:spPr>
      </p:pic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36579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A4001D"/>
                </a:solidFill>
                <a:latin typeface="+mj-lt"/>
                <a:cs typeface="Times New Roman" pitchFamily="18" charset="0"/>
              </a:rPr>
              <a:t>Transition metal complexes as photosensitizers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D73-6628-4DD0-88CE-CD825D8765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629B8FC-FF3D-3648-AFE3-54BAE0E06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27" y="4527685"/>
            <a:ext cx="3963129" cy="17969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BCCAA-30EE-2044-B7CF-9323512EB4A8}"/>
              </a:ext>
            </a:extLst>
          </p:cNvPr>
          <p:cNvSpPr/>
          <p:nvPr/>
        </p:nvSpPr>
        <p:spPr>
          <a:xfrm>
            <a:off x="762000" y="4928902"/>
            <a:ext cx="2133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6C6AC-9AB3-454C-9663-56E372CDF9AB}"/>
              </a:ext>
            </a:extLst>
          </p:cNvPr>
          <p:cNvSpPr txBox="1"/>
          <p:nvPr/>
        </p:nvSpPr>
        <p:spPr>
          <a:xfrm>
            <a:off x="994747" y="452768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d-block metals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E95C5-9D4A-DD43-9FEC-788CE816503A}"/>
              </a:ext>
            </a:extLst>
          </p:cNvPr>
          <p:cNvSpPr/>
          <p:nvPr/>
        </p:nvSpPr>
        <p:spPr>
          <a:xfrm>
            <a:off x="3081156" y="4588408"/>
            <a:ext cx="652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ABC7ED-D0A5-2A46-901B-7E7C2E1F38CE}"/>
              </a:ext>
            </a:extLst>
          </p:cNvPr>
          <p:cNvSpPr txBox="1"/>
          <p:nvPr/>
        </p:nvSpPr>
        <p:spPr>
          <a:xfrm>
            <a:off x="2514600" y="41264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 ligands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4591F2-5C54-D640-AC75-B6A9B3064540}"/>
              </a:ext>
            </a:extLst>
          </p:cNvPr>
          <p:cNvSpPr/>
          <p:nvPr/>
        </p:nvSpPr>
        <p:spPr>
          <a:xfrm>
            <a:off x="4994275" y="5366135"/>
            <a:ext cx="2104948" cy="121873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D0706-F9A7-CE4F-A735-8CFB2930DE2A}"/>
              </a:ext>
            </a:extLst>
          </p:cNvPr>
          <p:cNvSpPr txBox="1"/>
          <p:nvPr/>
        </p:nvSpPr>
        <p:spPr>
          <a:xfrm>
            <a:off x="7099223" y="545692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  <a:p>
            <a:r>
              <a:rPr lang="en-US" dirty="0"/>
              <a:t>ligand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5D07F-CC38-2348-A156-D4D30B3E89DC}"/>
              </a:ext>
            </a:extLst>
          </p:cNvPr>
          <p:cNvSpPr txBox="1"/>
          <p:nvPr/>
        </p:nvSpPr>
        <p:spPr>
          <a:xfrm>
            <a:off x="7030301" y="3865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 center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A374EB1-6A42-6745-9F37-D7943C426729}"/>
              </a:ext>
            </a:extLst>
          </p:cNvPr>
          <p:cNvSpPr/>
          <p:nvPr/>
        </p:nvSpPr>
        <p:spPr>
          <a:xfrm rot="15466484">
            <a:off x="6252421" y="3843329"/>
            <a:ext cx="1789901" cy="2134686"/>
          </a:xfrm>
          <a:prstGeom prst="arc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AA6BD7-A94A-AF49-BF0E-60A67B870DCB}"/>
              </a:ext>
            </a:extLst>
          </p:cNvPr>
          <p:cNvCxnSpPr>
            <a:cxnSpLocks/>
          </p:cNvCxnSpPr>
          <p:nvPr/>
        </p:nvCxnSpPr>
        <p:spPr>
          <a:xfrm flipV="1">
            <a:off x="6248400" y="2961706"/>
            <a:ext cx="341941" cy="722561"/>
          </a:xfrm>
          <a:prstGeom prst="line">
            <a:avLst/>
          </a:prstGeom>
          <a:ln w="19050" cmpd="sng">
            <a:solidFill>
              <a:schemeClr val="tx1"/>
            </a:solidFill>
            <a:headEnd type="arrow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3443C77-3994-384D-B03D-2DC0189481C2}"/>
              </a:ext>
            </a:extLst>
          </p:cNvPr>
          <p:cNvSpPr txBox="1"/>
          <p:nvPr/>
        </p:nvSpPr>
        <p:spPr>
          <a:xfrm>
            <a:off x="6251579" y="2427044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light absorber.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57E3D-B5FE-8C46-9578-288B2FF20E6D}"/>
              </a:ext>
            </a:extLst>
          </p:cNvPr>
          <p:cNvSpPr txBox="1"/>
          <p:nvPr/>
        </p:nvSpPr>
        <p:spPr>
          <a:xfrm>
            <a:off x="90897" y="3745468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 metal complexes:</a:t>
            </a:r>
          </a:p>
        </p:txBody>
      </p:sp>
      <p:pic>
        <p:nvPicPr>
          <p:cNvPr id="26" name="Picture 25" descr="Ru_N3_dye_TiO2.jpg">
            <a:extLst>
              <a:ext uri="{FF2B5EF4-FFF2-40B4-BE49-F238E27FC236}">
                <a16:creationId xmlns:a16="http://schemas.microsoft.com/office/drawing/2014/main" id="{E957CA4E-755F-5D44-8EAC-75C5153D6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97" y="1548203"/>
            <a:ext cx="2465299" cy="2085092"/>
          </a:xfrm>
          <a:prstGeom prst="rect">
            <a:avLst/>
          </a:prstGeom>
          <a:effectLst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645F85B-2FBA-6243-A163-DBA6AD919A9B}"/>
              </a:ext>
            </a:extLst>
          </p:cNvPr>
          <p:cNvSpPr/>
          <p:nvPr/>
        </p:nvSpPr>
        <p:spPr>
          <a:xfrm rot="21434572">
            <a:off x="2096049" y="2338833"/>
            <a:ext cx="374208" cy="718583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F16CB1B-4303-EE42-996D-B26AF98DE9CC}"/>
              </a:ext>
            </a:extLst>
          </p:cNvPr>
          <p:cNvSpPr/>
          <p:nvPr/>
        </p:nvSpPr>
        <p:spPr>
          <a:xfrm rot="719355" flipH="1">
            <a:off x="2239424" y="2247778"/>
            <a:ext cx="391862" cy="168821"/>
          </a:xfrm>
          <a:custGeom>
            <a:avLst/>
            <a:gdLst>
              <a:gd name="connsiteX0" fmla="*/ 171450 w 237852"/>
              <a:gd name="connsiteY0" fmla="*/ 630146 h 630146"/>
              <a:gd name="connsiteX1" fmla="*/ 228600 w 237852"/>
              <a:gd name="connsiteY1" fmla="*/ 30071 h 630146"/>
              <a:gd name="connsiteX2" fmla="*/ 0 w 237852"/>
              <a:gd name="connsiteY2" fmla="*/ 144371 h 630146"/>
              <a:gd name="connsiteX0" fmla="*/ 130045 w 193694"/>
              <a:gd name="connsiteY0" fmla="*/ 623818 h 623818"/>
              <a:gd name="connsiteX1" fmla="*/ 187195 w 193694"/>
              <a:gd name="connsiteY1" fmla="*/ 23743 h 623818"/>
              <a:gd name="connsiteX2" fmla="*/ 0 w 193694"/>
              <a:gd name="connsiteY2" fmla="*/ 167722 h 623818"/>
              <a:gd name="connsiteX0" fmla="*/ 130045 w 193695"/>
              <a:gd name="connsiteY0" fmla="*/ 631380 h 631380"/>
              <a:gd name="connsiteX1" fmla="*/ 187195 w 193695"/>
              <a:gd name="connsiteY1" fmla="*/ 31305 h 631380"/>
              <a:gd name="connsiteX2" fmla="*/ 0 w 193695"/>
              <a:gd name="connsiteY2" fmla="*/ 175284 h 631380"/>
              <a:gd name="connsiteX0" fmla="*/ 130045 w 163886"/>
              <a:gd name="connsiteY0" fmla="*/ 554081 h 554081"/>
              <a:gd name="connsiteX1" fmla="*/ 148581 w 163886"/>
              <a:gd name="connsiteY1" fmla="*/ 73665 h 554081"/>
              <a:gd name="connsiteX2" fmla="*/ 0 w 163886"/>
              <a:gd name="connsiteY2" fmla="*/ 97985 h 554081"/>
              <a:gd name="connsiteX0" fmla="*/ 173215 w 190893"/>
              <a:gd name="connsiteY0" fmla="*/ 576764 h 576764"/>
              <a:gd name="connsiteX1" fmla="*/ 148581 w 190893"/>
              <a:gd name="connsiteY1" fmla="*/ 73665 h 576764"/>
              <a:gd name="connsiteX2" fmla="*/ 0 w 190893"/>
              <a:gd name="connsiteY2" fmla="*/ 97985 h 576764"/>
              <a:gd name="connsiteX0" fmla="*/ 173215 w 174038"/>
              <a:gd name="connsiteY0" fmla="*/ 576764 h 576764"/>
              <a:gd name="connsiteX1" fmla="*/ 148581 w 174038"/>
              <a:gd name="connsiteY1" fmla="*/ 73665 h 576764"/>
              <a:gd name="connsiteX2" fmla="*/ 0 w 174038"/>
              <a:gd name="connsiteY2" fmla="*/ 97985 h 57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38" h="576764">
                <a:moveTo>
                  <a:pt x="173215" y="576764"/>
                </a:moveTo>
                <a:cubicBezTo>
                  <a:pt x="176506" y="232801"/>
                  <a:pt x="170255" y="149681"/>
                  <a:pt x="148581" y="73665"/>
                </a:cubicBezTo>
                <a:cubicBezTo>
                  <a:pt x="126907" y="-2351"/>
                  <a:pt x="60789" y="-54054"/>
                  <a:pt x="0" y="97985"/>
                </a:cubicBezTo>
              </a:path>
            </a:pathLst>
          </a:custGeom>
          <a:noFill/>
          <a:ln w="28575">
            <a:solidFill>
              <a:srgbClr val="0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2E6B55-8435-F34D-A982-4DEF652134DC}"/>
              </a:ext>
            </a:extLst>
          </p:cNvPr>
          <p:cNvSpPr txBox="1"/>
          <p:nvPr/>
        </p:nvSpPr>
        <p:spPr>
          <a:xfrm>
            <a:off x="2057400" y="1981200"/>
            <a:ext cx="408341" cy="3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30000" dirty="0"/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EDF1A3-064A-7446-89FA-43E6AF7D827A}"/>
              </a:ext>
            </a:extLst>
          </p:cNvPr>
          <p:cNvSpPr txBox="1"/>
          <p:nvPr/>
        </p:nvSpPr>
        <p:spPr>
          <a:xfrm>
            <a:off x="20219" y="1261938"/>
            <a:ext cx="86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Photosensitizer complex – molecular unit capable to absorb light and subsequently donate or accept electrons. </a:t>
            </a:r>
          </a:p>
        </p:txBody>
      </p:sp>
    </p:spTree>
    <p:extLst>
      <p:ext uri="{BB962C8B-B14F-4D97-AF65-F5344CB8AC3E}">
        <p14:creationId xmlns:p14="http://schemas.microsoft.com/office/powerpoint/2010/main" val="31347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FeCAB2_NatChe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25" y="1336675"/>
            <a:ext cx="4898064" cy="18288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91864" y="5791200"/>
            <a:ext cx="50521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200" dirty="0"/>
              <a:t>Liu et al., </a:t>
            </a:r>
            <a:r>
              <a:rPr lang="nb-NO" sz="1200" dirty="0" err="1"/>
              <a:t>Chem</a:t>
            </a:r>
            <a:r>
              <a:rPr lang="nb-NO" sz="1200" dirty="0"/>
              <a:t>. </a:t>
            </a:r>
            <a:r>
              <a:rPr lang="nb-NO" sz="1200" dirty="0" err="1"/>
              <a:t>Commun</a:t>
            </a:r>
            <a:r>
              <a:rPr lang="nb-NO" sz="1200" dirty="0"/>
              <a:t>., </a:t>
            </a:r>
            <a:r>
              <a:rPr lang="cs-CZ" sz="1200" b="1" dirty="0"/>
              <a:t>49</a:t>
            </a:r>
            <a:r>
              <a:rPr lang="cs-CZ" sz="1200" dirty="0"/>
              <a:t>, 6412 (</a:t>
            </a:r>
            <a:r>
              <a:rPr lang="nb-NO" sz="1200" dirty="0"/>
              <a:t>2013)</a:t>
            </a:r>
          </a:p>
          <a:p>
            <a:pPr>
              <a:defRPr/>
            </a:pPr>
            <a:r>
              <a:rPr lang="de-DE" sz="1200" dirty="0" err="1"/>
              <a:t>Harlang</a:t>
            </a:r>
            <a:r>
              <a:rPr lang="de-DE" sz="1200" dirty="0"/>
              <a:t> et al., Nat. Chem. </a:t>
            </a:r>
            <a:r>
              <a:rPr lang="de-DE" sz="1200" b="1" dirty="0"/>
              <a:t>7</a:t>
            </a:r>
            <a:r>
              <a:rPr lang="de-DE" sz="1200" dirty="0"/>
              <a:t>, 883 (2015)</a:t>
            </a:r>
          </a:p>
          <a:p>
            <a:pPr>
              <a:defRPr/>
            </a:pPr>
            <a:r>
              <a:rPr lang="de-DE" sz="1200" dirty="0" err="1"/>
              <a:t>Chabera</a:t>
            </a:r>
            <a:r>
              <a:rPr lang="de-DE" sz="1200" dirty="0"/>
              <a:t> et al., Nature </a:t>
            </a:r>
            <a:r>
              <a:rPr lang="de-DE" sz="1200" b="1" dirty="0"/>
              <a:t>543</a:t>
            </a:r>
            <a:r>
              <a:rPr lang="de-DE" sz="1200" dirty="0"/>
              <a:t>, 695 (2017) </a:t>
            </a:r>
          </a:p>
          <a:p>
            <a:pPr>
              <a:defRPr/>
            </a:pPr>
            <a:r>
              <a:rPr lang="de-DE" sz="1200" dirty="0" err="1"/>
              <a:t>Chabera</a:t>
            </a:r>
            <a:r>
              <a:rPr lang="de-DE" sz="1200" dirty="0"/>
              <a:t> et al., </a:t>
            </a:r>
            <a:r>
              <a:rPr lang="nb-NO" sz="1200" dirty="0"/>
              <a:t>J. </a:t>
            </a:r>
            <a:r>
              <a:rPr lang="nb-NO" sz="1200" dirty="0" err="1"/>
              <a:t>Phys</a:t>
            </a:r>
            <a:r>
              <a:rPr lang="nb-NO" sz="1200" dirty="0"/>
              <a:t>. </a:t>
            </a:r>
            <a:r>
              <a:rPr lang="nb-NO" sz="1200" dirty="0" err="1"/>
              <a:t>Chem</a:t>
            </a:r>
            <a:r>
              <a:rPr lang="nb-NO" sz="1200" dirty="0"/>
              <a:t>. Lett. </a:t>
            </a:r>
            <a:r>
              <a:rPr lang="nb-NO" sz="1200" b="1" dirty="0"/>
              <a:t>9</a:t>
            </a:r>
            <a:r>
              <a:rPr lang="nb-NO" sz="1200" dirty="0"/>
              <a:t>, 459–463 (2018)</a:t>
            </a:r>
          </a:p>
          <a:p>
            <a:pPr>
              <a:defRPr/>
            </a:pPr>
            <a:r>
              <a:rPr lang="nb-NO" sz="1200" dirty="0" err="1"/>
              <a:t>Kjaer</a:t>
            </a:r>
            <a:r>
              <a:rPr lang="nb-NO" sz="1200" dirty="0"/>
              <a:t> et al., Science </a:t>
            </a:r>
            <a:r>
              <a:rPr lang="nb-NO" sz="1200" b="1" dirty="0"/>
              <a:t>363</a:t>
            </a:r>
            <a:r>
              <a:rPr lang="nb-NO" sz="1200" dirty="0"/>
              <a:t>, 249–253 (2019)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00327" y="3324651"/>
            <a:ext cx="2144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[Fe(</a:t>
            </a:r>
            <a:r>
              <a:rPr lang="en-US" sz="1200" dirty="0" err="1"/>
              <a:t>bmip</a:t>
            </a:r>
            <a:r>
              <a:rPr lang="en-US" sz="1200" dirty="0"/>
              <a:t>)</a:t>
            </a:r>
            <a:r>
              <a:rPr lang="en-US" sz="1200" baseline="-25000" dirty="0"/>
              <a:t>2</a:t>
            </a:r>
            <a:r>
              <a:rPr lang="en-US" sz="1200" dirty="0"/>
              <a:t>]</a:t>
            </a:r>
            <a:r>
              <a:rPr lang="en-US" sz="1200" baseline="30000" dirty="0"/>
              <a:t>2+</a:t>
            </a:r>
          </a:p>
          <a:p>
            <a:endParaRPr lang="en-US" sz="1200" dirty="0"/>
          </a:p>
          <a:p>
            <a:r>
              <a:rPr lang="en-US" sz="1200" dirty="0" err="1"/>
              <a:t>bmip</a:t>
            </a:r>
            <a:r>
              <a:rPr lang="en-US" sz="1200" dirty="0"/>
              <a:t> = 2,6-bis(3-methyl-imidazole-1-ylidine)-pyridine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396F13-44A2-F647-9151-47951C27D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35" y="3429000"/>
            <a:ext cx="1676400" cy="203835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3CB5608C-9D6E-0C4F-9A23-9FD0E8B9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260350"/>
            <a:ext cx="8102600" cy="501650"/>
          </a:xfrm>
        </p:spPr>
        <p:txBody>
          <a:bodyPr/>
          <a:lstStyle/>
          <a:p>
            <a:r>
              <a:rPr lang="en-US" dirty="0"/>
              <a:t>Making photosensitizers inexpensive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DFC2D-299F-C94E-B9E9-B9E6AA436550}"/>
              </a:ext>
            </a:extLst>
          </p:cNvPr>
          <p:cNvSpPr/>
          <p:nvPr/>
        </p:nvSpPr>
        <p:spPr>
          <a:xfrm>
            <a:off x="5205703" y="3831347"/>
            <a:ext cx="644525" cy="5774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B99B1-CFB5-0041-9D13-0DABEA1C9F10}"/>
              </a:ext>
            </a:extLst>
          </p:cNvPr>
          <p:cNvSpPr txBox="1"/>
          <p:nvPr/>
        </p:nvSpPr>
        <p:spPr>
          <a:xfrm>
            <a:off x="5256756" y="337786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pyridine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6C03F4-64EE-E444-BB98-BAA1DF1F3FF5}"/>
              </a:ext>
            </a:extLst>
          </p:cNvPr>
          <p:cNvSpPr/>
          <p:nvPr/>
        </p:nvSpPr>
        <p:spPr>
          <a:xfrm>
            <a:off x="4643142" y="3491476"/>
            <a:ext cx="644525" cy="5774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EB271-CD74-3944-BF95-E27C4A201D4A}"/>
              </a:ext>
            </a:extLst>
          </p:cNvPr>
          <p:cNvSpPr txBox="1"/>
          <p:nvPr/>
        </p:nvSpPr>
        <p:spPr>
          <a:xfrm>
            <a:off x="5850228" y="37866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86D83-1C99-A94E-8DD3-BEB10E598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3" y="2796440"/>
            <a:ext cx="2051724" cy="19675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EDA0BB-4F3E-E545-9B10-14F29DABF49B}"/>
              </a:ext>
            </a:extLst>
          </p:cNvPr>
          <p:cNvSpPr txBox="1"/>
          <p:nvPr/>
        </p:nvSpPr>
        <p:spPr>
          <a:xfrm>
            <a:off x="448894" y="1600200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Conventional Ru-based molecular photosensitizers are efficient, but expensive.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553082-3EB7-8F49-88BC-6B1FB1D4B6A9}"/>
              </a:ext>
            </a:extLst>
          </p:cNvPr>
          <p:cNvSpPr txBox="1"/>
          <p:nvPr/>
        </p:nvSpPr>
        <p:spPr>
          <a:xfrm>
            <a:off x="267778" y="5111199"/>
            <a:ext cx="3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one use inexpensive 3d transition metals, e.g. Fe?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0AD53A-6DE0-3247-9ECE-CD47BAEC062E}"/>
              </a:ext>
            </a:extLst>
          </p:cNvPr>
          <p:cNvSpPr/>
          <p:nvPr/>
        </p:nvSpPr>
        <p:spPr>
          <a:xfrm>
            <a:off x="1589745" y="3067071"/>
            <a:ext cx="685800" cy="1108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429F6-A0DB-3843-B705-5D3CFB9790B4}"/>
              </a:ext>
            </a:extLst>
          </p:cNvPr>
          <p:cNvSpPr txBox="1"/>
          <p:nvPr/>
        </p:nvSpPr>
        <p:spPr>
          <a:xfrm>
            <a:off x="6023237" y="4808215"/>
            <a:ext cx="27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happens when this molecule absorbs light?</a:t>
            </a:r>
          </a:p>
        </p:txBody>
      </p:sp>
    </p:spTree>
    <p:extLst>
      <p:ext uri="{BB962C8B-B14F-4D97-AF65-F5344CB8AC3E}">
        <p14:creationId xmlns:p14="http://schemas.microsoft.com/office/powerpoint/2010/main" val="16526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36579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A4001D"/>
                </a:solidFill>
                <a:latin typeface="+mj-lt"/>
                <a:cs typeface="Times New Roman" pitchFamily="18" charset="0"/>
              </a:rPr>
              <a:t>Electronic structure of transition metal complexes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D73-6628-4DD0-88CE-CD825D8765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265" name="TextBox 11264">
            <a:extLst>
              <a:ext uri="{FF2B5EF4-FFF2-40B4-BE49-F238E27FC236}">
                <a16:creationId xmlns:a16="http://schemas.microsoft.com/office/drawing/2014/main" id="{CDE329CE-1EFB-7B47-8BC8-25AA0F456478}"/>
              </a:ext>
            </a:extLst>
          </p:cNvPr>
          <p:cNvSpPr txBox="1"/>
          <p:nvPr/>
        </p:nvSpPr>
        <p:spPr>
          <a:xfrm>
            <a:off x="28906" y="1399774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Valence orbital structure of a metal complex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FADC35-7D5D-114A-B92C-266A9C836467}"/>
              </a:ext>
            </a:extLst>
          </p:cNvPr>
          <p:cNvSpPr/>
          <p:nvPr/>
        </p:nvSpPr>
        <p:spPr>
          <a:xfrm>
            <a:off x="3573931" y="4745612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888490-6E3B-BF44-A7A7-73A4CBF01264}"/>
              </a:ext>
            </a:extLst>
          </p:cNvPr>
          <p:cNvCxnSpPr>
            <a:cxnSpLocks/>
          </p:cNvCxnSpPr>
          <p:nvPr/>
        </p:nvCxnSpPr>
        <p:spPr>
          <a:xfrm>
            <a:off x="1765308" y="4080405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A9C69B-6CC8-7045-A6A2-520385D4143A}"/>
              </a:ext>
            </a:extLst>
          </p:cNvPr>
          <p:cNvCxnSpPr>
            <a:cxnSpLocks/>
          </p:cNvCxnSpPr>
          <p:nvPr/>
        </p:nvCxnSpPr>
        <p:spPr>
          <a:xfrm flipV="1">
            <a:off x="1770857" y="3379118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5A83AFCB-6AE5-A344-BAD3-FB8575AFFBD5}"/>
              </a:ext>
            </a:extLst>
          </p:cNvPr>
          <p:cNvSpPr txBox="1"/>
          <p:nvPr/>
        </p:nvSpPr>
        <p:spPr>
          <a:xfrm>
            <a:off x="206366" y="349044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B8836D-A26D-DB46-9482-A6F771536CF9}"/>
              </a:ext>
            </a:extLst>
          </p:cNvPr>
          <p:cNvSpPr txBox="1"/>
          <p:nvPr/>
        </p:nvSpPr>
        <p:spPr>
          <a:xfrm>
            <a:off x="3595962" y="2333998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D6DC78-6DD0-E54E-B830-107445855286}"/>
              </a:ext>
            </a:extLst>
          </p:cNvPr>
          <p:cNvCxnSpPr/>
          <p:nvPr/>
        </p:nvCxnSpPr>
        <p:spPr>
          <a:xfrm>
            <a:off x="2060143" y="337911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1D4B98-742F-5E4A-9515-D87A1F32076F}"/>
              </a:ext>
            </a:extLst>
          </p:cNvPr>
          <p:cNvCxnSpPr/>
          <p:nvPr/>
        </p:nvCxnSpPr>
        <p:spPr>
          <a:xfrm>
            <a:off x="2060143" y="424321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57633C8-9AA7-C148-9851-90B7A3466A41}"/>
              </a:ext>
            </a:extLst>
          </p:cNvPr>
          <p:cNvCxnSpPr>
            <a:cxnSpLocks/>
          </p:cNvCxnSpPr>
          <p:nvPr/>
        </p:nvCxnSpPr>
        <p:spPr>
          <a:xfrm>
            <a:off x="1763312" y="4095822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99FEEA-BB59-5C4C-BDC3-07CC3282BD72}"/>
              </a:ext>
            </a:extLst>
          </p:cNvPr>
          <p:cNvGrpSpPr/>
          <p:nvPr/>
        </p:nvGrpSpPr>
        <p:grpSpPr>
          <a:xfrm>
            <a:off x="2349384" y="3228730"/>
            <a:ext cx="579874" cy="288032"/>
            <a:chOff x="2671815" y="3558430"/>
            <a:chExt cx="579874" cy="28803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F89DA26-AB3A-164F-9E35-359AE4A2B15D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856BF6E-BF22-C24E-934B-72C7C9562704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B4C45B-5839-E14F-B92D-CA1216E29F90}"/>
              </a:ext>
            </a:extLst>
          </p:cNvPr>
          <p:cNvCxnSpPr/>
          <p:nvPr/>
        </p:nvCxnSpPr>
        <p:spPr>
          <a:xfrm>
            <a:off x="2067945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D28F9C-7A3D-8448-A24A-42257C191AC4}"/>
              </a:ext>
            </a:extLst>
          </p:cNvPr>
          <p:cNvCxnSpPr/>
          <p:nvPr/>
        </p:nvCxnSpPr>
        <p:spPr>
          <a:xfrm>
            <a:off x="1628095" y="40982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57C31D6-DB4F-DA49-BE63-CFA62BA8A096}"/>
              </a:ext>
            </a:extLst>
          </p:cNvPr>
          <p:cNvCxnSpPr/>
          <p:nvPr/>
        </p:nvCxnSpPr>
        <p:spPr>
          <a:xfrm>
            <a:off x="2929258" y="339025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718B950-C0E4-354D-B6CA-629673436711}"/>
              </a:ext>
            </a:extLst>
          </p:cNvPr>
          <p:cNvCxnSpPr/>
          <p:nvPr/>
        </p:nvCxnSpPr>
        <p:spPr>
          <a:xfrm>
            <a:off x="3086847" y="42543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16CDC0B-B673-054A-9145-FDA44BDCEABA}"/>
              </a:ext>
            </a:extLst>
          </p:cNvPr>
          <p:cNvSpPr/>
          <p:nvPr/>
        </p:nvSpPr>
        <p:spPr>
          <a:xfrm>
            <a:off x="2204159" y="2522194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6265ADF-8459-1B43-9E97-560A282F4481}"/>
              </a:ext>
            </a:extLst>
          </p:cNvPr>
          <p:cNvSpPr/>
          <p:nvPr/>
        </p:nvSpPr>
        <p:spPr>
          <a:xfrm>
            <a:off x="2207701" y="517931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13239C-67C4-4A44-B452-6AD76F9532AB}"/>
              </a:ext>
            </a:extLst>
          </p:cNvPr>
          <p:cNvCxnSpPr>
            <a:cxnSpLocks/>
          </p:cNvCxnSpPr>
          <p:nvPr/>
        </p:nvCxnSpPr>
        <p:spPr>
          <a:xfrm>
            <a:off x="2061139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6786BBA-0340-8741-8E3B-9D53519A87D6}"/>
              </a:ext>
            </a:extLst>
          </p:cNvPr>
          <p:cNvCxnSpPr/>
          <p:nvPr/>
        </p:nvCxnSpPr>
        <p:spPr>
          <a:xfrm>
            <a:off x="3073274" y="533447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70825AB-160A-E04D-995D-3EF574EE015F}"/>
              </a:ext>
            </a:extLst>
          </p:cNvPr>
          <p:cNvCxnSpPr/>
          <p:nvPr/>
        </p:nvCxnSpPr>
        <p:spPr>
          <a:xfrm>
            <a:off x="3073274" y="267017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24A826B-5CA1-0E40-8EA6-52D4D24F43A6}"/>
              </a:ext>
            </a:extLst>
          </p:cNvPr>
          <p:cNvCxnSpPr>
            <a:cxnSpLocks/>
          </p:cNvCxnSpPr>
          <p:nvPr/>
        </p:nvCxnSpPr>
        <p:spPr>
          <a:xfrm>
            <a:off x="3217290" y="2670178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7E103DC-1011-1448-B2D4-B05A396195FC}"/>
              </a:ext>
            </a:extLst>
          </p:cNvPr>
          <p:cNvCxnSpPr/>
          <p:nvPr/>
        </p:nvCxnSpPr>
        <p:spPr>
          <a:xfrm>
            <a:off x="3433314" y="26847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0F6272C-E697-BF4C-9704-A8D4590921DA}"/>
              </a:ext>
            </a:extLst>
          </p:cNvPr>
          <p:cNvCxnSpPr/>
          <p:nvPr/>
        </p:nvCxnSpPr>
        <p:spPr>
          <a:xfrm>
            <a:off x="3433314" y="51408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D331A53-AFA0-F34A-8847-8963081CDDDD}"/>
              </a:ext>
            </a:extLst>
          </p:cNvPr>
          <p:cNvCxnSpPr>
            <a:cxnSpLocks/>
          </p:cNvCxnSpPr>
          <p:nvPr/>
        </p:nvCxnSpPr>
        <p:spPr>
          <a:xfrm>
            <a:off x="3217290" y="3390258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FB80C2-62AC-2D44-B7E4-9967B9377BD4}"/>
              </a:ext>
            </a:extLst>
          </p:cNvPr>
          <p:cNvCxnSpPr>
            <a:cxnSpLocks/>
          </p:cNvCxnSpPr>
          <p:nvPr/>
        </p:nvCxnSpPr>
        <p:spPr>
          <a:xfrm flipV="1">
            <a:off x="3217290" y="5132827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A398817-4450-AE42-A144-CF284C035480}"/>
              </a:ext>
            </a:extLst>
          </p:cNvPr>
          <p:cNvCxnSpPr>
            <a:cxnSpLocks/>
          </p:cNvCxnSpPr>
          <p:nvPr/>
        </p:nvCxnSpPr>
        <p:spPr>
          <a:xfrm flipV="1">
            <a:off x="3217290" y="2680439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9CF1D6-4D8B-9C44-9C6F-FE4D9B1D74E2}"/>
              </a:ext>
            </a:extLst>
          </p:cNvPr>
          <p:cNvCxnSpPr>
            <a:cxnSpLocks/>
          </p:cNvCxnSpPr>
          <p:nvPr/>
        </p:nvCxnSpPr>
        <p:spPr>
          <a:xfrm flipV="1">
            <a:off x="1769206" y="2273359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D8CCFC74-E901-6143-B31D-4FC03F1EE505}"/>
              </a:ext>
            </a:extLst>
          </p:cNvPr>
          <p:cNvSpPr txBox="1"/>
          <p:nvPr/>
        </p:nvSpPr>
        <p:spPr>
          <a:xfrm>
            <a:off x="3609570" y="481768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6AAEC73-AEE4-FB42-90C6-99D5A8B18BC9}"/>
              </a:ext>
            </a:extLst>
          </p:cNvPr>
          <p:cNvSpPr/>
          <p:nvPr/>
        </p:nvSpPr>
        <p:spPr>
          <a:xfrm>
            <a:off x="3585396" y="2272953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1A7F2D-BD2B-524C-BCF5-7C9F1C4CE35B}"/>
              </a:ext>
            </a:extLst>
          </p:cNvPr>
          <p:cNvSpPr/>
          <p:nvPr/>
        </p:nvSpPr>
        <p:spPr>
          <a:xfrm>
            <a:off x="2204160" y="2133600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CCDE82-1838-F341-8DE2-CCEA1F0691B5}"/>
              </a:ext>
            </a:extLst>
          </p:cNvPr>
          <p:cNvSpPr/>
          <p:nvPr/>
        </p:nvSpPr>
        <p:spPr>
          <a:xfrm>
            <a:off x="2206225" y="5550596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C40307F-8E28-C841-AA4D-CD1CD6D378A0}"/>
              </a:ext>
            </a:extLst>
          </p:cNvPr>
          <p:cNvCxnSpPr/>
          <p:nvPr/>
        </p:nvCxnSpPr>
        <p:spPr>
          <a:xfrm>
            <a:off x="3086847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95D40F-DB8F-0B4E-899F-75226A170C35}"/>
              </a:ext>
            </a:extLst>
          </p:cNvPr>
          <p:cNvCxnSpPr>
            <a:cxnSpLocks/>
          </p:cNvCxnSpPr>
          <p:nvPr/>
        </p:nvCxnSpPr>
        <p:spPr>
          <a:xfrm>
            <a:off x="3232728" y="2273358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C333AEC-EEEC-9C44-85FD-30923944002F}"/>
              </a:ext>
            </a:extLst>
          </p:cNvPr>
          <p:cNvCxnSpPr/>
          <p:nvPr/>
        </p:nvCxnSpPr>
        <p:spPr>
          <a:xfrm>
            <a:off x="3075192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E1DE6C4-7CCE-4644-B39B-CD4FF970F5F4}"/>
              </a:ext>
            </a:extLst>
          </p:cNvPr>
          <p:cNvCxnSpPr>
            <a:cxnSpLocks/>
          </p:cNvCxnSpPr>
          <p:nvPr/>
        </p:nvCxnSpPr>
        <p:spPr>
          <a:xfrm flipV="1">
            <a:off x="3218300" y="5126248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BA6CDFD-ABBC-3D41-A91C-5D1B85E39A2D}"/>
              </a:ext>
            </a:extLst>
          </p:cNvPr>
          <p:cNvGrpSpPr/>
          <p:nvPr/>
        </p:nvGrpSpPr>
        <p:grpSpPr>
          <a:xfrm>
            <a:off x="2212868" y="4097187"/>
            <a:ext cx="869981" cy="288032"/>
            <a:chOff x="2531609" y="4440038"/>
            <a:chExt cx="869981" cy="28803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0A3705B-F788-7D47-A0FD-DCFC5DE05750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4B623A9-0736-3F48-911A-CD038F4F5044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0900A60F-A934-5A4A-8277-2C3B3B4EABBE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8AEF987-4DAE-6E48-8413-5C97973D1F38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6C89E19D-771F-634F-BC81-9F3799E428C4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42392ED-7119-8445-A60C-9B7DEC517439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C6B9AE8-56EF-644D-B2B1-E653FD8B7702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006063-9DC2-294B-8822-DB159CFC9810}"/>
              </a:ext>
            </a:extLst>
          </p:cNvPr>
          <p:cNvGrpSpPr/>
          <p:nvPr/>
        </p:nvGrpSpPr>
        <p:grpSpPr>
          <a:xfrm>
            <a:off x="188844" y="3954268"/>
            <a:ext cx="1439251" cy="288032"/>
            <a:chOff x="511275" y="4283968"/>
            <a:chExt cx="1439251" cy="288032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4D98B3-1A3F-DF4B-BF66-B3C9ED51E6DF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F3A3B62-A542-9E44-9AB9-B5F2E946CC79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9C0D5EE-276F-254C-8CCE-CEFD8E09CB72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CF6A93-CD91-8846-85C2-97A0F84037E5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76AE70D-1E13-9648-B02E-F0372569C76A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F06B569-98B4-C445-9A53-AD1FAF5E3A4D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0D498AB-4777-CD4B-8260-277C83719D4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9BEC97B-8DB7-8641-BFB6-7CAA536EB7A3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B4229C8-3078-6942-9581-C11E938EA021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548357A3-8809-0C45-86F2-37A677191858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820D84F6-C656-8148-BE5E-E50C9C7FFA2E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88FDFD5-9AEC-B94E-9D3D-E3F44F0F9696}"/>
              </a:ext>
            </a:extLst>
          </p:cNvPr>
          <p:cNvCxnSpPr/>
          <p:nvPr/>
        </p:nvCxnSpPr>
        <p:spPr>
          <a:xfrm flipV="1">
            <a:off x="2884238" y="413599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7A158B-B449-B54A-B7E1-F3BDDA244249}"/>
              </a:ext>
            </a:extLst>
          </p:cNvPr>
          <p:cNvCxnSpPr/>
          <p:nvPr/>
        </p:nvCxnSpPr>
        <p:spPr>
          <a:xfrm rot="10800000" flipV="1">
            <a:off x="3007086" y="413599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ACE394-2068-8C49-B301-DD07966A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4" y="4293651"/>
            <a:ext cx="514736" cy="524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64755-CF22-7241-8352-02442C19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0" y="4358335"/>
            <a:ext cx="648663" cy="39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AA6D4-F9E1-F748-8237-1E927C70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17" y="4695393"/>
            <a:ext cx="877163" cy="865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9F177-C6F0-B140-AEA7-A64C4DCEA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041" y="2288791"/>
            <a:ext cx="877163" cy="86506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B7D28AE4-BF94-5343-9AF1-A33A730DACBF}"/>
              </a:ext>
            </a:extLst>
          </p:cNvPr>
          <p:cNvSpPr txBox="1"/>
          <p:nvPr/>
        </p:nvSpPr>
        <p:spPr>
          <a:xfrm>
            <a:off x="48700" y="6290116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of metal and ligand orbitals – covalent mixing.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BC29B93-EAD9-7147-A3B7-E6D0B1D8C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54" y="1860931"/>
            <a:ext cx="1381920" cy="16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36579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A4001D"/>
                </a:solidFill>
                <a:latin typeface="+mj-lt"/>
                <a:cs typeface="Times New Roman" pitchFamily="18" charset="0"/>
              </a:rPr>
              <a:t>Electronic structure of transition metal complexes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D73-6628-4DD0-88CE-CD825D8765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265" name="TextBox 11264">
            <a:extLst>
              <a:ext uri="{FF2B5EF4-FFF2-40B4-BE49-F238E27FC236}">
                <a16:creationId xmlns:a16="http://schemas.microsoft.com/office/drawing/2014/main" id="{CDE329CE-1EFB-7B47-8BC8-25AA0F456478}"/>
              </a:ext>
            </a:extLst>
          </p:cNvPr>
          <p:cNvSpPr txBox="1"/>
          <p:nvPr/>
        </p:nvSpPr>
        <p:spPr>
          <a:xfrm>
            <a:off x="28906" y="1399774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Valence orbital structure of a metal complex</a:t>
            </a:r>
          </a:p>
        </p:txBody>
      </p:sp>
      <p:sp>
        <p:nvSpPr>
          <p:cNvPr id="11304" name="TextBox 11303">
            <a:extLst>
              <a:ext uri="{FF2B5EF4-FFF2-40B4-BE49-F238E27FC236}">
                <a16:creationId xmlns:a16="http://schemas.microsoft.com/office/drawing/2014/main" id="{0CFB907C-5577-CF4D-BFAD-84AEF83ED54B}"/>
              </a:ext>
            </a:extLst>
          </p:cNvPr>
          <p:cNvSpPr txBox="1"/>
          <p:nvPr/>
        </p:nvSpPr>
        <p:spPr>
          <a:xfrm>
            <a:off x="7525746" y="3117448"/>
            <a:ext cx="114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Metal-centered (MC) states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FADC35-7D5D-114A-B92C-266A9C836467}"/>
              </a:ext>
            </a:extLst>
          </p:cNvPr>
          <p:cNvSpPr/>
          <p:nvPr/>
        </p:nvSpPr>
        <p:spPr>
          <a:xfrm>
            <a:off x="3573931" y="4745612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888490-6E3B-BF44-A7A7-73A4CBF01264}"/>
              </a:ext>
            </a:extLst>
          </p:cNvPr>
          <p:cNvCxnSpPr>
            <a:cxnSpLocks/>
          </p:cNvCxnSpPr>
          <p:nvPr/>
        </p:nvCxnSpPr>
        <p:spPr>
          <a:xfrm>
            <a:off x="1765308" y="4080405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A9C69B-6CC8-7045-A6A2-520385D4143A}"/>
              </a:ext>
            </a:extLst>
          </p:cNvPr>
          <p:cNvCxnSpPr>
            <a:cxnSpLocks/>
          </p:cNvCxnSpPr>
          <p:nvPr/>
        </p:nvCxnSpPr>
        <p:spPr>
          <a:xfrm flipV="1">
            <a:off x="1770857" y="3379118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5A83AFCB-6AE5-A344-BAD3-FB8575AFFBD5}"/>
              </a:ext>
            </a:extLst>
          </p:cNvPr>
          <p:cNvSpPr txBox="1"/>
          <p:nvPr/>
        </p:nvSpPr>
        <p:spPr>
          <a:xfrm>
            <a:off x="206366" y="349044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B8836D-A26D-DB46-9482-A6F771536CF9}"/>
              </a:ext>
            </a:extLst>
          </p:cNvPr>
          <p:cNvSpPr txBox="1"/>
          <p:nvPr/>
        </p:nvSpPr>
        <p:spPr>
          <a:xfrm>
            <a:off x="3595962" y="2333998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D6DC78-6DD0-E54E-B830-107445855286}"/>
              </a:ext>
            </a:extLst>
          </p:cNvPr>
          <p:cNvCxnSpPr/>
          <p:nvPr/>
        </p:nvCxnSpPr>
        <p:spPr>
          <a:xfrm>
            <a:off x="2060143" y="337911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1D4B98-742F-5E4A-9515-D87A1F32076F}"/>
              </a:ext>
            </a:extLst>
          </p:cNvPr>
          <p:cNvCxnSpPr/>
          <p:nvPr/>
        </p:nvCxnSpPr>
        <p:spPr>
          <a:xfrm>
            <a:off x="2060143" y="424321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57633C8-9AA7-C148-9851-90B7A3466A41}"/>
              </a:ext>
            </a:extLst>
          </p:cNvPr>
          <p:cNvCxnSpPr>
            <a:cxnSpLocks/>
          </p:cNvCxnSpPr>
          <p:nvPr/>
        </p:nvCxnSpPr>
        <p:spPr>
          <a:xfrm>
            <a:off x="1763312" y="4095822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99FEEA-BB59-5C4C-BDC3-07CC3282BD72}"/>
              </a:ext>
            </a:extLst>
          </p:cNvPr>
          <p:cNvGrpSpPr/>
          <p:nvPr/>
        </p:nvGrpSpPr>
        <p:grpSpPr>
          <a:xfrm>
            <a:off x="2349384" y="3228730"/>
            <a:ext cx="579874" cy="288032"/>
            <a:chOff x="2671815" y="3558430"/>
            <a:chExt cx="579874" cy="28803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F89DA26-AB3A-164F-9E35-359AE4A2B15D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856BF6E-BF22-C24E-934B-72C7C9562704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B4C45B-5839-E14F-B92D-CA1216E29F90}"/>
              </a:ext>
            </a:extLst>
          </p:cNvPr>
          <p:cNvCxnSpPr/>
          <p:nvPr/>
        </p:nvCxnSpPr>
        <p:spPr>
          <a:xfrm>
            <a:off x="2067945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D28F9C-7A3D-8448-A24A-42257C191AC4}"/>
              </a:ext>
            </a:extLst>
          </p:cNvPr>
          <p:cNvCxnSpPr/>
          <p:nvPr/>
        </p:nvCxnSpPr>
        <p:spPr>
          <a:xfrm>
            <a:off x="1628095" y="40982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57C31D6-DB4F-DA49-BE63-CFA62BA8A096}"/>
              </a:ext>
            </a:extLst>
          </p:cNvPr>
          <p:cNvCxnSpPr/>
          <p:nvPr/>
        </p:nvCxnSpPr>
        <p:spPr>
          <a:xfrm>
            <a:off x="2929258" y="339025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718B950-C0E4-354D-B6CA-629673436711}"/>
              </a:ext>
            </a:extLst>
          </p:cNvPr>
          <p:cNvCxnSpPr/>
          <p:nvPr/>
        </p:nvCxnSpPr>
        <p:spPr>
          <a:xfrm>
            <a:off x="3086847" y="42543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16CDC0B-B673-054A-9145-FDA44BDCEABA}"/>
              </a:ext>
            </a:extLst>
          </p:cNvPr>
          <p:cNvSpPr/>
          <p:nvPr/>
        </p:nvSpPr>
        <p:spPr>
          <a:xfrm>
            <a:off x="2204159" y="2522194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6265ADF-8459-1B43-9E97-560A282F4481}"/>
              </a:ext>
            </a:extLst>
          </p:cNvPr>
          <p:cNvSpPr/>
          <p:nvPr/>
        </p:nvSpPr>
        <p:spPr>
          <a:xfrm>
            <a:off x="2207701" y="517931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13239C-67C4-4A44-B452-6AD76F9532AB}"/>
              </a:ext>
            </a:extLst>
          </p:cNvPr>
          <p:cNvCxnSpPr>
            <a:cxnSpLocks/>
          </p:cNvCxnSpPr>
          <p:nvPr/>
        </p:nvCxnSpPr>
        <p:spPr>
          <a:xfrm>
            <a:off x="2061139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6786BBA-0340-8741-8E3B-9D53519A87D6}"/>
              </a:ext>
            </a:extLst>
          </p:cNvPr>
          <p:cNvCxnSpPr/>
          <p:nvPr/>
        </p:nvCxnSpPr>
        <p:spPr>
          <a:xfrm>
            <a:off x="3073274" y="533447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70825AB-160A-E04D-995D-3EF574EE015F}"/>
              </a:ext>
            </a:extLst>
          </p:cNvPr>
          <p:cNvCxnSpPr/>
          <p:nvPr/>
        </p:nvCxnSpPr>
        <p:spPr>
          <a:xfrm>
            <a:off x="3073274" y="267017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24A826B-5CA1-0E40-8EA6-52D4D24F43A6}"/>
              </a:ext>
            </a:extLst>
          </p:cNvPr>
          <p:cNvCxnSpPr>
            <a:cxnSpLocks/>
          </p:cNvCxnSpPr>
          <p:nvPr/>
        </p:nvCxnSpPr>
        <p:spPr>
          <a:xfrm>
            <a:off x="3217290" y="2670178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7E103DC-1011-1448-B2D4-B05A396195FC}"/>
              </a:ext>
            </a:extLst>
          </p:cNvPr>
          <p:cNvCxnSpPr/>
          <p:nvPr/>
        </p:nvCxnSpPr>
        <p:spPr>
          <a:xfrm>
            <a:off x="3433314" y="26847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0F6272C-E697-BF4C-9704-A8D4590921DA}"/>
              </a:ext>
            </a:extLst>
          </p:cNvPr>
          <p:cNvCxnSpPr/>
          <p:nvPr/>
        </p:nvCxnSpPr>
        <p:spPr>
          <a:xfrm>
            <a:off x="3433314" y="51408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D331A53-AFA0-F34A-8847-8963081CDDDD}"/>
              </a:ext>
            </a:extLst>
          </p:cNvPr>
          <p:cNvCxnSpPr>
            <a:cxnSpLocks/>
          </p:cNvCxnSpPr>
          <p:nvPr/>
        </p:nvCxnSpPr>
        <p:spPr>
          <a:xfrm>
            <a:off x="3217290" y="3390258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FB80C2-62AC-2D44-B7E4-9967B9377BD4}"/>
              </a:ext>
            </a:extLst>
          </p:cNvPr>
          <p:cNvCxnSpPr>
            <a:cxnSpLocks/>
          </p:cNvCxnSpPr>
          <p:nvPr/>
        </p:nvCxnSpPr>
        <p:spPr>
          <a:xfrm flipV="1">
            <a:off x="3217290" y="5132827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A398817-4450-AE42-A144-CF284C035480}"/>
              </a:ext>
            </a:extLst>
          </p:cNvPr>
          <p:cNvCxnSpPr>
            <a:cxnSpLocks/>
          </p:cNvCxnSpPr>
          <p:nvPr/>
        </p:nvCxnSpPr>
        <p:spPr>
          <a:xfrm flipV="1">
            <a:off x="3217290" y="2680439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9CF1D6-4D8B-9C44-9C6F-FE4D9B1D74E2}"/>
              </a:ext>
            </a:extLst>
          </p:cNvPr>
          <p:cNvCxnSpPr>
            <a:cxnSpLocks/>
          </p:cNvCxnSpPr>
          <p:nvPr/>
        </p:nvCxnSpPr>
        <p:spPr>
          <a:xfrm flipV="1">
            <a:off x="1769206" y="2273359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D8CCFC74-E901-6143-B31D-4FC03F1EE505}"/>
              </a:ext>
            </a:extLst>
          </p:cNvPr>
          <p:cNvSpPr txBox="1"/>
          <p:nvPr/>
        </p:nvSpPr>
        <p:spPr>
          <a:xfrm>
            <a:off x="3609570" y="481768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6AAEC73-AEE4-FB42-90C6-99D5A8B18BC9}"/>
              </a:ext>
            </a:extLst>
          </p:cNvPr>
          <p:cNvSpPr/>
          <p:nvPr/>
        </p:nvSpPr>
        <p:spPr>
          <a:xfrm>
            <a:off x="3585396" y="2272953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1A7F2D-BD2B-524C-BCF5-7C9F1C4CE35B}"/>
              </a:ext>
            </a:extLst>
          </p:cNvPr>
          <p:cNvSpPr/>
          <p:nvPr/>
        </p:nvSpPr>
        <p:spPr>
          <a:xfrm>
            <a:off x="2204160" y="2133600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CCDE82-1838-F341-8DE2-CCEA1F0691B5}"/>
              </a:ext>
            </a:extLst>
          </p:cNvPr>
          <p:cNvSpPr/>
          <p:nvPr/>
        </p:nvSpPr>
        <p:spPr>
          <a:xfrm>
            <a:off x="2206225" y="5550596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C40307F-8E28-C841-AA4D-CD1CD6D378A0}"/>
              </a:ext>
            </a:extLst>
          </p:cNvPr>
          <p:cNvCxnSpPr/>
          <p:nvPr/>
        </p:nvCxnSpPr>
        <p:spPr>
          <a:xfrm>
            <a:off x="3086847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95D40F-DB8F-0B4E-899F-75226A170C35}"/>
              </a:ext>
            </a:extLst>
          </p:cNvPr>
          <p:cNvCxnSpPr>
            <a:cxnSpLocks/>
          </p:cNvCxnSpPr>
          <p:nvPr/>
        </p:nvCxnSpPr>
        <p:spPr>
          <a:xfrm>
            <a:off x="3232728" y="2273358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C333AEC-EEEC-9C44-85FD-30923944002F}"/>
              </a:ext>
            </a:extLst>
          </p:cNvPr>
          <p:cNvCxnSpPr/>
          <p:nvPr/>
        </p:nvCxnSpPr>
        <p:spPr>
          <a:xfrm>
            <a:off x="3075192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E1DE6C4-7CCE-4644-B39B-CD4FF970F5F4}"/>
              </a:ext>
            </a:extLst>
          </p:cNvPr>
          <p:cNvCxnSpPr>
            <a:cxnSpLocks/>
          </p:cNvCxnSpPr>
          <p:nvPr/>
        </p:nvCxnSpPr>
        <p:spPr>
          <a:xfrm flipV="1">
            <a:off x="3218300" y="5126248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BA6CDFD-ABBC-3D41-A91C-5D1B85E39A2D}"/>
              </a:ext>
            </a:extLst>
          </p:cNvPr>
          <p:cNvGrpSpPr/>
          <p:nvPr/>
        </p:nvGrpSpPr>
        <p:grpSpPr>
          <a:xfrm>
            <a:off x="2212868" y="4097187"/>
            <a:ext cx="869981" cy="288032"/>
            <a:chOff x="2531609" y="4440038"/>
            <a:chExt cx="869981" cy="28803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0A3705B-F788-7D47-A0FD-DCFC5DE05750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4B623A9-0736-3F48-911A-CD038F4F5044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0900A60F-A934-5A4A-8277-2C3B3B4EABBE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8AEF987-4DAE-6E48-8413-5C97973D1F38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6C89E19D-771F-634F-BC81-9F3799E428C4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42392ED-7119-8445-A60C-9B7DEC517439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C6B9AE8-56EF-644D-B2B1-E653FD8B7702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006063-9DC2-294B-8822-DB159CFC9810}"/>
              </a:ext>
            </a:extLst>
          </p:cNvPr>
          <p:cNvGrpSpPr/>
          <p:nvPr/>
        </p:nvGrpSpPr>
        <p:grpSpPr>
          <a:xfrm>
            <a:off x="188844" y="3954268"/>
            <a:ext cx="1439251" cy="288032"/>
            <a:chOff x="511275" y="4283968"/>
            <a:chExt cx="1439251" cy="288032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4D98B3-1A3F-DF4B-BF66-B3C9ED51E6DF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F3A3B62-A542-9E44-9AB9-B5F2E946CC79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9C0D5EE-276F-254C-8CCE-CEFD8E09CB72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CF6A93-CD91-8846-85C2-97A0F84037E5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76AE70D-1E13-9648-B02E-F0372569C76A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F06B569-98B4-C445-9A53-AD1FAF5E3A4D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0D498AB-4777-CD4B-8260-277C83719D4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9BEC97B-8DB7-8641-BFB6-7CAA536EB7A3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B4229C8-3078-6942-9581-C11E938EA021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548357A3-8809-0C45-86F2-37A677191858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820D84F6-C656-8148-BE5E-E50C9C7FFA2E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88FDFD5-9AEC-B94E-9D3D-E3F44F0F9696}"/>
              </a:ext>
            </a:extLst>
          </p:cNvPr>
          <p:cNvCxnSpPr/>
          <p:nvPr/>
        </p:nvCxnSpPr>
        <p:spPr>
          <a:xfrm flipV="1">
            <a:off x="2929258" y="413141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ACE394-2068-8C49-B301-DD07966A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4" y="4293651"/>
            <a:ext cx="514736" cy="524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64755-CF22-7241-8352-02442C193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00" y="4358335"/>
            <a:ext cx="648663" cy="39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AA6D4-F9E1-F748-8237-1E927C705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717" y="4695393"/>
            <a:ext cx="877163" cy="865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9F177-C6F0-B140-AEA7-A64C4DCEA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041" y="2288791"/>
            <a:ext cx="877163" cy="86506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6C9ED2B-D188-E744-B5CD-58264A001171}"/>
              </a:ext>
            </a:extLst>
          </p:cNvPr>
          <p:cNvGrpSpPr/>
          <p:nvPr/>
        </p:nvGrpSpPr>
        <p:grpSpPr>
          <a:xfrm>
            <a:off x="5952601" y="2699431"/>
            <a:ext cx="1381920" cy="1680289"/>
            <a:chOff x="6153172" y="3272711"/>
            <a:chExt cx="1381920" cy="168028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604A31F-2DD4-B248-836F-A957C1AF0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3172" y="3272711"/>
              <a:ext cx="1381920" cy="1680289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F8D45F9-F69B-734C-B8E7-337D4D0197AB}"/>
                </a:ext>
              </a:extLst>
            </p:cNvPr>
            <p:cNvSpPr/>
            <p:nvPr/>
          </p:nvSpPr>
          <p:spPr>
            <a:xfrm>
              <a:off x="6719511" y="3994803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2E0498-55F8-084F-AF9F-14172A6C1515}"/>
                </a:ext>
              </a:extLst>
            </p:cNvPr>
            <p:cNvSpPr/>
            <p:nvPr/>
          </p:nvSpPr>
          <p:spPr>
            <a:xfrm>
              <a:off x="6692723" y="3837219"/>
              <a:ext cx="320232" cy="526671"/>
            </a:xfrm>
            <a:prstGeom prst="ellipse">
              <a:avLst/>
            </a:pr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7D28AE4-BF94-5343-9AF1-A33A730DACBF}"/>
              </a:ext>
            </a:extLst>
          </p:cNvPr>
          <p:cNvSpPr txBox="1"/>
          <p:nvPr/>
        </p:nvSpPr>
        <p:spPr>
          <a:xfrm>
            <a:off x="48700" y="6290116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of metal and ligand orbitals – covalent mixing.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5454242-253D-3F47-9A99-A1E0EFAFC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54" y="1860931"/>
            <a:ext cx="1381920" cy="1680289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6D244FC-8233-1147-B701-E9C85F2DE8C1}"/>
              </a:ext>
            </a:extLst>
          </p:cNvPr>
          <p:cNvCxnSpPr/>
          <p:nvPr/>
        </p:nvCxnSpPr>
        <p:spPr>
          <a:xfrm flipV="1">
            <a:off x="2500900" y="3263939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D4812A-391F-C940-A9BC-C6E0E3C44CB2}"/>
              </a:ext>
            </a:extLst>
          </p:cNvPr>
          <p:cNvSpPr txBox="1"/>
          <p:nvPr/>
        </p:nvSpPr>
        <p:spPr>
          <a:xfrm>
            <a:off x="6361700" y="4671162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Optically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redox active</a:t>
            </a:r>
          </a:p>
        </p:txBody>
      </p:sp>
    </p:spTree>
    <p:extLst>
      <p:ext uri="{BB962C8B-B14F-4D97-AF65-F5344CB8AC3E}">
        <p14:creationId xmlns:p14="http://schemas.microsoft.com/office/powerpoint/2010/main" val="416133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36579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A4001D"/>
                </a:solidFill>
                <a:latin typeface="+mj-lt"/>
                <a:cs typeface="Times New Roman" pitchFamily="18" charset="0"/>
              </a:rPr>
              <a:t>Electronic structure of transition metal complexes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D73-6628-4DD0-88CE-CD825D8765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265" name="TextBox 11264">
            <a:extLst>
              <a:ext uri="{FF2B5EF4-FFF2-40B4-BE49-F238E27FC236}">
                <a16:creationId xmlns:a16="http://schemas.microsoft.com/office/drawing/2014/main" id="{CDE329CE-1EFB-7B47-8BC8-25AA0F456478}"/>
              </a:ext>
            </a:extLst>
          </p:cNvPr>
          <p:cNvSpPr txBox="1"/>
          <p:nvPr/>
        </p:nvSpPr>
        <p:spPr>
          <a:xfrm>
            <a:off x="28906" y="1399774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Valence orbital structure of a metal complex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6CAB3D0-C684-484E-A602-F9806C7D22FC}"/>
              </a:ext>
            </a:extLst>
          </p:cNvPr>
          <p:cNvSpPr txBox="1"/>
          <p:nvPr/>
        </p:nvSpPr>
        <p:spPr>
          <a:xfrm>
            <a:off x="7449211" y="3197709"/>
            <a:ext cx="1435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Metal-to-ligand charge-transfer (MLCT) states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FADC35-7D5D-114A-B92C-266A9C836467}"/>
              </a:ext>
            </a:extLst>
          </p:cNvPr>
          <p:cNvSpPr/>
          <p:nvPr/>
        </p:nvSpPr>
        <p:spPr>
          <a:xfrm>
            <a:off x="3573931" y="4745612"/>
            <a:ext cx="867049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888490-6E3B-BF44-A7A7-73A4CBF01264}"/>
              </a:ext>
            </a:extLst>
          </p:cNvPr>
          <p:cNvCxnSpPr>
            <a:cxnSpLocks/>
          </p:cNvCxnSpPr>
          <p:nvPr/>
        </p:nvCxnSpPr>
        <p:spPr>
          <a:xfrm>
            <a:off x="1765308" y="4080405"/>
            <a:ext cx="305660" cy="1610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A9C69B-6CC8-7045-A6A2-520385D4143A}"/>
              </a:ext>
            </a:extLst>
          </p:cNvPr>
          <p:cNvCxnSpPr>
            <a:cxnSpLocks/>
          </p:cNvCxnSpPr>
          <p:nvPr/>
        </p:nvCxnSpPr>
        <p:spPr>
          <a:xfrm flipV="1">
            <a:off x="1770857" y="3379118"/>
            <a:ext cx="289286" cy="71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5A83AFCB-6AE5-A344-BAD3-FB8575AFFBD5}"/>
              </a:ext>
            </a:extLst>
          </p:cNvPr>
          <p:cNvSpPr txBox="1"/>
          <p:nvPr/>
        </p:nvSpPr>
        <p:spPr>
          <a:xfrm>
            <a:off x="206366" y="349044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3d-shell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B8836D-A26D-DB46-9482-A6F771536CF9}"/>
              </a:ext>
            </a:extLst>
          </p:cNvPr>
          <p:cNvSpPr txBox="1"/>
          <p:nvPr/>
        </p:nvSpPr>
        <p:spPr>
          <a:xfrm>
            <a:off x="3595962" y="2333998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 </a:t>
            </a:r>
          </a:p>
          <a:p>
            <a:r>
              <a:rPr lang="en-US" dirty="0" err="1"/>
              <a:t>unocc</a:t>
            </a:r>
            <a:r>
              <a:rPr lang="en-US" dirty="0"/>
              <a:t>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D6DC78-6DD0-E54E-B830-107445855286}"/>
              </a:ext>
            </a:extLst>
          </p:cNvPr>
          <p:cNvCxnSpPr/>
          <p:nvPr/>
        </p:nvCxnSpPr>
        <p:spPr>
          <a:xfrm>
            <a:off x="2060143" y="337911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1D4B98-742F-5E4A-9515-D87A1F32076F}"/>
              </a:ext>
            </a:extLst>
          </p:cNvPr>
          <p:cNvCxnSpPr/>
          <p:nvPr/>
        </p:nvCxnSpPr>
        <p:spPr>
          <a:xfrm>
            <a:off x="2060143" y="424321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57633C8-9AA7-C148-9851-90B7A3466A41}"/>
              </a:ext>
            </a:extLst>
          </p:cNvPr>
          <p:cNvCxnSpPr>
            <a:cxnSpLocks/>
          </p:cNvCxnSpPr>
          <p:nvPr/>
        </p:nvCxnSpPr>
        <p:spPr>
          <a:xfrm>
            <a:off x="1763312" y="4095822"/>
            <a:ext cx="296831" cy="147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99FEEA-BB59-5C4C-BDC3-07CC3282BD72}"/>
              </a:ext>
            </a:extLst>
          </p:cNvPr>
          <p:cNvGrpSpPr/>
          <p:nvPr/>
        </p:nvGrpSpPr>
        <p:grpSpPr>
          <a:xfrm>
            <a:off x="2349384" y="3228730"/>
            <a:ext cx="579874" cy="288032"/>
            <a:chOff x="2671815" y="3558430"/>
            <a:chExt cx="579874" cy="28803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F89DA26-AB3A-164F-9E35-359AE4A2B15D}"/>
                </a:ext>
              </a:extLst>
            </p:cNvPr>
            <p:cNvSpPr/>
            <p:nvPr/>
          </p:nvSpPr>
          <p:spPr>
            <a:xfrm>
              <a:off x="2671815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856BF6E-BF22-C24E-934B-72C7C9562704}"/>
                </a:ext>
              </a:extLst>
            </p:cNvPr>
            <p:cNvSpPr/>
            <p:nvPr/>
          </p:nvSpPr>
          <p:spPr>
            <a:xfrm>
              <a:off x="2963657" y="3558430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B4C45B-5839-E14F-B92D-CA1216E29F90}"/>
              </a:ext>
            </a:extLst>
          </p:cNvPr>
          <p:cNvCxnSpPr/>
          <p:nvPr/>
        </p:nvCxnSpPr>
        <p:spPr>
          <a:xfrm>
            <a:off x="2067945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D28F9C-7A3D-8448-A24A-42257C191AC4}"/>
              </a:ext>
            </a:extLst>
          </p:cNvPr>
          <p:cNvCxnSpPr/>
          <p:nvPr/>
        </p:nvCxnSpPr>
        <p:spPr>
          <a:xfrm>
            <a:off x="1628095" y="40982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57C31D6-DB4F-DA49-BE63-CFA62BA8A096}"/>
              </a:ext>
            </a:extLst>
          </p:cNvPr>
          <p:cNvCxnSpPr/>
          <p:nvPr/>
        </p:nvCxnSpPr>
        <p:spPr>
          <a:xfrm>
            <a:off x="2929258" y="339025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718B950-C0E4-354D-B6CA-629673436711}"/>
              </a:ext>
            </a:extLst>
          </p:cNvPr>
          <p:cNvCxnSpPr/>
          <p:nvPr/>
        </p:nvCxnSpPr>
        <p:spPr>
          <a:xfrm>
            <a:off x="3086847" y="42543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16CDC0B-B673-054A-9145-FDA44BDCEABA}"/>
              </a:ext>
            </a:extLst>
          </p:cNvPr>
          <p:cNvSpPr/>
          <p:nvPr/>
        </p:nvSpPr>
        <p:spPr>
          <a:xfrm>
            <a:off x="2204159" y="2522194"/>
            <a:ext cx="874216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6265ADF-8459-1B43-9E97-560A282F4481}"/>
              </a:ext>
            </a:extLst>
          </p:cNvPr>
          <p:cNvSpPr/>
          <p:nvPr/>
        </p:nvSpPr>
        <p:spPr>
          <a:xfrm>
            <a:off x="2207701" y="5179317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13239C-67C4-4A44-B452-6AD76F9532AB}"/>
              </a:ext>
            </a:extLst>
          </p:cNvPr>
          <p:cNvCxnSpPr>
            <a:cxnSpLocks/>
          </p:cNvCxnSpPr>
          <p:nvPr/>
        </p:nvCxnSpPr>
        <p:spPr>
          <a:xfrm>
            <a:off x="2061139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6786BBA-0340-8741-8E3B-9D53519A87D6}"/>
              </a:ext>
            </a:extLst>
          </p:cNvPr>
          <p:cNvCxnSpPr/>
          <p:nvPr/>
        </p:nvCxnSpPr>
        <p:spPr>
          <a:xfrm>
            <a:off x="3073274" y="533447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70825AB-160A-E04D-995D-3EF574EE015F}"/>
              </a:ext>
            </a:extLst>
          </p:cNvPr>
          <p:cNvCxnSpPr/>
          <p:nvPr/>
        </p:nvCxnSpPr>
        <p:spPr>
          <a:xfrm>
            <a:off x="3073274" y="267017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24A826B-5CA1-0E40-8EA6-52D4D24F43A6}"/>
              </a:ext>
            </a:extLst>
          </p:cNvPr>
          <p:cNvCxnSpPr>
            <a:cxnSpLocks/>
          </p:cNvCxnSpPr>
          <p:nvPr/>
        </p:nvCxnSpPr>
        <p:spPr>
          <a:xfrm>
            <a:off x="3217290" y="2670178"/>
            <a:ext cx="230810" cy="13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7E103DC-1011-1448-B2D4-B05A396195FC}"/>
              </a:ext>
            </a:extLst>
          </p:cNvPr>
          <p:cNvCxnSpPr/>
          <p:nvPr/>
        </p:nvCxnSpPr>
        <p:spPr>
          <a:xfrm>
            <a:off x="3433314" y="268478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0F6272C-E697-BF4C-9704-A8D4590921DA}"/>
              </a:ext>
            </a:extLst>
          </p:cNvPr>
          <p:cNvCxnSpPr/>
          <p:nvPr/>
        </p:nvCxnSpPr>
        <p:spPr>
          <a:xfrm>
            <a:off x="3433314" y="514085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D331A53-AFA0-F34A-8847-8963081CDDDD}"/>
              </a:ext>
            </a:extLst>
          </p:cNvPr>
          <p:cNvCxnSpPr>
            <a:cxnSpLocks/>
          </p:cNvCxnSpPr>
          <p:nvPr/>
        </p:nvCxnSpPr>
        <p:spPr>
          <a:xfrm>
            <a:off x="3217290" y="3390258"/>
            <a:ext cx="224090" cy="1760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FB80C2-62AC-2D44-B7E4-9967B9377BD4}"/>
              </a:ext>
            </a:extLst>
          </p:cNvPr>
          <p:cNvCxnSpPr>
            <a:cxnSpLocks/>
          </p:cNvCxnSpPr>
          <p:nvPr/>
        </p:nvCxnSpPr>
        <p:spPr>
          <a:xfrm flipV="1">
            <a:off x="3217290" y="5132827"/>
            <a:ext cx="230810" cy="201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A398817-4450-AE42-A144-CF284C035480}"/>
              </a:ext>
            </a:extLst>
          </p:cNvPr>
          <p:cNvCxnSpPr>
            <a:cxnSpLocks/>
          </p:cNvCxnSpPr>
          <p:nvPr/>
        </p:nvCxnSpPr>
        <p:spPr>
          <a:xfrm flipV="1">
            <a:off x="3217290" y="2680439"/>
            <a:ext cx="212061" cy="1573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9CF1D6-4D8B-9C44-9C6F-FE4D9B1D74E2}"/>
              </a:ext>
            </a:extLst>
          </p:cNvPr>
          <p:cNvCxnSpPr>
            <a:cxnSpLocks/>
          </p:cNvCxnSpPr>
          <p:nvPr/>
        </p:nvCxnSpPr>
        <p:spPr>
          <a:xfrm flipV="1">
            <a:off x="1769206" y="2273359"/>
            <a:ext cx="298739" cy="1822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D8CCFC74-E901-6143-B31D-4FC03F1EE505}"/>
              </a:ext>
            </a:extLst>
          </p:cNvPr>
          <p:cNvSpPr txBox="1"/>
          <p:nvPr/>
        </p:nvSpPr>
        <p:spPr>
          <a:xfrm>
            <a:off x="3609570" y="481768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Ligand</a:t>
            </a:r>
          </a:p>
          <a:p>
            <a:r>
              <a:rPr lang="en-US" dirty="0"/>
              <a:t>occ.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6AAEC73-AEE4-FB42-90C6-99D5A8B18BC9}"/>
              </a:ext>
            </a:extLst>
          </p:cNvPr>
          <p:cNvSpPr/>
          <p:nvPr/>
        </p:nvSpPr>
        <p:spPr>
          <a:xfrm>
            <a:off x="3585396" y="2272953"/>
            <a:ext cx="855584" cy="826347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1A7F2D-BD2B-524C-BCF5-7C9F1C4CE35B}"/>
              </a:ext>
            </a:extLst>
          </p:cNvPr>
          <p:cNvSpPr/>
          <p:nvPr/>
        </p:nvSpPr>
        <p:spPr>
          <a:xfrm>
            <a:off x="2204160" y="2133600"/>
            <a:ext cx="882687" cy="290361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CCDE82-1838-F341-8DE2-CCEA1F0691B5}"/>
              </a:ext>
            </a:extLst>
          </p:cNvPr>
          <p:cNvSpPr/>
          <p:nvPr/>
        </p:nvSpPr>
        <p:spPr>
          <a:xfrm>
            <a:off x="2206225" y="5550596"/>
            <a:ext cx="867049" cy="28803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C40307F-8E28-C841-AA4D-CD1CD6D378A0}"/>
              </a:ext>
            </a:extLst>
          </p:cNvPr>
          <p:cNvCxnSpPr/>
          <p:nvPr/>
        </p:nvCxnSpPr>
        <p:spPr>
          <a:xfrm>
            <a:off x="3086847" y="227335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95D40F-DB8F-0B4E-899F-75226A170C35}"/>
              </a:ext>
            </a:extLst>
          </p:cNvPr>
          <p:cNvCxnSpPr>
            <a:cxnSpLocks/>
          </p:cNvCxnSpPr>
          <p:nvPr/>
        </p:nvCxnSpPr>
        <p:spPr>
          <a:xfrm>
            <a:off x="3232728" y="2273358"/>
            <a:ext cx="196623" cy="420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C333AEC-EEEC-9C44-85FD-30923944002F}"/>
              </a:ext>
            </a:extLst>
          </p:cNvPr>
          <p:cNvCxnSpPr/>
          <p:nvPr/>
        </p:nvCxnSpPr>
        <p:spPr>
          <a:xfrm>
            <a:off x="3075192" y="56912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E1DE6C4-7CCE-4644-B39B-CD4FF970F5F4}"/>
              </a:ext>
            </a:extLst>
          </p:cNvPr>
          <p:cNvCxnSpPr>
            <a:cxnSpLocks/>
          </p:cNvCxnSpPr>
          <p:nvPr/>
        </p:nvCxnSpPr>
        <p:spPr>
          <a:xfrm flipV="1">
            <a:off x="3218300" y="5126248"/>
            <a:ext cx="230305" cy="57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BA6CDFD-ABBC-3D41-A91C-5D1B85E39A2D}"/>
              </a:ext>
            </a:extLst>
          </p:cNvPr>
          <p:cNvGrpSpPr/>
          <p:nvPr/>
        </p:nvGrpSpPr>
        <p:grpSpPr>
          <a:xfrm>
            <a:off x="2212868" y="4097187"/>
            <a:ext cx="869981" cy="288032"/>
            <a:chOff x="2531609" y="4440038"/>
            <a:chExt cx="869981" cy="28803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0A3705B-F788-7D47-A0FD-DCFC5DE05750}"/>
                </a:ext>
              </a:extLst>
            </p:cNvPr>
            <p:cNvSpPr/>
            <p:nvPr/>
          </p:nvSpPr>
          <p:spPr>
            <a:xfrm>
              <a:off x="2819641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4B623A9-0736-3F48-911A-CD038F4F5044}"/>
                </a:ext>
              </a:extLst>
            </p:cNvPr>
            <p:cNvCxnSpPr/>
            <p:nvPr/>
          </p:nvCxnSpPr>
          <p:spPr>
            <a:xfrm flipV="1">
              <a:off x="2905761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0900A60F-A934-5A4A-8277-2C3B3B4EABBE}"/>
                </a:ext>
              </a:extLst>
            </p:cNvPr>
            <p:cNvCxnSpPr/>
            <p:nvPr/>
          </p:nvCxnSpPr>
          <p:spPr>
            <a:xfrm rot="10800000" flipV="1">
              <a:off x="302860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8AEF987-4DAE-6E48-8413-5C97973D1F38}"/>
                </a:ext>
              </a:extLst>
            </p:cNvPr>
            <p:cNvSpPr/>
            <p:nvPr/>
          </p:nvSpPr>
          <p:spPr>
            <a:xfrm>
              <a:off x="2531609" y="444003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6C89E19D-771F-634F-BC81-9F3799E428C4}"/>
                </a:ext>
              </a:extLst>
            </p:cNvPr>
            <p:cNvCxnSpPr/>
            <p:nvPr/>
          </p:nvCxnSpPr>
          <p:spPr>
            <a:xfrm flipV="1">
              <a:off x="2617729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42392ED-7119-8445-A60C-9B7DEC517439}"/>
                </a:ext>
              </a:extLst>
            </p:cNvPr>
            <p:cNvCxnSpPr/>
            <p:nvPr/>
          </p:nvCxnSpPr>
          <p:spPr>
            <a:xfrm rot="10800000" flipV="1">
              <a:off x="2740577" y="448382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C6B9AE8-56EF-644D-B2B1-E653FD8B7702}"/>
                </a:ext>
              </a:extLst>
            </p:cNvPr>
            <p:cNvSpPr/>
            <p:nvPr/>
          </p:nvSpPr>
          <p:spPr>
            <a:xfrm>
              <a:off x="3113558" y="4442049"/>
              <a:ext cx="288032" cy="28602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006063-9DC2-294B-8822-DB159CFC9810}"/>
              </a:ext>
            </a:extLst>
          </p:cNvPr>
          <p:cNvGrpSpPr/>
          <p:nvPr/>
        </p:nvGrpSpPr>
        <p:grpSpPr>
          <a:xfrm>
            <a:off x="188844" y="3954268"/>
            <a:ext cx="1439251" cy="288032"/>
            <a:chOff x="511275" y="4283968"/>
            <a:chExt cx="1439251" cy="288032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4D98B3-1A3F-DF4B-BF66-B3C9ED51E6DF}"/>
                </a:ext>
              </a:extLst>
            </p:cNvPr>
            <p:cNvSpPr/>
            <p:nvPr/>
          </p:nvSpPr>
          <p:spPr>
            <a:xfrm>
              <a:off x="511275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F3A3B62-A542-9E44-9AB9-B5F2E946CC79}"/>
                </a:ext>
              </a:extLst>
            </p:cNvPr>
            <p:cNvSpPr/>
            <p:nvPr/>
          </p:nvSpPr>
          <p:spPr>
            <a:xfrm>
              <a:off x="1374462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9C0D5EE-276F-254C-8CCE-CEFD8E09CB72}"/>
                </a:ext>
              </a:extLst>
            </p:cNvPr>
            <p:cNvCxnSpPr/>
            <p:nvPr/>
          </p:nvCxnSpPr>
          <p:spPr>
            <a:xfrm flipV="1">
              <a:off x="1518478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CF6A93-CD91-8846-85C2-97A0F84037E5}"/>
                </a:ext>
              </a:extLst>
            </p:cNvPr>
            <p:cNvSpPr/>
            <p:nvPr/>
          </p:nvSpPr>
          <p:spPr>
            <a:xfrm>
              <a:off x="1662494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76AE70D-1E13-9648-B02E-F0372569C76A}"/>
                </a:ext>
              </a:extLst>
            </p:cNvPr>
            <p:cNvCxnSpPr/>
            <p:nvPr/>
          </p:nvCxnSpPr>
          <p:spPr>
            <a:xfrm flipV="1">
              <a:off x="1806510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F06B569-98B4-C445-9A53-AD1FAF5E3A4D}"/>
                </a:ext>
              </a:extLst>
            </p:cNvPr>
            <p:cNvSpPr/>
            <p:nvPr/>
          </p:nvSpPr>
          <p:spPr>
            <a:xfrm>
              <a:off x="798398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0D498AB-4777-CD4B-8260-277C83719D45}"/>
                </a:ext>
              </a:extLst>
            </p:cNvPr>
            <p:cNvSpPr/>
            <p:nvPr/>
          </p:nvSpPr>
          <p:spPr>
            <a:xfrm>
              <a:off x="1086430" y="4283968"/>
              <a:ext cx="288032" cy="288032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9BEC97B-8DB7-8641-BFB6-7CAA536EB7A3}"/>
                </a:ext>
              </a:extLst>
            </p:cNvPr>
            <p:cNvCxnSpPr/>
            <p:nvPr/>
          </p:nvCxnSpPr>
          <p:spPr>
            <a:xfrm flipV="1">
              <a:off x="948342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B4229C8-3078-6942-9581-C11E938EA021}"/>
                </a:ext>
              </a:extLst>
            </p:cNvPr>
            <p:cNvCxnSpPr/>
            <p:nvPr/>
          </p:nvCxnSpPr>
          <p:spPr>
            <a:xfrm flipV="1">
              <a:off x="1236374" y="431976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548357A3-8809-0C45-86F2-37A677191858}"/>
                </a:ext>
              </a:extLst>
            </p:cNvPr>
            <p:cNvCxnSpPr/>
            <p:nvPr/>
          </p:nvCxnSpPr>
          <p:spPr>
            <a:xfrm flipV="1">
              <a:off x="596486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820D84F6-C656-8148-BE5E-E50C9C7FFA2E}"/>
                </a:ext>
              </a:extLst>
            </p:cNvPr>
            <p:cNvCxnSpPr/>
            <p:nvPr/>
          </p:nvCxnSpPr>
          <p:spPr>
            <a:xfrm rot="10800000" flipV="1">
              <a:off x="719334" y="43277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88FDFD5-9AEC-B94E-9D3D-E3F44F0F9696}"/>
              </a:ext>
            </a:extLst>
          </p:cNvPr>
          <p:cNvCxnSpPr/>
          <p:nvPr/>
        </p:nvCxnSpPr>
        <p:spPr>
          <a:xfrm flipV="1">
            <a:off x="2929258" y="4113351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ACE394-2068-8C49-B301-DD07966A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4" y="4293651"/>
            <a:ext cx="514736" cy="524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64755-CF22-7241-8352-02442C19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0" y="4358335"/>
            <a:ext cx="648663" cy="39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AA6D4-F9E1-F748-8237-1E927C70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17" y="4695393"/>
            <a:ext cx="877163" cy="865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9F177-C6F0-B140-AEA7-A64C4DCEA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041" y="2288791"/>
            <a:ext cx="877163" cy="8650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BEA3CED-1998-A74D-B395-92D5C581D5F4}"/>
              </a:ext>
            </a:extLst>
          </p:cNvPr>
          <p:cNvGrpSpPr/>
          <p:nvPr/>
        </p:nvGrpSpPr>
        <p:grpSpPr>
          <a:xfrm>
            <a:off x="5866382" y="2710999"/>
            <a:ext cx="1381920" cy="1680289"/>
            <a:chOff x="6161880" y="1591967"/>
            <a:chExt cx="1381920" cy="168028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99200AD-2384-E940-B72D-4458DC2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1880" y="1591967"/>
              <a:ext cx="1381920" cy="1680289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069C9F-5E54-B347-BB73-E6F83EB75B23}"/>
                </a:ext>
              </a:extLst>
            </p:cNvPr>
            <p:cNvSpPr/>
            <p:nvPr/>
          </p:nvSpPr>
          <p:spPr>
            <a:xfrm>
              <a:off x="6210540" y="1668447"/>
              <a:ext cx="1333260" cy="693753"/>
            </a:xfrm>
            <a:custGeom>
              <a:avLst/>
              <a:gdLst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428790 w 917888"/>
                <a:gd name="connsiteY19" fmla="*/ 308344 h 435935"/>
                <a:gd name="connsiteX20" fmla="*/ 503218 w 917888"/>
                <a:gd name="connsiteY20" fmla="*/ 287079 h 435935"/>
                <a:gd name="connsiteX21" fmla="*/ 673339 w 917888"/>
                <a:gd name="connsiteY21" fmla="*/ 297712 h 435935"/>
                <a:gd name="connsiteX22" fmla="*/ 705236 w 917888"/>
                <a:gd name="connsiteY22" fmla="*/ 308344 h 435935"/>
                <a:gd name="connsiteX23" fmla="*/ 726502 w 917888"/>
                <a:gd name="connsiteY23" fmla="*/ 329609 h 435935"/>
                <a:gd name="connsiteX24" fmla="*/ 790297 w 917888"/>
                <a:gd name="connsiteY24" fmla="*/ 372140 h 435935"/>
                <a:gd name="connsiteX25" fmla="*/ 854092 w 917888"/>
                <a:gd name="connsiteY25" fmla="*/ 414670 h 435935"/>
                <a:gd name="connsiteX26" fmla="*/ 896622 w 917888"/>
                <a:gd name="connsiteY26" fmla="*/ 404037 h 435935"/>
                <a:gd name="connsiteX27" fmla="*/ 917888 w 917888"/>
                <a:gd name="connsiteY27" fmla="*/ 340242 h 435935"/>
                <a:gd name="connsiteX28" fmla="*/ 885990 w 917888"/>
                <a:gd name="connsiteY28" fmla="*/ 233916 h 435935"/>
                <a:gd name="connsiteX29" fmla="*/ 875357 w 917888"/>
                <a:gd name="connsiteY2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67283 w 917888"/>
                <a:gd name="connsiteY8" fmla="*/ 138223 h 435935"/>
                <a:gd name="connsiteX9" fmla="*/ 46018 w 917888"/>
                <a:gd name="connsiteY9" fmla="*/ 159489 h 435935"/>
                <a:gd name="connsiteX10" fmla="*/ 35385 w 917888"/>
                <a:gd name="connsiteY10" fmla="*/ 191386 h 435935"/>
                <a:gd name="connsiteX11" fmla="*/ 14120 w 917888"/>
                <a:gd name="connsiteY11" fmla="*/ 223284 h 435935"/>
                <a:gd name="connsiteX12" fmla="*/ 14120 w 917888"/>
                <a:gd name="connsiteY12" fmla="*/ 382772 h 435935"/>
                <a:gd name="connsiteX13" fmla="*/ 35385 w 917888"/>
                <a:gd name="connsiteY13" fmla="*/ 414670 h 435935"/>
                <a:gd name="connsiteX14" fmla="*/ 99181 w 917888"/>
                <a:gd name="connsiteY14" fmla="*/ 435935 h 435935"/>
                <a:gd name="connsiteX15" fmla="*/ 216139 w 917888"/>
                <a:gd name="connsiteY15" fmla="*/ 414670 h 435935"/>
                <a:gd name="connsiteX16" fmla="*/ 279934 w 917888"/>
                <a:gd name="connsiteY16" fmla="*/ 372140 h 435935"/>
                <a:gd name="connsiteX17" fmla="*/ 343729 w 917888"/>
                <a:gd name="connsiteY17" fmla="*/ 350875 h 435935"/>
                <a:gd name="connsiteX18" fmla="*/ 364995 w 917888"/>
                <a:gd name="connsiteY18" fmla="*/ 329609 h 435935"/>
                <a:gd name="connsiteX19" fmla="*/ 503218 w 917888"/>
                <a:gd name="connsiteY19" fmla="*/ 287079 h 435935"/>
                <a:gd name="connsiteX20" fmla="*/ 673339 w 917888"/>
                <a:gd name="connsiteY20" fmla="*/ 297712 h 435935"/>
                <a:gd name="connsiteX21" fmla="*/ 705236 w 917888"/>
                <a:gd name="connsiteY21" fmla="*/ 308344 h 435935"/>
                <a:gd name="connsiteX22" fmla="*/ 726502 w 917888"/>
                <a:gd name="connsiteY22" fmla="*/ 329609 h 435935"/>
                <a:gd name="connsiteX23" fmla="*/ 790297 w 917888"/>
                <a:gd name="connsiteY23" fmla="*/ 372140 h 435935"/>
                <a:gd name="connsiteX24" fmla="*/ 854092 w 917888"/>
                <a:gd name="connsiteY24" fmla="*/ 414670 h 435935"/>
                <a:gd name="connsiteX25" fmla="*/ 896622 w 917888"/>
                <a:gd name="connsiteY25" fmla="*/ 404037 h 435935"/>
                <a:gd name="connsiteX26" fmla="*/ 917888 w 917888"/>
                <a:gd name="connsiteY26" fmla="*/ 340242 h 435935"/>
                <a:gd name="connsiteX27" fmla="*/ 885990 w 917888"/>
                <a:gd name="connsiteY27" fmla="*/ 233916 h 435935"/>
                <a:gd name="connsiteX28" fmla="*/ 875357 w 917888"/>
                <a:gd name="connsiteY28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46018 w 917888"/>
                <a:gd name="connsiteY8" fmla="*/ 159489 h 435935"/>
                <a:gd name="connsiteX9" fmla="*/ 35385 w 917888"/>
                <a:gd name="connsiteY9" fmla="*/ 191386 h 435935"/>
                <a:gd name="connsiteX10" fmla="*/ 14120 w 917888"/>
                <a:gd name="connsiteY10" fmla="*/ 223284 h 435935"/>
                <a:gd name="connsiteX11" fmla="*/ 14120 w 917888"/>
                <a:gd name="connsiteY11" fmla="*/ 382772 h 435935"/>
                <a:gd name="connsiteX12" fmla="*/ 35385 w 917888"/>
                <a:gd name="connsiteY12" fmla="*/ 414670 h 435935"/>
                <a:gd name="connsiteX13" fmla="*/ 99181 w 917888"/>
                <a:gd name="connsiteY13" fmla="*/ 435935 h 435935"/>
                <a:gd name="connsiteX14" fmla="*/ 216139 w 917888"/>
                <a:gd name="connsiteY14" fmla="*/ 414670 h 435935"/>
                <a:gd name="connsiteX15" fmla="*/ 279934 w 917888"/>
                <a:gd name="connsiteY15" fmla="*/ 372140 h 435935"/>
                <a:gd name="connsiteX16" fmla="*/ 343729 w 917888"/>
                <a:gd name="connsiteY16" fmla="*/ 350875 h 435935"/>
                <a:gd name="connsiteX17" fmla="*/ 364995 w 917888"/>
                <a:gd name="connsiteY17" fmla="*/ 329609 h 435935"/>
                <a:gd name="connsiteX18" fmla="*/ 503218 w 917888"/>
                <a:gd name="connsiteY18" fmla="*/ 287079 h 435935"/>
                <a:gd name="connsiteX19" fmla="*/ 673339 w 917888"/>
                <a:gd name="connsiteY19" fmla="*/ 297712 h 435935"/>
                <a:gd name="connsiteX20" fmla="*/ 705236 w 917888"/>
                <a:gd name="connsiteY20" fmla="*/ 308344 h 435935"/>
                <a:gd name="connsiteX21" fmla="*/ 726502 w 917888"/>
                <a:gd name="connsiteY21" fmla="*/ 329609 h 435935"/>
                <a:gd name="connsiteX22" fmla="*/ 790297 w 917888"/>
                <a:gd name="connsiteY22" fmla="*/ 372140 h 435935"/>
                <a:gd name="connsiteX23" fmla="*/ 854092 w 917888"/>
                <a:gd name="connsiteY23" fmla="*/ 414670 h 435935"/>
                <a:gd name="connsiteX24" fmla="*/ 896622 w 917888"/>
                <a:gd name="connsiteY24" fmla="*/ 404037 h 435935"/>
                <a:gd name="connsiteX25" fmla="*/ 917888 w 917888"/>
                <a:gd name="connsiteY25" fmla="*/ 340242 h 435935"/>
                <a:gd name="connsiteX26" fmla="*/ 885990 w 917888"/>
                <a:gd name="connsiteY26" fmla="*/ 233916 h 435935"/>
                <a:gd name="connsiteX27" fmla="*/ 875357 w 917888"/>
                <a:gd name="connsiteY27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88548 w 917888"/>
                <a:gd name="connsiteY7" fmla="*/ 106326 h 435935"/>
                <a:gd name="connsiteX8" fmla="*/ 35385 w 917888"/>
                <a:gd name="connsiteY8" fmla="*/ 191386 h 435935"/>
                <a:gd name="connsiteX9" fmla="*/ 14120 w 917888"/>
                <a:gd name="connsiteY9" fmla="*/ 223284 h 435935"/>
                <a:gd name="connsiteX10" fmla="*/ 14120 w 917888"/>
                <a:gd name="connsiteY10" fmla="*/ 382772 h 435935"/>
                <a:gd name="connsiteX11" fmla="*/ 35385 w 917888"/>
                <a:gd name="connsiteY11" fmla="*/ 414670 h 435935"/>
                <a:gd name="connsiteX12" fmla="*/ 99181 w 917888"/>
                <a:gd name="connsiteY12" fmla="*/ 435935 h 435935"/>
                <a:gd name="connsiteX13" fmla="*/ 216139 w 917888"/>
                <a:gd name="connsiteY13" fmla="*/ 414670 h 435935"/>
                <a:gd name="connsiteX14" fmla="*/ 279934 w 917888"/>
                <a:gd name="connsiteY14" fmla="*/ 372140 h 435935"/>
                <a:gd name="connsiteX15" fmla="*/ 343729 w 917888"/>
                <a:gd name="connsiteY15" fmla="*/ 350875 h 435935"/>
                <a:gd name="connsiteX16" fmla="*/ 364995 w 917888"/>
                <a:gd name="connsiteY16" fmla="*/ 329609 h 435935"/>
                <a:gd name="connsiteX17" fmla="*/ 503218 w 917888"/>
                <a:gd name="connsiteY17" fmla="*/ 287079 h 435935"/>
                <a:gd name="connsiteX18" fmla="*/ 673339 w 917888"/>
                <a:gd name="connsiteY18" fmla="*/ 297712 h 435935"/>
                <a:gd name="connsiteX19" fmla="*/ 705236 w 917888"/>
                <a:gd name="connsiteY19" fmla="*/ 308344 h 435935"/>
                <a:gd name="connsiteX20" fmla="*/ 726502 w 917888"/>
                <a:gd name="connsiteY20" fmla="*/ 329609 h 435935"/>
                <a:gd name="connsiteX21" fmla="*/ 790297 w 917888"/>
                <a:gd name="connsiteY21" fmla="*/ 372140 h 435935"/>
                <a:gd name="connsiteX22" fmla="*/ 854092 w 917888"/>
                <a:gd name="connsiteY22" fmla="*/ 414670 h 435935"/>
                <a:gd name="connsiteX23" fmla="*/ 896622 w 917888"/>
                <a:gd name="connsiteY23" fmla="*/ 404037 h 435935"/>
                <a:gd name="connsiteX24" fmla="*/ 917888 w 917888"/>
                <a:gd name="connsiteY24" fmla="*/ 340242 h 435935"/>
                <a:gd name="connsiteX25" fmla="*/ 885990 w 917888"/>
                <a:gd name="connsiteY25" fmla="*/ 233916 h 435935"/>
                <a:gd name="connsiteX26" fmla="*/ 875357 w 917888"/>
                <a:gd name="connsiteY26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35385 w 917888"/>
                <a:gd name="connsiteY7" fmla="*/ 191386 h 435935"/>
                <a:gd name="connsiteX8" fmla="*/ 14120 w 917888"/>
                <a:gd name="connsiteY8" fmla="*/ 223284 h 435935"/>
                <a:gd name="connsiteX9" fmla="*/ 14120 w 917888"/>
                <a:gd name="connsiteY9" fmla="*/ 382772 h 435935"/>
                <a:gd name="connsiteX10" fmla="*/ 35385 w 917888"/>
                <a:gd name="connsiteY10" fmla="*/ 414670 h 435935"/>
                <a:gd name="connsiteX11" fmla="*/ 99181 w 917888"/>
                <a:gd name="connsiteY11" fmla="*/ 435935 h 435935"/>
                <a:gd name="connsiteX12" fmla="*/ 216139 w 917888"/>
                <a:gd name="connsiteY12" fmla="*/ 414670 h 435935"/>
                <a:gd name="connsiteX13" fmla="*/ 279934 w 917888"/>
                <a:gd name="connsiteY13" fmla="*/ 372140 h 435935"/>
                <a:gd name="connsiteX14" fmla="*/ 343729 w 917888"/>
                <a:gd name="connsiteY14" fmla="*/ 350875 h 435935"/>
                <a:gd name="connsiteX15" fmla="*/ 364995 w 917888"/>
                <a:gd name="connsiteY15" fmla="*/ 329609 h 435935"/>
                <a:gd name="connsiteX16" fmla="*/ 503218 w 917888"/>
                <a:gd name="connsiteY16" fmla="*/ 287079 h 435935"/>
                <a:gd name="connsiteX17" fmla="*/ 673339 w 917888"/>
                <a:gd name="connsiteY17" fmla="*/ 297712 h 435935"/>
                <a:gd name="connsiteX18" fmla="*/ 705236 w 917888"/>
                <a:gd name="connsiteY18" fmla="*/ 308344 h 435935"/>
                <a:gd name="connsiteX19" fmla="*/ 726502 w 917888"/>
                <a:gd name="connsiteY19" fmla="*/ 329609 h 435935"/>
                <a:gd name="connsiteX20" fmla="*/ 790297 w 917888"/>
                <a:gd name="connsiteY20" fmla="*/ 372140 h 435935"/>
                <a:gd name="connsiteX21" fmla="*/ 854092 w 917888"/>
                <a:gd name="connsiteY21" fmla="*/ 414670 h 435935"/>
                <a:gd name="connsiteX22" fmla="*/ 896622 w 917888"/>
                <a:gd name="connsiteY22" fmla="*/ 404037 h 435935"/>
                <a:gd name="connsiteX23" fmla="*/ 917888 w 917888"/>
                <a:gd name="connsiteY23" fmla="*/ 340242 h 435935"/>
                <a:gd name="connsiteX24" fmla="*/ 885990 w 917888"/>
                <a:gd name="connsiteY24" fmla="*/ 233916 h 435935"/>
                <a:gd name="connsiteX25" fmla="*/ 875357 w 917888"/>
                <a:gd name="connsiteY25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216139 w 917888"/>
                <a:gd name="connsiteY5" fmla="*/ 21265 h 435935"/>
                <a:gd name="connsiteX6" fmla="*/ 120446 w 917888"/>
                <a:gd name="connsiteY6" fmla="*/ 85061 h 435935"/>
                <a:gd name="connsiteX7" fmla="*/ 14120 w 917888"/>
                <a:gd name="connsiteY7" fmla="*/ 223284 h 435935"/>
                <a:gd name="connsiteX8" fmla="*/ 14120 w 917888"/>
                <a:gd name="connsiteY8" fmla="*/ 382772 h 435935"/>
                <a:gd name="connsiteX9" fmla="*/ 35385 w 917888"/>
                <a:gd name="connsiteY9" fmla="*/ 414670 h 435935"/>
                <a:gd name="connsiteX10" fmla="*/ 99181 w 917888"/>
                <a:gd name="connsiteY10" fmla="*/ 435935 h 435935"/>
                <a:gd name="connsiteX11" fmla="*/ 216139 w 917888"/>
                <a:gd name="connsiteY11" fmla="*/ 414670 h 435935"/>
                <a:gd name="connsiteX12" fmla="*/ 279934 w 917888"/>
                <a:gd name="connsiteY12" fmla="*/ 372140 h 435935"/>
                <a:gd name="connsiteX13" fmla="*/ 343729 w 917888"/>
                <a:gd name="connsiteY13" fmla="*/ 350875 h 435935"/>
                <a:gd name="connsiteX14" fmla="*/ 364995 w 917888"/>
                <a:gd name="connsiteY14" fmla="*/ 329609 h 435935"/>
                <a:gd name="connsiteX15" fmla="*/ 503218 w 917888"/>
                <a:gd name="connsiteY15" fmla="*/ 287079 h 435935"/>
                <a:gd name="connsiteX16" fmla="*/ 673339 w 917888"/>
                <a:gd name="connsiteY16" fmla="*/ 297712 h 435935"/>
                <a:gd name="connsiteX17" fmla="*/ 705236 w 917888"/>
                <a:gd name="connsiteY17" fmla="*/ 308344 h 435935"/>
                <a:gd name="connsiteX18" fmla="*/ 726502 w 917888"/>
                <a:gd name="connsiteY18" fmla="*/ 329609 h 435935"/>
                <a:gd name="connsiteX19" fmla="*/ 790297 w 917888"/>
                <a:gd name="connsiteY19" fmla="*/ 372140 h 435935"/>
                <a:gd name="connsiteX20" fmla="*/ 854092 w 917888"/>
                <a:gd name="connsiteY20" fmla="*/ 414670 h 435935"/>
                <a:gd name="connsiteX21" fmla="*/ 896622 w 917888"/>
                <a:gd name="connsiteY21" fmla="*/ 404037 h 435935"/>
                <a:gd name="connsiteX22" fmla="*/ 917888 w 917888"/>
                <a:gd name="connsiteY22" fmla="*/ 340242 h 435935"/>
                <a:gd name="connsiteX23" fmla="*/ 885990 w 917888"/>
                <a:gd name="connsiteY23" fmla="*/ 233916 h 435935"/>
                <a:gd name="connsiteX24" fmla="*/ 875357 w 917888"/>
                <a:gd name="connsiteY24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85990 w 917888"/>
                <a:gd name="connsiteY22" fmla="*/ 233916 h 435935"/>
                <a:gd name="connsiteX23" fmla="*/ 875357 w 917888"/>
                <a:gd name="connsiteY23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790297 w 917888"/>
                <a:gd name="connsiteY18" fmla="*/ 372140 h 435935"/>
                <a:gd name="connsiteX19" fmla="*/ 854092 w 917888"/>
                <a:gd name="connsiteY19" fmla="*/ 414670 h 435935"/>
                <a:gd name="connsiteX20" fmla="*/ 896622 w 917888"/>
                <a:gd name="connsiteY20" fmla="*/ 404037 h 435935"/>
                <a:gd name="connsiteX21" fmla="*/ 917888 w 917888"/>
                <a:gd name="connsiteY21" fmla="*/ 340242 h 435935"/>
                <a:gd name="connsiteX22" fmla="*/ 875357 w 917888"/>
                <a:gd name="connsiteY22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05236 w 917888"/>
                <a:gd name="connsiteY16" fmla="*/ 308344 h 435935"/>
                <a:gd name="connsiteX17" fmla="*/ 726502 w 917888"/>
                <a:gd name="connsiteY17" fmla="*/ 329609 h 435935"/>
                <a:gd name="connsiteX18" fmla="*/ 854092 w 917888"/>
                <a:gd name="connsiteY18" fmla="*/ 414670 h 435935"/>
                <a:gd name="connsiteX19" fmla="*/ 896622 w 917888"/>
                <a:gd name="connsiteY19" fmla="*/ 404037 h 435935"/>
                <a:gd name="connsiteX20" fmla="*/ 917888 w 917888"/>
                <a:gd name="connsiteY20" fmla="*/ 340242 h 435935"/>
                <a:gd name="connsiteX21" fmla="*/ 875357 w 917888"/>
                <a:gd name="connsiteY21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364995 w 917888"/>
                <a:gd name="connsiteY13" fmla="*/ 329609 h 435935"/>
                <a:gd name="connsiteX14" fmla="*/ 503218 w 917888"/>
                <a:gd name="connsiteY14" fmla="*/ 287079 h 435935"/>
                <a:gd name="connsiteX15" fmla="*/ 673339 w 917888"/>
                <a:gd name="connsiteY15" fmla="*/ 297712 h 435935"/>
                <a:gd name="connsiteX16" fmla="*/ 726502 w 917888"/>
                <a:gd name="connsiteY16" fmla="*/ 329609 h 435935"/>
                <a:gd name="connsiteX17" fmla="*/ 854092 w 917888"/>
                <a:gd name="connsiteY17" fmla="*/ 414670 h 435935"/>
                <a:gd name="connsiteX18" fmla="*/ 896622 w 917888"/>
                <a:gd name="connsiteY18" fmla="*/ 404037 h 435935"/>
                <a:gd name="connsiteX19" fmla="*/ 917888 w 917888"/>
                <a:gd name="connsiteY19" fmla="*/ 340242 h 435935"/>
                <a:gd name="connsiteX20" fmla="*/ 875357 w 917888"/>
                <a:gd name="connsiteY20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279934 w 917888"/>
                <a:gd name="connsiteY11" fmla="*/ 372140 h 435935"/>
                <a:gd name="connsiteX12" fmla="*/ 343729 w 917888"/>
                <a:gd name="connsiteY12" fmla="*/ 350875 h 435935"/>
                <a:gd name="connsiteX13" fmla="*/ 503218 w 917888"/>
                <a:gd name="connsiteY13" fmla="*/ 287079 h 435935"/>
                <a:gd name="connsiteX14" fmla="*/ 673339 w 917888"/>
                <a:gd name="connsiteY14" fmla="*/ 297712 h 435935"/>
                <a:gd name="connsiteX15" fmla="*/ 726502 w 917888"/>
                <a:gd name="connsiteY15" fmla="*/ 329609 h 435935"/>
                <a:gd name="connsiteX16" fmla="*/ 854092 w 917888"/>
                <a:gd name="connsiteY16" fmla="*/ 414670 h 435935"/>
                <a:gd name="connsiteX17" fmla="*/ 896622 w 917888"/>
                <a:gd name="connsiteY17" fmla="*/ 404037 h 435935"/>
                <a:gd name="connsiteX18" fmla="*/ 917888 w 917888"/>
                <a:gd name="connsiteY18" fmla="*/ 340242 h 435935"/>
                <a:gd name="connsiteX19" fmla="*/ 875357 w 917888"/>
                <a:gd name="connsiteY19" fmla="*/ 202019 h 435935"/>
                <a:gd name="connsiteX0" fmla="*/ 875357 w 917888"/>
                <a:gd name="connsiteY0" fmla="*/ 202019 h 435935"/>
                <a:gd name="connsiteX1" fmla="*/ 875357 w 917888"/>
                <a:gd name="connsiteY1" fmla="*/ 202019 h 435935"/>
                <a:gd name="connsiteX2" fmla="*/ 609543 w 917888"/>
                <a:gd name="connsiteY2" fmla="*/ 31898 h 435935"/>
                <a:gd name="connsiteX3" fmla="*/ 428790 w 917888"/>
                <a:gd name="connsiteY3" fmla="*/ 0 h 435935"/>
                <a:gd name="connsiteX4" fmla="*/ 258669 w 917888"/>
                <a:gd name="connsiteY4" fmla="*/ 10633 h 435935"/>
                <a:gd name="connsiteX5" fmla="*/ 120446 w 917888"/>
                <a:gd name="connsiteY5" fmla="*/ 85061 h 435935"/>
                <a:gd name="connsiteX6" fmla="*/ 14120 w 917888"/>
                <a:gd name="connsiteY6" fmla="*/ 223284 h 435935"/>
                <a:gd name="connsiteX7" fmla="*/ 14120 w 917888"/>
                <a:gd name="connsiteY7" fmla="*/ 382772 h 435935"/>
                <a:gd name="connsiteX8" fmla="*/ 35385 w 917888"/>
                <a:gd name="connsiteY8" fmla="*/ 414670 h 435935"/>
                <a:gd name="connsiteX9" fmla="*/ 99181 w 917888"/>
                <a:gd name="connsiteY9" fmla="*/ 435935 h 435935"/>
                <a:gd name="connsiteX10" fmla="*/ 216139 w 917888"/>
                <a:gd name="connsiteY10" fmla="*/ 414670 h 435935"/>
                <a:gd name="connsiteX11" fmla="*/ 343729 w 917888"/>
                <a:gd name="connsiteY11" fmla="*/ 350875 h 435935"/>
                <a:gd name="connsiteX12" fmla="*/ 503218 w 917888"/>
                <a:gd name="connsiteY12" fmla="*/ 287079 h 435935"/>
                <a:gd name="connsiteX13" fmla="*/ 673339 w 917888"/>
                <a:gd name="connsiteY13" fmla="*/ 297712 h 435935"/>
                <a:gd name="connsiteX14" fmla="*/ 726502 w 917888"/>
                <a:gd name="connsiteY14" fmla="*/ 329609 h 435935"/>
                <a:gd name="connsiteX15" fmla="*/ 854092 w 917888"/>
                <a:gd name="connsiteY15" fmla="*/ 414670 h 435935"/>
                <a:gd name="connsiteX16" fmla="*/ 896622 w 917888"/>
                <a:gd name="connsiteY16" fmla="*/ 404037 h 435935"/>
                <a:gd name="connsiteX17" fmla="*/ 917888 w 917888"/>
                <a:gd name="connsiteY17" fmla="*/ 340242 h 435935"/>
                <a:gd name="connsiteX18" fmla="*/ 875357 w 917888"/>
                <a:gd name="connsiteY18" fmla="*/ 202019 h 435935"/>
                <a:gd name="connsiteX0" fmla="*/ 872900 w 915431"/>
                <a:gd name="connsiteY0" fmla="*/ 202019 h 437191"/>
                <a:gd name="connsiteX1" fmla="*/ 872900 w 915431"/>
                <a:gd name="connsiteY1" fmla="*/ 202019 h 437191"/>
                <a:gd name="connsiteX2" fmla="*/ 607086 w 915431"/>
                <a:gd name="connsiteY2" fmla="*/ 31898 h 437191"/>
                <a:gd name="connsiteX3" fmla="*/ 426333 w 915431"/>
                <a:gd name="connsiteY3" fmla="*/ 0 h 437191"/>
                <a:gd name="connsiteX4" fmla="*/ 256212 w 915431"/>
                <a:gd name="connsiteY4" fmla="*/ 10633 h 437191"/>
                <a:gd name="connsiteX5" fmla="*/ 117989 w 915431"/>
                <a:gd name="connsiteY5" fmla="*/ 85061 h 437191"/>
                <a:gd name="connsiteX6" fmla="*/ 11663 w 915431"/>
                <a:gd name="connsiteY6" fmla="*/ 223284 h 437191"/>
                <a:gd name="connsiteX7" fmla="*/ 11663 w 915431"/>
                <a:gd name="connsiteY7" fmla="*/ 382772 h 437191"/>
                <a:gd name="connsiteX8" fmla="*/ 96724 w 915431"/>
                <a:gd name="connsiteY8" fmla="*/ 435935 h 437191"/>
                <a:gd name="connsiteX9" fmla="*/ 213682 w 915431"/>
                <a:gd name="connsiteY9" fmla="*/ 414670 h 437191"/>
                <a:gd name="connsiteX10" fmla="*/ 341272 w 915431"/>
                <a:gd name="connsiteY10" fmla="*/ 350875 h 437191"/>
                <a:gd name="connsiteX11" fmla="*/ 500761 w 915431"/>
                <a:gd name="connsiteY11" fmla="*/ 287079 h 437191"/>
                <a:gd name="connsiteX12" fmla="*/ 670882 w 915431"/>
                <a:gd name="connsiteY12" fmla="*/ 297712 h 437191"/>
                <a:gd name="connsiteX13" fmla="*/ 724045 w 915431"/>
                <a:gd name="connsiteY13" fmla="*/ 329609 h 437191"/>
                <a:gd name="connsiteX14" fmla="*/ 851635 w 915431"/>
                <a:gd name="connsiteY14" fmla="*/ 414670 h 437191"/>
                <a:gd name="connsiteX15" fmla="*/ 894165 w 915431"/>
                <a:gd name="connsiteY15" fmla="*/ 404037 h 437191"/>
                <a:gd name="connsiteX16" fmla="*/ 915431 w 915431"/>
                <a:gd name="connsiteY16" fmla="*/ 340242 h 437191"/>
                <a:gd name="connsiteX17" fmla="*/ 872900 w 915431"/>
                <a:gd name="connsiteY17" fmla="*/ 202019 h 437191"/>
                <a:gd name="connsiteX0" fmla="*/ 872900 w 915431"/>
                <a:gd name="connsiteY0" fmla="*/ 196964 h 432136"/>
                <a:gd name="connsiteX1" fmla="*/ 872900 w 915431"/>
                <a:gd name="connsiteY1" fmla="*/ 196964 h 432136"/>
                <a:gd name="connsiteX2" fmla="*/ 607086 w 915431"/>
                <a:gd name="connsiteY2" fmla="*/ 26843 h 432136"/>
                <a:gd name="connsiteX3" fmla="*/ 256212 w 915431"/>
                <a:gd name="connsiteY3" fmla="*/ 5578 h 432136"/>
                <a:gd name="connsiteX4" fmla="*/ 117989 w 915431"/>
                <a:gd name="connsiteY4" fmla="*/ 80006 h 432136"/>
                <a:gd name="connsiteX5" fmla="*/ 11663 w 915431"/>
                <a:gd name="connsiteY5" fmla="*/ 218229 h 432136"/>
                <a:gd name="connsiteX6" fmla="*/ 11663 w 915431"/>
                <a:gd name="connsiteY6" fmla="*/ 377717 h 432136"/>
                <a:gd name="connsiteX7" fmla="*/ 96724 w 915431"/>
                <a:gd name="connsiteY7" fmla="*/ 430880 h 432136"/>
                <a:gd name="connsiteX8" fmla="*/ 213682 w 915431"/>
                <a:gd name="connsiteY8" fmla="*/ 409615 h 432136"/>
                <a:gd name="connsiteX9" fmla="*/ 341272 w 915431"/>
                <a:gd name="connsiteY9" fmla="*/ 345820 h 432136"/>
                <a:gd name="connsiteX10" fmla="*/ 500761 w 915431"/>
                <a:gd name="connsiteY10" fmla="*/ 282024 h 432136"/>
                <a:gd name="connsiteX11" fmla="*/ 670882 w 915431"/>
                <a:gd name="connsiteY11" fmla="*/ 292657 h 432136"/>
                <a:gd name="connsiteX12" fmla="*/ 724045 w 915431"/>
                <a:gd name="connsiteY12" fmla="*/ 324554 h 432136"/>
                <a:gd name="connsiteX13" fmla="*/ 851635 w 915431"/>
                <a:gd name="connsiteY13" fmla="*/ 409615 h 432136"/>
                <a:gd name="connsiteX14" fmla="*/ 894165 w 915431"/>
                <a:gd name="connsiteY14" fmla="*/ 398982 h 432136"/>
                <a:gd name="connsiteX15" fmla="*/ 915431 w 915431"/>
                <a:gd name="connsiteY15" fmla="*/ 335187 h 432136"/>
                <a:gd name="connsiteX16" fmla="*/ 872900 w 915431"/>
                <a:gd name="connsiteY16" fmla="*/ 196964 h 432136"/>
                <a:gd name="connsiteX0" fmla="*/ 872900 w 915431"/>
                <a:gd name="connsiteY0" fmla="*/ 175194 h 410366"/>
                <a:gd name="connsiteX1" fmla="*/ 872900 w 915431"/>
                <a:gd name="connsiteY1" fmla="*/ 175194 h 410366"/>
                <a:gd name="connsiteX2" fmla="*/ 607086 w 915431"/>
                <a:gd name="connsiteY2" fmla="*/ 5073 h 410366"/>
                <a:gd name="connsiteX3" fmla="*/ 117989 w 915431"/>
                <a:gd name="connsiteY3" fmla="*/ 58236 h 410366"/>
                <a:gd name="connsiteX4" fmla="*/ 11663 w 915431"/>
                <a:gd name="connsiteY4" fmla="*/ 196459 h 410366"/>
                <a:gd name="connsiteX5" fmla="*/ 11663 w 915431"/>
                <a:gd name="connsiteY5" fmla="*/ 355947 h 410366"/>
                <a:gd name="connsiteX6" fmla="*/ 96724 w 915431"/>
                <a:gd name="connsiteY6" fmla="*/ 409110 h 410366"/>
                <a:gd name="connsiteX7" fmla="*/ 213682 w 915431"/>
                <a:gd name="connsiteY7" fmla="*/ 387845 h 410366"/>
                <a:gd name="connsiteX8" fmla="*/ 341272 w 915431"/>
                <a:gd name="connsiteY8" fmla="*/ 324050 h 410366"/>
                <a:gd name="connsiteX9" fmla="*/ 500761 w 915431"/>
                <a:gd name="connsiteY9" fmla="*/ 260254 h 410366"/>
                <a:gd name="connsiteX10" fmla="*/ 670882 w 915431"/>
                <a:gd name="connsiteY10" fmla="*/ 270887 h 410366"/>
                <a:gd name="connsiteX11" fmla="*/ 724045 w 915431"/>
                <a:gd name="connsiteY11" fmla="*/ 302784 h 410366"/>
                <a:gd name="connsiteX12" fmla="*/ 851635 w 915431"/>
                <a:gd name="connsiteY12" fmla="*/ 387845 h 410366"/>
                <a:gd name="connsiteX13" fmla="*/ 894165 w 915431"/>
                <a:gd name="connsiteY13" fmla="*/ 377212 h 410366"/>
                <a:gd name="connsiteX14" fmla="*/ 915431 w 915431"/>
                <a:gd name="connsiteY14" fmla="*/ 313417 h 410366"/>
                <a:gd name="connsiteX15" fmla="*/ 872900 w 915431"/>
                <a:gd name="connsiteY15" fmla="*/ 175194 h 410366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72900 w 915431"/>
                <a:gd name="connsiteY0" fmla="*/ 190967 h 426139"/>
                <a:gd name="connsiteX1" fmla="*/ 872900 w 915431"/>
                <a:gd name="connsiteY1" fmla="*/ 190967 h 426139"/>
                <a:gd name="connsiteX2" fmla="*/ 607086 w 915431"/>
                <a:gd name="connsiteY2" fmla="*/ 20846 h 426139"/>
                <a:gd name="connsiteX3" fmla="*/ 259016 w 915431"/>
                <a:gd name="connsiteY3" fmla="*/ 23967 h 426139"/>
                <a:gd name="connsiteX4" fmla="*/ 11663 w 915431"/>
                <a:gd name="connsiteY4" fmla="*/ 212232 h 426139"/>
                <a:gd name="connsiteX5" fmla="*/ 11663 w 915431"/>
                <a:gd name="connsiteY5" fmla="*/ 371720 h 426139"/>
                <a:gd name="connsiteX6" fmla="*/ 96724 w 915431"/>
                <a:gd name="connsiteY6" fmla="*/ 424883 h 426139"/>
                <a:gd name="connsiteX7" fmla="*/ 213682 w 915431"/>
                <a:gd name="connsiteY7" fmla="*/ 403618 h 426139"/>
                <a:gd name="connsiteX8" fmla="*/ 341272 w 915431"/>
                <a:gd name="connsiteY8" fmla="*/ 339823 h 426139"/>
                <a:gd name="connsiteX9" fmla="*/ 500761 w 915431"/>
                <a:gd name="connsiteY9" fmla="*/ 276027 h 426139"/>
                <a:gd name="connsiteX10" fmla="*/ 670882 w 915431"/>
                <a:gd name="connsiteY10" fmla="*/ 286660 h 426139"/>
                <a:gd name="connsiteX11" fmla="*/ 724045 w 915431"/>
                <a:gd name="connsiteY11" fmla="*/ 318557 h 426139"/>
                <a:gd name="connsiteX12" fmla="*/ 851635 w 915431"/>
                <a:gd name="connsiteY12" fmla="*/ 403618 h 426139"/>
                <a:gd name="connsiteX13" fmla="*/ 894165 w 915431"/>
                <a:gd name="connsiteY13" fmla="*/ 392985 h 426139"/>
                <a:gd name="connsiteX14" fmla="*/ 915431 w 915431"/>
                <a:gd name="connsiteY14" fmla="*/ 329190 h 426139"/>
                <a:gd name="connsiteX15" fmla="*/ 872900 w 915431"/>
                <a:gd name="connsiteY15" fmla="*/ 190967 h 426139"/>
                <a:gd name="connsiteX0" fmla="*/ 865479 w 908010"/>
                <a:gd name="connsiteY0" fmla="*/ 187531 h 422703"/>
                <a:gd name="connsiteX1" fmla="*/ 865479 w 908010"/>
                <a:gd name="connsiteY1" fmla="*/ 187531 h 422703"/>
                <a:gd name="connsiteX2" fmla="*/ 599665 w 908010"/>
                <a:gd name="connsiteY2" fmla="*/ 17410 h 422703"/>
                <a:gd name="connsiteX3" fmla="*/ 251595 w 908010"/>
                <a:gd name="connsiteY3" fmla="*/ 20531 h 422703"/>
                <a:gd name="connsiteX4" fmla="*/ 22439 w 908010"/>
                <a:gd name="connsiteY4" fmla="*/ 149655 h 422703"/>
                <a:gd name="connsiteX5" fmla="*/ 4242 w 908010"/>
                <a:gd name="connsiteY5" fmla="*/ 368284 h 422703"/>
                <a:gd name="connsiteX6" fmla="*/ 89303 w 908010"/>
                <a:gd name="connsiteY6" fmla="*/ 421447 h 422703"/>
                <a:gd name="connsiteX7" fmla="*/ 206261 w 908010"/>
                <a:gd name="connsiteY7" fmla="*/ 400182 h 422703"/>
                <a:gd name="connsiteX8" fmla="*/ 333851 w 908010"/>
                <a:gd name="connsiteY8" fmla="*/ 336387 h 422703"/>
                <a:gd name="connsiteX9" fmla="*/ 493340 w 908010"/>
                <a:gd name="connsiteY9" fmla="*/ 272591 h 422703"/>
                <a:gd name="connsiteX10" fmla="*/ 663461 w 908010"/>
                <a:gd name="connsiteY10" fmla="*/ 283224 h 422703"/>
                <a:gd name="connsiteX11" fmla="*/ 716624 w 908010"/>
                <a:gd name="connsiteY11" fmla="*/ 315121 h 422703"/>
                <a:gd name="connsiteX12" fmla="*/ 844214 w 908010"/>
                <a:gd name="connsiteY12" fmla="*/ 400182 h 422703"/>
                <a:gd name="connsiteX13" fmla="*/ 886744 w 908010"/>
                <a:gd name="connsiteY13" fmla="*/ 389549 h 422703"/>
                <a:gd name="connsiteX14" fmla="*/ 908010 w 908010"/>
                <a:gd name="connsiteY14" fmla="*/ 325754 h 422703"/>
                <a:gd name="connsiteX15" fmla="*/ 865479 w 908010"/>
                <a:gd name="connsiteY15" fmla="*/ 187531 h 422703"/>
                <a:gd name="connsiteX0" fmla="*/ 871290 w 913821"/>
                <a:gd name="connsiteY0" fmla="*/ 187531 h 422703"/>
                <a:gd name="connsiteX1" fmla="*/ 871290 w 913821"/>
                <a:gd name="connsiteY1" fmla="*/ 187531 h 422703"/>
                <a:gd name="connsiteX2" fmla="*/ 605476 w 913821"/>
                <a:gd name="connsiteY2" fmla="*/ 17410 h 422703"/>
                <a:gd name="connsiteX3" fmla="*/ 257406 w 913821"/>
                <a:gd name="connsiteY3" fmla="*/ 20531 h 422703"/>
                <a:gd name="connsiteX4" fmla="*/ 28250 w 913821"/>
                <a:gd name="connsiteY4" fmla="*/ 149655 h 422703"/>
                <a:gd name="connsiteX5" fmla="*/ 10053 w 913821"/>
                <a:gd name="connsiteY5" fmla="*/ 368284 h 422703"/>
                <a:gd name="connsiteX6" fmla="*/ 95114 w 913821"/>
                <a:gd name="connsiteY6" fmla="*/ 421447 h 422703"/>
                <a:gd name="connsiteX7" fmla="*/ 212072 w 913821"/>
                <a:gd name="connsiteY7" fmla="*/ 400182 h 422703"/>
                <a:gd name="connsiteX8" fmla="*/ 339662 w 913821"/>
                <a:gd name="connsiteY8" fmla="*/ 336387 h 422703"/>
                <a:gd name="connsiteX9" fmla="*/ 499151 w 913821"/>
                <a:gd name="connsiteY9" fmla="*/ 272591 h 422703"/>
                <a:gd name="connsiteX10" fmla="*/ 669272 w 913821"/>
                <a:gd name="connsiteY10" fmla="*/ 283224 h 422703"/>
                <a:gd name="connsiteX11" fmla="*/ 722435 w 913821"/>
                <a:gd name="connsiteY11" fmla="*/ 315121 h 422703"/>
                <a:gd name="connsiteX12" fmla="*/ 850025 w 913821"/>
                <a:gd name="connsiteY12" fmla="*/ 400182 h 422703"/>
                <a:gd name="connsiteX13" fmla="*/ 892555 w 913821"/>
                <a:gd name="connsiteY13" fmla="*/ 389549 h 422703"/>
                <a:gd name="connsiteX14" fmla="*/ 913821 w 913821"/>
                <a:gd name="connsiteY14" fmla="*/ 325754 h 422703"/>
                <a:gd name="connsiteX15" fmla="*/ 871290 w 913821"/>
                <a:gd name="connsiteY15" fmla="*/ 187531 h 422703"/>
                <a:gd name="connsiteX0" fmla="*/ 862908 w 905439"/>
                <a:gd name="connsiteY0" fmla="*/ 188031 h 423203"/>
                <a:gd name="connsiteX1" fmla="*/ 862908 w 905439"/>
                <a:gd name="connsiteY1" fmla="*/ 188031 h 423203"/>
                <a:gd name="connsiteX2" fmla="*/ 597094 w 905439"/>
                <a:gd name="connsiteY2" fmla="*/ 17910 h 423203"/>
                <a:gd name="connsiteX3" fmla="*/ 249024 w 905439"/>
                <a:gd name="connsiteY3" fmla="*/ 21031 h 423203"/>
                <a:gd name="connsiteX4" fmla="*/ 47164 w 905439"/>
                <a:gd name="connsiteY4" fmla="*/ 159253 h 423203"/>
                <a:gd name="connsiteX5" fmla="*/ 1671 w 905439"/>
                <a:gd name="connsiteY5" fmla="*/ 368784 h 423203"/>
                <a:gd name="connsiteX6" fmla="*/ 86732 w 905439"/>
                <a:gd name="connsiteY6" fmla="*/ 421947 h 423203"/>
                <a:gd name="connsiteX7" fmla="*/ 203690 w 905439"/>
                <a:gd name="connsiteY7" fmla="*/ 400682 h 423203"/>
                <a:gd name="connsiteX8" fmla="*/ 331280 w 905439"/>
                <a:gd name="connsiteY8" fmla="*/ 336887 h 423203"/>
                <a:gd name="connsiteX9" fmla="*/ 490769 w 905439"/>
                <a:gd name="connsiteY9" fmla="*/ 273091 h 423203"/>
                <a:gd name="connsiteX10" fmla="*/ 660890 w 905439"/>
                <a:gd name="connsiteY10" fmla="*/ 283724 h 423203"/>
                <a:gd name="connsiteX11" fmla="*/ 714053 w 905439"/>
                <a:gd name="connsiteY11" fmla="*/ 315621 h 423203"/>
                <a:gd name="connsiteX12" fmla="*/ 841643 w 905439"/>
                <a:gd name="connsiteY12" fmla="*/ 400682 h 423203"/>
                <a:gd name="connsiteX13" fmla="*/ 884173 w 905439"/>
                <a:gd name="connsiteY13" fmla="*/ 390049 h 423203"/>
                <a:gd name="connsiteX14" fmla="*/ 905439 w 905439"/>
                <a:gd name="connsiteY14" fmla="*/ 326254 h 423203"/>
                <a:gd name="connsiteX15" fmla="*/ 862908 w 905439"/>
                <a:gd name="connsiteY15" fmla="*/ 188031 h 423203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892555 w 913821"/>
                <a:gd name="connsiteY13" fmla="*/ 389798 h 422952"/>
                <a:gd name="connsiteX14" fmla="*/ 913821 w 913821"/>
                <a:gd name="connsiteY14" fmla="*/ 326003 h 422952"/>
                <a:gd name="connsiteX15" fmla="*/ 871290 w 913821"/>
                <a:gd name="connsiteY15" fmla="*/ 187780 h 422952"/>
                <a:gd name="connsiteX0" fmla="*/ 871290 w 913821"/>
                <a:gd name="connsiteY0" fmla="*/ 187780 h 422952"/>
                <a:gd name="connsiteX1" fmla="*/ 871290 w 913821"/>
                <a:gd name="connsiteY1" fmla="*/ 187780 h 422952"/>
                <a:gd name="connsiteX2" fmla="*/ 605476 w 913821"/>
                <a:gd name="connsiteY2" fmla="*/ 17659 h 422952"/>
                <a:gd name="connsiteX3" fmla="*/ 257406 w 913821"/>
                <a:gd name="connsiteY3" fmla="*/ 20780 h 422952"/>
                <a:gd name="connsiteX4" fmla="*/ 28251 w 913821"/>
                <a:gd name="connsiteY4" fmla="*/ 154453 h 422952"/>
                <a:gd name="connsiteX5" fmla="*/ 10053 w 913821"/>
                <a:gd name="connsiteY5" fmla="*/ 368533 h 422952"/>
                <a:gd name="connsiteX6" fmla="*/ 95114 w 913821"/>
                <a:gd name="connsiteY6" fmla="*/ 421696 h 422952"/>
                <a:gd name="connsiteX7" fmla="*/ 212072 w 913821"/>
                <a:gd name="connsiteY7" fmla="*/ 400431 h 422952"/>
                <a:gd name="connsiteX8" fmla="*/ 339662 w 913821"/>
                <a:gd name="connsiteY8" fmla="*/ 336636 h 422952"/>
                <a:gd name="connsiteX9" fmla="*/ 499151 w 913821"/>
                <a:gd name="connsiteY9" fmla="*/ 272840 h 422952"/>
                <a:gd name="connsiteX10" fmla="*/ 669272 w 913821"/>
                <a:gd name="connsiteY10" fmla="*/ 283473 h 422952"/>
                <a:gd name="connsiteX11" fmla="*/ 722435 w 913821"/>
                <a:gd name="connsiteY11" fmla="*/ 315370 h 422952"/>
                <a:gd name="connsiteX12" fmla="*/ 850025 w 913821"/>
                <a:gd name="connsiteY12" fmla="*/ 400431 h 422952"/>
                <a:gd name="connsiteX13" fmla="*/ 913821 w 913821"/>
                <a:gd name="connsiteY13" fmla="*/ 326003 h 422952"/>
                <a:gd name="connsiteX14" fmla="*/ 871290 w 913821"/>
                <a:gd name="connsiteY14" fmla="*/ 187780 h 422952"/>
                <a:gd name="connsiteX0" fmla="*/ 871290 w 932018"/>
                <a:gd name="connsiteY0" fmla="*/ 187780 h 422952"/>
                <a:gd name="connsiteX1" fmla="*/ 871290 w 932018"/>
                <a:gd name="connsiteY1" fmla="*/ 187780 h 422952"/>
                <a:gd name="connsiteX2" fmla="*/ 605476 w 932018"/>
                <a:gd name="connsiteY2" fmla="*/ 17659 h 422952"/>
                <a:gd name="connsiteX3" fmla="*/ 257406 w 932018"/>
                <a:gd name="connsiteY3" fmla="*/ 20780 h 422952"/>
                <a:gd name="connsiteX4" fmla="*/ 28251 w 932018"/>
                <a:gd name="connsiteY4" fmla="*/ 154453 h 422952"/>
                <a:gd name="connsiteX5" fmla="*/ 10053 w 932018"/>
                <a:gd name="connsiteY5" fmla="*/ 368533 h 422952"/>
                <a:gd name="connsiteX6" fmla="*/ 95114 w 932018"/>
                <a:gd name="connsiteY6" fmla="*/ 421696 h 422952"/>
                <a:gd name="connsiteX7" fmla="*/ 212072 w 932018"/>
                <a:gd name="connsiteY7" fmla="*/ 400431 h 422952"/>
                <a:gd name="connsiteX8" fmla="*/ 339662 w 932018"/>
                <a:gd name="connsiteY8" fmla="*/ 336636 h 422952"/>
                <a:gd name="connsiteX9" fmla="*/ 499151 w 932018"/>
                <a:gd name="connsiteY9" fmla="*/ 272840 h 422952"/>
                <a:gd name="connsiteX10" fmla="*/ 669272 w 932018"/>
                <a:gd name="connsiteY10" fmla="*/ 283473 h 422952"/>
                <a:gd name="connsiteX11" fmla="*/ 722435 w 932018"/>
                <a:gd name="connsiteY11" fmla="*/ 315370 h 422952"/>
                <a:gd name="connsiteX12" fmla="*/ 850025 w 932018"/>
                <a:gd name="connsiteY12" fmla="*/ 400431 h 422952"/>
                <a:gd name="connsiteX13" fmla="*/ 932018 w 932018"/>
                <a:gd name="connsiteY13" fmla="*/ 289608 h 422952"/>
                <a:gd name="connsiteX14" fmla="*/ 871290 w 932018"/>
                <a:gd name="connsiteY14" fmla="*/ 187780 h 422952"/>
                <a:gd name="connsiteX0" fmla="*/ 932018 w 932662"/>
                <a:gd name="connsiteY0" fmla="*/ 289608 h 422952"/>
                <a:gd name="connsiteX1" fmla="*/ 871290 w 932662"/>
                <a:gd name="connsiteY1" fmla="*/ 187780 h 422952"/>
                <a:gd name="connsiteX2" fmla="*/ 605476 w 932662"/>
                <a:gd name="connsiteY2" fmla="*/ 17659 h 422952"/>
                <a:gd name="connsiteX3" fmla="*/ 257406 w 932662"/>
                <a:gd name="connsiteY3" fmla="*/ 20780 h 422952"/>
                <a:gd name="connsiteX4" fmla="*/ 28251 w 932662"/>
                <a:gd name="connsiteY4" fmla="*/ 154453 h 422952"/>
                <a:gd name="connsiteX5" fmla="*/ 10053 w 932662"/>
                <a:gd name="connsiteY5" fmla="*/ 368533 h 422952"/>
                <a:gd name="connsiteX6" fmla="*/ 95114 w 932662"/>
                <a:gd name="connsiteY6" fmla="*/ 421696 h 422952"/>
                <a:gd name="connsiteX7" fmla="*/ 212072 w 932662"/>
                <a:gd name="connsiteY7" fmla="*/ 400431 h 422952"/>
                <a:gd name="connsiteX8" fmla="*/ 339662 w 932662"/>
                <a:gd name="connsiteY8" fmla="*/ 336636 h 422952"/>
                <a:gd name="connsiteX9" fmla="*/ 499151 w 932662"/>
                <a:gd name="connsiteY9" fmla="*/ 272840 h 422952"/>
                <a:gd name="connsiteX10" fmla="*/ 669272 w 932662"/>
                <a:gd name="connsiteY10" fmla="*/ 283473 h 422952"/>
                <a:gd name="connsiteX11" fmla="*/ 722435 w 932662"/>
                <a:gd name="connsiteY11" fmla="*/ 315370 h 422952"/>
                <a:gd name="connsiteX12" fmla="*/ 850025 w 932662"/>
                <a:gd name="connsiteY12" fmla="*/ 400431 h 422952"/>
                <a:gd name="connsiteX13" fmla="*/ 932018 w 932662"/>
                <a:gd name="connsiteY13" fmla="*/ 289608 h 422952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722435 w 932179"/>
                <a:gd name="connsiteY11" fmla="*/ 310591 h 418173"/>
                <a:gd name="connsiteX12" fmla="*/ 850025 w 932179"/>
                <a:gd name="connsiteY12" fmla="*/ 395652 h 418173"/>
                <a:gd name="connsiteX13" fmla="*/ 932018 w 932179"/>
                <a:gd name="connsiteY13" fmla="*/ 284829 h 418173"/>
                <a:gd name="connsiteX0" fmla="*/ 932018 w 932179"/>
                <a:gd name="connsiteY0" fmla="*/ 284829 h 418173"/>
                <a:gd name="connsiteX1" fmla="*/ 825797 w 932179"/>
                <a:gd name="connsiteY1" fmla="*/ 110213 h 418173"/>
                <a:gd name="connsiteX2" fmla="*/ 605476 w 932179"/>
                <a:gd name="connsiteY2" fmla="*/ 12880 h 418173"/>
                <a:gd name="connsiteX3" fmla="*/ 257406 w 932179"/>
                <a:gd name="connsiteY3" fmla="*/ 16001 h 418173"/>
                <a:gd name="connsiteX4" fmla="*/ 28251 w 932179"/>
                <a:gd name="connsiteY4" fmla="*/ 149674 h 418173"/>
                <a:gd name="connsiteX5" fmla="*/ 10053 w 932179"/>
                <a:gd name="connsiteY5" fmla="*/ 363754 h 418173"/>
                <a:gd name="connsiteX6" fmla="*/ 95114 w 932179"/>
                <a:gd name="connsiteY6" fmla="*/ 416917 h 418173"/>
                <a:gd name="connsiteX7" fmla="*/ 212072 w 932179"/>
                <a:gd name="connsiteY7" fmla="*/ 395652 h 418173"/>
                <a:gd name="connsiteX8" fmla="*/ 339662 w 932179"/>
                <a:gd name="connsiteY8" fmla="*/ 331857 h 418173"/>
                <a:gd name="connsiteX9" fmla="*/ 499151 w 932179"/>
                <a:gd name="connsiteY9" fmla="*/ 268061 h 418173"/>
                <a:gd name="connsiteX10" fmla="*/ 669272 w 932179"/>
                <a:gd name="connsiteY10" fmla="*/ 278694 h 418173"/>
                <a:gd name="connsiteX11" fmla="*/ 850025 w 932179"/>
                <a:gd name="connsiteY11" fmla="*/ 395652 h 418173"/>
                <a:gd name="connsiteX12" fmla="*/ 932018 w 932179"/>
                <a:gd name="connsiteY12" fmla="*/ 284829 h 418173"/>
                <a:gd name="connsiteX0" fmla="*/ 932018 w 932179"/>
                <a:gd name="connsiteY0" fmla="*/ 284829 h 419365"/>
                <a:gd name="connsiteX1" fmla="*/ 825797 w 932179"/>
                <a:gd name="connsiteY1" fmla="*/ 110213 h 419365"/>
                <a:gd name="connsiteX2" fmla="*/ 605476 w 932179"/>
                <a:gd name="connsiteY2" fmla="*/ 12880 h 419365"/>
                <a:gd name="connsiteX3" fmla="*/ 257406 w 932179"/>
                <a:gd name="connsiteY3" fmla="*/ 16001 h 419365"/>
                <a:gd name="connsiteX4" fmla="*/ 28251 w 932179"/>
                <a:gd name="connsiteY4" fmla="*/ 149674 h 419365"/>
                <a:gd name="connsiteX5" fmla="*/ 10053 w 932179"/>
                <a:gd name="connsiteY5" fmla="*/ 363754 h 419365"/>
                <a:gd name="connsiteX6" fmla="*/ 95114 w 932179"/>
                <a:gd name="connsiteY6" fmla="*/ 416917 h 419365"/>
                <a:gd name="connsiteX7" fmla="*/ 212072 w 932179"/>
                <a:gd name="connsiteY7" fmla="*/ 395652 h 419365"/>
                <a:gd name="connsiteX8" fmla="*/ 499151 w 932179"/>
                <a:gd name="connsiteY8" fmla="*/ 268061 h 419365"/>
                <a:gd name="connsiteX9" fmla="*/ 669272 w 932179"/>
                <a:gd name="connsiteY9" fmla="*/ 278694 h 419365"/>
                <a:gd name="connsiteX10" fmla="*/ 850025 w 932179"/>
                <a:gd name="connsiteY10" fmla="*/ 395652 h 419365"/>
                <a:gd name="connsiteX11" fmla="*/ 932018 w 932179"/>
                <a:gd name="connsiteY11" fmla="*/ 284829 h 419365"/>
                <a:gd name="connsiteX0" fmla="*/ 932018 w 933188"/>
                <a:gd name="connsiteY0" fmla="*/ 269358 h 403894"/>
                <a:gd name="connsiteX1" fmla="*/ 825797 w 933188"/>
                <a:gd name="connsiteY1" fmla="*/ 94742 h 403894"/>
                <a:gd name="connsiteX2" fmla="*/ 257406 w 933188"/>
                <a:gd name="connsiteY2" fmla="*/ 530 h 403894"/>
                <a:gd name="connsiteX3" fmla="*/ 28251 w 933188"/>
                <a:gd name="connsiteY3" fmla="*/ 134203 h 403894"/>
                <a:gd name="connsiteX4" fmla="*/ 10053 w 933188"/>
                <a:gd name="connsiteY4" fmla="*/ 348283 h 403894"/>
                <a:gd name="connsiteX5" fmla="*/ 95114 w 933188"/>
                <a:gd name="connsiteY5" fmla="*/ 401446 h 403894"/>
                <a:gd name="connsiteX6" fmla="*/ 212072 w 933188"/>
                <a:gd name="connsiteY6" fmla="*/ 380181 h 403894"/>
                <a:gd name="connsiteX7" fmla="*/ 499151 w 933188"/>
                <a:gd name="connsiteY7" fmla="*/ 252590 h 403894"/>
                <a:gd name="connsiteX8" fmla="*/ 669272 w 933188"/>
                <a:gd name="connsiteY8" fmla="*/ 263223 h 403894"/>
                <a:gd name="connsiteX9" fmla="*/ 850025 w 933188"/>
                <a:gd name="connsiteY9" fmla="*/ 380181 h 403894"/>
                <a:gd name="connsiteX10" fmla="*/ 932018 w 933188"/>
                <a:gd name="connsiteY10" fmla="*/ 269358 h 403894"/>
                <a:gd name="connsiteX0" fmla="*/ 946070 w 946337"/>
                <a:gd name="connsiteY0" fmla="*/ 301042 h 435578"/>
                <a:gd name="connsiteX1" fmla="*/ 839849 w 946337"/>
                <a:gd name="connsiteY1" fmla="*/ 126426 h 435578"/>
                <a:gd name="connsiteX2" fmla="*/ 476175 w 946337"/>
                <a:gd name="connsiteY2" fmla="*/ 370 h 435578"/>
                <a:gd name="connsiteX3" fmla="*/ 42303 w 946337"/>
                <a:gd name="connsiteY3" fmla="*/ 165887 h 435578"/>
                <a:gd name="connsiteX4" fmla="*/ 24105 w 946337"/>
                <a:gd name="connsiteY4" fmla="*/ 379967 h 435578"/>
                <a:gd name="connsiteX5" fmla="*/ 109166 w 946337"/>
                <a:gd name="connsiteY5" fmla="*/ 433130 h 435578"/>
                <a:gd name="connsiteX6" fmla="*/ 226124 w 946337"/>
                <a:gd name="connsiteY6" fmla="*/ 411865 h 435578"/>
                <a:gd name="connsiteX7" fmla="*/ 513203 w 946337"/>
                <a:gd name="connsiteY7" fmla="*/ 284274 h 435578"/>
                <a:gd name="connsiteX8" fmla="*/ 683324 w 946337"/>
                <a:gd name="connsiteY8" fmla="*/ 294907 h 435578"/>
                <a:gd name="connsiteX9" fmla="*/ 864077 w 946337"/>
                <a:gd name="connsiteY9" fmla="*/ 411865 h 435578"/>
                <a:gd name="connsiteX10" fmla="*/ 946070 w 946337"/>
                <a:gd name="connsiteY10" fmla="*/ 301042 h 435578"/>
                <a:gd name="connsiteX0" fmla="*/ 942287 w 942639"/>
                <a:gd name="connsiteY0" fmla="*/ 301042 h 435578"/>
                <a:gd name="connsiteX1" fmla="*/ 836066 w 942639"/>
                <a:gd name="connsiteY1" fmla="*/ 126426 h 435578"/>
                <a:gd name="connsiteX2" fmla="*/ 417801 w 942639"/>
                <a:gd name="connsiteY2" fmla="*/ 370 h 435578"/>
                <a:gd name="connsiteX3" fmla="*/ 38520 w 942639"/>
                <a:gd name="connsiteY3" fmla="*/ 165887 h 435578"/>
                <a:gd name="connsiteX4" fmla="*/ 20322 w 942639"/>
                <a:gd name="connsiteY4" fmla="*/ 379967 h 435578"/>
                <a:gd name="connsiteX5" fmla="*/ 105383 w 942639"/>
                <a:gd name="connsiteY5" fmla="*/ 433130 h 435578"/>
                <a:gd name="connsiteX6" fmla="*/ 222341 w 942639"/>
                <a:gd name="connsiteY6" fmla="*/ 411865 h 435578"/>
                <a:gd name="connsiteX7" fmla="*/ 509420 w 942639"/>
                <a:gd name="connsiteY7" fmla="*/ 284274 h 435578"/>
                <a:gd name="connsiteX8" fmla="*/ 679541 w 942639"/>
                <a:gd name="connsiteY8" fmla="*/ 294907 h 435578"/>
                <a:gd name="connsiteX9" fmla="*/ 860294 w 942639"/>
                <a:gd name="connsiteY9" fmla="*/ 411865 h 435578"/>
                <a:gd name="connsiteX10" fmla="*/ 942287 w 942639"/>
                <a:gd name="connsiteY10" fmla="*/ 301042 h 435578"/>
                <a:gd name="connsiteX0" fmla="*/ 942287 w 942639"/>
                <a:gd name="connsiteY0" fmla="*/ 301042 h 434686"/>
                <a:gd name="connsiteX1" fmla="*/ 836066 w 942639"/>
                <a:gd name="connsiteY1" fmla="*/ 126426 h 434686"/>
                <a:gd name="connsiteX2" fmla="*/ 417801 w 942639"/>
                <a:gd name="connsiteY2" fmla="*/ 370 h 434686"/>
                <a:gd name="connsiteX3" fmla="*/ 38520 w 942639"/>
                <a:gd name="connsiteY3" fmla="*/ 165887 h 434686"/>
                <a:gd name="connsiteX4" fmla="*/ 20322 w 942639"/>
                <a:gd name="connsiteY4" fmla="*/ 379967 h 434686"/>
                <a:gd name="connsiteX5" fmla="*/ 105383 w 942639"/>
                <a:gd name="connsiteY5" fmla="*/ 433130 h 434686"/>
                <a:gd name="connsiteX6" fmla="*/ 222341 w 942639"/>
                <a:gd name="connsiteY6" fmla="*/ 411865 h 434686"/>
                <a:gd name="connsiteX7" fmla="*/ 445731 w 942639"/>
                <a:gd name="connsiteY7" fmla="*/ 325217 h 434686"/>
                <a:gd name="connsiteX8" fmla="*/ 679541 w 942639"/>
                <a:gd name="connsiteY8" fmla="*/ 294907 h 434686"/>
                <a:gd name="connsiteX9" fmla="*/ 860294 w 942639"/>
                <a:gd name="connsiteY9" fmla="*/ 411865 h 434686"/>
                <a:gd name="connsiteX10" fmla="*/ 942287 w 942639"/>
                <a:gd name="connsiteY10" fmla="*/ 301042 h 434686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686452 w 949550"/>
                <a:gd name="connsiteY7" fmla="*/ 294907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6770"/>
                <a:gd name="connsiteX1" fmla="*/ 842977 w 949550"/>
                <a:gd name="connsiteY1" fmla="*/ 126426 h 416770"/>
                <a:gd name="connsiteX2" fmla="*/ 424712 w 949550"/>
                <a:gd name="connsiteY2" fmla="*/ 370 h 416770"/>
                <a:gd name="connsiteX3" fmla="*/ 45431 w 949550"/>
                <a:gd name="connsiteY3" fmla="*/ 165887 h 416770"/>
                <a:gd name="connsiteX4" fmla="*/ 27233 w 949550"/>
                <a:gd name="connsiteY4" fmla="*/ 379967 h 416770"/>
                <a:gd name="connsiteX5" fmla="*/ 229252 w 949550"/>
                <a:gd name="connsiteY5" fmla="*/ 411865 h 416770"/>
                <a:gd name="connsiteX6" fmla="*/ 452642 w 949550"/>
                <a:gd name="connsiteY6" fmla="*/ 325217 h 416770"/>
                <a:gd name="connsiteX7" fmla="*/ 590918 w 949550"/>
                <a:gd name="connsiteY7" fmla="*/ 276710 h 416770"/>
                <a:gd name="connsiteX8" fmla="*/ 867205 w 949550"/>
                <a:gd name="connsiteY8" fmla="*/ 411865 h 416770"/>
                <a:gd name="connsiteX9" fmla="*/ 949198 w 949550"/>
                <a:gd name="connsiteY9" fmla="*/ 301042 h 416770"/>
                <a:gd name="connsiteX0" fmla="*/ 949198 w 949550"/>
                <a:gd name="connsiteY0" fmla="*/ 301042 h 418454"/>
                <a:gd name="connsiteX1" fmla="*/ 842977 w 949550"/>
                <a:gd name="connsiteY1" fmla="*/ 126426 h 418454"/>
                <a:gd name="connsiteX2" fmla="*/ 424712 w 949550"/>
                <a:gd name="connsiteY2" fmla="*/ 370 h 418454"/>
                <a:gd name="connsiteX3" fmla="*/ 45431 w 949550"/>
                <a:gd name="connsiteY3" fmla="*/ 165887 h 418454"/>
                <a:gd name="connsiteX4" fmla="*/ 27233 w 949550"/>
                <a:gd name="connsiteY4" fmla="*/ 379967 h 418454"/>
                <a:gd name="connsiteX5" fmla="*/ 229252 w 949550"/>
                <a:gd name="connsiteY5" fmla="*/ 411865 h 418454"/>
                <a:gd name="connsiteX6" fmla="*/ 352558 w 949550"/>
                <a:gd name="connsiteY6" fmla="*/ 302471 h 418454"/>
                <a:gd name="connsiteX7" fmla="*/ 590918 w 949550"/>
                <a:gd name="connsiteY7" fmla="*/ 276710 h 418454"/>
                <a:gd name="connsiteX8" fmla="*/ 867205 w 949550"/>
                <a:gd name="connsiteY8" fmla="*/ 411865 h 418454"/>
                <a:gd name="connsiteX9" fmla="*/ 949198 w 949550"/>
                <a:gd name="connsiteY9" fmla="*/ 301042 h 418454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51145 w 948137"/>
                <a:gd name="connsiteY6" fmla="*/ 302471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401187 w 948137"/>
                <a:gd name="connsiteY6" fmla="*/ 266076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411875"/>
                <a:gd name="connsiteX1" fmla="*/ 841564 w 948137"/>
                <a:gd name="connsiteY1" fmla="*/ 126426 h 411875"/>
                <a:gd name="connsiteX2" fmla="*/ 423299 w 948137"/>
                <a:gd name="connsiteY2" fmla="*/ 370 h 411875"/>
                <a:gd name="connsiteX3" fmla="*/ 44018 w 948137"/>
                <a:gd name="connsiteY3" fmla="*/ 165887 h 411875"/>
                <a:gd name="connsiteX4" fmla="*/ 25820 w 948137"/>
                <a:gd name="connsiteY4" fmla="*/ 379967 h 411875"/>
                <a:gd name="connsiteX5" fmla="*/ 205093 w 948137"/>
                <a:gd name="connsiteY5" fmla="*/ 370922 h 411875"/>
                <a:gd name="connsiteX6" fmla="*/ 369342 w 948137"/>
                <a:gd name="connsiteY6" fmla="*/ 275174 h 411875"/>
                <a:gd name="connsiteX7" fmla="*/ 589505 w 948137"/>
                <a:gd name="connsiteY7" fmla="*/ 276710 h 411875"/>
                <a:gd name="connsiteX8" fmla="*/ 865792 w 948137"/>
                <a:gd name="connsiteY8" fmla="*/ 411865 h 411875"/>
                <a:gd name="connsiteX9" fmla="*/ 947785 w 948137"/>
                <a:gd name="connsiteY9" fmla="*/ 301042 h 411875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47785 w 948137"/>
                <a:gd name="connsiteY0" fmla="*/ 301042 h 396757"/>
                <a:gd name="connsiteX1" fmla="*/ 841564 w 948137"/>
                <a:gd name="connsiteY1" fmla="*/ 126426 h 396757"/>
                <a:gd name="connsiteX2" fmla="*/ 423299 w 948137"/>
                <a:gd name="connsiteY2" fmla="*/ 370 h 396757"/>
                <a:gd name="connsiteX3" fmla="*/ 44018 w 948137"/>
                <a:gd name="connsiteY3" fmla="*/ 165887 h 396757"/>
                <a:gd name="connsiteX4" fmla="*/ 25820 w 948137"/>
                <a:gd name="connsiteY4" fmla="*/ 379967 h 396757"/>
                <a:gd name="connsiteX5" fmla="*/ 205093 w 948137"/>
                <a:gd name="connsiteY5" fmla="*/ 370922 h 396757"/>
                <a:gd name="connsiteX6" fmla="*/ 369342 w 948137"/>
                <a:gd name="connsiteY6" fmla="*/ 275174 h 396757"/>
                <a:gd name="connsiteX7" fmla="*/ 589505 w 948137"/>
                <a:gd name="connsiteY7" fmla="*/ 276710 h 396757"/>
                <a:gd name="connsiteX8" fmla="*/ 811201 w 948137"/>
                <a:gd name="connsiteY8" fmla="*/ 389119 h 396757"/>
                <a:gd name="connsiteX9" fmla="*/ 947785 w 948137"/>
                <a:gd name="connsiteY9" fmla="*/ 301042 h 396757"/>
                <a:gd name="connsiteX0" fmla="*/ 934138 w 934705"/>
                <a:gd name="connsiteY0" fmla="*/ 278282 h 396743"/>
                <a:gd name="connsiteX1" fmla="*/ 841564 w 934705"/>
                <a:gd name="connsiteY1" fmla="*/ 126412 h 396743"/>
                <a:gd name="connsiteX2" fmla="*/ 423299 w 934705"/>
                <a:gd name="connsiteY2" fmla="*/ 356 h 396743"/>
                <a:gd name="connsiteX3" fmla="*/ 44018 w 934705"/>
                <a:gd name="connsiteY3" fmla="*/ 165873 h 396743"/>
                <a:gd name="connsiteX4" fmla="*/ 25820 w 934705"/>
                <a:gd name="connsiteY4" fmla="*/ 379953 h 396743"/>
                <a:gd name="connsiteX5" fmla="*/ 205093 w 934705"/>
                <a:gd name="connsiteY5" fmla="*/ 370908 h 396743"/>
                <a:gd name="connsiteX6" fmla="*/ 369342 w 934705"/>
                <a:gd name="connsiteY6" fmla="*/ 275160 h 396743"/>
                <a:gd name="connsiteX7" fmla="*/ 589505 w 934705"/>
                <a:gd name="connsiteY7" fmla="*/ 276696 h 396743"/>
                <a:gd name="connsiteX8" fmla="*/ 811201 w 934705"/>
                <a:gd name="connsiteY8" fmla="*/ 389105 h 396743"/>
                <a:gd name="connsiteX9" fmla="*/ 934138 w 934705"/>
                <a:gd name="connsiteY9" fmla="*/ 278282 h 396743"/>
                <a:gd name="connsiteX0" fmla="*/ 934138 w 935179"/>
                <a:gd name="connsiteY0" fmla="*/ 280855 h 399316"/>
                <a:gd name="connsiteX1" fmla="*/ 746029 w 935179"/>
                <a:gd name="connsiteY1" fmla="*/ 78943 h 399316"/>
                <a:gd name="connsiteX2" fmla="*/ 423299 w 935179"/>
                <a:gd name="connsiteY2" fmla="*/ 2929 h 399316"/>
                <a:gd name="connsiteX3" fmla="*/ 44018 w 935179"/>
                <a:gd name="connsiteY3" fmla="*/ 168446 h 399316"/>
                <a:gd name="connsiteX4" fmla="*/ 25820 w 935179"/>
                <a:gd name="connsiteY4" fmla="*/ 382526 h 399316"/>
                <a:gd name="connsiteX5" fmla="*/ 205093 w 935179"/>
                <a:gd name="connsiteY5" fmla="*/ 373481 h 399316"/>
                <a:gd name="connsiteX6" fmla="*/ 369342 w 935179"/>
                <a:gd name="connsiteY6" fmla="*/ 277733 h 399316"/>
                <a:gd name="connsiteX7" fmla="*/ 589505 w 935179"/>
                <a:gd name="connsiteY7" fmla="*/ 279269 h 399316"/>
                <a:gd name="connsiteX8" fmla="*/ 811201 w 935179"/>
                <a:gd name="connsiteY8" fmla="*/ 391678 h 399316"/>
                <a:gd name="connsiteX9" fmla="*/ 934138 w 935179"/>
                <a:gd name="connsiteY9" fmla="*/ 280855 h 399316"/>
                <a:gd name="connsiteX0" fmla="*/ 934138 w 935179"/>
                <a:gd name="connsiteY0" fmla="*/ 280457 h 398918"/>
                <a:gd name="connsiteX1" fmla="*/ 746029 w 935179"/>
                <a:gd name="connsiteY1" fmla="*/ 78545 h 398918"/>
                <a:gd name="connsiteX2" fmla="*/ 423299 w 935179"/>
                <a:gd name="connsiteY2" fmla="*/ 2531 h 398918"/>
                <a:gd name="connsiteX3" fmla="*/ 44018 w 935179"/>
                <a:gd name="connsiteY3" fmla="*/ 168048 h 398918"/>
                <a:gd name="connsiteX4" fmla="*/ 25820 w 935179"/>
                <a:gd name="connsiteY4" fmla="*/ 382128 h 398918"/>
                <a:gd name="connsiteX5" fmla="*/ 205093 w 935179"/>
                <a:gd name="connsiteY5" fmla="*/ 373083 h 398918"/>
                <a:gd name="connsiteX6" fmla="*/ 369342 w 935179"/>
                <a:gd name="connsiteY6" fmla="*/ 277335 h 398918"/>
                <a:gd name="connsiteX7" fmla="*/ 589505 w 935179"/>
                <a:gd name="connsiteY7" fmla="*/ 278871 h 398918"/>
                <a:gd name="connsiteX8" fmla="*/ 811201 w 935179"/>
                <a:gd name="connsiteY8" fmla="*/ 391280 h 398918"/>
                <a:gd name="connsiteX9" fmla="*/ 934138 w 935179"/>
                <a:gd name="connsiteY9" fmla="*/ 280457 h 39891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34138 w 935179"/>
                <a:gd name="connsiteY0" fmla="*/ 280167 h 398628"/>
                <a:gd name="connsiteX1" fmla="*/ 746029 w 935179"/>
                <a:gd name="connsiteY1" fmla="*/ 78255 h 398628"/>
                <a:gd name="connsiteX2" fmla="*/ 423299 w 935179"/>
                <a:gd name="connsiteY2" fmla="*/ 2241 h 398628"/>
                <a:gd name="connsiteX3" fmla="*/ 44018 w 935179"/>
                <a:gd name="connsiteY3" fmla="*/ 167758 h 398628"/>
                <a:gd name="connsiteX4" fmla="*/ 25820 w 935179"/>
                <a:gd name="connsiteY4" fmla="*/ 381838 h 398628"/>
                <a:gd name="connsiteX5" fmla="*/ 205093 w 935179"/>
                <a:gd name="connsiteY5" fmla="*/ 372793 h 398628"/>
                <a:gd name="connsiteX6" fmla="*/ 369342 w 935179"/>
                <a:gd name="connsiteY6" fmla="*/ 277045 h 398628"/>
                <a:gd name="connsiteX7" fmla="*/ 589505 w 935179"/>
                <a:gd name="connsiteY7" fmla="*/ 278581 h 398628"/>
                <a:gd name="connsiteX8" fmla="*/ 811201 w 935179"/>
                <a:gd name="connsiteY8" fmla="*/ 390990 h 398628"/>
                <a:gd name="connsiteX9" fmla="*/ 934138 w 935179"/>
                <a:gd name="connsiteY9" fmla="*/ 280167 h 398628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3939 w 914980"/>
                <a:gd name="connsiteY0" fmla="*/ 278467 h 400623"/>
                <a:gd name="connsiteX1" fmla="*/ 725830 w 914980"/>
                <a:gd name="connsiteY1" fmla="*/ 76555 h 400623"/>
                <a:gd name="connsiteX2" fmla="*/ 403100 w 914980"/>
                <a:gd name="connsiteY2" fmla="*/ 541 h 400623"/>
                <a:gd name="connsiteX3" fmla="*/ 78410 w 914980"/>
                <a:gd name="connsiteY3" fmla="*/ 116016 h 400623"/>
                <a:gd name="connsiteX4" fmla="*/ 5621 w 914980"/>
                <a:gd name="connsiteY4" fmla="*/ 380138 h 400623"/>
                <a:gd name="connsiteX5" fmla="*/ 184894 w 914980"/>
                <a:gd name="connsiteY5" fmla="*/ 371093 h 400623"/>
                <a:gd name="connsiteX6" fmla="*/ 349143 w 914980"/>
                <a:gd name="connsiteY6" fmla="*/ 275345 h 400623"/>
                <a:gd name="connsiteX7" fmla="*/ 569306 w 914980"/>
                <a:gd name="connsiteY7" fmla="*/ 276881 h 400623"/>
                <a:gd name="connsiteX8" fmla="*/ 791002 w 914980"/>
                <a:gd name="connsiteY8" fmla="*/ 389290 h 400623"/>
                <a:gd name="connsiteX9" fmla="*/ 913939 w 914980"/>
                <a:gd name="connsiteY9" fmla="*/ 278467 h 400623"/>
                <a:gd name="connsiteX0" fmla="*/ 911921 w 912962"/>
                <a:gd name="connsiteY0" fmla="*/ 278467 h 400623"/>
                <a:gd name="connsiteX1" fmla="*/ 723812 w 912962"/>
                <a:gd name="connsiteY1" fmla="*/ 76555 h 400623"/>
                <a:gd name="connsiteX2" fmla="*/ 401082 w 912962"/>
                <a:gd name="connsiteY2" fmla="*/ 541 h 400623"/>
                <a:gd name="connsiteX3" fmla="*/ 76392 w 912962"/>
                <a:gd name="connsiteY3" fmla="*/ 116016 h 400623"/>
                <a:gd name="connsiteX4" fmla="*/ 3603 w 912962"/>
                <a:gd name="connsiteY4" fmla="*/ 380138 h 400623"/>
                <a:gd name="connsiteX5" fmla="*/ 182876 w 912962"/>
                <a:gd name="connsiteY5" fmla="*/ 371093 h 400623"/>
                <a:gd name="connsiteX6" fmla="*/ 347125 w 912962"/>
                <a:gd name="connsiteY6" fmla="*/ 275345 h 400623"/>
                <a:gd name="connsiteX7" fmla="*/ 567288 w 912962"/>
                <a:gd name="connsiteY7" fmla="*/ 276881 h 400623"/>
                <a:gd name="connsiteX8" fmla="*/ 788984 w 912962"/>
                <a:gd name="connsiteY8" fmla="*/ 389290 h 400623"/>
                <a:gd name="connsiteX9" fmla="*/ 911921 w 912962"/>
                <a:gd name="connsiteY9" fmla="*/ 278467 h 400623"/>
                <a:gd name="connsiteX0" fmla="*/ 926487 w 927528"/>
                <a:gd name="connsiteY0" fmla="*/ 278467 h 389290"/>
                <a:gd name="connsiteX1" fmla="*/ 738378 w 927528"/>
                <a:gd name="connsiteY1" fmla="*/ 76555 h 389290"/>
                <a:gd name="connsiteX2" fmla="*/ 415648 w 927528"/>
                <a:gd name="connsiteY2" fmla="*/ 541 h 389290"/>
                <a:gd name="connsiteX3" fmla="*/ 90958 w 927528"/>
                <a:gd name="connsiteY3" fmla="*/ 116016 h 389290"/>
                <a:gd name="connsiteX4" fmla="*/ 4521 w 927528"/>
                <a:gd name="connsiteY4" fmla="*/ 311899 h 389290"/>
                <a:gd name="connsiteX5" fmla="*/ 197442 w 927528"/>
                <a:gd name="connsiteY5" fmla="*/ 371093 h 389290"/>
                <a:gd name="connsiteX6" fmla="*/ 361691 w 927528"/>
                <a:gd name="connsiteY6" fmla="*/ 275345 h 389290"/>
                <a:gd name="connsiteX7" fmla="*/ 581854 w 927528"/>
                <a:gd name="connsiteY7" fmla="*/ 276881 h 389290"/>
                <a:gd name="connsiteX8" fmla="*/ 803550 w 927528"/>
                <a:gd name="connsiteY8" fmla="*/ 389290 h 389290"/>
                <a:gd name="connsiteX9" fmla="*/ 926487 w 927528"/>
                <a:gd name="connsiteY9" fmla="*/ 278467 h 389290"/>
                <a:gd name="connsiteX0" fmla="*/ 924938 w 925979"/>
                <a:gd name="connsiteY0" fmla="*/ 278467 h 389290"/>
                <a:gd name="connsiteX1" fmla="*/ 736829 w 925979"/>
                <a:gd name="connsiteY1" fmla="*/ 76555 h 389290"/>
                <a:gd name="connsiteX2" fmla="*/ 414099 w 925979"/>
                <a:gd name="connsiteY2" fmla="*/ 541 h 389290"/>
                <a:gd name="connsiteX3" fmla="*/ 89409 w 925979"/>
                <a:gd name="connsiteY3" fmla="*/ 116016 h 389290"/>
                <a:gd name="connsiteX4" fmla="*/ 2972 w 925979"/>
                <a:gd name="connsiteY4" fmla="*/ 311899 h 389290"/>
                <a:gd name="connsiteX5" fmla="*/ 168597 w 925979"/>
                <a:gd name="connsiteY5" fmla="*/ 384740 h 389290"/>
                <a:gd name="connsiteX6" fmla="*/ 360142 w 925979"/>
                <a:gd name="connsiteY6" fmla="*/ 275345 h 389290"/>
                <a:gd name="connsiteX7" fmla="*/ 580305 w 925979"/>
                <a:gd name="connsiteY7" fmla="*/ 276881 h 389290"/>
                <a:gd name="connsiteX8" fmla="*/ 802001 w 925979"/>
                <a:gd name="connsiteY8" fmla="*/ 389290 h 389290"/>
                <a:gd name="connsiteX9" fmla="*/ 924938 w 925979"/>
                <a:gd name="connsiteY9" fmla="*/ 278467 h 389290"/>
                <a:gd name="connsiteX0" fmla="*/ 924938 w 925979"/>
                <a:gd name="connsiteY0" fmla="*/ 278467 h 391027"/>
                <a:gd name="connsiteX1" fmla="*/ 736829 w 925979"/>
                <a:gd name="connsiteY1" fmla="*/ 76555 h 391027"/>
                <a:gd name="connsiteX2" fmla="*/ 414099 w 925979"/>
                <a:gd name="connsiteY2" fmla="*/ 541 h 391027"/>
                <a:gd name="connsiteX3" fmla="*/ 89409 w 925979"/>
                <a:gd name="connsiteY3" fmla="*/ 116016 h 391027"/>
                <a:gd name="connsiteX4" fmla="*/ 2972 w 925979"/>
                <a:gd name="connsiteY4" fmla="*/ 311899 h 391027"/>
                <a:gd name="connsiteX5" fmla="*/ 168597 w 925979"/>
                <a:gd name="connsiteY5" fmla="*/ 384740 h 391027"/>
                <a:gd name="connsiteX6" fmla="*/ 360142 w 925979"/>
                <a:gd name="connsiteY6" fmla="*/ 275345 h 391027"/>
                <a:gd name="connsiteX7" fmla="*/ 580305 w 925979"/>
                <a:gd name="connsiteY7" fmla="*/ 276881 h 391027"/>
                <a:gd name="connsiteX8" fmla="*/ 802001 w 925979"/>
                <a:gd name="connsiteY8" fmla="*/ 389290 h 391027"/>
                <a:gd name="connsiteX9" fmla="*/ 924938 w 925979"/>
                <a:gd name="connsiteY9" fmla="*/ 278467 h 391027"/>
                <a:gd name="connsiteX0" fmla="*/ 924938 w 925045"/>
                <a:gd name="connsiteY0" fmla="*/ 278467 h 385445"/>
                <a:gd name="connsiteX1" fmla="*/ 736829 w 925045"/>
                <a:gd name="connsiteY1" fmla="*/ 76555 h 385445"/>
                <a:gd name="connsiteX2" fmla="*/ 414099 w 925045"/>
                <a:gd name="connsiteY2" fmla="*/ 541 h 385445"/>
                <a:gd name="connsiteX3" fmla="*/ 89409 w 925045"/>
                <a:gd name="connsiteY3" fmla="*/ 116016 h 385445"/>
                <a:gd name="connsiteX4" fmla="*/ 2972 w 925045"/>
                <a:gd name="connsiteY4" fmla="*/ 311899 h 385445"/>
                <a:gd name="connsiteX5" fmla="*/ 168597 w 925045"/>
                <a:gd name="connsiteY5" fmla="*/ 384740 h 385445"/>
                <a:gd name="connsiteX6" fmla="*/ 360142 w 925045"/>
                <a:gd name="connsiteY6" fmla="*/ 275345 h 385445"/>
                <a:gd name="connsiteX7" fmla="*/ 580305 w 925045"/>
                <a:gd name="connsiteY7" fmla="*/ 276881 h 385445"/>
                <a:gd name="connsiteX8" fmla="*/ 761058 w 925045"/>
                <a:gd name="connsiteY8" fmla="*/ 380191 h 385445"/>
                <a:gd name="connsiteX9" fmla="*/ 924938 w 925045"/>
                <a:gd name="connsiteY9" fmla="*/ 278467 h 385445"/>
                <a:gd name="connsiteX0" fmla="*/ 893094 w 893234"/>
                <a:gd name="connsiteY0" fmla="*/ 233092 h 385563"/>
                <a:gd name="connsiteX1" fmla="*/ 736829 w 893234"/>
                <a:gd name="connsiteY1" fmla="*/ 76673 h 385563"/>
                <a:gd name="connsiteX2" fmla="*/ 414099 w 893234"/>
                <a:gd name="connsiteY2" fmla="*/ 659 h 385563"/>
                <a:gd name="connsiteX3" fmla="*/ 89409 w 893234"/>
                <a:gd name="connsiteY3" fmla="*/ 116134 h 385563"/>
                <a:gd name="connsiteX4" fmla="*/ 2972 w 893234"/>
                <a:gd name="connsiteY4" fmla="*/ 312017 h 385563"/>
                <a:gd name="connsiteX5" fmla="*/ 168597 w 893234"/>
                <a:gd name="connsiteY5" fmla="*/ 384858 h 385563"/>
                <a:gd name="connsiteX6" fmla="*/ 360142 w 893234"/>
                <a:gd name="connsiteY6" fmla="*/ 275463 h 385563"/>
                <a:gd name="connsiteX7" fmla="*/ 580305 w 893234"/>
                <a:gd name="connsiteY7" fmla="*/ 276999 h 385563"/>
                <a:gd name="connsiteX8" fmla="*/ 761058 w 893234"/>
                <a:gd name="connsiteY8" fmla="*/ 380309 h 385563"/>
                <a:gd name="connsiteX9" fmla="*/ 893094 w 893234"/>
                <a:gd name="connsiteY9" fmla="*/ 233092 h 385563"/>
                <a:gd name="connsiteX0" fmla="*/ 884542 w 884682"/>
                <a:gd name="connsiteY0" fmla="*/ 233092 h 384865"/>
                <a:gd name="connsiteX1" fmla="*/ 728277 w 884682"/>
                <a:gd name="connsiteY1" fmla="*/ 76673 h 384865"/>
                <a:gd name="connsiteX2" fmla="*/ 405547 w 884682"/>
                <a:gd name="connsiteY2" fmla="*/ 659 h 384865"/>
                <a:gd name="connsiteX3" fmla="*/ 80857 w 884682"/>
                <a:gd name="connsiteY3" fmla="*/ 116134 h 384865"/>
                <a:gd name="connsiteX4" fmla="*/ 3519 w 884682"/>
                <a:gd name="connsiteY4" fmla="*/ 280172 h 384865"/>
                <a:gd name="connsiteX5" fmla="*/ 160045 w 884682"/>
                <a:gd name="connsiteY5" fmla="*/ 384858 h 384865"/>
                <a:gd name="connsiteX6" fmla="*/ 351590 w 884682"/>
                <a:gd name="connsiteY6" fmla="*/ 275463 h 384865"/>
                <a:gd name="connsiteX7" fmla="*/ 571753 w 884682"/>
                <a:gd name="connsiteY7" fmla="*/ 276999 h 384865"/>
                <a:gd name="connsiteX8" fmla="*/ 752506 w 884682"/>
                <a:gd name="connsiteY8" fmla="*/ 380309 h 384865"/>
                <a:gd name="connsiteX9" fmla="*/ 884542 w 884682"/>
                <a:gd name="connsiteY9" fmla="*/ 233092 h 384865"/>
                <a:gd name="connsiteX0" fmla="*/ 884542 w 884692"/>
                <a:gd name="connsiteY0" fmla="*/ 233092 h 384865"/>
                <a:gd name="connsiteX1" fmla="*/ 728277 w 884692"/>
                <a:gd name="connsiteY1" fmla="*/ 76673 h 384865"/>
                <a:gd name="connsiteX2" fmla="*/ 405547 w 884692"/>
                <a:gd name="connsiteY2" fmla="*/ 659 h 384865"/>
                <a:gd name="connsiteX3" fmla="*/ 80857 w 884692"/>
                <a:gd name="connsiteY3" fmla="*/ 116134 h 384865"/>
                <a:gd name="connsiteX4" fmla="*/ 3519 w 884692"/>
                <a:gd name="connsiteY4" fmla="*/ 280172 h 384865"/>
                <a:gd name="connsiteX5" fmla="*/ 160045 w 884692"/>
                <a:gd name="connsiteY5" fmla="*/ 384858 h 384865"/>
                <a:gd name="connsiteX6" fmla="*/ 351590 w 884692"/>
                <a:gd name="connsiteY6" fmla="*/ 275463 h 384865"/>
                <a:gd name="connsiteX7" fmla="*/ 535359 w 884692"/>
                <a:gd name="connsiteY7" fmla="*/ 276999 h 384865"/>
                <a:gd name="connsiteX8" fmla="*/ 752506 w 884692"/>
                <a:gd name="connsiteY8" fmla="*/ 380309 h 384865"/>
                <a:gd name="connsiteX9" fmla="*/ 884542 w 884692"/>
                <a:gd name="connsiteY9" fmla="*/ 233092 h 384865"/>
                <a:gd name="connsiteX0" fmla="*/ 884542 w 884781"/>
                <a:gd name="connsiteY0" fmla="*/ 233092 h 384865"/>
                <a:gd name="connsiteX1" fmla="*/ 728277 w 884781"/>
                <a:gd name="connsiteY1" fmla="*/ 76673 h 384865"/>
                <a:gd name="connsiteX2" fmla="*/ 405547 w 884781"/>
                <a:gd name="connsiteY2" fmla="*/ 659 h 384865"/>
                <a:gd name="connsiteX3" fmla="*/ 80857 w 884781"/>
                <a:gd name="connsiteY3" fmla="*/ 116134 h 384865"/>
                <a:gd name="connsiteX4" fmla="*/ 3519 w 884781"/>
                <a:gd name="connsiteY4" fmla="*/ 280172 h 384865"/>
                <a:gd name="connsiteX5" fmla="*/ 160045 w 884781"/>
                <a:gd name="connsiteY5" fmla="*/ 384858 h 384865"/>
                <a:gd name="connsiteX6" fmla="*/ 351590 w 884781"/>
                <a:gd name="connsiteY6" fmla="*/ 275463 h 384865"/>
                <a:gd name="connsiteX7" fmla="*/ 752506 w 884781"/>
                <a:gd name="connsiteY7" fmla="*/ 380309 h 384865"/>
                <a:gd name="connsiteX8" fmla="*/ 884542 w 884781"/>
                <a:gd name="connsiteY8" fmla="*/ 233092 h 384865"/>
                <a:gd name="connsiteX0" fmla="*/ 884542 w 884738"/>
                <a:gd name="connsiteY0" fmla="*/ 233092 h 385021"/>
                <a:gd name="connsiteX1" fmla="*/ 728277 w 884738"/>
                <a:gd name="connsiteY1" fmla="*/ 76673 h 385021"/>
                <a:gd name="connsiteX2" fmla="*/ 405547 w 884738"/>
                <a:gd name="connsiteY2" fmla="*/ 659 h 385021"/>
                <a:gd name="connsiteX3" fmla="*/ 80857 w 884738"/>
                <a:gd name="connsiteY3" fmla="*/ 116134 h 385021"/>
                <a:gd name="connsiteX4" fmla="*/ 3519 w 884738"/>
                <a:gd name="connsiteY4" fmla="*/ 280172 h 385021"/>
                <a:gd name="connsiteX5" fmla="*/ 160045 w 884738"/>
                <a:gd name="connsiteY5" fmla="*/ 384858 h 385021"/>
                <a:gd name="connsiteX6" fmla="*/ 419829 w 884738"/>
                <a:gd name="connsiteY6" fmla="*/ 257266 h 385021"/>
                <a:gd name="connsiteX7" fmla="*/ 752506 w 884738"/>
                <a:gd name="connsiteY7" fmla="*/ 380309 h 385021"/>
                <a:gd name="connsiteX8" fmla="*/ 884542 w 884738"/>
                <a:gd name="connsiteY8" fmla="*/ 233092 h 385021"/>
                <a:gd name="connsiteX0" fmla="*/ 888917 w 889113"/>
                <a:gd name="connsiteY0" fmla="*/ 241336 h 393330"/>
                <a:gd name="connsiteX1" fmla="*/ 732652 w 889113"/>
                <a:gd name="connsiteY1" fmla="*/ 84917 h 393330"/>
                <a:gd name="connsiteX2" fmla="*/ 409922 w 889113"/>
                <a:gd name="connsiteY2" fmla="*/ 8903 h 393330"/>
                <a:gd name="connsiteX3" fmla="*/ 7894 w 889113"/>
                <a:gd name="connsiteY3" fmla="*/ 288416 h 393330"/>
                <a:gd name="connsiteX4" fmla="*/ 164420 w 889113"/>
                <a:gd name="connsiteY4" fmla="*/ 393102 h 393330"/>
                <a:gd name="connsiteX5" fmla="*/ 424204 w 889113"/>
                <a:gd name="connsiteY5" fmla="*/ 265510 h 393330"/>
                <a:gd name="connsiteX6" fmla="*/ 756881 w 889113"/>
                <a:gd name="connsiteY6" fmla="*/ 388553 h 393330"/>
                <a:gd name="connsiteX7" fmla="*/ 888917 w 889113"/>
                <a:gd name="connsiteY7" fmla="*/ 241336 h 393330"/>
                <a:gd name="connsiteX0" fmla="*/ 888917 w 889113"/>
                <a:gd name="connsiteY0" fmla="*/ 232686 h 384680"/>
                <a:gd name="connsiteX1" fmla="*/ 409922 w 889113"/>
                <a:gd name="connsiteY1" fmla="*/ 253 h 384680"/>
                <a:gd name="connsiteX2" fmla="*/ 7894 w 889113"/>
                <a:gd name="connsiteY2" fmla="*/ 279766 h 384680"/>
                <a:gd name="connsiteX3" fmla="*/ 164420 w 889113"/>
                <a:gd name="connsiteY3" fmla="*/ 384452 h 384680"/>
                <a:gd name="connsiteX4" fmla="*/ 424204 w 889113"/>
                <a:gd name="connsiteY4" fmla="*/ 256860 h 384680"/>
                <a:gd name="connsiteX5" fmla="*/ 756881 w 889113"/>
                <a:gd name="connsiteY5" fmla="*/ 379903 h 384680"/>
                <a:gd name="connsiteX6" fmla="*/ 888917 w 889113"/>
                <a:gd name="connsiteY6" fmla="*/ 232686 h 384680"/>
                <a:gd name="connsiteX0" fmla="*/ 893285 w 893481"/>
                <a:gd name="connsiteY0" fmla="*/ 232435 h 384315"/>
                <a:gd name="connsiteX1" fmla="*/ 414290 w 893481"/>
                <a:gd name="connsiteY1" fmla="*/ 2 h 384315"/>
                <a:gd name="connsiteX2" fmla="*/ 7713 w 893481"/>
                <a:gd name="connsiteY2" fmla="*/ 229474 h 384315"/>
                <a:gd name="connsiteX3" fmla="*/ 168788 w 893481"/>
                <a:gd name="connsiteY3" fmla="*/ 384201 h 384315"/>
                <a:gd name="connsiteX4" fmla="*/ 428572 w 893481"/>
                <a:gd name="connsiteY4" fmla="*/ 256609 h 384315"/>
                <a:gd name="connsiteX5" fmla="*/ 761249 w 893481"/>
                <a:gd name="connsiteY5" fmla="*/ 379652 h 384315"/>
                <a:gd name="connsiteX6" fmla="*/ 893285 w 893481"/>
                <a:gd name="connsiteY6" fmla="*/ 232435 h 384315"/>
                <a:gd name="connsiteX0" fmla="*/ 906132 w 906328"/>
                <a:gd name="connsiteY0" fmla="*/ 232435 h 407047"/>
                <a:gd name="connsiteX1" fmla="*/ 427137 w 906328"/>
                <a:gd name="connsiteY1" fmla="*/ 2 h 407047"/>
                <a:gd name="connsiteX2" fmla="*/ 20560 w 906328"/>
                <a:gd name="connsiteY2" fmla="*/ 229474 h 407047"/>
                <a:gd name="connsiteX3" fmla="*/ 99749 w 906328"/>
                <a:gd name="connsiteY3" fmla="*/ 406947 h 407047"/>
                <a:gd name="connsiteX4" fmla="*/ 441419 w 906328"/>
                <a:gd name="connsiteY4" fmla="*/ 256609 h 407047"/>
                <a:gd name="connsiteX5" fmla="*/ 774096 w 906328"/>
                <a:gd name="connsiteY5" fmla="*/ 379652 h 407047"/>
                <a:gd name="connsiteX6" fmla="*/ 906132 w 906328"/>
                <a:gd name="connsiteY6" fmla="*/ 232435 h 407047"/>
                <a:gd name="connsiteX0" fmla="*/ 902270 w 902466"/>
                <a:gd name="connsiteY0" fmla="*/ 232808 h 407981"/>
                <a:gd name="connsiteX1" fmla="*/ 423275 w 902466"/>
                <a:gd name="connsiteY1" fmla="*/ 375 h 407981"/>
                <a:gd name="connsiteX2" fmla="*/ 21247 w 902466"/>
                <a:gd name="connsiteY2" fmla="*/ 184354 h 407981"/>
                <a:gd name="connsiteX3" fmla="*/ 95887 w 902466"/>
                <a:gd name="connsiteY3" fmla="*/ 407320 h 407981"/>
                <a:gd name="connsiteX4" fmla="*/ 437557 w 902466"/>
                <a:gd name="connsiteY4" fmla="*/ 256982 h 407981"/>
                <a:gd name="connsiteX5" fmla="*/ 770234 w 902466"/>
                <a:gd name="connsiteY5" fmla="*/ 380025 h 407981"/>
                <a:gd name="connsiteX6" fmla="*/ 902270 w 902466"/>
                <a:gd name="connsiteY6" fmla="*/ 232808 h 407981"/>
                <a:gd name="connsiteX0" fmla="*/ 861326 w 861748"/>
                <a:gd name="connsiteY0" fmla="*/ 155270 h 407780"/>
                <a:gd name="connsiteX1" fmla="*/ 423275 w 861748"/>
                <a:gd name="connsiteY1" fmla="*/ 174 h 407780"/>
                <a:gd name="connsiteX2" fmla="*/ 21247 w 861748"/>
                <a:gd name="connsiteY2" fmla="*/ 184153 h 407780"/>
                <a:gd name="connsiteX3" fmla="*/ 95887 w 861748"/>
                <a:gd name="connsiteY3" fmla="*/ 407119 h 407780"/>
                <a:gd name="connsiteX4" fmla="*/ 437557 w 861748"/>
                <a:gd name="connsiteY4" fmla="*/ 256781 h 407780"/>
                <a:gd name="connsiteX5" fmla="*/ 770234 w 861748"/>
                <a:gd name="connsiteY5" fmla="*/ 379824 h 407780"/>
                <a:gd name="connsiteX6" fmla="*/ 861326 w 861748"/>
                <a:gd name="connsiteY6" fmla="*/ 155270 h 407780"/>
                <a:gd name="connsiteX0" fmla="*/ 861326 w 874274"/>
                <a:gd name="connsiteY0" fmla="*/ 155257 h 407767"/>
                <a:gd name="connsiteX1" fmla="*/ 423275 w 874274"/>
                <a:gd name="connsiteY1" fmla="*/ 161 h 407767"/>
                <a:gd name="connsiteX2" fmla="*/ 21247 w 874274"/>
                <a:gd name="connsiteY2" fmla="*/ 184140 h 407767"/>
                <a:gd name="connsiteX3" fmla="*/ 95887 w 874274"/>
                <a:gd name="connsiteY3" fmla="*/ 407106 h 407767"/>
                <a:gd name="connsiteX4" fmla="*/ 437557 w 874274"/>
                <a:gd name="connsiteY4" fmla="*/ 256768 h 407767"/>
                <a:gd name="connsiteX5" fmla="*/ 770234 w 874274"/>
                <a:gd name="connsiteY5" fmla="*/ 379811 h 407767"/>
                <a:gd name="connsiteX6" fmla="*/ 861326 w 874274"/>
                <a:gd name="connsiteY6" fmla="*/ 155257 h 407767"/>
                <a:gd name="connsiteX0" fmla="*/ 861326 w 874274"/>
                <a:gd name="connsiteY0" fmla="*/ 177849 h 407613"/>
                <a:gd name="connsiteX1" fmla="*/ 423275 w 874274"/>
                <a:gd name="connsiteY1" fmla="*/ 7 h 407613"/>
                <a:gd name="connsiteX2" fmla="*/ 21247 w 874274"/>
                <a:gd name="connsiteY2" fmla="*/ 183986 h 407613"/>
                <a:gd name="connsiteX3" fmla="*/ 95887 w 874274"/>
                <a:gd name="connsiteY3" fmla="*/ 406952 h 407613"/>
                <a:gd name="connsiteX4" fmla="*/ 437557 w 874274"/>
                <a:gd name="connsiteY4" fmla="*/ 256614 h 407613"/>
                <a:gd name="connsiteX5" fmla="*/ 770234 w 874274"/>
                <a:gd name="connsiteY5" fmla="*/ 379657 h 407613"/>
                <a:gd name="connsiteX6" fmla="*/ 861326 w 874274"/>
                <a:gd name="connsiteY6" fmla="*/ 177849 h 407613"/>
                <a:gd name="connsiteX0" fmla="*/ 863296 w 881505"/>
                <a:gd name="connsiteY0" fmla="*/ 177849 h 407613"/>
                <a:gd name="connsiteX1" fmla="*/ 452540 w 881505"/>
                <a:gd name="connsiteY1" fmla="*/ 7 h 407613"/>
                <a:gd name="connsiteX2" fmla="*/ 23217 w 881505"/>
                <a:gd name="connsiteY2" fmla="*/ 183986 h 407613"/>
                <a:gd name="connsiteX3" fmla="*/ 97857 w 881505"/>
                <a:gd name="connsiteY3" fmla="*/ 406952 h 407613"/>
                <a:gd name="connsiteX4" fmla="*/ 439527 w 881505"/>
                <a:gd name="connsiteY4" fmla="*/ 256614 h 407613"/>
                <a:gd name="connsiteX5" fmla="*/ 772204 w 881505"/>
                <a:gd name="connsiteY5" fmla="*/ 379657 h 407613"/>
                <a:gd name="connsiteX6" fmla="*/ 863296 w 881505"/>
                <a:gd name="connsiteY6" fmla="*/ 177849 h 407613"/>
                <a:gd name="connsiteX0" fmla="*/ 861813 w 880022"/>
                <a:gd name="connsiteY0" fmla="*/ 177849 h 407613"/>
                <a:gd name="connsiteX1" fmla="*/ 451057 w 880022"/>
                <a:gd name="connsiteY1" fmla="*/ 7 h 407613"/>
                <a:gd name="connsiteX2" fmla="*/ 21734 w 880022"/>
                <a:gd name="connsiteY2" fmla="*/ 183986 h 407613"/>
                <a:gd name="connsiteX3" fmla="*/ 96374 w 880022"/>
                <a:gd name="connsiteY3" fmla="*/ 406952 h 407613"/>
                <a:gd name="connsiteX4" fmla="*/ 438044 w 880022"/>
                <a:gd name="connsiteY4" fmla="*/ 256614 h 407613"/>
                <a:gd name="connsiteX5" fmla="*/ 770721 w 880022"/>
                <a:gd name="connsiteY5" fmla="*/ 379657 h 407613"/>
                <a:gd name="connsiteX6" fmla="*/ 861813 w 880022"/>
                <a:gd name="connsiteY6" fmla="*/ 177849 h 407613"/>
                <a:gd name="connsiteX0" fmla="*/ 877703 w 895912"/>
                <a:gd name="connsiteY0" fmla="*/ 177849 h 407613"/>
                <a:gd name="connsiteX1" fmla="*/ 466947 w 895912"/>
                <a:gd name="connsiteY1" fmla="*/ 7 h 407613"/>
                <a:gd name="connsiteX2" fmla="*/ 37624 w 895912"/>
                <a:gd name="connsiteY2" fmla="*/ 183986 h 407613"/>
                <a:gd name="connsiteX3" fmla="*/ 112264 w 895912"/>
                <a:gd name="connsiteY3" fmla="*/ 406952 h 407613"/>
                <a:gd name="connsiteX4" fmla="*/ 453934 w 895912"/>
                <a:gd name="connsiteY4" fmla="*/ 256614 h 407613"/>
                <a:gd name="connsiteX5" fmla="*/ 786611 w 895912"/>
                <a:gd name="connsiteY5" fmla="*/ 379657 h 407613"/>
                <a:gd name="connsiteX6" fmla="*/ 877703 w 895912"/>
                <a:gd name="connsiteY6" fmla="*/ 177849 h 407613"/>
                <a:gd name="connsiteX0" fmla="*/ 877703 w 903566"/>
                <a:gd name="connsiteY0" fmla="*/ 177851 h 407615"/>
                <a:gd name="connsiteX1" fmla="*/ 466947 w 903566"/>
                <a:gd name="connsiteY1" fmla="*/ 9 h 407615"/>
                <a:gd name="connsiteX2" fmla="*/ 37624 w 903566"/>
                <a:gd name="connsiteY2" fmla="*/ 183988 h 407615"/>
                <a:gd name="connsiteX3" fmla="*/ 112264 w 903566"/>
                <a:gd name="connsiteY3" fmla="*/ 406954 h 407615"/>
                <a:gd name="connsiteX4" fmla="*/ 453934 w 903566"/>
                <a:gd name="connsiteY4" fmla="*/ 256616 h 407615"/>
                <a:gd name="connsiteX5" fmla="*/ 786611 w 903566"/>
                <a:gd name="connsiteY5" fmla="*/ 379659 h 407615"/>
                <a:gd name="connsiteX6" fmla="*/ 877703 w 903566"/>
                <a:gd name="connsiteY6" fmla="*/ 177851 h 407615"/>
                <a:gd name="connsiteX0" fmla="*/ 877703 w 910726"/>
                <a:gd name="connsiteY0" fmla="*/ 177851 h 407615"/>
                <a:gd name="connsiteX1" fmla="*/ 466947 w 910726"/>
                <a:gd name="connsiteY1" fmla="*/ 9 h 407615"/>
                <a:gd name="connsiteX2" fmla="*/ 37624 w 910726"/>
                <a:gd name="connsiteY2" fmla="*/ 183988 h 407615"/>
                <a:gd name="connsiteX3" fmla="*/ 112264 w 910726"/>
                <a:gd name="connsiteY3" fmla="*/ 406954 h 407615"/>
                <a:gd name="connsiteX4" fmla="*/ 453934 w 910726"/>
                <a:gd name="connsiteY4" fmla="*/ 256616 h 407615"/>
                <a:gd name="connsiteX5" fmla="*/ 786611 w 910726"/>
                <a:gd name="connsiteY5" fmla="*/ 379659 h 407615"/>
                <a:gd name="connsiteX6" fmla="*/ 877703 w 910726"/>
                <a:gd name="connsiteY6" fmla="*/ 177851 h 407615"/>
                <a:gd name="connsiteX0" fmla="*/ 886254 w 919277"/>
                <a:gd name="connsiteY0" fmla="*/ 177851 h 407615"/>
                <a:gd name="connsiteX1" fmla="*/ 475498 w 919277"/>
                <a:gd name="connsiteY1" fmla="*/ 9 h 407615"/>
                <a:gd name="connsiteX2" fmla="*/ 46175 w 919277"/>
                <a:gd name="connsiteY2" fmla="*/ 183988 h 407615"/>
                <a:gd name="connsiteX3" fmla="*/ 120815 w 919277"/>
                <a:gd name="connsiteY3" fmla="*/ 406954 h 407615"/>
                <a:gd name="connsiteX4" fmla="*/ 462485 w 919277"/>
                <a:gd name="connsiteY4" fmla="*/ 256616 h 407615"/>
                <a:gd name="connsiteX5" fmla="*/ 795162 w 919277"/>
                <a:gd name="connsiteY5" fmla="*/ 379659 h 407615"/>
                <a:gd name="connsiteX6" fmla="*/ 886254 w 919277"/>
                <a:gd name="connsiteY6" fmla="*/ 177851 h 40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277" h="407615">
                  <a:moveTo>
                    <a:pt x="886254" y="177851"/>
                  </a:moveTo>
                  <a:cubicBezTo>
                    <a:pt x="814780" y="78182"/>
                    <a:pt x="615511" y="-1014"/>
                    <a:pt x="475498" y="9"/>
                  </a:cubicBezTo>
                  <a:cubicBezTo>
                    <a:pt x="335485" y="1032"/>
                    <a:pt x="149052" y="59297"/>
                    <a:pt x="46175" y="183988"/>
                  </a:cubicBezTo>
                  <a:cubicBezTo>
                    <a:pt x="-45908" y="295596"/>
                    <a:pt x="10486" y="394849"/>
                    <a:pt x="120815" y="406954"/>
                  </a:cubicBezTo>
                  <a:cubicBezTo>
                    <a:pt x="231144" y="419059"/>
                    <a:pt x="350094" y="261165"/>
                    <a:pt x="462485" y="256616"/>
                  </a:cubicBezTo>
                  <a:cubicBezTo>
                    <a:pt x="574876" y="252067"/>
                    <a:pt x="683590" y="397335"/>
                    <a:pt x="795162" y="379659"/>
                  </a:cubicBezTo>
                  <a:cubicBezTo>
                    <a:pt x="906734" y="361983"/>
                    <a:pt x="957728" y="277520"/>
                    <a:pt x="886254" y="177851"/>
                  </a:cubicBezTo>
                  <a:close/>
                </a:path>
              </a:pathLst>
            </a:custGeom>
            <a:solidFill>
              <a:srgbClr val="0432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42A5CC-0D5B-5C49-AD8D-DD74A865C7A1}"/>
                </a:ext>
              </a:extLst>
            </p:cNvPr>
            <p:cNvSpPr/>
            <p:nvPr/>
          </p:nvSpPr>
          <p:spPr>
            <a:xfrm>
              <a:off x="6728219" y="2314059"/>
              <a:ext cx="249241" cy="2492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7D28AE4-BF94-5343-9AF1-A33A730DACBF}"/>
              </a:ext>
            </a:extLst>
          </p:cNvPr>
          <p:cNvSpPr txBox="1"/>
          <p:nvPr/>
        </p:nvSpPr>
        <p:spPr>
          <a:xfrm>
            <a:off x="48700" y="6290116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of metal and ligand orbitals – covalent mixing.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3F2E67D-DFE9-744D-9536-4A5E3EFA2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54" y="1860931"/>
            <a:ext cx="1381920" cy="1680289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A4D1847-41D1-3E42-A651-0C412B166A77}"/>
              </a:ext>
            </a:extLst>
          </p:cNvPr>
          <p:cNvCxnSpPr/>
          <p:nvPr/>
        </p:nvCxnSpPr>
        <p:spPr>
          <a:xfrm flipV="1">
            <a:off x="2640594" y="2556969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CD8D299-2D34-0E45-B326-27802369BB2A}"/>
              </a:ext>
            </a:extLst>
          </p:cNvPr>
          <p:cNvSpPr txBox="1"/>
          <p:nvPr/>
        </p:nvSpPr>
        <p:spPr>
          <a:xfrm>
            <a:off x="6361700" y="4648200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Optically bright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Redox active</a:t>
            </a:r>
          </a:p>
        </p:txBody>
      </p:sp>
    </p:spTree>
    <p:extLst>
      <p:ext uri="{BB962C8B-B14F-4D97-AF65-F5344CB8AC3E}">
        <p14:creationId xmlns:p14="http://schemas.microsoft.com/office/powerpoint/2010/main" val="337657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1703</Words>
  <Application>Microsoft Macintosh PowerPoint</Application>
  <PresentationFormat>On-screen Show (4:3)</PresentationFormat>
  <Paragraphs>390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Blank</vt:lpstr>
      <vt:lpstr>Time-resolved Resonant Inelastic Soft X-ray Scattering for Dynamics in Functional Materials</vt:lpstr>
      <vt:lpstr> Outline</vt:lpstr>
      <vt:lpstr>Motivation: harnessing solar energy</vt:lpstr>
      <vt:lpstr>Photoinduced processes are governed by electronic excited states dynamics</vt:lpstr>
      <vt:lpstr>PowerPoint Presentation</vt:lpstr>
      <vt:lpstr>Making photosensitizers inexpensive</vt:lpstr>
      <vt:lpstr>PowerPoint Presentation</vt:lpstr>
      <vt:lpstr>PowerPoint Presentation</vt:lpstr>
      <vt:lpstr>PowerPoint Presentation</vt:lpstr>
      <vt:lpstr>Excited state dynamics in transition metal complexes</vt:lpstr>
      <vt:lpstr>Measuring excited state populations with hard X-ray emission spectroscopy (XES)</vt:lpstr>
      <vt:lpstr>Tracking population dynamics with X-ray spectroscopy</vt:lpstr>
      <vt:lpstr>Kβ XES results – population dynamics</vt:lpstr>
      <vt:lpstr>What determines transitions between electronic states in molecules?</vt:lpstr>
      <vt:lpstr>Resonant Inelastic X-ray Scattering</vt:lpstr>
      <vt:lpstr>Metal L-edge RIXS of coordination complexes – probing MC states and ligand field</vt:lpstr>
      <vt:lpstr>Metal L-edge RIXS of coordination complexes – probing LMCT states and donation</vt:lpstr>
      <vt:lpstr>Metal L-edge RIXS of coordination complexes – probing MLCT states and back-donation</vt:lpstr>
      <vt:lpstr>Metal L-edge RIXS studies of coordination complexes: [Fe(CN)6]3-/4- in water</vt:lpstr>
      <vt:lpstr>Time-resolved RIXS – probing electronic couplings responsible for electron transfer</vt:lpstr>
      <vt:lpstr>Time-resolved RIXS – probing electronic couplings responsible for electron transfer</vt:lpstr>
      <vt:lpstr>Time-resolved RIXS – probing electronic couplings responsible for electron transfer</vt:lpstr>
      <vt:lpstr>Time-resolved RIXS – probing electronic couplings responsible for electron transfer</vt:lpstr>
      <vt:lpstr>Time-resolved RIXS – orbital specific mapping of transient electronic couplings</vt:lpstr>
      <vt:lpstr>Time-resolved soft X-ray RIXS at LCLS – current state-of-the-art</vt:lpstr>
      <vt:lpstr>Time-resolved soft X-ray RIXS at LCLS – current state-of-the-art</vt:lpstr>
      <vt:lpstr>Time-resolved soft X-ray RIXS – opportunities at LCLS-II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2019-02-22T00:00:50Z</dcterms:modified>
</cp:coreProperties>
</file>