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8B533-174D-DB4F-BFDD-CB792986885F}" type="datetimeFigureOut">
              <a:rPr lang="en-US" smtClean="0"/>
              <a:t>8/13/20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5F7AC-1FE0-2A40-B956-C43F92DBF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6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45F7AC-1FE0-2A40-B956-C43F92DBF7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7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90105-8911-2342-A471-FC8535DA6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773EE-FFFB-814F-8C56-2974546D3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B91CD-BCF7-254D-AAFA-CAA4221AD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3ABD-99D0-0141-BC53-04B8479A24F4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CFF81-1B8B-0848-8BA3-519A7A33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ABB36-C215-334B-ADEA-81204F53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5ADB-D496-CF4C-BC61-7BFF49BD8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9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F3B35-3DD5-5343-9EA2-B839EDC5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4C3D8C-5651-D349-8B57-B016005C7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30D03-D449-7046-98D3-38E37D14F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3ABD-99D0-0141-BC53-04B8479A24F4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8923C-FDE0-BF47-85F2-CF12A6D34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ABCA6-7139-E84F-8A1F-CA0D0BF3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5ADB-D496-CF4C-BC61-7BFF49BD8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3E4804-D42F-0744-B087-6B8F2B370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E0729-5C91-FF4B-A5F9-144E35AB2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26CE9-22B3-B941-BAB5-D6D3324A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3ABD-99D0-0141-BC53-04B8479A24F4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1CE4B-7EDB-C249-A818-E9407985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BD0DF-90D4-E642-9C9D-DEDF44D92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5ADB-D496-CF4C-BC61-7BFF49BD8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2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E436-423A-AF4F-941E-07650DE1E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F1655-0F40-714A-BE9C-0E21A91EC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B40E4-9C91-904C-AF4E-D6F20660F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3ABD-99D0-0141-BC53-04B8479A24F4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F0640-4E91-0148-8F28-5B44FD03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0AADD-C559-EB44-A4B6-D9235FE63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5ADB-D496-CF4C-BC61-7BFF49BD8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0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A1257-1B4A-404D-B127-41C0DB03B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0F1AF-1F1F-034A-B928-DA75A4CCB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76300-F93F-1E48-9766-4D4BE4BF3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3ABD-99D0-0141-BC53-04B8479A24F4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13C8A-D37F-8B43-91C1-7F3011F7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F23BA-D214-5444-B55D-EC836951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5ADB-D496-CF4C-BC61-7BFF49BD8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7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85B99-EC44-A844-83C4-7B59594FA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41A87-525E-984C-AF59-CA6937867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21292-6648-544A-A073-B1C64DD5C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82A71-3A17-9049-BD79-ABF7C1043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3ABD-99D0-0141-BC53-04B8479A24F4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C91DF-C6D4-BD46-9445-E7D84E282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FE0CA-C6BA-3C4F-BFAA-55B4B91A6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5ADB-D496-CF4C-BC61-7BFF49BD8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5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FCA27-4A76-A645-95E8-93C4159C3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7E96B-9F3C-8F41-9D12-D71BEB378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CD62E-D44A-6F41-BEED-DA06585C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BC234D-2568-F843-9E10-0EB978565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AFF6FA-85A6-6E4B-A8BF-9CDFF81214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457DF3-184B-7147-A583-8297294D5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3ABD-99D0-0141-BC53-04B8479A24F4}" type="datetimeFigureOut">
              <a:rPr lang="en-US" smtClean="0"/>
              <a:t>8/13/20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0DAF20-52CD-0C4C-A803-6CD71DEA5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C9354D-7291-F441-9707-CD2CA392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5ADB-D496-CF4C-BC61-7BFF49BD8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9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CE142-8701-E949-ABEA-703927CFE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65BA7-ADFA-B845-9B88-428B82A23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3ABD-99D0-0141-BC53-04B8479A24F4}" type="datetimeFigureOut">
              <a:rPr lang="en-US" smtClean="0"/>
              <a:t>8/13/20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7FCFE2-FBB5-2B42-ACCB-2A3E71464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53D06E-145B-704A-BFD2-0C03E8C28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5ADB-D496-CF4C-BC61-7BFF49BD8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7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1B2AF3-DDE0-6F47-AF19-F113D4A66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3ABD-99D0-0141-BC53-04B8479A24F4}" type="datetimeFigureOut">
              <a:rPr lang="en-US" smtClean="0"/>
              <a:t>8/13/20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8DAD8-B4A4-A042-A7F4-9E4B850CD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6306A-FFAB-B648-A60A-0C100CAC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5ADB-D496-CF4C-BC61-7BFF49BD8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1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6862F-22B5-5E46-82F4-943AAB775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74F68-BB22-3941-A683-5A6B7119A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FA38B-4D2E-144F-B32F-0E730F057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D1578-48CD-C346-A04F-40F5B77A6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3ABD-99D0-0141-BC53-04B8479A24F4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1BA62-C261-B74F-9139-9FB04856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EFE9E-74D8-994D-B4C4-9EBA993FA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5ADB-D496-CF4C-BC61-7BFF49BD8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0A9EF-FA27-0F45-B08C-ED631803B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6E09A5-1250-5847-A865-E6054F3FA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08CE5-2C78-4046-9F89-E812A5D96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6ADCF-75C7-0349-9876-FBF48CAAA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3ABD-99D0-0141-BC53-04B8479A24F4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55AAF-CAF1-D244-A9CF-1D22E322B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3B624-8477-6F4F-9DC0-96A61765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5ADB-D496-CF4C-BC61-7BFF49BD8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7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E01397-6278-074C-A120-780878738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CFA3E-C33F-FB44-8691-D23C9208E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0F8C3-AD03-F44E-9DCA-016ADD00A5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F3ABD-99D0-0141-BC53-04B8479A24F4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314C8-FB41-DD45-993F-08BE13709A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17D4B-E71F-E549-8957-0CBB70505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B5ADB-D496-CF4C-BC61-7BFF49BD8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8DDB2-631A-D74E-999A-DD8BBD3BF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9144000" cy="879389"/>
          </a:xfrm>
        </p:spPr>
        <p:txBody>
          <a:bodyPr>
            <a:noAutofit/>
          </a:bodyPr>
          <a:lstStyle/>
          <a:p>
            <a:r>
              <a:rPr lang="en-US" sz="4800" dirty="0"/>
              <a:t>DM Radio 50L: Next “3-Month Plan”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D939B6-5F59-C745-8AD0-49C6A4B50B38}"/>
              </a:ext>
            </a:extLst>
          </p:cNvPr>
          <p:cNvSpPr/>
          <p:nvPr/>
        </p:nvSpPr>
        <p:spPr>
          <a:xfrm>
            <a:off x="685800" y="1828800"/>
            <a:ext cx="3373394" cy="124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First Dimensions Set by Pencil and Pancake Limits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16A1A3-4027-4E44-B789-E1E892336F31}"/>
              </a:ext>
            </a:extLst>
          </p:cNvPr>
          <p:cNvSpPr/>
          <p:nvPr/>
        </p:nvSpPr>
        <p:spPr>
          <a:xfrm>
            <a:off x="4409303" y="1828409"/>
            <a:ext cx="3373394" cy="124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Est: Magnet, Cryogenic Volume </a:t>
            </a:r>
          </a:p>
          <a:p>
            <a:pPr algn="ctr"/>
            <a:r>
              <a:rPr lang="en-US" dirty="0" err="1"/>
              <a:t>Strawperson</a:t>
            </a:r>
            <a:r>
              <a:rPr lang="en-US" dirty="0"/>
              <a:t> Design with 2 slits.</a:t>
            </a:r>
          </a:p>
          <a:p>
            <a:pPr algn="ctr"/>
            <a:r>
              <a:rPr lang="en-US" dirty="0"/>
              <a:t>Modeling Campaign Starts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BDEC3B-D404-D840-B447-DF34AF1DDCC2}"/>
              </a:ext>
            </a:extLst>
          </p:cNvPr>
          <p:cNvSpPr/>
          <p:nvPr/>
        </p:nvSpPr>
        <p:spPr>
          <a:xfrm>
            <a:off x="8132806" y="1828409"/>
            <a:ext cx="3373394" cy="124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Initial Optimization of System Parameters and Estimate Sensitivity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905347-E962-434F-8B05-97C9B09049E7}"/>
              </a:ext>
            </a:extLst>
          </p:cNvPr>
          <p:cNvSpPr/>
          <p:nvPr/>
        </p:nvSpPr>
        <p:spPr>
          <a:xfrm>
            <a:off x="1681700" y="3736500"/>
            <a:ext cx="8839200" cy="2321470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Refine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Specify Margins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Focus Work on Secondary Systems (Cryogenics, Vibration, Shielding,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Experimental Verification (LC Probe, Materials, Magnet winding, Cooling Power,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Begin Engineering Drawings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Will reorganize meetings to shift focused effort.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529940-581C-F046-992F-A274CED6AD9F}"/>
              </a:ext>
            </a:extLst>
          </p:cNvPr>
          <p:cNvSpPr txBox="1"/>
          <p:nvPr/>
        </p:nvSpPr>
        <p:spPr>
          <a:xfrm>
            <a:off x="1524000" y="1480602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December 2019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B10A33-389A-2749-A8EA-B29A0ACC1D56}"/>
              </a:ext>
            </a:extLst>
          </p:cNvPr>
          <p:cNvSpPr txBox="1"/>
          <p:nvPr/>
        </p:nvSpPr>
        <p:spPr>
          <a:xfrm>
            <a:off x="5377796" y="148060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April 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D51DE6-6F90-A442-B14F-F7A8EBECC01E}"/>
              </a:ext>
            </a:extLst>
          </p:cNvPr>
          <p:cNvSpPr txBox="1"/>
          <p:nvPr/>
        </p:nvSpPr>
        <p:spPr>
          <a:xfrm>
            <a:off x="9141753" y="1480602"/>
            <a:ext cx="135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August 2020</a:t>
            </a:r>
          </a:p>
        </p:txBody>
      </p:sp>
    </p:spTree>
    <p:extLst>
      <p:ext uri="{BB962C8B-B14F-4D97-AF65-F5344CB8AC3E}">
        <p14:creationId xmlns:p14="http://schemas.microsoft.com/office/powerpoint/2010/main" val="43101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92</Words>
  <Application>Microsoft Macintosh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DM Radio 50L: Next “3-Month Plan”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 Radio 50L: Next “3-Month Plan”</dc:title>
  <dc:creator>Dale Li</dc:creator>
  <cp:lastModifiedBy>Dale Li</cp:lastModifiedBy>
  <cp:revision>4</cp:revision>
  <dcterms:created xsi:type="dcterms:W3CDTF">2020-08-13T16:56:06Z</dcterms:created>
  <dcterms:modified xsi:type="dcterms:W3CDTF">2020-08-13T17:29:38Z</dcterms:modified>
</cp:coreProperties>
</file>