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3" r:id="rId2"/>
    <p:sldMasterId id="2147483687" r:id="rId3"/>
  </p:sldMasterIdLst>
  <p:notesMasterIdLst>
    <p:notesMasterId r:id="rId9"/>
  </p:notesMasterIdLst>
  <p:sldIdLst>
    <p:sldId id="256" r:id="rId4"/>
    <p:sldId id="1335" r:id="rId5"/>
    <p:sldId id="273" r:id="rId6"/>
    <p:sldId id="1333" r:id="rId7"/>
    <p:sldId id="1336" r:id="rId8"/>
  </p:sldIdLst>
  <p:sldSz cx="12192000" cy="6858000"/>
  <p:notesSz cx="6858000" cy="9144000"/>
  <p:embeddedFontLst>
    <p:embeddedFont>
      <p:font typeface="Lato" panose="020F0502020204030203" pitchFamily="34" charset="0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504">
          <p15:clr>
            <a:srgbClr val="A4A3A4"/>
          </p15:clr>
        </p15:guide>
        <p15:guide id="4" orient="horz" pos="1176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2" roundtripDataSignature="AMtx7mi4f0n1FkXIyWQsTPYXhA0FrGRWk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aterina Vernieri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51D1A81-2AC9-4CBD-BCDC-BA9CBEA40D4A}">
  <a:tblStyle styleId="{B51D1A81-2AC9-4CBD-BCDC-BA9CBEA40D4A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E7EB"/>
          </a:solidFill>
        </a:fill>
      </a:tcStyle>
    </a:wholeTbl>
    <a:band1H>
      <a:tcTxStyle/>
      <a:tcStyle>
        <a:tcBdr/>
        <a:fill>
          <a:solidFill>
            <a:srgbClr val="CACBD5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CBD5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102" y="642"/>
      </p:cViewPr>
      <p:guideLst>
        <p:guide orient="horz" pos="2160"/>
        <p:guide pos="3840"/>
        <p:guide pos="504"/>
        <p:guide orient="horz" pos="11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42" Type="http://customschemas.google.com/relationships/presentationmetadata" Target="metadata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font" Target="fonts/font3.fntdata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font" Target="fonts/font2.fntdata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font" Target="fonts/font1.fntdata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43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0" name="Google Shape;52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21" name="Google Shape;521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9">
          <a:extLst>
            <a:ext uri="{FF2B5EF4-FFF2-40B4-BE49-F238E27FC236}">
              <a16:creationId xmlns:a16="http://schemas.microsoft.com/office/drawing/2014/main" id="{76527224-9987-7201-9863-2A8924E8A2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43:notes">
            <a:extLst>
              <a:ext uri="{FF2B5EF4-FFF2-40B4-BE49-F238E27FC236}">
                <a16:creationId xmlns:a16="http://schemas.microsoft.com/office/drawing/2014/main" id="{00796514-135C-D942-269A-7C1F717A3F0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1" name="Google Shape;791;p43:notes">
            <a:extLst>
              <a:ext uri="{FF2B5EF4-FFF2-40B4-BE49-F238E27FC236}">
                <a16:creationId xmlns:a16="http://schemas.microsoft.com/office/drawing/2014/main" id="{256136A8-5538-EF17-B91D-C94240944BD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>
                <a:latin typeface="Lato"/>
                <a:ea typeface="Lato"/>
                <a:cs typeface="Lato"/>
                <a:sym typeface="Lato"/>
              </a:rPr>
              <a:t>Sustainability </a:t>
            </a:r>
            <a:r>
              <a:rPr lang="en-US" dirty="0" err="1">
                <a:latin typeface="Lato"/>
                <a:ea typeface="Lato"/>
                <a:cs typeface="Lato"/>
                <a:sym typeface="Lato"/>
              </a:rPr>
              <a:t>lcws</a:t>
            </a:r>
            <a:r>
              <a:rPr lang="en-US" dirty="0">
                <a:latin typeface="Lato"/>
                <a:ea typeface="Lato"/>
                <a:cs typeface="Lato"/>
                <a:sym typeface="Lato"/>
              </a:rPr>
              <a:t> talk and paper </a:t>
            </a:r>
            <a:endParaRPr dirty="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92" name="Google Shape;792;p43:notes">
            <a:extLst>
              <a:ext uri="{FF2B5EF4-FFF2-40B4-BE49-F238E27FC236}">
                <a16:creationId xmlns:a16="http://schemas.microsoft.com/office/drawing/2014/main" id="{118D8DDC-9E95-DCED-642D-E5CB6BB3001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3897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2e27dae8e76_0_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g2e27dae8e76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9">
          <a:extLst>
            <a:ext uri="{FF2B5EF4-FFF2-40B4-BE49-F238E27FC236}">
              <a16:creationId xmlns:a16="http://schemas.microsoft.com/office/drawing/2014/main" id="{E409269A-5440-D742-0A14-03AC97797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43:notes">
            <a:extLst>
              <a:ext uri="{FF2B5EF4-FFF2-40B4-BE49-F238E27FC236}">
                <a16:creationId xmlns:a16="http://schemas.microsoft.com/office/drawing/2014/main" id="{965F0BD3-99FA-FBCE-9664-D2A311E61E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1" name="Google Shape;791;p43:notes">
            <a:extLst>
              <a:ext uri="{FF2B5EF4-FFF2-40B4-BE49-F238E27FC236}">
                <a16:creationId xmlns:a16="http://schemas.microsoft.com/office/drawing/2014/main" id="{8863579C-BD4B-3A9F-B80E-8918A1F505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>
                <a:latin typeface="Lato"/>
                <a:ea typeface="Lato"/>
                <a:cs typeface="Lato"/>
                <a:sym typeface="Lato"/>
              </a:rPr>
              <a:t>Sustainability </a:t>
            </a:r>
            <a:r>
              <a:rPr lang="en-US" dirty="0" err="1">
                <a:latin typeface="Lato"/>
                <a:ea typeface="Lato"/>
                <a:cs typeface="Lato"/>
                <a:sym typeface="Lato"/>
              </a:rPr>
              <a:t>lcws</a:t>
            </a:r>
            <a:r>
              <a:rPr lang="en-US" dirty="0">
                <a:latin typeface="Lato"/>
                <a:ea typeface="Lato"/>
                <a:cs typeface="Lato"/>
                <a:sym typeface="Lato"/>
              </a:rPr>
              <a:t> talk and paper </a:t>
            </a:r>
            <a:endParaRPr dirty="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92" name="Google Shape;792;p43:notes">
            <a:extLst>
              <a:ext uri="{FF2B5EF4-FFF2-40B4-BE49-F238E27FC236}">
                <a16:creationId xmlns:a16="http://schemas.microsoft.com/office/drawing/2014/main" id="{9F876E4F-F7BA-EF40-E9BC-135FF2598E9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07295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 - Option 3C - Printable">
  <p:cSld name="CUSTOM_1_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Google Shape;13;p65"/>
          <p:cNvCxnSpPr/>
          <p:nvPr/>
        </p:nvCxnSpPr>
        <p:spPr>
          <a:xfrm>
            <a:off x="0" y="5868971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3F3F3F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14" name="Google Shape;14;p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46869" y="6156021"/>
            <a:ext cx="2022943" cy="33715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65"/>
          <p:cNvSpPr txBox="1">
            <a:spLocks noGrp="1"/>
          </p:cNvSpPr>
          <p:nvPr>
            <p:ph type="title"/>
          </p:nvPr>
        </p:nvSpPr>
        <p:spPr>
          <a:xfrm>
            <a:off x="772725" y="501500"/>
            <a:ext cx="7023600" cy="21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4800"/>
              <a:buNone/>
              <a:defRPr b="0" i="0">
                <a:solidFill>
                  <a:srgbClr val="8C1515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65"/>
          <p:cNvSpPr txBox="1">
            <a:spLocks noGrp="1"/>
          </p:cNvSpPr>
          <p:nvPr>
            <p:ph type="subTitle" idx="1"/>
          </p:nvPr>
        </p:nvSpPr>
        <p:spPr>
          <a:xfrm>
            <a:off x="814125" y="3985200"/>
            <a:ext cx="6982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 b="0" i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65"/>
          <p:cNvSpPr txBox="1">
            <a:spLocks noGrp="1"/>
          </p:cNvSpPr>
          <p:nvPr>
            <p:ph type="subTitle" idx="2"/>
          </p:nvPr>
        </p:nvSpPr>
        <p:spPr>
          <a:xfrm>
            <a:off x="814125" y="4364975"/>
            <a:ext cx="6982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 b="0" i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65"/>
          <p:cNvSpPr txBox="1">
            <a:spLocks noGrp="1"/>
          </p:cNvSpPr>
          <p:nvPr>
            <p:ph type="subTitle" idx="3"/>
          </p:nvPr>
        </p:nvSpPr>
        <p:spPr>
          <a:xfrm>
            <a:off x="779950" y="2814950"/>
            <a:ext cx="70236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 b="0" i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pic>
        <p:nvPicPr>
          <p:cNvPr id="20" name="Google Shape;20;p6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19614" y="-2769"/>
            <a:ext cx="4985499" cy="540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tion 5">
  <p:cSld name="Title Slide - Option 5">
    <p:bg>
      <p:bgPr>
        <a:solidFill>
          <a:srgbClr val="D4D1D1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6" name="Google Shape;86;p80"/>
          <p:cNvCxnSpPr/>
          <p:nvPr/>
        </p:nvCxnSpPr>
        <p:spPr>
          <a:xfrm>
            <a:off x="0" y="4191000"/>
            <a:ext cx="7340828" cy="0"/>
          </a:xfrm>
          <a:prstGeom prst="straightConnector1">
            <a:avLst/>
          </a:prstGeom>
          <a:noFill/>
          <a:ln w="9525" cap="flat" cmpd="sng">
            <a:solidFill>
              <a:srgbClr val="3F3F3F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87" name="Google Shape;87;p80"/>
          <p:cNvCxnSpPr/>
          <p:nvPr/>
        </p:nvCxnSpPr>
        <p:spPr>
          <a:xfrm>
            <a:off x="0" y="5868971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3F3F3F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88" name="Google Shape;88;p8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46869" y="6156021"/>
            <a:ext cx="2022942" cy="337157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80"/>
          <p:cNvSpPr txBox="1">
            <a:spLocks noGrp="1"/>
          </p:cNvSpPr>
          <p:nvPr>
            <p:ph type="title"/>
          </p:nvPr>
        </p:nvSpPr>
        <p:spPr>
          <a:xfrm>
            <a:off x="772725" y="501500"/>
            <a:ext cx="6471600" cy="21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4800"/>
              <a:buNone/>
              <a:defRPr b="0" i="0">
                <a:solidFill>
                  <a:srgbClr val="8C1515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80"/>
          <p:cNvSpPr txBox="1">
            <a:spLocks noGrp="1"/>
          </p:cNvSpPr>
          <p:nvPr>
            <p:ph type="subTitle" idx="1"/>
          </p:nvPr>
        </p:nvSpPr>
        <p:spPr>
          <a:xfrm>
            <a:off x="779374" y="2835638"/>
            <a:ext cx="64716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 b="0" i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p80"/>
          <p:cNvSpPr txBox="1">
            <a:spLocks noGrp="1"/>
          </p:cNvSpPr>
          <p:nvPr>
            <p:ph type="subTitle" idx="2"/>
          </p:nvPr>
        </p:nvSpPr>
        <p:spPr>
          <a:xfrm>
            <a:off x="814125" y="4442400"/>
            <a:ext cx="6430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 b="0" i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80"/>
          <p:cNvSpPr txBox="1">
            <a:spLocks noGrp="1"/>
          </p:cNvSpPr>
          <p:nvPr>
            <p:ph type="subTitle" idx="3"/>
          </p:nvPr>
        </p:nvSpPr>
        <p:spPr>
          <a:xfrm>
            <a:off x="814125" y="4822175"/>
            <a:ext cx="6430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 b="0" i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94" name="Google Shape;94;p80"/>
          <p:cNvSpPr>
            <a:spLocks noGrp="1"/>
          </p:cNvSpPr>
          <p:nvPr>
            <p:ph type="pic" idx="4"/>
          </p:nvPr>
        </p:nvSpPr>
        <p:spPr>
          <a:xfrm>
            <a:off x="7340825" y="-13800"/>
            <a:ext cx="4898700" cy="5881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632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3696">
          <p15:clr>
            <a:srgbClr val="FBAE40"/>
          </p15:clr>
        </p15:guide>
        <p15:guide id="4" orient="horz" pos="26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- Option 3A - Printable">
  <p:cSld name="CUSTOM_1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6" name="Google Shape;96;p81"/>
          <p:cNvCxnSpPr/>
          <p:nvPr/>
        </p:nvCxnSpPr>
        <p:spPr>
          <a:xfrm>
            <a:off x="0" y="5868971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3F3F3F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97" name="Google Shape;97;p8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46869" y="6156021"/>
            <a:ext cx="2022943" cy="337157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81"/>
          <p:cNvSpPr txBox="1">
            <a:spLocks noGrp="1"/>
          </p:cNvSpPr>
          <p:nvPr>
            <p:ph type="title"/>
          </p:nvPr>
        </p:nvSpPr>
        <p:spPr>
          <a:xfrm>
            <a:off x="772725" y="501500"/>
            <a:ext cx="7023600" cy="21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4800"/>
              <a:buNone/>
              <a:defRPr b="0" i="0">
                <a:solidFill>
                  <a:srgbClr val="8C1515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81"/>
          <p:cNvSpPr txBox="1">
            <a:spLocks noGrp="1"/>
          </p:cNvSpPr>
          <p:nvPr>
            <p:ph type="subTitle" idx="1"/>
          </p:nvPr>
        </p:nvSpPr>
        <p:spPr>
          <a:xfrm>
            <a:off x="814125" y="3985200"/>
            <a:ext cx="6982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 b="0" i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81"/>
          <p:cNvSpPr txBox="1">
            <a:spLocks noGrp="1"/>
          </p:cNvSpPr>
          <p:nvPr>
            <p:ph type="subTitle" idx="2"/>
          </p:nvPr>
        </p:nvSpPr>
        <p:spPr>
          <a:xfrm>
            <a:off x="814125" y="4364975"/>
            <a:ext cx="6982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 b="0" i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81"/>
          <p:cNvSpPr txBox="1">
            <a:spLocks noGrp="1"/>
          </p:cNvSpPr>
          <p:nvPr>
            <p:ph type="subTitle" idx="3"/>
          </p:nvPr>
        </p:nvSpPr>
        <p:spPr>
          <a:xfrm>
            <a:off x="779950" y="2814950"/>
            <a:ext cx="70236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 b="0" i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pic>
        <p:nvPicPr>
          <p:cNvPr id="103" name="Google Shape;103;p8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28919" y="-10344"/>
            <a:ext cx="3173424" cy="44685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- Option 3B - Printable">
  <p:cSld name="CUSTOM_1_1_1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5" name="Google Shape;105;p82"/>
          <p:cNvCxnSpPr/>
          <p:nvPr/>
        </p:nvCxnSpPr>
        <p:spPr>
          <a:xfrm>
            <a:off x="0" y="5868971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3F3F3F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106" name="Google Shape;106;p8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46869" y="6156021"/>
            <a:ext cx="2022943" cy="337157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82"/>
          <p:cNvSpPr txBox="1">
            <a:spLocks noGrp="1"/>
          </p:cNvSpPr>
          <p:nvPr>
            <p:ph type="title"/>
          </p:nvPr>
        </p:nvSpPr>
        <p:spPr>
          <a:xfrm>
            <a:off x="772725" y="501500"/>
            <a:ext cx="7023600" cy="21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4800"/>
              <a:buNone/>
              <a:defRPr b="0" i="0">
                <a:solidFill>
                  <a:srgbClr val="8C1515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82"/>
          <p:cNvSpPr txBox="1">
            <a:spLocks noGrp="1"/>
          </p:cNvSpPr>
          <p:nvPr>
            <p:ph type="subTitle" idx="1"/>
          </p:nvPr>
        </p:nvSpPr>
        <p:spPr>
          <a:xfrm>
            <a:off x="814125" y="3985200"/>
            <a:ext cx="6982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 b="0" i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82"/>
          <p:cNvSpPr txBox="1">
            <a:spLocks noGrp="1"/>
          </p:cNvSpPr>
          <p:nvPr>
            <p:ph type="subTitle" idx="2"/>
          </p:nvPr>
        </p:nvSpPr>
        <p:spPr>
          <a:xfrm>
            <a:off x="814125" y="4364975"/>
            <a:ext cx="6982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 b="0" i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82"/>
          <p:cNvSpPr txBox="1">
            <a:spLocks noGrp="1"/>
          </p:cNvSpPr>
          <p:nvPr>
            <p:ph type="subTitle" idx="3"/>
          </p:nvPr>
        </p:nvSpPr>
        <p:spPr>
          <a:xfrm>
            <a:off x="779950" y="2814950"/>
            <a:ext cx="70236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 b="0" i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pic>
        <p:nvPicPr>
          <p:cNvPr id="112" name="Google Shape;112;p8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47488" y="-10344"/>
            <a:ext cx="3565202" cy="5012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tion 5 - Printable">
  <p:cSld name="Title Slide - Option 5 - Printable">
    <p:bg>
      <p:bgPr>
        <a:solidFill>
          <a:schemeClr val="lt1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4" name="Google Shape;114;p83"/>
          <p:cNvCxnSpPr/>
          <p:nvPr/>
        </p:nvCxnSpPr>
        <p:spPr>
          <a:xfrm>
            <a:off x="0" y="4191000"/>
            <a:ext cx="7340828" cy="0"/>
          </a:xfrm>
          <a:prstGeom prst="straightConnector1">
            <a:avLst/>
          </a:prstGeom>
          <a:noFill/>
          <a:ln w="9525" cap="flat" cmpd="sng">
            <a:solidFill>
              <a:srgbClr val="3F3F3F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115" name="Google Shape;115;p83"/>
          <p:cNvCxnSpPr/>
          <p:nvPr/>
        </p:nvCxnSpPr>
        <p:spPr>
          <a:xfrm>
            <a:off x="0" y="5868971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3F3F3F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116" name="Google Shape;116;p8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46869" y="6156021"/>
            <a:ext cx="2022942" cy="337157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83"/>
          <p:cNvSpPr>
            <a:spLocks noGrp="1"/>
          </p:cNvSpPr>
          <p:nvPr>
            <p:ph type="pic" idx="2"/>
          </p:nvPr>
        </p:nvSpPr>
        <p:spPr>
          <a:xfrm>
            <a:off x="7353300" y="-13800"/>
            <a:ext cx="4872300" cy="5882700"/>
          </a:xfrm>
          <a:prstGeom prst="rect">
            <a:avLst/>
          </a:prstGeom>
          <a:noFill/>
          <a:ln>
            <a:noFill/>
          </a:ln>
        </p:spPr>
      </p:sp>
      <p:sp>
        <p:nvSpPr>
          <p:cNvPr id="119" name="Google Shape;119;p83"/>
          <p:cNvSpPr txBox="1">
            <a:spLocks noGrp="1"/>
          </p:cNvSpPr>
          <p:nvPr>
            <p:ph type="title"/>
          </p:nvPr>
        </p:nvSpPr>
        <p:spPr>
          <a:xfrm>
            <a:off x="772725" y="501500"/>
            <a:ext cx="5947200" cy="21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4800"/>
              <a:buNone/>
              <a:defRPr b="0" i="0">
                <a:solidFill>
                  <a:srgbClr val="8C1515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83"/>
          <p:cNvSpPr txBox="1">
            <a:spLocks noGrp="1"/>
          </p:cNvSpPr>
          <p:nvPr>
            <p:ph type="subTitle" idx="1"/>
          </p:nvPr>
        </p:nvSpPr>
        <p:spPr>
          <a:xfrm>
            <a:off x="779950" y="2814950"/>
            <a:ext cx="59400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 b="0" i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83"/>
          <p:cNvSpPr txBox="1">
            <a:spLocks noGrp="1"/>
          </p:cNvSpPr>
          <p:nvPr>
            <p:ph type="subTitle" idx="3"/>
          </p:nvPr>
        </p:nvSpPr>
        <p:spPr>
          <a:xfrm>
            <a:off x="814125" y="4442400"/>
            <a:ext cx="5947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 b="0" i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83"/>
          <p:cNvSpPr txBox="1">
            <a:spLocks noGrp="1"/>
          </p:cNvSpPr>
          <p:nvPr>
            <p:ph type="subTitle" idx="4"/>
          </p:nvPr>
        </p:nvSpPr>
        <p:spPr>
          <a:xfrm>
            <a:off x="814125" y="4822175"/>
            <a:ext cx="5947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 b="0" i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632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3696">
          <p15:clr>
            <a:srgbClr val="FBAE40"/>
          </p15:clr>
        </p15:guide>
        <p15:guide id="4" orient="horz" pos="26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Layout">
  <p:cSld name="Blank Layout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8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1800"/>
              <a:buNone/>
              <a:defRPr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84"/>
          <p:cNvSpPr txBox="1">
            <a:spLocks noGrp="1"/>
          </p:cNvSpPr>
          <p:nvPr>
            <p:ph type="body" idx="1"/>
          </p:nvPr>
        </p:nvSpPr>
        <p:spPr>
          <a:xfrm>
            <a:off x="838200" y="1819275"/>
            <a:ext cx="10515600" cy="4560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 b="0" i="0">
                <a:latin typeface="Lato"/>
                <a:ea typeface="Lato"/>
                <a:cs typeface="Lato"/>
                <a:sym typeface="Lato"/>
              </a:defRPr>
            </a:lvl1pPr>
            <a:lvl2pPr marL="914400" lvl="1" indent="-356616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marL="1371600" lvl="2" indent="-35433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ext Slide - 1 Column">
  <p:cSld name="1_Text Slide - 1 Column">
    <p:bg>
      <p:bgPr>
        <a:solidFill>
          <a:schemeClr val="lt1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27"/>
          <p:cNvSpPr txBox="1">
            <a:spLocks noGrp="1"/>
          </p:cNvSpPr>
          <p:nvPr>
            <p:ph type="body" idx="1"/>
          </p:nvPr>
        </p:nvSpPr>
        <p:spPr>
          <a:xfrm>
            <a:off x="800100" y="1110216"/>
            <a:ext cx="10553700" cy="398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423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Char char="●"/>
              <a:defRPr sz="2000">
                <a:latin typeface="Lato"/>
                <a:ea typeface="Lato"/>
                <a:cs typeface="Lato"/>
                <a:sym typeface="Lato"/>
              </a:defRPr>
            </a:lvl2pPr>
            <a:lvl3pPr marL="1371600" lvl="2" indent="-34036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60"/>
              <a:buChar char="●"/>
              <a:defRPr/>
            </a:lvl3pPr>
            <a:lvl4pPr marL="1828800" lvl="3" indent="-32816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68"/>
              <a:buChar char="●"/>
              <a:defRPr/>
            </a:lvl4pPr>
            <a:lvl5pPr marL="2286000" lvl="4" indent="-32816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68"/>
              <a:buChar char="●"/>
              <a:defRPr/>
            </a:lvl5pPr>
            <a:lvl6pPr marL="2743200" lvl="5" indent="-32702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5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46" name="Google Shape;146;p127"/>
          <p:cNvSpPr txBox="1">
            <a:spLocks noGrp="1"/>
          </p:cNvSpPr>
          <p:nvPr>
            <p:ph type="title"/>
          </p:nvPr>
        </p:nvSpPr>
        <p:spPr>
          <a:xfrm>
            <a:off x="800100" y="266701"/>
            <a:ext cx="10553700" cy="632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47" name="Google Shape;147;p127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w="9525" cap="flat" cmpd="sng">
            <a:solidFill>
              <a:srgbClr val="8C151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8" name="Google Shape;148;p127"/>
          <p:cNvSpPr txBox="1">
            <a:spLocks noGrp="1"/>
          </p:cNvSpPr>
          <p:nvPr>
            <p:ph type="body" idx="2"/>
          </p:nvPr>
        </p:nvSpPr>
        <p:spPr>
          <a:xfrm>
            <a:off x="800100" y="1605068"/>
            <a:ext cx="10553700" cy="4452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rgbClr val="3F3F3F"/>
                </a:solidFill>
              </a:defRPr>
            </a:lvl1pPr>
            <a:lvl2pPr marL="914400" lvl="1" indent="-342392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Char char="●"/>
              <a:defRPr>
                <a:solidFill>
                  <a:srgbClr val="3F3F3F"/>
                </a:solidFill>
              </a:defRPr>
            </a:lvl2pPr>
            <a:lvl3pPr marL="1371600" lvl="2" indent="-34036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Char char="●"/>
              <a:defRPr>
                <a:solidFill>
                  <a:srgbClr val="3F3F3F"/>
                </a:solidFill>
              </a:defRPr>
            </a:lvl3pPr>
            <a:lvl4pPr marL="1828800" lvl="3" indent="-328168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568"/>
              <a:buChar char="●"/>
              <a:defRPr>
                <a:solidFill>
                  <a:srgbClr val="3F3F3F"/>
                </a:solidFill>
              </a:defRPr>
            </a:lvl4pPr>
            <a:lvl5pPr marL="2286000" lvl="4" indent="-328168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568"/>
              <a:buChar char="●"/>
              <a:defRPr>
                <a:solidFill>
                  <a:srgbClr val="3F3F3F"/>
                </a:solidFill>
              </a:defRPr>
            </a:lvl5pPr>
            <a:lvl6pPr marL="2743200" lvl="5" indent="-32702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5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49" name="Google Shape;149;p127"/>
          <p:cNvSpPr txBox="1">
            <a:spLocks noGrp="1"/>
          </p:cNvSpPr>
          <p:nvPr>
            <p:ph type="ftr" idx="11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0" name="Google Shape;150;p127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Slide - One Image 1">
  <p:cSld name="Photo Slide - One Image_1">
    <p:bg>
      <p:bgPr>
        <a:solidFill>
          <a:schemeClr val="lt1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85"/>
          <p:cNvSpPr>
            <a:spLocks noGrp="1"/>
          </p:cNvSpPr>
          <p:nvPr>
            <p:ph type="pic" idx="2"/>
          </p:nvPr>
        </p:nvSpPr>
        <p:spPr>
          <a:xfrm>
            <a:off x="4423800" y="1107621"/>
            <a:ext cx="6930000" cy="4950300"/>
          </a:xfrm>
          <a:prstGeom prst="rect">
            <a:avLst/>
          </a:prstGeom>
          <a:noFill/>
          <a:ln>
            <a:noFill/>
          </a:ln>
        </p:spPr>
      </p:sp>
      <p:sp>
        <p:nvSpPr>
          <p:cNvPr id="159" name="Google Shape;159;p85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0" name="Google Shape;160;p85"/>
          <p:cNvSpPr txBox="1">
            <a:spLocks noGrp="1"/>
          </p:cNvSpPr>
          <p:nvPr>
            <p:ph type="title"/>
          </p:nvPr>
        </p:nvSpPr>
        <p:spPr>
          <a:xfrm>
            <a:off x="800099" y="266701"/>
            <a:ext cx="10596900" cy="6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3200"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61" name="Google Shape;161;p85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w="9525" cap="flat" cmpd="sng">
            <a:solidFill>
              <a:srgbClr val="8C1515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62" name="Google Shape;162;p85"/>
          <p:cNvSpPr txBox="1">
            <a:spLocks noGrp="1"/>
          </p:cNvSpPr>
          <p:nvPr>
            <p:ph type="subTitle" idx="1"/>
          </p:nvPr>
        </p:nvSpPr>
        <p:spPr>
          <a:xfrm>
            <a:off x="800100" y="1103900"/>
            <a:ext cx="3391800" cy="5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50"/>
              <a:buNone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85"/>
          <p:cNvSpPr txBox="1">
            <a:spLocks noGrp="1"/>
          </p:cNvSpPr>
          <p:nvPr>
            <p:ph type="subTitle" idx="3"/>
          </p:nvPr>
        </p:nvSpPr>
        <p:spPr>
          <a:xfrm>
            <a:off x="1634337" y="6356788"/>
            <a:ext cx="42099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  <p:sp>
        <p:nvSpPr>
          <p:cNvPr id="164" name="Google Shape;164;p85"/>
          <p:cNvSpPr txBox="1">
            <a:spLocks noGrp="1"/>
          </p:cNvSpPr>
          <p:nvPr>
            <p:ph type="subTitle" idx="4"/>
          </p:nvPr>
        </p:nvSpPr>
        <p:spPr>
          <a:xfrm>
            <a:off x="804451" y="1566975"/>
            <a:ext cx="2905800" cy="17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Font typeface="Lato"/>
              <a:buNone/>
              <a:defRPr>
                <a:solidFill>
                  <a:srgbClr val="3F3F3F"/>
                </a:solidFill>
              </a:defRPr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60"/>
              <a:buFont typeface="Lato"/>
              <a:buNone/>
              <a:defRPr>
                <a:solidFill>
                  <a:srgbClr val="3F3F3F"/>
                </a:solidFill>
              </a:defRPr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Font typeface="Lato"/>
              <a:buNone/>
              <a:defRPr>
                <a:solidFill>
                  <a:srgbClr val="3F3F3F"/>
                </a:solidFill>
              </a:defRPr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Font typeface="Lato"/>
              <a:buNone/>
              <a:defRPr>
                <a:solidFill>
                  <a:srgbClr val="3F3F3F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5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Slide - 2 Images">
  <p:cSld name="Photo Slide - 2 Images">
    <p:bg>
      <p:bgPr>
        <a:solidFill>
          <a:schemeClr val="lt1"/>
        </a:solid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86"/>
          <p:cNvSpPr>
            <a:spLocks noGrp="1"/>
          </p:cNvSpPr>
          <p:nvPr>
            <p:ph type="pic" idx="2"/>
          </p:nvPr>
        </p:nvSpPr>
        <p:spPr>
          <a:xfrm>
            <a:off x="800100" y="1107622"/>
            <a:ext cx="5143050" cy="3190048"/>
          </a:xfrm>
          <a:prstGeom prst="rect">
            <a:avLst/>
          </a:prstGeom>
          <a:noFill/>
          <a:ln>
            <a:noFill/>
          </a:ln>
        </p:spPr>
      </p:sp>
      <p:sp>
        <p:nvSpPr>
          <p:cNvPr id="167" name="Google Shape;167;p86"/>
          <p:cNvSpPr>
            <a:spLocks noGrp="1"/>
          </p:cNvSpPr>
          <p:nvPr>
            <p:ph type="pic" idx="3"/>
          </p:nvPr>
        </p:nvSpPr>
        <p:spPr>
          <a:xfrm>
            <a:off x="6229939" y="1107620"/>
            <a:ext cx="5123861" cy="3190049"/>
          </a:xfrm>
          <a:prstGeom prst="rect">
            <a:avLst/>
          </a:prstGeom>
          <a:noFill/>
          <a:ln>
            <a:noFill/>
          </a:ln>
        </p:spPr>
      </p:sp>
      <p:sp>
        <p:nvSpPr>
          <p:cNvPr id="168" name="Google Shape;168;p86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9" name="Google Shape;169;p86"/>
          <p:cNvSpPr txBox="1">
            <a:spLocks noGrp="1"/>
          </p:cNvSpPr>
          <p:nvPr>
            <p:ph type="title"/>
          </p:nvPr>
        </p:nvSpPr>
        <p:spPr>
          <a:xfrm>
            <a:off x="800099" y="266701"/>
            <a:ext cx="10596995" cy="632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3200"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70" name="Google Shape;170;p86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w="9525" cap="flat" cmpd="sng">
            <a:solidFill>
              <a:srgbClr val="8C1515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71" name="Google Shape;171;p86"/>
          <p:cNvSpPr txBox="1">
            <a:spLocks noGrp="1"/>
          </p:cNvSpPr>
          <p:nvPr>
            <p:ph type="subTitle" idx="1"/>
          </p:nvPr>
        </p:nvSpPr>
        <p:spPr>
          <a:xfrm>
            <a:off x="790216" y="4478204"/>
            <a:ext cx="51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50"/>
              <a:buNone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86"/>
          <p:cNvSpPr txBox="1">
            <a:spLocks noGrp="1"/>
          </p:cNvSpPr>
          <p:nvPr>
            <p:ph type="subTitle" idx="4"/>
          </p:nvPr>
        </p:nvSpPr>
        <p:spPr>
          <a:xfrm>
            <a:off x="6220275" y="4478204"/>
            <a:ext cx="51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50"/>
              <a:buNone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86"/>
          <p:cNvSpPr txBox="1">
            <a:spLocks noGrp="1"/>
          </p:cNvSpPr>
          <p:nvPr>
            <p:ph type="subTitle" idx="5"/>
          </p:nvPr>
        </p:nvSpPr>
        <p:spPr>
          <a:xfrm>
            <a:off x="790211" y="4959550"/>
            <a:ext cx="5143200" cy="17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Font typeface="Lato"/>
              <a:buNone/>
              <a:defRPr>
                <a:solidFill>
                  <a:srgbClr val="3F3F3F"/>
                </a:solidFill>
              </a:defRPr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60"/>
              <a:buFont typeface="Lato"/>
              <a:buNone/>
              <a:defRPr>
                <a:solidFill>
                  <a:srgbClr val="3F3F3F"/>
                </a:solidFill>
              </a:defRPr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Font typeface="Lato"/>
              <a:buNone/>
              <a:defRPr>
                <a:solidFill>
                  <a:srgbClr val="3F3F3F"/>
                </a:solidFill>
              </a:defRPr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Font typeface="Lato"/>
              <a:buNone/>
              <a:defRPr>
                <a:solidFill>
                  <a:srgbClr val="3F3F3F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5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4" name="Google Shape;174;p86"/>
          <p:cNvSpPr txBox="1">
            <a:spLocks noGrp="1"/>
          </p:cNvSpPr>
          <p:nvPr>
            <p:ph type="subTitle" idx="6"/>
          </p:nvPr>
        </p:nvSpPr>
        <p:spPr>
          <a:xfrm>
            <a:off x="6217326" y="4959550"/>
            <a:ext cx="5179800" cy="17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Font typeface="Lato"/>
              <a:buNone/>
              <a:defRPr>
                <a:solidFill>
                  <a:srgbClr val="3F3F3F"/>
                </a:solidFill>
              </a:defRPr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60"/>
              <a:buFont typeface="Lato"/>
              <a:buNone/>
              <a:defRPr>
                <a:solidFill>
                  <a:srgbClr val="3F3F3F"/>
                </a:solidFill>
              </a:defRPr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Font typeface="Lato"/>
              <a:buNone/>
              <a:defRPr>
                <a:solidFill>
                  <a:srgbClr val="3F3F3F"/>
                </a:solidFill>
              </a:defRPr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Font typeface="Lato"/>
              <a:buNone/>
              <a:defRPr>
                <a:solidFill>
                  <a:srgbClr val="3F3F3F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5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5" name="Google Shape;175;p86"/>
          <p:cNvSpPr txBox="1">
            <a:spLocks noGrp="1"/>
          </p:cNvSpPr>
          <p:nvPr>
            <p:ph type="subTitle" idx="7"/>
          </p:nvPr>
        </p:nvSpPr>
        <p:spPr>
          <a:xfrm>
            <a:off x="1634337" y="6356788"/>
            <a:ext cx="42099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 - 3 Columns">
  <p:cSld name="Content Slide - 3 Columns">
    <p:bg>
      <p:bgPr>
        <a:solidFill>
          <a:schemeClr val="lt1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87"/>
          <p:cNvSpPr>
            <a:spLocks noGrp="1"/>
          </p:cNvSpPr>
          <p:nvPr>
            <p:ph type="pic" idx="2"/>
          </p:nvPr>
        </p:nvSpPr>
        <p:spPr>
          <a:xfrm>
            <a:off x="8003300" y="1087600"/>
            <a:ext cx="3367800" cy="2834700"/>
          </a:xfrm>
          <a:prstGeom prst="rect">
            <a:avLst/>
          </a:prstGeom>
          <a:noFill/>
          <a:ln>
            <a:noFill/>
          </a:ln>
        </p:spPr>
      </p:sp>
      <p:sp>
        <p:nvSpPr>
          <p:cNvPr id="178" name="Google Shape;178;p87"/>
          <p:cNvSpPr>
            <a:spLocks noGrp="1"/>
          </p:cNvSpPr>
          <p:nvPr>
            <p:ph type="pic" idx="3"/>
          </p:nvPr>
        </p:nvSpPr>
        <p:spPr>
          <a:xfrm>
            <a:off x="4401825" y="1087600"/>
            <a:ext cx="3367800" cy="2834700"/>
          </a:xfrm>
          <a:prstGeom prst="rect">
            <a:avLst/>
          </a:prstGeom>
          <a:noFill/>
          <a:ln>
            <a:noFill/>
          </a:ln>
        </p:spPr>
      </p:sp>
      <p:sp>
        <p:nvSpPr>
          <p:cNvPr id="179" name="Google Shape;179;p87"/>
          <p:cNvSpPr>
            <a:spLocks noGrp="1"/>
          </p:cNvSpPr>
          <p:nvPr>
            <p:ph type="pic" idx="4"/>
          </p:nvPr>
        </p:nvSpPr>
        <p:spPr>
          <a:xfrm>
            <a:off x="800325" y="1087600"/>
            <a:ext cx="3367800" cy="2834700"/>
          </a:xfrm>
          <a:prstGeom prst="rect">
            <a:avLst/>
          </a:prstGeom>
          <a:noFill/>
          <a:ln>
            <a:noFill/>
          </a:ln>
        </p:spPr>
      </p:sp>
      <p:sp>
        <p:nvSpPr>
          <p:cNvPr id="180" name="Google Shape;180;p87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1" name="Google Shape;181;p87"/>
          <p:cNvSpPr txBox="1">
            <a:spLocks noGrp="1"/>
          </p:cNvSpPr>
          <p:nvPr>
            <p:ph type="title"/>
          </p:nvPr>
        </p:nvSpPr>
        <p:spPr>
          <a:xfrm>
            <a:off x="800099" y="266701"/>
            <a:ext cx="10596995" cy="632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3200"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82" name="Google Shape;182;p87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w="9525" cap="flat" cmpd="sng">
            <a:solidFill>
              <a:srgbClr val="8C1515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83" name="Google Shape;183;p87"/>
          <p:cNvSpPr txBox="1">
            <a:spLocks noGrp="1"/>
          </p:cNvSpPr>
          <p:nvPr>
            <p:ph type="subTitle" idx="1"/>
          </p:nvPr>
        </p:nvSpPr>
        <p:spPr>
          <a:xfrm>
            <a:off x="790200" y="4584350"/>
            <a:ext cx="3367800" cy="17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Font typeface="Lato"/>
              <a:buNone/>
              <a:defRPr>
                <a:solidFill>
                  <a:srgbClr val="3F3F3F"/>
                </a:solidFill>
              </a:defRPr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60"/>
              <a:buFont typeface="Lato"/>
              <a:buNone/>
              <a:defRPr>
                <a:solidFill>
                  <a:srgbClr val="3F3F3F"/>
                </a:solidFill>
              </a:defRPr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Font typeface="Lato"/>
              <a:buNone/>
              <a:defRPr>
                <a:solidFill>
                  <a:srgbClr val="3F3F3F"/>
                </a:solidFill>
              </a:defRPr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Font typeface="Lato"/>
              <a:buNone/>
              <a:defRPr>
                <a:solidFill>
                  <a:srgbClr val="3F3F3F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5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4" name="Google Shape;184;p87"/>
          <p:cNvSpPr txBox="1">
            <a:spLocks noGrp="1"/>
          </p:cNvSpPr>
          <p:nvPr>
            <p:ph type="subTitle" idx="5"/>
          </p:nvPr>
        </p:nvSpPr>
        <p:spPr>
          <a:xfrm>
            <a:off x="790222" y="4103000"/>
            <a:ext cx="336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50"/>
              <a:buNone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87"/>
          <p:cNvSpPr txBox="1">
            <a:spLocks noGrp="1"/>
          </p:cNvSpPr>
          <p:nvPr>
            <p:ph type="subTitle" idx="6"/>
          </p:nvPr>
        </p:nvSpPr>
        <p:spPr>
          <a:xfrm>
            <a:off x="1634337" y="6356788"/>
            <a:ext cx="42099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  <p:sp>
        <p:nvSpPr>
          <p:cNvPr id="186" name="Google Shape;186;p87"/>
          <p:cNvSpPr txBox="1">
            <a:spLocks noGrp="1"/>
          </p:cNvSpPr>
          <p:nvPr>
            <p:ph type="subTitle" idx="7"/>
          </p:nvPr>
        </p:nvSpPr>
        <p:spPr>
          <a:xfrm>
            <a:off x="4389406" y="4584344"/>
            <a:ext cx="3367800" cy="17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Font typeface="Lato"/>
              <a:buNone/>
              <a:defRPr>
                <a:solidFill>
                  <a:srgbClr val="3F3F3F"/>
                </a:solidFill>
              </a:defRPr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60"/>
              <a:buFont typeface="Lato"/>
              <a:buNone/>
              <a:defRPr>
                <a:solidFill>
                  <a:srgbClr val="3F3F3F"/>
                </a:solidFill>
              </a:defRPr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Font typeface="Lato"/>
              <a:buNone/>
              <a:defRPr>
                <a:solidFill>
                  <a:srgbClr val="3F3F3F"/>
                </a:solidFill>
              </a:defRPr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Font typeface="Lato"/>
              <a:buNone/>
              <a:defRPr>
                <a:solidFill>
                  <a:srgbClr val="3F3F3F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5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7" name="Google Shape;187;p87"/>
          <p:cNvSpPr txBox="1">
            <a:spLocks noGrp="1"/>
          </p:cNvSpPr>
          <p:nvPr>
            <p:ph type="subTitle" idx="8"/>
          </p:nvPr>
        </p:nvSpPr>
        <p:spPr>
          <a:xfrm>
            <a:off x="4389428" y="4102994"/>
            <a:ext cx="336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50"/>
              <a:buNone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87"/>
          <p:cNvSpPr txBox="1">
            <a:spLocks noGrp="1"/>
          </p:cNvSpPr>
          <p:nvPr>
            <p:ph type="subTitle" idx="9"/>
          </p:nvPr>
        </p:nvSpPr>
        <p:spPr>
          <a:xfrm>
            <a:off x="7993222" y="4584338"/>
            <a:ext cx="3367800" cy="17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Font typeface="Lato"/>
              <a:buNone/>
              <a:defRPr>
                <a:solidFill>
                  <a:srgbClr val="3F3F3F"/>
                </a:solidFill>
              </a:defRPr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60"/>
              <a:buFont typeface="Lato"/>
              <a:buNone/>
              <a:defRPr>
                <a:solidFill>
                  <a:srgbClr val="3F3F3F"/>
                </a:solidFill>
              </a:defRPr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Font typeface="Lato"/>
              <a:buNone/>
              <a:defRPr>
                <a:solidFill>
                  <a:srgbClr val="3F3F3F"/>
                </a:solidFill>
              </a:defRPr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Font typeface="Lato"/>
              <a:buNone/>
              <a:defRPr>
                <a:solidFill>
                  <a:srgbClr val="3F3F3F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5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9" name="Google Shape;189;p87"/>
          <p:cNvSpPr txBox="1">
            <a:spLocks noGrp="1"/>
          </p:cNvSpPr>
          <p:nvPr>
            <p:ph type="subTitle" idx="13"/>
          </p:nvPr>
        </p:nvSpPr>
        <p:spPr>
          <a:xfrm>
            <a:off x="7993243" y="4102988"/>
            <a:ext cx="336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50"/>
              <a:buNone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- Option 2 Layout">
  <p:cSld name="Agenda - Option 1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88"/>
          <p:cNvSpPr txBox="1">
            <a:spLocks noGrp="1"/>
          </p:cNvSpPr>
          <p:nvPr>
            <p:ph type="title"/>
          </p:nvPr>
        </p:nvSpPr>
        <p:spPr>
          <a:xfrm>
            <a:off x="800100" y="636586"/>
            <a:ext cx="3411930" cy="1116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1800"/>
              <a:buNone/>
              <a:defRPr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92" name="Google Shape;192;p8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11652"/>
            <a:ext cx="12192000" cy="209223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88"/>
          <p:cNvSpPr/>
          <p:nvPr/>
        </p:nvSpPr>
        <p:spPr>
          <a:xfrm>
            <a:off x="0" y="-13960"/>
            <a:ext cx="12192000" cy="211532"/>
          </a:xfrm>
          <a:prstGeom prst="rect">
            <a:avLst/>
          </a:prstGeom>
          <a:solidFill>
            <a:srgbClr val="D4D1D1">
              <a:alpha val="2431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4" name="Google Shape;194;p88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5" name="Google Shape;195;p88"/>
          <p:cNvSpPr txBox="1">
            <a:spLocks noGrp="1"/>
          </p:cNvSpPr>
          <p:nvPr>
            <p:ph type="title" idx="2"/>
          </p:nvPr>
        </p:nvSpPr>
        <p:spPr>
          <a:xfrm>
            <a:off x="6306050" y="892369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  <p:sp>
        <p:nvSpPr>
          <p:cNvPr id="196" name="Google Shape;196;p88"/>
          <p:cNvSpPr txBox="1">
            <a:spLocks noGrp="1"/>
          </p:cNvSpPr>
          <p:nvPr>
            <p:ph type="subTitle" idx="1"/>
          </p:nvPr>
        </p:nvSpPr>
        <p:spPr>
          <a:xfrm>
            <a:off x="6306050" y="1236719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None/>
              <a:defRPr>
                <a:solidFill>
                  <a:srgbClr val="3F3F3F"/>
                </a:solidFill>
              </a:defRPr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60"/>
              <a:buNone/>
              <a:defRPr>
                <a:solidFill>
                  <a:srgbClr val="3F3F3F"/>
                </a:solidFill>
              </a:defRPr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None/>
              <a:defRPr>
                <a:solidFill>
                  <a:srgbClr val="3F3F3F"/>
                </a:solidFill>
              </a:defRPr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None/>
              <a:defRPr>
                <a:solidFill>
                  <a:srgbClr val="3F3F3F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50"/>
              <a:buNone/>
              <a:defRPr>
                <a:solidFill>
                  <a:srgbClr val="3F3F3F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  <p:sp>
        <p:nvSpPr>
          <p:cNvPr id="197" name="Google Shape;197;p88"/>
          <p:cNvSpPr txBox="1">
            <a:spLocks noGrp="1"/>
          </p:cNvSpPr>
          <p:nvPr>
            <p:ph type="title" idx="3"/>
          </p:nvPr>
        </p:nvSpPr>
        <p:spPr>
          <a:xfrm>
            <a:off x="6306050" y="1730569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  <p:sp>
        <p:nvSpPr>
          <p:cNvPr id="198" name="Google Shape;198;p88"/>
          <p:cNvSpPr txBox="1">
            <a:spLocks noGrp="1"/>
          </p:cNvSpPr>
          <p:nvPr>
            <p:ph type="subTitle" idx="4"/>
          </p:nvPr>
        </p:nvSpPr>
        <p:spPr>
          <a:xfrm>
            <a:off x="6306050" y="2074919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None/>
              <a:defRPr>
                <a:solidFill>
                  <a:srgbClr val="3F3F3F"/>
                </a:solidFill>
              </a:defRPr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60"/>
              <a:buNone/>
              <a:defRPr>
                <a:solidFill>
                  <a:srgbClr val="3F3F3F"/>
                </a:solidFill>
              </a:defRPr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None/>
              <a:defRPr>
                <a:solidFill>
                  <a:srgbClr val="3F3F3F"/>
                </a:solidFill>
              </a:defRPr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None/>
              <a:defRPr>
                <a:solidFill>
                  <a:srgbClr val="3F3F3F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50"/>
              <a:buNone/>
              <a:defRPr>
                <a:solidFill>
                  <a:srgbClr val="3F3F3F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  <p:sp>
        <p:nvSpPr>
          <p:cNvPr id="199" name="Google Shape;199;p88"/>
          <p:cNvSpPr txBox="1">
            <a:spLocks noGrp="1"/>
          </p:cNvSpPr>
          <p:nvPr>
            <p:ph type="title" idx="5"/>
          </p:nvPr>
        </p:nvSpPr>
        <p:spPr>
          <a:xfrm>
            <a:off x="6306050" y="2568769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  <p:sp>
        <p:nvSpPr>
          <p:cNvPr id="200" name="Google Shape;200;p88"/>
          <p:cNvSpPr txBox="1">
            <a:spLocks noGrp="1"/>
          </p:cNvSpPr>
          <p:nvPr>
            <p:ph type="subTitle" idx="6"/>
          </p:nvPr>
        </p:nvSpPr>
        <p:spPr>
          <a:xfrm>
            <a:off x="6306050" y="2913119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None/>
              <a:defRPr>
                <a:solidFill>
                  <a:srgbClr val="3F3F3F"/>
                </a:solidFill>
              </a:defRPr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60"/>
              <a:buNone/>
              <a:defRPr>
                <a:solidFill>
                  <a:srgbClr val="3F3F3F"/>
                </a:solidFill>
              </a:defRPr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None/>
              <a:defRPr>
                <a:solidFill>
                  <a:srgbClr val="3F3F3F"/>
                </a:solidFill>
              </a:defRPr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None/>
              <a:defRPr>
                <a:solidFill>
                  <a:srgbClr val="3F3F3F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50"/>
              <a:buNone/>
              <a:defRPr>
                <a:solidFill>
                  <a:srgbClr val="3F3F3F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  <p:sp>
        <p:nvSpPr>
          <p:cNvPr id="201" name="Google Shape;201;p88"/>
          <p:cNvSpPr txBox="1">
            <a:spLocks noGrp="1"/>
          </p:cNvSpPr>
          <p:nvPr>
            <p:ph type="subTitle" idx="7"/>
          </p:nvPr>
        </p:nvSpPr>
        <p:spPr>
          <a:xfrm>
            <a:off x="4516396" y="929691"/>
            <a:ext cx="1690800" cy="5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92"/>
              <a:buNone/>
              <a:defRPr>
                <a:solidFill>
                  <a:srgbClr val="B83A4B"/>
                </a:solidFill>
              </a:defRPr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60"/>
              <a:buNone/>
              <a:defRPr>
                <a:solidFill>
                  <a:srgbClr val="B83A4B"/>
                </a:solidFill>
              </a:defRPr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50"/>
              <a:buNone/>
              <a:defRPr>
                <a:solidFill>
                  <a:srgbClr val="B83A4B"/>
                </a:solidFill>
              </a:defRPr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9pPr>
          </a:lstStyle>
          <a:p>
            <a:endParaRPr/>
          </a:p>
        </p:txBody>
      </p:sp>
      <p:sp>
        <p:nvSpPr>
          <p:cNvPr id="202" name="Google Shape;202;p88"/>
          <p:cNvSpPr txBox="1">
            <a:spLocks noGrp="1"/>
          </p:cNvSpPr>
          <p:nvPr>
            <p:ph type="subTitle" idx="8"/>
          </p:nvPr>
        </p:nvSpPr>
        <p:spPr>
          <a:xfrm>
            <a:off x="4516396" y="1766993"/>
            <a:ext cx="1690800" cy="5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92"/>
              <a:buNone/>
              <a:defRPr>
                <a:solidFill>
                  <a:srgbClr val="B83A4B"/>
                </a:solidFill>
              </a:defRPr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60"/>
              <a:buNone/>
              <a:defRPr>
                <a:solidFill>
                  <a:srgbClr val="B83A4B"/>
                </a:solidFill>
              </a:defRPr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50"/>
              <a:buNone/>
              <a:defRPr>
                <a:solidFill>
                  <a:srgbClr val="B83A4B"/>
                </a:solidFill>
              </a:defRPr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9pPr>
          </a:lstStyle>
          <a:p>
            <a:endParaRPr/>
          </a:p>
        </p:txBody>
      </p:sp>
      <p:sp>
        <p:nvSpPr>
          <p:cNvPr id="203" name="Google Shape;203;p88"/>
          <p:cNvSpPr txBox="1">
            <a:spLocks noGrp="1"/>
          </p:cNvSpPr>
          <p:nvPr>
            <p:ph type="subTitle" idx="9"/>
          </p:nvPr>
        </p:nvSpPr>
        <p:spPr>
          <a:xfrm>
            <a:off x="4517133" y="2597093"/>
            <a:ext cx="1690800" cy="5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92"/>
              <a:buNone/>
              <a:defRPr>
                <a:solidFill>
                  <a:srgbClr val="B83A4B"/>
                </a:solidFill>
              </a:defRPr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60"/>
              <a:buNone/>
              <a:defRPr>
                <a:solidFill>
                  <a:srgbClr val="B83A4B"/>
                </a:solidFill>
              </a:defRPr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50"/>
              <a:buNone/>
              <a:defRPr>
                <a:solidFill>
                  <a:srgbClr val="B83A4B"/>
                </a:solidFill>
              </a:defRPr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9pPr>
          </a:lstStyle>
          <a:p>
            <a:endParaRPr/>
          </a:p>
        </p:txBody>
      </p:sp>
      <p:sp>
        <p:nvSpPr>
          <p:cNvPr id="204" name="Google Shape;204;p88"/>
          <p:cNvSpPr txBox="1">
            <a:spLocks noGrp="1"/>
          </p:cNvSpPr>
          <p:nvPr>
            <p:ph type="title" idx="13"/>
          </p:nvPr>
        </p:nvSpPr>
        <p:spPr>
          <a:xfrm>
            <a:off x="6306797" y="3405313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  <p:sp>
        <p:nvSpPr>
          <p:cNvPr id="205" name="Google Shape;205;p88"/>
          <p:cNvSpPr txBox="1">
            <a:spLocks noGrp="1"/>
          </p:cNvSpPr>
          <p:nvPr>
            <p:ph type="subTitle" idx="14"/>
          </p:nvPr>
        </p:nvSpPr>
        <p:spPr>
          <a:xfrm>
            <a:off x="6306797" y="3749663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None/>
              <a:defRPr>
                <a:solidFill>
                  <a:srgbClr val="3F3F3F"/>
                </a:solidFill>
              </a:defRPr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60"/>
              <a:buNone/>
              <a:defRPr>
                <a:solidFill>
                  <a:srgbClr val="3F3F3F"/>
                </a:solidFill>
              </a:defRPr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None/>
              <a:defRPr>
                <a:solidFill>
                  <a:srgbClr val="3F3F3F"/>
                </a:solidFill>
              </a:defRPr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None/>
              <a:defRPr>
                <a:solidFill>
                  <a:srgbClr val="3F3F3F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50"/>
              <a:buNone/>
              <a:defRPr>
                <a:solidFill>
                  <a:srgbClr val="3F3F3F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  <p:sp>
        <p:nvSpPr>
          <p:cNvPr id="206" name="Google Shape;206;p88"/>
          <p:cNvSpPr txBox="1">
            <a:spLocks noGrp="1"/>
          </p:cNvSpPr>
          <p:nvPr>
            <p:ph type="title" idx="15"/>
          </p:nvPr>
        </p:nvSpPr>
        <p:spPr>
          <a:xfrm>
            <a:off x="6306797" y="4243513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  <p:sp>
        <p:nvSpPr>
          <p:cNvPr id="207" name="Google Shape;207;p88"/>
          <p:cNvSpPr txBox="1">
            <a:spLocks noGrp="1"/>
          </p:cNvSpPr>
          <p:nvPr>
            <p:ph type="subTitle" idx="16"/>
          </p:nvPr>
        </p:nvSpPr>
        <p:spPr>
          <a:xfrm>
            <a:off x="6306797" y="4587863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None/>
              <a:defRPr>
                <a:solidFill>
                  <a:srgbClr val="3F3F3F"/>
                </a:solidFill>
              </a:defRPr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60"/>
              <a:buNone/>
              <a:defRPr>
                <a:solidFill>
                  <a:srgbClr val="3F3F3F"/>
                </a:solidFill>
              </a:defRPr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None/>
              <a:defRPr>
                <a:solidFill>
                  <a:srgbClr val="3F3F3F"/>
                </a:solidFill>
              </a:defRPr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None/>
              <a:defRPr>
                <a:solidFill>
                  <a:srgbClr val="3F3F3F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50"/>
              <a:buNone/>
              <a:defRPr>
                <a:solidFill>
                  <a:srgbClr val="3F3F3F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  <p:sp>
        <p:nvSpPr>
          <p:cNvPr id="208" name="Google Shape;208;p88"/>
          <p:cNvSpPr txBox="1">
            <a:spLocks noGrp="1"/>
          </p:cNvSpPr>
          <p:nvPr>
            <p:ph type="title" idx="17"/>
          </p:nvPr>
        </p:nvSpPr>
        <p:spPr>
          <a:xfrm>
            <a:off x="6306797" y="5081713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  <p:sp>
        <p:nvSpPr>
          <p:cNvPr id="209" name="Google Shape;209;p88"/>
          <p:cNvSpPr txBox="1">
            <a:spLocks noGrp="1"/>
          </p:cNvSpPr>
          <p:nvPr>
            <p:ph type="subTitle" idx="18"/>
          </p:nvPr>
        </p:nvSpPr>
        <p:spPr>
          <a:xfrm>
            <a:off x="6306797" y="5426063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None/>
              <a:defRPr>
                <a:solidFill>
                  <a:srgbClr val="3F3F3F"/>
                </a:solidFill>
              </a:defRPr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60"/>
              <a:buNone/>
              <a:defRPr>
                <a:solidFill>
                  <a:srgbClr val="3F3F3F"/>
                </a:solidFill>
              </a:defRPr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None/>
              <a:defRPr>
                <a:solidFill>
                  <a:srgbClr val="3F3F3F"/>
                </a:solidFill>
              </a:defRPr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None/>
              <a:defRPr>
                <a:solidFill>
                  <a:srgbClr val="3F3F3F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50"/>
              <a:buNone/>
              <a:defRPr>
                <a:solidFill>
                  <a:srgbClr val="3F3F3F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  <p:sp>
        <p:nvSpPr>
          <p:cNvPr id="210" name="Google Shape;210;p88"/>
          <p:cNvSpPr txBox="1">
            <a:spLocks noGrp="1"/>
          </p:cNvSpPr>
          <p:nvPr>
            <p:ph type="subTitle" idx="19"/>
          </p:nvPr>
        </p:nvSpPr>
        <p:spPr>
          <a:xfrm>
            <a:off x="4517143" y="3442634"/>
            <a:ext cx="1690800" cy="5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92"/>
              <a:buNone/>
              <a:defRPr>
                <a:solidFill>
                  <a:srgbClr val="B83A4B"/>
                </a:solidFill>
              </a:defRPr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60"/>
              <a:buNone/>
              <a:defRPr>
                <a:solidFill>
                  <a:srgbClr val="B83A4B"/>
                </a:solidFill>
              </a:defRPr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50"/>
              <a:buNone/>
              <a:defRPr>
                <a:solidFill>
                  <a:srgbClr val="B83A4B"/>
                </a:solidFill>
              </a:defRPr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9pPr>
          </a:lstStyle>
          <a:p>
            <a:endParaRPr/>
          </a:p>
        </p:txBody>
      </p:sp>
      <p:sp>
        <p:nvSpPr>
          <p:cNvPr id="211" name="Google Shape;211;p88"/>
          <p:cNvSpPr txBox="1">
            <a:spLocks noGrp="1"/>
          </p:cNvSpPr>
          <p:nvPr>
            <p:ph type="subTitle" idx="20"/>
          </p:nvPr>
        </p:nvSpPr>
        <p:spPr>
          <a:xfrm>
            <a:off x="4517143" y="4279937"/>
            <a:ext cx="1690800" cy="5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92"/>
              <a:buNone/>
              <a:defRPr>
                <a:solidFill>
                  <a:srgbClr val="B83A4B"/>
                </a:solidFill>
              </a:defRPr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60"/>
              <a:buNone/>
              <a:defRPr>
                <a:solidFill>
                  <a:srgbClr val="B83A4B"/>
                </a:solidFill>
              </a:defRPr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50"/>
              <a:buNone/>
              <a:defRPr>
                <a:solidFill>
                  <a:srgbClr val="B83A4B"/>
                </a:solidFill>
              </a:defRPr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9pPr>
          </a:lstStyle>
          <a:p>
            <a:endParaRPr/>
          </a:p>
        </p:txBody>
      </p:sp>
      <p:sp>
        <p:nvSpPr>
          <p:cNvPr id="212" name="Google Shape;212;p88"/>
          <p:cNvSpPr txBox="1">
            <a:spLocks noGrp="1"/>
          </p:cNvSpPr>
          <p:nvPr>
            <p:ph type="subTitle" idx="21"/>
          </p:nvPr>
        </p:nvSpPr>
        <p:spPr>
          <a:xfrm>
            <a:off x="4517880" y="5110037"/>
            <a:ext cx="1690800" cy="5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92"/>
              <a:buNone/>
              <a:defRPr>
                <a:solidFill>
                  <a:srgbClr val="B83A4B"/>
                </a:solidFill>
              </a:defRPr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60"/>
              <a:buNone/>
              <a:defRPr>
                <a:solidFill>
                  <a:srgbClr val="B83A4B"/>
                </a:solidFill>
              </a:defRPr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50"/>
              <a:buNone/>
              <a:defRPr>
                <a:solidFill>
                  <a:srgbClr val="B83A4B"/>
                </a:solidFill>
              </a:defRPr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 - 1 Column">
  <p:cSld name="Text Slide - 1 Column">
    <p:bg>
      <p:bgPr>
        <a:solidFill>
          <a:schemeClr val="lt1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6"/>
          <p:cNvSpPr txBox="1">
            <a:spLocks noGrp="1"/>
          </p:cNvSpPr>
          <p:nvPr>
            <p:ph type="body" idx="1"/>
          </p:nvPr>
        </p:nvSpPr>
        <p:spPr>
          <a:xfrm>
            <a:off x="800100" y="1110225"/>
            <a:ext cx="10553700" cy="3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Lato"/>
              <a:buNone/>
              <a:defRPr sz="20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708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40"/>
              <a:buChar char="●"/>
              <a:defRPr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433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980"/>
              <a:buChar char="●"/>
              <a:defRPr>
                <a:solidFill>
                  <a:schemeClr val="lt1"/>
                </a:solidFill>
              </a:defRPr>
            </a:lvl3pPr>
            <a:lvl4pPr marL="1828800" lvl="3" indent="-35661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16"/>
              <a:buChar char="●"/>
              <a:defRPr>
                <a:solidFill>
                  <a:schemeClr val="lt1"/>
                </a:solidFill>
              </a:defRPr>
            </a:lvl4pPr>
            <a:lvl5pPr marL="2286000" lvl="4" indent="-35661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16"/>
              <a:buChar char="●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66"/>
          <p:cNvSpPr txBox="1">
            <a:spLocks noGrp="1"/>
          </p:cNvSpPr>
          <p:nvPr>
            <p:ph type="title"/>
          </p:nvPr>
        </p:nvSpPr>
        <p:spPr>
          <a:xfrm>
            <a:off x="800100" y="266701"/>
            <a:ext cx="10553700" cy="632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3200"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4" name="Google Shape;24;p66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w="9525" cap="flat" cmpd="sng">
            <a:solidFill>
              <a:srgbClr val="8C1515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5" name="Google Shape;25;p66"/>
          <p:cNvSpPr txBox="1">
            <a:spLocks noGrp="1"/>
          </p:cNvSpPr>
          <p:nvPr>
            <p:ph type="body" idx="2"/>
          </p:nvPr>
        </p:nvSpPr>
        <p:spPr>
          <a:xfrm>
            <a:off x="800100" y="1534624"/>
            <a:ext cx="10553700" cy="44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Lato"/>
              <a:buNone/>
              <a:defRPr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4239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Char char="●"/>
              <a:defRPr>
                <a:solidFill>
                  <a:srgbClr val="3F3F3F"/>
                </a:solidFill>
              </a:defRPr>
            </a:lvl2pPr>
            <a:lvl3pPr marL="1371600" lvl="2" indent="-32766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0"/>
              <a:buChar char="●"/>
              <a:defRPr sz="1400">
                <a:solidFill>
                  <a:srgbClr val="3F3F3F"/>
                </a:solidFill>
              </a:defRPr>
            </a:lvl3pPr>
            <a:lvl4pPr marL="1828800" lvl="3" indent="-32816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Char char="●"/>
              <a:defRPr>
                <a:solidFill>
                  <a:srgbClr val="3F3F3F"/>
                </a:solidFill>
              </a:defRPr>
            </a:lvl4pPr>
            <a:lvl5pPr marL="2286000" lvl="4" indent="-32816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Char char="●"/>
              <a:defRPr>
                <a:solidFill>
                  <a:srgbClr val="3F3F3F"/>
                </a:solidFill>
              </a:defRPr>
            </a:lvl5pPr>
            <a:lvl6pPr marL="2743200" lvl="5" indent="-3048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latin typeface="Lato"/>
                <a:ea typeface="Lato"/>
                <a:cs typeface="Lato"/>
                <a:sym typeface="Lato"/>
              </a:defRPr>
            </a:lvl6pPr>
            <a:lvl7pPr marL="3200400" lvl="6" indent="-3048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latin typeface="Lato"/>
                <a:ea typeface="Lato"/>
                <a:cs typeface="Lato"/>
                <a:sym typeface="Lato"/>
              </a:defRPr>
            </a:lvl7pPr>
            <a:lvl8pPr marL="3657600" lvl="7" indent="-3048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latin typeface="Lato"/>
                <a:ea typeface="Lato"/>
                <a:cs typeface="Lato"/>
                <a:sym typeface="Lato"/>
              </a:defRPr>
            </a:lvl8pPr>
            <a:lvl9pPr marL="4114800" lvl="8" indent="-3048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6" name="Google Shape;26;p66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" name="Google Shape;27;p66"/>
          <p:cNvSpPr txBox="1">
            <a:spLocks noGrp="1"/>
          </p:cNvSpPr>
          <p:nvPr>
            <p:ph type="subTitle" idx="3"/>
          </p:nvPr>
        </p:nvSpPr>
        <p:spPr>
          <a:xfrm>
            <a:off x="1634337" y="6356788"/>
            <a:ext cx="42099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- Option 3 Layout">
  <p:cSld name="Agenda - Option 3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89"/>
          <p:cNvSpPr txBox="1">
            <a:spLocks noGrp="1"/>
          </p:cNvSpPr>
          <p:nvPr>
            <p:ph type="title"/>
          </p:nvPr>
        </p:nvSpPr>
        <p:spPr>
          <a:xfrm>
            <a:off x="800100" y="636586"/>
            <a:ext cx="10551391" cy="804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600"/>
              <a:buFont typeface="Lato"/>
              <a:buNone/>
              <a:defRPr sz="3600" b="0" i="0">
                <a:solidFill>
                  <a:srgbClr val="8C1515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89"/>
          <p:cNvSpPr txBox="1">
            <a:spLocks noGrp="1"/>
          </p:cNvSpPr>
          <p:nvPr>
            <p:ph type="subTitle" idx="1"/>
          </p:nvPr>
        </p:nvSpPr>
        <p:spPr>
          <a:xfrm>
            <a:off x="800100" y="1649637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R="0" lvl="0" algn="l">
              <a:lnSpc>
                <a:spcPct val="128571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Font typeface="Arial"/>
              <a:buNone/>
              <a:defRPr sz="14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24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cxnSp>
        <p:nvCxnSpPr>
          <p:cNvPr id="216" name="Google Shape;216;p89"/>
          <p:cNvCxnSpPr/>
          <p:nvPr/>
        </p:nvCxnSpPr>
        <p:spPr>
          <a:xfrm>
            <a:off x="800100" y="1975489"/>
            <a:ext cx="10569864" cy="0"/>
          </a:xfrm>
          <a:prstGeom prst="straightConnector1">
            <a:avLst/>
          </a:prstGeom>
          <a:noFill/>
          <a:ln w="9525" cap="flat" cmpd="sng">
            <a:solidFill>
              <a:srgbClr val="8C1515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217" name="Google Shape;217;p8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11652"/>
            <a:ext cx="12192000" cy="209223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89"/>
          <p:cNvSpPr/>
          <p:nvPr/>
        </p:nvSpPr>
        <p:spPr>
          <a:xfrm>
            <a:off x="0" y="-13960"/>
            <a:ext cx="12192000" cy="211532"/>
          </a:xfrm>
          <a:prstGeom prst="rect">
            <a:avLst/>
          </a:prstGeom>
          <a:solidFill>
            <a:srgbClr val="D4D1D1">
              <a:alpha val="2431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219" name="Google Shape;219;p89"/>
          <p:cNvCxnSpPr/>
          <p:nvPr/>
        </p:nvCxnSpPr>
        <p:spPr>
          <a:xfrm>
            <a:off x="800100" y="4155271"/>
            <a:ext cx="10569864" cy="0"/>
          </a:xfrm>
          <a:prstGeom prst="straightConnector1">
            <a:avLst/>
          </a:prstGeom>
          <a:noFill/>
          <a:ln w="9525" cap="flat" cmpd="sng">
            <a:solidFill>
              <a:srgbClr val="8C1515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20" name="Google Shape;220;p89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1" name="Google Shape;221;p89"/>
          <p:cNvSpPr txBox="1">
            <a:spLocks noGrp="1"/>
          </p:cNvSpPr>
          <p:nvPr>
            <p:ph type="subTitle" idx="2"/>
          </p:nvPr>
        </p:nvSpPr>
        <p:spPr>
          <a:xfrm>
            <a:off x="4356800" y="1649625"/>
            <a:ext cx="32049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R="0" lvl="0" algn="l">
              <a:lnSpc>
                <a:spcPct val="128571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Font typeface="Arial"/>
              <a:buNone/>
              <a:defRPr sz="14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24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22" name="Google Shape;222;p89"/>
          <p:cNvSpPr txBox="1">
            <a:spLocks noGrp="1"/>
          </p:cNvSpPr>
          <p:nvPr>
            <p:ph type="subTitle" idx="3"/>
          </p:nvPr>
        </p:nvSpPr>
        <p:spPr>
          <a:xfrm>
            <a:off x="8005513" y="1649637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R="0" lvl="0" algn="l">
              <a:lnSpc>
                <a:spcPct val="128571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Font typeface="Arial"/>
              <a:buNone/>
              <a:defRPr sz="14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24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23" name="Google Shape;223;p89"/>
          <p:cNvSpPr txBox="1">
            <a:spLocks noGrp="1"/>
          </p:cNvSpPr>
          <p:nvPr>
            <p:ph type="subTitle" idx="4"/>
          </p:nvPr>
        </p:nvSpPr>
        <p:spPr>
          <a:xfrm>
            <a:off x="800100" y="3829487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R="0" lvl="0" algn="l">
              <a:lnSpc>
                <a:spcPct val="128571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Font typeface="Arial"/>
              <a:buNone/>
              <a:defRPr sz="14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24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24" name="Google Shape;224;p89"/>
          <p:cNvSpPr txBox="1">
            <a:spLocks noGrp="1"/>
          </p:cNvSpPr>
          <p:nvPr>
            <p:ph type="subTitle" idx="5"/>
          </p:nvPr>
        </p:nvSpPr>
        <p:spPr>
          <a:xfrm>
            <a:off x="4356800" y="3829475"/>
            <a:ext cx="32049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R="0" lvl="0" algn="l">
              <a:lnSpc>
                <a:spcPct val="128571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Font typeface="Arial"/>
              <a:buNone/>
              <a:defRPr sz="14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24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25" name="Google Shape;225;p89"/>
          <p:cNvSpPr txBox="1">
            <a:spLocks noGrp="1"/>
          </p:cNvSpPr>
          <p:nvPr>
            <p:ph type="subTitle" idx="6"/>
          </p:nvPr>
        </p:nvSpPr>
        <p:spPr>
          <a:xfrm>
            <a:off x="8005513" y="3829487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R="0" lvl="0" algn="l">
              <a:lnSpc>
                <a:spcPct val="128571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Font typeface="Arial"/>
              <a:buNone/>
              <a:defRPr sz="14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24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26" name="Google Shape;226;p89"/>
          <p:cNvSpPr txBox="1">
            <a:spLocks noGrp="1"/>
          </p:cNvSpPr>
          <p:nvPr>
            <p:ph type="title" idx="7"/>
          </p:nvPr>
        </p:nvSpPr>
        <p:spPr>
          <a:xfrm>
            <a:off x="800100" y="2103977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  <p:sp>
        <p:nvSpPr>
          <p:cNvPr id="227" name="Google Shape;227;p89"/>
          <p:cNvSpPr txBox="1">
            <a:spLocks noGrp="1"/>
          </p:cNvSpPr>
          <p:nvPr>
            <p:ph type="subTitle" idx="8"/>
          </p:nvPr>
        </p:nvSpPr>
        <p:spPr>
          <a:xfrm>
            <a:off x="800100" y="2719940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  <p:sp>
        <p:nvSpPr>
          <p:cNvPr id="228" name="Google Shape;228;p89"/>
          <p:cNvSpPr txBox="1">
            <a:spLocks noGrp="1"/>
          </p:cNvSpPr>
          <p:nvPr>
            <p:ph type="title" idx="9"/>
          </p:nvPr>
        </p:nvSpPr>
        <p:spPr>
          <a:xfrm>
            <a:off x="4356800" y="2104140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  <p:sp>
        <p:nvSpPr>
          <p:cNvPr id="229" name="Google Shape;229;p89"/>
          <p:cNvSpPr txBox="1">
            <a:spLocks noGrp="1"/>
          </p:cNvSpPr>
          <p:nvPr>
            <p:ph type="subTitle" idx="13"/>
          </p:nvPr>
        </p:nvSpPr>
        <p:spPr>
          <a:xfrm>
            <a:off x="4356800" y="2720102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  <p:sp>
        <p:nvSpPr>
          <p:cNvPr id="230" name="Google Shape;230;p89"/>
          <p:cNvSpPr txBox="1">
            <a:spLocks noGrp="1"/>
          </p:cNvSpPr>
          <p:nvPr>
            <p:ph type="title" idx="14"/>
          </p:nvPr>
        </p:nvSpPr>
        <p:spPr>
          <a:xfrm>
            <a:off x="8005525" y="2104139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  <p:sp>
        <p:nvSpPr>
          <p:cNvPr id="231" name="Google Shape;231;p89"/>
          <p:cNvSpPr txBox="1">
            <a:spLocks noGrp="1"/>
          </p:cNvSpPr>
          <p:nvPr>
            <p:ph type="subTitle" idx="15"/>
          </p:nvPr>
        </p:nvSpPr>
        <p:spPr>
          <a:xfrm>
            <a:off x="8005525" y="2720102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  <p:sp>
        <p:nvSpPr>
          <p:cNvPr id="232" name="Google Shape;232;p89"/>
          <p:cNvSpPr txBox="1">
            <a:spLocks noGrp="1"/>
          </p:cNvSpPr>
          <p:nvPr>
            <p:ph type="title" idx="16"/>
          </p:nvPr>
        </p:nvSpPr>
        <p:spPr>
          <a:xfrm>
            <a:off x="800100" y="4334211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  <p:sp>
        <p:nvSpPr>
          <p:cNvPr id="233" name="Google Shape;233;p89"/>
          <p:cNvSpPr txBox="1">
            <a:spLocks noGrp="1"/>
          </p:cNvSpPr>
          <p:nvPr>
            <p:ph type="subTitle" idx="17"/>
          </p:nvPr>
        </p:nvSpPr>
        <p:spPr>
          <a:xfrm>
            <a:off x="800100" y="4950174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  <p:sp>
        <p:nvSpPr>
          <p:cNvPr id="234" name="Google Shape;234;p89"/>
          <p:cNvSpPr txBox="1">
            <a:spLocks noGrp="1"/>
          </p:cNvSpPr>
          <p:nvPr>
            <p:ph type="title" idx="18"/>
          </p:nvPr>
        </p:nvSpPr>
        <p:spPr>
          <a:xfrm>
            <a:off x="4356800" y="4334233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  <p:sp>
        <p:nvSpPr>
          <p:cNvPr id="235" name="Google Shape;235;p89"/>
          <p:cNvSpPr txBox="1">
            <a:spLocks noGrp="1"/>
          </p:cNvSpPr>
          <p:nvPr>
            <p:ph type="subTitle" idx="19"/>
          </p:nvPr>
        </p:nvSpPr>
        <p:spPr>
          <a:xfrm>
            <a:off x="4356800" y="4950195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  <p:sp>
        <p:nvSpPr>
          <p:cNvPr id="236" name="Google Shape;236;p89"/>
          <p:cNvSpPr txBox="1">
            <a:spLocks noGrp="1"/>
          </p:cNvSpPr>
          <p:nvPr>
            <p:ph type="title" idx="20"/>
          </p:nvPr>
        </p:nvSpPr>
        <p:spPr>
          <a:xfrm>
            <a:off x="8005525" y="4334230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  <p:sp>
        <p:nvSpPr>
          <p:cNvPr id="237" name="Google Shape;237;p89"/>
          <p:cNvSpPr txBox="1">
            <a:spLocks noGrp="1"/>
          </p:cNvSpPr>
          <p:nvPr>
            <p:ph type="subTitle" idx="21"/>
          </p:nvPr>
        </p:nvSpPr>
        <p:spPr>
          <a:xfrm>
            <a:off x="8005525" y="4950192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Break - Image">
  <p:cSld name="Section Break - Image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9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90"/>
          <p:cNvSpPr txBox="1">
            <a:spLocks noGrp="1"/>
          </p:cNvSpPr>
          <p:nvPr>
            <p:ph type="title"/>
          </p:nvPr>
        </p:nvSpPr>
        <p:spPr>
          <a:xfrm>
            <a:off x="800100" y="2615992"/>
            <a:ext cx="10553700" cy="12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41" name="Google Shape;241;p90"/>
          <p:cNvCxnSpPr/>
          <p:nvPr/>
        </p:nvCxnSpPr>
        <p:spPr>
          <a:xfrm>
            <a:off x="800100" y="2522007"/>
            <a:ext cx="105537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242" name="Google Shape;242;p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90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4" name="Google Shape;244;p90"/>
          <p:cNvSpPr txBox="1">
            <a:spLocks noGrp="1"/>
          </p:cNvSpPr>
          <p:nvPr>
            <p:ph type="title" idx="2"/>
          </p:nvPr>
        </p:nvSpPr>
        <p:spPr>
          <a:xfrm>
            <a:off x="814125" y="1103900"/>
            <a:ext cx="10553700" cy="14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Break - Blue">
  <p:cSld name="Section Break - Blue">
    <p:bg>
      <p:bgPr>
        <a:gradFill>
          <a:gsLst>
            <a:gs pos="0">
              <a:srgbClr val="1AA4BC"/>
            </a:gs>
            <a:gs pos="50000">
              <a:srgbClr val="006983"/>
            </a:gs>
            <a:gs pos="100000">
              <a:srgbClr val="013948"/>
            </a:gs>
          </a:gsLst>
          <a:lin ang="8100000" scaled="0"/>
        </a:gra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9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7" name="Google Shape;247;p91"/>
          <p:cNvCxnSpPr/>
          <p:nvPr/>
        </p:nvCxnSpPr>
        <p:spPr>
          <a:xfrm>
            <a:off x="800100" y="2522007"/>
            <a:ext cx="105537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248" name="Google Shape;248;p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91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0" name="Google Shape;250;p91"/>
          <p:cNvSpPr txBox="1">
            <a:spLocks noGrp="1"/>
          </p:cNvSpPr>
          <p:nvPr>
            <p:ph type="title"/>
          </p:nvPr>
        </p:nvSpPr>
        <p:spPr>
          <a:xfrm>
            <a:off x="800100" y="2615992"/>
            <a:ext cx="10553700" cy="12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91"/>
          <p:cNvSpPr txBox="1">
            <a:spLocks noGrp="1"/>
          </p:cNvSpPr>
          <p:nvPr>
            <p:ph type="title" idx="2"/>
          </p:nvPr>
        </p:nvSpPr>
        <p:spPr>
          <a:xfrm>
            <a:off x="814125" y="1103900"/>
            <a:ext cx="10553700" cy="14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Break - Gray">
  <p:cSld name="Section Break - Purple">
    <p:bg>
      <p:bgPr>
        <a:gradFill>
          <a:gsLst>
            <a:gs pos="0">
              <a:srgbClr val="B6B1A9"/>
            </a:gs>
            <a:gs pos="50000">
              <a:srgbClr val="877F7A"/>
            </a:gs>
            <a:gs pos="100000">
              <a:srgbClr val="544948"/>
            </a:gs>
          </a:gsLst>
          <a:lin ang="8100000" scaled="0"/>
        </a:gradFill>
        <a:effectLst/>
      </p:bgPr>
    </p:bg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p9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4" name="Google Shape;254;p92"/>
          <p:cNvCxnSpPr/>
          <p:nvPr/>
        </p:nvCxnSpPr>
        <p:spPr>
          <a:xfrm>
            <a:off x="800100" y="2522007"/>
            <a:ext cx="105537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255" name="Google Shape;255;p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92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7" name="Google Shape;257;p92"/>
          <p:cNvSpPr txBox="1">
            <a:spLocks noGrp="1"/>
          </p:cNvSpPr>
          <p:nvPr>
            <p:ph type="title"/>
          </p:nvPr>
        </p:nvSpPr>
        <p:spPr>
          <a:xfrm>
            <a:off x="800100" y="2615992"/>
            <a:ext cx="10553700" cy="12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92"/>
          <p:cNvSpPr txBox="1">
            <a:spLocks noGrp="1"/>
          </p:cNvSpPr>
          <p:nvPr>
            <p:ph type="title" idx="2"/>
          </p:nvPr>
        </p:nvSpPr>
        <p:spPr>
          <a:xfrm>
            <a:off x="814125" y="1103900"/>
            <a:ext cx="10553700" cy="14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Break - Orange">
  <p:cSld name="Section Break - Orange">
    <p:bg>
      <p:bgPr>
        <a:gradFill>
          <a:gsLst>
            <a:gs pos="0">
              <a:srgbClr val="FEDD5C"/>
            </a:gs>
            <a:gs pos="38000">
              <a:srgbClr val="F4B12F"/>
            </a:gs>
            <a:gs pos="78000">
              <a:srgbClr val="E98300"/>
            </a:gs>
            <a:gs pos="100000">
              <a:srgbClr val="E98300"/>
            </a:gs>
          </a:gsLst>
          <a:lin ang="8100000" scaled="0"/>
        </a:gradFill>
        <a:effectLst/>
      </p:bgPr>
    </p:bg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9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1" name="Google Shape;261;p93"/>
          <p:cNvCxnSpPr/>
          <p:nvPr/>
        </p:nvCxnSpPr>
        <p:spPr>
          <a:xfrm>
            <a:off x="800100" y="2522007"/>
            <a:ext cx="105537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262" name="Google Shape;262;p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93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4" name="Google Shape;264;p93"/>
          <p:cNvSpPr txBox="1">
            <a:spLocks noGrp="1"/>
          </p:cNvSpPr>
          <p:nvPr>
            <p:ph type="title"/>
          </p:nvPr>
        </p:nvSpPr>
        <p:spPr>
          <a:xfrm>
            <a:off x="800100" y="2615992"/>
            <a:ext cx="10553700" cy="12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93"/>
          <p:cNvSpPr txBox="1">
            <a:spLocks noGrp="1"/>
          </p:cNvSpPr>
          <p:nvPr>
            <p:ph type="title" idx="2"/>
          </p:nvPr>
        </p:nvSpPr>
        <p:spPr>
          <a:xfrm>
            <a:off x="814125" y="1103900"/>
            <a:ext cx="10553700" cy="14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Break - Green">
  <p:cSld name="Section Break - Green">
    <p:bg>
      <p:bgPr>
        <a:gradFill>
          <a:gsLst>
            <a:gs pos="0">
              <a:srgbClr val="8AC751"/>
            </a:gs>
            <a:gs pos="50000">
              <a:srgbClr val="59B06D"/>
            </a:gs>
            <a:gs pos="100000">
              <a:srgbClr val="279989"/>
            </a:gs>
          </a:gsLst>
          <a:lin ang="8100000" scaled="0"/>
        </a:gradFill>
        <a:effectLst/>
      </p:bgPr>
    </p:bg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9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8" name="Google Shape;268;p94"/>
          <p:cNvCxnSpPr/>
          <p:nvPr/>
        </p:nvCxnSpPr>
        <p:spPr>
          <a:xfrm>
            <a:off x="800100" y="2522007"/>
            <a:ext cx="105537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269" name="Google Shape;269;p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94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1" name="Google Shape;271;p94"/>
          <p:cNvSpPr txBox="1">
            <a:spLocks noGrp="1"/>
          </p:cNvSpPr>
          <p:nvPr>
            <p:ph type="title"/>
          </p:nvPr>
        </p:nvSpPr>
        <p:spPr>
          <a:xfrm>
            <a:off x="800100" y="2615992"/>
            <a:ext cx="10553700" cy="12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94"/>
          <p:cNvSpPr txBox="1">
            <a:spLocks noGrp="1"/>
          </p:cNvSpPr>
          <p:nvPr>
            <p:ph type="title" idx="2"/>
          </p:nvPr>
        </p:nvSpPr>
        <p:spPr>
          <a:xfrm>
            <a:off x="814125" y="1103900"/>
            <a:ext cx="10553700" cy="14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 - 1 Column">
  <p:cSld name="Text Slide - 1 Column">
    <p:bg>
      <p:bgPr>
        <a:solidFill>
          <a:schemeClr val="lt1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6"/>
          <p:cNvSpPr txBox="1">
            <a:spLocks noGrp="1"/>
          </p:cNvSpPr>
          <p:nvPr>
            <p:ph type="body" idx="1"/>
          </p:nvPr>
        </p:nvSpPr>
        <p:spPr>
          <a:xfrm>
            <a:off x="800100" y="1110225"/>
            <a:ext cx="10553700" cy="3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Lato"/>
              <a:buNone/>
              <a:defRPr sz="20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708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40"/>
              <a:buChar char="●"/>
              <a:defRPr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433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980"/>
              <a:buChar char="●"/>
              <a:defRPr>
                <a:solidFill>
                  <a:schemeClr val="lt1"/>
                </a:solidFill>
              </a:defRPr>
            </a:lvl3pPr>
            <a:lvl4pPr marL="1828800" lvl="3" indent="-35661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16"/>
              <a:buChar char="●"/>
              <a:defRPr>
                <a:solidFill>
                  <a:schemeClr val="lt1"/>
                </a:solidFill>
              </a:defRPr>
            </a:lvl4pPr>
            <a:lvl5pPr marL="2286000" lvl="4" indent="-35661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16"/>
              <a:buChar char="●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66"/>
          <p:cNvSpPr txBox="1">
            <a:spLocks noGrp="1"/>
          </p:cNvSpPr>
          <p:nvPr>
            <p:ph type="title"/>
          </p:nvPr>
        </p:nvSpPr>
        <p:spPr>
          <a:xfrm>
            <a:off x="800100" y="266701"/>
            <a:ext cx="10553700" cy="632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3200"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4" name="Google Shape;24;p66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w="9525" cap="flat" cmpd="sng">
            <a:solidFill>
              <a:srgbClr val="8C1515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5" name="Google Shape;25;p66"/>
          <p:cNvSpPr txBox="1">
            <a:spLocks noGrp="1"/>
          </p:cNvSpPr>
          <p:nvPr>
            <p:ph type="body" idx="2"/>
          </p:nvPr>
        </p:nvSpPr>
        <p:spPr>
          <a:xfrm>
            <a:off x="800100" y="1534624"/>
            <a:ext cx="10553700" cy="44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Lato"/>
              <a:buNone/>
              <a:defRPr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4239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Char char="●"/>
              <a:defRPr>
                <a:solidFill>
                  <a:srgbClr val="3F3F3F"/>
                </a:solidFill>
              </a:defRPr>
            </a:lvl2pPr>
            <a:lvl3pPr marL="1371600" lvl="2" indent="-32766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0"/>
              <a:buChar char="●"/>
              <a:defRPr sz="1400">
                <a:solidFill>
                  <a:srgbClr val="3F3F3F"/>
                </a:solidFill>
              </a:defRPr>
            </a:lvl3pPr>
            <a:lvl4pPr marL="1828800" lvl="3" indent="-32816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Char char="●"/>
              <a:defRPr>
                <a:solidFill>
                  <a:srgbClr val="3F3F3F"/>
                </a:solidFill>
              </a:defRPr>
            </a:lvl4pPr>
            <a:lvl5pPr marL="2286000" lvl="4" indent="-32816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Char char="●"/>
              <a:defRPr>
                <a:solidFill>
                  <a:srgbClr val="3F3F3F"/>
                </a:solidFill>
              </a:defRPr>
            </a:lvl5pPr>
            <a:lvl6pPr marL="2743200" lvl="5" indent="-3048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latin typeface="Lato"/>
                <a:ea typeface="Lato"/>
                <a:cs typeface="Lato"/>
                <a:sym typeface="Lato"/>
              </a:defRPr>
            </a:lvl6pPr>
            <a:lvl7pPr marL="3200400" lvl="6" indent="-3048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latin typeface="Lato"/>
                <a:ea typeface="Lato"/>
                <a:cs typeface="Lato"/>
                <a:sym typeface="Lato"/>
              </a:defRPr>
            </a:lvl7pPr>
            <a:lvl8pPr marL="3657600" lvl="7" indent="-3048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latin typeface="Lato"/>
                <a:ea typeface="Lato"/>
                <a:cs typeface="Lato"/>
                <a:sym typeface="Lato"/>
              </a:defRPr>
            </a:lvl8pPr>
            <a:lvl9pPr marL="4114800" lvl="8" indent="-3048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6" name="Google Shape;26;p66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" name="Google Shape;27;p66"/>
          <p:cNvSpPr txBox="1">
            <a:spLocks noGrp="1"/>
          </p:cNvSpPr>
          <p:nvPr>
            <p:ph type="subTitle" idx="3"/>
          </p:nvPr>
        </p:nvSpPr>
        <p:spPr>
          <a:xfrm>
            <a:off x="1634337" y="6356788"/>
            <a:ext cx="42099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75167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 - 1 Column">
  <p:cSld name="Text Slide - 1 Column">
    <p:bg>
      <p:bgPr>
        <a:solidFill>
          <a:schemeClr val="lt1"/>
        </a:solidFill>
        <a:effectLst/>
      </p:bgPr>
    </p:bg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96"/>
          <p:cNvSpPr txBox="1">
            <a:spLocks noGrp="1"/>
          </p:cNvSpPr>
          <p:nvPr>
            <p:ph type="title"/>
          </p:nvPr>
        </p:nvSpPr>
        <p:spPr>
          <a:xfrm>
            <a:off x="800100" y="266701"/>
            <a:ext cx="10553700" cy="632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3200"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50" name="Google Shape;350;p96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w="9525" cap="flat" cmpd="sng">
            <a:solidFill>
              <a:srgbClr val="8C1515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351" name="Google Shape;351;p96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2" name="Google Shape;352;p96"/>
          <p:cNvSpPr txBox="1">
            <a:spLocks noGrp="1"/>
          </p:cNvSpPr>
          <p:nvPr>
            <p:ph type="subTitle" idx="1"/>
          </p:nvPr>
        </p:nvSpPr>
        <p:spPr>
          <a:xfrm>
            <a:off x="800325" y="1090100"/>
            <a:ext cx="5174700" cy="4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53" name="Google Shape;353;p96"/>
          <p:cNvSpPr txBox="1">
            <a:spLocks noGrp="1"/>
          </p:cNvSpPr>
          <p:nvPr>
            <p:ph type="subTitle" idx="2"/>
          </p:nvPr>
        </p:nvSpPr>
        <p:spPr>
          <a:xfrm>
            <a:off x="1634337" y="6356788"/>
            <a:ext cx="42099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  <a:defRPr sz="1100"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354" name="Google Shape;354;p96"/>
          <p:cNvSpPr txBox="1">
            <a:spLocks noGrp="1"/>
          </p:cNvSpPr>
          <p:nvPr>
            <p:ph type="body" idx="3"/>
          </p:nvPr>
        </p:nvSpPr>
        <p:spPr>
          <a:xfrm>
            <a:off x="808768" y="1516425"/>
            <a:ext cx="11181000" cy="47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0" i="0">
                <a:latin typeface="Lato"/>
                <a:ea typeface="Lato"/>
                <a:cs typeface="Lato"/>
                <a:sym typeface="Lato"/>
              </a:defRPr>
            </a:lvl1pPr>
            <a:lvl2pPr marL="914400" lvl="1" indent="-34239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92"/>
              <a:buChar char="●"/>
              <a:defRPr/>
            </a:lvl2pPr>
            <a:lvl3pPr marL="1371600" lvl="2" indent="-34036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Char char="●"/>
              <a:defRPr/>
            </a:lvl3pPr>
            <a:lvl4pPr marL="1828800" lvl="3" indent="-32816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Char char="●"/>
              <a:defRPr/>
            </a:lvl4pPr>
            <a:lvl5pPr marL="2286000" lvl="4" indent="-32816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Char char="●"/>
              <a:defRPr/>
            </a:lvl5pPr>
            <a:lvl6pPr marL="2743200" lvl="5" indent="-3048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6pPr>
            <a:lvl7pPr marL="3200400" lvl="6" indent="-3048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8pPr>
            <a:lvl9pPr marL="4114800" lvl="8" indent="-3048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Break - Red">
  <p:cSld name="Section Break - Red">
    <p:bg>
      <p:bgPr>
        <a:gradFill>
          <a:gsLst>
            <a:gs pos="0">
              <a:srgbClr val="E04F39"/>
            </a:gs>
            <a:gs pos="15000">
              <a:srgbClr val="E04F39"/>
            </a:gs>
            <a:gs pos="50000">
              <a:srgbClr val="AF2D24"/>
            </a:gs>
            <a:gs pos="100000">
              <a:srgbClr val="8C1515"/>
            </a:gs>
          </a:gsLst>
          <a:lin ang="8100000" scaled="0"/>
        </a:gra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Google Shape;356;p9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97"/>
          <p:cNvSpPr txBox="1">
            <a:spLocks noGrp="1"/>
          </p:cNvSpPr>
          <p:nvPr>
            <p:ph type="title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58" name="Google Shape;358;p97"/>
          <p:cNvCxnSpPr/>
          <p:nvPr/>
        </p:nvCxnSpPr>
        <p:spPr>
          <a:xfrm>
            <a:off x="800100" y="2522007"/>
            <a:ext cx="105537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359" name="Google Shape;359;p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97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1" name="Google Shape;361;p97"/>
          <p:cNvSpPr txBox="1">
            <a:spLocks noGrp="1"/>
          </p:cNvSpPr>
          <p:nvPr>
            <p:ph type="title" idx="2"/>
          </p:nvPr>
        </p:nvSpPr>
        <p:spPr>
          <a:xfrm>
            <a:off x="814125" y="1103900"/>
            <a:ext cx="5947200" cy="14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- Option 1 Layout">
  <p:cSld name="Agenda - Option 2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98"/>
          <p:cNvSpPr txBox="1">
            <a:spLocks noGrp="1"/>
          </p:cNvSpPr>
          <p:nvPr>
            <p:ph type="title"/>
          </p:nvPr>
        </p:nvSpPr>
        <p:spPr>
          <a:xfrm>
            <a:off x="800100" y="636586"/>
            <a:ext cx="3411930" cy="1116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1800"/>
              <a:buNone/>
              <a:defRPr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64" name="Google Shape;364;p9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11652"/>
            <a:ext cx="12192000" cy="209223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98"/>
          <p:cNvSpPr/>
          <p:nvPr/>
        </p:nvSpPr>
        <p:spPr>
          <a:xfrm>
            <a:off x="0" y="-13960"/>
            <a:ext cx="12192000" cy="211532"/>
          </a:xfrm>
          <a:prstGeom prst="rect">
            <a:avLst/>
          </a:prstGeom>
          <a:solidFill>
            <a:srgbClr val="D4D1D1">
              <a:alpha val="2431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66" name="Google Shape;366;p98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7" name="Google Shape;367;p98"/>
          <p:cNvSpPr txBox="1">
            <a:spLocks noGrp="1"/>
          </p:cNvSpPr>
          <p:nvPr>
            <p:ph type="subTitle" idx="1"/>
          </p:nvPr>
        </p:nvSpPr>
        <p:spPr>
          <a:xfrm>
            <a:off x="4717979" y="1134587"/>
            <a:ext cx="2503200" cy="5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98"/>
          <p:cNvSpPr txBox="1">
            <a:spLocks noGrp="1"/>
          </p:cNvSpPr>
          <p:nvPr>
            <p:ph type="subTitle" idx="2"/>
          </p:nvPr>
        </p:nvSpPr>
        <p:spPr>
          <a:xfrm>
            <a:off x="4725470" y="694619"/>
            <a:ext cx="3261000" cy="5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69" name="Google Shape;369;p98"/>
          <p:cNvSpPr txBox="1">
            <a:spLocks noGrp="1"/>
          </p:cNvSpPr>
          <p:nvPr>
            <p:ph type="subTitle" idx="3"/>
          </p:nvPr>
        </p:nvSpPr>
        <p:spPr>
          <a:xfrm>
            <a:off x="4715230" y="2888494"/>
            <a:ext cx="2503200" cy="5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98"/>
          <p:cNvSpPr txBox="1">
            <a:spLocks noGrp="1"/>
          </p:cNvSpPr>
          <p:nvPr>
            <p:ph type="subTitle" idx="4"/>
          </p:nvPr>
        </p:nvSpPr>
        <p:spPr>
          <a:xfrm>
            <a:off x="4722720" y="2448526"/>
            <a:ext cx="3261000" cy="5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71" name="Google Shape;371;p98"/>
          <p:cNvSpPr txBox="1">
            <a:spLocks noGrp="1"/>
          </p:cNvSpPr>
          <p:nvPr>
            <p:ph type="subTitle" idx="5"/>
          </p:nvPr>
        </p:nvSpPr>
        <p:spPr>
          <a:xfrm>
            <a:off x="4717980" y="4745833"/>
            <a:ext cx="2503200" cy="5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72" name="Google Shape;372;p98"/>
          <p:cNvSpPr txBox="1">
            <a:spLocks noGrp="1"/>
          </p:cNvSpPr>
          <p:nvPr>
            <p:ph type="subTitle" idx="6"/>
          </p:nvPr>
        </p:nvSpPr>
        <p:spPr>
          <a:xfrm>
            <a:off x="4725470" y="4305865"/>
            <a:ext cx="3261000" cy="5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73" name="Google Shape;373;p98"/>
          <p:cNvSpPr txBox="1">
            <a:spLocks noGrp="1"/>
          </p:cNvSpPr>
          <p:nvPr>
            <p:ph type="subTitle" idx="7"/>
          </p:nvPr>
        </p:nvSpPr>
        <p:spPr>
          <a:xfrm>
            <a:off x="8349608" y="1134587"/>
            <a:ext cx="2503200" cy="5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98"/>
          <p:cNvSpPr txBox="1">
            <a:spLocks noGrp="1"/>
          </p:cNvSpPr>
          <p:nvPr>
            <p:ph type="subTitle" idx="8"/>
          </p:nvPr>
        </p:nvSpPr>
        <p:spPr>
          <a:xfrm>
            <a:off x="8336879" y="694619"/>
            <a:ext cx="3261000" cy="5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75" name="Google Shape;375;p98"/>
          <p:cNvSpPr txBox="1">
            <a:spLocks noGrp="1"/>
          </p:cNvSpPr>
          <p:nvPr>
            <p:ph type="subTitle" idx="9"/>
          </p:nvPr>
        </p:nvSpPr>
        <p:spPr>
          <a:xfrm>
            <a:off x="8346858" y="2888494"/>
            <a:ext cx="2503200" cy="5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76" name="Google Shape;376;p98"/>
          <p:cNvSpPr txBox="1">
            <a:spLocks noGrp="1"/>
          </p:cNvSpPr>
          <p:nvPr>
            <p:ph type="subTitle" idx="13"/>
          </p:nvPr>
        </p:nvSpPr>
        <p:spPr>
          <a:xfrm>
            <a:off x="8334130" y="2448526"/>
            <a:ext cx="3261000" cy="5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77" name="Google Shape;377;p98"/>
          <p:cNvSpPr txBox="1">
            <a:spLocks noGrp="1"/>
          </p:cNvSpPr>
          <p:nvPr>
            <p:ph type="subTitle" idx="14"/>
          </p:nvPr>
        </p:nvSpPr>
        <p:spPr>
          <a:xfrm>
            <a:off x="8349608" y="4745833"/>
            <a:ext cx="2503200" cy="5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98"/>
          <p:cNvSpPr txBox="1">
            <a:spLocks noGrp="1"/>
          </p:cNvSpPr>
          <p:nvPr>
            <p:ph type="subTitle" idx="15"/>
          </p:nvPr>
        </p:nvSpPr>
        <p:spPr>
          <a:xfrm>
            <a:off x="8336880" y="4305865"/>
            <a:ext cx="3261000" cy="5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tion 1">
  <p:cSld name="Title Slide - Option 1">
    <p:bg>
      <p:bgPr>
        <a:gradFill>
          <a:gsLst>
            <a:gs pos="0">
              <a:srgbClr val="E04F39"/>
            </a:gs>
            <a:gs pos="15000">
              <a:srgbClr val="E04F39"/>
            </a:gs>
            <a:gs pos="50000">
              <a:srgbClr val="AF2D24"/>
            </a:gs>
            <a:gs pos="100000">
              <a:srgbClr val="8C1515"/>
            </a:gs>
          </a:gsLst>
          <a:lin ang="8100000" scaled="0"/>
        </a:gra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7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7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46869" y="6156021"/>
            <a:ext cx="2022942" cy="33715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" name="Google Shape;32;p73"/>
          <p:cNvCxnSpPr/>
          <p:nvPr/>
        </p:nvCxnSpPr>
        <p:spPr>
          <a:xfrm>
            <a:off x="800100" y="3762332"/>
            <a:ext cx="105537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33" name="Google Shape;33;p73"/>
          <p:cNvSpPr txBox="1">
            <a:spLocks noGrp="1"/>
          </p:cNvSpPr>
          <p:nvPr>
            <p:ph type="title"/>
          </p:nvPr>
        </p:nvSpPr>
        <p:spPr>
          <a:xfrm>
            <a:off x="772725" y="501500"/>
            <a:ext cx="10553700" cy="21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3"/>
          <p:cNvSpPr txBox="1">
            <a:spLocks noGrp="1"/>
          </p:cNvSpPr>
          <p:nvPr>
            <p:ph type="subTitle" idx="1"/>
          </p:nvPr>
        </p:nvSpPr>
        <p:spPr>
          <a:xfrm>
            <a:off x="779950" y="2814950"/>
            <a:ext cx="105537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3"/>
          <p:cNvSpPr txBox="1">
            <a:spLocks noGrp="1"/>
          </p:cNvSpPr>
          <p:nvPr>
            <p:ph type="subTitle" idx="2"/>
          </p:nvPr>
        </p:nvSpPr>
        <p:spPr>
          <a:xfrm>
            <a:off x="814125" y="3985200"/>
            <a:ext cx="5202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73"/>
          <p:cNvSpPr txBox="1">
            <a:spLocks noGrp="1"/>
          </p:cNvSpPr>
          <p:nvPr>
            <p:ph type="subTitle" idx="3"/>
          </p:nvPr>
        </p:nvSpPr>
        <p:spPr>
          <a:xfrm>
            <a:off x="814125" y="4364975"/>
            <a:ext cx="5202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 - 2 Column">
  <p:cSld name="Text Slide - 2 Column">
    <p:bg>
      <p:bgPr>
        <a:solidFill>
          <a:schemeClr val="lt1"/>
        </a:solidFill>
        <a:effectLst/>
      </p:bgPr>
    </p:bg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99"/>
          <p:cNvSpPr txBox="1">
            <a:spLocks noGrp="1"/>
          </p:cNvSpPr>
          <p:nvPr>
            <p:ph type="title"/>
          </p:nvPr>
        </p:nvSpPr>
        <p:spPr>
          <a:xfrm>
            <a:off x="800099" y="266701"/>
            <a:ext cx="10596995" cy="632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3200"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81" name="Google Shape;381;p99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w="9525" cap="flat" cmpd="sng">
            <a:solidFill>
              <a:srgbClr val="8C1515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382" name="Google Shape;382;p99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83" name="Google Shape;383;p99"/>
          <p:cNvSpPr txBox="1">
            <a:spLocks noGrp="1"/>
          </p:cNvSpPr>
          <p:nvPr>
            <p:ph type="subTitle" idx="1"/>
          </p:nvPr>
        </p:nvSpPr>
        <p:spPr>
          <a:xfrm>
            <a:off x="800325" y="1090100"/>
            <a:ext cx="5174700" cy="4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99"/>
          <p:cNvSpPr txBox="1">
            <a:spLocks noGrp="1"/>
          </p:cNvSpPr>
          <p:nvPr>
            <p:ph type="subTitle" idx="2"/>
          </p:nvPr>
        </p:nvSpPr>
        <p:spPr>
          <a:xfrm>
            <a:off x="6228325" y="1090100"/>
            <a:ext cx="5174700" cy="4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99"/>
          <p:cNvSpPr txBox="1">
            <a:spLocks noGrp="1"/>
          </p:cNvSpPr>
          <p:nvPr>
            <p:ph type="body" idx="3"/>
          </p:nvPr>
        </p:nvSpPr>
        <p:spPr>
          <a:xfrm>
            <a:off x="800100" y="1512061"/>
            <a:ext cx="4899300" cy="44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Lato"/>
              <a:buNone/>
              <a:defRPr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4239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Char char="●"/>
              <a:defRPr>
                <a:solidFill>
                  <a:srgbClr val="3F3F3F"/>
                </a:solidFill>
              </a:defRPr>
            </a:lvl2pPr>
            <a:lvl3pPr marL="1371600" lvl="2" indent="-34036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Char char="○"/>
              <a:defRPr>
                <a:solidFill>
                  <a:srgbClr val="3F3F3F"/>
                </a:solidFill>
              </a:defRPr>
            </a:lvl3pPr>
            <a:lvl4pPr marL="1828800" lvl="3" indent="-32816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Char char="■"/>
              <a:defRPr>
                <a:solidFill>
                  <a:srgbClr val="3F3F3F"/>
                </a:solidFill>
              </a:defRPr>
            </a:lvl4pPr>
            <a:lvl5pPr marL="2286000" lvl="4" indent="-32816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Char char="●"/>
              <a:defRPr>
                <a:solidFill>
                  <a:srgbClr val="3F3F3F"/>
                </a:solidFill>
              </a:defRPr>
            </a:lvl5pPr>
            <a:lvl6pPr marL="2743200" lvl="5" indent="-3048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Lato"/>
              <a:buChar char="●"/>
              <a:defRPr sz="12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048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Lato"/>
              <a:buChar char="●"/>
              <a:defRPr sz="12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048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Lato"/>
              <a:buChar char="●"/>
              <a:defRPr sz="12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048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Lato"/>
              <a:buChar char="●"/>
              <a:defRPr sz="12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86" name="Google Shape;386;p99"/>
          <p:cNvSpPr txBox="1">
            <a:spLocks noGrp="1"/>
          </p:cNvSpPr>
          <p:nvPr>
            <p:ph type="body" idx="4"/>
          </p:nvPr>
        </p:nvSpPr>
        <p:spPr>
          <a:xfrm>
            <a:off x="6235825" y="1512061"/>
            <a:ext cx="5174700" cy="44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Lato"/>
              <a:buNone/>
              <a:defRPr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4239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Char char="●"/>
              <a:defRPr>
                <a:solidFill>
                  <a:srgbClr val="3F3F3F"/>
                </a:solidFill>
              </a:defRPr>
            </a:lvl2pPr>
            <a:lvl3pPr marL="1371600" lvl="2" indent="-34036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Char char="○"/>
              <a:defRPr>
                <a:solidFill>
                  <a:srgbClr val="3F3F3F"/>
                </a:solidFill>
              </a:defRPr>
            </a:lvl3pPr>
            <a:lvl4pPr marL="1828800" lvl="3" indent="-32816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Char char="■"/>
              <a:defRPr>
                <a:solidFill>
                  <a:srgbClr val="3F3F3F"/>
                </a:solidFill>
              </a:defRPr>
            </a:lvl4pPr>
            <a:lvl5pPr marL="2286000" lvl="4" indent="-32816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Char char="●"/>
              <a:defRPr>
                <a:solidFill>
                  <a:srgbClr val="3F3F3F"/>
                </a:solidFill>
              </a:defRPr>
            </a:lvl5pPr>
            <a:lvl6pPr marL="2743200" lvl="5" indent="-3048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Lato"/>
              <a:buChar char="●"/>
              <a:defRPr sz="12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048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Lato"/>
              <a:buChar char="●"/>
              <a:defRPr sz="12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048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Lato"/>
              <a:buChar char="●"/>
              <a:defRPr sz="12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048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Lato"/>
              <a:buChar char="●"/>
              <a:defRPr sz="12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87" name="Google Shape;387;p99"/>
          <p:cNvSpPr txBox="1">
            <a:spLocks noGrp="1"/>
          </p:cNvSpPr>
          <p:nvPr>
            <p:ph type="subTitle" idx="5"/>
          </p:nvPr>
        </p:nvSpPr>
        <p:spPr>
          <a:xfrm>
            <a:off x="1634337" y="6356788"/>
            <a:ext cx="42099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  <a:defRPr sz="1100"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7176">
          <p15:clr>
            <a:srgbClr val="FBAE40"/>
          </p15:clr>
        </p15:guide>
        <p15:guide id="2" orient="horz" pos="888">
          <p15:clr>
            <a:srgbClr val="FBAE40"/>
          </p15:clr>
        </p15:guide>
        <p15:guide id="3" orient="horz" pos="3816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Slide - One Image">
  <p:cSld name="Photo Slide - One Image">
    <p:bg>
      <p:bgPr>
        <a:solidFill>
          <a:schemeClr val="lt1"/>
        </a:solidFill>
        <a:effectLst/>
      </p:bgPr>
    </p:bg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00"/>
          <p:cNvSpPr>
            <a:spLocks noGrp="1"/>
          </p:cNvSpPr>
          <p:nvPr>
            <p:ph type="pic" idx="2"/>
          </p:nvPr>
        </p:nvSpPr>
        <p:spPr>
          <a:xfrm>
            <a:off x="800100" y="1107621"/>
            <a:ext cx="6929879" cy="4950264"/>
          </a:xfrm>
          <a:prstGeom prst="rect">
            <a:avLst/>
          </a:prstGeom>
          <a:noFill/>
          <a:ln>
            <a:noFill/>
          </a:ln>
        </p:spPr>
      </p:sp>
      <p:sp>
        <p:nvSpPr>
          <p:cNvPr id="390" name="Google Shape;390;p100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1" name="Google Shape;391;p100"/>
          <p:cNvSpPr txBox="1">
            <a:spLocks noGrp="1"/>
          </p:cNvSpPr>
          <p:nvPr>
            <p:ph type="title"/>
          </p:nvPr>
        </p:nvSpPr>
        <p:spPr>
          <a:xfrm>
            <a:off x="800099" y="266701"/>
            <a:ext cx="10596995" cy="632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3200"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92" name="Google Shape;392;p100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w="9525" cap="flat" cmpd="sng">
            <a:solidFill>
              <a:srgbClr val="8C1515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393" name="Google Shape;393;p100"/>
          <p:cNvSpPr txBox="1">
            <a:spLocks noGrp="1"/>
          </p:cNvSpPr>
          <p:nvPr>
            <p:ph type="subTitle" idx="1"/>
          </p:nvPr>
        </p:nvSpPr>
        <p:spPr>
          <a:xfrm>
            <a:off x="7961900" y="1103900"/>
            <a:ext cx="3391800" cy="5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94" name="Google Shape;394;p100"/>
          <p:cNvSpPr txBox="1">
            <a:spLocks noGrp="1"/>
          </p:cNvSpPr>
          <p:nvPr>
            <p:ph type="subTitle" idx="3"/>
          </p:nvPr>
        </p:nvSpPr>
        <p:spPr>
          <a:xfrm>
            <a:off x="7972244" y="1551587"/>
            <a:ext cx="3609900" cy="6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100"/>
          <p:cNvSpPr txBox="1">
            <a:spLocks noGrp="1"/>
          </p:cNvSpPr>
          <p:nvPr>
            <p:ph type="subTitle" idx="4"/>
          </p:nvPr>
        </p:nvSpPr>
        <p:spPr>
          <a:xfrm>
            <a:off x="1634337" y="6356788"/>
            <a:ext cx="42099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  <a:defRPr sz="1100"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Slide - One Image 1">
  <p:cSld name="Photo Slide - One Image_1">
    <p:bg>
      <p:bgPr>
        <a:solidFill>
          <a:schemeClr val="lt1"/>
        </a:solidFill>
        <a:effectLst/>
      </p:bgPr>
    </p:bg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01"/>
          <p:cNvSpPr>
            <a:spLocks noGrp="1"/>
          </p:cNvSpPr>
          <p:nvPr>
            <p:ph type="pic" idx="2"/>
          </p:nvPr>
        </p:nvSpPr>
        <p:spPr>
          <a:xfrm>
            <a:off x="4423800" y="1107621"/>
            <a:ext cx="6930000" cy="4950300"/>
          </a:xfrm>
          <a:prstGeom prst="rect">
            <a:avLst/>
          </a:prstGeom>
          <a:noFill/>
          <a:ln>
            <a:noFill/>
          </a:ln>
        </p:spPr>
      </p:sp>
      <p:sp>
        <p:nvSpPr>
          <p:cNvPr id="398" name="Google Shape;398;p101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9" name="Google Shape;399;p101"/>
          <p:cNvSpPr txBox="1">
            <a:spLocks noGrp="1"/>
          </p:cNvSpPr>
          <p:nvPr>
            <p:ph type="title"/>
          </p:nvPr>
        </p:nvSpPr>
        <p:spPr>
          <a:xfrm>
            <a:off x="800099" y="266701"/>
            <a:ext cx="10596900" cy="6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3200"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400" name="Google Shape;400;p101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w="9525" cap="flat" cmpd="sng">
            <a:solidFill>
              <a:srgbClr val="8C1515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401" name="Google Shape;401;p101"/>
          <p:cNvSpPr txBox="1">
            <a:spLocks noGrp="1"/>
          </p:cNvSpPr>
          <p:nvPr>
            <p:ph type="subTitle" idx="1"/>
          </p:nvPr>
        </p:nvSpPr>
        <p:spPr>
          <a:xfrm>
            <a:off x="800100" y="3042888"/>
            <a:ext cx="3391800" cy="5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02" name="Google Shape;402;p101"/>
          <p:cNvSpPr txBox="1">
            <a:spLocks noGrp="1"/>
          </p:cNvSpPr>
          <p:nvPr>
            <p:ph type="subTitle" idx="3"/>
          </p:nvPr>
        </p:nvSpPr>
        <p:spPr>
          <a:xfrm>
            <a:off x="810444" y="3490574"/>
            <a:ext cx="3609900" cy="6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101"/>
          <p:cNvSpPr txBox="1">
            <a:spLocks noGrp="1"/>
          </p:cNvSpPr>
          <p:nvPr>
            <p:ph type="subTitle" idx="4"/>
          </p:nvPr>
        </p:nvSpPr>
        <p:spPr>
          <a:xfrm>
            <a:off x="1634337" y="6356788"/>
            <a:ext cx="42099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  <a:defRPr sz="1100"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Slide - 2 Images">
  <p:cSld name="Photo Slide - 2 Images">
    <p:bg>
      <p:bgPr>
        <a:solidFill>
          <a:schemeClr val="lt1"/>
        </a:solidFill>
        <a:effectLst/>
      </p:bgPr>
    </p:bg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102"/>
          <p:cNvSpPr>
            <a:spLocks noGrp="1"/>
          </p:cNvSpPr>
          <p:nvPr>
            <p:ph type="pic" idx="2"/>
          </p:nvPr>
        </p:nvSpPr>
        <p:spPr>
          <a:xfrm>
            <a:off x="800100" y="1107622"/>
            <a:ext cx="5143050" cy="3190048"/>
          </a:xfrm>
          <a:prstGeom prst="rect">
            <a:avLst/>
          </a:prstGeom>
          <a:noFill/>
          <a:ln>
            <a:noFill/>
          </a:ln>
        </p:spPr>
      </p:sp>
      <p:sp>
        <p:nvSpPr>
          <p:cNvPr id="406" name="Google Shape;406;p102"/>
          <p:cNvSpPr>
            <a:spLocks noGrp="1"/>
          </p:cNvSpPr>
          <p:nvPr>
            <p:ph type="pic" idx="3"/>
          </p:nvPr>
        </p:nvSpPr>
        <p:spPr>
          <a:xfrm>
            <a:off x="6229939" y="1107620"/>
            <a:ext cx="5123861" cy="3190049"/>
          </a:xfrm>
          <a:prstGeom prst="rect">
            <a:avLst/>
          </a:prstGeom>
          <a:noFill/>
          <a:ln>
            <a:noFill/>
          </a:ln>
        </p:spPr>
      </p:sp>
      <p:sp>
        <p:nvSpPr>
          <p:cNvPr id="407" name="Google Shape;407;p102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08" name="Google Shape;408;p102"/>
          <p:cNvSpPr txBox="1">
            <a:spLocks noGrp="1"/>
          </p:cNvSpPr>
          <p:nvPr>
            <p:ph type="title"/>
          </p:nvPr>
        </p:nvSpPr>
        <p:spPr>
          <a:xfrm>
            <a:off x="800099" y="266701"/>
            <a:ext cx="10596995" cy="632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3200"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409" name="Google Shape;409;p102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w="9525" cap="flat" cmpd="sng">
            <a:solidFill>
              <a:srgbClr val="8C1515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410" name="Google Shape;410;p102"/>
          <p:cNvSpPr txBox="1">
            <a:spLocks noGrp="1"/>
          </p:cNvSpPr>
          <p:nvPr>
            <p:ph type="subTitle" idx="1"/>
          </p:nvPr>
        </p:nvSpPr>
        <p:spPr>
          <a:xfrm>
            <a:off x="1634337" y="6356788"/>
            <a:ext cx="42099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  <a:defRPr sz="1100"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11" name="Google Shape;411;p102"/>
          <p:cNvSpPr txBox="1">
            <a:spLocks noGrp="1"/>
          </p:cNvSpPr>
          <p:nvPr>
            <p:ph type="subTitle" idx="4"/>
          </p:nvPr>
        </p:nvSpPr>
        <p:spPr>
          <a:xfrm>
            <a:off x="804474" y="4913801"/>
            <a:ext cx="5128500" cy="6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102"/>
          <p:cNvSpPr txBox="1">
            <a:spLocks noGrp="1"/>
          </p:cNvSpPr>
          <p:nvPr>
            <p:ph type="subTitle" idx="5"/>
          </p:nvPr>
        </p:nvSpPr>
        <p:spPr>
          <a:xfrm>
            <a:off x="789779" y="4452408"/>
            <a:ext cx="5128500" cy="6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9pPr>
          </a:lstStyle>
          <a:p>
            <a:endParaRPr/>
          </a:p>
        </p:txBody>
      </p:sp>
      <p:sp>
        <p:nvSpPr>
          <p:cNvPr id="413" name="Google Shape;413;p102"/>
          <p:cNvSpPr txBox="1">
            <a:spLocks noGrp="1"/>
          </p:cNvSpPr>
          <p:nvPr>
            <p:ph type="subTitle" idx="6"/>
          </p:nvPr>
        </p:nvSpPr>
        <p:spPr>
          <a:xfrm>
            <a:off x="6234974" y="4913801"/>
            <a:ext cx="5128500" cy="6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102"/>
          <p:cNvSpPr txBox="1">
            <a:spLocks noGrp="1"/>
          </p:cNvSpPr>
          <p:nvPr>
            <p:ph type="subTitle" idx="7"/>
          </p:nvPr>
        </p:nvSpPr>
        <p:spPr>
          <a:xfrm>
            <a:off x="6220279" y="4452408"/>
            <a:ext cx="5128500" cy="6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 - 3 Columns">
  <p:cSld name="Content Slide - 3 Columns">
    <p:bg>
      <p:bgPr>
        <a:solidFill>
          <a:schemeClr val="lt1"/>
        </a:solidFill>
        <a:effectLst/>
      </p:bgPr>
    </p:bg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03"/>
          <p:cNvSpPr>
            <a:spLocks noGrp="1"/>
          </p:cNvSpPr>
          <p:nvPr>
            <p:ph type="pic" idx="2"/>
          </p:nvPr>
        </p:nvSpPr>
        <p:spPr>
          <a:xfrm>
            <a:off x="8003300" y="1087600"/>
            <a:ext cx="3367800" cy="2834700"/>
          </a:xfrm>
          <a:prstGeom prst="rect">
            <a:avLst/>
          </a:prstGeom>
          <a:noFill/>
          <a:ln>
            <a:noFill/>
          </a:ln>
        </p:spPr>
      </p:sp>
      <p:sp>
        <p:nvSpPr>
          <p:cNvPr id="417" name="Google Shape;417;p103"/>
          <p:cNvSpPr>
            <a:spLocks noGrp="1"/>
          </p:cNvSpPr>
          <p:nvPr>
            <p:ph type="pic" idx="3"/>
          </p:nvPr>
        </p:nvSpPr>
        <p:spPr>
          <a:xfrm>
            <a:off x="4401825" y="1087600"/>
            <a:ext cx="3367800" cy="2834700"/>
          </a:xfrm>
          <a:prstGeom prst="rect">
            <a:avLst/>
          </a:prstGeom>
          <a:noFill/>
          <a:ln>
            <a:noFill/>
          </a:ln>
        </p:spPr>
      </p:sp>
      <p:sp>
        <p:nvSpPr>
          <p:cNvPr id="418" name="Google Shape;418;p103"/>
          <p:cNvSpPr>
            <a:spLocks noGrp="1"/>
          </p:cNvSpPr>
          <p:nvPr>
            <p:ph type="pic" idx="4"/>
          </p:nvPr>
        </p:nvSpPr>
        <p:spPr>
          <a:xfrm>
            <a:off x="800325" y="1087600"/>
            <a:ext cx="3367800" cy="2834700"/>
          </a:xfrm>
          <a:prstGeom prst="rect">
            <a:avLst/>
          </a:prstGeom>
          <a:noFill/>
          <a:ln>
            <a:noFill/>
          </a:ln>
        </p:spPr>
      </p:sp>
      <p:sp>
        <p:nvSpPr>
          <p:cNvPr id="419" name="Google Shape;419;p103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0" name="Google Shape;420;p103"/>
          <p:cNvSpPr txBox="1">
            <a:spLocks noGrp="1"/>
          </p:cNvSpPr>
          <p:nvPr>
            <p:ph type="title"/>
          </p:nvPr>
        </p:nvSpPr>
        <p:spPr>
          <a:xfrm>
            <a:off x="800099" y="266701"/>
            <a:ext cx="10596995" cy="632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3200"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421" name="Google Shape;421;p103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w="9525" cap="flat" cmpd="sng">
            <a:solidFill>
              <a:srgbClr val="8C1515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422" name="Google Shape;422;p103"/>
          <p:cNvSpPr txBox="1">
            <a:spLocks noGrp="1"/>
          </p:cNvSpPr>
          <p:nvPr>
            <p:ph type="subTitle" idx="1"/>
          </p:nvPr>
        </p:nvSpPr>
        <p:spPr>
          <a:xfrm>
            <a:off x="1634337" y="6356788"/>
            <a:ext cx="42099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  <a:defRPr sz="1100"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23" name="Google Shape;423;p103"/>
          <p:cNvSpPr txBox="1">
            <a:spLocks noGrp="1"/>
          </p:cNvSpPr>
          <p:nvPr>
            <p:ph type="subTitle" idx="5"/>
          </p:nvPr>
        </p:nvSpPr>
        <p:spPr>
          <a:xfrm>
            <a:off x="790000" y="4531069"/>
            <a:ext cx="3609900" cy="6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4" name="Google Shape;424;p103"/>
          <p:cNvSpPr txBox="1">
            <a:spLocks noGrp="1"/>
          </p:cNvSpPr>
          <p:nvPr>
            <p:ph type="subTitle" idx="6"/>
          </p:nvPr>
        </p:nvSpPr>
        <p:spPr>
          <a:xfrm>
            <a:off x="789766" y="4069676"/>
            <a:ext cx="3609900" cy="6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103"/>
          <p:cNvSpPr txBox="1">
            <a:spLocks noGrp="1"/>
          </p:cNvSpPr>
          <p:nvPr>
            <p:ph type="subTitle" idx="7"/>
          </p:nvPr>
        </p:nvSpPr>
        <p:spPr>
          <a:xfrm>
            <a:off x="4399913" y="4528324"/>
            <a:ext cx="3609900" cy="6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6" name="Google Shape;426;p103"/>
          <p:cNvSpPr txBox="1">
            <a:spLocks noGrp="1"/>
          </p:cNvSpPr>
          <p:nvPr>
            <p:ph type="subTitle" idx="8"/>
          </p:nvPr>
        </p:nvSpPr>
        <p:spPr>
          <a:xfrm>
            <a:off x="4389569" y="4066931"/>
            <a:ext cx="3609900" cy="6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9pPr>
          </a:lstStyle>
          <a:p>
            <a:endParaRPr/>
          </a:p>
        </p:txBody>
      </p:sp>
      <p:sp>
        <p:nvSpPr>
          <p:cNvPr id="427" name="Google Shape;427;p103"/>
          <p:cNvSpPr txBox="1">
            <a:spLocks noGrp="1"/>
          </p:cNvSpPr>
          <p:nvPr>
            <p:ph type="subTitle" idx="9"/>
          </p:nvPr>
        </p:nvSpPr>
        <p:spPr>
          <a:xfrm>
            <a:off x="8013197" y="4528324"/>
            <a:ext cx="3609900" cy="6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8" name="Google Shape;428;p103"/>
          <p:cNvSpPr txBox="1">
            <a:spLocks noGrp="1"/>
          </p:cNvSpPr>
          <p:nvPr>
            <p:ph type="subTitle" idx="13"/>
          </p:nvPr>
        </p:nvSpPr>
        <p:spPr>
          <a:xfrm>
            <a:off x="8002853" y="4066931"/>
            <a:ext cx="3609900" cy="6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- Option 2 Layout">
  <p:cSld name="Agenda - Option 1"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04"/>
          <p:cNvSpPr txBox="1">
            <a:spLocks noGrp="1"/>
          </p:cNvSpPr>
          <p:nvPr>
            <p:ph type="title"/>
          </p:nvPr>
        </p:nvSpPr>
        <p:spPr>
          <a:xfrm>
            <a:off x="800100" y="636586"/>
            <a:ext cx="3411930" cy="1116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1800"/>
              <a:buNone/>
              <a:defRPr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31" name="Google Shape;431;p10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11652"/>
            <a:ext cx="12192000" cy="209223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104"/>
          <p:cNvSpPr/>
          <p:nvPr/>
        </p:nvSpPr>
        <p:spPr>
          <a:xfrm>
            <a:off x="0" y="-13960"/>
            <a:ext cx="12192000" cy="211532"/>
          </a:xfrm>
          <a:prstGeom prst="rect">
            <a:avLst/>
          </a:prstGeom>
          <a:solidFill>
            <a:srgbClr val="D4D1D1">
              <a:alpha val="2431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33" name="Google Shape;433;p104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4" name="Google Shape;434;p104"/>
          <p:cNvSpPr txBox="1">
            <a:spLocks noGrp="1"/>
          </p:cNvSpPr>
          <p:nvPr>
            <p:ph type="title" idx="2"/>
          </p:nvPr>
        </p:nvSpPr>
        <p:spPr>
          <a:xfrm>
            <a:off x="6306050" y="872150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35" name="Google Shape;435;p104"/>
          <p:cNvSpPr txBox="1">
            <a:spLocks noGrp="1"/>
          </p:cNvSpPr>
          <p:nvPr>
            <p:ph type="subTitle" idx="1"/>
          </p:nvPr>
        </p:nvSpPr>
        <p:spPr>
          <a:xfrm>
            <a:off x="6306050" y="1216500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36" name="Google Shape;436;p104"/>
          <p:cNvSpPr txBox="1">
            <a:spLocks noGrp="1"/>
          </p:cNvSpPr>
          <p:nvPr>
            <p:ph type="title" idx="3"/>
          </p:nvPr>
        </p:nvSpPr>
        <p:spPr>
          <a:xfrm>
            <a:off x="6306050" y="1710350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37" name="Google Shape;437;p104"/>
          <p:cNvSpPr txBox="1">
            <a:spLocks noGrp="1"/>
          </p:cNvSpPr>
          <p:nvPr>
            <p:ph type="subTitle" idx="4"/>
          </p:nvPr>
        </p:nvSpPr>
        <p:spPr>
          <a:xfrm>
            <a:off x="6306050" y="2054700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p104"/>
          <p:cNvSpPr txBox="1">
            <a:spLocks noGrp="1"/>
          </p:cNvSpPr>
          <p:nvPr>
            <p:ph type="title" idx="5"/>
          </p:nvPr>
        </p:nvSpPr>
        <p:spPr>
          <a:xfrm>
            <a:off x="6306050" y="2548550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39" name="Google Shape;439;p104"/>
          <p:cNvSpPr txBox="1">
            <a:spLocks noGrp="1"/>
          </p:cNvSpPr>
          <p:nvPr>
            <p:ph type="subTitle" idx="6"/>
          </p:nvPr>
        </p:nvSpPr>
        <p:spPr>
          <a:xfrm>
            <a:off x="6306050" y="2892900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40" name="Google Shape;440;p104"/>
          <p:cNvSpPr txBox="1">
            <a:spLocks noGrp="1"/>
          </p:cNvSpPr>
          <p:nvPr>
            <p:ph type="title" idx="7"/>
          </p:nvPr>
        </p:nvSpPr>
        <p:spPr>
          <a:xfrm>
            <a:off x="6306050" y="3386750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41" name="Google Shape;441;p104"/>
          <p:cNvSpPr txBox="1">
            <a:spLocks noGrp="1"/>
          </p:cNvSpPr>
          <p:nvPr>
            <p:ph type="subTitle" idx="8"/>
          </p:nvPr>
        </p:nvSpPr>
        <p:spPr>
          <a:xfrm>
            <a:off x="6306050" y="3731100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42" name="Google Shape;442;p104"/>
          <p:cNvSpPr txBox="1">
            <a:spLocks noGrp="1"/>
          </p:cNvSpPr>
          <p:nvPr>
            <p:ph type="title" idx="9"/>
          </p:nvPr>
        </p:nvSpPr>
        <p:spPr>
          <a:xfrm>
            <a:off x="6306050" y="4224950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43" name="Google Shape;443;p104"/>
          <p:cNvSpPr txBox="1">
            <a:spLocks noGrp="1"/>
          </p:cNvSpPr>
          <p:nvPr>
            <p:ph type="subTitle" idx="13"/>
          </p:nvPr>
        </p:nvSpPr>
        <p:spPr>
          <a:xfrm>
            <a:off x="6306050" y="4569300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44" name="Google Shape;444;p104"/>
          <p:cNvSpPr txBox="1">
            <a:spLocks noGrp="1"/>
          </p:cNvSpPr>
          <p:nvPr>
            <p:ph type="title" idx="14"/>
          </p:nvPr>
        </p:nvSpPr>
        <p:spPr>
          <a:xfrm>
            <a:off x="6306050" y="5063150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45" name="Google Shape;445;p104"/>
          <p:cNvSpPr txBox="1">
            <a:spLocks noGrp="1"/>
          </p:cNvSpPr>
          <p:nvPr>
            <p:ph type="subTitle" idx="15"/>
          </p:nvPr>
        </p:nvSpPr>
        <p:spPr>
          <a:xfrm>
            <a:off x="6306050" y="5407500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 b="0" i="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104"/>
          <p:cNvSpPr txBox="1">
            <a:spLocks noGrp="1"/>
          </p:cNvSpPr>
          <p:nvPr>
            <p:ph type="title" idx="16"/>
          </p:nvPr>
        </p:nvSpPr>
        <p:spPr>
          <a:xfrm>
            <a:off x="4496300" y="887022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9pPr>
          </a:lstStyle>
          <a:p>
            <a:endParaRPr/>
          </a:p>
        </p:txBody>
      </p:sp>
      <p:sp>
        <p:nvSpPr>
          <p:cNvPr id="447" name="Google Shape;447;p104"/>
          <p:cNvSpPr txBox="1">
            <a:spLocks noGrp="1"/>
          </p:cNvSpPr>
          <p:nvPr>
            <p:ph type="title" idx="17"/>
          </p:nvPr>
        </p:nvSpPr>
        <p:spPr>
          <a:xfrm>
            <a:off x="4496350" y="2559513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9pPr>
          </a:lstStyle>
          <a:p>
            <a:endParaRPr/>
          </a:p>
        </p:txBody>
      </p:sp>
      <p:sp>
        <p:nvSpPr>
          <p:cNvPr id="448" name="Google Shape;448;p104"/>
          <p:cNvSpPr txBox="1">
            <a:spLocks noGrp="1"/>
          </p:cNvSpPr>
          <p:nvPr>
            <p:ph type="title" idx="18"/>
          </p:nvPr>
        </p:nvSpPr>
        <p:spPr>
          <a:xfrm>
            <a:off x="4505875" y="3396263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9pPr>
          </a:lstStyle>
          <a:p>
            <a:endParaRPr/>
          </a:p>
        </p:txBody>
      </p:sp>
      <p:sp>
        <p:nvSpPr>
          <p:cNvPr id="449" name="Google Shape;449;p104"/>
          <p:cNvSpPr txBox="1">
            <a:spLocks noGrp="1"/>
          </p:cNvSpPr>
          <p:nvPr>
            <p:ph type="title" idx="19"/>
          </p:nvPr>
        </p:nvSpPr>
        <p:spPr>
          <a:xfrm>
            <a:off x="4505925" y="4232325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9pPr>
          </a:lstStyle>
          <a:p>
            <a:endParaRPr/>
          </a:p>
        </p:txBody>
      </p:sp>
      <p:sp>
        <p:nvSpPr>
          <p:cNvPr id="450" name="Google Shape;450;p104"/>
          <p:cNvSpPr txBox="1">
            <a:spLocks noGrp="1"/>
          </p:cNvSpPr>
          <p:nvPr>
            <p:ph type="title" idx="20"/>
          </p:nvPr>
        </p:nvSpPr>
        <p:spPr>
          <a:xfrm>
            <a:off x="4505925" y="5068375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9pPr>
          </a:lstStyle>
          <a:p>
            <a:endParaRPr/>
          </a:p>
        </p:txBody>
      </p:sp>
      <p:sp>
        <p:nvSpPr>
          <p:cNvPr id="451" name="Google Shape;451;p104"/>
          <p:cNvSpPr txBox="1">
            <a:spLocks noGrp="1"/>
          </p:cNvSpPr>
          <p:nvPr>
            <p:ph type="title" idx="21"/>
          </p:nvPr>
        </p:nvSpPr>
        <p:spPr>
          <a:xfrm>
            <a:off x="4496300" y="1710341"/>
            <a:ext cx="504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8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- Option 3 Layout">
  <p:cSld name="Agenda - Option 3"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105"/>
          <p:cNvSpPr txBox="1">
            <a:spLocks noGrp="1"/>
          </p:cNvSpPr>
          <p:nvPr>
            <p:ph type="title"/>
          </p:nvPr>
        </p:nvSpPr>
        <p:spPr>
          <a:xfrm>
            <a:off x="800100" y="636586"/>
            <a:ext cx="10551391" cy="804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600"/>
              <a:buFont typeface="Lato"/>
              <a:buNone/>
              <a:defRPr sz="3600" b="0" i="0">
                <a:solidFill>
                  <a:srgbClr val="8C1515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4" name="Google Shape;454;p105"/>
          <p:cNvSpPr txBox="1">
            <a:spLocks noGrp="1"/>
          </p:cNvSpPr>
          <p:nvPr>
            <p:ph type="subTitle" idx="1"/>
          </p:nvPr>
        </p:nvSpPr>
        <p:spPr>
          <a:xfrm>
            <a:off x="800100" y="1649637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R="0" lvl="0" algn="l">
              <a:lnSpc>
                <a:spcPct val="128571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Font typeface="Arial"/>
              <a:buNone/>
              <a:defRPr sz="14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24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cxnSp>
        <p:nvCxnSpPr>
          <p:cNvPr id="455" name="Google Shape;455;p105"/>
          <p:cNvCxnSpPr/>
          <p:nvPr/>
        </p:nvCxnSpPr>
        <p:spPr>
          <a:xfrm>
            <a:off x="800100" y="1975489"/>
            <a:ext cx="10569864" cy="0"/>
          </a:xfrm>
          <a:prstGeom prst="straightConnector1">
            <a:avLst/>
          </a:prstGeom>
          <a:noFill/>
          <a:ln w="9525" cap="flat" cmpd="sng">
            <a:solidFill>
              <a:srgbClr val="8C1515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456" name="Google Shape;456;p10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11652"/>
            <a:ext cx="12192000" cy="209223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105"/>
          <p:cNvSpPr/>
          <p:nvPr/>
        </p:nvSpPr>
        <p:spPr>
          <a:xfrm>
            <a:off x="0" y="-13960"/>
            <a:ext cx="12192000" cy="211532"/>
          </a:xfrm>
          <a:prstGeom prst="rect">
            <a:avLst/>
          </a:prstGeom>
          <a:solidFill>
            <a:srgbClr val="D4D1D1">
              <a:alpha val="2431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458" name="Google Shape;458;p105"/>
          <p:cNvCxnSpPr/>
          <p:nvPr/>
        </p:nvCxnSpPr>
        <p:spPr>
          <a:xfrm>
            <a:off x="800100" y="4155271"/>
            <a:ext cx="10569864" cy="0"/>
          </a:xfrm>
          <a:prstGeom prst="straightConnector1">
            <a:avLst/>
          </a:prstGeom>
          <a:noFill/>
          <a:ln w="9525" cap="flat" cmpd="sng">
            <a:solidFill>
              <a:srgbClr val="8C1515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459" name="Google Shape;459;p105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60" name="Google Shape;460;p105"/>
          <p:cNvSpPr txBox="1">
            <a:spLocks noGrp="1"/>
          </p:cNvSpPr>
          <p:nvPr>
            <p:ph type="subTitle" idx="2"/>
          </p:nvPr>
        </p:nvSpPr>
        <p:spPr>
          <a:xfrm>
            <a:off x="4356800" y="1649625"/>
            <a:ext cx="32049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R="0" lvl="0" algn="l">
              <a:lnSpc>
                <a:spcPct val="128571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Font typeface="Arial"/>
              <a:buNone/>
              <a:defRPr sz="14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24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61" name="Google Shape;461;p105"/>
          <p:cNvSpPr txBox="1">
            <a:spLocks noGrp="1"/>
          </p:cNvSpPr>
          <p:nvPr>
            <p:ph type="subTitle" idx="3"/>
          </p:nvPr>
        </p:nvSpPr>
        <p:spPr>
          <a:xfrm>
            <a:off x="8005513" y="1649637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R="0" lvl="0" algn="l">
              <a:lnSpc>
                <a:spcPct val="128571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Font typeface="Lato"/>
              <a:buNone/>
              <a:defRPr sz="14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Lato"/>
              <a:buNone/>
              <a:defRPr sz="14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Lato"/>
              <a:buNone/>
              <a:defRPr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Lato"/>
              <a:buNone/>
              <a:defRPr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62" name="Google Shape;462;p105"/>
          <p:cNvSpPr txBox="1">
            <a:spLocks noGrp="1"/>
          </p:cNvSpPr>
          <p:nvPr>
            <p:ph type="subTitle" idx="4"/>
          </p:nvPr>
        </p:nvSpPr>
        <p:spPr>
          <a:xfrm>
            <a:off x="800100" y="3829487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R="0" lvl="0" algn="l">
              <a:lnSpc>
                <a:spcPct val="128571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Font typeface="Lato"/>
              <a:buNone/>
              <a:defRPr sz="14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Lato"/>
              <a:buNone/>
              <a:defRPr sz="14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Lato"/>
              <a:buNone/>
              <a:defRPr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Lato"/>
              <a:buNone/>
              <a:defRPr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63" name="Google Shape;463;p105"/>
          <p:cNvSpPr txBox="1">
            <a:spLocks noGrp="1"/>
          </p:cNvSpPr>
          <p:nvPr>
            <p:ph type="subTitle" idx="5"/>
          </p:nvPr>
        </p:nvSpPr>
        <p:spPr>
          <a:xfrm>
            <a:off x="4356800" y="3829475"/>
            <a:ext cx="32049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R="0" lvl="0" algn="l">
              <a:lnSpc>
                <a:spcPct val="128571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Font typeface="Lato"/>
              <a:buNone/>
              <a:defRPr sz="14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Lato"/>
              <a:buNone/>
              <a:defRPr sz="14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Lato"/>
              <a:buNone/>
              <a:defRPr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Lato"/>
              <a:buNone/>
              <a:defRPr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64" name="Google Shape;464;p105"/>
          <p:cNvSpPr txBox="1">
            <a:spLocks noGrp="1"/>
          </p:cNvSpPr>
          <p:nvPr>
            <p:ph type="subTitle" idx="6"/>
          </p:nvPr>
        </p:nvSpPr>
        <p:spPr>
          <a:xfrm>
            <a:off x="8005513" y="3829487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R="0" lvl="0" algn="l">
              <a:lnSpc>
                <a:spcPct val="128571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 b="0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Font typeface="Lato"/>
              <a:buNone/>
              <a:defRPr sz="14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Lato"/>
              <a:buNone/>
              <a:defRPr sz="14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Lato"/>
              <a:buNone/>
              <a:defRPr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Lato"/>
              <a:buNone/>
              <a:defRPr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65" name="Google Shape;465;p105"/>
          <p:cNvSpPr txBox="1">
            <a:spLocks noGrp="1"/>
          </p:cNvSpPr>
          <p:nvPr>
            <p:ph type="subTitle" idx="7"/>
          </p:nvPr>
        </p:nvSpPr>
        <p:spPr>
          <a:xfrm>
            <a:off x="816727" y="2128986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R="0"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2pPr>
            <a:lvl3pPr lvl="2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3pPr>
            <a:lvl4pPr lvl="3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4pPr>
            <a:lvl5pPr lvl="4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5pPr>
            <a:lvl6pPr lvl="5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6pPr>
            <a:lvl7pPr lvl="6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7pPr>
            <a:lvl8pPr lvl="7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8pPr>
            <a:lvl9pPr lvl="8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  <p:sp>
        <p:nvSpPr>
          <p:cNvPr id="466" name="Google Shape;466;p105"/>
          <p:cNvSpPr txBox="1">
            <a:spLocks noGrp="1"/>
          </p:cNvSpPr>
          <p:nvPr>
            <p:ph type="subTitle" idx="8"/>
          </p:nvPr>
        </p:nvSpPr>
        <p:spPr>
          <a:xfrm>
            <a:off x="806372" y="2739599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R="0"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</a:defRPr>
            </a:lvl2pPr>
            <a:lvl3pPr lvl="2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</a:defRPr>
            </a:lvl3pPr>
            <a:lvl4pPr lvl="3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>
                <a:solidFill>
                  <a:srgbClr val="3F3F3F"/>
                </a:solidFill>
              </a:defRPr>
            </a:lvl4pPr>
            <a:lvl5pPr lvl="4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>
                <a:solidFill>
                  <a:srgbClr val="3F3F3F"/>
                </a:solidFill>
              </a:defRPr>
            </a:lvl5pPr>
            <a:lvl6pPr lvl="5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67" name="Google Shape;467;p105"/>
          <p:cNvSpPr txBox="1">
            <a:spLocks noGrp="1"/>
          </p:cNvSpPr>
          <p:nvPr>
            <p:ph type="subTitle" idx="9"/>
          </p:nvPr>
        </p:nvSpPr>
        <p:spPr>
          <a:xfrm>
            <a:off x="821884" y="4345430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R="0"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240"/>
              <a:buNone/>
              <a:defRPr sz="2000">
                <a:solidFill>
                  <a:srgbClr val="3F3F3F"/>
                </a:solidFill>
              </a:defRPr>
            </a:lvl2pPr>
            <a:lvl3pPr lvl="2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980"/>
              <a:buNone/>
              <a:defRPr sz="1800">
                <a:solidFill>
                  <a:srgbClr val="3F3F3F"/>
                </a:solidFill>
              </a:defRPr>
            </a:lvl3pPr>
            <a:lvl4pPr lvl="3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None/>
              <a:defRPr sz="1600">
                <a:solidFill>
                  <a:srgbClr val="3F3F3F"/>
                </a:solidFill>
              </a:defRPr>
            </a:lvl4pPr>
            <a:lvl5pPr lvl="4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None/>
              <a:defRPr sz="1600">
                <a:solidFill>
                  <a:srgbClr val="3F3F3F"/>
                </a:solidFill>
              </a:defRPr>
            </a:lvl5pPr>
            <a:lvl6pPr lvl="5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6pPr>
            <a:lvl7pPr lvl="6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7pPr>
            <a:lvl8pPr lvl="7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8pPr>
            <a:lvl9pPr lvl="8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  <p:sp>
        <p:nvSpPr>
          <p:cNvPr id="468" name="Google Shape;468;p105"/>
          <p:cNvSpPr txBox="1">
            <a:spLocks noGrp="1"/>
          </p:cNvSpPr>
          <p:nvPr>
            <p:ph type="subTitle" idx="13"/>
          </p:nvPr>
        </p:nvSpPr>
        <p:spPr>
          <a:xfrm>
            <a:off x="811528" y="4956042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R="0"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240"/>
              <a:buFont typeface="Lato"/>
              <a:buNone/>
              <a:defRPr sz="2000">
                <a:solidFill>
                  <a:srgbClr val="3F3F3F"/>
                </a:solidFill>
              </a:defRPr>
            </a:lvl2pPr>
            <a:lvl3pPr lvl="2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980"/>
              <a:buFont typeface="Lato"/>
              <a:buNone/>
              <a:defRPr sz="1800">
                <a:solidFill>
                  <a:srgbClr val="3F3F3F"/>
                </a:solidFill>
              </a:defRPr>
            </a:lvl3pPr>
            <a:lvl4pPr lvl="3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Font typeface="Lato"/>
              <a:buNone/>
              <a:defRPr sz="1600">
                <a:solidFill>
                  <a:srgbClr val="3F3F3F"/>
                </a:solidFill>
              </a:defRPr>
            </a:lvl4pPr>
            <a:lvl5pPr lvl="4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Font typeface="Lato"/>
              <a:buNone/>
              <a:defRPr sz="1600">
                <a:solidFill>
                  <a:srgbClr val="3F3F3F"/>
                </a:solidFill>
              </a:defRPr>
            </a:lvl5pPr>
            <a:lvl6pPr lvl="5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Lato"/>
              <a:buNone/>
              <a:defRPr sz="16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Lato"/>
              <a:buNone/>
              <a:defRPr sz="16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Lato"/>
              <a:buNone/>
              <a:defRPr sz="16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Lato"/>
              <a:buNone/>
              <a:defRPr sz="16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69" name="Google Shape;469;p105"/>
          <p:cNvSpPr txBox="1">
            <a:spLocks noGrp="1"/>
          </p:cNvSpPr>
          <p:nvPr>
            <p:ph type="subTitle" idx="14"/>
          </p:nvPr>
        </p:nvSpPr>
        <p:spPr>
          <a:xfrm>
            <a:off x="4350359" y="2128986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R="0"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2pPr>
            <a:lvl3pPr lvl="2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3pPr>
            <a:lvl4pPr lvl="3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4pPr>
            <a:lvl5pPr lvl="4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5pPr>
            <a:lvl6pPr lvl="5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6pPr>
            <a:lvl7pPr lvl="6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7pPr>
            <a:lvl8pPr lvl="7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8pPr>
            <a:lvl9pPr lvl="8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  <p:sp>
        <p:nvSpPr>
          <p:cNvPr id="470" name="Google Shape;470;p105"/>
          <p:cNvSpPr txBox="1">
            <a:spLocks noGrp="1"/>
          </p:cNvSpPr>
          <p:nvPr>
            <p:ph type="subTitle" idx="15"/>
          </p:nvPr>
        </p:nvSpPr>
        <p:spPr>
          <a:xfrm>
            <a:off x="4340003" y="2739599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R="0"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</a:defRPr>
            </a:lvl2pPr>
            <a:lvl3pPr lvl="2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</a:defRPr>
            </a:lvl3pPr>
            <a:lvl4pPr lvl="3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>
                <a:solidFill>
                  <a:srgbClr val="3F3F3F"/>
                </a:solidFill>
              </a:defRPr>
            </a:lvl4pPr>
            <a:lvl5pPr lvl="4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>
                <a:solidFill>
                  <a:srgbClr val="3F3F3F"/>
                </a:solidFill>
              </a:defRPr>
            </a:lvl5pPr>
            <a:lvl6pPr lvl="5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1" name="Google Shape;471;p105"/>
          <p:cNvSpPr txBox="1">
            <a:spLocks noGrp="1"/>
          </p:cNvSpPr>
          <p:nvPr>
            <p:ph type="subTitle" idx="16"/>
          </p:nvPr>
        </p:nvSpPr>
        <p:spPr>
          <a:xfrm>
            <a:off x="4355515" y="4345430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R="0"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240"/>
              <a:buNone/>
              <a:defRPr sz="2000">
                <a:solidFill>
                  <a:srgbClr val="3F3F3F"/>
                </a:solidFill>
              </a:defRPr>
            </a:lvl2pPr>
            <a:lvl3pPr lvl="2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980"/>
              <a:buNone/>
              <a:defRPr sz="1800">
                <a:solidFill>
                  <a:srgbClr val="3F3F3F"/>
                </a:solidFill>
              </a:defRPr>
            </a:lvl3pPr>
            <a:lvl4pPr lvl="3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None/>
              <a:defRPr sz="1600">
                <a:solidFill>
                  <a:srgbClr val="3F3F3F"/>
                </a:solidFill>
              </a:defRPr>
            </a:lvl4pPr>
            <a:lvl5pPr lvl="4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None/>
              <a:defRPr sz="1600">
                <a:solidFill>
                  <a:srgbClr val="3F3F3F"/>
                </a:solidFill>
              </a:defRPr>
            </a:lvl5pPr>
            <a:lvl6pPr lvl="5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6pPr>
            <a:lvl7pPr lvl="6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7pPr>
            <a:lvl8pPr lvl="7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8pPr>
            <a:lvl9pPr lvl="8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  <p:sp>
        <p:nvSpPr>
          <p:cNvPr id="472" name="Google Shape;472;p105"/>
          <p:cNvSpPr txBox="1">
            <a:spLocks noGrp="1"/>
          </p:cNvSpPr>
          <p:nvPr>
            <p:ph type="subTitle" idx="17"/>
          </p:nvPr>
        </p:nvSpPr>
        <p:spPr>
          <a:xfrm>
            <a:off x="4345160" y="4956042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R="0"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240"/>
              <a:buFont typeface="Lato"/>
              <a:buNone/>
              <a:defRPr sz="2000">
                <a:solidFill>
                  <a:srgbClr val="3F3F3F"/>
                </a:solidFill>
              </a:defRPr>
            </a:lvl2pPr>
            <a:lvl3pPr lvl="2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980"/>
              <a:buFont typeface="Lato"/>
              <a:buNone/>
              <a:defRPr sz="1800">
                <a:solidFill>
                  <a:srgbClr val="3F3F3F"/>
                </a:solidFill>
              </a:defRPr>
            </a:lvl3pPr>
            <a:lvl4pPr lvl="3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Font typeface="Lato"/>
              <a:buNone/>
              <a:defRPr sz="1600">
                <a:solidFill>
                  <a:srgbClr val="3F3F3F"/>
                </a:solidFill>
              </a:defRPr>
            </a:lvl4pPr>
            <a:lvl5pPr lvl="4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Font typeface="Lato"/>
              <a:buNone/>
              <a:defRPr sz="1600">
                <a:solidFill>
                  <a:srgbClr val="3F3F3F"/>
                </a:solidFill>
              </a:defRPr>
            </a:lvl5pPr>
            <a:lvl6pPr lvl="5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Lato"/>
              <a:buNone/>
              <a:defRPr sz="16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Lato"/>
              <a:buNone/>
              <a:defRPr sz="16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Lato"/>
              <a:buNone/>
              <a:defRPr sz="16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Lato"/>
              <a:buNone/>
              <a:defRPr sz="16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3" name="Google Shape;473;p105"/>
          <p:cNvSpPr txBox="1">
            <a:spLocks noGrp="1"/>
          </p:cNvSpPr>
          <p:nvPr>
            <p:ph type="subTitle" idx="18"/>
          </p:nvPr>
        </p:nvSpPr>
        <p:spPr>
          <a:xfrm>
            <a:off x="7999241" y="2132592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R="0"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2pPr>
            <a:lvl3pPr lvl="2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3pPr>
            <a:lvl4pPr lvl="3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4pPr>
            <a:lvl5pPr lvl="4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5pPr>
            <a:lvl6pPr lvl="5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6pPr>
            <a:lvl7pPr lvl="6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7pPr>
            <a:lvl8pPr lvl="7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8pPr>
            <a:lvl9pPr lvl="8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  <p:sp>
        <p:nvSpPr>
          <p:cNvPr id="474" name="Google Shape;474;p105"/>
          <p:cNvSpPr txBox="1">
            <a:spLocks noGrp="1"/>
          </p:cNvSpPr>
          <p:nvPr>
            <p:ph type="subTitle" idx="19"/>
          </p:nvPr>
        </p:nvSpPr>
        <p:spPr>
          <a:xfrm>
            <a:off x="7988886" y="2743204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R="0"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</a:defRPr>
            </a:lvl2pPr>
            <a:lvl3pPr lvl="2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</a:defRPr>
            </a:lvl3pPr>
            <a:lvl4pPr lvl="3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>
                <a:solidFill>
                  <a:srgbClr val="3F3F3F"/>
                </a:solidFill>
              </a:defRPr>
            </a:lvl4pPr>
            <a:lvl5pPr lvl="4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>
                <a:solidFill>
                  <a:srgbClr val="3F3F3F"/>
                </a:solidFill>
              </a:defRPr>
            </a:lvl5pPr>
            <a:lvl6pPr lvl="5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5" name="Google Shape;475;p105"/>
          <p:cNvSpPr txBox="1">
            <a:spLocks noGrp="1"/>
          </p:cNvSpPr>
          <p:nvPr>
            <p:ph type="subTitle" idx="20"/>
          </p:nvPr>
        </p:nvSpPr>
        <p:spPr>
          <a:xfrm>
            <a:off x="8004398" y="4349035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R="0"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240"/>
              <a:buNone/>
              <a:defRPr sz="2000">
                <a:solidFill>
                  <a:srgbClr val="3F3F3F"/>
                </a:solidFill>
              </a:defRPr>
            </a:lvl2pPr>
            <a:lvl3pPr lvl="2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980"/>
              <a:buNone/>
              <a:defRPr sz="1800">
                <a:solidFill>
                  <a:srgbClr val="3F3F3F"/>
                </a:solidFill>
              </a:defRPr>
            </a:lvl3pPr>
            <a:lvl4pPr lvl="3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None/>
              <a:defRPr sz="1600">
                <a:solidFill>
                  <a:srgbClr val="3F3F3F"/>
                </a:solidFill>
              </a:defRPr>
            </a:lvl4pPr>
            <a:lvl5pPr lvl="4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None/>
              <a:defRPr sz="1600">
                <a:solidFill>
                  <a:srgbClr val="3F3F3F"/>
                </a:solidFill>
              </a:defRPr>
            </a:lvl5pPr>
            <a:lvl6pPr lvl="5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6pPr>
            <a:lvl7pPr lvl="6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7pPr>
            <a:lvl8pPr lvl="7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8pPr>
            <a:lvl9pPr lvl="8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  <p:sp>
        <p:nvSpPr>
          <p:cNvPr id="476" name="Google Shape;476;p105"/>
          <p:cNvSpPr txBox="1">
            <a:spLocks noGrp="1"/>
          </p:cNvSpPr>
          <p:nvPr>
            <p:ph type="subTitle" idx="21"/>
          </p:nvPr>
        </p:nvSpPr>
        <p:spPr>
          <a:xfrm>
            <a:off x="7994042" y="4959648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R="0" lv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240"/>
              <a:buFont typeface="Lato"/>
              <a:buNone/>
              <a:defRPr sz="2000">
                <a:solidFill>
                  <a:srgbClr val="3F3F3F"/>
                </a:solidFill>
              </a:defRPr>
            </a:lvl2pPr>
            <a:lvl3pPr lvl="2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980"/>
              <a:buFont typeface="Lato"/>
              <a:buNone/>
              <a:defRPr sz="1800">
                <a:solidFill>
                  <a:srgbClr val="3F3F3F"/>
                </a:solidFill>
              </a:defRPr>
            </a:lvl3pPr>
            <a:lvl4pPr lvl="3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Font typeface="Lato"/>
              <a:buNone/>
              <a:defRPr sz="1600">
                <a:solidFill>
                  <a:srgbClr val="3F3F3F"/>
                </a:solidFill>
              </a:defRPr>
            </a:lvl4pPr>
            <a:lvl5pPr lvl="4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Font typeface="Lato"/>
              <a:buNone/>
              <a:defRPr sz="1600">
                <a:solidFill>
                  <a:srgbClr val="3F3F3F"/>
                </a:solidFill>
              </a:defRPr>
            </a:lvl5pPr>
            <a:lvl6pPr lvl="5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Lato"/>
              <a:buNone/>
              <a:defRPr sz="16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Lato"/>
              <a:buNone/>
              <a:defRPr sz="16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Lato"/>
              <a:buNone/>
              <a:defRPr sz="16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Lato"/>
              <a:buNone/>
              <a:defRPr sz="16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Break - Image">
  <p:cSld name="Section Break - Image"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8" name="Google Shape;478;p10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p106"/>
          <p:cNvSpPr txBox="1">
            <a:spLocks noGrp="1"/>
          </p:cNvSpPr>
          <p:nvPr>
            <p:ph type="title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480" name="Google Shape;480;p106"/>
          <p:cNvCxnSpPr/>
          <p:nvPr/>
        </p:nvCxnSpPr>
        <p:spPr>
          <a:xfrm>
            <a:off x="800100" y="2522007"/>
            <a:ext cx="105537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481" name="Google Shape;481;p10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p106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83" name="Google Shape;483;p106"/>
          <p:cNvSpPr txBox="1">
            <a:spLocks noGrp="1"/>
          </p:cNvSpPr>
          <p:nvPr>
            <p:ph type="title" idx="2"/>
          </p:nvPr>
        </p:nvSpPr>
        <p:spPr>
          <a:xfrm>
            <a:off x="814125" y="1103900"/>
            <a:ext cx="10553700" cy="14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Break - Blue">
  <p:cSld name="Section Break - Blue">
    <p:bg>
      <p:bgPr>
        <a:gradFill>
          <a:gsLst>
            <a:gs pos="0">
              <a:srgbClr val="1AA4BC"/>
            </a:gs>
            <a:gs pos="50000">
              <a:srgbClr val="006983"/>
            </a:gs>
            <a:gs pos="100000">
              <a:srgbClr val="013948"/>
            </a:gs>
          </a:gsLst>
          <a:lin ang="8100000" scaled="0"/>
        </a:gradFill>
        <a:effectLst/>
      </p:bgPr>
    </p:bg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5" name="Google Shape;485;p10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86" name="Google Shape;486;p107"/>
          <p:cNvCxnSpPr/>
          <p:nvPr/>
        </p:nvCxnSpPr>
        <p:spPr>
          <a:xfrm>
            <a:off x="800100" y="2522007"/>
            <a:ext cx="105537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487" name="Google Shape;487;p1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Google Shape;488;p107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89" name="Google Shape;489;p107"/>
          <p:cNvSpPr txBox="1">
            <a:spLocks noGrp="1"/>
          </p:cNvSpPr>
          <p:nvPr>
            <p:ph type="title"/>
          </p:nvPr>
        </p:nvSpPr>
        <p:spPr>
          <a:xfrm>
            <a:off x="800100" y="2615992"/>
            <a:ext cx="10553700" cy="12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107"/>
          <p:cNvSpPr txBox="1">
            <a:spLocks noGrp="1"/>
          </p:cNvSpPr>
          <p:nvPr>
            <p:ph type="title" idx="2"/>
          </p:nvPr>
        </p:nvSpPr>
        <p:spPr>
          <a:xfrm>
            <a:off x="814125" y="1103900"/>
            <a:ext cx="10553700" cy="14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Break - Gray">
  <p:cSld name="Section Break - Purple">
    <p:bg>
      <p:bgPr>
        <a:gradFill>
          <a:gsLst>
            <a:gs pos="0">
              <a:srgbClr val="B6B1A9"/>
            </a:gs>
            <a:gs pos="50000">
              <a:srgbClr val="877F7A"/>
            </a:gs>
            <a:gs pos="100000">
              <a:srgbClr val="544948"/>
            </a:gs>
          </a:gsLst>
          <a:lin ang="8100000" scaled="0"/>
        </a:gradFill>
        <a:effectLst/>
      </p:bgPr>
    </p:bg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Google Shape;492;p10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93" name="Google Shape;493;p108"/>
          <p:cNvCxnSpPr/>
          <p:nvPr/>
        </p:nvCxnSpPr>
        <p:spPr>
          <a:xfrm>
            <a:off x="800100" y="2522007"/>
            <a:ext cx="105537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494" name="Google Shape;494;p10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p108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6" name="Google Shape;496;p108"/>
          <p:cNvSpPr txBox="1">
            <a:spLocks noGrp="1"/>
          </p:cNvSpPr>
          <p:nvPr>
            <p:ph type="title"/>
          </p:nvPr>
        </p:nvSpPr>
        <p:spPr>
          <a:xfrm>
            <a:off x="800100" y="2615992"/>
            <a:ext cx="10553700" cy="12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7" name="Google Shape;497;p108"/>
          <p:cNvSpPr txBox="1">
            <a:spLocks noGrp="1"/>
          </p:cNvSpPr>
          <p:nvPr>
            <p:ph type="title" idx="2"/>
          </p:nvPr>
        </p:nvSpPr>
        <p:spPr>
          <a:xfrm>
            <a:off x="814125" y="1103900"/>
            <a:ext cx="10553700" cy="14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tion 3A">
  <p:cSld name="Title Slide - Option 3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Google Shape;38;p74"/>
          <p:cNvCxnSpPr/>
          <p:nvPr/>
        </p:nvCxnSpPr>
        <p:spPr>
          <a:xfrm>
            <a:off x="0" y="5868971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3F3F3F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39" name="Google Shape;39;p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7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46869" y="6156021"/>
            <a:ext cx="2022942" cy="337157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74"/>
          <p:cNvSpPr txBox="1">
            <a:spLocks noGrp="1"/>
          </p:cNvSpPr>
          <p:nvPr>
            <p:ph type="title"/>
          </p:nvPr>
        </p:nvSpPr>
        <p:spPr>
          <a:xfrm>
            <a:off x="772725" y="501500"/>
            <a:ext cx="7023600" cy="21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4800"/>
              <a:buNone/>
              <a:defRPr b="0" i="0">
                <a:solidFill>
                  <a:srgbClr val="8C1515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4"/>
          <p:cNvSpPr txBox="1">
            <a:spLocks noGrp="1"/>
          </p:cNvSpPr>
          <p:nvPr>
            <p:ph type="subTitle" idx="1"/>
          </p:nvPr>
        </p:nvSpPr>
        <p:spPr>
          <a:xfrm>
            <a:off x="814125" y="3985200"/>
            <a:ext cx="6982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 b="0" i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74"/>
          <p:cNvSpPr txBox="1">
            <a:spLocks noGrp="1"/>
          </p:cNvSpPr>
          <p:nvPr>
            <p:ph type="subTitle" idx="2"/>
          </p:nvPr>
        </p:nvSpPr>
        <p:spPr>
          <a:xfrm>
            <a:off x="814125" y="4364975"/>
            <a:ext cx="6982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 b="0" i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74"/>
          <p:cNvSpPr txBox="1">
            <a:spLocks noGrp="1"/>
          </p:cNvSpPr>
          <p:nvPr>
            <p:ph type="subTitle" idx="3"/>
          </p:nvPr>
        </p:nvSpPr>
        <p:spPr>
          <a:xfrm>
            <a:off x="779950" y="2814950"/>
            <a:ext cx="70236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 b="0" i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632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3696">
          <p15:clr>
            <a:srgbClr val="FBAE40"/>
          </p15:clr>
        </p15:guide>
        <p15:guide id="4" orient="horz" pos="26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Break - Orange">
  <p:cSld name="Section Break - Orange">
    <p:bg>
      <p:bgPr>
        <a:gradFill>
          <a:gsLst>
            <a:gs pos="0">
              <a:srgbClr val="FEDD5C"/>
            </a:gs>
            <a:gs pos="38000">
              <a:srgbClr val="F4B12F"/>
            </a:gs>
            <a:gs pos="78000">
              <a:srgbClr val="E98300"/>
            </a:gs>
            <a:gs pos="100000">
              <a:srgbClr val="E98300"/>
            </a:gs>
          </a:gsLst>
          <a:lin ang="8100000" scaled="0"/>
        </a:gradFill>
        <a:effectLst/>
      </p:bgPr>
    </p:bg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Google Shape;499;p10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00" name="Google Shape;500;p109"/>
          <p:cNvCxnSpPr/>
          <p:nvPr/>
        </p:nvCxnSpPr>
        <p:spPr>
          <a:xfrm>
            <a:off x="800100" y="2522007"/>
            <a:ext cx="105537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501" name="Google Shape;501;p10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109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03" name="Google Shape;503;p109"/>
          <p:cNvSpPr txBox="1">
            <a:spLocks noGrp="1"/>
          </p:cNvSpPr>
          <p:nvPr>
            <p:ph type="title"/>
          </p:nvPr>
        </p:nvSpPr>
        <p:spPr>
          <a:xfrm>
            <a:off x="800100" y="2615992"/>
            <a:ext cx="10553700" cy="12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4" name="Google Shape;504;p109"/>
          <p:cNvSpPr txBox="1">
            <a:spLocks noGrp="1"/>
          </p:cNvSpPr>
          <p:nvPr>
            <p:ph type="title" idx="2"/>
          </p:nvPr>
        </p:nvSpPr>
        <p:spPr>
          <a:xfrm>
            <a:off x="814125" y="1103900"/>
            <a:ext cx="10553700" cy="14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Break - Green">
  <p:cSld name="Section Break - Green">
    <p:bg>
      <p:bgPr>
        <a:gradFill>
          <a:gsLst>
            <a:gs pos="0">
              <a:srgbClr val="8AC751"/>
            </a:gs>
            <a:gs pos="50000">
              <a:srgbClr val="59B06D"/>
            </a:gs>
            <a:gs pos="100000">
              <a:srgbClr val="279989"/>
            </a:gs>
          </a:gsLst>
          <a:lin ang="8100000" scaled="0"/>
        </a:gradFill>
        <a:effectLst/>
      </p:bgPr>
    </p:bg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" name="Google Shape;506;p1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07" name="Google Shape;507;p110"/>
          <p:cNvCxnSpPr/>
          <p:nvPr/>
        </p:nvCxnSpPr>
        <p:spPr>
          <a:xfrm>
            <a:off x="800100" y="2522007"/>
            <a:ext cx="105537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508" name="Google Shape;508;p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  <p:sp>
        <p:nvSpPr>
          <p:cNvPr id="509" name="Google Shape;509;p110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0" name="Google Shape;510;p110"/>
          <p:cNvSpPr txBox="1">
            <a:spLocks noGrp="1"/>
          </p:cNvSpPr>
          <p:nvPr>
            <p:ph type="title"/>
          </p:nvPr>
        </p:nvSpPr>
        <p:spPr>
          <a:xfrm>
            <a:off x="800100" y="2615992"/>
            <a:ext cx="10553700" cy="12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1" name="Google Shape;511;p110"/>
          <p:cNvSpPr txBox="1">
            <a:spLocks noGrp="1"/>
          </p:cNvSpPr>
          <p:nvPr>
            <p:ph type="title" idx="2"/>
          </p:nvPr>
        </p:nvSpPr>
        <p:spPr>
          <a:xfrm>
            <a:off x="814125" y="1103900"/>
            <a:ext cx="10553700" cy="14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- White">
  <p:cSld name="Section Break - Printab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11"/>
          <p:cNvSpPr txBox="1">
            <a:spLocks noGrp="1"/>
          </p:cNvSpPr>
          <p:nvPr>
            <p:ph type="title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600"/>
              <a:buFont typeface="Lato"/>
              <a:buNone/>
              <a:defRPr b="0" i="0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514" name="Google Shape;514;p111"/>
          <p:cNvCxnSpPr/>
          <p:nvPr/>
        </p:nvCxnSpPr>
        <p:spPr>
          <a:xfrm>
            <a:off x="800100" y="2522007"/>
            <a:ext cx="10553700" cy="0"/>
          </a:xfrm>
          <a:prstGeom prst="straightConnector1">
            <a:avLst/>
          </a:prstGeom>
          <a:noFill/>
          <a:ln w="9525" cap="flat" cmpd="sng">
            <a:solidFill>
              <a:srgbClr val="8C1515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515" name="Google Shape;515;p111"/>
          <p:cNvSpPr/>
          <p:nvPr/>
        </p:nvSpPr>
        <p:spPr>
          <a:xfrm>
            <a:off x="0" y="-13960"/>
            <a:ext cx="12192000" cy="211532"/>
          </a:xfrm>
          <a:prstGeom prst="rect">
            <a:avLst/>
          </a:prstGeom>
          <a:solidFill>
            <a:srgbClr val="D4D1D1">
              <a:alpha val="2431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16" name="Google Shape;516;p111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7" name="Google Shape;517;p111"/>
          <p:cNvSpPr txBox="1">
            <a:spLocks noGrp="1"/>
          </p:cNvSpPr>
          <p:nvPr>
            <p:ph type="title" idx="2"/>
          </p:nvPr>
        </p:nvSpPr>
        <p:spPr>
          <a:xfrm>
            <a:off x="814125" y="1103900"/>
            <a:ext cx="10553700" cy="14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600"/>
              <a:buNone/>
              <a:defRPr b="0" i="0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400"/>
              <a:buNone/>
              <a:defRPr>
                <a:solidFill>
                  <a:srgbClr val="404040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400"/>
              <a:buNone/>
              <a:defRPr>
                <a:solidFill>
                  <a:srgbClr val="404040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400"/>
              <a:buNone/>
              <a:defRPr>
                <a:solidFill>
                  <a:srgbClr val="404040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400"/>
              <a:buNone/>
              <a:defRPr>
                <a:solidFill>
                  <a:srgbClr val="404040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400"/>
              <a:buNone/>
              <a:defRPr>
                <a:solidFill>
                  <a:srgbClr val="404040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400"/>
              <a:buNone/>
              <a:defRPr>
                <a:solidFill>
                  <a:srgbClr val="404040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400"/>
              <a:buNone/>
              <a:defRPr>
                <a:solidFill>
                  <a:srgbClr val="404040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400"/>
              <a:buNone/>
              <a:defRPr>
                <a:solidFill>
                  <a:srgbClr val="40404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tion 4">
  <p:cSld name="Title Slide - Option 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7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7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95982" y="6156021"/>
            <a:ext cx="2022942" cy="337157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75"/>
          <p:cNvSpPr txBox="1">
            <a:spLocks noGrp="1"/>
          </p:cNvSpPr>
          <p:nvPr>
            <p:ph type="title"/>
          </p:nvPr>
        </p:nvSpPr>
        <p:spPr>
          <a:xfrm>
            <a:off x="772725" y="501500"/>
            <a:ext cx="7023600" cy="21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4800"/>
              <a:buNone/>
              <a:defRPr b="0" i="0">
                <a:solidFill>
                  <a:srgbClr val="8C1515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5"/>
          <p:cNvSpPr txBox="1">
            <a:spLocks noGrp="1"/>
          </p:cNvSpPr>
          <p:nvPr>
            <p:ph type="subTitle" idx="1"/>
          </p:nvPr>
        </p:nvSpPr>
        <p:spPr>
          <a:xfrm>
            <a:off x="814125" y="3985200"/>
            <a:ext cx="6982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 b="0" i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50" name="Google Shape;50;p75"/>
          <p:cNvSpPr txBox="1">
            <a:spLocks noGrp="1"/>
          </p:cNvSpPr>
          <p:nvPr>
            <p:ph type="subTitle" idx="2"/>
          </p:nvPr>
        </p:nvSpPr>
        <p:spPr>
          <a:xfrm>
            <a:off x="814125" y="4364975"/>
            <a:ext cx="6982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 b="0" i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75"/>
          <p:cNvSpPr txBox="1">
            <a:spLocks noGrp="1"/>
          </p:cNvSpPr>
          <p:nvPr>
            <p:ph type="subTitle" idx="3"/>
          </p:nvPr>
        </p:nvSpPr>
        <p:spPr>
          <a:xfrm>
            <a:off x="779950" y="2814950"/>
            <a:ext cx="70236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 b="0" i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tion 3 Layout">
  <p:cSld name="Title Slide - Option 2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76" descr="A picture containing ocean floor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46869" y="6156021"/>
            <a:ext cx="2022942" cy="33715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6" name="Google Shape;56;p76"/>
          <p:cNvCxnSpPr/>
          <p:nvPr/>
        </p:nvCxnSpPr>
        <p:spPr>
          <a:xfrm>
            <a:off x="800100" y="3762332"/>
            <a:ext cx="105537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57" name="Google Shape;57;p76"/>
          <p:cNvSpPr txBox="1">
            <a:spLocks noGrp="1"/>
          </p:cNvSpPr>
          <p:nvPr>
            <p:ph type="title"/>
          </p:nvPr>
        </p:nvSpPr>
        <p:spPr>
          <a:xfrm>
            <a:off x="772725" y="501500"/>
            <a:ext cx="10553700" cy="21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6"/>
          <p:cNvSpPr txBox="1">
            <a:spLocks noGrp="1"/>
          </p:cNvSpPr>
          <p:nvPr>
            <p:ph type="subTitle" idx="1"/>
          </p:nvPr>
        </p:nvSpPr>
        <p:spPr>
          <a:xfrm>
            <a:off x="779950" y="2814950"/>
            <a:ext cx="105537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76"/>
          <p:cNvSpPr txBox="1">
            <a:spLocks noGrp="1"/>
          </p:cNvSpPr>
          <p:nvPr>
            <p:ph type="subTitle" idx="2"/>
          </p:nvPr>
        </p:nvSpPr>
        <p:spPr>
          <a:xfrm>
            <a:off x="814125" y="3985200"/>
            <a:ext cx="5202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76"/>
          <p:cNvSpPr txBox="1">
            <a:spLocks noGrp="1"/>
          </p:cNvSpPr>
          <p:nvPr>
            <p:ph type="subTitle" idx="3"/>
          </p:nvPr>
        </p:nvSpPr>
        <p:spPr>
          <a:xfrm>
            <a:off x="814125" y="4364975"/>
            <a:ext cx="5202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- Option 3 Layout">
  <p:cSld name="CUSTOM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77"/>
          <p:cNvSpPr txBox="1">
            <a:spLocks noGrp="1"/>
          </p:cNvSpPr>
          <p:nvPr>
            <p:ph type="title"/>
          </p:nvPr>
        </p:nvSpPr>
        <p:spPr>
          <a:xfrm>
            <a:off x="772725" y="501500"/>
            <a:ext cx="10553700" cy="21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77"/>
          <p:cNvSpPr txBox="1">
            <a:spLocks noGrp="1"/>
          </p:cNvSpPr>
          <p:nvPr>
            <p:ph type="subTitle" idx="1"/>
          </p:nvPr>
        </p:nvSpPr>
        <p:spPr>
          <a:xfrm>
            <a:off x="779950" y="2814950"/>
            <a:ext cx="105537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77"/>
          <p:cNvSpPr txBox="1">
            <a:spLocks noGrp="1"/>
          </p:cNvSpPr>
          <p:nvPr>
            <p:ph type="subTitle" idx="2"/>
          </p:nvPr>
        </p:nvSpPr>
        <p:spPr>
          <a:xfrm>
            <a:off x="814125" y="3985200"/>
            <a:ext cx="5202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77"/>
          <p:cNvSpPr txBox="1">
            <a:spLocks noGrp="1"/>
          </p:cNvSpPr>
          <p:nvPr>
            <p:ph type="subTitle" idx="3"/>
          </p:nvPr>
        </p:nvSpPr>
        <p:spPr>
          <a:xfrm>
            <a:off x="814125" y="4364975"/>
            <a:ext cx="5202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cxnSp>
        <p:nvCxnSpPr>
          <p:cNvPr id="66" name="Google Shape;66;p77"/>
          <p:cNvCxnSpPr/>
          <p:nvPr/>
        </p:nvCxnSpPr>
        <p:spPr>
          <a:xfrm>
            <a:off x="800100" y="3762332"/>
            <a:ext cx="105537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67" name="Google Shape;67;p7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46869" y="6156021"/>
            <a:ext cx="2022943" cy="3371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tion 3B">
  <p:cSld name="Title Slide - Option 3B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1" name="Google Shape;71;p78"/>
          <p:cNvCxnSpPr/>
          <p:nvPr/>
        </p:nvCxnSpPr>
        <p:spPr>
          <a:xfrm>
            <a:off x="0" y="5868971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3F3F3F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72" name="Google Shape;72;p7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46869" y="6156021"/>
            <a:ext cx="2022942" cy="337157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78"/>
          <p:cNvSpPr txBox="1">
            <a:spLocks noGrp="1"/>
          </p:cNvSpPr>
          <p:nvPr>
            <p:ph type="title"/>
          </p:nvPr>
        </p:nvSpPr>
        <p:spPr>
          <a:xfrm>
            <a:off x="772725" y="501500"/>
            <a:ext cx="7023600" cy="21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4800"/>
              <a:buNone/>
              <a:defRPr b="0" i="0">
                <a:solidFill>
                  <a:srgbClr val="8C1515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78"/>
          <p:cNvSpPr txBox="1">
            <a:spLocks noGrp="1"/>
          </p:cNvSpPr>
          <p:nvPr>
            <p:ph type="subTitle" idx="1"/>
          </p:nvPr>
        </p:nvSpPr>
        <p:spPr>
          <a:xfrm>
            <a:off x="814125" y="3985200"/>
            <a:ext cx="6982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 b="0" i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78"/>
          <p:cNvSpPr txBox="1">
            <a:spLocks noGrp="1"/>
          </p:cNvSpPr>
          <p:nvPr>
            <p:ph type="subTitle" idx="2"/>
          </p:nvPr>
        </p:nvSpPr>
        <p:spPr>
          <a:xfrm>
            <a:off x="814125" y="4364975"/>
            <a:ext cx="6982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 b="0" i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76" name="Google Shape;76;p78"/>
          <p:cNvSpPr txBox="1">
            <a:spLocks noGrp="1"/>
          </p:cNvSpPr>
          <p:nvPr>
            <p:ph type="subTitle" idx="3"/>
          </p:nvPr>
        </p:nvSpPr>
        <p:spPr>
          <a:xfrm>
            <a:off x="779950" y="2814950"/>
            <a:ext cx="70236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 b="0" i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632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3696">
          <p15:clr>
            <a:srgbClr val="FBAE40"/>
          </p15:clr>
        </p15:guide>
        <p15:guide id="4" orient="horz" pos="26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tion 3C">
  <p:cSld name="Title Slide - Option 3C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9" name="Google Shape;79;p79"/>
          <p:cNvCxnSpPr/>
          <p:nvPr/>
        </p:nvCxnSpPr>
        <p:spPr>
          <a:xfrm>
            <a:off x="0" y="5868971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3F3F3F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80" name="Google Shape;80;p7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46869" y="6156021"/>
            <a:ext cx="2022942" cy="337157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79"/>
          <p:cNvSpPr txBox="1">
            <a:spLocks noGrp="1"/>
          </p:cNvSpPr>
          <p:nvPr>
            <p:ph type="title"/>
          </p:nvPr>
        </p:nvSpPr>
        <p:spPr>
          <a:xfrm>
            <a:off x="772725" y="501500"/>
            <a:ext cx="7023600" cy="21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4800"/>
              <a:buNone/>
              <a:defRPr b="0" i="0">
                <a:solidFill>
                  <a:srgbClr val="8C1515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79"/>
          <p:cNvSpPr txBox="1">
            <a:spLocks noGrp="1"/>
          </p:cNvSpPr>
          <p:nvPr>
            <p:ph type="subTitle" idx="1"/>
          </p:nvPr>
        </p:nvSpPr>
        <p:spPr>
          <a:xfrm>
            <a:off x="814125" y="3985200"/>
            <a:ext cx="6982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 b="0" i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79"/>
          <p:cNvSpPr txBox="1">
            <a:spLocks noGrp="1"/>
          </p:cNvSpPr>
          <p:nvPr>
            <p:ph type="subTitle" idx="2"/>
          </p:nvPr>
        </p:nvSpPr>
        <p:spPr>
          <a:xfrm>
            <a:off x="814125" y="4364975"/>
            <a:ext cx="6982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 b="0" i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79"/>
          <p:cNvSpPr txBox="1">
            <a:spLocks noGrp="1"/>
          </p:cNvSpPr>
          <p:nvPr>
            <p:ph type="subTitle" idx="3"/>
          </p:nvPr>
        </p:nvSpPr>
        <p:spPr>
          <a:xfrm>
            <a:off x="779950" y="2814950"/>
            <a:ext cx="70236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 b="0" i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632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3696">
          <p15:clr>
            <a:srgbClr val="FBAE40"/>
          </p15:clr>
        </p15:guide>
        <p15:guide id="4" orient="horz" pos="26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1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image" Target="../media/image14.pn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4"/>
          <p:cNvSpPr txBox="1">
            <a:spLocks noGrp="1"/>
          </p:cNvSpPr>
          <p:nvPr>
            <p:ph type="title"/>
          </p:nvPr>
        </p:nvSpPr>
        <p:spPr>
          <a:xfrm>
            <a:off x="800100" y="636586"/>
            <a:ext cx="10553700" cy="10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4800"/>
              <a:buFont typeface="Lato"/>
              <a:buNone/>
              <a:defRPr sz="4800" b="0" i="0" u="none" strike="noStrike" cap="none">
                <a:solidFill>
                  <a:srgbClr val="8C151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4"/>
          <p:cNvSpPr txBox="1">
            <a:spLocks noGrp="1"/>
          </p:cNvSpPr>
          <p:nvPr>
            <p:ph type="body" idx="1"/>
          </p:nvPr>
        </p:nvSpPr>
        <p:spPr>
          <a:xfrm>
            <a:off x="800100" y="1998482"/>
            <a:ext cx="10553700" cy="3996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Lato"/>
              <a:buNone/>
              <a:defRPr sz="16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39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92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4036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6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28168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Font typeface="Arial"/>
              <a:buChar char="•"/>
              <a:defRPr sz="14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28168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Font typeface="Arial"/>
              <a:buChar char="•"/>
              <a:defRPr sz="1400" b="0" i="1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>
          <p15:clr>
            <a:srgbClr val="F26B43"/>
          </p15:clr>
        </p15:guide>
        <p15:guide id="2" orient="horz" pos="408">
          <p15:clr>
            <a:srgbClr val="F26B43"/>
          </p15:clr>
        </p15:guide>
        <p15:guide id="3" orient="horz" pos="1104">
          <p15:clr>
            <a:srgbClr val="F26B43"/>
          </p15:clr>
        </p15:guide>
        <p15:guide id="4" orient="horz" pos="1464">
          <p15:clr>
            <a:srgbClr val="F26B43"/>
          </p15:clr>
        </p15:guide>
        <p15:guide id="5" pos="3840">
          <p15:clr>
            <a:srgbClr val="F26B43"/>
          </p15:clr>
        </p15:guide>
        <p15:guide id="6" pos="504">
          <p15:clr>
            <a:srgbClr val="F26B43"/>
          </p15:clr>
        </p15:guide>
        <p15:guide id="7" pos="7152">
          <p15:clr>
            <a:srgbClr val="F26B43"/>
          </p15:clr>
        </p15:guide>
        <p15:guide id="8" orient="horz" pos="3984">
          <p15:clr>
            <a:srgbClr val="F26B43"/>
          </p15:clr>
        </p15:guide>
        <p15:guide id="9" orient="horz" pos="4128">
          <p15:clr>
            <a:srgbClr val="F26B43"/>
          </p15:clr>
        </p15:guide>
        <p15:guide id="10" orient="horz" pos="3816">
          <p15:clr>
            <a:srgbClr val="F26B43"/>
          </p15:clr>
        </p15:guide>
        <p15:guide id="11" pos="432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7"/>
          <p:cNvSpPr txBox="1">
            <a:spLocks noGrp="1"/>
          </p:cNvSpPr>
          <p:nvPr>
            <p:ph type="title"/>
          </p:nvPr>
        </p:nvSpPr>
        <p:spPr>
          <a:xfrm>
            <a:off x="800100" y="636586"/>
            <a:ext cx="10553700" cy="10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600"/>
              <a:buFont typeface="Lato"/>
              <a:buNone/>
              <a:defRPr sz="3600" b="0" i="0" u="none" strike="noStrike" cap="none">
                <a:solidFill>
                  <a:srgbClr val="8C151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8" name="Google Shape;128;p67"/>
          <p:cNvSpPr txBox="1">
            <a:spLocks noGrp="1"/>
          </p:cNvSpPr>
          <p:nvPr>
            <p:ph type="body" idx="1"/>
          </p:nvPr>
        </p:nvSpPr>
        <p:spPr>
          <a:xfrm>
            <a:off x="800100" y="1998482"/>
            <a:ext cx="10553700" cy="39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39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92"/>
              <a:buFont typeface="Arial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4036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60"/>
              <a:buFont typeface="Arial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2816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2816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Font typeface="Arial"/>
              <a:buChar char="●"/>
              <a:defRPr sz="1400" b="0" i="1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2702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9" name="Google Shape;129;p67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30" name="Google Shape;130;p67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704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95"/>
          <p:cNvSpPr txBox="1">
            <a:spLocks noGrp="1"/>
          </p:cNvSpPr>
          <p:nvPr>
            <p:ph type="title"/>
          </p:nvPr>
        </p:nvSpPr>
        <p:spPr>
          <a:xfrm>
            <a:off x="800100" y="636586"/>
            <a:ext cx="10553700" cy="10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600"/>
              <a:buFont typeface="Lato"/>
              <a:buNone/>
              <a:defRPr sz="3600" b="0" i="0" u="none" strike="noStrike" cap="none">
                <a:solidFill>
                  <a:srgbClr val="8C151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5" name="Google Shape;345;p95"/>
          <p:cNvSpPr txBox="1">
            <a:spLocks noGrp="1"/>
          </p:cNvSpPr>
          <p:nvPr>
            <p:ph type="body" idx="1"/>
          </p:nvPr>
        </p:nvSpPr>
        <p:spPr>
          <a:xfrm>
            <a:off x="800100" y="1998482"/>
            <a:ext cx="10553700" cy="3996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Lato"/>
              <a:buNone/>
              <a:defRPr sz="16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392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92"/>
              <a:buFont typeface="Arial"/>
              <a:buChar char="●"/>
              <a:defRPr sz="16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4036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60"/>
              <a:buFont typeface="Arial"/>
              <a:buChar char="●"/>
              <a:defRPr sz="16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28168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Font typeface="Arial"/>
              <a:buChar char="●"/>
              <a:defRPr sz="14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28168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Font typeface="Arial"/>
              <a:buChar char="●"/>
              <a:defRPr sz="1400" b="0" i="1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200"/>
              <a:buFont typeface="Lato"/>
              <a:buChar char="●"/>
              <a:defRPr sz="12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200"/>
              <a:buFont typeface="Lato"/>
              <a:buChar char="●"/>
              <a:defRPr sz="12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200"/>
              <a:buFont typeface="Lato"/>
              <a:buChar char="●"/>
              <a:defRPr sz="12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200"/>
              <a:buFont typeface="Lato"/>
              <a:buChar char="●"/>
              <a:defRPr sz="12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46" name="Google Shape;346;p95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47" name="Google Shape;347;p95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genda.linearcollider.org/event/11000/registrations/372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1"/>
          <p:cNvSpPr txBox="1">
            <a:spLocks noGrp="1"/>
          </p:cNvSpPr>
          <p:nvPr>
            <p:ph type="subTitle" idx="1"/>
          </p:nvPr>
        </p:nvSpPr>
        <p:spPr>
          <a:xfrm>
            <a:off x="814125" y="3985200"/>
            <a:ext cx="6982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None/>
            </a:pPr>
            <a:endParaRPr dirty="0">
              <a:solidFill>
                <a:srgbClr val="404040"/>
              </a:solidFill>
            </a:endParaRPr>
          </a:p>
        </p:txBody>
      </p:sp>
      <p:sp>
        <p:nvSpPr>
          <p:cNvPr id="524" name="Google Shape;524;p1"/>
          <p:cNvSpPr txBox="1">
            <a:spLocks noGrp="1"/>
          </p:cNvSpPr>
          <p:nvPr>
            <p:ph type="subTitle" idx="2"/>
          </p:nvPr>
        </p:nvSpPr>
        <p:spPr>
          <a:xfrm>
            <a:off x="814125" y="4364975"/>
            <a:ext cx="1056375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US" dirty="0"/>
              <a:t>7/16/2026</a:t>
            </a:r>
            <a:endParaRPr dirty="0"/>
          </a:p>
        </p:txBody>
      </p:sp>
      <p:sp>
        <p:nvSpPr>
          <p:cNvPr id="525" name="Google Shape;525;p1"/>
          <p:cNvSpPr txBox="1">
            <a:spLocks noGrp="1"/>
          </p:cNvSpPr>
          <p:nvPr>
            <p:ph type="title"/>
          </p:nvPr>
        </p:nvSpPr>
        <p:spPr>
          <a:xfrm>
            <a:off x="772724" y="349100"/>
            <a:ext cx="8211255" cy="2359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accent1"/>
                </a:solidFill>
              </a:rPr>
              <a:t>C</a:t>
            </a:r>
            <a:r>
              <a:rPr lang="en-US" baseline="30000">
                <a:solidFill>
                  <a:schemeClr val="accent1"/>
                </a:solidFill>
              </a:rPr>
              <a:t>3</a:t>
            </a:r>
            <a:r>
              <a:rPr lang="en-US">
                <a:solidFill>
                  <a:schemeClr val="accent1"/>
                </a:solidFill>
              </a:rPr>
              <a:t>  Update</a:t>
            </a:r>
            <a:endParaRPr/>
          </a:p>
        </p:txBody>
      </p:sp>
      <p:pic>
        <p:nvPicPr>
          <p:cNvPr id="526" name="Google Shape;52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9075" y="1891868"/>
            <a:ext cx="915625" cy="885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3">
          <a:extLst>
            <a:ext uri="{FF2B5EF4-FFF2-40B4-BE49-F238E27FC236}">
              <a16:creationId xmlns:a16="http://schemas.microsoft.com/office/drawing/2014/main" id="{B9A530F6-C657-B5EB-1B1E-8671E2226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43">
            <a:extLst>
              <a:ext uri="{FF2B5EF4-FFF2-40B4-BE49-F238E27FC236}">
                <a16:creationId xmlns:a16="http://schemas.microsoft.com/office/drawing/2014/main" id="{5A53FC5D-5B4C-5E38-4B22-B6F3473F5B1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00100" y="266701"/>
            <a:ext cx="10553700" cy="6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dirty="0"/>
              <a:t>April 2026 – COLD Project Review</a:t>
            </a:r>
            <a:endParaRPr dirty="0"/>
          </a:p>
        </p:txBody>
      </p:sp>
      <p:sp>
        <p:nvSpPr>
          <p:cNvPr id="795" name="Google Shape;795;p43">
            <a:extLst>
              <a:ext uri="{FF2B5EF4-FFF2-40B4-BE49-F238E27FC236}">
                <a16:creationId xmlns:a16="http://schemas.microsoft.com/office/drawing/2014/main" id="{02AE309A-560D-29BD-C6D0-882A7455628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797" name="Google Shape;797;p43">
            <a:extLst>
              <a:ext uri="{FF2B5EF4-FFF2-40B4-BE49-F238E27FC236}">
                <a16:creationId xmlns:a16="http://schemas.microsoft.com/office/drawing/2014/main" id="{73797140-D65E-A19B-0DE3-DDC705210395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00100" y="1047750"/>
            <a:ext cx="4648200" cy="46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13335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500"/>
            </a:pPr>
            <a:r>
              <a:rPr lang="en-US" sz="1800" dirty="0"/>
              <a:t>COLD project at ESRF had first review </a:t>
            </a:r>
          </a:p>
          <a:p>
            <a:pPr marL="13335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500"/>
            </a:pPr>
            <a:r>
              <a:rPr lang="en-US" sz="1800" dirty="0"/>
              <a:t>SLAC participation:</a:t>
            </a:r>
          </a:p>
          <a:p>
            <a:pPr marL="457200" lvl="0" indent="-3238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500"/>
              <a:buChar char="●"/>
            </a:pPr>
            <a:r>
              <a:rPr lang="en-US" sz="1800" dirty="0"/>
              <a:t>Design and build “quarter cryomodule”</a:t>
            </a:r>
            <a:endParaRPr sz="1400" dirty="0"/>
          </a:p>
          <a:p>
            <a:pPr marL="914400" lvl="1" indent="-3238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500"/>
              <a:buChar char="●"/>
            </a:pPr>
            <a:r>
              <a:rPr lang="en-US" sz="1800" dirty="0"/>
              <a:t>Contains one raft / 2 m of accelerating structures – the repeating unit of the main linac</a:t>
            </a:r>
            <a:endParaRPr sz="1400" dirty="0"/>
          </a:p>
          <a:p>
            <a:pPr marL="914400" lvl="1" indent="-3238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500"/>
              <a:buChar char="●"/>
            </a:pPr>
            <a:r>
              <a:rPr lang="en-US" sz="1800" dirty="0"/>
              <a:t>Deliver summer 2027 </a:t>
            </a:r>
            <a:endParaRPr sz="1100" dirty="0"/>
          </a:p>
          <a:p>
            <a:pPr marL="457200" lvl="0" indent="-3238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500"/>
              <a:buChar char="●"/>
            </a:pPr>
            <a:r>
              <a:rPr lang="en-US" sz="1800" dirty="0"/>
              <a:t>Raft and accelerating structures meet full precision and alignment requirements for C3</a:t>
            </a:r>
            <a:endParaRPr sz="1400" dirty="0"/>
          </a:p>
          <a:p>
            <a:pPr marL="457200" lvl="0" indent="-3238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500"/>
              <a:buChar char="●"/>
            </a:pPr>
            <a:r>
              <a:rPr lang="en-US" sz="1800" dirty="0"/>
              <a:t>Structures include damping features</a:t>
            </a:r>
            <a:endParaRPr sz="1400" dirty="0"/>
          </a:p>
          <a:p>
            <a:pPr marL="457200" lvl="0" indent="-3238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500"/>
              <a:buChar char="●"/>
            </a:pPr>
            <a:r>
              <a:rPr lang="en-US" sz="1800" dirty="0"/>
              <a:t>Participate in experiments with structures at high gradient and beam acceleration</a:t>
            </a:r>
            <a:endParaRPr sz="1400" dirty="0"/>
          </a:p>
          <a:p>
            <a:pPr marL="457200" lvl="0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</a:pPr>
            <a:endParaRPr sz="1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CDABEE-033E-D7B0-6F27-4024BF0239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8071" y="1141432"/>
            <a:ext cx="5053829" cy="33347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3E4EEF-7986-76EC-8A40-48070E31D6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3327" y="3901582"/>
            <a:ext cx="4737977" cy="2672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217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D43EF3-F33A-7591-1F67-635778F4C5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452523" y="1936300"/>
            <a:ext cx="3587345" cy="5257952"/>
          </a:xfrm>
          <a:prstGeom prst="rect">
            <a:avLst/>
          </a:prstGeom>
        </p:spPr>
      </p:pic>
      <p:sp>
        <p:nvSpPr>
          <p:cNvPr id="533" name="Google Shape;533;g2e27dae8e76_0_20"/>
          <p:cNvSpPr txBox="1">
            <a:spLocks noGrp="1"/>
          </p:cNvSpPr>
          <p:nvPr>
            <p:ph type="title"/>
          </p:nvPr>
        </p:nvSpPr>
        <p:spPr>
          <a:xfrm>
            <a:off x="800100" y="266701"/>
            <a:ext cx="10553700" cy="6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</a:pPr>
            <a:r>
              <a:rPr lang="en-US"/>
              <a:t>Next Gen LLRF based on AMD Zynq ZCU208</a:t>
            </a:r>
            <a:endParaRPr/>
          </a:p>
        </p:txBody>
      </p:sp>
      <p:sp>
        <p:nvSpPr>
          <p:cNvPr id="534" name="Google Shape;534;g2e27dae8e76_0_20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535" name="Google Shape;535;g2e27dae8e76_0_20"/>
          <p:cNvSpPr txBox="1">
            <a:spLocks noGrp="1"/>
          </p:cNvSpPr>
          <p:nvPr>
            <p:ph type="body" idx="2"/>
          </p:nvPr>
        </p:nvSpPr>
        <p:spPr>
          <a:xfrm>
            <a:off x="800100" y="1026725"/>
            <a:ext cx="10920600" cy="12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100"/>
              <a:t>Uses RF System on Chip (</a:t>
            </a:r>
            <a:r>
              <a:rPr lang="en-US" sz="2100" err="1"/>
              <a:t>RFSoC</a:t>
            </a:r>
            <a:r>
              <a:rPr lang="en-US" sz="2100"/>
              <a:t>) to directly sample up to 6 GHz</a:t>
            </a:r>
            <a:endParaRPr sz="2100"/>
          </a:p>
          <a:p>
            <a:pPr lvl="0" indent="-361950">
              <a:buSzPts val="2100"/>
              <a:buChar char="●"/>
            </a:pPr>
            <a:r>
              <a:rPr lang="en-US" sz="2100"/>
              <a:t>Integrates high-speed data converters, FPGAs and processors</a:t>
            </a:r>
          </a:p>
          <a:p>
            <a:pPr lvl="0" indent="-361950">
              <a:buSzPts val="2100"/>
              <a:buChar char="●"/>
            </a:pPr>
            <a:r>
              <a:rPr lang="en-US" sz="2100"/>
              <a:t>Can directly sample and drive S -band and C-band systems</a:t>
            </a:r>
            <a:endParaRPr sz="2100"/>
          </a:p>
        </p:txBody>
      </p:sp>
      <p:sp>
        <p:nvSpPr>
          <p:cNvPr id="537" name="Google Shape;537;g2e27dae8e76_0_20"/>
          <p:cNvSpPr txBox="1"/>
          <p:nvPr/>
        </p:nvSpPr>
        <p:spPr>
          <a:xfrm>
            <a:off x="2413395" y="5386870"/>
            <a:ext cx="1103400" cy="527400"/>
          </a:xfrm>
          <a:prstGeom prst="rect">
            <a:avLst/>
          </a:prstGeom>
          <a:solidFill>
            <a:srgbClr val="FFFFFF">
              <a:alpha val="58859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err="1">
                <a:latin typeface="Lato"/>
                <a:ea typeface="Lato"/>
                <a:cs typeface="Lato"/>
                <a:sym typeface="Lato"/>
              </a:rPr>
              <a:t>RFSoC</a:t>
            </a:r>
            <a:endParaRPr sz="23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38" name="Google Shape;538;g2e27dae8e76_0_20"/>
          <p:cNvPicPr preferRelativeResize="0"/>
          <p:nvPr/>
        </p:nvPicPr>
        <p:blipFill rotWithShape="1">
          <a:blip r:embed="rId4">
            <a:alphaModFix/>
          </a:blip>
          <a:srcRect l="48820" t="18891" r="4448" b="2591"/>
          <a:stretch/>
        </p:blipFill>
        <p:spPr>
          <a:xfrm>
            <a:off x="6559650" y="2695478"/>
            <a:ext cx="4230270" cy="35873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680;p11">
            <a:extLst>
              <a:ext uri="{FF2B5EF4-FFF2-40B4-BE49-F238E27FC236}">
                <a16:creationId xmlns:a16="http://schemas.microsoft.com/office/drawing/2014/main" id="{F1D28EC0-9D03-CC85-708D-BEE7093799B7}"/>
              </a:ext>
            </a:extLst>
          </p:cNvPr>
          <p:cNvSpPr txBox="1"/>
          <p:nvPr/>
        </p:nvSpPr>
        <p:spPr>
          <a:xfrm>
            <a:off x="6076950" y="6297819"/>
            <a:ext cx="4842510" cy="387758"/>
          </a:xfrm>
          <a:prstGeom prst="rect">
            <a:avLst/>
          </a:prstGeom>
          <a:solidFill>
            <a:srgbClr val="8C1515"/>
          </a:solidFill>
          <a:ln w="19050" cap="flat" cmpd="sng">
            <a:solidFill>
              <a:srgbClr val="8C1515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Lato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Integrated RF Drive and sampling with a 2U unit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EE98A5-75C1-5F55-BC9A-5E73CEFC2E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1156727"/>
            <a:ext cx="3568748" cy="102083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17D7B36-6E20-9BE2-E66C-7918DB1E47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Demonstration of pulse shaping to tailor cavity fields demonstrated, developing automation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DB6BB1A-E1DF-F177-9B17-FAF795274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RFSoC</a:t>
            </a:r>
            <a:r>
              <a:rPr lang="en-US"/>
              <a:t> Deployment at NLCTA for S-band RF Tests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12E41D-6A3A-1814-3239-452778FEF8E8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800100" y="1605068"/>
            <a:ext cx="6537585" cy="4452832"/>
          </a:xfrm>
        </p:spPr>
        <p:txBody>
          <a:bodyPr/>
          <a:lstStyle/>
          <a:p>
            <a:r>
              <a:rPr lang="en-US" dirty="0" err="1"/>
              <a:t>RFSoC</a:t>
            </a:r>
            <a:r>
              <a:rPr lang="en-US" dirty="0"/>
              <a:t> is able to directly sample RF signals from test cavity, allowing to automatic pulse shaping and tuning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US" dirty="0"/>
              <a:t>Digitizers can also directly sample non-RF signals like faraday cups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US" dirty="0"/>
              <a:t>Goal is to build fully automated conditioning scheme 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en-US" dirty="0"/>
              <a:t>Utilize feedback from cavity probe to keep fields flat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en-US" dirty="0"/>
              <a:t>Use phase information to stay on resonance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F834CA-2410-A37A-E978-0DEAF0A7387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796290-E9BD-F825-6B5D-68894F0EEB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08" y="3913662"/>
            <a:ext cx="3062148" cy="2041432"/>
          </a:xfrm>
          <a:prstGeom prst="rect">
            <a:avLst/>
          </a:prstGeom>
        </p:spPr>
      </p:pic>
      <p:sp>
        <p:nvSpPr>
          <p:cNvPr id="10" name="Google Shape;537;g2e27dae8e76_0_20">
            <a:extLst>
              <a:ext uri="{FF2B5EF4-FFF2-40B4-BE49-F238E27FC236}">
                <a16:creationId xmlns:a16="http://schemas.microsoft.com/office/drawing/2014/main" id="{9884070A-AB72-430A-24D7-A195B7941837}"/>
              </a:ext>
            </a:extLst>
          </p:cNvPr>
          <p:cNvSpPr txBox="1"/>
          <p:nvPr/>
        </p:nvSpPr>
        <p:spPr>
          <a:xfrm>
            <a:off x="978773" y="5942687"/>
            <a:ext cx="1516017" cy="395550"/>
          </a:xfrm>
          <a:prstGeom prst="rect">
            <a:avLst/>
          </a:prstGeom>
          <a:solidFill>
            <a:srgbClr val="FFFFFF">
              <a:alpha val="58859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68569" tIns="68569" rIns="68569" bIns="68569" anchor="t" anchorCtr="0">
            <a:noAutofit/>
          </a:bodyPr>
          <a:lstStyle/>
          <a:p>
            <a:r>
              <a:rPr lang="en-US" sz="1725" dirty="0">
                <a:latin typeface="Lato"/>
                <a:ea typeface="Lato"/>
                <a:cs typeface="Lato"/>
                <a:sym typeface="Lato"/>
              </a:rPr>
              <a:t>Pulse Shaping</a:t>
            </a:r>
            <a:endParaRPr sz="1725" dirty="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58A93-0307-2E6B-3036-AA3682E08F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949" y="3913662"/>
            <a:ext cx="3062148" cy="2041432"/>
          </a:xfrm>
          <a:prstGeom prst="rect">
            <a:avLst/>
          </a:prstGeom>
        </p:spPr>
      </p:pic>
      <p:sp>
        <p:nvSpPr>
          <p:cNvPr id="14" name="Google Shape;537;g2e27dae8e76_0_20">
            <a:extLst>
              <a:ext uri="{FF2B5EF4-FFF2-40B4-BE49-F238E27FC236}">
                <a16:creationId xmlns:a16="http://schemas.microsoft.com/office/drawing/2014/main" id="{71AF91C4-5783-673E-3A93-C9EAAA8DE20A}"/>
              </a:ext>
            </a:extLst>
          </p:cNvPr>
          <p:cNvSpPr txBox="1"/>
          <p:nvPr/>
        </p:nvSpPr>
        <p:spPr>
          <a:xfrm>
            <a:off x="4962130" y="5942687"/>
            <a:ext cx="809785" cy="395550"/>
          </a:xfrm>
          <a:prstGeom prst="rect">
            <a:avLst/>
          </a:prstGeom>
          <a:solidFill>
            <a:srgbClr val="FFFFFF">
              <a:alpha val="58859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68569" tIns="68569" rIns="68569" bIns="68569" anchor="t" anchorCtr="0">
            <a:noAutofit/>
          </a:bodyPr>
          <a:lstStyle/>
          <a:p>
            <a:r>
              <a:rPr lang="en-US" sz="1725" dirty="0">
                <a:latin typeface="Lato"/>
                <a:ea typeface="Lato"/>
                <a:cs typeface="Lato"/>
                <a:sym typeface="Lato"/>
              </a:rPr>
              <a:t>Tuning</a:t>
            </a:r>
            <a:endParaRPr sz="1725" dirty="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8" name="Picture 17" descr="A machine with wires and cables&#10;&#10;Description automatically generated">
            <a:extLst>
              <a:ext uri="{FF2B5EF4-FFF2-40B4-BE49-F238E27FC236}">
                <a16:creationId xmlns:a16="http://schemas.microsoft.com/office/drawing/2014/main" id="{711441DE-7551-29C1-03DF-BB614DFBEA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6862717" y="2290406"/>
            <a:ext cx="4562763" cy="342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243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3">
          <a:extLst>
            <a:ext uri="{FF2B5EF4-FFF2-40B4-BE49-F238E27FC236}">
              <a16:creationId xmlns:a16="http://schemas.microsoft.com/office/drawing/2014/main" id="{7C8748E5-D0EF-6249-583E-8BDCF365B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43">
            <a:extLst>
              <a:ext uri="{FF2B5EF4-FFF2-40B4-BE49-F238E27FC236}">
                <a16:creationId xmlns:a16="http://schemas.microsoft.com/office/drawing/2014/main" id="{223479A9-F7FD-6EAF-C293-2CAF1976FFC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00100" y="266701"/>
            <a:ext cx="10553700" cy="6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dirty="0"/>
              <a:t>LCWS 2026</a:t>
            </a:r>
            <a:endParaRPr dirty="0"/>
          </a:p>
        </p:txBody>
      </p:sp>
      <p:sp>
        <p:nvSpPr>
          <p:cNvPr id="795" name="Google Shape;795;p43">
            <a:extLst>
              <a:ext uri="{FF2B5EF4-FFF2-40B4-BE49-F238E27FC236}">
                <a16:creationId xmlns:a16="http://schemas.microsoft.com/office/drawing/2014/main" id="{6CA246B9-9540-CC70-B52F-18935508956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797" name="Google Shape;797;p43">
            <a:extLst>
              <a:ext uri="{FF2B5EF4-FFF2-40B4-BE49-F238E27FC236}">
                <a16:creationId xmlns:a16="http://schemas.microsoft.com/office/drawing/2014/main" id="{527FBE64-6C7E-F9BD-9368-8D70D527798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00099" y="1047750"/>
            <a:ext cx="11291381" cy="46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133350" lvl="0" indent="0">
              <a:buSzPts val="1500"/>
            </a:pPr>
            <a:r>
              <a:rPr lang="en-US" sz="1800" dirty="0"/>
              <a:t>Registration and abstract submission open - </a:t>
            </a:r>
            <a:r>
              <a:rPr lang="en-US" sz="1800" dirty="0">
                <a:hlinkClick r:id="rId3"/>
              </a:rPr>
              <a:t>https://agenda.linearcollider.org/event/11000/registrations/372/</a:t>
            </a:r>
            <a:r>
              <a:rPr lang="en-US" sz="1800" dirty="0"/>
              <a:t> </a:t>
            </a:r>
            <a:endParaRPr sz="1400" dirty="0"/>
          </a:p>
          <a:p>
            <a:pPr marL="457200" lvl="0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</a:pPr>
            <a:endParaRPr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1BC2DB-E6E9-C0D0-77AD-B47CD740E0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8999" y="1907024"/>
            <a:ext cx="9108159" cy="495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430677"/>
      </p:ext>
    </p:extLst>
  </p:cSld>
  <p:clrMapOvr>
    <a:masterClrMapping/>
  </p:clrMapOvr>
</p:sld>
</file>

<file path=ppt/theme/theme1.xml><?xml version="1.0" encoding="utf-8"?>
<a:theme xmlns:a="http://schemas.openxmlformats.org/drawingml/2006/main" name="SLAC Covers/Title Slides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C1515"/>
      </a:accent1>
      <a:accent2>
        <a:srgbClr val="4198B5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AC Interior Slides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AC Interior Slides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242</Words>
  <Application>Microsoft Office PowerPoint</Application>
  <PresentationFormat>Widescreen</PresentationFormat>
  <Paragraphs>37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Calibri</vt:lpstr>
      <vt:lpstr>Lato</vt:lpstr>
      <vt:lpstr>Arial</vt:lpstr>
      <vt:lpstr>SLAC Covers/Title Slides</vt:lpstr>
      <vt:lpstr>SLAC Interior Slides</vt:lpstr>
      <vt:lpstr>SLAC Interior Slides</vt:lpstr>
      <vt:lpstr>C3  Update</vt:lpstr>
      <vt:lpstr>April 2026 – COLD Project Review</vt:lpstr>
      <vt:lpstr>Next Gen LLRF based on AMD Zynq ZCU208</vt:lpstr>
      <vt:lpstr>RFSoC Deployment at NLCTA for S-band RF Tests</vt:lpstr>
      <vt:lpstr>LCWS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Nanni, Emilio Alessandro</dc:creator>
  <cp:lastModifiedBy>Nanni, Emilio Alessandro</cp:lastModifiedBy>
  <cp:revision>4</cp:revision>
  <dcterms:modified xsi:type="dcterms:W3CDTF">2026-07-16T14:52:36Z</dcterms:modified>
</cp:coreProperties>
</file>