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1" r:id="rId3"/>
  </p:sldMasterIdLst>
  <p:notesMasterIdLst>
    <p:notesMasterId r:id="rId30"/>
  </p:notesMasterIdLst>
  <p:sldIdLst>
    <p:sldId id="265" r:id="rId4"/>
    <p:sldId id="260" r:id="rId5"/>
    <p:sldId id="2352" r:id="rId6"/>
    <p:sldId id="2353" r:id="rId7"/>
    <p:sldId id="2354" r:id="rId8"/>
    <p:sldId id="2355" r:id="rId9"/>
    <p:sldId id="2356" r:id="rId10"/>
    <p:sldId id="2357" r:id="rId11"/>
    <p:sldId id="2382" r:id="rId12"/>
    <p:sldId id="2380" r:id="rId13"/>
    <p:sldId id="2374" r:id="rId14"/>
    <p:sldId id="2359" r:id="rId15"/>
    <p:sldId id="2360" r:id="rId16"/>
    <p:sldId id="2379" r:id="rId17"/>
    <p:sldId id="2362" r:id="rId18"/>
    <p:sldId id="2363" r:id="rId19"/>
    <p:sldId id="2365" r:id="rId20"/>
    <p:sldId id="2366" r:id="rId21"/>
    <p:sldId id="2367" r:id="rId22"/>
    <p:sldId id="2369" r:id="rId23"/>
    <p:sldId id="2368" r:id="rId24"/>
    <p:sldId id="2370" r:id="rId25"/>
    <p:sldId id="2371" r:id="rId26"/>
    <p:sldId id="2373" r:id="rId27"/>
    <p:sldId id="2381" r:id="rId28"/>
    <p:sldId id="23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97" d="100"/>
          <a:sy n="97" d="100"/>
        </p:scale>
        <p:origin x="208" y="81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2DA1A7-7ABE-4353-8A82-C8C9C42E10C1}"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7132C9-C4CB-43F8-96D3-9555EB4B0CC8}" type="slidenum">
              <a:rPr lang="en-US" smtClean="0"/>
              <a:t>‹#›</a:t>
            </a:fld>
            <a:endParaRPr lang="en-US"/>
          </a:p>
        </p:txBody>
      </p:sp>
    </p:spTree>
    <p:extLst>
      <p:ext uri="{BB962C8B-B14F-4D97-AF65-F5344CB8AC3E}">
        <p14:creationId xmlns:p14="http://schemas.microsoft.com/office/powerpoint/2010/main" val="3450249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8925" y="1103313"/>
            <a:ext cx="9813925" cy="552132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9BC4E5-2BC1-4F43-85DD-A1B8F74CB7EB}" type="slidenum">
              <a:rPr lang="en-US" smtClean="0"/>
              <a:pPr/>
              <a:t>1</a:t>
            </a:fld>
            <a:endParaRPr lang="en-US"/>
          </a:p>
        </p:txBody>
      </p:sp>
    </p:spTree>
    <p:extLst>
      <p:ext uri="{BB962C8B-B14F-4D97-AF65-F5344CB8AC3E}">
        <p14:creationId xmlns:p14="http://schemas.microsoft.com/office/powerpoint/2010/main" val="1023483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8925" y="1103313"/>
            <a:ext cx="9813925" cy="552132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9BC4E5-2BC1-4F43-85DD-A1B8F74CB7EB}" type="slidenum">
              <a:rPr lang="en-US" smtClean="0"/>
              <a:pPr/>
              <a:t>26</a:t>
            </a:fld>
            <a:endParaRPr lang="en-US"/>
          </a:p>
        </p:txBody>
      </p:sp>
    </p:spTree>
    <p:extLst>
      <p:ext uri="{BB962C8B-B14F-4D97-AF65-F5344CB8AC3E}">
        <p14:creationId xmlns:p14="http://schemas.microsoft.com/office/powerpoint/2010/main" val="2877843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9D52-B72D-3F5A-68CF-076F8B97F0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1F0D78-0287-DB2F-CA91-663DAD26E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E528CA-EDC4-B674-1210-F51A98BB2EDC}"/>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73115A46-37B1-C853-CFD1-98FD57A81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D7917-EC00-5C8B-9D0D-4BE6132CBBAE}"/>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1732528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6C7BB-4943-58A1-9BD2-D011AC03F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08E346-D763-EA31-26DA-ED289B8C56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37945-3302-9C2D-4DFD-BC66E3ABAB59}"/>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85AD301F-0873-F06F-8A2D-AB4A0D914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27CC4A-F967-971F-79CA-136DEF49C7BC}"/>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1412796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27813-5F7F-E0FE-FFD6-5472D96451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391635-37AB-6EDC-CEE2-5766C74D6B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68E918-9F6F-D09F-15B7-CC312F04678A}"/>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CA62AEDF-7B7D-DF36-E506-93200AA10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0638C-7497-D52B-BD85-3311EBE63292}"/>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268102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FCD1-42E3-FC8D-C6F7-7B93C33156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40E02-4CC7-5DC4-9CAF-4DD709CDC4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D2BBBC-C776-07A9-9148-EA1FED065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931541-4E97-176E-C5D1-44F82C002ADF}"/>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6" name="Footer Placeholder 5">
            <a:extLst>
              <a:ext uri="{FF2B5EF4-FFF2-40B4-BE49-F238E27FC236}">
                <a16:creationId xmlns:a16="http://schemas.microsoft.com/office/drawing/2014/main" id="{333774AF-CE35-0FB9-497D-217730802E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A8D9B9-113B-7434-E02E-25227071363A}"/>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339383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9C785-7190-784A-DD49-A8B3BAD878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28BCC5-D538-3843-6FBD-A7E7A87D0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D2D11A-E88A-A499-816E-8D8923269C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001B34-B18B-23C9-A659-38CB306CF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64132B-D678-7B13-6E63-FCB89AB203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F1FF7-81C0-226A-E769-62D800AF57A6}"/>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8" name="Footer Placeholder 7">
            <a:extLst>
              <a:ext uri="{FF2B5EF4-FFF2-40B4-BE49-F238E27FC236}">
                <a16:creationId xmlns:a16="http://schemas.microsoft.com/office/drawing/2014/main" id="{8CAD4BF4-12A9-44F8-F2BA-477A211FBE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26994A-4E17-D147-74E8-5FD4312F5F00}"/>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4204847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3CD9C-BCF6-B2F1-4B79-09408A90DE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0D17D7-87EB-9B45-E469-A3D61DD90D8C}"/>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4" name="Footer Placeholder 3">
            <a:extLst>
              <a:ext uri="{FF2B5EF4-FFF2-40B4-BE49-F238E27FC236}">
                <a16:creationId xmlns:a16="http://schemas.microsoft.com/office/drawing/2014/main" id="{5BFF7D02-FD9A-CDE2-A280-A47F276799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EEB29D-25DC-6439-4CD3-9FA729A5C245}"/>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221978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29815B-5058-96B8-B8BF-CF8441BDC583}"/>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3" name="Footer Placeholder 2">
            <a:extLst>
              <a:ext uri="{FF2B5EF4-FFF2-40B4-BE49-F238E27FC236}">
                <a16:creationId xmlns:a16="http://schemas.microsoft.com/office/drawing/2014/main" id="{24E8758B-4602-7957-D848-FCB6CDFAD3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990593-9084-C687-A402-CBCB0472F7EC}"/>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38403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317A-9CCE-A27C-9166-A7C69049B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172F77-0925-DF0E-052F-CD63B5C845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BD2A52-D23D-D65C-1775-0222B9142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47721A-7185-B185-8678-B519ADB19B0D}"/>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6" name="Footer Placeholder 5">
            <a:extLst>
              <a:ext uri="{FF2B5EF4-FFF2-40B4-BE49-F238E27FC236}">
                <a16:creationId xmlns:a16="http://schemas.microsoft.com/office/drawing/2014/main" id="{621CF95B-6059-210C-3874-126760BD91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C24FCB-E709-3008-4E94-C2FE4FA49F2A}"/>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1927863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813E-1921-339D-51A4-EDB7BF5B97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190EBE-102D-A074-A74C-D5D2DA334D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AA4A8C-B589-D269-AC34-867E2AE0E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F99E43-2252-AEE0-E71A-D59DF52AFF15}"/>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6" name="Footer Placeholder 5">
            <a:extLst>
              <a:ext uri="{FF2B5EF4-FFF2-40B4-BE49-F238E27FC236}">
                <a16:creationId xmlns:a16="http://schemas.microsoft.com/office/drawing/2014/main" id="{900C3DCE-2297-3754-CA0F-7770D53617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626202-67BD-3B7D-BD31-5D7A82CB5553}"/>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399290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4BB9-5B7F-D8C3-A1DB-32A49F1CD1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56FF65-CABA-A7A0-B5F3-5E9528B260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D6B14-0563-FD75-7C2B-B7A12DCEAE4D}"/>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CEDE417E-E92F-A48A-1A83-449A830F0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26020A-7485-25E3-F0DC-DECDE3A062A5}"/>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33840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09FC93-8D27-3D60-6BCF-736BC56075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C9C9F7-A057-58A4-FB77-51EFAA603F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932CF-D77B-2A7A-1D92-3F2AB5D844EF}"/>
              </a:ext>
            </a:extLst>
          </p:cNvPr>
          <p:cNvSpPr>
            <a:spLocks noGrp="1"/>
          </p:cNvSpPr>
          <p:nvPr>
            <p:ph type="dt" sz="half" idx="10"/>
          </p:nvPr>
        </p:nvSpPr>
        <p:spPr/>
        <p:txBody>
          <a:body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E5308B64-84F0-3EDF-A422-007448C423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59E7B-7173-11EB-C7E7-D1DE90E395B1}"/>
              </a:ext>
            </a:extLst>
          </p:cNvPr>
          <p:cNvSpPr>
            <a:spLocks noGrp="1"/>
          </p:cNvSpPr>
          <p:nvPr>
            <p:ph type="sldNum" sz="quarter" idx="12"/>
          </p:nvPr>
        </p:nvSpPr>
        <p:spPr/>
        <p:txBody>
          <a:bodyPr/>
          <a:lstStyle/>
          <a:p>
            <a:fld id="{AE70F95E-D17F-4A69-8538-4544E351E75E}" type="slidenum">
              <a:rPr lang="en-US" smtClean="0"/>
              <a:t>‹#›</a:t>
            </a:fld>
            <a:endParaRPr lang="en-US"/>
          </a:p>
        </p:txBody>
      </p:sp>
    </p:spTree>
    <p:extLst>
      <p:ext uri="{BB962C8B-B14F-4D97-AF65-F5344CB8AC3E}">
        <p14:creationId xmlns:p14="http://schemas.microsoft.com/office/powerpoint/2010/main" val="4243142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EBBD4D-A077-694F-949C-816E31DDFCB4}"/>
              </a:ext>
            </a:extLst>
          </p:cNvPr>
          <p:cNvSpPr/>
          <p:nvPr userDrawn="1"/>
        </p:nvSpPr>
        <p:spPr>
          <a:xfrm>
            <a:off x="0" y="5828145"/>
            <a:ext cx="12192000" cy="1029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line dot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06" y="-4794"/>
            <a:ext cx="12190993" cy="6867593"/>
          </a:xfrm>
          <a:prstGeom prst="rect">
            <a:avLst/>
          </a:prstGeom>
        </p:spPr>
      </p:pic>
      <p:pic>
        <p:nvPicPr>
          <p:cNvPr id="16" name="logo SLAC">
            <a:extLst>
              <a:ext uri="{FF2B5EF4-FFF2-40B4-BE49-F238E27FC236}">
                <a16:creationId xmlns:a16="http://schemas.microsoft.com/office/drawing/2014/main" id="{9B359C41-4F1D-C34A-A6F5-56B5093A7BD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940299" y="6089142"/>
            <a:ext cx="3070359" cy="892049"/>
          </a:xfrm>
          <a:prstGeom prst="rect">
            <a:avLst/>
          </a:prstGeom>
        </p:spPr>
      </p:pic>
      <p:sp>
        <p:nvSpPr>
          <p:cNvPr id="2" name="Title 1"/>
          <p:cNvSpPr>
            <a:spLocks noGrp="1"/>
          </p:cNvSpPr>
          <p:nvPr>
            <p:ph type="ctrTitle"/>
          </p:nvPr>
        </p:nvSpPr>
        <p:spPr>
          <a:xfrm>
            <a:off x="742954" y="536578"/>
            <a:ext cx="10678583" cy="2246313"/>
          </a:xfrm>
        </p:spPr>
        <p:txBody>
          <a:bodyPr anchor="b" anchorCtr="0">
            <a:noAutofit/>
          </a:bodyPr>
          <a:lstStyle>
            <a:lvl1pPr>
              <a:defRPr sz="5733" b="1">
                <a:solidFill>
                  <a:schemeClr val="tx1"/>
                </a:solidFill>
                <a:latin typeface="Arial" pitchFamily="34" charset="0"/>
                <a:cs typeface="Arial" pitchFamily="34" charset="0"/>
              </a:defRPr>
            </a:lvl1pPr>
          </a:lstStyle>
          <a:p>
            <a:r>
              <a:rPr lang="en-US"/>
              <a:t>Click to edit Master title style</a:t>
            </a:r>
          </a:p>
        </p:txBody>
      </p:sp>
      <p:sp>
        <p:nvSpPr>
          <p:cNvPr id="3" name="Subtitle 2"/>
          <p:cNvSpPr>
            <a:spLocks noGrp="1"/>
          </p:cNvSpPr>
          <p:nvPr>
            <p:ph type="subTitle" idx="1"/>
          </p:nvPr>
        </p:nvSpPr>
        <p:spPr>
          <a:xfrm>
            <a:off x="769410" y="3640442"/>
            <a:ext cx="10653183" cy="2187703"/>
          </a:xfrm>
        </p:spPr>
        <p:txBody>
          <a:bodyPr>
            <a:noAutofit/>
          </a:bodyPr>
          <a:lstStyle>
            <a:lvl1pPr marL="0" indent="0" algn="l">
              <a:lnSpc>
                <a:spcPct val="110000"/>
              </a:lnSpc>
              <a:buNone/>
              <a:defRPr sz="2133" b="0">
                <a:solidFill>
                  <a:schemeClr val="bg1"/>
                </a:solidFill>
                <a:latin typeface="Arial" pitchFamily="34" charset="0"/>
                <a:cs typeface="Arial"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Click to edit Master subtitle style</a:t>
            </a:r>
            <a:endParaRPr lang="en-CA"/>
          </a:p>
        </p:txBody>
      </p:sp>
      <p:sp>
        <p:nvSpPr>
          <p:cNvPr id="15" name="Text Placeholder 14"/>
          <p:cNvSpPr>
            <a:spLocks noGrp="1"/>
          </p:cNvSpPr>
          <p:nvPr>
            <p:ph type="body" sz="quarter" idx="11" hasCustomPrompt="1"/>
          </p:nvPr>
        </p:nvSpPr>
        <p:spPr>
          <a:xfrm>
            <a:off x="742954" y="2755014"/>
            <a:ext cx="10678583" cy="635889"/>
          </a:xfrm>
        </p:spPr>
        <p:txBody>
          <a:bodyPr>
            <a:noAutofit/>
          </a:bodyPr>
          <a:lstStyle>
            <a:lvl1pPr>
              <a:lnSpc>
                <a:spcPct val="100000"/>
              </a:lnSpc>
              <a:defRPr sz="5600" b="0">
                <a:solidFill>
                  <a:schemeClr val="tx1"/>
                </a:solidFill>
                <a:latin typeface="Arial" pitchFamily="34" charset="0"/>
                <a:cs typeface="Arial" pitchFamily="34" charset="0"/>
              </a:defRPr>
            </a:lvl1pPr>
          </a:lstStyle>
          <a:p>
            <a:pPr lvl="0"/>
            <a:r>
              <a:rPr lang="en-CA"/>
              <a:t>Click to edit Master subtitle style</a:t>
            </a:r>
          </a:p>
        </p:txBody>
      </p:sp>
      <p:pic>
        <p:nvPicPr>
          <p:cNvPr id="9" name="Picture 8">
            <a:extLst>
              <a:ext uri="{FF2B5EF4-FFF2-40B4-BE49-F238E27FC236}">
                <a16:creationId xmlns:a16="http://schemas.microsoft.com/office/drawing/2014/main" id="{5512191F-B767-D04B-9D40-AFF96A3B3B20}"/>
              </a:ext>
            </a:extLst>
          </p:cNvPr>
          <p:cNvPicPr>
            <a:picLocks noChangeAspect="1"/>
          </p:cNvPicPr>
          <p:nvPr userDrawn="1"/>
        </p:nvPicPr>
        <p:blipFill>
          <a:blip r:embed="rId4"/>
          <a:stretch>
            <a:fillRect/>
          </a:stretch>
        </p:blipFill>
        <p:spPr>
          <a:xfrm>
            <a:off x="769408" y="6089141"/>
            <a:ext cx="2946400" cy="432257"/>
          </a:xfrm>
          <a:prstGeom prst="rect">
            <a:avLst/>
          </a:prstGeom>
        </p:spPr>
      </p:pic>
    </p:spTree>
    <p:extLst>
      <p:ext uri="{BB962C8B-B14F-4D97-AF65-F5344CB8AC3E}">
        <p14:creationId xmlns:p14="http://schemas.microsoft.com/office/powerpoint/2010/main" val="24983887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EBBD4D-A077-694F-949C-816E31DDFCB4}"/>
              </a:ext>
            </a:extLst>
          </p:cNvPr>
          <p:cNvSpPr/>
          <p:nvPr userDrawn="1"/>
        </p:nvSpPr>
        <p:spPr>
          <a:xfrm>
            <a:off x="0" y="5828144"/>
            <a:ext cx="12192000" cy="1029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line dot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05" y="-4795"/>
            <a:ext cx="12190993" cy="6867593"/>
          </a:xfrm>
          <a:prstGeom prst="rect">
            <a:avLst/>
          </a:prstGeom>
        </p:spPr>
      </p:pic>
      <p:pic>
        <p:nvPicPr>
          <p:cNvPr id="16" name="logo SLAC">
            <a:extLst>
              <a:ext uri="{FF2B5EF4-FFF2-40B4-BE49-F238E27FC236}">
                <a16:creationId xmlns:a16="http://schemas.microsoft.com/office/drawing/2014/main" id="{9B359C41-4F1D-C34A-A6F5-56B5093A7BD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40298" y="6089141"/>
            <a:ext cx="3070359" cy="892049"/>
          </a:xfrm>
          <a:prstGeom prst="rect">
            <a:avLst/>
          </a:prstGeom>
        </p:spPr>
      </p:pic>
      <p:sp>
        <p:nvSpPr>
          <p:cNvPr id="2" name="Title 1"/>
          <p:cNvSpPr>
            <a:spLocks noGrp="1"/>
          </p:cNvSpPr>
          <p:nvPr>
            <p:ph type="ctrTitle"/>
          </p:nvPr>
        </p:nvSpPr>
        <p:spPr>
          <a:xfrm>
            <a:off x="742953" y="536577"/>
            <a:ext cx="10678583" cy="2246313"/>
          </a:xfrm>
        </p:spPr>
        <p:txBody>
          <a:bodyPr anchor="b" anchorCtr="0">
            <a:noAutofit/>
          </a:bodyPr>
          <a:lstStyle>
            <a:lvl1pPr>
              <a:defRPr sz="5733" b="1">
                <a:solidFill>
                  <a:schemeClr val="tx1"/>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769409" y="3640441"/>
            <a:ext cx="10653183" cy="2187703"/>
          </a:xfrm>
        </p:spPr>
        <p:txBody>
          <a:bodyPr>
            <a:noAutofit/>
          </a:bodyPr>
          <a:lstStyle>
            <a:lvl1pPr marL="0" indent="0" algn="l">
              <a:lnSpc>
                <a:spcPct val="110000"/>
              </a:lnSpc>
              <a:buNone/>
              <a:defRPr sz="2133" b="0">
                <a:solidFill>
                  <a:schemeClr val="bg1"/>
                </a:solidFill>
                <a:latin typeface="Arial" pitchFamily="34" charset="0"/>
                <a:cs typeface="Arial"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endParaRPr lang="en-CA" dirty="0"/>
          </a:p>
        </p:txBody>
      </p:sp>
      <p:sp>
        <p:nvSpPr>
          <p:cNvPr id="15" name="Text Placeholder 14"/>
          <p:cNvSpPr>
            <a:spLocks noGrp="1"/>
          </p:cNvSpPr>
          <p:nvPr>
            <p:ph type="body" sz="quarter" idx="11" hasCustomPrompt="1"/>
          </p:nvPr>
        </p:nvSpPr>
        <p:spPr>
          <a:xfrm>
            <a:off x="742953" y="2755013"/>
            <a:ext cx="10678583" cy="635889"/>
          </a:xfrm>
        </p:spPr>
        <p:txBody>
          <a:bodyPr>
            <a:noAutofit/>
          </a:bodyPr>
          <a:lstStyle>
            <a:lvl1pPr>
              <a:lnSpc>
                <a:spcPct val="100000"/>
              </a:lnSpc>
              <a:defRPr sz="5600" b="0">
                <a:solidFill>
                  <a:schemeClr val="tx1"/>
                </a:solidFill>
                <a:latin typeface="Arial" pitchFamily="34" charset="0"/>
                <a:cs typeface="Arial" pitchFamily="34" charset="0"/>
              </a:defRPr>
            </a:lvl1pPr>
          </a:lstStyle>
          <a:p>
            <a:pPr lvl="0"/>
            <a:r>
              <a:rPr lang="en-CA" dirty="0"/>
              <a:t>Click to edit Master subtitle style</a:t>
            </a:r>
          </a:p>
        </p:txBody>
      </p:sp>
      <p:pic>
        <p:nvPicPr>
          <p:cNvPr id="9" name="Picture 8">
            <a:extLst>
              <a:ext uri="{FF2B5EF4-FFF2-40B4-BE49-F238E27FC236}">
                <a16:creationId xmlns:a16="http://schemas.microsoft.com/office/drawing/2014/main" id="{5512191F-B767-D04B-9D40-AFF96A3B3B20}"/>
              </a:ext>
            </a:extLst>
          </p:cNvPr>
          <p:cNvPicPr>
            <a:picLocks noChangeAspect="1"/>
          </p:cNvPicPr>
          <p:nvPr userDrawn="1"/>
        </p:nvPicPr>
        <p:blipFill>
          <a:blip r:embed="rId4"/>
          <a:stretch>
            <a:fillRect/>
          </a:stretch>
        </p:blipFill>
        <p:spPr>
          <a:xfrm>
            <a:off x="769408" y="6089140"/>
            <a:ext cx="2946400" cy="432257"/>
          </a:xfrm>
          <a:prstGeom prst="rect">
            <a:avLst/>
          </a:prstGeom>
        </p:spPr>
      </p:pic>
    </p:spTree>
    <p:extLst>
      <p:ext uri="{BB962C8B-B14F-4D97-AF65-F5344CB8AC3E}">
        <p14:creationId xmlns:p14="http://schemas.microsoft.com/office/powerpoint/2010/main" val="29821643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01" y="1"/>
            <a:ext cx="9144025" cy="1252732"/>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6" name="Content Placeholder 15"/>
          <p:cNvSpPr>
            <a:spLocks noGrp="1"/>
          </p:cNvSpPr>
          <p:nvPr>
            <p:ph sz="quarter" idx="14"/>
          </p:nvPr>
        </p:nvSpPr>
        <p:spPr>
          <a:xfrm>
            <a:off x="609600" y="1243584"/>
            <a:ext cx="10811933" cy="5065523"/>
          </a:xfrm>
        </p:spPr>
        <p:txBody>
          <a:bodyPr/>
          <a:lstStyle>
            <a:lvl1pPr>
              <a:buClr>
                <a:srgbClr val="981E32"/>
              </a:buClr>
              <a:defRPr/>
            </a:lvl1pPr>
            <a:lvl2pPr>
              <a:spcBef>
                <a:spcPts val="0"/>
              </a:spcBef>
              <a:buClr>
                <a:srgbClr val="981E32"/>
              </a:buClr>
              <a:defRPr sz="2933"/>
            </a:lvl2pPr>
            <a:lvl3pPr>
              <a:buClr>
                <a:srgbClr val="981E32"/>
              </a:buClr>
              <a:defRPr/>
            </a:lvl3pPr>
            <a:lvl4pPr>
              <a:buClr>
                <a:srgbClr val="981E32"/>
              </a:buClr>
              <a:defRPr sz="2400"/>
            </a:lvl4pPr>
            <a:lvl5pPr>
              <a:buClr>
                <a:srgbClr val="981E32"/>
              </a:buCl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299867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01" y="1"/>
            <a:ext cx="9144025" cy="1252732"/>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Tree>
    <p:extLst>
      <p:ext uri="{BB962C8B-B14F-4D97-AF65-F5344CB8AC3E}">
        <p14:creationId xmlns:p14="http://schemas.microsoft.com/office/powerpoint/2010/main" val="2497602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01" y="1"/>
            <a:ext cx="9144025" cy="1252732"/>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6" name="Content Placeholder 15"/>
          <p:cNvSpPr>
            <a:spLocks noGrp="1"/>
          </p:cNvSpPr>
          <p:nvPr>
            <p:ph sz="quarter" idx="14"/>
          </p:nvPr>
        </p:nvSpPr>
        <p:spPr>
          <a:xfrm>
            <a:off x="609600" y="1243584"/>
            <a:ext cx="5181600" cy="5065523"/>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Content Placeholder 15"/>
          <p:cNvSpPr>
            <a:spLocks noGrp="1"/>
          </p:cNvSpPr>
          <p:nvPr>
            <p:ph sz="quarter" idx="15"/>
          </p:nvPr>
        </p:nvSpPr>
        <p:spPr>
          <a:xfrm>
            <a:off x="6197600" y="1252729"/>
            <a:ext cx="5181600" cy="5065523"/>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1742327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line headlin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01" y="1"/>
            <a:ext cx="9144025" cy="1252732"/>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5" name="Picture Placeholder 4"/>
          <p:cNvSpPr>
            <a:spLocks noGrp="1"/>
          </p:cNvSpPr>
          <p:nvPr>
            <p:ph type="pic" sz="quarter" idx="15"/>
          </p:nvPr>
        </p:nvSpPr>
        <p:spPr>
          <a:xfrm>
            <a:off x="4861984" y="1252728"/>
            <a:ext cx="3256453" cy="2481072"/>
          </a:xfrm>
        </p:spPr>
        <p:txBody>
          <a:bodyPr/>
          <a:lstStyle/>
          <a:p>
            <a:r>
              <a:rPr lang="en-US" dirty="0"/>
              <a:t>Click icon to add picture</a:t>
            </a:r>
            <a:endParaRPr lang="en-CA" dirty="0"/>
          </a:p>
        </p:txBody>
      </p:sp>
      <p:sp>
        <p:nvSpPr>
          <p:cNvPr id="11" name="Picture Placeholder 4"/>
          <p:cNvSpPr>
            <a:spLocks noGrp="1"/>
          </p:cNvSpPr>
          <p:nvPr>
            <p:ph type="pic" sz="quarter" idx="16"/>
          </p:nvPr>
        </p:nvSpPr>
        <p:spPr>
          <a:xfrm>
            <a:off x="4861984" y="3886200"/>
            <a:ext cx="3256453" cy="2432051"/>
          </a:xfrm>
        </p:spPr>
        <p:txBody>
          <a:bodyPr/>
          <a:lstStyle/>
          <a:p>
            <a:r>
              <a:rPr lang="en-US" dirty="0"/>
              <a:t>Click icon to add picture</a:t>
            </a:r>
            <a:endParaRPr lang="en-CA" dirty="0"/>
          </a:p>
        </p:txBody>
      </p:sp>
      <p:sp>
        <p:nvSpPr>
          <p:cNvPr id="13" name="Picture Placeholder 4"/>
          <p:cNvSpPr>
            <a:spLocks noGrp="1"/>
          </p:cNvSpPr>
          <p:nvPr>
            <p:ph type="pic" sz="quarter" idx="17"/>
          </p:nvPr>
        </p:nvSpPr>
        <p:spPr>
          <a:xfrm>
            <a:off x="8323939" y="1243584"/>
            <a:ext cx="3256453" cy="5065523"/>
          </a:xfrm>
        </p:spPr>
        <p:txBody>
          <a:bodyPr/>
          <a:lstStyle/>
          <a:p>
            <a:r>
              <a:rPr lang="en-US" dirty="0"/>
              <a:t>Click icon to add picture</a:t>
            </a:r>
            <a:endParaRPr lang="en-CA" dirty="0"/>
          </a:p>
        </p:txBody>
      </p:sp>
      <p:sp>
        <p:nvSpPr>
          <p:cNvPr id="3" name="Content Placeholder 2"/>
          <p:cNvSpPr>
            <a:spLocks noGrp="1"/>
          </p:cNvSpPr>
          <p:nvPr>
            <p:ph sz="quarter" idx="18"/>
          </p:nvPr>
        </p:nvSpPr>
        <p:spPr>
          <a:xfrm>
            <a:off x="609602" y="1243584"/>
            <a:ext cx="4017433" cy="50655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843417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Chart on righ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01" y="1"/>
            <a:ext cx="9144025" cy="1252732"/>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3" name="Chart Placeholder 2"/>
          <p:cNvSpPr>
            <a:spLocks noGrp="1"/>
          </p:cNvSpPr>
          <p:nvPr>
            <p:ph type="chart" sz="quarter" idx="15"/>
          </p:nvPr>
        </p:nvSpPr>
        <p:spPr>
          <a:xfrm>
            <a:off x="8009467" y="1243584"/>
            <a:ext cx="3556000" cy="5065523"/>
          </a:xfrm>
        </p:spPr>
        <p:txBody>
          <a:bodyPr/>
          <a:lstStyle/>
          <a:p>
            <a:r>
              <a:rPr lang="en-US"/>
              <a:t>Click icon to add chart</a:t>
            </a:r>
            <a:endParaRPr lang="en-CA" dirty="0"/>
          </a:p>
        </p:txBody>
      </p:sp>
      <p:sp>
        <p:nvSpPr>
          <p:cNvPr id="5" name="Content Placeholder 4"/>
          <p:cNvSpPr>
            <a:spLocks noGrp="1"/>
          </p:cNvSpPr>
          <p:nvPr>
            <p:ph sz="quarter" idx="16"/>
          </p:nvPr>
        </p:nvSpPr>
        <p:spPr>
          <a:xfrm>
            <a:off x="609600" y="1243584"/>
            <a:ext cx="7313083" cy="50655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858421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0"/>
            <a:ext cx="12192000" cy="6858000"/>
          </a:xfrm>
        </p:spPr>
        <p:txBody>
          <a:bodyPr lIns="432000"/>
          <a:lstStyle>
            <a:lvl1pPr>
              <a:defRPr b="1" baseline="0">
                <a:solidFill>
                  <a:srgbClr val="FF0000"/>
                </a:solidFill>
              </a:defRPr>
            </a:lvl1pPr>
          </a:lstStyle>
          <a:p>
            <a:br>
              <a:rPr lang="en-CA" dirty="0"/>
            </a:br>
            <a:br>
              <a:rPr lang="en-CA" dirty="0"/>
            </a:br>
            <a:br>
              <a:rPr lang="en-CA" dirty="0"/>
            </a:br>
            <a:br>
              <a:rPr lang="en-CA" dirty="0"/>
            </a:br>
            <a:br>
              <a:rPr lang="en-CA" dirty="0"/>
            </a:br>
            <a:br>
              <a:rPr lang="en-CA" dirty="0"/>
            </a:br>
            <a:r>
              <a:rPr lang="en-CA" dirty="0"/>
              <a:t>***INSTRUCTIONS ON HOW TO APPLY IMAGE MASKING TO SLIDE LAYOUT***</a:t>
            </a:r>
            <a:br>
              <a:rPr lang="en-CA" dirty="0"/>
            </a:br>
            <a:r>
              <a:rPr lang="en-CA" dirty="0"/>
              <a:t>STEP 1: Click icon to insert image</a:t>
            </a:r>
            <a:br>
              <a:rPr lang="en-CA" dirty="0"/>
            </a:br>
            <a:r>
              <a:rPr lang="en-CA" dirty="0"/>
              <a:t>STEP 2: Once image is inserted, right-click image, and choose ‘Send to Back’</a:t>
            </a:r>
          </a:p>
        </p:txBody>
      </p:sp>
      <p:sp>
        <p:nvSpPr>
          <p:cNvPr id="4" name="Title 3"/>
          <p:cNvSpPr>
            <a:spLocks noGrp="1"/>
          </p:cNvSpPr>
          <p:nvPr>
            <p:ph type="title"/>
          </p:nvPr>
        </p:nvSpPr>
        <p:spPr/>
        <p:txBody>
          <a:bodyPr/>
          <a:lstStyle/>
          <a:p>
            <a:r>
              <a:rPr lang="en-US"/>
              <a:t>Click to edit Master title style</a:t>
            </a:r>
            <a:endParaRPr lang="en-CA" dirty="0"/>
          </a:p>
        </p:txBody>
      </p:sp>
    </p:spTree>
    <p:extLst>
      <p:ext uri="{BB962C8B-B14F-4D97-AF65-F5344CB8AC3E}">
        <p14:creationId xmlns:p14="http://schemas.microsoft.com/office/powerpoint/2010/main" val="4284895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BASIC CONTENT SLIDE</a:t>
            </a:r>
            <a:br>
              <a:rPr lang="en-US" dirty="0"/>
            </a:br>
            <a:r>
              <a:rPr lang="en-US" dirty="0"/>
              <a:t>one or two lines for headline</a:t>
            </a:r>
          </a:p>
        </p:txBody>
      </p:sp>
      <p:sp>
        <p:nvSpPr>
          <p:cNvPr id="3" name="Content Placeholder 2"/>
          <p:cNvSpPr>
            <a:spLocks noGrp="1"/>
          </p:cNvSpPr>
          <p:nvPr>
            <p:ph idx="1" hasCustomPrompt="1"/>
          </p:nvPr>
        </p:nvSpPr>
        <p:spPr>
          <a:xfrm>
            <a:off x="609602" y="1877795"/>
            <a:ext cx="11163868" cy="4422776"/>
          </a:xfrm>
        </p:spPr>
        <p:txBody>
          <a:bodyPr/>
          <a:lstStyle>
            <a:lvl1pPr>
              <a:defRPr baseline="0"/>
            </a:lvl1pPr>
          </a:lstStyle>
          <a:p>
            <a:pPr lvl="0"/>
            <a:r>
              <a:rPr lang="en-US" dirty="0"/>
              <a:t>Click to add 1st-level bullet. Click an icon below to add table, graph or other imagery.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2" hasCustomPrompt="1"/>
          </p:nvPr>
        </p:nvSpPr>
        <p:spPr>
          <a:xfrm>
            <a:off x="609602" y="1346549"/>
            <a:ext cx="11163868" cy="499715"/>
          </a:xfrm>
        </p:spPr>
        <p:txBody>
          <a:bodyPr bIns="0">
            <a:noAutofit/>
          </a:bodyPr>
          <a:lstStyle>
            <a:lvl1pPr marL="0" indent="0">
              <a:lnSpc>
                <a:spcPct val="90000"/>
              </a:lnSpc>
              <a:spcBef>
                <a:spcPts val="0"/>
              </a:spcBef>
              <a:buNone/>
              <a:defRPr sz="2667" b="1" baseline="0">
                <a:solidFill>
                  <a:schemeClr val="accent2"/>
                </a:solidFill>
              </a:defRPr>
            </a:lvl1pPr>
          </a:lstStyle>
          <a:p>
            <a:r>
              <a:rPr lang="en-US" dirty="0"/>
              <a:t>Slide subtitle optional -  delete as needed</a:t>
            </a:r>
          </a:p>
        </p:txBody>
      </p:sp>
      <p:sp>
        <p:nvSpPr>
          <p:cNvPr id="8" name="Slide Number Placeholder 7"/>
          <p:cNvSpPr>
            <a:spLocks noGrp="1"/>
          </p:cNvSpPr>
          <p:nvPr>
            <p:ph type="sldNum" sz="quarter" idx="13"/>
          </p:nvPr>
        </p:nvSpPr>
        <p:spPr/>
        <p:txBody>
          <a:bodyPr/>
          <a:lstStyle/>
          <a:p>
            <a:fld id="{AEFAAC5A-9C4F-4278-920D-DF2BAB595749}" type="slidenum">
              <a:rPr lang="en-US" smtClean="0"/>
              <a:pPr/>
              <a:t>‹#›</a:t>
            </a:fld>
            <a:endParaRPr lang="en-US" dirty="0"/>
          </a:p>
        </p:txBody>
      </p:sp>
    </p:spTree>
    <p:extLst>
      <p:ext uri="{BB962C8B-B14F-4D97-AF65-F5344CB8AC3E}">
        <p14:creationId xmlns:p14="http://schemas.microsoft.com/office/powerpoint/2010/main" val="3554515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 Option 1">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0F7D61A-F64B-A54D-BB59-664075AAD214}"/>
              </a:ext>
            </a:extLst>
          </p:cNvPr>
          <p:cNvSpPr>
            <a:spLocks noGrp="1"/>
          </p:cNvSpPr>
          <p:nvPr>
            <p:ph type="title" hasCustomPrompt="1"/>
          </p:nvPr>
        </p:nvSpPr>
        <p:spPr>
          <a:xfrm>
            <a:off x="800101" y="636586"/>
            <a:ext cx="3411930" cy="1116014"/>
          </a:xfrm>
          <a:prstGeom prst="rect">
            <a:avLst/>
          </a:prstGeom>
        </p:spPr>
        <p:txBody>
          <a:bodyPr vert="horz" lIns="0" tIns="45720" rIns="91440" bIns="45720" rtlCol="0" anchor="t">
            <a:normAutofit/>
          </a:bodyPr>
          <a:lstStyle/>
          <a:p>
            <a:r>
              <a:rPr lang="en-US"/>
              <a:t>Click to add title</a:t>
            </a:r>
          </a:p>
        </p:txBody>
      </p:sp>
      <p:sp>
        <p:nvSpPr>
          <p:cNvPr id="10" name="Text Placeholder 10">
            <a:extLst>
              <a:ext uri="{FF2B5EF4-FFF2-40B4-BE49-F238E27FC236}">
                <a16:creationId xmlns:a16="http://schemas.microsoft.com/office/drawing/2014/main" id="{C344577E-F773-6C4C-AE60-FB719D99A48A}"/>
              </a:ext>
            </a:extLst>
          </p:cNvPr>
          <p:cNvSpPr>
            <a:spLocks noGrp="1"/>
          </p:cNvSpPr>
          <p:nvPr>
            <p:ph type="body" sz="quarter" idx="13" hasCustomPrompt="1"/>
          </p:nvPr>
        </p:nvSpPr>
        <p:spPr>
          <a:xfrm>
            <a:off x="4403688" y="723007"/>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1 Title</a:t>
            </a:r>
          </a:p>
        </p:txBody>
      </p:sp>
      <p:sp>
        <p:nvSpPr>
          <p:cNvPr id="14" name="Text Placeholder 10">
            <a:extLst>
              <a:ext uri="{FF2B5EF4-FFF2-40B4-BE49-F238E27FC236}">
                <a16:creationId xmlns:a16="http://schemas.microsoft.com/office/drawing/2014/main" id="{D518763A-6065-A341-A8B2-AE7F8D1A9B83}"/>
              </a:ext>
            </a:extLst>
          </p:cNvPr>
          <p:cNvSpPr>
            <a:spLocks noGrp="1"/>
          </p:cNvSpPr>
          <p:nvPr>
            <p:ph type="body" sz="quarter" idx="17" hasCustomPrompt="1"/>
          </p:nvPr>
        </p:nvSpPr>
        <p:spPr>
          <a:xfrm>
            <a:off x="4403688" y="2270224"/>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2 Title</a:t>
            </a:r>
          </a:p>
        </p:txBody>
      </p:sp>
      <p:sp>
        <p:nvSpPr>
          <p:cNvPr id="16" name="Text Placeholder 10">
            <a:extLst>
              <a:ext uri="{FF2B5EF4-FFF2-40B4-BE49-F238E27FC236}">
                <a16:creationId xmlns:a16="http://schemas.microsoft.com/office/drawing/2014/main" id="{F4F60F32-F7FC-D74A-B61F-062B52187D1E}"/>
              </a:ext>
            </a:extLst>
          </p:cNvPr>
          <p:cNvSpPr>
            <a:spLocks noGrp="1"/>
          </p:cNvSpPr>
          <p:nvPr>
            <p:ph type="body" sz="quarter" idx="19" hasCustomPrompt="1"/>
          </p:nvPr>
        </p:nvSpPr>
        <p:spPr>
          <a:xfrm>
            <a:off x="4403688" y="3798312"/>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3 Title</a:t>
            </a:r>
          </a:p>
        </p:txBody>
      </p:sp>
      <p:sp>
        <p:nvSpPr>
          <p:cNvPr id="18" name="Text Placeholder 10">
            <a:extLst>
              <a:ext uri="{FF2B5EF4-FFF2-40B4-BE49-F238E27FC236}">
                <a16:creationId xmlns:a16="http://schemas.microsoft.com/office/drawing/2014/main" id="{C127CDD6-FBEF-EE4C-9F38-757B119F092E}"/>
              </a:ext>
            </a:extLst>
          </p:cNvPr>
          <p:cNvSpPr>
            <a:spLocks noGrp="1"/>
          </p:cNvSpPr>
          <p:nvPr>
            <p:ph type="body" sz="quarter" idx="21" hasCustomPrompt="1"/>
          </p:nvPr>
        </p:nvSpPr>
        <p:spPr>
          <a:xfrm>
            <a:off x="7979933" y="711892"/>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4 Title</a:t>
            </a:r>
          </a:p>
        </p:txBody>
      </p:sp>
      <p:sp>
        <p:nvSpPr>
          <p:cNvPr id="20" name="Text Placeholder 10">
            <a:extLst>
              <a:ext uri="{FF2B5EF4-FFF2-40B4-BE49-F238E27FC236}">
                <a16:creationId xmlns:a16="http://schemas.microsoft.com/office/drawing/2014/main" id="{12475248-C410-E548-A28F-8AA6518566C1}"/>
              </a:ext>
            </a:extLst>
          </p:cNvPr>
          <p:cNvSpPr>
            <a:spLocks noGrp="1"/>
          </p:cNvSpPr>
          <p:nvPr>
            <p:ph type="body" sz="quarter" idx="23" hasCustomPrompt="1"/>
          </p:nvPr>
        </p:nvSpPr>
        <p:spPr>
          <a:xfrm>
            <a:off x="7979933" y="2259109"/>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5 Title</a:t>
            </a:r>
          </a:p>
        </p:txBody>
      </p:sp>
      <p:sp>
        <p:nvSpPr>
          <p:cNvPr id="22" name="Text Placeholder 10">
            <a:extLst>
              <a:ext uri="{FF2B5EF4-FFF2-40B4-BE49-F238E27FC236}">
                <a16:creationId xmlns:a16="http://schemas.microsoft.com/office/drawing/2014/main" id="{0E28E414-0678-DA4E-9D26-1094523653FF}"/>
              </a:ext>
            </a:extLst>
          </p:cNvPr>
          <p:cNvSpPr>
            <a:spLocks noGrp="1"/>
          </p:cNvSpPr>
          <p:nvPr>
            <p:ph type="body" sz="quarter" idx="25" hasCustomPrompt="1"/>
          </p:nvPr>
        </p:nvSpPr>
        <p:spPr>
          <a:xfrm>
            <a:off x="7979933" y="3787197"/>
            <a:ext cx="3384626"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Section 6 Title</a:t>
            </a:r>
          </a:p>
        </p:txBody>
      </p:sp>
      <p:sp>
        <p:nvSpPr>
          <p:cNvPr id="3" name="Text Placeholder 2">
            <a:extLst>
              <a:ext uri="{FF2B5EF4-FFF2-40B4-BE49-F238E27FC236}">
                <a16:creationId xmlns:a16="http://schemas.microsoft.com/office/drawing/2014/main" id="{35A9C2C1-E88D-9641-A57C-DEA0DF949468}"/>
              </a:ext>
            </a:extLst>
          </p:cNvPr>
          <p:cNvSpPr>
            <a:spLocks noGrp="1"/>
          </p:cNvSpPr>
          <p:nvPr>
            <p:ph type="body" sz="quarter" idx="26" hasCustomPrompt="1"/>
          </p:nvPr>
        </p:nvSpPr>
        <p:spPr>
          <a:xfrm>
            <a:off x="4403726" y="1136989"/>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sp>
        <p:nvSpPr>
          <p:cNvPr id="24" name="Text Placeholder 2">
            <a:extLst>
              <a:ext uri="{FF2B5EF4-FFF2-40B4-BE49-F238E27FC236}">
                <a16:creationId xmlns:a16="http://schemas.microsoft.com/office/drawing/2014/main" id="{4B69A155-606B-C744-8B99-0CF0DA55C2A8}"/>
              </a:ext>
            </a:extLst>
          </p:cNvPr>
          <p:cNvSpPr>
            <a:spLocks noGrp="1"/>
          </p:cNvSpPr>
          <p:nvPr>
            <p:ph type="body" sz="quarter" idx="27" hasCustomPrompt="1"/>
          </p:nvPr>
        </p:nvSpPr>
        <p:spPr>
          <a:xfrm>
            <a:off x="4403726" y="2686684"/>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sp>
        <p:nvSpPr>
          <p:cNvPr id="25" name="Text Placeholder 2">
            <a:extLst>
              <a:ext uri="{FF2B5EF4-FFF2-40B4-BE49-F238E27FC236}">
                <a16:creationId xmlns:a16="http://schemas.microsoft.com/office/drawing/2014/main" id="{DB91FA69-9C72-4A4B-A704-BCCEB65325B1}"/>
              </a:ext>
            </a:extLst>
          </p:cNvPr>
          <p:cNvSpPr>
            <a:spLocks noGrp="1"/>
          </p:cNvSpPr>
          <p:nvPr>
            <p:ph type="body" sz="quarter" idx="28" hasCustomPrompt="1"/>
          </p:nvPr>
        </p:nvSpPr>
        <p:spPr>
          <a:xfrm>
            <a:off x="4403687" y="4218138"/>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sp>
        <p:nvSpPr>
          <p:cNvPr id="26" name="Text Placeholder 2">
            <a:extLst>
              <a:ext uri="{FF2B5EF4-FFF2-40B4-BE49-F238E27FC236}">
                <a16:creationId xmlns:a16="http://schemas.microsoft.com/office/drawing/2014/main" id="{BA8AD4FE-D3EB-7542-8CA9-11FC4C6AB9A5}"/>
              </a:ext>
            </a:extLst>
          </p:cNvPr>
          <p:cNvSpPr>
            <a:spLocks noGrp="1"/>
          </p:cNvSpPr>
          <p:nvPr>
            <p:ph type="body" sz="quarter" idx="29" hasCustomPrompt="1"/>
          </p:nvPr>
        </p:nvSpPr>
        <p:spPr>
          <a:xfrm>
            <a:off x="7979971" y="1115647"/>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sp>
        <p:nvSpPr>
          <p:cNvPr id="27" name="Text Placeholder 2">
            <a:extLst>
              <a:ext uri="{FF2B5EF4-FFF2-40B4-BE49-F238E27FC236}">
                <a16:creationId xmlns:a16="http://schemas.microsoft.com/office/drawing/2014/main" id="{FD439FD8-111D-C140-83D2-B951A675E36D}"/>
              </a:ext>
            </a:extLst>
          </p:cNvPr>
          <p:cNvSpPr>
            <a:spLocks noGrp="1"/>
          </p:cNvSpPr>
          <p:nvPr>
            <p:ph type="body" sz="quarter" idx="30" hasCustomPrompt="1"/>
          </p:nvPr>
        </p:nvSpPr>
        <p:spPr>
          <a:xfrm>
            <a:off x="7979971" y="2665342"/>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sp>
        <p:nvSpPr>
          <p:cNvPr id="28" name="Text Placeholder 2">
            <a:extLst>
              <a:ext uri="{FF2B5EF4-FFF2-40B4-BE49-F238E27FC236}">
                <a16:creationId xmlns:a16="http://schemas.microsoft.com/office/drawing/2014/main" id="{BBFAC5FD-3370-B943-8AB7-C4860F844420}"/>
              </a:ext>
            </a:extLst>
          </p:cNvPr>
          <p:cNvSpPr>
            <a:spLocks noGrp="1"/>
          </p:cNvSpPr>
          <p:nvPr>
            <p:ph type="body" sz="quarter" idx="31" hasCustomPrompt="1"/>
          </p:nvPr>
        </p:nvSpPr>
        <p:spPr>
          <a:xfrm>
            <a:off x="7979933" y="4196796"/>
            <a:ext cx="3384588" cy="1116013"/>
          </a:xfrm>
        </p:spPr>
        <p:txBody>
          <a:bodyPr/>
          <a:lstStyle>
            <a:lvl1pPr>
              <a:lnSpc>
                <a:spcPct val="120000"/>
              </a:lnSpc>
              <a:defRPr>
                <a:solidFill>
                  <a:schemeClr val="tx1">
                    <a:lumMod val="75000"/>
                    <a:lumOff val="25000"/>
                  </a:schemeClr>
                </a:solidFill>
              </a:defRPr>
            </a:lvl1pPr>
          </a:lstStyle>
          <a:p>
            <a:pPr lvl="0"/>
            <a:r>
              <a:rPr lang="en-US"/>
              <a:t>Click to edit text</a:t>
            </a:r>
          </a:p>
        </p:txBody>
      </p:sp>
      <p:pic>
        <p:nvPicPr>
          <p:cNvPr id="6" name="Picture 5">
            <a:extLst>
              <a:ext uri="{FF2B5EF4-FFF2-40B4-BE49-F238E27FC236}">
                <a16:creationId xmlns:a16="http://schemas.microsoft.com/office/drawing/2014/main" id="{6C59BC7E-F9ED-D345-B396-E98E4ECEF97E}"/>
              </a:ext>
            </a:extLst>
          </p:cNvPr>
          <p:cNvPicPr>
            <a:picLocks noChangeAspect="1"/>
          </p:cNvPicPr>
          <p:nvPr userDrawn="1"/>
        </p:nvPicPr>
        <p:blipFill>
          <a:blip r:embed="rId2"/>
          <a:stretch>
            <a:fillRect/>
          </a:stretch>
        </p:blipFill>
        <p:spPr>
          <a:xfrm>
            <a:off x="1" y="-11652"/>
            <a:ext cx="12192000" cy="209223"/>
          </a:xfrm>
          <a:prstGeom prst="rect">
            <a:avLst/>
          </a:prstGeom>
        </p:spPr>
      </p:pic>
      <p:sp>
        <p:nvSpPr>
          <p:cNvPr id="23" name="Rectangle 22">
            <a:extLst>
              <a:ext uri="{FF2B5EF4-FFF2-40B4-BE49-F238E27FC236}">
                <a16:creationId xmlns:a16="http://schemas.microsoft.com/office/drawing/2014/main" id="{C5BAE47A-E69C-8743-80B3-B25F763F639C}"/>
              </a:ext>
            </a:extLst>
          </p:cNvPr>
          <p:cNvSpPr/>
          <p:nvPr userDrawn="1"/>
        </p:nvSpPr>
        <p:spPr>
          <a:xfrm>
            <a:off x="1"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a:p>
        </p:txBody>
      </p:sp>
      <p:sp>
        <p:nvSpPr>
          <p:cNvPr id="29" name="Footer Placeholder 2">
            <a:extLst>
              <a:ext uri="{FF2B5EF4-FFF2-40B4-BE49-F238E27FC236}">
                <a16:creationId xmlns:a16="http://schemas.microsoft.com/office/drawing/2014/main" id="{AAB72E5F-FF5D-5C48-B3A4-90542FB058E0}"/>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SECTION TITLE AND/OR DEPARTMENT</a:t>
            </a:r>
          </a:p>
        </p:txBody>
      </p:sp>
      <p:sp>
        <p:nvSpPr>
          <p:cNvPr id="30" name="Slide Number Placeholder 4">
            <a:extLst>
              <a:ext uri="{FF2B5EF4-FFF2-40B4-BE49-F238E27FC236}">
                <a16:creationId xmlns:a16="http://schemas.microsoft.com/office/drawing/2014/main" id="{C8A2EE5A-F49D-784B-9008-27484449088B}"/>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3887133893"/>
      </p:ext>
    </p:extLst>
  </p:cSld>
  <p:clrMapOvr>
    <a:masterClrMapping/>
  </p:clrMapOvr>
  <p:extLst>
    <p:ext uri="{DCECCB84-F9BA-43D5-87BE-67443E8EF086}">
      <p15:sldGuideLst xmlns:p15="http://schemas.microsoft.com/office/powerpoint/2012/main">
        <p15:guide id="1" orient="horz" pos="5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 Option 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EF9B11A2-779F-3C42-AF52-2C7E5CE3C94A}"/>
              </a:ext>
            </a:extLst>
          </p:cNvPr>
          <p:cNvSpPr>
            <a:spLocks noGrp="1"/>
          </p:cNvSpPr>
          <p:nvPr>
            <p:ph type="body" idx="18" hasCustomPrompt="1"/>
          </p:nvPr>
        </p:nvSpPr>
        <p:spPr>
          <a:xfrm>
            <a:off x="4383050" y="723009"/>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6" name="Text Placeholder 4">
            <a:extLst>
              <a:ext uri="{FF2B5EF4-FFF2-40B4-BE49-F238E27FC236}">
                <a16:creationId xmlns:a16="http://schemas.microsoft.com/office/drawing/2014/main" id="{4101AEEB-891B-1144-AAD2-95E40B05416D}"/>
              </a:ext>
            </a:extLst>
          </p:cNvPr>
          <p:cNvSpPr>
            <a:spLocks noGrp="1"/>
          </p:cNvSpPr>
          <p:nvPr>
            <p:ph type="body" sz="quarter" idx="30" hasCustomPrompt="1"/>
          </p:nvPr>
        </p:nvSpPr>
        <p:spPr>
          <a:xfrm>
            <a:off x="6096002" y="722983"/>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7" name="Text Placeholder 44">
            <a:extLst>
              <a:ext uri="{FF2B5EF4-FFF2-40B4-BE49-F238E27FC236}">
                <a16:creationId xmlns:a16="http://schemas.microsoft.com/office/drawing/2014/main" id="{9534EBBC-3C59-144F-AD22-A7E2D666AD67}"/>
              </a:ext>
            </a:extLst>
          </p:cNvPr>
          <p:cNvSpPr>
            <a:spLocks noGrp="1"/>
          </p:cNvSpPr>
          <p:nvPr>
            <p:ph type="body" sz="quarter" idx="31" hasCustomPrompt="1"/>
          </p:nvPr>
        </p:nvSpPr>
        <p:spPr>
          <a:xfrm>
            <a:off x="6096002" y="1048835"/>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8" name="Text Placeholder 2">
            <a:extLst>
              <a:ext uri="{FF2B5EF4-FFF2-40B4-BE49-F238E27FC236}">
                <a16:creationId xmlns:a16="http://schemas.microsoft.com/office/drawing/2014/main" id="{298DBFF5-7446-3C4A-950D-4375660B1C12}"/>
              </a:ext>
            </a:extLst>
          </p:cNvPr>
          <p:cNvSpPr>
            <a:spLocks noGrp="1"/>
          </p:cNvSpPr>
          <p:nvPr>
            <p:ph type="body" idx="32" hasCustomPrompt="1"/>
          </p:nvPr>
        </p:nvSpPr>
        <p:spPr>
          <a:xfrm>
            <a:off x="4383050" y="1520677"/>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9" name="Text Placeholder 4">
            <a:extLst>
              <a:ext uri="{FF2B5EF4-FFF2-40B4-BE49-F238E27FC236}">
                <a16:creationId xmlns:a16="http://schemas.microsoft.com/office/drawing/2014/main" id="{118C17B4-D4FB-0B42-A5E0-F51AC7DAB509}"/>
              </a:ext>
            </a:extLst>
          </p:cNvPr>
          <p:cNvSpPr>
            <a:spLocks noGrp="1"/>
          </p:cNvSpPr>
          <p:nvPr>
            <p:ph type="body" sz="quarter" idx="33" hasCustomPrompt="1"/>
          </p:nvPr>
        </p:nvSpPr>
        <p:spPr>
          <a:xfrm>
            <a:off x="6096002" y="1520651"/>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10" name="Text Placeholder 44">
            <a:extLst>
              <a:ext uri="{FF2B5EF4-FFF2-40B4-BE49-F238E27FC236}">
                <a16:creationId xmlns:a16="http://schemas.microsoft.com/office/drawing/2014/main" id="{47B4CB48-48A3-D842-B2DF-513FEA8ECF91}"/>
              </a:ext>
            </a:extLst>
          </p:cNvPr>
          <p:cNvSpPr>
            <a:spLocks noGrp="1"/>
          </p:cNvSpPr>
          <p:nvPr>
            <p:ph type="body" sz="quarter" idx="34" hasCustomPrompt="1"/>
          </p:nvPr>
        </p:nvSpPr>
        <p:spPr>
          <a:xfrm>
            <a:off x="6096002" y="1846503"/>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11" name="Text Placeholder 2">
            <a:extLst>
              <a:ext uri="{FF2B5EF4-FFF2-40B4-BE49-F238E27FC236}">
                <a16:creationId xmlns:a16="http://schemas.microsoft.com/office/drawing/2014/main" id="{530147AF-ABA1-1D4D-A300-E21CC4145FBB}"/>
              </a:ext>
            </a:extLst>
          </p:cNvPr>
          <p:cNvSpPr>
            <a:spLocks noGrp="1"/>
          </p:cNvSpPr>
          <p:nvPr>
            <p:ph type="body" idx="35" hasCustomPrompt="1"/>
          </p:nvPr>
        </p:nvSpPr>
        <p:spPr>
          <a:xfrm>
            <a:off x="4383050" y="2324830"/>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12" name="Text Placeholder 4">
            <a:extLst>
              <a:ext uri="{FF2B5EF4-FFF2-40B4-BE49-F238E27FC236}">
                <a16:creationId xmlns:a16="http://schemas.microsoft.com/office/drawing/2014/main" id="{2FC537A5-401B-1F40-AF49-B37B2B264F1E}"/>
              </a:ext>
            </a:extLst>
          </p:cNvPr>
          <p:cNvSpPr>
            <a:spLocks noGrp="1"/>
          </p:cNvSpPr>
          <p:nvPr>
            <p:ph type="body" sz="quarter" idx="36" hasCustomPrompt="1"/>
          </p:nvPr>
        </p:nvSpPr>
        <p:spPr>
          <a:xfrm>
            <a:off x="6096002" y="2324804"/>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13" name="Text Placeholder 44">
            <a:extLst>
              <a:ext uri="{FF2B5EF4-FFF2-40B4-BE49-F238E27FC236}">
                <a16:creationId xmlns:a16="http://schemas.microsoft.com/office/drawing/2014/main" id="{7403F2DD-4415-E94D-80FE-E550E301C1C0}"/>
              </a:ext>
            </a:extLst>
          </p:cNvPr>
          <p:cNvSpPr>
            <a:spLocks noGrp="1"/>
          </p:cNvSpPr>
          <p:nvPr>
            <p:ph type="body" sz="quarter" idx="37" hasCustomPrompt="1"/>
          </p:nvPr>
        </p:nvSpPr>
        <p:spPr>
          <a:xfrm>
            <a:off x="6096002" y="2650656"/>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14" name="Text Placeholder 2">
            <a:extLst>
              <a:ext uri="{FF2B5EF4-FFF2-40B4-BE49-F238E27FC236}">
                <a16:creationId xmlns:a16="http://schemas.microsoft.com/office/drawing/2014/main" id="{7EB1C3F4-F116-AE42-AD4C-1C3E640082A6}"/>
              </a:ext>
            </a:extLst>
          </p:cNvPr>
          <p:cNvSpPr>
            <a:spLocks noGrp="1"/>
          </p:cNvSpPr>
          <p:nvPr>
            <p:ph type="body" idx="38" hasCustomPrompt="1"/>
          </p:nvPr>
        </p:nvSpPr>
        <p:spPr>
          <a:xfrm>
            <a:off x="4383050" y="3135456"/>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15" name="Text Placeholder 4">
            <a:extLst>
              <a:ext uri="{FF2B5EF4-FFF2-40B4-BE49-F238E27FC236}">
                <a16:creationId xmlns:a16="http://schemas.microsoft.com/office/drawing/2014/main" id="{33F5A1F3-4444-D841-8862-EF9DA4845CBD}"/>
              </a:ext>
            </a:extLst>
          </p:cNvPr>
          <p:cNvSpPr>
            <a:spLocks noGrp="1"/>
          </p:cNvSpPr>
          <p:nvPr>
            <p:ph type="body" sz="quarter" idx="39" hasCustomPrompt="1"/>
          </p:nvPr>
        </p:nvSpPr>
        <p:spPr>
          <a:xfrm>
            <a:off x="6096002" y="3135430"/>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16" name="Text Placeholder 44">
            <a:extLst>
              <a:ext uri="{FF2B5EF4-FFF2-40B4-BE49-F238E27FC236}">
                <a16:creationId xmlns:a16="http://schemas.microsoft.com/office/drawing/2014/main" id="{D99DA163-3507-DA49-95FA-93F19D3CFBA8}"/>
              </a:ext>
            </a:extLst>
          </p:cNvPr>
          <p:cNvSpPr>
            <a:spLocks noGrp="1"/>
          </p:cNvSpPr>
          <p:nvPr>
            <p:ph type="body" sz="quarter" idx="40" hasCustomPrompt="1"/>
          </p:nvPr>
        </p:nvSpPr>
        <p:spPr>
          <a:xfrm>
            <a:off x="6096002" y="3461282"/>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17" name="Text Placeholder 2">
            <a:extLst>
              <a:ext uri="{FF2B5EF4-FFF2-40B4-BE49-F238E27FC236}">
                <a16:creationId xmlns:a16="http://schemas.microsoft.com/office/drawing/2014/main" id="{EC53D2DB-EE52-B24A-B966-528463FA7B34}"/>
              </a:ext>
            </a:extLst>
          </p:cNvPr>
          <p:cNvSpPr>
            <a:spLocks noGrp="1"/>
          </p:cNvSpPr>
          <p:nvPr>
            <p:ph type="body" idx="41" hasCustomPrompt="1"/>
          </p:nvPr>
        </p:nvSpPr>
        <p:spPr>
          <a:xfrm>
            <a:off x="4383050" y="3946107"/>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18" name="Text Placeholder 4">
            <a:extLst>
              <a:ext uri="{FF2B5EF4-FFF2-40B4-BE49-F238E27FC236}">
                <a16:creationId xmlns:a16="http://schemas.microsoft.com/office/drawing/2014/main" id="{F1D30716-E851-F544-AA4F-67D4CE29732B}"/>
              </a:ext>
            </a:extLst>
          </p:cNvPr>
          <p:cNvSpPr>
            <a:spLocks noGrp="1"/>
          </p:cNvSpPr>
          <p:nvPr>
            <p:ph type="body" sz="quarter" idx="42" hasCustomPrompt="1"/>
          </p:nvPr>
        </p:nvSpPr>
        <p:spPr>
          <a:xfrm>
            <a:off x="6096002" y="3946079"/>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19" name="Text Placeholder 44">
            <a:extLst>
              <a:ext uri="{FF2B5EF4-FFF2-40B4-BE49-F238E27FC236}">
                <a16:creationId xmlns:a16="http://schemas.microsoft.com/office/drawing/2014/main" id="{20FF93E5-D828-E441-A581-6AA34FE8A337}"/>
              </a:ext>
            </a:extLst>
          </p:cNvPr>
          <p:cNvSpPr>
            <a:spLocks noGrp="1"/>
          </p:cNvSpPr>
          <p:nvPr>
            <p:ph type="body" sz="quarter" idx="43" hasCustomPrompt="1"/>
          </p:nvPr>
        </p:nvSpPr>
        <p:spPr>
          <a:xfrm>
            <a:off x="6096002" y="4271933"/>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20" name="Text Placeholder 2">
            <a:extLst>
              <a:ext uri="{FF2B5EF4-FFF2-40B4-BE49-F238E27FC236}">
                <a16:creationId xmlns:a16="http://schemas.microsoft.com/office/drawing/2014/main" id="{B666BCF8-AD2A-0A46-AF4B-F0EBF1F7DC75}"/>
              </a:ext>
            </a:extLst>
          </p:cNvPr>
          <p:cNvSpPr>
            <a:spLocks noGrp="1"/>
          </p:cNvSpPr>
          <p:nvPr>
            <p:ph type="body" idx="44" hasCustomPrompt="1"/>
          </p:nvPr>
        </p:nvSpPr>
        <p:spPr>
          <a:xfrm>
            <a:off x="4383050" y="4756745"/>
            <a:ext cx="1712950" cy="325827"/>
          </a:xfrm>
        </p:spPr>
        <p:txBody>
          <a:bodyPr>
            <a:normAutofit/>
          </a:bodyPr>
          <a:lstStyle>
            <a:lvl1pPr marL="0" indent="0" algn="l">
              <a:lnSpc>
                <a:spcPts val="1899"/>
              </a:lnSpc>
              <a:spcBef>
                <a:spcPts val="0"/>
              </a:spcBef>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21" name="Text Placeholder 4">
            <a:extLst>
              <a:ext uri="{FF2B5EF4-FFF2-40B4-BE49-F238E27FC236}">
                <a16:creationId xmlns:a16="http://schemas.microsoft.com/office/drawing/2014/main" id="{9DFECC9A-E101-1F49-9A2D-0A2979CE6B9B}"/>
              </a:ext>
            </a:extLst>
          </p:cNvPr>
          <p:cNvSpPr>
            <a:spLocks noGrp="1"/>
          </p:cNvSpPr>
          <p:nvPr>
            <p:ph type="body" sz="quarter" idx="45" hasCustomPrompt="1"/>
          </p:nvPr>
        </p:nvSpPr>
        <p:spPr>
          <a:xfrm>
            <a:off x="6096002" y="4756719"/>
            <a:ext cx="5295899" cy="325853"/>
          </a:xfrm>
        </p:spPr>
        <p:txBody>
          <a:bodyPr/>
          <a:lstStyle>
            <a:lvl1pPr marL="0" indent="0">
              <a:lnSpc>
                <a:spcPts val="1899"/>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p:txBody>
      </p:sp>
      <p:sp>
        <p:nvSpPr>
          <p:cNvPr id="22" name="Text Placeholder 44">
            <a:extLst>
              <a:ext uri="{FF2B5EF4-FFF2-40B4-BE49-F238E27FC236}">
                <a16:creationId xmlns:a16="http://schemas.microsoft.com/office/drawing/2014/main" id="{81AE8B69-AEC4-A943-9813-696D3C2590E1}"/>
              </a:ext>
            </a:extLst>
          </p:cNvPr>
          <p:cNvSpPr>
            <a:spLocks noGrp="1"/>
          </p:cNvSpPr>
          <p:nvPr>
            <p:ph type="body" sz="quarter" idx="46" hasCustomPrompt="1"/>
          </p:nvPr>
        </p:nvSpPr>
        <p:spPr>
          <a:xfrm>
            <a:off x="6096002" y="5082571"/>
            <a:ext cx="5295899" cy="376157"/>
          </a:xfrm>
        </p:spPr>
        <p:txBody>
          <a:bodyPr>
            <a:normAutofit/>
          </a:bodyPr>
          <a:lstStyle>
            <a:lvl1pPr marL="0" indent="0">
              <a:lnSpc>
                <a:spcPts val="1899"/>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a:t>Speaker Name, Speaker Title</a:t>
            </a:r>
          </a:p>
        </p:txBody>
      </p:sp>
      <p:sp>
        <p:nvSpPr>
          <p:cNvPr id="23" name="Title Placeholder 1">
            <a:extLst>
              <a:ext uri="{FF2B5EF4-FFF2-40B4-BE49-F238E27FC236}">
                <a16:creationId xmlns:a16="http://schemas.microsoft.com/office/drawing/2014/main" id="{1F0BDEED-86FF-F14E-96F4-450C292F5205}"/>
              </a:ext>
            </a:extLst>
          </p:cNvPr>
          <p:cNvSpPr>
            <a:spLocks noGrp="1"/>
          </p:cNvSpPr>
          <p:nvPr>
            <p:ph type="title" hasCustomPrompt="1"/>
          </p:nvPr>
        </p:nvSpPr>
        <p:spPr>
          <a:xfrm>
            <a:off x="800101" y="636586"/>
            <a:ext cx="3411930" cy="1116014"/>
          </a:xfrm>
          <a:prstGeom prst="rect">
            <a:avLst/>
          </a:prstGeom>
        </p:spPr>
        <p:txBody>
          <a:bodyPr vert="horz" lIns="0" tIns="45720" rIns="91440" bIns="45720" rtlCol="0" anchor="t">
            <a:normAutofit/>
          </a:bodyPr>
          <a:lstStyle/>
          <a:p>
            <a:r>
              <a:rPr lang="en-US"/>
              <a:t>Click to add title</a:t>
            </a:r>
          </a:p>
        </p:txBody>
      </p:sp>
      <p:pic>
        <p:nvPicPr>
          <p:cNvPr id="26" name="Picture 25">
            <a:extLst>
              <a:ext uri="{FF2B5EF4-FFF2-40B4-BE49-F238E27FC236}">
                <a16:creationId xmlns:a16="http://schemas.microsoft.com/office/drawing/2014/main" id="{3BA4B939-07B1-0F48-A480-A75F7D947D1B}"/>
              </a:ext>
            </a:extLst>
          </p:cNvPr>
          <p:cNvPicPr>
            <a:picLocks noChangeAspect="1"/>
          </p:cNvPicPr>
          <p:nvPr userDrawn="1"/>
        </p:nvPicPr>
        <p:blipFill>
          <a:blip r:embed="rId2"/>
          <a:stretch>
            <a:fillRect/>
          </a:stretch>
        </p:blipFill>
        <p:spPr>
          <a:xfrm>
            <a:off x="1" y="-11652"/>
            <a:ext cx="12192000" cy="209223"/>
          </a:xfrm>
          <a:prstGeom prst="rect">
            <a:avLst/>
          </a:prstGeom>
        </p:spPr>
      </p:pic>
      <p:sp>
        <p:nvSpPr>
          <p:cNvPr id="27" name="Rectangle 26">
            <a:extLst>
              <a:ext uri="{FF2B5EF4-FFF2-40B4-BE49-F238E27FC236}">
                <a16:creationId xmlns:a16="http://schemas.microsoft.com/office/drawing/2014/main" id="{C48CC281-A08D-F741-9C1E-1CDF1367B8FF}"/>
              </a:ext>
            </a:extLst>
          </p:cNvPr>
          <p:cNvSpPr/>
          <p:nvPr userDrawn="1"/>
        </p:nvSpPr>
        <p:spPr>
          <a:xfrm>
            <a:off x="1"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a:p>
        </p:txBody>
      </p:sp>
      <p:sp>
        <p:nvSpPr>
          <p:cNvPr id="29" name="Footer Placeholder 2">
            <a:extLst>
              <a:ext uri="{FF2B5EF4-FFF2-40B4-BE49-F238E27FC236}">
                <a16:creationId xmlns:a16="http://schemas.microsoft.com/office/drawing/2014/main" id="{24663883-97A3-414F-9F43-38B123E79AC8}"/>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SECTION TITLE AND/OR DEPARTMENT</a:t>
            </a:r>
          </a:p>
        </p:txBody>
      </p:sp>
      <p:sp>
        <p:nvSpPr>
          <p:cNvPr id="30" name="Slide Number Placeholder 4">
            <a:extLst>
              <a:ext uri="{FF2B5EF4-FFF2-40B4-BE49-F238E27FC236}">
                <a16:creationId xmlns:a16="http://schemas.microsoft.com/office/drawing/2014/main" id="{77B0BDBC-C69B-5844-938C-B8D1798139C8}"/>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3460959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 Option 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86D98D-F868-5B4F-B736-4020110E5D26}"/>
              </a:ext>
            </a:extLst>
          </p:cNvPr>
          <p:cNvSpPr>
            <a:spLocks noGrp="1"/>
          </p:cNvSpPr>
          <p:nvPr>
            <p:ph type="title" hasCustomPrompt="1"/>
          </p:nvPr>
        </p:nvSpPr>
        <p:spPr>
          <a:xfrm>
            <a:off x="800101" y="636586"/>
            <a:ext cx="10551391" cy="804152"/>
          </a:xfrm>
        </p:spPr>
        <p:txBody>
          <a:bodyPr anchor="t" anchorCtr="0">
            <a:normAutofit/>
          </a:bodyPr>
          <a:lstStyle>
            <a:lvl1pPr>
              <a:defRPr sz="3599" b="0" i="0">
                <a:solidFill>
                  <a:srgbClr val="8C1515"/>
                </a:solidFill>
                <a:latin typeface="Lato" panose="020F0502020204030203" pitchFamily="34" charset="77"/>
              </a:defRPr>
            </a:lvl1pPr>
          </a:lstStyle>
          <a:p>
            <a:r>
              <a:rPr lang="en-US"/>
              <a:t>Click to add title</a:t>
            </a:r>
          </a:p>
        </p:txBody>
      </p:sp>
      <p:sp>
        <p:nvSpPr>
          <p:cNvPr id="5" name="Subtitle 2">
            <a:extLst>
              <a:ext uri="{FF2B5EF4-FFF2-40B4-BE49-F238E27FC236}">
                <a16:creationId xmlns:a16="http://schemas.microsoft.com/office/drawing/2014/main" id="{020147C1-05E4-924C-9AA3-7D90271F32EC}"/>
              </a:ext>
            </a:extLst>
          </p:cNvPr>
          <p:cNvSpPr>
            <a:spLocks noGrp="1"/>
          </p:cNvSpPr>
          <p:nvPr>
            <p:ph type="subTitle" idx="11" hasCustomPrompt="1"/>
          </p:nvPr>
        </p:nvSpPr>
        <p:spPr>
          <a:xfrm>
            <a:off x="800100" y="1649637"/>
            <a:ext cx="3367809" cy="325852"/>
          </a:xfrm>
        </p:spPr>
        <p:txBody>
          <a:bodyPr numCol="1">
            <a:normAutofit/>
          </a:bodyPr>
          <a:lstStyle>
            <a:lvl1pPr marL="0" marR="0" indent="0" algn="l" defTabSz="1828251" rtl="0" eaLnBrk="1" fontAlgn="auto" latinLnBrk="0" hangingPunct="1">
              <a:lnSpc>
                <a:spcPts val="1799"/>
              </a:lnSpc>
              <a:spcBef>
                <a:spcPts val="1000"/>
              </a:spcBef>
              <a:spcAft>
                <a:spcPts val="600"/>
              </a:spcAft>
              <a:buClrTx/>
              <a:buSzTx/>
              <a:buFont typeface="Arial" panose="020B0604020202020204" pitchFamily="34" charset="0"/>
              <a:buNone/>
              <a:tabLst/>
              <a:defRPr sz="1400" b="1" i="0">
                <a:solidFill>
                  <a:srgbClr val="B83A4B"/>
                </a:solidFill>
                <a:latin typeface="Lato" panose="020F0502020204030203" pitchFamily="34" charset="77"/>
                <a:cs typeface="Arial" panose="020B0604020202020204" pitchFamily="34" charset="0"/>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pPr lvl="0"/>
            <a:r>
              <a:rPr lang="en-US"/>
              <a:t>0:00 – 0:00AM</a:t>
            </a:r>
          </a:p>
        </p:txBody>
      </p:sp>
      <p:cxnSp>
        <p:nvCxnSpPr>
          <p:cNvPr id="6" name="Straight Connector 5">
            <a:extLst>
              <a:ext uri="{FF2B5EF4-FFF2-40B4-BE49-F238E27FC236}">
                <a16:creationId xmlns:a16="http://schemas.microsoft.com/office/drawing/2014/main" id="{EF4B4CF2-D4CE-0C45-A65F-FD4632B15227}"/>
              </a:ext>
            </a:extLst>
          </p:cNvPr>
          <p:cNvCxnSpPr>
            <a:cxnSpLocks/>
          </p:cNvCxnSpPr>
          <p:nvPr userDrawn="1"/>
        </p:nvCxnSpPr>
        <p:spPr>
          <a:xfrm>
            <a:off x="800101" y="1975489"/>
            <a:ext cx="10569864"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4D9094D5-660A-5149-8448-2787EEF56CC0}"/>
              </a:ext>
            </a:extLst>
          </p:cNvPr>
          <p:cNvSpPr>
            <a:spLocks noGrp="1"/>
          </p:cNvSpPr>
          <p:nvPr>
            <p:ph type="body" idx="18" hasCustomPrompt="1"/>
          </p:nvPr>
        </p:nvSpPr>
        <p:spPr>
          <a:xfrm>
            <a:off x="4412096" y="1649638"/>
            <a:ext cx="3367810"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8" name="Text Placeholder 2">
            <a:extLst>
              <a:ext uri="{FF2B5EF4-FFF2-40B4-BE49-F238E27FC236}">
                <a16:creationId xmlns:a16="http://schemas.microsoft.com/office/drawing/2014/main" id="{8CE49625-BDC5-EE47-96D4-441AB5571068}"/>
              </a:ext>
            </a:extLst>
          </p:cNvPr>
          <p:cNvSpPr>
            <a:spLocks noGrp="1"/>
          </p:cNvSpPr>
          <p:nvPr>
            <p:ph type="body" idx="19" hasCustomPrompt="1"/>
          </p:nvPr>
        </p:nvSpPr>
        <p:spPr>
          <a:xfrm>
            <a:off x="8024091" y="1649638"/>
            <a:ext cx="334587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9" name="Text Placeholder 4">
            <a:extLst>
              <a:ext uri="{FF2B5EF4-FFF2-40B4-BE49-F238E27FC236}">
                <a16:creationId xmlns:a16="http://schemas.microsoft.com/office/drawing/2014/main" id="{FE9DB7CC-6B1E-C147-A4D7-C8BFAD2CA4C5}"/>
              </a:ext>
            </a:extLst>
          </p:cNvPr>
          <p:cNvSpPr>
            <a:spLocks noGrp="1"/>
          </p:cNvSpPr>
          <p:nvPr>
            <p:ph type="body" sz="quarter" idx="28" hasCustomPrompt="1"/>
          </p:nvPr>
        </p:nvSpPr>
        <p:spPr>
          <a:xfrm>
            <a:off x="793615" y="2122843"/>
            <a:ext cx="3367809"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10" name="Text Placeholder 44">
            <a:extLst>
              <a:ext uri="{FF2B5EF4-FFF2-40B4-BE49-F238E27FC236}">
                <a16:creationId xmlns:a16="http://schemas.microsoft.com/office/drawing/2014/main" id="{D1554987-5F20-6545-A525-4E76BE0943C2}"/>
              </a:ext>
            </a:extLst>
          </p:cNvPr>
          <p:cNvSpPr>
            <a:spLocks noGrp="1"/>
          </p:cNvSpPr>
          <p:nvPr>
            <p:ph type="body" sz="quarter" idx="29" hasCustomPrompt="1"/>
          </p:nvPr>
        </p:nvSpPr>
        <p:spPr>
          <a:xfrm>
            <a:off x="793615" y="2684334"/>
            <a:ext cx="3367809"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11" name="Text Placeholder 4">
            <a:extLst>
              <a:ext uri="{FF2B5EF4-FFF2-40B4-BE49-F238E27FC236}">
                <a16:creationId xmlns:a16="http://schemas.microsoft.com/office/drawing/2014/main" id="{9FFDBED3-223E-934A-9B8F-7FB7C7878775}"/>
              </a:ext>
            </a:extLst>
          </p:cNvPr>
          <p:cNvSpPr>
            <a:spLocks noGrp="1"/>
          </p:cNvSpPr>
          <p:nvPr>
            <p:ph type="body" sz="quarter" idx="30" hasCustomPrompt="1"/>
          </p:nvPr>
        </p:nvSpPr>
        <p:spPr>
          <a:xfrm>
            <a:off x="4412096" y="2122843"/>
            <a:ext cx="3367809"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12" name="Text Placeholder 44">
            <a:extLst>
              <a:ext uri="{FF2B5EF4-FFF2-40B4-BE49-F238E27FC236}">
                <a16:creationId xmlns:a16="http://schemas.microsoft.com/office/drawing/2014/main" id="{33C431C6-C321-8E46-A0D1-23A596CD19F8}"/>
              </a:ext>
            </a:extLst>
          </p:cNvPr>
          <p:cNvSpPr>
            <a:spLocks noGrp="1"/>
          </p:cNvSpPr>
          <p:nvPr>
            <p:ph type="body" sz="quarter" idx="31" hasCustomPrompt="1"/>
          </p:nvPr>
        </p:nvSpPr>
        <p:spPr>
          <a:xfrm>
            <a:off x="4412096" y="2684334"/>
            <a:ext cx="3367809"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13" name="Text Placeholder 4">
            <a:extLst>
              <a:ext uri="{FF2B5EF4-FFF2-40B4-BE49-F238E27FC236}">
                <a16:creationId xmlns:a16="http://schemas.microsoft.com/office/drawing/2014/main" id="{0C45849C-9979-5646-A7DE-352449B2AEDF}"/>
              </a:ext>
            </a:extLst>
          </p:cNvPr>
          <p:cNvSpPr>
            <a:spLocks noGrp="1"/>
          </p:cNvSpPr>
          <p:nvPr>
            <p:ph type="body" sz="quarter" idx="32" hasCustomPrompt="1"/>
          </p:nvPr>
        </p:nvSpPr>
        <p:spPr>
          <a:xfrm>
            <a:off x="8030577" y="2122843"/>
            <a:ext cx="3317674"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14" name="Text Placeholder 44">
            <a:extLst>
              <a:ext uri="{FF2B5EF4-FFF2-40B4-BE49-F238E27FC236}">
                <a16:creationId xmlns:a16="http://schemas.microsoft.com/office/drawing/2014/main" id="{45690BA4-5725-E74F-A1D7-869ED1F8EFA7}"/>
              </a:ext>
            </a:extLst>
          </p:cNvPr>
          <p:cNvSpPr>
            <a:spLocks noGrp="1"/>
          </p:cNvSpPr>
          <p:nvPr>
            <p:ph type="body" sz="quarter" idx="33" hasCustomPrompt="1"/>
          </p:nvPr>
        </p:nvSpPr>
        <p:spPr>
          <a:xfrm>
            <a:off x="8030577" y="2684334"/>
            <a:ext cx="3317674"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16" name="Text Placeholder 2">
            <a:extLst>
              <a:ext uri="{FF2B5EF4-FFF2-40B4-BE49-F238E27FC236}">
                <a16:creationId xmlns:a16="http://schemas.microsoft.com/office/drawing/2014/main" id="{B16F0CB9-C4B5-2649-8980-FA7565C48F19}"/>
              </a:ext>
            </a:extLst>
          </p:cNvPr>
          <p:cNvSpPr>
            <a:spLocks noGrp="1"/>
          </p:cNvSpPr>
          <p:nvPr>
            <p:ph type="body" idx="34" hasCustomPrompt="1"/>
          </p:nvPr>
        </p:nvSpPr>
        <p:spPr>
          <a:xfrm>
            <a:off x="4412095" y="3822149"/>
            <a:ext cx="3389674"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17" name="Text Placeholder 2">
            <a:extLst>
              <a:ext uri="{FF2B5EF4-FFF2-40B4-BE49-F238E27FC236}">
                <a16:creationId xmlns:a16="http://schemas.microsoft.com/office/drawing/2014/main" id="{7F33C7A1-E75B-1041-9E11-8FB4517BF0C8}"/>
              </a:ext>
            </a:extLst>
          </p:cNvPr>
          <p:cNvSpPr>
            <a:spLocks noGrp="1"/>
          </p:cNvSpPr>
          <p:nvPr>
            <p:ph type="body" idx="35" hasCustomPrompt="1"/>
          </p:nvPr>
        </p:nvSpPr>
        <p:spPr>
          <a:xfrm>
            <a:off x="8030578" y="3822149"/>
            <a:ext cx="331767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sp>
        <p:nvSpPr>
          <p:cNvPr id="18" name="Text Placeholder 4">
            <a:extLst>
              <a:ext uri="{FF2B5EF4-FFF2-40B4-BE49-F238E27FC236}">
                <a16:creationId xmlns:a16="http://schemas.microsoft.com/office/drawing/2014/main" id="{EA047395-5AF1-154B-84BC-A80BB529F765}"/>
              </a:ext>
            </a:extLst>
          </p:cNvPr>
          <p:cNvSpPr>
            <a:spLocks noGrp="1"/>
          </p:cNvSpPr>
          <p:nvPr>
            <p:ph type="body" sz="quarter" idx="36" hasCustomPrompt="1"/>
          </p:nvPr>
        </p:nvSpPr>
        <p:spPr>
          <a:xfrm>
            <a:off x="793615" y="4295354"/>
            <a:ext cx="3361323"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19" name="Text Placeholder 44">
            <a:extLst>
              <a:ext uri="{FF2B5EF4-FFF2-40B4-BE49-F238E27FC236}">
                <a16:creationId xmlns:a16="http://schemas.microsoft.com/office/drawing/2014/main" id="{636616F2-09F2-E248-95E2-82F70307B489}"/>
              </a:ext>
            </a:extLst>
          </p:cNvPr>
          <p:cNvSpPr>
            <a:spLocks noGrp="1"/>
          </p:cNvSpPr>
          <p:nvPr>
            <p:ph type="body" sz="quarter" idx="37" hasCustomPrompt="1"/>
          </p:nvPr>
        </p:nvSpPr>
        <p:spPr>
          <a:xfrm>
            <a:off x="793615" y="4856845"/>
            <a:ext cx="3361323"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20" name="Text Placeholder 4">
            <a:extLst>
              <a:ext uri="{FF2B5EF4-FFF2-40B4-BE49-F238E27FC236}">
                <a16:creationId xmlns:a16="http://schemas.microsoft.com/office/drawing/2014/main" id="{86F42B76-74A0-CA4D-8A2B-CE9CA6CACD90}"/>
              </a:ext>
            </a:extLst>
          </p:cNvPr>
          <p:cNvSpPr>
            <a:spLocks noGrp="1"/>
          </p:cNvSpPr>
          <p:nvPr>
            <p:ph type="body" sz="quarter" idx="38" hasCustomPrompt="1"/>
          </p:nvPr>
        </p:nvSpPr>
        <p:spPr>
          <a:xfrm>
            <a:off x="4412095" y="4295354"/>
            <a:ext cx="3389674"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21" name="Text Placeholder 44">
            <a:extLst>
              <a:ext uri="{FF2B5EF4-FFF2-40B4-BE49-F238E27FC236}">
                <a16:creationId xmlns:a16="http://schemas.microsoft.com/office/drawing/2014/main" id="{1A5A8873-5833-0042-B69A-5883CFD33CB9}"/>
              </a:ext>
            </a:extLst>
          </p:cNvPr>
          <p:cNvSpPr>
            <a:spLocks noGrp="1"/>
          </p:cNvSpPr>
          <p:nvPr>
            <p:ph type="body" sz="quarter" idx="39" hasCustomPrompt="1"/>
          </p:nvPr>
        </p:nvSpPr>
        <p:spPr>
          <a:xfrm>
            <a:off x="4412095" y="4856845"/>
            <a:ext cx="3389674"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22" name="Text Placeholder 4">
            <a:extLst>
              <a:ext uri="{FF2B5EF4-FFF2-40B4-BE49-F238E27FC236}">
                <a16:creationId xmlns:a16="http://schemas.microsoft.com/office/drawing/2014/main" id="{4826BEB9-8FCF-9A44-AFE7-74CF476995DB}"/>
              </a:ext>
            </a:extLst>
          </p:cNvPr>
          <p:cNvSpPr>
            <a:spLocks noGrp="1"/>
          </p:cNvSpPr>
          <p:nvPr>
            <p:ph type="body" sz="quarter" idx="40" hasCustomPrompt="1"/>
          </p:nvPr>
        </p:nvSpPr>
        <p:spPr>
          <a:xfrm>
            <a:off x="8030578" y="4295354"/>
            <a:ext cx="3317673" cy="561491"/>
          </a:xfrm>
        </p:spPr>
        <p:txBody>
          <a:bodyPr/>
          <a:lstStyle>
            <a:lvl1pPr marL="0" indent="0">
              <a:lnSpc>
                <a:spcPts val="1899"/>
              </a:lnSpc>
              <a:spcBef>
                <a:spcPts val="0"/>
              </a:spcBef>
              <a:buNone/>
              <a:defRPr sz="1400" b="1" i="0">
                <a:latin typeface="Lato" panose="020F0502020204030203" pitchFamily="34" charset="77"/>
              </a:defRPr>
            </a:lvl1pPr>
            <a:lvl2pPr marL="0" indent="0">
              <a:lnSpc>
                <a:spcPts val="1999"/>
              </a:lnSpc>
              <a:spcBef>
                <a:spcPts val="500"/>
              </a:spcBef>
              <a:buNone/>
              <a:defRPr sz="1400" b="0" i="1">
                <a:latin typeface="Montserrat" pitchFamily="2" charset="77"/>
              </a:defRPr>
            </a:lvl2pPr>
          </a:lstStyle>
          <a:p>
            <a:pPr lvl="0"/>
            <a:r>
              <a:rPr lang="en-US"/>
              <a:t>Topic or Session Title Goes Here</a:t>
            </a:r>
          </a:p>
          <a:p>
            <a:pPr lvl="0"/>
            <a:r>
              <a:rPr lang="en-US"/>
              <a:t>Up to Two Lines in Length</a:t>
            </a:r>
          </a:p>
        </p:txBody>
      </p:sp>
      <p:sp>
        <p:nvSpPr>
          <p:cNvPr id="23" name="Text Placeholder 44">
            <a:extLst>
              <a:ext uri="{FF2B5EF4-FFF2-40B4-BE49-F238E27FC236}">
                <a16:creationId xmlns:a16="http://schemas.microsoft.com/office/drawing/2014/main" id="{8DF86C0A-B51C-1046-AA0A-EC295FC775FB}"/>
              </a:ext>
            </a:extLst>
          </p:cNvPr>
          <p:cNvSpPr>
            <a:spLocks noGrp="1"/>
          </p:cNvSpPr>
          <p:nvPr>
            <p:ph type="body" sz="quarter" idx="41" hasCustomPrompt="1"/>
          </p:nvPr>
        </p:nvSpPr>
        <p:spPr>
          <a:xfrm>
            <a:off x="8030578" y="4856845"/>
            <a:ext cx="3317673"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a:t>Speaker Name, Speaker Title</a:t>
            </a:r>
          </a:p>
        </p:txBody>
      </p:sp>
      <p:sp>
        <p:nvSpPr>
          <p:cNvPr id="24" name="Text Placeholder 2">
            <a:extLst>
              <a:ext uri="{FF2B5EF4-FFF2-40B4-BE49-F238E27FC236}">
                <a16:creationId xmlns:a16="http://schemas.microsoft.com/office/drawing/2014/main" id="{1B12EA8C-91D6-4847-AF0E-29379345621C}"/>
              </a:ext>
            </a:extLst>
          </p:cNvPr>
          <p:cNvSpPr>
            <a:spLocks noGrp="1"/>
          </p:cNvSpPr>
          <p:nvPr>
            <p:ph type="body" idx="42" hasCustomPrompt="1"/>
          </p:nvPr>
        </p:nvSpPr>
        <p:spPr>
          <a:xfrm>
            <a:off x="800101" y="3822149"/>
            <a:ext cx="336132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0:00 – 0:00AM</a:t>
            </a:r>
          </a:p>
        </p:txBody>
      </p:sp>
      <p:pic>
        <p:nvPicPr>
          <p:cNvPr id="26" name="Picture 25">
            <a:extLst>
              <a:ext uri="{FF2B5EF4-FFF2-40B4-BE49-F238E27FC236}">
                <a16:creationId xmlns:a16="http://schemas.microsoft.com/office/drawing/2014/main" id="{AD145ACA-AD56-304E-A1B1-C4F73C5F5BE9}"/>
              </a:ext>
            </a:extLst>
          </p:cNvPr>
          <p:cNvPicPr>
            <a:picLocks noChangeAspect="1"/>
          </p:cNvPicPr>
          <p:nvPr userDrawn="1"/>
        </p:nvPicPr>
        <p:blipFill>
          <a:blip r:embed="rId2"/>
          <a:stretch>
            <a:fillRect/>
          </a:stretch>
        </p:blipFill>
        <p:spPr>
          <a:xfrm>
            <a:off x="1" y="-11652"/>
            <a:ext cx="12192000" cy="209223"/>
          </a:xfrm>
          <a:prstGeom prst="rect">
            <a:avLst/>
          </a:prstGeom>
        </p:spPr>
      </p:pic>
      <p:sp>
        <p:nvSpPr>
          <p:cNvPr id="27" name="Rectangle 26">
            <a:extLst>
              <a:ext uri="{FF2B5EF4-FFF2-40B4-BE49-F238E27FC236}">
                <a16:creationId xmlns:a16="http://schemas.microsoft.com/office/drawing/2014/main" id="{4E261855-235B-7B44-8B0F-6C14C1927979}"/>
              </a:ext>
            </a:extLst>
          </p:cNvPr>
          <p:cNvSpPr/>
          <p:nvPr userDrawn="1"/>
        </p:nvSpPr>
        <p:spPr>
          <a:xfrm>
            <a:off x="1"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a:p>
        </p:txBody>
      </p:sp>
      <p:cxnSp>
        <p:nvCxnSpPr>
          <p:cNvPr id="39" name="Straight Connector 38">
            <a:extLst>
              <a:ext uri="{FF2B5EF4-FFF2-40B4-BE49-F238E27FC236}">
                <a16:creationId xmlns:a16="http://schemas.microsoft.com/office/drawing/2014/main" id="{E794128B-BF4E-3042-9D11-945E0053E6CF}"/>
              </a:ext>
            </a:extLst>
          </p:cNvPr>
          <p:cNvCxnSpPr>
            <a:cxnSpLocks/>
          </p:cNvCxnSpPr>
          <p:nvPr userDrawn="1"/>
        </p:nvCxnSpPr>
        <p:spPr>
          <a:xfrm>
            <a:off x="800101" y="4155271"/>
            <a:ext cx="10569864"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31" name="Footer Placeholder 2">
            <a:extLst>
              <a:ext uri="{FF2B5EF4-FFF2-40B4-BE49-F238E27FC236}">
                <a16:creationId xmlns:a16="http://schemas.microsoft.com/office/drawing/2014/main" id="{B431CE3C-653B-854F-B4D8-53726CED810D}"/>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SECTION TITLE AND/OR DEPARTMENT</a:t>
            </a:r>
          </a:p>
        </p:txBody>
      </p:sp>
      <p:sp>
        <p:nvSpPr>
          <p:cNvPr id="32" name="Slide Number Placeholder 4">
            <a:extLst>
              <a:ext uri="{FF2B5EF4-FFF2-40B4-BE49-F238E27FC236}">
                <a16:creationId xmlns:a16="http://schemas.microsoft.com/office/drawing/2014/main" id="{DA7FDA96-A17A-EC4D-9B84-3B86175DBA69}"/>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481146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Break -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B1CE3-4FC1-7F40-94E2-3D59AD777FEA}"/>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7" name="Title Placeholder 1">
            <a:extLst>
              <a:ext uri="{FF2B5EF4-FFF2-40B4-BE49-F238E27FC236}">
                <a16:creationId xmlns:a16="http://schemas.microsoft.com/office/drawing/2014/main" id="{B0F7D61A-F64B-A54D-BB59-664075AAD214}"/>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14" name="Straight Connector 13">
            <a:extLst>
              <a:ext uri="{FF2B5EF4-FFF2-40B4-BE49-F238E27FC236}">
                <a16:creationId xmlns:a16="http://schemas.microsoft.com/office/drawing/2014/main" id="{15ED873E-EF4A-AA41-879F-A999947DC6EE}"/>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1303CCF5-F0DF-B84E-B762-8833E6E1ECCC}"/>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13" name="Graphic 12">
            <a:extLst>
              <a:ext uri="{FF2B5EF4-FFF2-40B4-BE49-F238E27FC236}">
                <a16:creationId xmlns:a16="http://schemas.microsoft.com/office/drawing/2014/main" id="{878055B4-64D2-A141-8225-4AE43EE068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6" name="Slide Number Placeholder 4">
            <a:extLst>
              <a:ext uri="{FF2B5EF4-FFF2-40B4-BE49-F238E27FC236}">
                <a16:creationId xmlns:a16="http://schemas.microsoft.com/office/drawing/2014/main" id="{964609BC-3782-1B45-B5C9-81147D48F7A2}"/>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1980009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Break - Red">
    <p:bg>
      <p:bgPr>
        <a:gradFill flip="none" rotWithShape="1">
          <a:gsLst>
            <a:gs pos="15000">
              <a:srgbClr val="E04F39"/>
            </a:gs>
            <a:gs pos="50000">
              <a:srgbClr val="AF2D24"/>
            </a:gs>
            <a:gs pos="100000">
              <a:srgbClr val="8C1515"/>
            </a:gs>
          </a:gsLst>
          <a:lin ang="8100000" scaled="1"/>
          <a:tileRect/>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A20A9C6-B7E0-A14E-8612-799EEFE4707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0"/>
            <a:ext cx="12192000" cy="6858000"/>
          </a:xfrm>
          <a:prstGeom prst="rect">
            <a:avLst/>
          </a:prstGeom>
        </p:spPr>
      </p:pic>
      <p:sp>
        <p:nvSpPr>
          <p:cNvPr id="29" name="Title Placeholder 1">
            <a:extLst>
              <a:ext uri="{FF2B5EF4-FFF2-40B4-BE49-F238E27FC236}">
                <a16:creationId xmlns:a16="http://schemas.microsoft.com/office/drawing/2014/main" id="{11044DB1-1F1F-F54A-885B-B9A9A1D97484}"/>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30" name="Straight Connector 29">
            <a:extLst>
              <a:ext uri="{FF2B5EF4-FFF2-40B4-BE49-F238E27FC236}">
                <a16:creationId xmlns:a16="http://schemas.microsoft.com/office/drawing/2014/main" id="{F74C6D2D-A81E-9F47-9F5F-69980193212A}"/>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 Placeholder 17">
            <a:extLst>
              <a:ext uri="{FF2B5EF4-FFF2-40B4-BE49-F238E27FC236}">
                <a16:creationId xmlns:a16="http://schemas.microsoft.com/office/drawing/2014/main" id="{EFE86010-BABE-CC4C-8E81-0811A426331C}"/>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8" name="Graphic 7">
            <a:extLst>
              <a:ext uri="{FF2B5EF4-FFF2-40B4-BE49-F238E27FC236}">
                <a16:creationId xmlns:a16="http://schemas.microsoft.com/office/drawing/2014/main" id="{FF24B99E-E59B-F747-895C-734FB9F763B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0" name="Slide Number Placeholder 4">
            <a:extLst>
              <a:ext uri="{FF2B5EF4-FFF2-40B4-BE49-F238E27FC236}">
                <a16:creationId xmlns:a16="http://schemas.microsoft.com/office/drawing/2014/main" id="{F4435610-EC60-074A-9273-14AEBF58C379}"/>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4176548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Break - Blue">
    <p:bg>
      <p:bgPr>
        <a:gradFill>
          <a:gsLst>
            <a:gs pos="50000">
              <a:srgbClr val="006983"/>
            </a:gs>
            <a:gs pos="0">
              <a:srgbClr val="1AA4BC"/>
            </a:gs>
            <a:gs pos="100000">
              <a:srgbClr val="013948"/>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683E79B-0704-6040-823D-63F8162CF1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0"/>
            <a:ext cx="12192000" cy="6858000"/>
          </a:xfrm>
          <a:prstGeom prst="rect">
            <a:avLst/>
          </a:prstGeom>
        </p:spPr>
      </p:pic>
      <p:sp>
        <p:nvSpPr>
          <p:cNvPr id="23" name="Title Placeholder 1">
            <a:extLst>
              <a:ext uri="{FF2B5EF4-FFF2-40B4-BE49-F238E27FC236}">
                <a16:creationId xmlns:a16="http://schemas.microsoft.com/office/drawing/2014/main" id="{EFF19B41-64C1-4346-89EC-6088CB0FD1D3}"/>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24" name="Straight Connector 23">
            <a:extLst>
              <a:ext uri="{FF2B5EF4-FFF2-40B4-BE49-F238E27FC236}">
                <a16:creationId xmlns:a16="http://schemas.microsoft.com/office/drawing/2014/main" id="{DC9A055E-816F-1843-8943-290D8159EA4B}"/>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D13A7343-8C6F-FE42-959D-87295061296B}"/>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8" name="Graphic 7">
            <a:extLst>
              <a:ext uri="{FF2B5EF4-FFF2-40B4-BE49-F238E27FC236}">
                <a16:creationId xmlns:a16="http://schemas.microsoft.com/office/drawing/2014/main" id="{2B018488-E202-1341-9069-57504821BF5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0" name="Slide Number Placeholder 4">
            <a:extLst>
              <a:ext uri="{FF2B5EF4-FFF2-40B4-BE49-F238E27FC236}">
                <a16:creationId xmlns:a16="http://schemas.microsoft.com/office/drawing/2014/main" id="{BF4B104F-EFA8-CB43-9203-39906CD71B3E}"/>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2839300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Break - Purple">
    <p:bg>
      <p:bgPr>
        <a:gradFill>
          <a:gsLst>
            <a:gs pos="50000">
              <a:srgbClr val="877F7A"/>
            </a:gs>
            <a:gs pos="0">
              <a:srgbClr val="B6B1A9"/>
            </a:gs>
            <a:gs pos="100000">
              <a:srgbClr val="544948"/>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D7428E3-8390-A845-9BB2-8625FA4411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0"/>
            <a:ext cx="12192000" cy="6858000"/>
          </a:xfrm>
          <a:prstGeom prst="rect">
            <a:avLst/>
          </a:prstGeom>
        </p:spPr>
      </p:pic>
      <p:sp>
        <p:nvSpPr>
          <p:cNvPr id="23" name="Title Placeholder 1">
            <a:extLst>
              <a:ext uri="{FF2B5EF4-FFF2-40B4-BE49-F238E27FC236}">
                <a16:creationId xmlns:a16="http://schemas.microsoft.com/office/drawing/2014/main" id="{463962DC-11C4-EE4E-B407-A6BE2A977358}"/>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24" name="Straight Connector 23">
            <a:extLst>
              <a:ext uri="{FF2B5EF4-FFF2-40B4-BE49-F238E27FC236}">
                <a16:creationId xmlns:a16="http://schemas.microsoft.com/office/drawing/2014/main" id="{AFD9DC38-50ED-364F-8200-296C6F0AAEA5}"/>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882308EF-B172-754F-82A9-C15D20DD8B1D}"/>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8" name="Graphic 7">
            <a:extLst>
              <a:ext uri="{FF2B5EF4-FFF2-40B4-BE49-F238E27FC236}">
                <a16:creationId xmlns:a16="http://schemas.microsoft.com/office/drawing/2014/main" id="{C8DBB6D1-E459-2A41-B4E5-75DC563945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0" name="Slide Number Placeholder 4">
            <a:extLst>
              <a:ext uri="{FF2B5EF4-FFF2-40B4-BE49-F238E27FC236}">
                <a16:creationId xmlns:a16="http://schemas.microsoft.com/office/drawing/2014/main" id="{30E48DE4-5CA8-2649-9A47-01577CE05FC8}"/>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755132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Break - Orange">
    <p:bg>
      <p:bgPr>
        <a:gradFill>
          <a:gsLst>
            <a:gs pos="38000">
              <a:srgbClr val="F4B12F"/>
            </a:gs>
            <a:gs pos="0">
              <a:srgbClr val="FEDD5C"/>
            </a:gs>
            <a:gs pos="78000">
              <a:srgbClr val="E98300"/>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5ECA6C5-FDF2-4A45-8223-10F0CF4E7A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0"/>
            <a:ext cx="12192000" cy="6858000"/>
          </a:xfrm>
          <a:prstGeom prst="rect">
            <a:avLst/>
          </a:prstGeom>
        </p:spPr>
      </p:pic>
      <p:sp>
        <p:nvSpPr>
          <p:cNvPr id="23" name="Title Placeholder 1">
            <a:extLst>
              <a:ext uri="{FF2B5EF4-FFF2-40B4-BE49-F238E27FC236}">
                <a16:creationId xmlns:a16="http://schemas.microsoft.com/office/drawing/2014/main" id="{C228316B-CE90-414C-9EF5-CC70896BC57A}"/>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24" name="Straight Connector 23">
            <a:extLst>
              <a:ext uri="{FF2B5EF4-FFF2-40B4-BE49-F238E27FC236}">
                <a16:creationId xmlns:a16="http://schemas.microsoft.com/office/drawing/2014/main" id="{925A5200-D8C2-3D4F-BD62-EE66B1852AE1}"/>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305FAE5E-1170-464B-9043-75C93547E347}"/>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8" name="Graphic 7">
            <a:extLst>
              <a:ext uri="{FF2B5EF4-FFF2-40B4-BE49-F238E27FC236}">
                <a16:creationId xmlns:a16="http://schemas.microsoft.com/office/drawing/2014/main" id="{7AC44568-BE93-894D-9A93-C4BBE62E781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0" name="Slide Number Placeholder 4">
            <a:extLst>
              <a:ext uri="{FF2B5EF4-FFF2-40B4-BE49-F238E27FC236}">
                <a16:creationId xmlns:a16="http://schemas.microsoft.com/office/drawing/2014/main" id="{7E59CF0E-4905-2F4E-979E-C7C6BC30B2AD}"/>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33049316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Break - Green">
    <p:bg>
      <p:bgPr>
        <a:gradFill>
          <a:gsLst>
            <a:gs pos="50000">
              <a:srgbClr val="59B06D"/>
            </a:gs>
            <a:gs pos="0">
              <a:srgbClr val="8AC751"/>
            </a:gs>
            <a:gs pos="100000">
              <a:srgbClr val="279989"/>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00965A0-BB98-7E46-B035-8A412F69CF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0"/>
            <a:ext cx="12192000" cy="6858000"/>
          </a:xfrm>
          <a:prstGeom prst="rect">
            <a:avLst/>
          </a:prstGeom>
        </p:spPr>
      </p:pic>
      <p:sp>
        <p:nvSpPr>
          <p:cNvPr id="23" name="Title Placeholder 1">
            <a:extLst>
              <a:ext uri="{FF2B5EF4-FFF2-40B4-BE49-F238E27FC236}">
                <a16:creationId xmlns:a16="http://schemas.microsoft.com/office/drawing/2014/main" id="{F2974844-19DE-454E-8098-3A96553F863C}"/>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a:t>Click to edit Section Title</a:t>
            </a:r>
          </a:p>
        </p:txBody>
      </p:sp>
      <p:cxnSp>
        <p:nvCxnSpPr>
          <p:cNvPr id="24" name="Straight Connector 23">
            <a:extLst>
              <a:ext uri="{FF2B5EF4-FFF2-40B4-BE49-F238E27FC236}">
                <a16:creationId xmlns:a16="http://schemas.microsoft.com/office/drawing/2014/main" id="{481E5EE6-63F9-5048-909D-64194E342317}"/>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480D6C41-EAB5-5C44-84B5-42A1F749D9C4}"/>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bg1"/>
                </a:solidFill>
              </a:defRPr>
            </a:lvl1pPr>
          </a:lstStyle>
          <a:p>
            <a:pPr lvl="0"/>
            <a:r>
              <a:rPr lang="en-US"/>
              <a:t>1</a:t>
            </a:r>
          </a:p>
        </p:txBody>
      </p:sp>
      <p:pic>
        <p:nvPicPr>
          <p:cNvPr id="8" name="Graphic 7">
            <a:extLst>
              <a:ext uri="{FF2B5EF4-FFF2-40B4-BE49-F238E27FC236}">
                <a16:creationId xmlns:a16="http://schemas.microsoft.com/office/drawing/2014/main" id="{C66F8C2E-831C-D145-BA5C-83A43BBC19F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4"/>
            <a:ext cx="643152" cy="212519"/>
          </a:xfrm>
          <a:prstGeom prst="rect">
            <a:avLst/>
          </a:prstGeom>
        </p:spPr>
      </p:pic>
      <p:sp>
        <p:nvSpPr>
          <p:cNvPr id="10" name="Slide Number Placeholder 4">
            <a:extLst>
              <a:ext uri="{FF2B5EF4-FFF2-40B4-BE49-F238E27FC236}">
                <a16:creationId xmlns:a16="http://schemas.microsoft.com/office/drawing/2014/main" id="{FAED9176-3B17-2F46-9F1E-7CCA21A0D2A5}"/>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18338386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Break - Printable">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3" name="Title Placeholder 1">
            <a:extLst>
              <a:ext uri="{FF2B5EF4-FFF2-40B4-BE49-F238E27FC236}">
                <a16:creationId xmlns:a16="http://schemas.microsoft.com/office/drawing/2014/main" id="{F2974844-19DE-454E-8098-3A96553F863C}"/>
              </a:ext>
            </a:extLst>
          </p:cNvPr>
          <p:cNvSpPr>
            <a:spLocks noGrp="1"/>
          </p:cNvSpPr>
          <p:nvPr>
            <p:ph type="title" hasCustomPrompt="1"/>
          </p:nvPr>
        </p:nvSpPr>
        <p:spPr>
          <a:xfrm>
            <a:off x="800100" y="2615994"/>
            <a:ext cx="10553700" cy="1213729"/>
          </a:xfrm>
          <a:prstGeom prst="rect">
            <a:avLst/>
          </a:prstGeom>
        </p:spPr>
        <p:txBody>
          <a:bodyPr vert="horz" lIns="0" tIns="45720" rIns="91440" bIns="45720" rtlCol="0" anchor="t">
            <a:normAutofit/>
          </a:bodyPr>
          <a:lstStyle>
            <a:lvl1pPr>
              <a:defRPr>
                <a:solidFill>
                  <a:srgbClr val="8C1515"/>
                </a:solidFill>
              </a:defRPr>
            </a:lvl1pPr>
          </a:lstStyle>
          <a:p>
            <a:r>
              <a:rPr lang="en-US"/>
              <a:t>Click to edit Section Title</a:t>
            </a:r>
          </a:p>
        </p:txBody>
      </p:sp>
      <p:cxnSp>
        <p:nvCxnSpPr>
          <p:cNvPr id="24" name="Straight Connector 23">
            <a:extLst>
              <a:ext uri="{FF2B5EF4-FFF2-40B4-BE49-F238E27FC236}">
                <a16:creationId xmlns:a16="http://schemas.microsoft.com/office/drawing/2014/main" id="{481E5EE6-63F9-5048-909D-64194E342317}"/>
              </a:ext>
            </a:extLst>
          </p:cNvPr>
          <p:cNvCxnSpPr>
            <a:cxnSpLocks/>
          </p:cNvCxnSpPr>
          <p:nvPr userDrawn="1"/>
        </p:nvCxnSpPr>
        <p:spPr>
          <a:xfrm>
            <a:off x="800100" y="2522007"/>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480D6C41-EAB5-5C44-84B5-42A1F749D9C4}"/>
              </a:ext>
            </a:extLst>
          </p:cNvPr>
          <p:cNvSpPr>
            <a:spLocks noGrp="1"/>
          </p:cNvSpPr>
          <p:nvPr>
            <p:ph type="body" sz="quarter" idx="10" hasCustomPrompt="1"/>
          </p:nvPr>
        </p:nvSpPr>
        <p:spPr>
          <a:xfrm>
            <a:off x="800101" y="1273091"/>
            <a:ext cx="1460711" cy="1243012"/>
          </a:xfrm>
        </p:spPr>
        <p:txBody>
          <a:bodyPr anchor="b">
            <a:normAutofit/>
          </a:bodyPr>
          <a:lstStyle>
            <a:lvl1pPr>
              <a:defRPr sz="5998">
                <a:solidFill>
                  <a:schemeClr val="tx1">
                    <a:lumMod val="75000"/>
                    <a:lumOff val="25000"/>
                  </a:schemeClr>
                </a:solidFill>
              </a:defRPr>
            </a:lvl1pPr>
          </a:lstStyle>
          <a:p>
            <a:pPr lvl="0"/>
            <a:r>
              <a:rPr lang="en-US"/>
              <a:t>1</a:t>
            </a:r>
          </a:p>
        </p:txBody>
      </p:sp>
      <p:sp>
        <p:nvSpPr>
          <p:cNvPr id="8" name="Rectangle 7">
            <a:extLst>
              <a:ext uri="{FF2B5EF4-FFF2-40B4-BE49-F238E27FC236}">
                <a16:creationId xmlns:a16="http://schemas.microsoft.com/office/drawing/2014/main" id="{A03A7A72-794E-0647-AE60-3B31B0A1D037}"/>
              </a:ext>
            </a:extLst>
          </p:cNvPr>
          <p:cNvSpPr/>
          <p:nvPr userDrawn="1"/>
        </p:nvSpPr>
        <p:spPr>
          <a:xfrm>
            <a:off x="1"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a:p>
        </p:txBody>
      </p:sp>
      <p:sp>
        <p:nvSpPr>
          <p:cNvPr id="9" name="Slide Number Placeholder 4">
            <a:extLst>
              <a:ext uri="{FF2B5EF4-FFF2-40B4-BE49-F238E27FC236}">
                <a16:creationId xmlns:a16="http://schemas.microsoft.com/office/drawing/2014/main" id="{A970BDE4-8E2B-624F-A4CB-8953401A8768}"/>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2856350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Slide - 1 Column">
    <p:bg>
      <p:bgPr>
        <a:solidFill>
          <a:schemeClr val="bg1"/>
        </a:solidFill>
        <a:effectLst/>
      </p:bgPr>
    </p:bg>
    <p:spTree>
      <p:nvGrpSpPr>
        <p:cNvPr id="1" name=""/>
        <p:cNvGrpSpPr/>
        <p:nvPr/>
      </p:nvGrpSpPr>
      <p:grpSpPr>
        <a:xfrm>
          <a:off x="0" y="0"/>
          <a:ext cx="0" cy="0"/>
          <a:chOff x="0" y="0"/>
          <a:chExt cx="0" cy="0"/>
        </a:xfrm>
      </p:grpSpPr>
      <p:sp>
        <p:nvSpPr>
          <p:cNvPr id="10" name="Text Placeholder 10">
            <a:extLst>
              <a:ext uri="{FF2B5EF4-FFF2-40B4-BE49-F238E27FC236}">
                <a16:creationId xmlns:a16="http://schemas.microsoft.com/office/drawing/2014/main" id="{C344577E-F773-6C4C-AE60-FB719D99A48A}"/>
              </a:ext>
            </a:extLst>
          </p:cNvPr>
          <p:cNvSpPr>
            <a:spLocks noGrp="1"/>
          </p:cNvSpPr>
          <p:nvPr>
            <p:ph type="body" sz="quarter" idx="13" hasCustomPrompt="1"/>
          </p:nvPr>
        </p:nvSpPr>
        <p:spPr>
          <a:xfrm>
            <a:off x="800100" y="1110216"/>
            <a:ext cx="1055370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11" name="Title Placeholder 1">
            <a:extLst>
              <a:ext uri="{FF2B5EF4-FFF2-40B4-BE49-F238E27FC236}">
                <a16:creationId xmlns:a16="http://schemas.microsoft.com/office/drawing/2014/main" id="{7C9BA041-A961-B54B-BD07-995D6718F7EB}"/>
              </a:ext>
            </a:extLst>
          </p:cNvPr>
          <p:cNvSpPr>
            <a:spLocks noGrp="1"/>
          </p:cNvSpPr>
          <p:nvPr>
            <p:ph type="title" hasCustomPrompt="1"/>
          </p:nvPr>
        </p:nvSpPr>
        <p:spPr>
          <a:xfrm>
            <a:off x="800100" y="266701"/>
            <a:ext cx="10553700" cy="632152"/>
          </a:xfrm>
          <a:prstGeom prst="rect">
            <a:avLst/>
          </a:prstGeom>
        </p:spPr>
        <p:txBody>
          <a:bodyPr vert="horz" lIns="0" tIns="45720" rIns="91440" bIns="45720" rtlCol="0" anchor="b">
            <a:normAutofit/>
          </a:bodyPr>
          <a:lstStyle>
            <a:lvl1pPr>
              <a:defRPr sz="3199"/>
            </a:lvl1pPr>
          </a:lstStyle>
          <a:p>
            <a:r>
              <a:rPr lang="en-US"/>
              <a:t>Click to edit title style</a:t>
            </a:r>
          </a:p>
        </p:txBody>
      </p:sp>
      <p:cxnSp>
        <p:nvCxnSpPr>
          <p:cNvPr id="14" name="Straight Connector 13">
            <a:extLst>
              <a:ext uri="{FF2B5EF4-FFF2-40B4-BE49-F238E27FC236}">
                <a16:creationId xmlns:a16="http://schemas.microsoft.com/office/drawing/2014/main" id="{C8389983-A0A6-C548-B38F-3D123AFC7D3D}"/>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5BB537D-0377-5545-B569-90793CDE1EC6}"/>
              </a:ext>
            </a:extLst>
          </p:cNvPr>
          <p:cNvSpPr>
            <a:spLocks noGrp="1"/>
          </p:cNvSpPr>
          <p:nvPr>
            <p:ph type="body" sz="quarter" idx="16"/>
          </p:nvPr>
        </p:nvSpPr>
        <p:spPr>
          <a:xfrm>
            <a:off x="800100" y="1605068"/>
            <a:ext cx="10553700" cy="4452832"/>
          </a:xfrm>
        </p:spPr>
        <p:txBody>
          <a:bodyPr/>
          <a:lstStyle>
            <a:lvl1pPr>
              <a:lnSpc>
                <a:spcPct val="120000"/>
              </a:lnSpc>
              <a:defRPr>
                <a:solidFill>
                  <a:schemeClr val="tx1">
                    <a:lumMod val="75000"/>
                    <a:lumOff val="25000"/>
                  </a:schemeClr>
                </a:solidFill>
              </a:defRPr>
            </a:lvl1pPr>
            <a:lvl2pPr>
              <a:lnSpc>
                <a:spcPct val="120000"/>
              </a:lnSpc>
              <a:defRPr>
                <a:solidFill>
                  <a:schemeClr val="tx1">
                    <a:lumMod val="75000"/>
                    <a:lumOff val="25000"/>
                  </a:schemeClr>
                </a:solidFill>
              </a:defRPr>
            </a:lvl2pPr>
            <a:lvl3pPr>
              <a:lnSpc>
                <a:spcPct val="120000"/>
              </a:lnSpc>
              <a:defRPr>
                <a:solidFill>
                  <a:schemeClr val="tx1">
                    <a:lumMod val="75000"/>
                    <a:lumOff val="25000"/>
                  </a:schemeClr>
                </a:solidFill>
              </a:defRPr>
            </a:lvl3pPr>
            <a:lvl4pPr>
              <a:lnSpc>
                <a:spcPct val="120000"/>
              </a:lnSpc>
              <a:defRPr>
                <a:solidFill>
                  <a:schemeClr val="tx1">
                    <a:lumMod val="75000"/>
                    <a:lumOff val="25000"/>
                  </a:schemeClr>
                </a:solidFill>
              </a:defRPr>
            </a:lvl4pPr>
            <a:lvl5pPr>
              <a:lnSpc>
                <a:spcPct val="120000"/>
              </a:lnSpc>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2">
            <a:extLst>
              <a:ext uri="{FF2B5EF4-FFF2-40B4-BE49-F238E27FC236}">
                <a16:creationId xmlns:a16="http://schemas.microsoft.com/office/drawing/2014/main" id="{07D5798C-8E10-C74E-AF93-6DB41CB88422}"/>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9" name="Slide Number Placeholder 4">
            <a:extLst>
              <a:ext uri="{FF2B5EF4-FFF2-40B4-BE49-F238E27FC236}">
                <a16:creationId xmlns:a16="http://schemas.microsoft.com/office/drawing/2014/main" id="{DFBC5010-DCB3-A04E-8966-BD99F4CA7913}"/>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3146542541"/>
      </p:ext>
    </p:extLst>
  </p:cSld>
  <p:clrMapOvr>
    <a:masterClrMapping/>
  </p:clrMapOvr>
  <p:extLst>
    <p:ext uri="{DCECCB84-F9BA-43D5-87BE-67443E8EF086}">
      <p15:sldGuideLst xmlns:p15="http://schemas.microsoft.com/office/powerpoint/2012/main">
        <p15:guide id="1" orient="horz" pos="4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Slide - 2 Colum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05D77D-02D2-0A4A-B662-340A279B3024}"/>
              </a:ext>
            </a:extLst>
          </p:cNvPr>
          <p:cNvSpPr>
            <a:spLocks noGrp="1"/>
          </p:cNvSpPr>
          <p:nvPr>
            <p:ph type="body" sz="quarter" idx="18"/>
          </p:nvPr>
        </p:nvSpPr>
        <p:spPr>
          <a:xfrm>
            <a:off x="800101" y="1602940"/>
            <a:ext cx="5157788" cy="445496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58831074-BFE8-E940-B6D2-40437D955E70}"/>
              </a:ext>
            </a:extLst>
          </p:cNvPr>
          <p:cNvSpPr>
            <a:spLocks noGrp="1"/>
          </p:cNvSpPr>
          <p:nvPr>
            <p:ph type="body" sz="quarter" idx="19"/>
          </p:nvPr>
        </p:nvSpPr>
        <p:spPr>
          <a:xfrm>
            <a:off x="6229940" y="1602938"/>
            <a:ext cx="5157788" cy="44549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38C6F662-BE8D-574E-9039-3649A47F3602}"/>
              </a:ext>
            </a:extLst>
          </p:cNvPr>
          <p:cNvSpPr>
            <a:spLocks noGrp="1"/>
          </p:cNvSpPr>
          <p:nvPr>
            <p:ph type="body" sz="quarter" idx="13" hasCustomPrompt="1"/>
          </p:nvPr>
        </p:nvSpPr>
        <p:spPr>
          <a:xfrm>
            <a:off x="794904" y="1107621"/>
            <a:ext cx="5164831"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21" name="Text Placeholder 10">
            <a:extLst>
              <a:ext uri="{FF2B5EF4-FFF2-40B4-BE49-F238E27FC236}">
                <a16:creationId xmlns:a16="http://schemas.microsoft.com/office/drawing/2014/main" id="{77B1BD67-B703-304C-B5D8-8E503921F41C}"/>
              </a:ext>
            </a:extLst>
          </p:cNvPr>
          <p:cNvSpPr>
            <a:spLocks noGrp="1"/>
          </p:cNvSpPr>
          <p:nvPr>
            <p:ph type="body" sz="quarter" idx="16" hasCustomPrompt="1"/>
          </p:nvPr>
        </p:nvSpPr>
        <p:spPr>
          <a:xfrm>
            <a:off x="6234170" y="1107621"/>
            <a:ext cx="5162925"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12" name="Title Placeholder 1">
            <a:extLst>
              <a:ext uri="{FF2B5EF4-FFF2-40B4-BE49-F238E27FC236}">
                <a16:creationId xmlns:a16="http://schemas.microsoft.com/office/drawing/2014/main" id="{D946FC1E-D9A3-3742-A732-A38CF0B81B69}"/>
              </a:ext>
            </a:extLst>
          </p:cNvPr>
          <p:cNvSpPr>
            <a:spLocks noGrp="1"/>
          </p:cNvSpPr>
          <p:nvPr>
            <p:ph type="title" hasCustomPrompt="1"/>
          </p:nvPr>
        </p:nvSpPr>
        <p:spPr>
          <a:xfrm>
            <a:off x="800100" y="266701"/>
            <a:ext cx="10596995" cy="632152"/>
          </a:xfrm>
          <a:prstGeom prst="rect">
            <a:avLst/>
          </a:prstGeom>
        </p:spPr>
        <p:txBody>
          <a:bodyPr vert="horz" lIns="0" tIns="45720" rIns="91440" bIns="45720" rtlCol="0" anchor="b">
            <a:normAutofit/>
          </a:bodyPr>
          <a:lstStyle>
            <a:lvl1pPr>
              <a:defRPr sz="3199"/>
            </a:lvl1pPr>
          </a:lstStyle>
          <a:p>
            <a:r>
              <a:rPr lang="en-US"/>
              <a:t>Click to edit title style</a:t>
            </a:r>
          </a:p>
        </p:txBody>
      </p:sp>
      <p:cxnSp>
        <p:nvCxnSpPr>
          <p:cNvPr id="13" name="Straight Connector 12">
            <a:extLst>
              <a:ext uri="{FF2B5EF4-FFF2-40B4-BE49-F238E27FC236}">
                <a16:creationId xmlns:a16="http://schemas.microsoft.com/office/drawing/2014/main" id="{5496BBAF-C975-F54C-A45C-3A099A01DC59}"/>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9" name="Footer Placeholder 2">
            <a:extLst>
              <a:ext uri="{FF2B5EF4-FFF2-40B4-BE49-F238E27FC236}">
                <a16:creationId xmlns:a16="http://schemas.microsoft.com/office/drawing/2014/main" id="{59BAECB2-1BD6-F541-B86F-086745C04434}"/>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14" name="Slide Number Placeholder 4">
            <a:extLst>
              <a:ext uri="{FF2B5EF4-FFF2-40B4-BE49-F238E27FC236}">
                <a16:creationId xmlns:a16="http://schemas.microsoft.com/office/drawing/2014/main" id="{6D04B276-E79E-D643-8B65-21EAF4564A50}"/>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Tree>
    <p:extLst>
      <p:ext uri="{BB962C8B-B14F-4D97-AF65-F5344CB8AC3E}">
        <p14:creationId xmlns:p14="http://schemas.microsoft.com/office/powerpoint/2010/main" val="1752459205"/>
      </p:ext>
    </p:extLst>
  </p:cSld>
  <p:clrMapOvr>
    <a:masterClrMapping/>
  </p:clrMapOvr>
  <p:extLst>
    <p:ext uri="{DCECCB84-F9BA-43D5-87BE-67443E8EF086}">
      <p15:sldGuideLst xmlns:p15="http://schemas.microsoft.com/office/powerpoint/2012/main">
        <p15:guide id="1" pos="7176">
          <p15:clr>
            <a:srgbClr val="FBAE40"/>
          </p15:clr>
        </p15:guide>
        <p15:guide id="2" orient="horz" pos="888">
          <p15:clr>
            <a:srgbClr val="FBAE40"/>
          </p15:clr>
        </p15:guide>
        <p15:guide id="3" orient="horz" pos="38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Slide - One Image">
    <p:bg>
      <p:bgPr>
        <a:solidFill>
          <a:schemeClr val="bg1"/>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540163D6-781A-724D-8FD5-B6254B8285EF}"/>
              </a:ext>
            </a:extLst>
          </p:cNvPr>
          <p:cNvSpPr>
            <a:spLocks noGrp="1"/>
          </p:cNvSpPr>
          <p:nvPr>
            <p:ph type="pic" idx="1"/>
          </p:nvPr>
        </p:nvSpPr>
        <p:spPr>
          <a:xfrm>
            <a:off x="800100" y="1107621"/>
            <a:ext cx="6929879" cy="4950264"/>
          </a:xfrm>
          <a:noFill/>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19" name="Text Placeholder 10">
            <a:extLst>
              <a:ext uri="{FF2B5EF4-FFF2-40B4-BE49-F238E27FC236}">
                <a16:creationId xmlns:a16="http://schemas.microsoft.com/office/drawing/2014/main" id="{D7304A26-5011-724E-8C96-DFA08D60CFCA}"/>
              </a:ext>
            </a:extLst>
          </p:cNvPr>
          <p:cNvSpPr>
            <a:spLocks noGrp="1"/>
          </p:cNvSpPr>
          <p:nvPr>
            <p:ph type="body" sz="quarter" idx="13" hasCustomPrompt="1"/>
          </p:nvPr>
        </p:nvSpPr>
        <p:spPr>
          <a:xfrm>
            <a:off x="7980362" y="1107621"/>
            <a:ext cx="3373438"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22" name="Text Placeholder 21">
            <a:extLst>
              <a:ext uri="{FF2B5EF4-FFF2-40B4-BE49-F238E27FC236}">
                <a16:creationId xmlns:a16="http://schemas.microsoft.com/office/drawing/2014/main" id="{DA0C1017-97FA-6D48-9A0D-090E555BB0D3}"/>
              </a:ext>
            </a:extLst>
          </p:cNvPr>
          <p:cNvSpPr>
            <a:spLocks noGrp="1"/>
          </p:cNvSpPr>
          <p:nvPr>
            <p:ph type="body" sz="quarter" idx="18"/>
          </p:nvPr>
        </p:nvSpPr>
        <p:spPr>
          <a:xfrm>
            <a:off x="7980364" y="1602472"/>
            <a:ext cx="3373437" cy="4455415"/>
          </a:xfrm>
        </p:spPr>
        <p:txBody>
          <a:bodyPr/>
          <a:lstStyle>
            <a:lvl1pPr>
              <a:defRPr sz="14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p:txBody>
      </p:sp>
      <p:sp>
        <p:nvSpPr>
          <p:cNvPr id="8" name="Footer Placeholder 2">
            <a:extLst>
              <a:ext uri="{FF2B5EF4-FFF2-40B4-BE49-F238E27FC236}">
                <a16:creationId xmlns:a16="http://schemas.microsoft.com/office/drawing/2014/main" id="{56ED1B33-7460-3149-A78A-7698175DDCD9}"/>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10" name="Slide Number Placeholder 4">
            <a:extLst>
              <a:ext uri="{FF2B5EF4-FFF2-40B4-BE49-F238E27FC236}">
                <a16:creationId xmlns:a16="http://schemas.microsoft.com/office/drawing/2014/main" id="{4A5F029E-3019-A841-8F95-BDEC2121B480}"/>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
        <p:nvSpPr>
          <p:cNvPr id="18" name="Title Placeholder 1">
            <a:extLst>
              <a:ext uri="{FF2B5EF4-FFF2-40B4-BE49-F238E27FC236}">
                <a16:creationId xmlns:a16="http://schemas.microsoft.com/office/drawing/2014/main" id="{84919F97-4951-B143-AC5E-0B468673D1D2}"/>
              </a:ext>
            </a:extLst>
          </p:cNvPr>
          <p:cNvSpPr>
            <a:spLocks noGrp="1"/>
          </p:cNvSpPr>
          <p:nvPr>
            <p:ph type="title" hasCustomPrompt="1"/>
          </p:nvPr>
        </p:nvSpPr>
        <p:spPr>
          <a:xfrm>
            <a:off x="800100" y="266701"/>
            <a:ext cx="10596995" cy="632152"/>
          </a:xfrm>
          <a:prstGeom prst="rect">
            <a:avLst/>
          </a:prstGeom>
        </p:spPr>
        <p:txBody>
          <a:bodyPr vert="horz" lIns="0" tIns="45720" rIns="91440" bIns="45720" rtlCol="0" anchor="b">
            <a:normAutofit/>
          </a:bodyPr>
          <a:lstStyle>
            <a:lvl1pPr>
              <a:defRPr sz="3199"/>
            </a:lvl1pPr>
          </a:lstStyle>
          <a:p>
            <a:r>
              <a:rPr lang="en-US"/>
              <a:t>Click to edit title style</a:t>
            </a:r>
          </a:p>
        </p:txBody>
      </p:sp>
      <p:cxnSp>
        <p:nvCxnSpPr>
          <p:cNvPr id="20" name="Straight Connector 19">
            <a:extLst>
              <a:ext uri="{FF2B5EF4-FFF2-40B4-BE49-F238E27FC236}">
                <a16:creationId xmlns:a16="http://schemas.microsoft.com/office/drawing/2014/main" id="{5128D1B1-345A-8D4A-BEEE-A61D73DC57E2}"/>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015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Slide - 2 Images">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B69DD78-AB21-8741-ACA7-AABC6E30C27E}"/>
              </a:ext>
            </a:extLst>
          </p:cNvPr>
          <p:cNvSpPr>
            <a:spLocks noGrp="1"/>
          </p:cNvSpPr>
          <p:nvPr>
            <p:ph type="pic" idx="1"/>
          </p:nvPr>
        </p:nvSpPr>
        <p:spPr>
          <a:xfrm>
            <a:off x="800100" y="1107622"/>
            <a:ext cx="5143050" cy="3190048"/>
          </a:xfrm>
          <a:noFill/>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9" name="Picture Placeholder 2">
            <a:extLst>
              <a:ext uri="{FF2B5EF4-FFF2-40B4-BE49-F238E27FC236}">
                <a16:creationId xmlns:a16="http://schemas.microsoft.com/office/drawing/2014/main" id="{9282E36C-003D-C146-8F50-BAC426D28156}"/>
              </a:ext>
            </a:extLst>
          </p:cNvPr>
          <p:cNvSpPr>
            <a:spLocks noGrp="1"/>
          </p:cNvSpPr>
          <p:nvPr>
            <p:ph type="pic" idx="12"/>
          </p:nvPr>
        </p:nvSpPr>
        <p:spPr>
          <a:xfrm>
            <a:off x="6229940" y="1107622"/>
            <a:ext cx="5123861" cy="3190049"/>
          </a:xfrm>
          <a:noFill/>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3" name="Text Placeholder 2">
            <a:extLst>
              <a:ext uri="{FF2B5EF4-FFF2-40B4-BE49-F238E27FC236}">
                <a16:creationId xmlns:a16="http://schemas.microsoft.com/office/drawing/2014/main" id="{C87B58ED-6D9B-DC46-8A83-DC202AB3DEFF}"/>
              </a:ext>
            </a:extLst>
          </p:cNvPr>
          <p:cNvSpPr>
            <a:spLocks noGrp="1"/>
          </p:cNvSpPr>
          <p:nvPr>
            <p:ph type="body" sz="quarter" idx="13" hasCustomPrompt="1"/>
          </p:nvPr>
        </p:nvSpPr>
        <p:spPr>
          <a:xfrm>
            <a:off x="800100" y="4955454"/>
            <a:ext cx="5143050" cy="1102433"/>
          </a:xfrm>
        </p:spPr>
        <p:txBody>
          <a:bodyPr/>
          <a:lstStyle>
            <a:lvl1pPr>
              <a:defRPr sz="1400">
                <a:solidFill>
                  <a:schemeClr val="tx1">
                    <a:lumMod val="75000"/>
                    <a:lumOff val="25000"/>
                  </a:schemeClr>
                </a:solidFill>
              </a:defRPr>
            </a:lvl1pPr>
          </a:lstStyle>
          <a:p>
            <a:pPr lvl="0"/>
            <a:r>
              <a:rPr lang="en-US"/>
              <a:t>Click to edit text style</a:t>
            </a:r>
          </a:p>
        </p:txBody>
      </p:sp>
      <p:sp>
        <p:nvSpPr>
          <p:cNvPr id="21" name="Text Placeholder 10">
            <a:extLst>
              <a:ext uri="{FF2B5EF4-FFF2-40B4-BE49-F238E27FC236}">
                <a16:creationId xmlns:a16="http://schemas.microsoft.com/office/drawing/2014/main" id="{A9B038D1-16A3-5F4B-8682-B082506EFD71}"/>
              </a:ext>
            </a:extLst>
          </p:cNvPr>
          <p:cNvSpPr>
            <a:spLocks noGrp="1"/>
          </p:cNvSpPr>
          <p:nvPr>
            <p:ph type="body" sz="quarter" idx="15" hasCustomPrompt="1"/>
          </p:nvPr>
        </p:nvSpPr>
        <p:spPr>
          <a:xfrm>
            <a:off x="800100" y="4482939"/>
            <a:ext cx="514305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26" name="Text Placeholder 2">
            <a:extLst>
              <a:ext uri="{FF2B5EF4-FFF2-40B4-BE49-F238E27FC236}">
                <a16:creationId xmlns:a16="http://schemas.microsoft.com/office/drawing/2014/main" id="{A2372518-BEFC-5C4C-8BF4-241FFDBF093D}"/>
              </a:ext>
            </a:extLst>
          </p:cNvPr>
          <p:cNvSpPr>
            <a:spLocks noGrp="1"/>
          </p:cNvSpPr>
          <p:nvPr>
            <p:ph type="body" sz="quarter" idx="16" hasCustomPrompt="1"/>
          </p:nvPr>
        </p:nvSpPr>
        <p:spPr>
          <a:xfrm>
            <a:off x="6237423" y="4955454"/>
            <a:ext cx="5143050" cy="1102433"/>
          </a:xfrm>
        </p:spPr>
        <p:txBody>
          <a:bodyPr/>
          <a:lstStyle>
            <a:lvl1pPr>
              <a:defRPr sz="1400">
                <a:solidFill>
                  <a:schemeClr val="tx1">
                    <a:lumMod val="75000"/>
                    <a:lumOff val="25000"/>
                  </a:schemeClr>
                </a:solidFill>
              </a:defRPr>
            </a:lvl1pPr>
          </a:lstStyle>
          <a:p>
            <a:pPr lvl="0"/>
            <a:r>
              <a:rPr lang="en-US"/>
              <a:t>Click to edit text style</a:t>
            </a:r>
          </a:p>
        </p:txBody>
      </p:sp>
      <p:sp>
        <p:nvSpPr>
          <p:cNvPr id="27" name="Text Placeholder 10">
            <a:extLst>
              <a:ext uri="{FF2B5EF4-FFF2-40B4-BE49-F238E27FC236}">
                <a16:creationId xmlns:a16="http://schemas.microsoft.com/office/drawing/2014/main" id="{0D4ED423-5F65-2F45-8A11-89BCB42604AD}"/>
              </a:ext>
            </a:extLst>
          </p:cNvPr>
          <p:cNvSpPr>
            <a:spLocks noGrp="1"/>
          </p:cNvSpPr>
          <p:nvPr>
            <p:ph type="body" sz="quarter" idx="17" hasCustomPrompt="1"/>
          </p:nvPr>
        </p:nvSpPr>
        <p:spPr>
          <a:xfrm>
            <a:off x="6237423" y="4482939"/>
            <a:ext cx="514305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11" name="Footer Placeholder 2">
            <a:extLst>
              <a:ext uri="{FF2B5EF4-FFF2-40B4-BE49-F238E27FC236}">
                <a16:creationId xmlns:a16="http://schemas.microsoft.com/office/drawing/2014/main" id="{3429DC23-9018-5646-8F2F-B0243491FBB6}"/>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12" name="Slide Number Placeholder 4">
            <a:extLst>
              <a:ext uri="{FF2B5EF4-FFF2-40B4-BE49-F238E27FC236}">
                <a16:creationId xmlns:a16="http://schemas.microsoft.com/office/drawing/2014/main" id="{0212FE08-C85D-224F-8EA5-16D16B6E5295}"/>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
        <p:nvSpPr>
          <p:cNvPr id="13" name="Title Placeholder 1">
            <a:extLst>
              <a:ext uri="{FF2B5EF4-FFF2-40B4-BE49-F238E27FC236}">
                <a16:creationId xmlns:a16="http://schemas.microsoft.com/office/drawing/2014/main" id="{AC849444-48F2-2746-8403-370D87487B5F}"/>
              </a:ext>
            </a:extLst>
          </p:cNvPr>
          <p:cNvSpPr>
            <a:spLocks noGrp="1"/>
          </p:cNvSpPr>
          <p:nvPr>
            <p:ph type="title" hasCustomPrompt="1"/>
          </p:nvPr>
        </p:nvSpPr>
        <p:spPr>
          <a:xfrm>
            <a:off x="800100" y="266701"/>
            <a:ext cx="10596995" cy="632152"/>
          </a:xfrm>
          <a:prstGeom prst="rect">
            <a:avLst/>
          </a:prstGeom>
        </p:spPr>
        <p:txBody>
          <a:bodyPr vert="horz" lIns="0" tIns="45720" rIns="91440" bIns="45720" rtlCol="0" anchor="b">
            <a:normAutofit/>
          </a:bodyPr>
          <a:lstStyle>
            <a:lvl1pPr>
              <a:defRPr sz="3199"/>
            </a:lvl1pPr>
          </a:lstStyle>
          <a:p>
            <a:r>
              <a:rPr lang="en-US"/>
              <a:t>Click to edit title style</a:t>
            </a:r>
          </a:p>
        </p:txBody>
      </p:sp>
      <p:cxnSp>
        <p:nvCxnSpPr>
          <p:cNvPr id="14" name="Straight Connector 13">
            <a:extLst>
              <a:ext uri="{FF2B5EF4-FFF2-40B4-BE49-F238E27FC236}">
                <a16:creationId xmlns:a16="http://schemas.microsoft.com/office/drawing/2014/main" id="{0378B2F5-6546-8245-AC5E-2CFAE1D82CEC}"/>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197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 3 Columns">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D5F7B1B4-B6FD-7D4E-ADAA-028C49AC3664}"/>
              </a:ext>
            </a:extLst>
          </p:cNvPr>
          <p:cNvSpPr>
            <a:spLocks noGrp="1"/>
          </p:cNvSpPr>
          <p:nvPr>
            <p:ph idx="14"/>
          </p:nvPr>
        </p:nvSpPr>
        <p:spPr>
          <a:xfrm>
            <a:off x="800101" y="1107624"/>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1999"/>
            </a:lvl6pPr>
            <a:lvl7pPr>
              <a:defRPr sz="1999"/>
            </a:lvl7pPr>
            <a:lvl8pPr>
              <a:defRPr sz="1999"/>
            </a:lvl8pPr>
            <a:lvl9pPr>
              <a:defRPr sz="1999"/>
            </a:lvl9pPr>
          </a:lstStyle>
          <a:p>
            <a:pPr lvl="0"/>
            <a:endParaRPr lang="en-US"/>
          </a:p>
        </p:txBody>
      </p:sp>
      <p:sp>
        <p:nvSpPr>
          <p:cNvPr id="7" name="Text Placeholder 2">
            <a:extLst>
              <a:ext uri="{FF2B5EF4-FFF2-40B4-BE49-F238E27FC236}">
                <a16:creationId xmlns:a16="http://schemas.microsoft.com/office/drawing/2014/main" id="{B900D276-A095-C04E-87EF-52D8AB07589E}"/>
              </a:ext>
            </a:extLst>
          </p:cNvPr>
          <p:cNvSpPr>
            <a:spLocks noGrp="1"/>
          </p:cNvSpPr>
          <p:nvPr>
            <p:ph type="body" sz="quarter" idx="13" hasCustomPrompt="1"/>
          </p:nvPr>
        </p:nvSpPr>
        <p:spPr>
          <a:xfrm>
            <a:off x="800100" y="4601585"/>
            <a:ext cx="3367810" cy="1456300"/>
          </a:xfrm>
        </p:spPr>
        <p:txBody>
          <a:bodyPr/>
          <a:lstStyle>
            <a:lvl1pPr>
              <a:defRPr sz="1400">
                <a:solidFill>
                  <a:schemeClr val="tx1">
                    <a:lumMod val="75000"/>
                    <a:lumOff val="25000"/>
                  </a:schemeClr>
                </a:solidFill>
              </a:defRPr>
            </a:lvl1pPr>
          </a:lstStyle>
          <a:p>
            <a:pPr lvl="0"/>
            <a:r>
              <a:rPr lang="en-US"/>
              <a:t>Click to edit text style</a:t>
            </a:r>
          </a:p>
        </p:txBody>
      </p:sp>
      <p:sp>
        <p:nvSpPr>
          <p:cNvPr id="21" name="Text Placeholder 10">
            <a:extLst>
              <a:ext uri="{FF2B5EF4-FFF2-40B4-BE49-F238E27FC236}">
                <a16:creationId xmlns:a16="http://schemas.microsoft.com/office/drawing/2014/main" id="{B8441375-8C84-C841-911D-88542B35A79F}"/>
              </a:ext>
            </a:extLst>
          </p:cNvPr>
          <p:cNvSpPr>
            <a:spLocks noGrp="1"/>
          </p:cNvSpPr>
          <p:nvPr>
            <p:ph type="body" sz="quarter" idx="19" hasCustomPrompt="1"/>
          </p:nvPr>
        </p:nvSpPr>
        <p:spPr>
          <a:xfrm>
            <a:off x="800100" y="4104388"/>
            <a:ext cx="336781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31" name="Content Placeholder 2">
            <a:extLst>
              <a:ext uri="{FF2B5EF4-FFF2-40B4-BE49-F238E27FC236}">
                <a16:creationId xmlns:a16="http://schemas.microsoft.com/office/drawing/2014/main" id="{1E5F7C37-B244-B142-A9A7-E1FAFB86BDB4}"/>
              </a:ext>
            </a:extLst>
          </p:cNvPr>
          <p:cNvSpPr>
            <a:spLocks noGrp="1"/>
          </p:cNvSpPr>
          <p:nvPr>
            <p:ph idx="20"/>
          </p:nvPr>
        </p:nvSpPr>
        <p:spPr>
          <a:xfrm>
            <a:off x="4412096" y="1107624"/>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1999"/>
            </a:lvl6pPr>
            <a:lvl7pPr>
              <a:defRPr sz="1999"/>
            </a:lvl7pPr>
            <a:lvl8pPr>
              <a:defRPr sz="1999"/>
            </a:lvl8pPr>
            <a:lvl9pPr>
              <a:defRPr sz="1999"/>
            </a:lvl9pPr>
          </a:lstStyle>
          <a:p>
            <a:pPr lvl="0"/>
            <a:endParaRPr lang="en-US"/>
          </a:p>
        </p:txBody>
      </p:sp>
      <p:sp>
        <p:nvSpPr>
          <p:cNvPr id="32" name="Text Placeholder 2">
            <a:extLst>
              <a:ext uri="{FF2B5EF4-FFF2-40B4-BE49-F238E27FC236}">
                <a16:creationId xmlns:a16="http://schemas.microsoft.com/office/drawing/2014/main" id="{BB74CA02-6ACC-C34A-93C2-F1C4FBF691FB}"/>
              </a:ext>
            </a:extLst>
          </p:cNvPr>
          <p:cNvSpPr>
            <a:spLocks noGrp="1"/>
          </p:cNvSpPr>
          <p:nvPr>
            <p:ph type="body" sz="quarter" idx="21" hasCustomPrompt="1"/>
          </p:nvPr>
        </p:nvSpPr>
        <p:spPr>
          <a:xfrm>
            <a:off x="4412094" y="4601585"/>
            <a:ext cx="3367810" cy="1456300"/>
          </a:xfrm>
        </p:spPr>
        <p:txBody>
          <a:bodyPr/>
          <a:lstStyle>
            <a:lvl1pPr>
              <a:defRPr sz="1400">
                <a:solidFill>
                  <a:schemeClr val="tx1">
                    <a:lumMod val="75000"/>
                    <a:lumOff val="25000"/>
                  </a:schemeClr>
                </a:solidFill>
              </a:defRPr>
            </a:lvl1pPr>
          </a:lstStyle>
          <a:p>
            <a:pPr lvl="0"/>
            <a:r>
              <a:rPr lang="en-US"/>
              <a:t>Click to edit text style</a:t>
            </a:r>
          </a:p>
        </p:txBody>
      </p:sp>
      <p:sp>
        <p:nvSpPr>
          <p:cNvPr id="33" name="Text Placeholder 10">
            <a:extLst>
              <a:ext uri="{FF2B5EF4-FFF2-40B4-BE49-F238E27FC236}">
                <a16:creationId xmlns:a16="http://schemas.microsoft.com/office/drawing/2014/main" id="{F5CB8DA2-2802-6844-8B57-D6BA2C9B5B70}"/>
              </a:ext>
            </a:extLst>
          </p:cNvPr>
          <p:cNvSpPr>
            <a:spLocks noGrp="1"/>
          </p:cNvSpPr>
          <p:nvPr>
            <p:ph type="body" sz="quarter" idx="22" hasCustomPrompt="1"/>
          </p:nvPr>
        </p:nvSpPr>
        <p:spPr>
          <a:xfrm>
            <a:off x="4412094" y="4104388"/>
            <a:ext cx="336781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34" name="Content Placeholder 2">
            <a:extLst>
              <a:ext uri="{FF2B5EF4-FFF2-40B4-BE49-F238E27FC236}">
                <a16:creationId xmlns:a16="http://schemas.microsoft.com/office/drawing/2014/main" id="{BDC9F240-04D8-D943-A30D-C994E4F6D584}"/>
              </a:ext>
            </a:extLst>
          </p:cNvPr>
          <p:cNvSpPr>
            <a:spLocks noGrp="1"/>
          </p:cNvSpPr>
          <p:nvPr>
            <p:ph idx="23"/>
          </p:nvPr>
        </p:nvSpPr>
        <p:spPr>
          <a:xfrm>
            <a:off x="8003708" y="1107624"/>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1999"/>
            </a:lvl6pPr>
            <a:lvl7pPr>
              <a:defRPr sz="1999"/>
            </a:lvl7pPr>
            <a:lvl8pPr>
              <a:defRPr sz="1999"/>
            </a:lvl8pPr>
            <a:lvl9pPr>
              <a:defRPr sz="1999"/>
            </a:lvl9pPr>
          </a:lstStyle>
          <a:p>
            <a:pPr lvl="0"/>
            <a:endParaRPr lang="en-US"/>
          </a:p>
        </p:txBody>
      </p:sp>
      <p:sp>
        <p:nvSpPr>
          <p:cNvPr id="35" name="Text Placeholder 2">
            <a:extLst>
              <a:ext uri="{FF2B5EF4-FFF2-40B4-BE49-F238E27FC236}">
                <a16:creationId xmlns:a16="http://schemas.microsoft.com/office/drawing/2014/main" id="{DB7BAAD2-9EFA-544C-A721-31CB8385573B}"/>
              </a:ext>
            </a:extLst>
          </p:cNvPr>
          <p:cNvSpPr>
            <a:spLocks noGrp="1"/>
          </p:cNvSpPr>
          <p:nvPr>
            <p:ph type="body" sz="quarter" idx="24" hasCustomPrompt="1"/>
          </p:nvPr>
        </p:nvSpPr>
        <p:spPr>
          <a:xfrm>
            <a:off x="8003707" y="4601585"/>
            <a:ext cx="3367810" cy="1456300"/>
          </a:xfrm>
        </p:spPr>
        <p:txBody>
          <a:bodyPr/>
          <a:lstStyle>
            <a:lvl1pPr>
              <a:defRPr sz="1400">
                <a:solidFill>
                  <a:schemeClr val="tx1">
                    <a:lumMod val="75000"/>
                    <a:lumOff val="25000"/>
                  </a:schemeClr>
                </a:solidFill>
              </a:defRPr>
            </a:lvl1pPr>
          </a:lstStyle>
          <a:p>
            <a:pPr lvl="0"/>
            <a:r>
              <a:rPr lang="en-US"/>
              <a:t>Click to edit text style</a:t>
            </a:r>
          </a:p>
        </p:txBody>
      </p:sp>
      <p:sp>
        <p:nvSpPr>
          <p:cNvPr id="36" name="Text Placeholder 10">
            <a:extLst>
              <a:ext uri="{FF2B5EF4-FFF2-40B4-BE49-F238E27FC236}">
                <a16:creationId xmlns:a16="http://schemas.microsoft.com/office/drawing/2014/main" id="{416148D1-6829-5046-B19C-F0DDDE27D466}"/>
              </a:ext>
            </a:extLst>
          </p:cNvPr>
          <p:cNvSpPr>
            <a:spLocks noGrp="1"/>
          </p:cNvSpPr>
          <p:nvPr>
            <p:ph type="body" sz="quarter" idx="25" hasCustomPrompt="1"/>
          </p:nvPr>
        </p:nvSpPr>
        <p:spPr>
          <a:xfrm>
            <a:off x="8003707" y="4104388"/>
            <a:ext cx="3367810" cy="398482"/>
          </a:xfrm>
        </p:spPr>
        <p:txBody>
          <a:bodyPr/>
          <a:lstStyle>
            <a:lvl1pPr>
              <a:defRPr sz="1999">
                <a:solidFill>
                  <a:srgbClr val="B83A4B"/>
                </a:solidFill>
                <a:latin typeface="Lato" panose="020F0502020204030203" pitchFamily="34" charset="77"/>
              </a:defRPr>
            </a:lvl1pPr>
            <a:lvl2pPr>
              <a:defRPr sz="1999">
                <a:latin typeface="Lato" panose="020F0502020204030203" pitchFamily="34" charset="77"/>
              </a:defRPr>
            </a:lvl2pPr>
          </a:lstStyle>
          <a:p>
            <a:pPr lvl="0"/>
            <a:r>
              <a:rPr lang="en-US"/>
              <a:t>Click to edit Subtitle style</a:t>
            </a:r>
          </a:p>
        </p:txBody>
      </p:sp>
      <p:sp>
        <p:nvSpPr>
          <p:cNvPr id="14" name="Footer Placeholder 2">
            <a:extLst>
              <a:ext uri="{FF2B5EF4-FFF2-40B4-BE49-F238E27FC236}">
                <a16:creationId xmlns:a16="http://schemas.microsoft.com/office/drawing/2014/main" id="{A690AB61-2B56-084E-A578-D98682139D16}"/>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15" name="Slide Number Placeholder 4">
            <a:extLst>
              <a:ext uri="{FF2B5EF4-FFF2-40B4-BE49-F238E27FC236}">
                <a16:creationId xmlns:a16="http://schemas.microsoft.com/office/drawing/2014/main" id="{2512D667-1F4D-4C45-A1D6-9FCC308BAF91}"/>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
        <p:nvSpPr>
          <p:cNvPr id="16" name="Title Placeholder 1">
            <a:extLst>
              <a:ext uri="{FF2B5EF4-FFF2-40B4-BE49-F238E27FC236}">
                <a16:creationId xmlns:a16="http://schemas.microsoft.com/office/drawing/2014/main" id="{F521415C-0030-704F-A772-071A6A0B4448}"/>
              </a:ext>
            </a:extLst>
          </p:cNvPr>
          <p:cNvSpPr>
            <a:spLocks noGrp="1"/>
          </p:cNvSpPr>
          <p:nvPr>
            <p:ph type="title" hasCustomPrompt="1"/>
          </p:nvPr>
        </p:nvSpPr>
        <p:spPr>
          <a:xfrm>
            <a:off x="800100" y="266701"/>
            <a:ext cx="10596995" cy="632152"/>
          </a:xfrm>
          <a:prstGeom prst="rect">
            <a:avLst/>
          </a:prstGeom>
        </p:spPr>
        <p:txBody>
          <a:bodyPr vert="horz" lIns="0" tIns="45720" rIns="91440" bIns="45720" rtlCol="0" anchor="b">
            <a:normAutofit/>
          </a:bodyPr>
          <a:lstStyle>
            <a:lvl1pPr>
              <a:defRPr sz="3199"/>
            </a:lvl1pPr>
          </a:lstStyle>
          <a:p>
            <a:r>
              <a:rPr lang="en-US"/>
              <a:t>Click to edit title style</a:t>
            </a:r>
          </a:p>
        </p:txBody>
      </p:sp>
      <p:cxnSp>
        <p:nvCxnSpPr>
          <p:cNvPr id="17" name="Straight Connector 16">
            <a:extLst>
              <a:ext uri="{FF2B5EF4-FFF2-40B4-BE49-F238E27FC236}">
                <a16:creationId xmlns:a16="http://schemas.microsoft.com/office/drawing/2014/main" id="{ABFDB84D-5A88-B346-8D06-F67B3F5DBC5C}"/>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3947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LCLS-II-HE Take Away_One Column_Bullets">
    <p:bg>
      <p:bgPr>
        <a:solidFill>
          <a:schemeClr val="bg1"/>
        </a:solid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7C9BA041-A961-B54B-BD07-995D6718F7EB}"/>
              </a:ext>
            </a:extLst>
          </p:cNvPr>
          <p:cNvSpPr>
            <a:spLocks noGrp="1"/>
          </p:cNvSpPr>
          <p:nvPr>
            <p:ph type="title" hasCustomPrompt="1"/>
          </p:nvPr>
        </p:nvSpPr>
        <p:spPr>
          <a:xfrm>
            <a:off x="609600" y="266701"/>
            <a:ext cx="10972801" cy="632152"/>
          </a:xfrm>
          <a:prstGeom prst="rect">
            <a:avLst/>
          </a:prstGeom>
        </p:spPr>
        <p:txBody>
          <a:bodyPr vert="horz" lIns="0" tIns="45720" rIns="91440" bIns="45720" rtlCol="0" anchor="b">
            <a:normAutofit/>
          </a:bodyPr>
          <a:lstStyle>
            <a:lvl1pPr>
              <a:defRPr sz="3199">
                <a:solidFill>
                  <a:schemeClr val="tx1"/>
                </a:solidFill>
              </a:defRPr>
            </a:lvl1pPr>
          </a:lstStyle>
          <a:p>
            <a:r>
              <a:rPr lang="en-US"/>
              <a:t>Sample Take </a:t>
            </a:r>
            <a:r>
              <a:rPr lang="en-US" err="1"/>
              <a:t>Away_Two-Column_Bullets_Text</a:t>
            </a:r>
            <a:r>
              <a:rPr lang="en-US"/>
              <a:t> Slide-Title</a:t>
            </a:r>
          </a:p>
        </p:txBody>
      </p:sp>
      <p:cxnSp>
        <p:nvCxnSpPr>
          <p:cNvPr id="14" name="Straight Connector 13">
            <a:extLst>
              <a:ext uri="{FF2B5EF4-FFF2-40B4-BE49-F238E27FC236}">
                <a16:creationId xmlns:a16="http://schemas.microsoft.com/office/drawing/2014/main" id="{C8389983-A0A6-C548-B38F-3D123AFC7D3D}"/>
              </a:ext>
            </a:extLst>
          </p:cNvPr>
          <p:cNvCxnSpPr>
            <a:cxnSpLocks/>
          </p:cNvCxnSpPr>
          <p:nvPr userDrawn="1"/>
        </p:nvCxnSpPr>
        <p:spPr>
          <a:xfrm>
            <a:off x="0" y="927135"/>
            <a:ext cx="115824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21" name="Slide Number Placeholder 4">
            <a:extLst>
              <a:ext uri="{FF2B5EF4-FFF2-40B4-BE49-F238E27FC236}">
                <a16:creationId xmlns:a16="http://schemas.microsoft.com/office/drawing/2014/main" id="{52B5695C-A1FA-4F3C-B8F1-5354C8407A75}"/>
              </a:ext>
            </a:extLst>
          </p:cNvPr>
          <p:cNvSpPr>
            <a:spLocks noGrp="1"/>
          </p:cNvSpPr>
          <p:nvPr>
            <p:ph type="sldNum" sz="quarter" idx="4"/>
          </p:nvPr>
        </p:nvSpPr>
        <p:spPr>
          <a:xfrm>
            <a:off x="11430004" y="6579853"/>
            <a:ext cx="685801" cy="278155"/>
          </a:xfrm>
          <a:prstGeom prst="rect">
            <a:avLst/>
          </a:prstGeom>
        </p:spPr>
        <p:txBody>
          <a:bodyPr vert="horz" lIns="91440" tIns="45720" rIns="0" bIns="45720" rtlCol="0" anchor="ctr"/>
          <a:lstStyle>
            <a:lvl1pPr algn="ct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sp>
        <p:nvSpPr>
          <p:cNvPr id="22" name="Text Placeholder 2">
            <a:extLst>
              <a:ext uri="{FF2B5EF4-FFF2-40B4-BE49-F238E27FC236}">
                <a16:creationId xmlns:a16="http://schemas.microsoft.com/office/drawing/2014/main" id="{EE9CB027-2821-4240-8431-A7F7AFE16A6B}"/>
              </a:ext>
            </a:extLst>
          </p:cNvPr>
          <p:cNvSpPr>
            <a:spLocks noGrp="1"/>
          </p:cNvSpPr>
          <p:nvPr>
            <p:ph type="body" sz="quarter" idx="18"/>
          </p:nvPr>
        </p:nvSpPr>
        <p:spPr>
          <a:xfrm>
            <a:off x="609600" y="1066800"/>
            <a:ext cx="5410180" cy="4648195"/>
          </a:xfrm>
          <a:prstGeom prst="rect">
            <a:avLst/>
          </a:prstGeom>
        </p:spPr>
        <p:txBody>
          <a:bodyPr/>
          <a:lstStyle>
            <a:lvl1pPr>
              <a:defRPr sz="2399">
                <a:solidFill>
                  <a:srgbClr val="8C1515"/>
                </a:solidFill>
              </a:defRPr>
            </a:lvl1pPr>
            <a:lvl2pPr marL="571315" indent="-228525">
              <a:buClr>
                <a:srgbClr val="8C1515"/>
              </a:buClr>
              <a:buSzPct val="120000"/>
              <a:defRPr sz="1999">
                <a:solidFill>
                  <a:schemeClr val="tx1">
                    <a:lumMod val="75000"/>
                    <a:lumOff val="25000"/>
                  </a:schemeClr>
                </a:solidFill>
              </a:defRPr>
            </a:lvl2pPr>
            <a:lvl3pPr marL="799840" indent="-228525">
              <a:buClr>
                <a:srgbClr val="8C1515"/>
              </a:buClr>
              <a:buSzPct val="120000"/>
              <a:buFont typeface="Lato" panose="020F0502020204030203" pitchFamily="34" charset="0"/>
              <a:buChar char="-"/>
              <a:tabLst>
                <a:tab pos="799840" algn="l"/>
              </a:tabLst>
              <a:defRPr sz="1799">
                <a:solidFill>
                  <a:schemeClr val="tx1">
                    <a:lumMod val="75000"/>
                    <a:lumOff val="25000"/>
                  </a:schemeClr>
                </a:solidFill>
              </a:defRPr>
            </a:lvl3pPr>
            <a:lvl4pPr marL="1028365" indent="-228525">
              <a:buClr>
                <a:srgbClr val="8C1515"/>
              </a:buClr>
              <a:buSzPct val="120000"/>
              <a:defRPr sz="1600">
                <a:solidFill>
                  <a:schemeClr val="tx1">
                    <a:lumMod val="75000"/>
                    <a:lumOff val="25000"/>
                  </a:schemeClr>
                </a:solidFill>
              </a:defRPr>
            </a:lvl4pPr>
            <a:lvl5pPr marL="1202934" indent="-168220">
              <a:buClr>
                <a:srgbClr val="8C1515"/>
              </a:buClr>
              <a:buSzPct val="120000"/>
              <a:buFont typeface="Lato" panose="020F0502020204030203" pitchFamily="34" charset="0"/>
              <a:buChar char="-"/>
              <a:tabLst>
                <a:tab pos="1256892" algn="l"/>
              </a:tabLst>
              <a:defRPr sz="1600" i="1">
                <a:solidFill>
                  <a:schemeClr val="tx1">
                    <a:lumMod val="75000"/>
                    <a:lumOff val="25000"/>
                  </a:schemeClr>
                </a:solidFill>
              </a:defRPr>
            </a:lvl5pPr>
          </a:lstStyle>
          <a:p>
            <a:pPr lvl="0"/>
            <a:r>
              <a:rPr lang="en-US"/>
              <a:t>Click to edit Master text styles</a:t>
            </a:r>
          </a:p>
          <a:p>
            <a:pPr lvl="1"/>
            <a:r>
              <a:rPr lang="en-US"/>
              <a:t>Body Level Two</a:t>
            </a:r>
          </a:p>
          <a:p>
            <a:pPr lvl="2"/>
            <a:r>
              <a:rPr lang="en-US"/>
              <a:t>Body Level Three</a:t>
            </a:r>
          </a:p>
          <a:p>
            <a:pPr lvl="3"/>
            <a:r>
              <a:rPr lang="en-US"/>
              <a:t>Body Level Four</a:t>
            </a:r>
          </a:p>
          <a:p>
            <a:pPr lvl="4"/>
            <a:r>
              <a:rPr lang="en-US"/>
              <a:t>Body Level Five</a:t>
            </a:r>
          </a:p>
        </p:txBody>
      </p:sp>
      <p:sp>
        <p:nvSpPr>
          <p:cNvPr id="6" name="Rectangle 5">
            <a:extLst>
              <a:ext uri="{FF2B5EF4-FFF2-40B4-BE49-F238E27FC236}">
                <a16:creationId xmlns:a16="http://schemas.microsoft.com/office/drawing/2014/main" id="{D6AEC63A-33D2-1C9B-7DCB-81780BFC942E}"/>
              </a:ext>
            </a:extLst>
          </p:cNvPr>
          <p:cNvSpPr/>
          <p:nvPr userDrawn="1"/>
        </p:nvSpPr>
        <p:spPr>
          <a:xfrm>
            <a:off x="609600" y="5791200"/>
            <a:ext cx="10972801" cy="511158"/>
          </a:xfrm>
          <a:prstGeom prst="rect">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b="1" i="0">
              <a:solidFill>
                <a:schemeClr val="bg1"/>
              </a:solidFill>
              <a:effectLst/>
              <a:latin typeface="Source Sans Pro" panose="020B0503030403020204" pitchFamily="34" charset="0"/>
            </a:endParaRPr>
          </a:p>
        </p:txBody>
      </p:sp>
      <p:sp>
        <p:nvSpPr>
          <p:cNvPr id="7" name="Text Placeholder 10">
            <a:extLst>
              <a:ext uri="{FF2B5EF4-FFF2-40B4-BE49-F238E27FC236}">
                <a16:creationId xmlns:a16="http://schemas.microsoft.com/office/drawing/2014/main" id="{F62473F6-5119-03C7-0AC5-1A0C683C9482}"/>
              </a:ext>
            </a:extLst>
          </p:cNvPr>
          <p:cNvSpPr>
            <a:spLocks noGrp="1"/>
          </p:cNvSpPr>
          <p:nvPr>
            <p:ph type="body" sz="quarter" idx="13" hasCustomPrompt="1"/>
          </p:nvPr>
        </p:nvSpPr>
        <p:spPr>
          <a:xfrm>
            <a:off x="609600" y="5791200"/>
            <a:ext cx="10972801" cy="511158"/>
          </a:xfrm>
          <a:prstGeom prst="rect">
            <a:avLst/>
          </a:prstGeom>
        </p:spPr>
        <p:txBody>
          <a:bodyPr anchor="ctr"/>
          <a:lstStyle>
            <a:lvl1pPr algn="ctr">
              <a:defRPr sz="1999">
                <a:solidFill>
                  <a:schemeClr val="bg1"/>
                </a:solidFill>
                <a:latin typeface="Lato" panose="020F0502020204030203" pitchFamily="34" charset="77"/>
              </a:defRPr>
            </a:lvl1pPr>
            <a:lvl2pPr>
              <a:defRPr sz="1999">
                <a:latin typeface="Lato" panose="020F0502020204030203" pitchFamily="34" charset="77"/>
              </a:defRPr>
            </a:lvl2pPr>
          </a:lstStyle>
          <a:p>
            <a:pPr lvl="0"/>
            <a:r>
              <a:rPr lang="en-US"/>
              <a:t>Click to add Take Away (if needed)</a:t>
            </a:r>
          </a:p>
        </p:txBody>
      </p:sp>
      <p:sp>
        <p:nvSpPr>
          <p:cNvPr id="3" name="Text Placeholder 2">
            <a:extLst>
              <a:ext uri="{FF2B5EF4-FFF2-40B4-BE49-F238E27FC236}">
                <a16:creationId xmlns:a16="http://schemas.microsoft.com/office/drawing/2014/main" id="{1CD99C4C-D6C5-2A7F-F883-2314CB3B9F10}"/>
              </a:ext>
            </a:extLst>
          </p:cNvPr>
          <p:cNvSpPr>
            <a:spLocks noGrp="1"/>
          </p:cNvSpPr>
          <p:nvPr>
            <p:ph type="body" sz="quarter" idx="19"/>
          </p:nvPr>
        </p:nvSpPr>
        <p:spPr>
          <a:xfrm>
            <a:off x="6172221" y="1066800"/>
            <a:ext cx="5410180" cy="4648195"/>
          </a:xfrm>
          <a:prstGeom prst="rect">
            <a:avLst/>
          </a:prstGeom>
        </p:spPr>
        <p:txBody>
          <a:bodyPr/>
          <a:lstStyle>
            <a:lvl1pPr>
              <a:defRPr sz="2399">
                <a:solidFill>
                  <a:srgbClr val="8C1515"/>
                </a:solidFill>
              </a:defRPr>
            </a:lvl1pPr>
            <a:lvl2pPr marL="571315" indent="-228525">
              <a:buClr>
                <a:srgbClr val="8C1515"/>
              </a:buClr>
              <a:buSzPct val="120000"/>
              <a:defRPr sz="1999">
                <a:solidFill>
                  <a:schemeClr val="tx1">
                    <a:lumMod val="75000"/>
                    <a:lumOff val="25000"/>
                  </a:schemeClr>
                </a:solidFill>
              </a:defRPr>
            </a:lvl2pPr>
            <a:lvl3pPr marL="799840" indent="-228525">
              <a:buClr>
                <a:srgbClr val="8C1515"/>
              </a:buClr>
              <a:buSzPct val="120000"/>
              <a:buFont typeface="Lato" panose="020F0502020204030203" pitchFamily="34" charset="0"/>
              <a:buChar char="-"/>
              <a:tabLst>
                <a:tab pos="799840" algn="l"/>
              </a:tabLst>
              <a:defRPr sz="1799">
                <a:solidFill>
                  <a:schemeClr val="tx1">
                    <a:lumMod val="75000"/>
                    <a:lumOff val="25000"/>
                  </a:schemeClr>
                </a:solidFill>
              </a:defRPr>
            </a:lvl3pPr>
            <a:lvl4pPr marL="1028365" indent="-228525">
              <a:buClr>
                <a:srgbClr val="8C1515"/>
              </a:buClr>
              <a:buSzPct val="120000"/>
              <a:defRPr sz="1600">
                <a:solidFill>
                  <a:schemeClr val="tx1">
                    <a:lumMod val="75000"/>
                    <a:lumOff val="25000"/>
                  </a:schemeClr>
                </a:solidFill>
              </a:defRPr>
            </a:lvl4pPr>
            <a:lvl5pPr marL="1202934" indent="-168220">
              <a:buClr>
                <a:srgbClr val="8C1515"/>
              </a:buClr>
              <a:buSzPct val="120000"/>
              <a:buFont typeface="Lato" panose="020F0502020204030203" pitchFamily="34" charset="0"/>
              <a:buChar char="-"/>
              <a:tabLst>
                <a:tab pos="1256892" algn="l"/>
              </a:tabLst>
              <a:defRPr sz="1600" i="1">
                <a:solidFill>
                  <a:schemeClr val="tx1">
                    <a:lumMod val="75000"/>
                    <a:lumOff val="25000"/>
                  </a:schemeClr>
                </a:solidFill>
              </a:defRPr>
            </a:lvl5pPr>
          </a:lstStyle>
          <a:p>
            <a:pPr lvl="0"/>
            <a:r>
              <a:rPr lang="en-US"/>
              <a:t>Click to edit Master text styles</a:t>
            </a:r>
          </a:p>
          <a:p>
            <a:pPr lvl="1"/>
            <a:r>
              <a:rPr lang="en-US"/>
              <a:t>Body Level Two</a:t>
            </a:r>
          </a:p>
          <a:p>
            <a:pPr lvl="2"/>
            <a:r>
              <a:rPr lang="en-US"/>
              <a:t>Body Level Three</a:t>
            </a:r>
          </a:p>
          <a:p>
            <a:pPr lvl="3"/>
            <a:r>
              <a:rPr lang="en-US"/>
              <a:t>Body Level Four</a:t>
            </a:r>
          </a:p>
          <a:p>
            <a:pPr lvl="4"/>
            <a:r>
              <a:rPr lang="en-US"/>
              <a:t>Body Level Five</a:t>
            </a:r>
          </a:p>
        </p:txBody>
      </p:sp>
    </p:spTree>
    <p:extLst>
      <p:ext uri="{BB962C8B-B14F-4D97-AF65-F5344CB8AC3E}">
        <p14:creationId xmlns:p14="http://schemas.microsoft.com/office/powerpoint/2010/main" val="3825320131"/>
      </p:ext>
    </p:extLst>
  </p:cSld>
  <p:clrMapOvr>
    <a:masterClrMapping/>
  </p:clrMapOvr>
  <p:extLst>
    <p:ext uri="{DCECCB84-F9BA-43D5-87BE-67443E8EF086}">
      <p15:sldGuideLst xmlns:p15="http://schemas.microsoft.com/office/powerpoint/2012/main">
        <p15:guide id="1" orient="horz" pos="4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Title Slide - Option 2">
    <p:spTree>
      <p:nvGrpSpPr>
        <p:cNvPr id="1" name=""/>
        <p:cNvGrpSpPr/>
        <p:nvPr/>
      </p:nvGrpSpPr>
      <p:grpSpPr>
        <a:xfrm>
          <a:off x="0" y="0"/>
          <a:ext cx="0" cy="0"/>
          <a:chOff x="0" y="0"/>
          <a:chExt cx="0" cy="0"/>
        </a:xfrm>
      </p:grpSpPr>
      <p:pic>
        <p:nvPicPr>
          <p:cNvPr id="24" name="Picture 23" descr="A picture containing ocean floor&#10;&#10;Description automatically generated">
            <a:extLst>
              <a:ext uri="{FF2B5EF4-FFF2-40B4-BE49-F238E27FC236}">
                <a16:creationId xmlns:a16="http://schemas.microsoft.com/office/drawing/2014/main" id="{70EA7885-7931-B24B-8499-67A413547791}"/>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47701"/>
            <a:ext cx="7563494" cy="2246574"/>
          </a:xfrm>
        </p:spPr>
        <p:txBody>
          <a:bodyPr anchor="b">
            <a:normAutofit/>
          </a:bodyPr>
          <a:lstStyle>
            <a:lvl1pPr>
              <a:defRPr sz="4799">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Title style</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100" y="2931548"/>
            <a:ext cx="7563495" cy="505405"/>
          </a:xfrm>
        </p:spPr>
        <p:txBody>
          <a:bodyPr anchor="b">
            <a:noAutofit/>
          </a:bodyPr>
          <a:lstStyle>
            <a:lvl1pPr>
              <a:defRPr sz="2799">
                <a:solidFill>
                  <a:srgbClr val="D4D1D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3941112"/>
            <a:ext cx="7563494" cy="363896"/>
          </a:xfrm>
        </p:spPr>
        <p:txBody>
          <a:bodyPr anchor="t">
            <a:noAutofit/>
          </a:bodyPr>
          <a:lstStyle>
            <a:lvl1pPr>
              <a:defRPr sz="1799">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100" y="4306403"/>
            <a:ext cx="5199706" cy="295275"/>
          </a:xfrm>
        </p:spPr>
        <p:txBody>
          <a:bodyPr>
            <a:noAutofit/>
          </a:bodyPr>
          <a:lstStyle>
            <a:lvl1pPr>
              <a:defRPr sz="1600" b="1" i="0">
                <a:solidFill>
                  <a:srgbClr val="D4D1D1"/>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a:t>Date</a:t>
            </a:r>
          </a:p>
        </p:txBody>
      </p:sp>
      <p:pic>
        <p:nvPicPr>
          <p:cNvPr id="38" name="Graphic 37">
            <a:extLst>
              <a:ext uri="{FF2B5EF4-FFF2-40B4-BE49-F238E27FC236}">
                <a16:creationId xmlns:a16="http://schemas.microsoft.com/office/drawing/2014/main" id="{1ED3813A-8E7E-9F47-972D-2F0D1165092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59787" y="6147837"/>
            <a:ext cx="1734821" cy="331193"/>
          </a:xfrm>
          <a:prstGeom prst="rect">
            <a:avLst/>
          </a:prstGeom>
        </p:spPr>
      </p:pic>
      <p:pic>
        <p:nvPicPr>
          <p:cNvPr id="40" name="Graphic 39">
            <a:extLst>
              <a:ext uri="{FF2B5EF4-FFF2-40B4-BE49-F238E27FC236}">
                <a16:creationId xmlns:a16="http://schemas.microsoft.com/office/drawing/2014/main" id="{A56DD04E-065E-734C-B575-C9A2A9CDD9A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346869" y="6156023"/>
            <a:ext cx="2022942" cy="337157"/>
          </a:xfrm>
          <a:prstGeom prst="rect">
            <a:avLst/>
          </a:prstGeom>
        </p:spPr>
      </p:pic>
      <p:cxnSp>
        <p:nvCxnSpPr>
          <p:cNvPr id="10" name="Straight Connector 9">
            <a:extLst>
              <a:ext uri="{FF2B5EF4-FFF2-40B4-BE49-F238E27FC236}">
                <a16:creationId xmlns:a16="http://schemas.microsoft.com/office/drawing/2014/main" id="{116C59BB-A00D-3740-8531-C0CE85C1DA71}"/>
              </a:ext>
            </a:extLst>
          </p:cNvPr>
          <p:cNvCxnSpPr>
            <a:cxnSpLocks/>
          </p:cNvCxnSpPr>
          <p:nvPr userDrawn="1"/>
        </p:nvCxnSpPr>
        <p:spPr>
          <a:xfrm>
            <a:off x="800100" y="3762332"/>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628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7.sv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C85906-04E8-31CA-1DDE-50F97D5164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6685D9-96BA-B554-C55B-5150ACB610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4BA1B-14B8-48A9-F40D-BD99718026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E540B-FF56-42B5-8E45-CBE379BB4272}" type="datetimeFigureOut">
              <a:rPr lang="en-US" smtClean="0"/>
              <a:t>9/15/26</a:t>
            </a:fld>
            <a:endParaRPr lang="en-US"/>
          </a:p>
        </p:txBody>
      </p:sp>
      <p:sp>
        <p:nvSpPr>
          <p:cNvPr id="5" name="Footer Placeholder 4">
            <a:extLst>
              <a:ext uri="{FF2B5EF4-FFF2-40B4-BE49-F238E27FC236}">
                <a16:creationId xmlns:a16="http://schemas.microsoft.com/office/drawing/2014/main" id="{01D5492B-499D-2CE3-D930-CD6A3273FB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2765A6-8D57-7CC9-7B71-C08B01AB1B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0F95E-D17F-4A69-8538-4544E351E75E}" type="slidenum">
              <a:rPr lang="en-US" smtClean="0"/>
              <a:t>‹#›</a:t>
            </a:fld>
            <a:endParaRPr lang="en-US"/>
          </a:p>
        </p:txBody>
      </p:sp>
    </p:spTree>
    <p:extLst>
      <p:ext uri="{BB962C8B-B14F-4D97-AF65-F5344CB8AC3E}">
        <p14:creationId xmlns:p14="http://schemas.microsoft.com/office/powerpoint/2010/main" val="888121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2429" y="129091"/>
            <a:ext cx="10804760" cy="753033"/>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87682" y="1243584"/>
            <a:ext cx="10813225" cy="50292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421533" y="6318251"/>
            <a:ext cx="425243" cy="539751"/>
          </a:xfrm>
          <a:prstGeom prst="rect">
            <a:avLst/>
          </a:prstGeom>
        </p:spPr>
        <p:txBody>
          <a:bodyPr vert="horz" lIns="72000" tIns="57600" rIns="72000" bIns="45720" rtlCol="0" anchor="ctr"/>
          <a:lstStyle>
            <a:lvl1pPr algn="l">
              <a:defRPr sz="1467" b="0">
                <a:solidFill>
                  <a:schemeClr val="tx1"/>
                </a:solidFill>
                <a:latin typeface="Arial" pitchFamily="34" charset="0"/>
                <a:cs typeface="Arial" pitchFamily="34" charset="0"/>
              </a:defRPr>
            </a:lvl1pPr>
          </a:lstStyle>
          <a:p>
            <a:fld id="{5BD36294-2849-48A8-8531-5354CF3095D2}" type="slidenum">
              <a:rPr lang="en-US" smtClean="0"/>
              <a:pPr/>
              <a:t>‹#›</a:t>
            </a:fld>
            <a:endParaRPr lang="en-US" dirty="0"/>
          </a:p>
        </p:txBody>
      </p:sp>
    </p:spTree>
    <p:extLst>
      <p:ext uri="{BB962C8B-B14F-4D97-AF65-F5344CB8AC3E}">
        <p14:creationId xmlns:p14="http://schemas.microsoft.com/office/powerpoint/2010/main" val="17189228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hdr="0" dt="0"/>
  <p:txStyles>
    <p:titleStyle>
      <a:lvl1pPr algn="l" defTabSz="1219170" rtl="0" eaLnBrk="1" latinLnBrk="0" hangingPunct="1">
        <a:spcBef>
          <a:spcPct val="0"/>
        </a:spcBef>
        <a:buNone/>
        <a:defRPr sz="3200" b="1" kern="1200">
          <a:solidFill>
            <a:schemeClr val="bg2"/>
          </a:solidFill>
          <a:latin typeface="Arial" pitchFamily="34" charset="0"/>
          <a:ea typeface="+mj-ea"/>
          <a:cs typeface="Arial" pitchFamily="34" charset="0"/>
        </a:defRPr>
      </a:lvl1pPr>
    </p:titleStyle>
    <p:bodyStyle>
      <a:lvl1pPr marL="0" indent="0" algn="l" defTabSz="1219170" rtl="0" eaLnBrk="1" latinLnBrk="0" hangingPunct="1">
        <a:lnSpc>
          <a:spcPct val="120000"/>
        </a:lnSpc>
        <a:spcBef>
          <a:spcPts val="0"/>
        </a:spcBef>
        <a:spcAft>
          <a:spcPts val="400"/>
        </a:spcAft>
        <a:buClr>
          <a:schemeClr val="tx1"/>
        </a:buClr>
        <a:buFont typeface="Arial" pitchFamily="34" charset="0"/>
        <a:buNone/>
        <a:defRPr sz="3200" b="0" kern="1200" baseline="0">
          <a:solidFill>
            <a:schemeClr val="tx1"/>
          </a:solidFill>
          <a:latin typeface="Arial" pitchFamily="34" charset="0"/>
          <a:ea typeface="+mn-ea"/>
          <a:cs typeface="Arial" pitchFamily="34" charset="0"/>
        </a:defRPr>
      </a:lvl1pPr>
      <a:lvl2pPr marL="609585" indent="-298443" algn="l" defTabSz="1219170" rtl="0" eaLnBrk="1" latinLnBrk="0" hangingPunct="1">
        <a:lnSpc>
          <a:spcPct val="120000"/>
        </a:lnSpc>
        <a:spcBef>
          <a:spcPts val="0"/>
        </a:spcBef>
        <a:spcAft>
          <a:spcPts val="0"/>
        </a:spcAft>
        <a:buClr>
          <a:schemeClr val="bg2"/>
        </a:buClr>
        <a:buSzPct val="120000"/>
        <a:buFont typeface="Arial" pitchFamily="34" charset="0"/>
        <a:buChar char="•"/>
        <a:defRPr sz="2933" kern="1200">
          <a:solidFill>
            <a:schemeClr val="tx1"/>
          </a:solidFill>
          <a:latin typeface="Arial" pitchFamily="34" charset="0"/>
          <a:ea typeface="+mn-ea"/>
          <a:cs typeface="Arial" pitchFamily="34" charset="0"/>
        </a:defRPr>
      </a:lvl2pPr>
      <a:lvl3pPr marL="920728" indent="-311143" algn="l" defTabSz="1219170" rtl="0" eaLnBrk="1" latinLnBrk="0" hangingPunct="1">
        <a:lnSpc>
          <a:spcPct val="120000"/>
        </a:lnSpc>
        <a:spcBef>
          <a:spcPts val="0"/>
        </a:spcBef>
        <a:buClr>
          <a:schemeClr val="bg2"/>
        </a:buClr>
        <a:buSzPct val="120000"/>
        <a:buFont typeface="Arial" pitchFamily="34" charset="0"/>
        <a:buChar char="-"/>
        <a:defRPr sz="2667" kern="1200">
          <a:solidFill>
            <a:schemeClr val="tx1"/>
          </a:solidFill>
          <a:latin typeface="Arial" pitchFamily="34" charset="0"/>
          <a:ea typeface="+mn-ea"/>
          <a:cs typeface="Arial" pitchFamily="34" charset="0"/>
        </a:defRPr>
      </a:lvl3pPr>
      <a:lvl4pPr marL="1219170" indent="-298443" algn="l" defTabSz="1219170" rtl="0" eaLnBrk="1" latinLnBrk="0" hangingPunct="1">
        <a:lnSpc>
          <a:spcPct val="120000"/>
        </a:lnSpc>
        <a:spcBef>
          <a:spcPts val="0"/>
        </a:spcBef>
        <a:buClr>
          <a:schemeClr val="bg2"/>
        </a:buClr>
        <a:buSzPct val="120000"/>
        <a:buFont typeface="Arial" pitchFamily="34" charset="0"/>
        <a:buChar char="•"/>
        <a:defRPr sz="2400" kern="1200">
          <a:solidFill>
            <a:schemeClr val="tx1"/>
          </a:solidFill>
          <a:latin typeface="Arial" pitchFamily="34" charset="0"/>
          <a:ea typeface="+mn-ea"/>
          <a:cs typeface="Arial" pitchFamily="34" charset="0"/>
        </a:defRPr>
      </a:lvl4pPr>
      <a:lvl5pPr marL="1535962" indent="-239994" algn="l" defTabSz="1219170" rtl="0" eaLnBrk="1" latinLnBrk="0" hangingPunct="1">
        <a:lnSpc>
          <a:spcPct val="120000"/>
        </a:lnSpc>
        <a:spcBef>
          <a:spcPts val="0"/>
        </a:spcBef>
        <a:buClr>
          <a:schemeClr val="bg2"/>
        </a:buClr>
        <a:buSzPct val="120000"/>
        <a:buFont typeface="Arial" pitchFamily="34" charset="0"/>
        <a:buChar char="-"/>
        <a:defRPr sz="21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F486D22-965E-B74F-A14E-E7D480B7EB9B}"/>
              </a:ext>
            </a:extLst>
          </p:cNvPr>
          <p:cNvSpPr>
            <a:spLocks noGrp="1"/>
          </p:cNvSpPr>
          <p:nvPr>
            <p:ph type="title"/>
          </p:nvPr>
        </p:nvSpPr>
        <p:spPr>
          <a:xfrm>
            <a:off x="800100" y="636588"/>
            <a:ext cx="10553700" cy="1074519"/>
          </a:xfrm>
          <a:prstGeom prst="rect">
            <a:avLst/>
          </a:prstGeom>
        </p:spPr>
        <p:txBody>
          <a:bodyPr vert="horz" lIns="0" tIns="45720" rIns="91440" bIns="45720" rtlCol="0" anchor="b">
            <a:noAutofit/>
          </a:bodyPr>
          <a:lstStyle/>
          <a:p>
            <a:r>
              <a:rPr lang="en-US"/>
              <a:t>Click to edit master title style which can be up to two lines in length</a:t>
            </a:r>
          </a:p>
        </p:txBody>
      </p:sp>
      <p:sp>
        <p:nvSpPr>
          <p:cNvPr id="7" name="Text Placeholder 2">
            <a:extLst>
              <a:ext uri="{FF2B5EF4-FFF2-40B4-BE49-F238E27FC236}">
                <a16:creationId xmlns:a16="http://schemas.microsoft.com/office/drawing/2014/main" id="{8E8ED4D0-A088-4E43-A643-82D02D9DCF09}"/>
              </a:ext>
            </a:extLst>
          </p:cNvPr>
          <p:cNvSpPr>
            <a:spLocks noGrp="1"/>
          </p:cNvSpPr>
          <p:nvPr>
            <p:ph type="body" idx="1"/>
          </p:nvPr>
        </p:nvSpPr>
        <p:spPr>
          <a:xfrm>
            <a:off x="800100" y="1998482"/>
            <a:ext cx="10553700" cy="3996966"/>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sz="1400">
              <a:solidFill>
                <a:srgbClr val="544948"/>
              </a:solidFill>
              <a:latin typeface="Lato" panose="020F0502020204030203" pitchFamily="34" charset="77"/>
            </a:endParaRPr>
          </a:p>
        </p:txBody>
      </p:sp>
      <p:sp>
        <p:nvSpPr>
          <p:cNvPr id="3" name="Footer Placeholder 2">
            <a:extLst>
              <a:ext uri="{FF2B5EF4-FFF2-40B4-BE49-F238E27FC236}">
                <a16:creationId xmlns:a16="http://schemas.microsoft.com/office/drawing/2014/main" id="{A82980FA-0F2E-7148-B626-5BDBC85492BC}"/>
              </a:ext>
            </a:extLst>
          </p:cNvPr>
          <p:cNvSpPr>
            <a:spLocks noGrp="1"/>
          </p:cNvSpPr>
          <p:nvPr>
            <p:ph type="ftr" sz="quarter" idx="3"/>
          </p:nvPr>
        </p:nvSpPr>
        <p:spPr>
          <a:xfrm>
            <a:off x="1634490" y="6282826"/>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a:t>NC Chirper for SCRF Linac</a:t>
            </a:r>
          </a:p>
        </p:txBody>
      </p:sp>
      <p:sp>
        <p:nvSpPr>
          <p:cNvPr id="5" name="Slide Number Placeholder 4">
            <a:extLst>
              <a:ext uri="{FF2B5EF4-FFF2-40B4-BE49-F238E27FC236}">
                <a16:creationId xmlns:a16="http://schemas.microsoft.com/office/drawing/2014/main" id="{B628C64E-5A0F-004B-AD71-844ED76B0075}"/>
              </a:ext>
            </a:extLst>
          </p:cNvPr>
          <p:cNvSpPr>
            <a:spLocks noGrp="1"/>
          </p:cNvSpPr>
          <p:nvPr>
            <p:ph type="sldNum" sz="quarter" idx="4"/>
          </p:nvPr>
        </p:nvSpPr>
        <p:spPr>
          <a:xfrm>
            <a:off x="8610600" y="6282826"/>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a:p>
        </p:txBody>
      </p:sp>
      <p:pic>
        <p:nvPicPr>
          <p:cNvPr id="10" name="Graphic 9">
            <a:extLst>
              <a:ext uri="{FF2B5EF4-FFF2-40B4-BE49-F238E27FC236}">
                <a16:creationId xmlns:a16="http://schemas.microsoft.com/office/drawing/2014/main" id="{E82EF3B1-B7F3-6A49-97F8-8CA00A6E0C16}"/>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788670" y="6361844"/>
            <a:ext cx="643152" cy="212519"/>
          </a:xfrm>
          <a:prstGeom prst="rect">
            <a:avLst/>
          </a:prstGeom>
        </p:spPr>
      </p:pic>
    </p:spTree>
    <p:extLst>
      <p:ext uri="{BB962C8B-B14F-4D97-AF65-F5344CB8AC3E}">
        <p14:creationId xmlns:p14="http://schemas.microsoft.com/office/powerpoint/2010/main" val="254355420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hdr="0" dt="0"/>
  <p:txStyles>
    <p:titleStyle>
      <a:lvl1pPr algn="l" defTabSz="914126" rtl="0" eaLnBrk="1" latinLnBrk="0" hangingPunct="1">
        <a:lnSpc>
          <a:spcPct val="90000"/>
        </a:lnSpc>
        <a:spcBef>
          <a:spcPct val="0"/>
        </a:spcBef>
        <a:buNone/>
        <a:defRPr sz="3599" b="0" i="0" kern="1200">
          <a:solidFill>
            <a:srgbClr val="8C1515"/>
          </a:solidFill>
          <a:latin typeface="Lato" panose="020F0502020204030203" pitchFamily="34" charset="77"/>
          <a:ea typeface="+mj-ea"/>
          <a:cs typeface="+mj-cs"/>
        </a:defRPr>
      </a:lvl1pPr>
    </p:titleStyle>
    <p:bodyStyle>
      <a:lvl1pPr marL="0" indent="0" algn="l" defTabSz="914126" rtl="0" eaLnBrk="1" latinLnBrk="0" hangingPunct="1">
        <a:lnSpc>
          <a:spcPct val="120000"/>
        </a:lnSpc>
        <a:spcBef>
          <a:spcPts val="1000"/>
        </a:spcBef>
        <a:buClr>
          <a:srgbClr val="B83A4B"/>
        </a:buClr>
        <a:buFontTx/>
        <a:buNone/>
        <a:defRPr sz="1600" kern="1200">
          <a:solidFill>
            <a:schemeClr val="tx1"/>
          </a:solidFill>
          <a:latin typeface="Lato" panose="020F0502020204030203" pitchFamily="34" charset="77"/>
          <a:ea typeface="+mn-ea"/>
          <a:cs typeface="+mn-cs"/>
        </a:defRPr>
      </a:lvl1pPr>
      <a:lvl2pPr marL="466585" indent="-172986" algn="l" defTabSz="914126" rtl="0" eaLnBrk="1" latinLnBrk="0" hangingPunct="1">
        <a:lnSpc>
          <a:spcPct val="120000"/>
        </a:lnSpc>
        <a:spcBef>
          <a:spcPts val="500"/>
        </a:spcBef>
        <a:buClr>
          <a:srgbClr val="B83A4B"/>
        </a:buClr>
        <a:buSzPct val="112000"/>
        <a:buFont typeface="Arial" panose="020B0604020202020204" pitchFamily="34" charset="0"/>
        <a:buChar char="•"/>
        <a:tabLst/>
        <a:defRPr sz="1600" kern="1200">
          <a:solidFill>
            <a:schemeClr val="tx1"/>
          </a:solidFill>
          <a:latin typeface="Lato" panose="020F0502020204030203" pitchFamily="34" charset="77"/>
          <a:ea typeface="+mn-ea"/>
          <a:cs typeface="+mn-cs"/>
        </a:defRPr>
      </a:lvl2pPr>
      <a:lvl3pPr marL="863341" indent="-172986" algn="l" defTabSz="914126" rtl="0" eaLnBrk="1" latinLnBrk="0" hangingPunct="1">
        <a:lnSpc>
          <a:spcPct val="120000"/>
        </a:lnSpc>
        <a:spcBef>
          <a:spcPts val="500"/>
        </a:spcBef>
        <a:buClr>
          <a:srgbClr val="B83A4B"/>
        </a:buClr>
        <a:buSzPct val="110000"/>
        <a:buFont typeface="Arial" panose="020B0604020202020204" pitchFamily="34" charset="0"/>
        <a:buChar char="•"/>
        <a:tabLst/>
        <a:defRPr sz="1600" kern="1200">
          <a:solidFill>
            <a:schemeClr val="tx1"/>
          </a:solidFill>
          <a:latin typeface="Lato" panose="020F0502020204030203" pitchFamily="34" charset="77"/>
          <a:ea typeface="+mn-ea"/>
          <a:cs typeface="+mn-cs"/>
        </a:defRPr>
      </a:lvl3pPr>
      <a:lvl4pPr marL="1320404" indent="-172986" algn="l" defTabSz="914126" rtl="0" eaLnBrk="1" latinLnBrk="0" hangingPunct="1">
        <a:lnSpc>
          <a:spcPct val="120000"/>
        </a:lnSpc>
        <a:spcBef>
          <a:spcPts val="500"/>
        </a:spcBef>
        <a:buClr>
          <a:srgbClr val="B83A4B"/>
        </a:buClr>
        <a:buSzPct val="112000"/>
        <a:buFont typeface="Arial" panose="020B0604020202020204" pitchFamily="34" charset="0"/>
        <a:buChar char="•"/>
        <a:tabLst/>
        <a:defRPr sz="1400" kern="1200">
          <a:solidFill>
            <a:schemeClr val="tx1"/>
          </a:solidFill>
          <a:latin typeface="Lato" panose="020F0502020204030203" pitchFamily="34" charset="77"/>
          <a:ea typeface="+mn-ea"/>
          <a:cs typeface="+mn-cs"/>
        </a:defRPr>
      </a:lvl4pPr>
      <a:lvl5pPr marL="1664788" indent="-172986" algn="l" defTabSz="914126" rtl="0" eaLnBrk="1" latinLnBrk="0" hangingPunct="1">
        <a:lnSpc>
          <a:spcPct val="120000"/>
        </a:lnSpc>
        <a:spcBef>
          <a:spcPts val="500"/>
        </a:spcBef>
        <a:buClr>
          <a:srgbClr val="B83A4B"/>
        </a:buClr>
        <a:buSzPct val="112000"/>
        <a:buFont typeface="Arial" panose="020B0604020202020204" pitchFamily="34" charset="0"/>
        <a:buChar char="•"/>
        <a:tabLst/>
        <a:defRPr sz="1400" b="0" i="1" kern="1200">
          <a:solidFill>
            <a:schemeClr val="tx1"/>
          </a:solidFill>
          <a:latin typeface="Lato" panose="020F0502020204030203" pitchFamily="34" charset="77"/>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 Id="rId5" Type="http://schemas.openxmlformats.org/officeDocument/2006/relationships/image" Target="../media/image30.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image" Target="../media/image42.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5.xml"/><Relationship Id="rId4" Type="http://schemas.openxmlformats.org/officeDocument/2006/relationships/image" Target="../media/image470.png"/></Relationships>
</file>

<file path=ppt/slides/_rels/slide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5.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6.png"/><Relationship Id="rId4" Type="http://schemas.openxmlformats.org/officeDocument/2006/relationships/image" Target="../media/image5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15.xml"/><Relationship Id="rId6" Type="http://schemas.openxmlformats.org/officeDocument/2006/relationships/image" Target="../media/image62.png"/><Relationship Id="rId5" Type="http://schemas.openxmlformats.org/officeDocument/2006/relationships/image" Target="../media/image6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8" Type="http://schemas.openxmlformats.org/officeDocument/2006/relationships/hyperlink" Target="https://github.com/jy-tang/pyDFCSR/blob/main/pyDFCSR_2D/example.ipynb" TargetMode="External"/><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1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320826" y="783373"/>
            <a:ext cx="11550348" cy="2246313"/>
          </a:xfrm>
        </p:spPr>
        <p:txBody>
          <a:bodyPr/>
          <a:lstStyle/>
          <a:p>
            <a:pPr algn="ctr"/>
            <a:r>
              <a:rPr lang="en-US" sz="3600" dirty="0"/>
              <a:t>DFCSR: A Fast Calculation of 2D Coherent Synchrotron Radiation in Relativistic Beams</a:t>
            </a:r>
          </a:p>
        </p:txBody>
      </p:sp>
      <p:sp>
        <p:nvSpPr>
          <p:cNvPr id="3" name="TextBox 2"/>
          <p:cNvSpPr txBox="1"/>
          <p:nvPr/>
        </p:nvSpPr>
        <p:spPr>
          <a:xfrm>
            <a:off x="4965767" y="6658503"/>
            <a:ext cx="246211" cy="338516"/>
          </a:xfrm>
          <a:prstGeom prst="rect">
            <a:avLst/>
          </a:prstGeom>
          <a:noFill/>
        </p:spPr>
        <p:txBody>
          <a:bodyPr wrap="none" lIns="121883" tIns="60941" rIns="121883" bIns="60941" rtlCol="0">
            <a:spAutoFit/>
          </a:bodyPr>
          <a:lstStyle/>
          <a:p>
            <a:endParaRPr lang="en-US" sz="1400"/>
          </a:p>
        </p:txBody>
      </p:sp>
      <p:sp>
        <p:nvSpPr>
          <p:cNvPr id="5" name="Subtitle 5">
            <a:extLst>
              <a:ext uri="{FF2B5EF4-FFF2-40B4-BE49-F238E27FC236}">
                <a16:creationId xmlns:a16="http://schemas.microsoft.com/office/drawing/2014/main" id="{57B176D2-D973-2D8D-93FB-5D11B3296793}"/>
              </a:ext>
            </a:extLst>
          </p:cNvPr>
          <p:cNvSpPr txBox="1">
            <a:spLocks/>
          </p:cNvSpPr>
          <p:nvPr/>
        </p:nvSpPr>
        <p:spPr>
          <a:xfrm>
            <a:off x="2418432" y="4230634"/>
            <a:ext cx="7355135" cy="2187703"/>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2133" b="0" kern="1200">
                <a:solidFill>
                  <a:schemeClr val="bg1"/>
                </a:solidFill>
                <a:latin typeface="Arial" pitchFamily="34" charset="0"/>
                <a:ea typeface="+mn-ea"/>
                <a:cs typeface="Arial" pitchFamily="34" charset="0"/>
              </a:defRPr>
            </a:lvl1pPr>
            <a:lvl2pPr marL="60957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4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2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84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41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6987"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557"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ctr"/>
            <a:r>
              <a:rPr lang="en-CA" sz="1800" dirty="0">
                <a:solidFill>
                  <a:schemeClr val="tx1"/>
                </a:solidFill>
              </a:rPr>
              <a:t>Jingyi Tang</a:t>
            </a:r>
          </a:p>
          <a:p>
            <a:pPr algn="ctr"/>
            <a:r>
              <a:rPr lang="en-CA" sz="1800" dirty="0">
                <a:solidFill>
                  <a:schemeClr val="tx1"/>
                </a:solidFill>
              </a:rPr>
              <a:t>9/15, 2026</a:t>
            </a:r>
          </a:p>
        </p:txBody>
      </p:sp>
    </p:spTree>
    <p:extLst>
      <p:ext uri="{BB962C8B-B14F-4D97-AF65-F5344CB8AC3E}">
        <p14:creationId xmlns:p14="http://schemas.microsoft.com/office/powerpoint/2010/main" val="173879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72919" y="166346"/>
            <a:ext cx="9678060" cy="753033"/>
          </a:xfrm>
        </p:spPr>
        <p:txBody>
          <a:bodyPr/>
          <a:lstStyle/>
          <a:p>
            <a:r>
              <a:rPr lang="en-US" sz="3200" dirty="0">
                <a:latin typeface="+mj-lt"/>
                <a:cs typeface="Times New Roman" panose="02020603050405020304" pitchFamily="18" charset="0"/>
              </a:rPr>
              <a:t>Introduction</a:t>
            </a:r>
            <a:endParaRPr lang="en-US" dirty="0"/>
          </a:p>
        </p:txBody>
      </p:sp>
      <p:sp>
        <p:nvSpPr>
          <p:cNvPr id="2" name="Rectangle 1">
            <a:extLst>
              <a:ext uri="{FF2B5EF4-FFF2-40B4-BE49-F238E27FC236}">
                <a16:creationId xmlns:a16="http://schemas.microsoft.com/office/drawing/2014/main" id="{90F546DB-1CC5-9B16-C0F3-ACEF5D043179}"/>
              </a:ext>
            </a:extLst>
          </p:cNvPr>
          <p:cNvSpPr/>
          <p:nvPr/>
        </p:nvSpPr>
        <p:spPr>
          <a:xfrm>
            <a:off x="381000" y="2105025"/>
            <a:ext cx="5915025" cy="3477875"/>
          </a:xfrm>
          <a:prstGeom prst="rect">
            <a:avLst/>
          </a:prstGeom>
        </p:spPr>
        <p:txBody>
          <a:bodyPr wrap="square">
            <a:spAutoFit/>
          </a:bodyPr>
          <a:lstStyle/>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When the trajectory of a relativistic beam is bent by magnetic field, the beam radiates electromagnetic field. It can radiate coherently for very short bunch if the wavelength of the synchrotron radiation exceeds the length of the bunch (CSR).</a:t>
            </a:r>
            <a:endParaRPr lang="en-US" sz="2000" dirty="0"/>
          </a:p>
          <a:p>
            <a:endParaRPr lang="en-US" sz="2000" dirty="0"/>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CSR can increase energy spread and transverse emittance. It is one of the most important limits to the brightness of the electron beam in storage rings, free electron lasers (FEL) and high-energy linear colliders</a:t>
            </a:r>
            <a:endParaRPr lang="en-US" sz="2000" baseline="30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361C1CC-171E-F120-B10A-22748868EE42}"/>
              </a:ext>
            </a:extLst>
          </p:cNvPr>
          <p:cNvPicPr>
            <a:picLocks noChangeAspect="1"/>
          </p:cNvPicPr>
          <p:nvPr/>
        </p:nvPicPr>
        <p:blipFill>
          <a:blip r:embed="rId2">
            <a:clrChange>
              <a:clrFrom>
                <a:srgbClr val="FFE9FF"/>
              </a:clrFrom>
              <a:clrTo>
                <a:srgbClr val="FFE9FF">
                  <a:alpha val="0"/>
                </a:srgbClr>
              </a:clrTo>
            </a:clrChange>
          </a:blip>
          <a:stretch>
            <a:fillRect/>
          </a:stretch>
        </p:blipFill>
        <p:spPr>
          <a:xfrm>
            <a:off x="7067550" y="1303594"/>
            <a:ext cx="3341625" cy="2426004"/>
          </a:xfrm>
          <a:prstGeom prst="rect">
            <a:avLst/>
          </a:prstGeom>
        </p:spPr>
      </p:pic>
      <p:pic>
        <p:nvPicPr>
          <p:cNvPr id="5" name="Picture 4">
            <a:extLst>
              <a:ext uri="{FF2B5EF4-FFF2-40B4-BE49-F238E27FC236}">
                <a16:creationId xmlns:a16="http://schemas.microsoft.com/office/drawing/2014/main" id="{31BEB0A7-8F69-F0C4-23CF-4EA9154C8328}"/>
              </a:ext>
            </a:extLst>
          </p:cNvPr>
          <p:cNvPicPr>
            <a:picLocks noChangeAspect="1"/>
          </p:cNvPicPr>
          <p:nvPr/>
        </p:nvPicPr>
        <p:blipFill>
          <a:blip r:embed="rId3">
            <a:clrChange>
              <a:clrFrom>
                <a:srgbClr val="FFE9FF"/>
              </a:clrFrom>
              <a:clrTo>
                <a:srgbClr val="FFE9FF">
                  <a:alpha val="0"/>
                </a:srgbClr>
              </a:clrTo>
            </a:clrChange>
          </a:blip>
          <a:stretch>
            <a:fillRect/>
          </a:stretch>
        </p:blipFill>
        <p:spPr>
          <a:xfrm>
            <a:off x="7212201" y="3988492"/>
            <a:ext cx="3036825" cy="2209864"/>
          </a:xfrm>
          <a:prstGeom prst="rect">
            <a:avLst/>
          </a:prstGeom>
        </p:spPr>
      </p:pic>
      <p:sp>
        <p:nvSpPr>
          <p:cNvPr id="8" name="TextBox 7">
            <a:extLst>
              <a:ext uri="{FF2B5EF4-FFF2-40B4-BE49-F238E27FC236}">
                <a16:creationId xmlns:a16="http://schemas.microsoft.com/office/drawing/2014/main" id="{DFD4AB50-4C85-4E0B-8196-F8ECCFDCEA39}"/>
              </a:ext>
            </a:extLst>
          </p:cNvPr>
          <p:cNvSpPr txBox="1"/>
          <p:nvPr/>
        </p:nvSpPr>
        <p:spPr>
          <a:xfrm>
            <a:off x="7212201" y="6198356"/>
            <a:ext cx="3657600"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Paul Emma.  “Acceleratio</a:t>
            </a:r>
            <a:r>
              <a:rPr lang="en-US" altLang="zh-CN" sz="1200" dirty="0">
                <a:latin typeface="Times New Roman" panose="02020603050405020304" pitchFamily="18" charset="0"/>
                <a:cs typeface="Times New Roman" panose="02020603050405020304" pitchFamily="18" charset="0"/>
              </a:rPr>
              <a:t>n</a:t>
            </a:r>
            <a:r>
              <a:rPr lang="en-US" sz="1200" dirty="0">
                <a:latin typeface="Times New Roman" panose="02020603050405020304" pitchFamily="18" charset="0"/>
                <a:cs typeface="Times New Roman" panose="02020603050405020304" pitchFamily="18" charset="0"/>
              </a:rPr>
              <a:t> and Compression of High Brightness Electron Beams in </a:t>
            </a:r>
            <a:r>
              <a:rPr lang="en-US" sz="1200" dirty="0" err="1">
                <a:latin typeface="Times New Roman" panose="02020603050405020304" pitchFamily="18" charset="0"/>
                <a:cs typeface="Times New Roman" panose="02020603050405020304" pitchFamily="18" charset="0"/>
              </a:rPr>
              <a:t>Linac</a:t>
            </a:r>
            <a:r>
              <a:rPr lang="en-US" sz="1200" dirty="0">
                <a:latin typeface="Times New Roman" panose="02020603050405020304" pitchFamily="18" charset="0"/>
                <a:cs typeface="Times New Roman" panose="02020603050405020304" pitchFamily="18" charset="0"/>
              </a:rPr>
              <a:t>-Based FELs”. 2015</a:t>
            </a:r>
          </a:p>
        </p:txBody>
      </p:sp>
    </p:spTree>
    <p:extLst>
      <p:ext uri="{BB962C8B-B14F-4D97-AF65-F5344CB8AC3E}">
        <p14:creationId xmlns:p14="http://schemas.microsoft.com/office/powerpoint/2010/main" val="248683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857977-04C4-175F-A7E8-5C48B56FE645}"/>
              </a:ext>
            </a:extLst>
          </p:cNvPr>
          <p:cNvSpPr>
            <a:spLocks noGrp="1"/>
          </p:cNvSpPr>
          <p:nvPr>
            <p:ph type="sldNum" sz="quarter" idx="11"/>
          </p:nvPr>
        </p:nvSpPr>
        <p:spPr/>
        <p:txBody>
          <a:bodyPr/>
          <a:lstStyle/>
          <a:p>
            <a:fld id="{5BD36294-2849-48A8-8531-5354CF3095D2}" type="slidenum">
              <a:rPr lang="en-US" smtClean="0"/>
              <a:pPr/>
              <a:t>3</a:t>
            </a:fld>
            <a:endParaRPr lang="en-US" dirty="0"/>
          </a:p>
        </p:txBody>
      </p:sp>
      <p:sp>
        <p:nvSpPr>
          <p:cNvPr id="6" name="Title 5">
            <a:extLst>
              <a:ext uri="{FF2B5EF4-FFF2-40B4-BE49-F238E27FC236}">
                <a16:creationId xmlns:a16="http://schemas.microsoft.com/office/drawing/2014/main" id="{BD6FB821-4321-1E10-ACFB-44666A3D5F8B}"/>
              </a:ext>
            </a:extLst>
          </p:cNvPr>
          <p:cNvSpPr>
            <a:spLocks noGrp="1"/>
          </p:cNvSpPr>
          <p:nvPr>
            <p:ph type="title"/>
          </p:nvPr>
        </p:nvSpPr>
        <p:spPr>
          <a:xfrm>
            <a:off x="602429" y="114300"/>
            <a:ext cx="10804760" cy="753033"/>
          </a:xfrm>
        </p:spPr>
        <p:txBody>
          <a:bodyPr/>
          <a:lstStyle/>
          <a:p>
            <a:r>
              <a:rPr lang="en-US" sz="3200" dirty="0">
                <a:latin typeface="+mj-lt"/>
                <a:cs typeface="Times New Roman" panose="02020603050405020304" pitchFamily="18" charset="0"/>
              </a:rPr>
              <a:t>Introduction</a:t>
            </a:r>
            <a:endParaRPr lang="en-US" dirty="0"/>
          </a:p>
        </p:txBody>
      </p:sp>
      <p:pic>
        <p:nvPicPr>
          <p:cNvPr id="8" name="Picture 7">
            <a:extLst>
              <a:ext uri="{FF2B5EF4-FFF2-40B4-BE49-F238E27FC236}">
                <a16:creationId xmlns:a16="http://schemas.microsoft.com/office/drawing/2014/main" id="{0FBC58DA-6322-97A4-8481-E1A912C827CE}"/>
              </a:ext>
            </a:extLst>
          </p:cNvPr>
          <p:cNvPicPr>
            <a:picLocks noChangeAspect="1"/>
          </p:cNvPicPr>
          <p:nvPr/>
        </p:nvPicPr>
        <p:blipFill>
          <a:blip r:embed="rId2"/>
          <a:stretch>
            <a:fillRect/>
          </a:stretch>
        </p:blipFill>
        <p:spPr>
          <a:xfrm>
            <a:off x="1324990" y="2590151"/>
            <a:ext cx="3943773" cy="3391892"/>
          </a:xfrm>
          <a:prstGeom prst="rect">
            <a:avLst/>
          </a:prstGeom>
        </p:spPr>
      </p:pic>
      <p:pic>
        <p:nvPicPr>
          <p:cNvPr id="10" name="Picture 9">
            <a:extLst>
              <a:ext uri="{FF2B5EF4-FFF2-40B4-BE49-F238E27FC236}">
                <a16:creationId xmlns:a16="http://schemas.microsoft.com/office/drawing/2014/main" id="{5D85D819-766A-39FA-008A-E19F1FB501D1}"/>
              </a:ext>
            </a:extLst>
          </p:cNvPr>
          <p:cNvPicPr>
            <a:picLocks noChangeAspect="1"/>
          </p:cNvPicPr>
          <p:nvPr/>
        </p:nvPicPr>
        <p:blipFill>
          <a:blip r:embed="rId3"/>
          <a:stretch>
            <a:fillRect/>
          </a:stretch>
        </p:blipFill>
        <p:spPr>
          <a:xfrm>
            <a:off x="6004809" y="2667694"/>
            <a:ext cx="4801028" cy="3168380"/>
          </a:xfrm>
          <a:prstGeom prst="rect">
            <a:avLst/>
          </a:prstGeom>
        </p:spPr>
      </p:pic>
      <p:sp>
        <p:nvSpPr>
          <p:cNvPr id="12" name="TextBox 11">
            <a:extLst>
              <a:ext uri="{FF2B5EF4-FFF2-40B4-BE49-F238E27FC236}">
                <a16:creationId xmlns:a16="http://schemas.microsoft.com/office/drawing/2014/main" id="{90D945D3-6D00-2FF2-1F2E-75B6F4B685AA}"/>
              </a:ext>
            </a:extLst>
          </p:cNvPr>
          <p:cNvSpPr txBox="1"/>
          <p:nvPr/>
        </p:nvSpPr>
        <p:spPr>
          <a:xfrm>
            <a:off x="3048000" y="6318251"/>
            <a:ext cx="6096000"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K.L.F. Bane et al. Phys. Rev. ST Accel. Beams, 12, 030704 (2009).</a:t>
            </a:r>
          </a:p>
        </p:txBody>
      </p:sp>
      <p:sp>
        <p:nvSpPr>
          <p:cNvPr id="13" name="Rectangle 12">
            <a:extLst>
              <a:ext uri="{FF2B5EF4-FFF2-40B4-BE49-F238E27FC236}">
                <a16:creationId xmlns:a16="http://schemas.microsoft.com/office/drawing/2014/main" id="{A41B4D8E-B290-48C7-A044-FC7E610808CD}"/>
              </a:ext>
            </a:extLst>
          </p:cNvPr>
          <p:cNvSpPr/>
          <p:nvPr/>
        </p:nvSpPr>
        <p:spPr>
          <a:xfrm>
            <a:off x="6004809" y="2409825"/>
            <a:ext cx="434091" cy="5238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689719D-B588-F324-6CCE-384AA0A9B6FA}"/>
              </a:ext>
            </a:extLst>
          </p:cNvPr>
          <p:cNvSpPr txBox="1"/>
          <p:nvPr/>
        </p:nvSpPr>
        <p:spPr>
          <a:xfrm>
            <a:off x="726774" y="1539750"/>
            <a:ext cx="10953391"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There are well-established 1D models of the CSR wake. 1D models neglects transverse dimension of the beam, and they agree well with experimental results  when the beam current is relatively low. </a:t>
            </a:r>
            <a:endParaRPr lang="en-US" dirty="0"/>
          </a:p>
        </p:txBody>
      </p:sp>
    </p:spTree>
    <p:extLst>
      <p:ext uri="{BB962C8B-B14F-4D97-AF65-F5344CB8AC3E}">
        <p14:creationId xmlns:p14="http://schemas.microsoft.com/office/powerpoint/2010/main" val="4200741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8454D8-0465-7882-3EF4-CFE5C5401B23}"/>
              </a:ext>
            </a:extLst>
          </p:cNvPr>
          <p:cNvSpPr>
            <a:spLocks noGrp="1"/>
          </p:cNvSpPr>
          <p:nvPr>
            <p:ph type="sldNum" sz="quarter" idx="11"/>
          </p:nvPr>
        </p:nvSpPr>
        <p:spPr/>
        <p:txBody>
          <a:bodyPr/>
          <a:lstStyle/>
          <a:p>
            <a:fld id="{5BD36294-2849-48A8-8531-5354CF3095D2}" type="slidenum">
              <a:rPr lang="en-US" smtClean="0"/>
              <a:pPr/>
              <a:t>4</a:t>
            </a:fld>
            <a:endParaRPr lang="en-US" dirty="0"/>
          </a:p>
        </p:txBody>
      </p:sp>
      <p:sp>
        <p:nvSpPr>
          <p:cNvPr id="3" name="Title 2">
            <a:extLst>
              <a:ext uri="{FF2B5EF4-FFF2-40B4-BE49-F238E27FC236}">
                <a16:creationId xmlns:a16="http://schemas.microsoft.com/office/drawing/2014/main" id="{45BBDFD1-B506-8EC6-2C26-A84ED7DA16A7}"/>
              </a:ext>
            </a:extLst>
          </p:cNvPr>
          <p:cNvSpPr>
            <a:spLocks noGrp="1"/>
          </p:cNvSpPr>
          <p:nvPr>
            <p:ph type="title"/>
          </p:nvPr>
        </p:nvSpPr>
        <p:spPr/>
        <p:txBody>
          <a:bodyPr/>
          <a:lstStyle/>
          <a:p>
            <a:r>
              <a:rPr lang="en-US" sz="3200" dirty="0">
                <a:latin typeface="+mj-lt"/>
                <a:cs typeface="Times New Roman" panose="02020603050405020304" pitchFamily="18" charset="0"/>
              </a:rPr>
              <a:t>Introduction</a:t>
            </a:r>
            <a:endParaRPr lang="en-US" dirty="0"/>
          </a:p>
        </p:txBody>
      </p:sp>
      <p:sp>
        <p:nvSpPr>
          <p:cNvPr id="5" name="TextBox 4">
            <a:extLst>
              <a:ext uri="{FF2B5EF4-FFF2-40B4-BE49-F238E27FC236}">
                <a16:creationId xmlns:a16="http://schemas.microsoft.com/office/drawing/2014/main" id="{DE3832E6-82A1-421A-BE1D-DCB007A34251}"/>
              </a:ext>
            </a:extLst>
          </p:cNvPr>
          <p:cNvSpPr txBox="1"/>
          <p:nvPr/>
        </p:nvSpPr>
        <p:spPr>
          <a:xfrm>
            <a:off x="845316" y="1474292"/>
            <a:ext cx="9363241" cy="923330"/>
          </a:xfrm>
          <a:prstGeom prst="rect">
            <a:avLst/>
          </a:prstGeom>
          <a:noFill/>
        </p:spPr>
        <p:txBody>
          <a:bodyPr wrap="square">
            <a:spAutoFit/>
          </a:bodyPr>
          <a:lstStyle/>
          <a:p>
            <a:pPr marL="285750" indent="-285750">
              <a:buFont typeface="Arial" panose="020B0604020202020204" pitchFamily="34" charset="0"/>
              <a:buChar char="•"/>
            </a:pPr>
            <a:r>
              <a:rPr lang="en-US" dirty="0"/>
              <a:t>1D models become invalid when </a:t>
            </a:r>
            <a:r>
              <a:rPr lang="en-US" dirty="0" err="1"/>
              <a:t>Derbenev</a:t>
            </a:r>
            <a:r>
              <a:rPr lang="en-US" dirty="0"/>
              <a:t> criterion is not satisfied,  i.e. beam with large transverse extension and small bunch length.</a:t>
            </a:r>
          </a:p>
          <a:p>
            <a:pPr marL="285750" indent="-285750">
              <a:buFont typeface="Arial" panose="020B0604020202020204" pitchFamily="34" charset="0"/>
              <a:buChar char="•"/>
            </a:pPr>
            <a:r>
              <a:rPr lang="en-US" dirty="0"/>
              <a:t>The departure from 1D models have been explored both in simulation and experiment</a:t>
            </a:r>
          </a:p>
        </p:txBody>
      </p:sp>
      <p:pic>
        <p:nvPicPr>
          <p:cNvPr id="7" name="Picture 6">
            <a:extLst>
              <a:ext uri="{FF2B5EF4-FFF2-40B4-BE49-F238E27FC236}">
                <a16:creationId xmlns:a16="http://schemas.microsoft.com/office/drawing/2014/main" id="{B70CF7F8-0A5E-E2A5-931F-769E868A20AD}"/>
              </a:ext>
            </a:extLst>
          </p:cNvPr>
          <p:cNvPicPr>
            <a:picLocks noChangeAspect="1"/>
          </p:cNvPicPr>
          <p:nvPr/>
        </p:nvPicPr>
        <p:blipFill>
          <a:blip r:embed="rId2"/>
          <a:stretch>
            <a:fillRect/>
          </a:stretch>
        </p:blipFill>
        <p:spPr>
          <a:xfrm>
            <a:off x="9803094" y="1644735"/>
            <a:ext cx="1670594" cy="364758"/>
          </a:xfrm>
          <a:prstGeom prst="rect">
            <a:avLst/>
          </a:prstGeom>
        </p:spPr>
      </p:pic>
      <p:pic>
        <p:nvPicPr>
          <p:cNvPr id="8" name="Picture 7">
            <a:extLst>
              <a:ext uri="{FF2B5EF4-FFF2-40B4-BE49-F238E27FC236}">
                <a16:creationId xmlns:a16="http://schemas.microsoft.com/office/drawing/2014/main" id="{6C218A59-63E7-101A-26AA-3818B49354AF}"/>
              </a:ext>
            </a:extLst>
          </p:cNvPr>
          <p:cNvPicPr>
            <a:picLocks noChangeAspect="1"/>
          </p:cNvPicPr>
          <p:nvPr/>
        </p:nvPicPr>
        <p:blipFill>
          <a:blip r:embed="rId3"/>
          <a:stretch>
            <a:fillRect/>
          </a:stretch>
        </p:blipFill>
        <p:spPr>
          <a:xfrm>
            <a:off x="1360816" y="2397550"/>
            <a:ext cx="4099208" cy="2619568"/>
          </a:xfrm>
          <a:prstGeom prst="rect">
            <a:avLst/>
          </a:prstGeom>
        </p:spPr>
      </p:pic>
      <p:sp>
        <p:nvSpPr>
          <p:cNvPr id="12" name="TextBox 11">
            <a:extLst>
              <a:ext uri="{FF2B5EF4-FFF2-40B4-BE49-F238E27FC236}">
                <a16:creationId xmlns:a16="http://schemas.microsoft.com/office/drawing/2014/main" id="{A40735FB-3152-E255-BDB0-25E08CBD78EB}"/>
              </a:ext>
            </a:extLst>
          </p:cNvPr>
          <p:cNvSpPr txBox="1"/>
          <p:nvPr/>
        </p:nvSpPr>
        <p:spPr>
          <a:xfrm>
            <a:off x="6518873" y="5184389"/>
            <a:ext cx="6096000" cy="246221"/>
          </a:xfrm>
          <a:prstGeom prst="rect">
            <a:avLst/>
          </a:prstGeom>
          <a:noFill/>
        </p:spPr>
        <p:txBody>
          <a:bodyPr wrap="square">
            <a:spAutoFit/>
          </a:bodyPr>
          <a:lstStyle/>
          <a:p>
            <a:r>
              <a:rPr lang="en-US" sz="1000" dirty="0" err="1">
                <a:latin typeface="Times New Roman" panose="02020603050405020304" pitchFamily="18" charset="0"/>
                <a:cs typeface="Times New Roman" panose="02020603050405020304" pitchFamily="18" charset="0"/>
              </a:rPr>
              <a:t>Brynes</a:t>
            </a:r>
            <a:r>
              <a:rPr lang="en-US" sz="1000" dirty="0">
                <a:latin typeface="Times New Roman" panose="02020603050405020304" pitchFamily="18" charset="0"/>
                <a:cs typeface="Times New Roman" panose="02020603050405020304" pitchFamily="18" charset="0"/>
              </a:rPr>
              <a:t>, A. D., et al. New Journal of Physics 20.7 (2018): 073035.</a:t>
            </a:r>
          </a:p>
        </p:txBody>
      </p:sp>
      <p:pic>
        <p:nvPicPr>
          <p:cNvPr id="14" name="Picture 13">
            <a:extLst>
              <a:ext uri="{FF2B5EF4-FFF2-40B4-BE49-F238E27FC236}">
                <a16:creationId xmlns:a16="http://schemas.microsoft.com/office/drawing/2014/main" id="{5A9AE318-BBE4-FF04-D998-0B7649B897DF}"/>
              </a:ext>
            </a:extLst>
          </p:cNvPr>
          <p:cNvPicPr>
            <a:picLocks noChangeAspect="1"/>
          </p:cNvPicPr>
          <p:nvPr/>
        </p:nvPicPr>
        <p:blipFill>
          <a:blip r:embed="rId4"/>
          <a:stretch>
            <a:fillRect/>
          </a:stretch>
        </p:blipFill>
        <p:spPr>
          <a:xfrm>
            <a:off x="6004809" y="2376985"/>
            <a:ext cx="4419678" cy="2660697"/>
          </a:xfrm>
          <a:prstGeom prst="rect">
            <a:avLst/>
          </a:prstGeom>
        </p:spPr>
      </p:pic>
      <p:sp>
        <p:nvSpPr>
          <p:cNvPr id="15" name="Rectangle 14">
            <a:extLst>
              <a:ext uri="{FF2B5EF4-FFF2-40B4-BE49-F238E27FC236}">
                <a16:creationId xmlns:a16="http://schemas.microsoft.com/office/drawing/2014/main" id="{4EB00DC0-54EA-3816-85CA-4FF784463AF6}"/>
              </a:ext>
            </a:extLst>
          </p:cNvPr>
          <p:cNvSpPr/>
          <p:nvPr/>
        </p:nvSpPr>
        <p:spPr>
          <a:xfrm>
            <a:off x="1855505" y="5221528"/>
            <a:ext cx="3382346" cy="246221"/>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G. White, FACET-II Science Workshop October 2017; </a:t>
            </a:r>
          </a:p>
        </p:txBody>
      </p:sp>
      <p:sp>
        <p:nvSpPr>
          <p:cNvPr id="6" name="TextBox 5">
            <a:extLst>
              <a:ext uri="{FF2B5EF4-FFF2-40B4-BE49-F238E27FC236}">
                <a16:creationId xmlns:a16="http://schemas.microsoft.com/office/drawing/2014/main" id="{51D1ABA7-449D-4FD8-56F9-82F5180E91FA}"/>
              </a:ext>
            </a:extLst>
          </p:cNvPr>
          <p:cNvSpPr txBox="1"/>
          <p:nvPr/>
        </p:nvSpPr>
        <p:spPr>
          <a:xfrm>
            <a:off x="776122" y="5577317"/>
            <a:ext cx="10457373" cy="1200329"/>
          </a:xfrm>
          <a:prstGeom prst="rect">
            <a:avLst/>
          </a:prstGeom>
          <a:noFill/>
        </p:spPr>
        <p:txBody>
          <a:bodyPr wrap="square">
            <a:spAutoFit/>
          </a:bodyPr>
          <a:lstStyle/>
          <a:p>
            <a:pPr marL="285750" indent="-285750">
              <a:buFont typeface="Arial" panose="020B0604020202020204" pitchFamily="34" charset="0"/>
              <a:buChar char="•"/>
            </a:pPr>
            <a:r>
              <a:rPr lang="en-US" dirty="0"/>
              <a:t>Generation of ultra-short, high-brightness electron bunches may lead to a parameter space that 1D CSR models fail to work. </a:t>
            </a:r>
          </a:p>
          <a:p>
            <a:pPr marL="285750" indent="-285750">
              <a:buFont typeface="Arial" panose="020B0604020202020204" pitchFamily="34" charset="0"/>
              <a:buChar char="•"/>
            </a:pPr>
            <a:r>
              <a:rPr lang="en-US" dirty="0"/>
              <a:t>A fast and reliable 2D/3D CSR model is required for the next generation of accelerators and light sources</a:t>
            </a:r>
          </a:p>
        </p:txBody>
      </p:sp>
    </p:spTree>
    <p:extLst>
      <p:ext uri="{BB962C8B-B14F-4D97-AF65-F5344CB8AC3E}">
        <p14:creationId xmlns:p14="http://schemas.microsoft.com/office/powerpoint/2010/main" val="2018839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4EA4B835-30BD-294E-B4C6-199DB8163FEB}"/>
              </a:ext>
            </a:extLst>
          </p:cNvPr>
          <p:cNvSpPr>
            <a:spLocks noGrp="1"/>
          </p:cNvSpPr>
          <p:nvPr>
            <p:ph type="sldNum" sz="quarter" idx="11"/>
          </p:nvPr>
        </p:nvSpPr>
        <p:spPr>
          <a:xfrm>
            <a:off x="8566150" y="6318251"/>
            <a:ext cx="318932" cy="539750"/>
          </a:xfrm>
        </p:spPr>
        <p:txBody>
          <a:bodyPr/>
          <a:lstStyle/>
          <a:p>
            <a:fld id="{5BD36294-2849-48A8-8531-5354CF3095D2}" type="slidenum">
              <a:rPr lang="en-US" smtClean="0"/>
              <a:pPr/>
              <a:t>5</a:t>
            </a:fld>
            <a:endParaRPr lang="en-US" dirty="0"/>
          </a:p>
        </p:txBody>
      </p:sp>
      <p:sp>
        <p:nvSpPr>
          <p:cNvPr id="17" name="Title 2">
            <a:extLst>
              <a:ext uri="{FF2B5EF4-FFF2-40B4-BE49-F238E27FC236}">
                <a16:creationId xmlns:a16="http://schemas.microsoft.com/office/drawing/2014/main" id="{60A1269D-621C-8C9E-74D8-0077BDCB2A32}"/>
              </a:ext>
            </a:extLst>
          </p:cNvPr>
          <p:cNvSpPr txBox="1">
            <a:spLocks/>
          </p:cNvSpPr>
          <p:nvPr/>
        </p:nvSpPr>
        <p:spPr>
          <a:xfrm>
            <a:off x="451822" y="129091"/>
            <a:ext cx="8103570" cy="753033"/>
          </a:xfrm>
          <a:prstGeom prst="rect">
            <a:avLst/>
          </a:prstGeom>
        </p:spPr>
        <p:txBody>
          <a:bodyPr vert="horz" lIns="0" tIns="0" rIns="0" bIns="0" rtlCol="0" anchor="b" anchorCtr="0">
            <a:noAutofit/>
          </a:bodyPr>
          <a:lstStyle>
            <a:lvl1pPr algn="l" defTabSz="1219170" rtl="0" eaLnBrk="1" latinLnBrk="0" hangingPunct="1">
              <a:spcBef>
                <a:spcPct val="0"/>
              </a:spcBef>
              <a:buNone/>
              <a:defRPr sz="3200" b="1" kern="1200">
                <a:solidFill>
                  <a:schemeClr val="bg2"/>
                </a:solidFill>
                <a:latin typeface="Arial" pitchFamily="34" charset="0"/>
                <a:ea typeface="+mj-ea"/>
                <a:cs typeface="Arial" pitchFamily="34" charset="0"/>
              </a:defRPr>
            </a:lvl1pPr>
          </a:lstStyle>
          <a:p>
            <a:r>
              <a:rPr lang="en-US" sz="3600" dirty="0">
                <a:solidFill>
                  <a:srgbClr val="A4001D"/>
                </a:solidFill>
                <a:latin typeface="Arial"/>
                <a:cs typeface="Times New Roman" panose="02020603050405020304" pitchFamily="18" charset="0"/>
              </a:rPr>
              <a:t>Introduction</a:t>
            </a:r>
            <a:endParaRPr lang="en-US" dirty="0"/>
          </a:p>
        </p:txBody>
      </p:sp>
      <p:sp>
        <p:nvSpPr>
          <p:cNvPr id="18" name="TextBox 17">
            <a:extLst>
              <a:ext uri="{FF2B5EF4-FFF2-40B4-BE49-F238E27FC236}">
                <a16:creationId xmlns:a16="http://schemas.microsoft.com/office/drawing/2014/main" id="{61BB0220-CDC1-C54D-2E27-C935F36CBBD4}"/>
              </a:ext>
            </a:extLst>
          </p:cNvPr>
          <p:cNvSpPr txBox="1"/>
          <p:nvPr/>
        </p:nvSpPr>
        <p:spPr>
          <a:xfrm>
            <a:off x="770396" y="3463277"/>
            <a:ext cx="4572000" cy="369332"/>
          </a:xfrm>
          <a:prstGeom prst="rect">
            <a:avLst/>
          </a:prstGeom>
          <a:noFill/>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2D/3D CSR codes being actively studied</a:t>
            </a:r>
            <a:r>
              <a:rPr lang="en-US" baseline="30000" dirty="0">
                <a:latin typeface="Times New Roman" panose="02020603050405020304" pitchFamily="18" charset="0"/>
                <a:cs typeface="Times New Roman" panose="02020603050405020304" pitchFamily="18" charset="0"/>
              </a:rPr>
              <a:t>1</a:t>
            </a:r>
          </a:p>
        </p:txBody>
      </p:sp>
      <p:sp>
        <p:nvSpPr>
          <p:cNvPr id="19" name="TextBox 18">
            <a:extLst>
              <a:ext uri="{FF2B5EF4-FFF2-40B4-BE49-F238E27FC236}">
                <a16:creationId xmlns:a16="http://schemas.microsoft.com/office/drawing/2014/main" id="{EB9A294B-EF66-D744-E38A-89E26FB527E5}"/>
              </a:ext>
            </a:extLst>
          </p:cNvPr>
          <p:cNvSpPr txBox="1"/>
          <p:nvPr/>
        </p:nvSpPr>
        <p:spPr>
          <a:xfrm>
            <a:off x="1505142" y="4068098"/>
            <a:ext cx="3491375" cy="1754326"/>
          </a:xfrm>
          <a:prstGeom prst="rect">
            <a:avLst/>
          </a:prstGeom>
          <a:noFill/>
        </p:spPr>
        <p:txBody>
          <a:bodyPr wrap="square" rtlCol="0">
            <a:spAutoFit/>
          </a:bodyPr>
          <a:lstStyle/>
          <a:p>
            <a:pPr marL="285750" indent="-285750">
              <a:buFont typeface="Arial" panose="020B0604020202020204" pitchFamily="34" charset="0"/>
              <a:buChar char="•"/>
            </a:pPr>
            <a:r>
              <a:rPr lang="en-US" b="1" i="1" dirty="0" err="1">
                <a:solidFill>
                  <a:srgbClr val="0070C0"/>
                </a:solidFill>
                <a:latin typeface="Times New Roman" panose="02020603050405020304" pitchFamily="18" charset="0"/>
                <a:cs typeface="Times New Roman" panose="02020603050405020304" pitchFamily="18" charset="0"/>
              </a:rPr>
              <a:t>CSRtrack</a:t>
            </a:r>
            <a:r>
              <a:rPr lang="en-US" i="1" dirty="0">
                <a:latin typeface="Times New Roman" panose="02020603050405020304" pitchFamily="18" charset="0"/>
                <a:cs typeface="Times New Roman" panose="02020603050405020304" pitchFamily="18" charset="0"/>
              </a:rPr>
              <a:t>/TraFiC4 (2005)</a:t>
            </a:r>
          </a:p>
          <a:p>
            <a:pPr marL="285750" indent="-285750">
              <a:buFont typeface="Arial" panose="020B0604020202020204" pitchFamily="34" charset="0"/>
              <a:buChar char="•"/>
            </a:pPr>
            <a:r>
              <a:rPr lang="en-US" i="1" dirty="0">
                <a:latin typeface="Times New Roman" panose="02020603050405020304" pitchFamily="18" charset="0"/>
                <a:cs typeface="Times New Roman" panose="02020603050405020304" pitchFamily="18" charset="0"/>
              </a:rPr>
              <a:t>LW (2013)</a:t>
            </a:r>
          </a:p>
          <a:p>
            <a:pPr marL="285750" indent="-285750">
              <a:buFont typeface="Arial" panose="020B0604020202020204" pitchFamily="34" charset="0"/>
              <a:buChar char="•"/>
            </a:pPr>
            <a:r>
              <a:rPr lang="en-US" i="1" dirty="0">
                <a:latin typeface="Times New Roman" panose="02020603050405020304" pitchFamily="18" charset="0"/>
                <a:cs typeface="Times New Roman" panose="02020603050405020304" pitchFamily="18" charset="0"/>
              </a:rPr>
              <a:t>GPT-CSR (2018)</a:t>
            </a:r>
          </a:p>
          <a:p>
            <a:pPr marL="285750" indent="-285750">
              <a:buFont typeface="Arial" panose="020B0604020202020204" pitchFamily="34" charset="0"/>
              <a:buChar char="•"/>
            </a:pPr>
            <a:r>
              <a:rPr lang="en-US" i="1" dirty="0" err="1">
                <a:latin typeface="Times New Roman" panose="02020603050405020304" pitchFamily="18" charset="0"/>
                <a:cs typeface="Times New Roman" panose="02020603050405020304" pitchFamily="18" charset="0"/>
              </a:rPr>
              <a:t>PyCSR</a:t>
            </a:r>
            <a:r>
              <a:rPr lang="en-US" i="1" dirty="0">
                <a:latin typeface="Times New Roman" panose="02020603050405020304" pitchFamily="18" charset="0"/>
                <a:cs typeface="Times New Roman" panose="02020603050405020304" pitchFamily="18" charset="0"/>
              </a:rPr>
              <a:t> (2020)</a:t>
            </a:r>
          </a:p>
          <a:p>
            <a:pPr marL="285750" indent="-285750">
              <a:buFont typeface="Arial" panose="020B0604020202020204" pitchFamily="34" charset="0"/>
              <a:buChar char="•"/>
            </a:pPr>
            <a:r>
              <a:rPr lang="en-US" i="1" dirty="0">
                <a:latin typeface="Times New Roman" panose="02020603050405020304" pitchFamily="18" charset="0"/>
                <a:cs typeface="Times New Roman" panose="02020603050405020304" pitchFamily="18" charset="0"/>
              </a:rPr>
              <a:t>Lucretia 2D CSR (2020)</a:t>
            </a:r>
          </a:p>
          <a:p>
            <a:pPr marL="285750" indent="-285750">
              <a:buFont typeface="Arial" panose="020B0604020202020204" pitchFamily="34" charset="0"/>
              <a:buChar char="•"/>
            </a:pPr>
            <a:r>
              <a:rPr lang="en-US" i="1" dirty="0" err="1">
                <a:latin typeface="Times New Roman" panose="02020603050405020304" pitchFamily="18" charset="0"/>
                <a:cs typeface="Times New Roman" panose="02020603050405020304" pitchFamily="18" charset="0"/>
              </a:rPr>
              <a:t>CoSyR</a:t>
            </a:r>
            <a:r>
              <a:rPr lang="en-US" i="1" dirty="0">
                <a:latin typeface="Times New Roman" panose="02020603050405020304" pitchFamily="18" charset="0"/>
                <a:cs typeface="Times New Roman" panose="02020603050405020304" pitchFamily="18" charset="0"/>
              </a:rPr>
              <a:t>(2021)</a:t>
            </a:r>
          </a:p>
        </p:txBody>
      </p:sp>
      <p:sp>
        <p:nvSpPr>
          <p:cNvPr id="20" name="TextBox 19">
            <a:extLst>
              <a:ext uri="{FF2B5EF4-FFF2-40B4-BE49-F238E27FC236}">
                <a16:creationId xmlns:a16="http://schemas.microsoft.com/office/drawing/2014/main" id="{A73CA8F0-199E-ACD3-7E38-EB8E37A8905F}"/>
              </a:ext>
            </a:extLst>
          </p:cNvPr>
          <p:cNvSpPr txBox="1"/>
          <p:nvPr/>
        </p:nvSpPr>
        <p:spPr>
          <a:xfrm>
            <a:off x="805022" y="1464250"/>
            <a:ext cx="8675677" cy="1477328"/>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Difficulties in  2D/3D CSR </a:t>
            </a:r>
            <a:r>
              <a:rPr lang="en-US" dirty="0">
                <a:latin typeface="Times New Roman" panose="02020603050405020304" pitchFamily="18" charset="0"/>
                <a:cs typeface="Times New Roman" panose="02020603050405020304" pitchFamily="18" charset="0"/>
              </a:rPr>
              <a:t>computation</a:t>
            </a:r>
            <a:r>
              <a:rPr lang="en-US" dirty="0">
                <a:effectLst/>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a:t>
            </a:r>
            <a:r>
              <a:rPr lang="en-US" dirty="0">
                <a:effectLst/>
                <a:latin typeface="Times New Roman" panose="02020603050405020304" pitchFamily="18" charset="0"/>
                <a:cs typeface="Times New Roman" panose="02020603050405020304" pitchFamily="18" charset="0"/>
              </a:rPr>
              <a:t>istory-dependent nature of CSR</a:t>
            </a: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difficult 3D retardation conditions </a:t>
            </a:r>
            <a:endParaRPr lang="en-U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dirty="0">
                <a:effectLst/>
                <a:latin typeface="Times New Roman" panose="02020603050405020304" pitchFamily="18" charset="0"/>
                <a:cs typeface="Times New Roman" panose="02020603050405020304" pitchFamily="18" charset="0"/>
              </a:rPr>
              <a:t>scaling of self-interactions in computation.</a:t>
            </a:r>
          </a:p>
        </p:txBody>
      </p:sp>
      <p:sp>
        <p:nvSpPr>
          <p:cNvPr id="22" name="Freeform: Shape 21">
            <a:extLst>
              <a:ext uri="{FF2B5EF4-FFF2-40B4-BE49-F238E27FC236}">
                <a16:creationId xmlns:a16="http://schemas.microsoft.com/office/drawing/2014/main" id="{9EC28188-A25E-D5A7-AD8E-BD371A4A160B}"/>
              </a:ext>
            </a:extLst>
          </p:cNvPr>
          <p:cNvSpPr/>
          <p:nvPr/>
        </p:nvSpPr>
        <p:spPr>
          <a:xfrm>
            <a:off x="6737461" y="1698615"/>
            <a:ext cx="2667699" cy="2013358"/>
          </a:xfrm>
          <a:custGeom>
            <a:avLst/>
            <a:gdLst>
              <a:gd name="connsiteX0" fmla="*/ 0 w 2667699"/>
              <a:gd name="connsiteY0" fmla="*/ 2013358 h 2013358"/>
              <a:gd name="connsiteX1" fmla="*/ 956345 w 2667699"/>
              <a:gd name="connsiteY1" fmla="*/ 486562 h 2013358"/>
              <a:gd name="connsiteX2" fmla="*/ 2667699 w 2667699"/>
              <a:gd name="connsiteY2" fmla="*/ 0 h 2013358"/>
            </a:gdLst>
            <a:ahLst/>
            <a:cxnLst>
              <a:cxn ang="0">
                <a:pos x="connsiteX0" y="connsiteY0"/>
              </a:cxn>
              <a:cxn ang="0">
                <a:pos x="connsiteX1" y="connsiteY1"/>
              </a:cxn>
              <a:cxn ang="0">
                <a:pos x="connsiteX2" y="connsiteY2"/>
              </a:cxn>
            </a:cxnLst>
            <a:rect l="l" t="t" r="r" b="b"/>
            <a:pathLst>
              <a:path w="2667699" h="2013358">
                <a:moveTo>
                  <a:pt x="0" y="2013358"/>
                </a:moveTo>
                <a:cubicBezTo>
                  <a:pt x="255864" y="1417740"/>
                  <a:pt x="511728" y="822122"/>
                  <a:pt x="956345" y="486562"/>
                </a:cubicBezTo>
                <a:cubicBezTo>
                  <a:pt x="1400962" y="151002"/>
                  <a:pt x="2034330" y="75501"/>
                  <a:pt x="2667699" y="0"/>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23" name="Group 22">
            <a:extLst>
              <a:ext uri="{FF2B5EF4-FFF2-40B4-BE49-F238E27FC236}">
                <a16:creationId xmlns:a16="http://schemas.microsoft.com/office/drawing/2014/main" id="{05039CE9-2977-B937-F5F5-148B13AD49BD}"/>
              </a:ext>
            </a:extLst>
          </p:cNvPr>
          <p:cNvGrpSpPr/>
          <p:nvPr/>
        </p:nvGrpSpPr>
        <p:grpSpPr>
          <a:xfrm rot="3018254">
            <a:off x="8434873" y="1519989"/>
            <a:ext cx="217477" cy="655969"/>
            <a:chOff x="4773623" y="3496028"/>
            <a:chExt cx="217477" cy="655969"/>
          </a:xfrm>
        </p:grpSpPr>
        <p:sp>
          <p:nvSpPr>
            <p:cNvPr id="24" name="Oval 23">
              <a:extLst>
                <a:ext uri="{FF2B5EF4-FFF2-40B4-BE49-F238E27FC236}">
                  <a16:creationId xmlns:a16="http://schemas.microsoft.com/office/drawing/2014/main" id="{DF3F33BF-0A5A-65F8-D969-EF4F3277227F}"/>
                </a:ext>
              </a:extLst>
            </p:cNvPr>
            <p:cNvSpPr/>
            <p:nvPr/>
          </p:nvSpPr>
          <p:spPr>
            <a:xfrm rot="17857026">
              <a:off x="4553770" y="3757853"/>
              <a:ext cx="655969" cy="13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612DAAD-C4EB-0040-8B72-66175CCDEF67}"/>
                </a:ext>
              </a:extLst>
            </p:cNvPr>
            <p:cNvSpPr/>
            <p:nvPr/>
          </p:nvSpPr>
          <p:spPr>
            <a:xfrm>
              <a:off x="4773623" y="3886200"/>
              <a:ext cx="76200" cy="76200"/>
            </a:xfrm>
            <a:prstGeom prst="ellips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F5FE4E6-FED4-6A05-E777-C3D0F806470A}"/>
                </a:ext>
              </a:extLst>
            </p:cNvPr>
            <p:cNvSpPr/>
            <p:nvPr/>
          </p:nvSpPr>
          <p:spPr>
            <a:xfrm>
              <a:off x="4914900" y="3628041"/>
              <a:ext cx="76200" cy="76200"/>
            </a:xfrm>
            <a:prstGeom prst="ellips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DEF89410-6DF1-5E18-0B12-4081D2CE321C}"/>
              </a:ext>
            </a:extLst>
          </p:cNvPr>
          <p:cNvGrpSpPr/>
          <p:nvPr/>
        </p:nvGrpSpPr>
        <p:grpSpPr>
          <a:xfrm>
            <a:off x="6972940" y="2662625"/>
            <a:ext cx="217477" cy="655969"/>
            <a:chOff x="4773623" y="3496028"/>
            <a:chExt cx="217477" cy="655969"/>
          </a:xfrm>
        </p:grpSpPr>
        <p:sp>
          <p:nvSpPr>
            <p:cNvPr id="28" name="Oval 27">
              <a:extLst>
                <a:ext uri="{FF2B5EF4-FFF2-40B4-BE49-F238E27FC236}">
                  <a16:creationId xmlns:a16="http://schemas.microsoft.com/office/drawing/2014/main" id="{5B550CD9-5E7A-0BFD-2644-27589A087A97}"/>
                </a:ext>
              </a:extLst>
            </p:cNvPr>
            <p:cNvSpPr/>
            <p:nvPr/>
          </p:nvSpPr>
          <p:spPr>
            <a:xfrm rot="17857026">
              <a:off x="4553770" y="3757853"/>
              <a:ext cx="655969" cy="13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63FFFE1-F249-A994-8A49-F28F6DD78614}"/>
                </a:ext>
              </a:extLst>
            </p:cNvPr>
            <p:cNvSpPr/>
            <p:nvPr/>
          </p:nvSpPr>
          <p:spPr>
            <a:xfrm>
              <a:off x="4773623" y="3886200"/>
              <a:ext cx="76200" cy="76200"/>
            </a:xfrm>
            <a:prstGeom prst="ellips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F80EFB5-61AC-BFA1-99B9-6A5B8837896C}"/>
                </a:ext>
              </a:extLst>
            </p:cNvPr>
            <p:cNvSpPr/>
            <p:nvPr/>
          </p:nvSpPr>
          <p:spPr>
            <a:xfrm>
              <a:off x="4914900" y="3628041"/>
              <a:ext cx="76200" cy="76200"/>
            </a:xfrm>
            <a:prstGeom prst="ellips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cxnSp>
        <p:nvCxnSpPr>
          <p:cNvPr id="31" name="Straight Arrow Connector 30">
            <a:extLst>
              <a:ext uri="{FF2B5EF4-FFF2-40B4-BE49-F238E27FC236}">
                <a16:creationId xmlns:a16="http://schemas.microsoft.com/office/drawing/2014/main" id="{7062FBEC-456A-3A9D-8F16-CF16C51A5E5C}"/>
              </a:ext>
            </a:extLst>
          </p:cNvPr>
          <p:cNvCxnSpPr>
            <a:cxnSpLocks/>
            <a:endCxn id="22" idx="1"/>
          </p:cNvCxnSpPr>
          <p:nvPr/>
        </p:nvCxnSpPr>
        <p:spPr>
          <a:xfrm flipV="1">
            <a:off x="7584050" y="2185177"/>
            <a:ext cx="109756" cy="95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1F177EF-99A2-B8BE-9113-5B09EFD2E07A}"/>
              </a:ext>
            </a:extLst>
          </p:cNvPr>
          <p:cNvSpPr txBox="1"/>
          <p:nvPr/>
        </p:nvSpPr>
        <p:spPr>
          <a:xfrm>
            <a:off x="9405160" y="1520926"/>
            <a:ext cx="337780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e-beam  trajectory</a:t>
            </a:r>
          </a:p>
        </p:txBody>
      </p:sp>
      <p:cxnSp>
        <p:nvCxnSpPr>
          <p:cNvPr id="33" name="Straight Arrow Connector 32">
            <a:extLst>
              <a:ext uri="{FF2B5EF4-FFF2-40B4-BE49-F238E27FC236}">
                <a16:creationId xmlns:a16="http://schemas.microsoft.com/office/drawing/2014/main" id="{90DBEA1C-AEA1-7EEC-D6B4-AEF8EE4CF75D}"/>
              </a:ext>
            </a:extLst>
          </p:cNvPr>
          <p:cNvCxnSpPr>
            <a:stCxn id="29" idx="6"/>
            <a:endCxn id="26" idx="5"/>
          </p:cNvCxnSpPr>
          <p:nvPr/>
        </p:nvCxnSpPr>
        <p:spPr>
          <a:xfrm flipV="1">
            <a:off x="7049140" y="1839429"/>
            <a:ext cx="1657541" cy="1251468"/>
          </a:xfrm>
          <a:prstGeom prst="straightConnector1">
            <a:avLst/>
          </a:prstGeom>
          <a:ln w="19050">
            <a:prstDash val="dash"/>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02F7BF65-0E08-88F0-4CD0-EE48AF21D232}"/>
              </a:ext>
            </a:extLst>
          </p:cNvPr>
          <p:cNvSpPr txBox="1"/>
          <p:nvPr/>
        </p:nvSpPr>
        <p:spPr>
          <a:xfrm>
            <a:off x="7716255" y="2551405"/>
            <a:ext cx="337780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radiation</a:t>
            </a:r>
          </a:p>
        </p:txBody>
      </p:sp>
      <p:sp>
        <p:nvSpPr>
          <p:cNvPr id="35" name="TextBox 34">
            <a:extLst>
              <a:ext uri="{FF2B5EF4-FFF2-40B4-BE49-F238E27FC236}">
                <a16:creationId xmlns:a16="http://schemas.microsoft.com/office/drawing/2014/main" id="{CDA1A64F-2A1F-BB45-142F-DDA5C03AD8CB}"/>
              </a:ext>
            </a:extLst>
          </p:cNvPr>
          <p:cNvSpPr txBox="1"/>
          <p:nvPr/>
        </p:nvSpPr>
        <p:spPr>
          <a:xfrm>
            <a:off x="291076" y="6550226"/>
            <a:ext cx="5306036" cy="276999"/>
          </a:xfrm>
          <a:prstGeom prst="rect">
            <a:avLst/>
          </a:prstGeom>
          <a:noFill/>
        </p:spPr>
        <p:txBody>
          <a:bodyPr wrap="square">
            <a:spAutoFit/>
          </a:bodyPr>
          <a:lstStyle/>
          <a:p>
            <a:r>
              <a:rPr lang="en-US" sz="1200" b="0" i="0" dirty="0">
                <a:solidFill>
                  <a:srgbClr val="222222"/>
                </a:solidFill>
                <a:effectLst/>
                <a:latin typeface="Times New Roman" panose="02020603050405020304" pitchFamily="18" charset="0"/>
                <a:cs typeface="Times New Roman" panose="02020603050405020304" pitchFamily="18" charset="0"/>
              </a:rPr>
              <a:t>1.  Mayes, C. E. </a:t>
            </a:r>
            <a:r>
              <a:rPr lang="en-US" sz="1200" b="0" i="1" dirty="0">
                <a:solidFill>
                  <a:srgbClr val="222222"/>
                </a:solidFill>
                <a:effectLst/>
                <a:latin typeface="Times New Roman" panose="02020603050405020304" pitchFamily="18" charset="0"/>
                <a:cs typeface="Times New Roman" panose="02020603050405020304" pitchFamily="18" charset="0"/>
              </a:rPr>
              <a:t>Journal of Instrumentation</a:t>
            </a:r>
            <a:r>
              <a:rPr lang="en-US" sz="1200" b="0" i="0" dirty="0">
                <a:solidFill>
                  <a:srgbClr val="222222"/>
                </a:solidFill>
                <a:effectLst/>
                <a:latin typeface="Times New Roman" panose="02020603050405020304" pitchFamily="18" charset="0"/>
                <a:cs typeface="Times New Roman" panose="02020603050405020304" pitchFamily="18" charset="0"/>
              </a:rPr>
              <a:t> 16.10 (2021): P10010.</a:t>
            </a:r>
            <a:endParaRPr lang="en-US" sz="12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4CD6FE18-138D-8492-5C3E-35D69BBCED89}"/>
              </a:ext>
            </a:extLst>
          </p:cNvPr>
          <p:cNvSpPr txBox="1"/>
          <p:nvPr/>
        </p:nvSpPr>
        <p:spPr>
          <a:xfrm>
            <a:off x="5835296" y="3957823"/>
            <a:ext cx="5279366" cy="2585323"/>
          </a:xfrm>
          <a:prstGeom prst="rect">
            <a:avLst/>
          </a:prstGeom>
          <a:noFill/>
        </p:spPr>
        <p:txBody>
          <a:bodyPr wrap="square" rtlCol="0">
            <a:spAutoFit/>
          </a:bodyPr>
          <a:lstStyle/>
          <a:p>
            <a:r>
              <a:rPr lang="en-US" b="1" i="1" dirty="0">
                <a:solidFill>
                  <a:schemeClr val="bg2"/>
                </a:solidFill>
              </a:rPr>
              <a:t>DFCSR</a:t>
            </a:r>
            <a:r>
              <a:rPr lang="en-US" dirty="0"/>
              <a:t> </a:t>
            </a:r>
          </a:p>
          <a:p>
            <a:r>
              <a:rPr lang="en-US" dirty="0"/>
              <a:t> </a:t>
            </a:r>
          </a:p>
          <a:p>
            <a:pPr marL="285750" indent="-285750">
              <a:buFont typeface="Wingdings" panose="05000000000000000000" pitchFamily="2" charset="2"/>
              <a:buChar char="Ø"/>
            </a:pPr>
            <a:r>
              <a:rPr lang="en-US" dirty="0"/>
              <a:t>a CSR code based on the history of density functions of electron beams.</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Accurate and efficient computation of 2D/3D CSR</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Open-sourced and user-friendly</a:t>
            </a:r>
          </a:p>
        </p:txBody>
      </p:sp>
    </p:spTree>
    <p:extLst>
      <p:ext uri="{BB962C8B-B14F-4D97-AF65-F5344CB8AC3E}">
        <p14:creationId xmlns:p14="http://schemas.microsoft.com/office/powerpoint/2010/main" val="63378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076E06-C4F3-F910-FD5A-2A2261B5FB0F}"/>
              </a:ext>
            </a:extLst>
          </p:cNvPr>
          <p:cNvSpPr>
            <a:spLocks noGrp="1"/>
          </p:cNvSpPr>
          <p:nvPr>
            <p:ph type="sldNum" sz="quarter" idx="11"/>
          </p:nvPr>
        </p:nvSpPr>
        <p:spPr/>
        <p:txBody>
          <a:bodyPr/>
          <a:lstStyle/>
          <a:p>
            <a:fld id="{5BD36294-2849-48A8-8531-5354CF3095D2}" type="slidenum">
              <a:rPr lang="en-US" smtClean="0"/>
              <a:pPr/>
              <a:t>6</a:t>
            </a:fld>
            <a:endParaRPr lang="en-US" dirty="0"/>
          </a:p>
        </p:txBody>
      </p:sp>
      <p:sp>
        <p:nvSpPr>
          <p:cNvPr id="3" name="Title 2">
            <a:extLst>
              <a:ext uri="{FF2B5EF4-FFF2-40B4-BE49-F238E27FC236}">
                <a16:creationId xmlns:a16="http://schemas.microsoft.com/office/drawing/2014/main" id="{0DD31132-EB51-E5CE-C7EC-24B39ED155FB}"/>
              </a:ext>
            </a:extLst>
          </p:cNvPr>
          <p:cNvSpPr>
            <a:spLocks noGrp="1"/>
          </p:cNvSpPr>
          <p:nvPr>
            <p:ph type="title"/>
          </p:nvPr>
        </p:nvSpPr>
        <p:spPr/>
        <p:txBody>
          <a:bodyPr/>
          <a:lstStyle/>
          <a:p>
            <a:r>
              <a:rPr lang="en-US" dirty="0"/>
              <a:t>Outline</a:t>
            </a:r>
          </a:p>
        </p:txBody>
      </p:sp>
      <p:sp>
        <p:nvSpPr>
          <p:cNvPr id="4" name="TextBox 3">
            <a:extLst>
              <a:ext uri="{FF2B5EF4-FFF2-40B4-BE49-F238E27FC236}">
                <a16:creationId xmlns:a16="http://schemas.microsoft.com/office/drawing/2014/main" id="{5965F30C-2F3B-88AF-48CC-EE14BCB7E846}"/>
              </a:ext>
            </a:extLst>
          </p:cNvPr>
          <p:cNvSpPr txBox="1"/>
          <p:nvPr/>
        </p:nvSpPr>
        <p:spPr>
          <a:xfrm>
            <a:off x="1371599" y="1285875"/>
            <a:ext cx="8829675" cy="4832092"/>
          </a:xfrm>
          <a:prstGeom prst="rect">
            <a:avLst/>
          </a:prstGeom>
          <a:noFill/>
        </p:spPr>
        <p:txBody>
          <a:bodyPr wrap="square" rtlCol="0">
            <a:spAutoFit/>
          </a:bodyPr>
          <a:lstStyle/>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latin typeface="+mj-lt"/>
                <a:cs typeface="Times New Roman" panose="02020603050405020304" pitchFamily="18" charset="0"/>
              </a:rPr>
              <a:t>CSR Model and Algorithm</a:t>
            </a:r>
          </a:p>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Benchmarks</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Dipole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Berlin Benchmark Chicane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FACET-II Benchmark Chicane</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Computational Efficiency</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An Example of Using Our Open-sourced Codes</a:t>
            </a:r>
          </a:p>
        </p:txBody>
      </p:sp>
    </p:spTree>
    <p:extLst>
      <p:ext uri="{BB962C8B-B14F-4D97-AF65-F5344CB8AC3E}">
        <p14:creationId xmlns:p14="http://schemas.microsoft.com/office/powerpoint/2010/main" val="1467475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6D2375-465E-C1E5-171E-9D32E2237A43}"/>
              </a:ext>
            </a:extLst>
          </p:cNvPr>
          <p:cNvSpPr>
            <a:spLocks noGrp="1"/>
          </p:cNvSpPr>
          <p:nvPr>
            <p:ph type="sldNum" sz="quarter" idx="11"/>
          </p:nvPr>
        </p:nvSpPr>
        <p:spPr/>
        <p:txBody>
          <a:bodyPr/>
          <a:lstStyle/>
          <a:p>
            <a:fld id="{5BD36294-2849-48A8-8531-5354CF3095D2}" type="slidenum">
              <a:rPr lang="en-US" smtClean="0"/>
              <a:pPr/>
              <a:t>7</a:t>
            </a:fld>
            <a:endParaRPr lang="en-US" dirty="0"/>
          </a:p>
        </p:txBody>
      </p:sp>
      <p:sp>
        <p:nvSpPr>
          <p:cNvPr id="3" name="Title 2">
            <a:extLst>
              <a:ext uri="{FF2B5EF4-FFF2-40B4-BE49-F238E27FC236}">
                <a16:creationId xmlns:a16="http://schemas.microsoft.com/office/drawing/2014/main" id="{C57FEA49-82F7-B117-4503-C62F1C79A071}"/>
              </a:ext>
            </a:extLst>
          </p:cNvPr>
          <p:cNvSpPr>
            <a:spLocks noGrp="1"/>
          </p:cNvSpPr>
          <p:nvPr>
            <p:ph type="title"/>
          </p:nvPr>
        </p:nvSpPr>
        <p:spPr/>
        <p:txBody>
          <a:bodyPr/>
          <a:lstStyle/>
          <a:p>
            <a:pPr marL="285750" indent="-285750">
              <a:buFont typeface="Arial" panose="020B0604020202020204" pitchFamily="34" charset="0"/>
              <a:buChar char="•"/>
            </a:pPr>
            <a:r>
              <a:rPr lang="en-US" sz="3200" dirty="0">
                <a:latin typeface="+mj-lt"/>
                <a:cs typeface="Times New Roman" panose="02020603050405020304" pitchFamily="18" charset="0"/>
              </a:rPr>
              <a:t>CSR Model and Algorithm</a:t>
            </a:r>
          </a:p>
        </p:txBody>
      </p:sp>
      <p:pic>
        <p:nvPicPr>
          <p:cNvPr id="5" name="Picture 4">
            <a:extLst>
              <a:ext uri="{FF2B5EF4-FFF2-40B4-BE49-F238E27FC236}">
                <a16:creationId xmlns:a16="http://schemas.microsoft.com/office/drawing/2014/main" id="{0F21E6EF-95A9-0C44-4365-5C2D9F3DC465}"/>
              </a:ext>
            </a:extLst>
          </p:cNvPr>
          <p:cNvPicPr>
            <a:picLocks noChangeAspect="1"/>
          </p:cNvPicPr>
          <p:nvPr/>
        </p:nvPicPr>
        <p:blipFill>
          <a:blip r:embed="rId2"/>
          <a:stretch>
            <a:fillRect/>
          </a:stretch>
        </p:blipFill>
        <p:spPr>
          <a:xfrm>
            <a:off x="309608" y="2020600"/>
            <a:ext cx="4176667" cy="3803451"/>
          </a:xfrm>
          <a:prstGeom prst="rect">
            <a:avLst/>
          </a:prstGeom>
        </p:spPr>
      </p:pic>
      <p:sp>
        <p:nvSpPr>
          <p:cNvPr id="7" name="TextBox 6">
            <a:extLst>
              <a:ext uri="{FF2B5EF4-FFF2-40B4-BE49-F238E27FC236}">
                <a16:creationId xmlns:a16="http://schemas.microsoft.com/office/drawing/2014/main" id="{76F394D2-6FBF-198A-9EB4-D735E2C104F2}"/>
              </a:ext>
            </a:extLst>
          </p:cNvPr>
          <p:cNvSpPr txBox="1"/>
          <p:nvPr/>
        </p:nvSpPr>
        <p:spPr>
          <a:xfrm>
            <a:off x="752475" y="1300460"/>
            <a:ext cx="10804760" cy="646331"/>
          </a:xfrm>
          <a:prstGeom prst="rect">
            <a:avLst/>
          </a:prstGeom>
          <a:noFill/>
        </p:spPr>
        <p:txBody>
          <a:bodyPr wrap="square">
            <a:spAutoFit/>
          </a:bodyPr>
          <a:lstStyle/>
          <a:p>
            <a:r>
              <a:rPr lang="en-US" sz="1800" dirty="0">
                <a:latin typeface="Times New Roman" panose="02020603050405020304" pitchFamily="18" charset="0"/>
                <a:ea typeface="ＭＳ Ｐゴシック" charset="0"/>
                <a:cs typeface="Times New Roman" panose="02020603050405020304" pitchFamily="18" charset="0"/>
              </a:rPr>
              <a:t>Electron beam is described by its time-dependent density functions of charge ρ(𝒓,𝑡) and velocity 𝒗(𝒓,𝑡) . Retard potentials are given by</a:t>
            </a:r>
            <a:endParaRPr lang="en-US" dirty="0"/>
          </a:p>
        </p:txBody>
      </p:sp>
      <p:pic>
        <p:nvPicPr>
          <p:cNvPr id="10" name="Picture 9">
            <a:extLst>
              <a:ext uri="{FF2B5EF4-FFF2-40B4-BE49-F238E27FC236}">
                <a16:creationId xmlns:a16="http://schemas.microsoft.com/office/drawing/2014/main" id="{982BD7B4-E2CE-4504-25D6-4B1A4AD6205C}"/>
              </a:ext>
            </a:extLst>
          </p:cNvPr>
          <p:cNvPicPr>
            <a:picLocks noChangeAspect="1"/>
          </p:cNvPicPr>
          <p:nvPr/>
        </p:nvPicPr>
        <p:blipFill>
          <a:blip r:embed="rId3"/>
          <a:stretch>
            <a:fillRect/>
          </a:stretch>
        </p:blipFill>
        <p:spPr>
          <a:xfrm>
            <a:off x="5176395" y="1992670"/>
            <a:ext cx="5354536" cy="1301998"/>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2A43DAC-DE6E-FDA6-92CA-68F4B7E5788A}"/>
                  </a:ext>
                </a:extLst>
              </p:cNvPr>
              <p:cNvSpPr txBox="1"/>
              <p:nvPr/>
            </p:nvSpPr>
            <p:spPr>
              <a:xfrm>
                <a:off x="3491355" y="3341530"/>
                <a:ext cx="7930178"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Here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𝒓</m:t>
                        </m:r>
                      </m:e>
                      <m:sup>
                        <m:r>
                          <a:rPr lang="en-US" b="1" i="1" smtClean="0">
                            <a:latin typeface="Cambria Math" panose="02040503050406030204" pitchFamily="18" charset="0"/>
                          </a:rPr>
                          <m:t>′</m:t>
                        </m:r>
                      </m:sup>
                    </m:sSup>
                  </m:oMath>
                </a14:m>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retarded space coordinates.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𝑟𝑒𝑡</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 −|</m:t>
                    </m:r>
                    <m:r>
                      <a:rPr lang="en-US" b="1" i="1" smtClean="0">
                        <a:latin typeface="Cambria Math" panose="02040503050406030204" pitchFamily="18" charset="0"/>
                      </a:rPr>
                      <m:t>𝒓</m:t>
                    </m:r>
                    <m:r>
                      <a:rPr lang="en-US" b="0" i="1" smtClean="0">
                        <a:latin typeface="Cambria Math" panose="02040503050406030204" pitchFamily="18" charset="0"/>
                      </a:rPr>
                      <m:t>−</m:t>
                    </m:r>
                    <m:r>
                      <a:rPr lang="en-US" b="1" i="1" smtClean="0">
                        <a:latin typeface="Cambria Math" panose="02040503050406030204" pitchFamily="18" charset="0"/>
                      </a:rPr>
                      <m:t>𝒓</m:t>
                    </m:r>
                    <m:r>
                      <a:rPr lang="en-US" b="1" i="1" smtClean="0">
                        <a:latin typeface="Cambria Math" panose="02040503050406030204" pitchFamily="18" charset="0"/>
                      </a:rPr>
                      <m:t>′|/</m:t>
                    </m:r>
                    <m:r>
                      <a:rPr lang="en-US" b="0" i="1" smtClean="0">
                        <a:latin typeface="Cambria Math" panose="02040503050406030204" pitchFamily="18" charset="0"/>
                      </a:rPr>
                      <m:t>𝑐</m:t>
                    </m:r>
                  </m:oMath>
                </a14:m>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electric field can be expressed as</a:t>
                </a:r>
                <a:endParaRPr lang="en-US" b="1" dirty="0">
                  <a:latin typeface="Times New Roman" panose="02020603050405020304" pitchFamily="18" charset="0"/>
                  <a:cs typeface="Times New Roman" panose="02020603050405020304" pitchFamily="18" charset="0"/>
                </a:endParaRPr>
              </a:p>
            </p:txBody>
          </p:sp>
        </mc:Choice>
        <mc:Fallback xmlns="">
          <p:sp>
            <p:nvSpPr>
              <p:cNvPr id="16" name="TextBox 15">
                <a:extLst>
                  <a:ext uri="{FF2B5EF4-FFF2-40B4-BE49-F238E27FC236}">
                    <a16:creationId xmlns:a16="http://schemas.microsoft.com/office/drawing/2014/main" id="{92A43DAC-DE6E-FDA6-92CA-68F4B7E5788A}"/>
                  </a:ext>
                </a:extLst>
              </p:cNvPr>
              <p:cNvSpPr txBox="1">
                <a:spLocks noRot="1" noChangeAspect="1" noMove="1" noResize="1" noEditPoints="1" noAdjustHandles="1" noChangeArrowheads="1" noChangeShapeType="1" noTextEdit="1"/>
              </p:cNvSpPr>
              <p:nvPr/>
            </p:nvSpPr>
            <p:spPr>
              <a:xfrm>
                <a:off x="3491355" y="3341530"/>
                <a:ext cx="7930178" cy="646331"/>
              </a:xfrm>
              <a:prstGeom prst="rect">
                <a:avLst/>
              </a:prstGeom>
              <a:blipFill>
                <a:blip r:embed="rId4"/>
                <a:stretch>
                  <a:fillRect l="-692" t="-4717" b="-14151"/>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08F434A8-0740-8D60-05FF-4B815C6B3C19}"/>
              </a:ext>
            </a:extLst>
          </p:cNvPr>
          <p:cNvPicPr>
            <a:picLocks noChangeAspect="1"/>
          </p:cNvPicPr>
          <p:nvPr/>
        </p:nvPicPr>
        <p:blipFill>
          <a:blip r:embed="rId5"/>
          <a:stretch>
            <a:fillRect/>
          </a:stretch>
        </p:blipFill>
        <p:spPr>
          <a:xfrm>
            <a:off x="5682103" y="3994453"/>
            <a:ext cx="3437648" cy="520171"/>
          </a:xfrm>
          <a:prstGeom prst="rect">
            <a:avLst/>
          </a:prstGeom>
        </p:spPr>
      </p:pic>
      <p:sp>
        <p:nvSpPr>
          <p:cNvPr id="18" name="Rectangle 17">
            <a:extLst>
              <a:ext uri="{FF2B5EF4-FFF2-40B4-BE49-F238E27FC236}">
                <a16:creationId xmlns:a16="http://schemas.microsoft.com/office/drawing/2014/main" id="{A48E41F4-4746-CEA8-E03D-924B0DCC771B}"/>
              </a:ext>
            </a:extLst>
          </p:cNvPr>
          <p:cNvSpPr/>
          <p:nvPr/>
        </p:nvSpPr>
        <p:spPr>
          <a:xfrm>
            <a:off x="3510263" y="4504741"/>
            <a:ext cx="8686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instantaneous energy change per unit time and per unit charge (longitudinal force) is</a:t>
            </a:r>
          </a:p>
        </p:txBody>
      </p:sp>
      <p:pic>
        <p:nvPicPr>
          <p:cNvPr id="19" name="Picture 18">
            <a:extLst>
              <a:ext uri="{FF2B5EF4-FFF2-40B4-BE49-F238E27FC236}">
                <a16:creationId xmlns:a16="http://schemas.microsoft.com/office/drawing/2014/main" id="{619B80F4-73CE-4852-D93B-7B0A5F72DBC9}"/>
              </a:ext>
            </a:extLst>
          </p:cNvPr>
          <p:cNvPicPr>
            <a:picLocks noChangeAspect="1"/>
          </p:cNvPicPr>
          <p:nvPr/>
        </p:nvPicPr>
        <p:blipFill>
          <a:blip r:embed="rId6"/>
          <a:stretch>
            <a:fillRect/>
          </a:stretch>
        </p:blipFill>
        <p:spPr>
          <a:xfrm>
            <a:off x="6154855" y="4917787"/>
            <a:ext cx="2629743" cy="522577"/>
          </a:xfrm>
          <a:prstGeom prst="rect">
            <a:avLst/>
          </a:prstGeom>
        </p:spPr>
      </p:pic>
      <p:sp>
        <p:nvSpPr>
          <p:cNvPr id="20" name="TextBox 19">
            <a:extLst>
              <a:ext uri="{FF2B5EF4-FFF2-40B4-BE49-F238E27FC236}">
                <a16:creationId xmlns:a16="http://schemas.microsoft.com/office/drawing/2014/main" id="{D38C6EB6-2701-183F-366E-C0F6C551FBB8}"/>
              </a:ext>
            </a:extLst>
          </p:cNvPr>
          <p:cNvSpPr txBox="1"/>
          <p:nvPr/>
        </p:nvSpPr>
        <p:spPr>
          <a:xfrm>
            <a:off x="3510263" y="5498433"/>
            <a:ext cx="403860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transverse force is given by</a:t>
            </a:r>
          </a:p>
        </p:txBody>
      </p:sp>
      <p:pic>
        <p:nvPicPr>
          <p:cNvPr id="21" name="Picture 20">
            <a:extLst>
              <a:ext uri="{FF2B5EF4-FFF2-40B4-BE49-F238E27FC236}">
                <a16:creationId xmlns:a16="http://schemas.microsoft.com/office/drawing/2014/main" id="{1EBA8C79-EF8C-E033-6B5E-DC7F4E186FD3}"/>
              </a:ext>
            </a:extLst>
          </p:cNvPr>
          <p:cNvPicPr>
            <a:picLocks noChangeAspect="1"/>
          </p:cNvPicPr>
          <p:nvPr/>
        </p:nvPicPr>
        <p:blipFill>
          <a:blip r:embed="rId7"/>
          <a:stretch>
            <a:fillRect/>
          </a:stretch>
        </p:blipFill>
        <p:spPr>
          <a:xfrm>
            <a:off x="5049364" y="5806358"/>
            <a:ext cx="5275132" cy="685767"/>
          </a:xfrm>
          <a:prstGeom prst="rect">
            <a:avLst/>
          </a:prstGeom>
        </p:spPr>
      </p:pic>
      <p:sp>
        <p:nvSpPr>
          <p:cNvPr id="25" name="TextBox 24">
            <a:extLst>
              <a:ext uri="{FF2B5EF4-FFF2-40B4-BE49-F238E27FC236}">
                <a16:creationId xmlns:a16="http://schemas.microsoft.com/office/drawing/2014/main" id="{81B53844-AE68-E016-616F-1756B152F8D8}"/>
              </a:ext>
            </a:extLst>
          </p:cNvPr>
          <p:cNvSpPr txBox="1"/>
          <p:nvPr/>
        </p:nvSpPr>
        <p:spPr>
          <a:xfrm>
            <a:off x="197096" y="6372682"/>
            <a:ext cx="6100762" cy="430887"/>
          </a:xfrm>
          <a:prstGeom prst="rect">
            <a:avLst/>
          </a:prstGeom>
          <a:noFill/>
        </p:spPr>
        <p:txBody>
          <a:bodyPr wrap="square">
            <a:spAutoFit/>
          </a:bodyPr>
          <a:lstStyle/>
          <a:p>
            <a:r>
              <a:rPr lang="en-US" sz="1100" dirty="0">
                <a:latin typeface="Times New Roman" panose="02020603050405020304" pitchFamily="18" charset="0"/>
                <a:cs typeface="Times New Roman" panose="02020603050405020304" pitchFamily="18" charset="0"/>
              </a:rPr>
              <a:t>[1] Stupakov, G., &amp; Tang, J. (2021). Physical Review Accelerators and Beams, 24(2), 020701.</a:t>
            </a:r>
          </a:p>
          <a:p>
            <a:r>
              <a:rPr lang="en-US" sz="1100" dirty="0">
                <a:latin typeface="Times New Roman" panose="02020603050405020304" pitchFamily="18" charset="0"/>
                <a:cs typeface="Times New Roman" panose="02020603050405020304" pitchFamily="18" charset="0"/>
              </a:rPr>
              <a:t>[2] Stupakov, G.  Physical Review Accelerators and Beams 25.1 (2022): 014401. </a:t>
            </a:r>
          </a:p>
        </p:txBody>
      </p:sp>
    </p:spTree>
    <p:extLst>
      <p:ext uri="{BB962C8B-B14F-4D97-AF65-F5344CB8AC3E}">
        <p14:creationId xmlns:p14="http://schemas.microsoft.com/office/powerpoint/2010/main" val="1491445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2A1D75-5ED3-9C11-17C5-B56EBD526334}"/>
              </a:ext>
            </a:extLst>
          </p:cNvPr>
          <p:cNvSpPr>
            <a:spLocks noGrp="1"/>
          </p:cNvSpPr>
          <p:nvPr>
            <p:ph type="sldNum" sz="quarter" idx="11"/>
          </p:nvPr>
        </p:nvSpPr>
        <p:spPr/>
        <p:txBody>
          <a:bodyPr/>
          <a:lstStyle/>
          <a:p>
            <a:fld id="{5BD36294-2849-48A8-8531-5354CF3095D2}" type="slidenum">
              <a:rPr lang="en-US" smtClean="0"/>
              <a:pPr/>
              <a:t>8</a:t>
            </a:fld>
            <a:endParaRPr lang="en-US" dirty="0"/>
          </a:p>
        </p:txBody>
      </p:sp>
      <p:sp>
        <p:nvSpPr>
          <p:cNvPr id="4" name="Slide Number Placeholder 1">
            <a:extLst>
              <a:ext uri="{FF2B5EF4-FFF2-40B4-BE49-F238E27FC236}">
                <a16:creationId xmlns:a16="http://schemas.microsoft.com/office/drawing/2014/main" id="{A757A69F-F52B-AED9-FEC2-60CED37F58F7}"/>
              </a:ext>
            </a:extLst>
          </p:cNvPr>
          <p:cNvSpPr txBox="1">
            <a:spLocks/>
          </p:cNvSpPr>
          <p:nvPr/>
        </p:nvSpPr>
        <p:spPr>
          <a:xfrm>
            <a:off x="8697225" y="6294461"/>
            <a:ext cx="318932" cy="539750"/>
          </a:xfrm>
          <a:prstGeom prst="rect">
            <a:avLst/>
          </a:prstGeom>
        </p:spPr>
        <p:txBody>
          <a:bodyPr vert="horz" lIns="72000" tIns="57600" rIns="72000" bIns="45720" rtlCol="0" anchor="ctr"/>
          <a:lstStyle>
            <a:defPPr>
              <a:defRPr lang="en-US"/>
            </a:defPPr>
            <a:lvl1pPr marL="0" algn="l" defTabSz="914400" rtl="0" eaLnBrk="1" latinLnBrk="0" hangingPunct="1">
              <a:defRPr sz="1467" b="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D36294-2849-48A8-8531-5354CF3095D2}" type="slidenum">
              <a:rPr lang="en-US" smtClean="0"/>
              <a:pPr/>
              <a:t>8</a:t>
            </a:fld>
            <a:endParaRPr lang="en-US" dirty="0"/>
          </a:p>
        </p:txBody>
      </p:sp>
      <p:sp>
        <p:nvSpPr>
          <p:cNvPr id="5" name="Title 2">
            <a:extLst>
              <a:ext uri="{FF2B5EF4-FFF2-40B4-BE49-F238E27FC236}">
                <a16:creationId xmlns:a16="http://schemas.microsoft.com/office/drawing/2014/main" id="{8DD4841C-F73E-B2AD-EE93-817D31F6AA4A}"/>
              </a:ext>
            </a:extLst>
          </p:cNvPr>
          <p:cNvSpPr txBox="1">
            <a:spLocks/>
          </p:cNvSpPr>
          <p:nvPr/>
        </p:nvSpPr>
        <p:spPr>
          <a:xfrm>
            <a:off x="451822" y="129091"/>
            <a:ext cx="8103570" cy="753033"/>
          </a:xfrm>
          <a:prstGeom prst="rect">
            <a:avLst/>
          </a:prstGeom>
        </p:spPr>
        <p:txBody>
          <a:bodyPr vert="horz" lIns="0" tIns="0" rIns="0" bIns="0" rtlCol="0" anchor="b" anchorCtr="0">
            <a:noAutofit/>
          </a:bodyPr>
          <a:lstStyle>
            <a:lvl1pPr algn="l" defTabSz="1219170" rtl="0" eaLnBrk="1" latinLnBrk="0" hangingPunct="1">
              <a:spcBef>
                <a:spcPct val="0"/>
              </a:spcBef>
              <a:buNone/>
              <a:defRPr sz="3200" b="1" kern="1200">
                <a:solidFill>
                  <a:schemeClr val="bg2"/>
                </a:solidFill>
                <a:latin typeface="Arial" pitchFamily="34" charset="0"/>
                <a:ea typeface="+mj-ea"/>
                <a:cs typeface="Arial" pitchFamily="34" charset="0"/>
              </a:defRPr>
            </a:lvl1pPr>
          </a:lstStyle>
          <a:p>
            <a:pPr marL="285750" indent="-285750">
              <a:buFont typeface="Arial" panose="020B0604020202020204" pitchFamily="34" charset="0"/>
              <a:buChar char="•"/>
            </a:pPr>
            <a:r>
              <a:rPr lang="en-US" sz="3200" dirty="0">
                <a:latin typeface="+mj-lt"/>
                <a:cs typeface="Times New Roman" panose="02020603050405020304" pitchFamily="18" charset="0"/>
              </a:rPr>
              <a:t>CSR Model and Algorithm</a:t>
            </a:r>
          </a:p>
        </p:txBody>
      </p:sp>
      <p:sp>
        <p:nvSpPr>
          <p:cNvPr id="6" name="Rectangle 5">
            <a:extLst>
              <a:ext uri="{FF2B5EF4-FFF2-40B4-BE49-F238E27FC236}">
                <a16:creationId xmlns:a16="http://schemas.microsoft.com/office/drawing/2014/main" id="{56D0CF52-18D1-2420-70BB-A0750D9B48BC}"/>
              </a:ext>
            </a:extLst>
          </p:cNvPr>
          <p:cNvSpPr/>
          <p:nvPr/>
        </p:nvSpPr>
        <p:spPr>
          <a:xfrm>
            <a:off x="4603400" y="1874783"/>
            <a:ext cx="184731" cy="646331"/>
          </a:xfrm>
          <a:prstGeom prst="rect">
            <a:avLst/>
          </a:prstGeom>
        </p:spPr>
        <p:txBody>
          <a:bodyPr wrap="none">
            <a:spAutoFit/>
          </a:bodyPr>
          <a:lstStyle/>
          <a:p>
            <a:endParaRPr lang="en-US" dirty="0"/>
          </a:p>
          <a:p>
            <a:endParaRPr lang="en-US" dirty="0"/>
          </a:p>
        </p:txBody>
      </p:sp>
      <p:sp>
        <p:nvSpPr>
          <p:cNvPr id="7" name="文字方塊 9">
            <a:extLst>
              <a:ext uri="{FF2B5EF4-FFF2-40B4-BE49-F238E27FC236}">
                <a16:creationId xmlns:a16="http://schemas.microsoft.com/office/drawing/2014/main" id="{D7ED9FE9-AE0E-6FA9-113C-059E872D6C35}"/>
              </a:ext>
            </a:extLst>
          </p:cNvPr>
          <p:cNvSpPr txBox="1"/>
          <p:nvPr/>
        </p:nvSpPr>
        <p:spPr>
          <a:xfrm>
            <a:off x="5364481" y="3357766"/>
            <a:ext cx="45719" cy="369332"/>
          </a:xfrm>
          <a:prstGeom prst="rect">
            <a:avLst/>
          </a:prstGeom>
          <a:noFill/>
        </p:spPr>
        <p:txBody>
          <a:bodyPr wrap="square" rtlCol="0">
            <a:spAutoFit/>
          </a:bodyPr>
          <a:lstStyle/>
          <a:p>
            <a:endParaRPr lang="zh-CN" altLang="en-US" dirty="0"/>
          </a:p>
        </p:txBody>
      </p:sp>
      <p:pic>
        <p:nvPicPr>
          <p:cNvPr id="8" name="Picture 7">
            <a:extLst>
              <a:ext uri="{FF2B5EF4-FFF2-40B4-BE49-F238E27FC236}">
                <a16:creationId xmlns:a16="http://schemas.microsoft.com/office/drawing/2014/main" id="{69E34D64-7807-B2CE-5C33-CAF5E918D9E9}"/>
              </a:ext>
            </a:extLst>
          </p:cNvPr>
          <p:cNvPicPr>
            <a:picLocks noChangeAspect="1"/>
          </p:cNvPicPr>
          <p:nvPr/>
        </p:nvPicPr>
        <p:blipFill>
          <a:blip r:embed="rId2"/>
          <a:srcRect b="31391"/>
          <a:stretch>
            <a:fillRect/>
          </a:stretch>
        </p:blipFill>
        <p:spPr>
          <a:xfrm>
            <a:off x="1050862" y="2408403"/>
            <a:ext cx="6797737" cy="1127274"/>
          </a:xfrm>
          <a:prstGeom prst="rect">
            <a:avLst/>
          </a:prstGeom>
        </p:spPr>
      </p:pic>
      <p:pic>
        <p:nvPicPr>
          <p:cNvPr id="12" name="Picture 11">
            <a:extLst>
              <a:ext uri="{FF2B5EF4-FFF2-40B4-BE49-F238E27FC236}">
                <a16:creationId xmlns:a16="http://schemas.microsoft.com/office/drawing/2014/main" id="{F9076EBD-D05A-8487-1708-50B43DCDBF9B}"/>
              </a:ext>
            </a:extLst>
          </p:cNvPr>
          <p:cNvPicPr>
            <a:picLocks noChangeAspect="1"/>
          </p:cNvPicPr>
          <p:nvPr/>
        </p:nvPicPr>
        <p:blipFill>
          <a:blip r:embed="rId3"/>
          <a:srcRect l="-1" r="235" b="45951"/>
          <a:stretch>
            <a:fillRect/>
          </a:stretch>
        </p:blipFill>
        <p:spPr>
          <a:xfrm>
            <a:off x="2049697" y="4800248"/>
            <a:ext cx="5798902" cy="713058"/>
          </a:xfrm>
          <a:prstGeom prst="rect">
            <a:avLst/>
          </a:prstGeom>
        </p:spPr>
      </p:pic>
      <p:sp>
        <p:nvSpPr>
          <p:cNvPr id="14" name="TextBox 13">
            <a:extLst>
              <a:ext uri="{FF2B5EF4-FFF2-40B4-BE49-F238E27FC236}">
                <a16:creationId xmlns:a16="http://schemas.microsoft.com/office/drawing/2014/main" id="{48F40CAA-A9F8-BB28-06D1-DFEBC9211CF9}"/>
              </a:ext>
            </a:extLst>
          </p:cNvPr>
          <p:cNvSpPr txBox="1"/>
          <p:nvPr/>
        </p:nvSpPr>
        <p:spPr>
          <a:xfrm>
            <a:off x="234800" y="1504151"/>
            <a:ext cx="9991724" cy="369332"/>
          </a:xfrm>
          <a:prstGeom prst="rect">
            <a:avLst/>
          </a:prstGeom>
          <a:noFill/>
        </p:spPr>
        <p:txBody>
          <a:bodyPr wrap="square" rtlCol="0">
            <a:spAutoFit/>
          </a:bodyPr>
          <a:lstStyle/>
          <a:p>
            <a:r>
              <a:rPr lang="en-US" dirty="0">
                <a:latin typeface="Times New Roman" panose="02020603050405020304" pitchFamily="18" charset="0"/>
                <a:ea typeface="ＭＳ Ｐゴシック" charset="0"/>
                <a:cs typeface="Times New Roman" panose="02020603050405020304" pitchFamily="18" charset="0"/>
              </a:rPr>
              <a:t>With further derivations described in [1], the longitudinal wakes can be expressed by</a:t>
            </a:r>
          </a:p>
        </p:txBody>
      </p:sp>
      <p:sp>
        <p:nvSpPr>
          <p:cNvPr id="18" name="TextBox 17">
            <a:extLst>
              <a:ext uri="{FF2B5EF4-FFF2-40B4-BE49-F238E27FC236}">
                <a16:creationId xmlns:a16="http://schemas.microsoft.com/office/drawing/2014/main" id="{360BAB40-0F66-26D5-D816-DBF2DA24C3ED}"/>
              </a:ext>
            </a:extLst>
          </p:cNvPr>
          <p:cNvSpPr txBox="1"/>
          <p:nvPr/>
        </p:nvSpPr>
        <p:spPr>
          <a:xfrm>
            <a:off x="234801" y="3963399"/>
            <a:ext cx="9991724" cy="369332"/>
          </a:xfrm>
          <a:prstGeom prst="rect">
            <a:avLst/>
          </a:prstGeom>
          <a:noFill/>
        </p:spPr>
        <p:txBody>
          <a:bodyPr wrap="square" rtlCol="0">
            <a:spAutoFit/>
          </a:bodyPr>
          <a:lstStyle/>
          <a:p>
            <a:r>
              <a:rPr lang="en-US" dirty="0">
                <a:latin typeface="Times New Roman" panose="02020603050405020304" pitchFamily="18" charset="0"/>
                <a:ea typeface="ＭＳ Ｐゴシック" charset="0"/>
                <a:cs typeface="Times New Roman" panose="02020603050405020304" pitchFamily="18" charset="0"/>
              </a:rPr>
              <a:t>Similarly, we can get the transverse CSR wake [2]</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EC58DF5-C85E-FAAB-897D-65F7F9321D30}"/>
                  </a:ext>
                </a:extLst>
              </p:cNvPr>
              <p:cNvSpPr txBox="1"/>
              <p:nvPr/>
            </p:nvSpPr>
            <p:spPr>
              <a:xfrm>
                <a:off x="257660" y="6017430"/>
                <a:ext cx="10259359" cy="369332"/>
              </a:xfrm>
              <a:prstGeom prst="rect">
                <a:avLst/>
              </a:prstGeom>
              <a:noFill/>
            </p:spPr>
            <p:txBody>
              <a:bodyPr wrap="square">
                <a:spAutoFit/>
              </a:bodyPr>
              <a:lstStyle/>
              <a:p>
                <a14:m>
                  <m:oMath xmlns:m="http://schemas.openxmlformats.org/officeDocument/2006/math">
                    <m:r>
                      <a:rPr lang="en-US" sz="1800" b="1" i="1" smtClean="0">
                        <a:latin typeface="Cambria Math" panose="02040503050406030204" pitchFamily="18" charset="0"/>
                        <a:ea typeface="ＭＳ Ｐゴシック" charset="0"/>
                        <a:cs typeface="Times New Roman" panose="02020603050405020304" pitchFamily="18" charset="0"/>
                      </a:rPr>
                      <m:t>𝒏</m:t>
                    </m:r>
                  </m:oMath>
                </a14:m>
                <a:r>
                  <a:rPr lang="en-US" sz="1800" dirty="0">
                    <a:latin typeface="Times New Roman" panose="02020603050405020304" pitchFamily="18" charset="0"/>
                    <a:ea typeface="ＭＳ Ｐゴシック" charset="0"/>
                    <a:cs typeface="Times New Roman" panose="02020603050405020304" pitchFamily="18" charset="0"/>
                  </a:rPr>
                  <a:t> and </a:t>
                </a:r>
                <a14:m>
                  <m:oMath xmlns:m="http://schemas.openxmlformats.org/officeDocument/2006/math">
                    <m:r>
                      <a:rPr lang="en-US" sz="1800" b="1" i="1" smtClean="0">
                        <a:latin typeface="Cambria Math" panose="02040503050406030204" pitchFamily="18" charset="0"/>
                        <a:ea typeface="ＭＳ Ｐゴシック" charset="0"/>
                        <a:cs typeface="Times New Roman" panose="02020603050405020304" pitchFamily="18" charset="0"/>
                      </a:rPr>
                      <m:t>𝝉</m:t>
                    </m:r>
                  </m:oMath>
                </a14:m>
                <a:r>
                  <a:rPr lang="en-US" sz="1800" dirty="0">
                    <a:latin typeface="Times New Roman" panose="02020603050405020304" pitchFamily="18" charset="0"/>
                    <a:ea typeface="ＭＳ Ｐゴシック" charset="0"/>
                    <a:cs typeface="Times New Roman" panose="02020603050405020304" pitchFamily="18" charset="0"/>
                  </a:rPr>
                  <a:t> are the normal and tangential vector of the reference trajectory.   </a:t>
                </a:r>
              </a:p>
            </p:txBody>
          </p:sp>
        </mc:Choice>
        <mc:Fallback xmlns="">
          <p:sp>
            <p:nvSpPr>
              <p:cNvPr id="20" name="TextBox 19">
                <a:extLst>
                  <a:ext uri="{FF2B5EF4-FFF2-40B4-BE49-F238E27FC236}">
                    <a16:creationId xmlns:a16="http://schemas.microsoft.com/office/drawing/2014/main" id="{9EC58DF5-C85E-FAAB-897D-65F7F9321D30}"/>
                  </a:ext>
                </a:extLst>
              </p:cNvPr>
              <p:cNvSpPr txBox="1">
                <a:spLocks noRot="1" noChangeAspect="1" noMove="1" noResize="1" noEditPoints="1" noAdjustHandles="1" noChangeArrowheads="1" noChangeShapeType="1" noTextEdit="1"/>
              </p:cNvSpPr>
              <p:nvPr/>
            </p:nvSpPr>
            <p:spPr>
              <a:xfrm>
                <a:off x="257660" y="6017430"/>
                <a:ext cx="10259359" cy="369332"/>
              </a:xfrm>
              <a:prstGeom prst="rect">
                <a:avLst/>
              </a:prstGeom>
              <a:blipFill>
                <a:blip r:embed="rId4"/>
                <a:stretch>
                  <a:fillRect t="-8197" b="-2459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D769B057-A017-90AD-BFB9-FFAE5BBDFBC9}"/>
                  </a:ext>
                </a:extLst>
              </p:cNvPr>
              <p:cNvSpPr txBox="1"/>
              <p:nvPr/>
            </p:nvSpPr>
            <p:spPr>
              <a:xfrm>
                <a:off x="6781802" y="3175020"/>
                <a:ext cx="5550165"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accent1"/>
                    </a:solidFill>
                    <a:latin typeface="Times New Roman" panose="02020603050405020304" pitchFamily="18" charset="0"/>
                    <a:cs typeface="Times New Roman" panose="02020603050405020304" pitchFamily="18" charset="0"/>
                  </a:rPr>
                  <a:t>Time derivatives are transformed to local space derivatives</a:t>
                </a:r>
              </a:p>
              <a:p>
                <a:pPr marL="285750" indent="-285750">
                  <a:buFont typeface="Arial" panose="020B0604020202020204" pitchFamily="34" charset="0"/>
                  <a:buChar char="•"/>
                </a:pPr>
                <a:r>
                  <a:rPr lang="en-US" dirty="0">
                    <a:solidFill>
                      <a:schemeClr val="accent1"/>
                    </a:solidFill>
                    <a:latin typeface="Times New Roman" panose="02020603050405020304" pitchFamily="18" charset="0"/>
                    <a:cs typeface="Times New Roman" panose="02020603050405020304" pitchFamily="18" charset="0"/>
                  </a:rPr>
                  <a:t>integrable singularity at </a:t>
                </a:r>
                <a14:m>
                  <m:oMath xmlns:m="http://schemas.openxmlformats.org/officeDocument/2006/math">
                    <m:r>
                      <a:rPr lang="en-US" b="1" i="1" smtClean="0">
                        <a:solidFill>
                          <a:schemeClr val="accent1"/>
                        </a:solidFill>
                        <a:latin typeface="Cambria Math" panose="02040503050406030204" pitchFamily="18" charset="0"/>
                      </a:rPr>
                      <m:t>𝒓</m:t>
                    </m:r>
                    <m:r>
                      <a:rPr lang="en-US" b="0"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𝒓</m:t>
                    </m:r>
                    <m:r>
                      <a:rPr lang="en-US" b="1" i="1" smtClean="0">
                        <a:solidFill>
                          <a:schemeClr val="accent1"/>
                        </a:solidFill>
                        <a:latin typeface="Cambria Math" panose="02040503050406030204" pitchFamily="18" charset="0"/>
                      </a:rPr>
                      <m:t>′</m:t>
                    </m:r>
                  </m:oMath>
                </a14:m>
                <a:endParaRPr lang="en-US" b="1" dirty="0">
                  <a:solidFill>
                    <a:schemeClr val="accent1"/>
                  </a:solidFill>
                  <a:latin typeface="Times New Roman" panose="02020603050405020304" pitchFamily="18" charset="0"/>
                  <a:cs typeface="Times New Roman" panose="02020603050405020304" pitchFamily="18" charset="0"/>
                </a:endParaRPr>
              </a:p>
            </p:txBody>
          </p:sp>
        </mc:Choice>
        <mc:Fallback>
          <p:sp>
            <p:nvSpPr>
              <p:cNvPr id="9" name="TextBox 8">
                <a:extLst>
                  <a:ext uri="{FF2B5EF4-FFF2-40B4-BE49-F238E27FC236}">
                    <a16:creationId xmlns:a16="http://schemas.microsoft.com/office/drawing/2014/main" id="{D769B057-A017-90AD-BFB9-FFAE5BBDFBC9}"/>
                  </a:ext>
                </a:extLst>
              </p:cNvPr>
              <p:cNvSpPr txBox="1">
                <a:spLocks noRot="1" noChangeAspect="1" noMove="1" noResize="1" noEditPoints="1" noAdjustHandles="1" noChangeArrowheads="1" noChangeShapeType="1" noTextEdit="1"/>
              </p:cNvSpPr>
              <p:nvPr/>
            </p:nvSpPr>
            <p:spPr>
              <a:xfrm>
                <a:off x="6781802" y="3175020"/>
                <a:ext cx="5550165" cy="923330"/>
              </a:xfrm>
              <a:prstGeom prst="rect">
                <a:avLst/>
              </a:prstGeom>
              <a:blipFill>
                <a:blip r:embed="rId5"/>
                <a:stretch>
                  <a:fillRect l="-913" t="-4110" b="-958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FC685BE4-1BC5-4790-4C56-78A4F9B0CA0C}"/>
              </a:ext>
            </a:extLst>
          </p:cNvPr>
          <p:cNvSpPr txBox="1"/>
          <p:nvPr/>
        </p:nvSpPr>
        <p:spPr>
          <a:xfrm>
            <a:off x="197096" y="6372682"/>
            <a:ext cx="6100762" cy="430887"/>
          </a:xfrm>
          <a:prstGeom prst="rect">
            <a:avLst/>
          </a:prstGeom>
          <a:noFill/>
        </p:spPr>
        <p:txBody>
          <a:bodyPr wrap="square">
            <a:spAutoFit/>
          </a:bodyPr>
          <a:lstStyle/>
          <a:p>
            <a:r>
              <a:rPr lang="en-US" sz="1100" dirty="0">
                <a:latin typeface="Times New Roman" panose="02020603050405020304" pitchFamily="18" charset="0"/>
                <a:cs typeface="Times New Roman" panose="02020603050405020304" pitchFamily="18" charset="0"/>
              </a:rPr>
              <a:t>[1] Stupakov, G., &amp; Tang, J. (2021). Physical Review Accelerators and Beams, 24(2), 020701.</a:t>
            </a:r>
          </a:p>
          <a:p>
            <a:r>
              <a:rPr lang="en-US" sz="1100" dirty="0">
                <a:latin typeface="Times New Roman" panose="02020603050405020304" pitchFamily="18" charset="0"/>
                <a:cs typeface="Times New Roman" panose="02020603050405020304" pitchFamily="18" charset="0"/>
              </a:rPr>
              <a:t>[2] Stupakov, G.  Physical Review Accelerators and Beams 25.1 (2022): 014401. </a:t>
            </a:r>
          </a:p>
        </p:txBody>
      </p:sp>
    </p:spTree>
    <p:extLst>
      <p:ext uri="{BB962C8B-B14F-4D97-AF65-F5344CB8AC3E}">
        <p14:creationId xmlns:p14="http://schemas.microsoft.com/office/powerpoint/2010/main" val="418947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434F95-AC21-F9D9-C026-7A03C4948E26}"/>
              </a:ext>
            </a:extLst>
          </p:cNvPr>
          <p:cNvSpPr>
            <a:spLocks noGrp="1"/>
          </p:cNvSpPr>
          <p:nvPr>
            <p:ph type="sldNum" sz="quarter" idx="11"/>
          </p:nvPr>
        </p:nvSpPr>
        <p:spPr/>
        <p:txBody>
          <a:bodyPr/>
          <a:lstStyle/>
          <a:p>
            <a:fld id="{5BD36294-2849-48A8-8531-5354CF3095D2}" type="slidenum">
              <a:rPr lang="en-US" smtClean="0"/>
              <a:pPr/>
              <a:t>9</a:t>
            </a:fld>
            <a:endParaRPr lang="en-US" dirty="0"/>
          </a:p>
        </p:txBody>
      </p:sp>
      <p:sp>
        <p:nvSpPr>
          <p:cNvPr id="3" name="Title 2">
            <a:extLst>
              <a:ext uri="{FF2B5EF4-FFF2-40B4-BE49-F238E27FC236}">
                <a16:creationId xmlns:a16="http://schemas.microsoft.com/office/drawing/2014/main" id="{B4C42E17-7187-1B20-4331-B04FE30143FC}"/>
              </a:ext>
            </a:extLst>
          </p:cNvPr>
          <p:cNvSpPr>
            <a:spLocks noGrp="1"/>
          </p:cNvSpPr>
          <p:nvPr>
            <p:ph type="title"/>
          </p:nvPr>
        </p:nvSpPr>
        <p:spPr/>
        <p:txBody>
          <a:bodyPr/>
          <a:lstStyle/>
          <a:p>
            <a:r>
              <a:rPr lang="en-US" dirty="0"/>
              <a:t>CSR Model and Algorithm</a:t>
            </a:r>
          </a:p>
        </p:txBody>
      </p:sp>
      <p:pic>
        <p:nvPicPr>
          <p:cNvPr id="8" name="Picture 7">
            <a:extLst>
              <a:ext uri="{FF2B5EF4-FFF2-40B4-BE49-F238E27FC236}">
                <a16:creationId xmlns:a16="http://schemas.microsoft.com/office/drawing/2014/main" id="{84BDDD43-F2BD-39B5-685E-76C77C4FE6D9}"/>
              </a:ext>
            </a:extLst>
          </p:cNvPr>
          <p:cNvPicPr>
            <a:picLocks noChangeAspect="1"/>
          </p:cNvPicPr>
          <p:nvPr/>
        </p:nvPicPr>
        <p:blipFill>
          <a:blip r:embed="rId2"/>
          <a:stretch>
            <a:fillRect/>
          </a:stretch>
        </p:blipFill>
        <p:spPr>
          <a:xfrm>
            <a:off x="416980" y="2006600"/>
            <a:ext cx="6269117" cy="3911600"/>
          </a:xfrm>
          <a:prstGeom prst="rect">
            <a:avLst/>
          </a:prstGeom>
        </p:spPr>
      </p:pic>
      <p:sp>
        <p:nvSpPr>
          <p:cNvPr id="4" name="Rounded Rectangle 3">
            <a:extLst>
              <a:ext uri="{FF2B5EF4-FFF2-40B4-BE49-F238E27FC236}">
                <a16:creationId xmlns:a16="http://schemas.microsoft.com/office/drawing/2014/main" id="{7D380595-8D58-A219-EAD8-F3C6B69FF4BA}"/>
              </a:ext>
            </a:extLst>
          </p:cNvPr>
          <p:cNvSpPr/>
          <p:nvPr/>
        </p:nvSpPr>
        <p:spPr>
          <a:xfrm>
            <a:off x="6921500" y="2324100"/>
            <a:ext cx="1828800" cy="304800"/>
          </a:xfrm>
          <a:prstGeom prst="roundRect">
            <a:avLst>
              <a:gd name="adj" fmla="val 14000"/>
            </a:avLst>
          </a:prstGeom>
          <a:solidFill>
            <a:srgbClr val="D9E2F3"/>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900" b="1">
                <a:solidFill>
                  <a:srgbClr val="1F1F1F"/>
                </a:solidFill>
                <a:latin typeface="Calibri"/>
              </a:rPr>
              <a:t>Input</a:t>
            </a:r>
            <a:r>
              <a:rPr sz="800">
                <a:solidFill>
                  <a:srgbClr val="595959"/>
                </a:solidFill>
                <a:latin typeface="Calibri"/>
              </a:rPr>
              <a:t>   lattice · beam · config</a:t>
            </a:r>
          </a:p>
        </p:txBody>
      </p:sp>
      <p:sp>
        <p:nvSpPr>
          <p:cNvPr id="6" name="Rounded Rectangle 5">
            <a:extLst>
              <a:ext uri="{FF2B5EF4-FFF2-40B4-BE49-F238E27FC236}">
                <a16:creationId xmlns:a16="http://schemas.microsoft.com/office/drawing/2014/main" id="{881BC216-7FD0-D668-FE4F-C4EA9655973D}"/>
              </a:ext>
            </a:extLst>
          </p:cNvPr>
          <p:cNvSpPr/>
          <p:nvPr/>
        </p:nvSpPr>
        <p:spPr>
          <a:xfrm>
            <a:off x="8902700" y="2324100"/>
            <a:ext cx="1828800" cy="304800"/>
          </a:xfrm>
          <a:prstGeom prst="roundRect">
            <a:avLst>
              <a:gd name="adj" fmla="val 14000"/>
            </a:avLst>
          </a:prstGeom>
          <a:solidFill>
            <a:srgbClr val="D9E2F3"/>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900" b="1">
                <a:solidFill>
                  <a:srgbClr val="1F1F1F"/>
                </a:solidFill>
                <a:latin typeface="Calibri"/>
              </a:rPr>
              <a:t>Precompute</a:t>
            </a:r>
            <a:r>
              <a:rPr sz="800">
                <a:solidFill>
                  <a:srgbClr val="595959"/>
                </a:solidFill>
                <a:latin typeface="Calibri"/>
              </a:rPr>
              <a:t>   trajectory, schedule</a:t>
            </a:r>
          </a:p>
        </p:txBody>
      </p:sp>
      <p:sp>
        <p:nvSpPr>
          <p:cNvPr id="7" name="Rounded Rectangle 6">
            <a:extLst>
              <a:ext uri="{FF2B5EF4-FFF2-40B4-BE49-F238E27FC236}">
                <a16:creationId xmlns:a16="http://schemas.microsoft.com/office/drawing/2014/main" id="{AD53DAB4-30B1-9A47-8981-2941FBB2C1E2}"/>
              </a:ext>
            </a:extLst>
          </p:cNvPr>
          <p:cNvSpPr/>
          <p:nvPr/>
        </p:nvSpPr>
        <p:spPr>
          <a:xfrm>
            <a:off x="6921500" y="2770632"/>
            <a:ext cx="3810000" cy="329184"/>
          </a:xfrm>
          <a:prstGeom prst="roundRect">
            <a:avLst>
              <a:gd name="adj" fmla="val 14000"/>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1.  Track one step</a:t>
            </a:r>
            <a:r>
              <a:rPr sz="900" dirty="0">
                <a:solidFill>
                  <a:srgbClr val="595959"/>
                </a:solidFill>
                <a:latin typeface="Calibri"/>
              </a:rPr>
              <a:t>   </a:t>
            </a:r>
            <a:r>
              <a:rPr sz="900" dirty="0" err="1">
                <a:solidFill>
                  <a:srgbClr val="595959"/>
                </a:solidFill>
                <a:latin typeface="Calibri"/>
              </a:rPr>
              <a:t>Bmad</a:t>
            </a:r>
            <a:r>
              <a:rPr sz="900" dirty="0">
                <a:solidFill>
                  <a:srgbClr val="595959"/>
                </a:solidFill>
                <a:latin typeface="Calibri"/>
              </a:rPr>
              <a:t>-X: drift / dipole / quad</a:t>
            </a:r>
            <a:r>
              <a:rPr lang="en-US" sz="900" dirty="0">
                <a:solidFill>
                  <a:srgbClr val="595959"/>
                </a:solidFill>
                <a:latin typeface="Calibri"/>
              </a:rPr>
              <a:t>/…</a:t>
            </a:r>
            <a:endParaRPr sz="900" dirty="0">
              <a:solidFill>
                <a:srgbClr val="595959"/>
              </a:solidFill>
              <a:latin typeface="Calibri"/>
            </a:endParaRPr>
          </a:p>
        </p:txBody>
      </p:sp>
      <p:sp>
        <p:nvSpPr>
          <p:cNvPr id="9" name="Rounded Rectangle 8">
            <a:extLst>
              <a:ext uri="{FF2B5EF4-FFF2-40B4-BE49-F238E27FC236}">
                <a16:creationId xmlns:a16="http://schemas.microsoft.com/office/drawing/2014/main" id="{FC20D88C-952D-8372-BA3A-C7BF72E5F65D}"/>
              </a:ext>
            </a:extLst>
          </p:cNvPr>
          <p:cNvSpPr/>
          <p:nvPr/>
        </p:nvSpPr>
        <p:spPr>
          <a:xfrm>
            <a:off x="6921500" y="3200399"/>
            <a:ext cx="3810000" cy="329184"/>
          </a:xfrm>
          <a:prstGeom prst="roundRect">
            <a:avLst>
              <a:gd name="adj" fmla="val 14000"/>
            </a:avLst>
          </a:prstGeom>
          <a:solidFill>
            <a:schemeClr val="accent2">
              <a:lumMod val="20000"/>
              <a:lumOff val="80000"/>
            </a:schemeClr>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2.  Deposit </a:t>
            </a:r>
            <a:r>
              <a:rPr sz="1000" b="1" dirty="0" err="1">
                <a:solidFill>
                  <a:srgbClr val="1F1F1F"/>
                </a:solidFill>
                <a:latin typeface="Calibri"/>
              </a:rPr>
              <a:t>ρ</a:t>
            </a:r>
            <a:r>
              <a:rPr sz="1000" b="1" dirty="0">
                <a:solidFill>
                  <a:srgbClr val="1F1F1F"/>
                </a:solidFill>
                <a:latin typeface="Calibri"/>
              </a:rPr>
              <a:t>, </a:t>
            </a:r>
            <a:r>
              <a:rPr sz="1000" b="1" dirty="0" err="1">
                <a:solidFill>
                  <a:srgbClr val="1F1F1F"/>
                </a:solidFill>
                <a:latin typeface="Calibri"/>
              </a:rPr>
              <a:t>ρ·v_x</a:t>
            </a:r>
            <a:r>
              <a:rPr sz="900" dirty="0">
                <a:solidFill>
                  <a:srgbClr val="595959"/>
                </a:solidFill>
                <a:latin typeface="Calibri"/>
              </a:rPr>
              <a:t>   co-moving frame, cubic B-spline</a:t>
            </a:r>
          </a:p>
        </p:txBody>
      </p:sp>
      <p:sp>
        <p:nvSpPr>
          <p:cNvPr id="10" name="Rounded Rectangle 9">
            <a:extLst>
              <a:ext uri="{FF2B5EF4-FFF2-40B4-BE49-F238E27FC236}">
                <a16:creationId xmlns:a16="http://schemas.microsoft.com/office/drawing/2014/main" id="{03F5A1ED-E511-DBE4-8C84-1D1CF12ABF12}"/>
              </a:ext>
            </a:extLst>
          </p:cNvPr>
          <p:cNvSpPr/>
          <p:nvPr/>
        </p:nvSpPr>
        <p:spPr>
          <a:xfrm>
            <a:off x="6921500" y="3630167"/>
            <a:ext cx="3810000" cy="329184"/>
          </a:xfrm>
          <a:prstGeom prst="roundRect">
            <a:avLst>
              <a:gd name="adj" fmla="val 14000"/>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3.  Smooth &amp; differentiate</a:t>
            </a:r>
            <a:r>
              <a:rPr sz="900" dirty="0">
                <a:solidFill>
                  <a:srgbClr val="595959"/>
                </a:solidFill>
                <a:latin typeface="Calibri"/>
              </a:rPr>
              <a:t>   FFT filter, then ∂</a:t>
            </a:r>
            <a:r>
              <a:rPr sz="900" dirty="0" err="1">
                <a:solidFill>
                  <a:srgbClr val="595959"/>
                </a:solidFill>
                <a:latin typeface="Calibri"/>
              </a:rPr>
              <a:t>ρ</a:t>
            </a:r>
            <a:r>
              <a:rPr sz="900" dirty="0">
                <a:solidFill>
                  <a:srgbClr val="595959"/>
                </a:solidFill>
                <a:latin typeface="Calibri"/>
              </a:rPr>
              <a:t>, ∂</a:t>
            </a:r>
            <a:r>
              <a:rPr sz="900" dirty="0" err="1">
                <a:solidFill>
                  <a:srgbClr val="595959"/>
                </a:solidFill>
                <a:latin typeface="Calibri"/>
              </a:rPr>
              <a:t>v_x</a:t>
            </a:r>
            <a:endParaRPr sz="900" dirty="0">
              <a:solidFill>
                <a:srgbClr val="595959"/>
              </a:solidFill>
              <a:latin typeface="Calibri"/>
            </a:endParaRPr>
          </a:p>
        </p:txBody>
      </p:sp>
      <p:sp>
        <p:nvSpPr>
          <p:cNvPr id="11" name="Rounded Rectangle 10">
            <a:extLst>
              <a:ext uri="{FF2B5EF4-FFF2-40B4-BE49-F238E27FC236}">
                <a16:creationId xmlns:a16="http://schemas.microsoft.com/office/drawing/2014/main" id="{F0CE6B3C-F180-CF61-CE46-862BA8BC46CE}"/>
              </a:ext>
            </a:extLst>
          </p:cNvPr>
          <p:cNvSpPr/>
          <p:nvPr/>
        </p:nvSpPr>
        <p:spPr>
          <a:xfrm>
            <a:off x="6921500" y="4059935"/>
            <a:ext cx="3810000" cy="329184"/>
          </a:xfrm>
          <a:prstGeom prst="roundRect">
            <a:avLst>
              <a:gd name="adj" fmla="val 14000"/>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4.  Update history</a:t>
            </a:r>
            <a:r>
              <a:rPr sz="900" dirty="0">
                <a:solidFill>
                  <a:srgbClr val="595959"/>
                </a:solidFill>
                <a:latin typeface="Calibri"/>
              </a:rPr>
              <a:t>   ring buffer; keep </a:t>
            </a:r>
            <a:r>
              <a:rPr sz="900" dirty="0" err="1">
                <a:solidFill>
                  <a:srgbClr val="595959"/>
                </a:solidFill>
                <a:latin typeface="Calibri"/>
              </a:rPr>
              <a:t>n·L_f</a:t>
            </a:r>
            <a:endParaRPr sz="900" dirty="0">
              <a:solidFill>
                <a:srgbClr val="595959"/>
              </a:solidFill>
              <a:latin typeface="Calibri"/>
            </a:endParaRPr>
          </a:p>
        </p:txBody>
      </p:sp>
      <p:sp>
        <p:nvSpPr>
          <p:cNvPr id="12" name="Rounded Rectangle 11">
            <a:extLst>
              <a:ext uri="{FF2B5EF4-FFF2-40B4-BE49-F238E27FC236}">
                <a16:creationId xmlns:a16="http://schemas.microsoft.com/office/drawing/2014/main" id="{A1396B28-B791-568D-AEAA-7D475D1EF803}"/>
              </a:ext>
            </a:extLst>
          </p:cNvPr>
          <p:cNvSpPr/>
          <p:nvPr/>
        </p:nvSpPr>
        <p:spPr>
          <a:xfrm>
            <a:off x="6921500" y="4489704"/>
            <a:ext cx="3810000" cy="329184"/>
          </a:xfrm>
          <a:prstGeom prst="roundRect">
            <a:avLst>
              <a:gd name="adj" fmla="val 14000"/>
            </a:avLst>
          </a:prstGeom>
          <a:solidFill>
            <a:srgbClr val="FBE4D5"/>
          </a:solidFill>
          <a:ln w="19050">
            <a:solidFill>
              <a:srgbClr val="ED7D31"/>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5.  CSR wake on the mesh</a:t>
            </a:r>
            <a:r>
              <a:rPr sz="900" dirty="0">
                <a:solidFill>
                  <a:srgbClr val="595959"/>
                </a:solidFill>
                <a:latin typeface="Calibri"/>
              </a:rPr>
              <a:t>   </a:t>
            </a:r>
            <a:r>
              <a:rPr lang="en-US" sz="900" dirty="0">
                <a:solidFill>
                  <a:srgbClr val="595959"/>
                </a:solidFill>
                <a:latin typeface="Calibri"/>
              </a:rPr>
              <a:t>3D interpolation; </a:t>
            </a:r>
            <a:r>
              <a:rPr sz="900" dirty="0">
                <a:solidFill>
                  <a:srgbClr val="595959"/>
                </a:solidFill>
                <a:latin typeface="Calibri"/>
              </a:rPr>
              <a:t>2D retarded integral</a:t>
            </a:r>
          </a:p>
        </p:txBody>
      </p:sp>
      <p:sp>
        <p:nvSpPr>
          <p:cNvPr id="13" name="Rounded Rectangle 12">
            <a:extLst>
              <a:ext uri="{FF2B5EF4-FFF2-40B4-BE49-F238E27FC236}">
                <a16:creationId xmlns:a16="http://schemas.microsoft.com/office/drawing/2014/main" id="{2DAE0488-396B-9775-7DEB-808298DA4012}"/>
              </a:ext>
            </a:extLst>
          </p:cNvPr>
          <p:cNvSpPr/>
          <p:nvPr/>
        </p:nvSpPr>
        <p:spPr>
          <a:xfrm>
            <a:off x="6921500" y="4919472"/>
            <a:ext cx="3810000" cy="329184"/>
          </a:xfrm>
          <a:prstGeom prst="roundRect">
            <a:avLst>
              <a:gd name="adj" fmla="val 14000"/>
            </a:avLst>
          </a:prstGeom>
          <a:solidFill>
            <a:srgbClr val="FFFFFF"/>
          </a:solid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1000" b="1" dirty="0">
                <a:solidFill>
                  <a:srgbClr val="1F1F1F"/>
                </a:solidFill>
                <a:latin typeface="Calibri"/>
              </a:rPr>
              <a:t>6.  Apply kick</a:t>
            </a:r>
            <a:r>
              <a:rPr sz="900" dirty="0">
                <a:solidFill>
                  <a:srgbClr val="595959"/>
                </a:solidFill>
                <a:latin typeface="Calibri"/>
              </a:rPr>
              <a:t>   midpoint rule: ΔE/</a:t>
            </a:r>
            <a:r>
              <a:rPr sz="900" dirty="0" err="1">
                <a:solidFill>
                  <a:srgbClr val="595959"/>
                </a:solidFill>
                <a:latin typeface="Calibri"/>
              </a:rPr>
              <a:t>Δct</a:t>
            </a:r>
            <a:r>
              <a:rPr sz="900" dirty="0">
                <a:solidFill>
                  <a:srgbClr val="595959"/>
                </a:solidFill>
                <a:latin typeface="Calibri"/>
              </a:rPr>
              <a:t>, </a:t>
            </a:r>
            <a:r>
              <a:rPr sz="900" dirty="0" err="1">
                <a:solidFill>
                  <a:srgbClr val="595959"/>
                </a:solidFill>
                <a:latin typeface="Calibri"/>
              </a:rPr>
              <a:t>Δp_x</a:t>
            </a:r>
            <a:endParaRPr sz="900" dirty="0">
              <a:solidFill>
                <a:srgbClr val="595959"/>
              </a:solidFill>
              <a:latin typeface="Calibri"/>
            </a:endParaRPr>
          </a:p>
        </p:txBody>
      </p:sp>
      <p:cxnSp>
        <p:nvCxnSpPr>
          <p:cNvPr id="14" name="Connector 11">
            <a:extLst>
              <a:ext uri="{FF2B5EF4-FFF2-40B4-BE49-F238E27FC236}">
                <a16:creationId xmlns:a16="http://schemas.microsoft.com/office/drawing/2014/main" id="{A2CCE675-6645-46D1-F878-37CFF34486C5}"/>
              </a:ext>
            </a:extLst>
          </p:cNvPr>
          <p:cNvCxnSpPr/>
          <p:nvPr/>
        </p:nvCxnSpPr>
        <p:spPr>
          <a:xfrm>
            <a:off x="8823959" y="2633472"/>
            <a:ext cx="0" cy="137160"/>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5" name="Connector 12">
            <a:extLst>
              <a:ext uri="{FF2B5EF4-FFF2-40B4-BE49-F238E27FC236}">
                <a16:creationId xmlns:a16="http://schemas.microsoft.com/office/drawing/2014/main" id="{924F380D-7DF9-40E9-0C9A-D751248DF56E}"/>
              </a:ext>
            </a:extLst>
          </p:cNvPr>
          <p:cNvCxnSpPr/>
          <p:nvPr/>
        </p:nvCxnSpPr>
        <p:spPr>
          <a:xfrm>
            <a:off x="8823959" y="3099815"/>
            <a:ext cx="0" cy="100584"/>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6" name="Connector 13">
            <a:extLst>
              <a:ext uri="{FF2B5EF4-FFF2-40B4-BE49-F238E27FC236}">
                <a16:creationId xmlns:a16="http://schemas.microsoft.com/office/drawing/2014/main" id="{F664B199-00DA-006A-9872-EC4650592207}"/>
              </a:ext>
            </a:extLst>
          </p:cNvPr>
          <p:cNvCxnSpPr/>
          <p:nvPr/>
        </p:nvCxnSpPr>
        <p:spPr>
          <a:xfrm>
            <a:off x="8823959" y="3529583"/>
            <a:ext cx="0" cy="100584"/>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7" name="Connector 14">
            <a:extLst>
              <a:ext uri="{FF2B5EF4-FFF2-40B4-BE49-F238E27FC236}">
                <a16:creationId xmlns:a16="http://schemas.microsoft.com/office/drawing/2014/main" id="{5E9D9736-1E56-F6F7-5B5D-CCD955F10F07}"/>
              </a:ext>
            </a:extLst>
          </p:cNvPr>
          <p:cNvCxnSpPr/>
          <p:nvPr/>
        </p:nvCxnSpPr>
        <p:spPr>
          <a:xfrm>
            <a:off x="8823959" y="3959351"/>
            <a:ext cx="0" cy="100584"/>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8" name="Connector 15">
            <a:extLst>
              <a:ext uri="{FF2B5EF4-FFF2-40B4-BE49-F238E27FC236}">
                <a16:creationId xmlns:a16="http://schemas.microsoft.com/office/drawing/2014/main" id="{C9826F43-8E41-C69F-C18F-D7986257223D}"/>
              </a:ext>
            </a:extLst>
          </p:cNvPr>
          <p:cNvCxnSpPr/>
          <p:nvPr/>
        </p:nvCxnSpPr>
        <p:spPr>
          <a:xfrm>
            <a:off x="8823959" y="4389120"/>
            <a:ext cx="0" cy="100584"/>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9" name="Connector 16">
            <a:extLst>
              <a:ext uri="{FF2B5EF4-FFF2-40B4-BE49-F238E27FC236}">
                <a16:creationId xmlns:a16="http://schemas.microsoft.com/office/drawing/2014/main" id="{F355CBEC-3A84-E01C-4443-E863DD312AAF}"/>
              </a:ext>
            </a:extLst>
          </p:cNvPr>
          <p:cNvCxnSpPr/>
          <p:nvPr/>
        </p:nvCxnSpPr>
        <p:spPr>
          <a:xfrm>
            <a:off x="8823959" y="4818888"/>
            <a:ext cx="0" cy="100584"/>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sp>
        <p:nvSpPr>
          <p:cNvPr id="20" name="Right Brace 19">
            <a:extLst>
              <a:ext uri="{FF2B5EF4-FFF2-40B4-BE49-F238E27FC236}">
                <a16:creationId xmlns:a16="http://schemas.microsoft.com/office/drawing/2014/main" id="{123D3FC4-9C1A-C3A1-24CD-1EE716DB7EFD}"/>
              </a:ext>
            </a:extLst>
          </p:cNvPr>
          <p:cNvSpPr/>
          <p:nvPr/>
        </p:nvSpPr>
        <p:spPr>
          <a:xfrm>
            <a:off x="10817352" y="3200399"/>
            <a:ext cx="128016" cy="1188720"/>
          </a:xfrm>
          <a:prstGeom prst="rightBrace">
            <a:avLst/>
          </a:prstGeom>
          <a:noFill/>
          <a:ln w="12700">
            <a:solidFill>
              <a:srgbClr val="4472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ight Brace 20">
            <a:extLst>
              <a:ext uri="{FF2B5EF4-FFF2-40B4-BE49-F238E27FC236}">
                <a16:creationId xmlns:a16="http://schemas.microsoft.com/office/drawing/2014/main" id="{A29247FF-BDE7-D741-5B69-3DFB0B20C3B0}"/>
              </a:ext>
            </a:extLst>
          </p:cNvPr>
          <p:cNvSpPr/>
          <p:nvPr/>
        </p:nvSpPr>
        <p:spPr>
          <a:xfrm>
            <a:off x="10817352" y="4489704"/>
            <a:ext cx="128016" cy="758952"/>
          </a:xfrm>
          <a:prstGeom prst="rightBrace">
            <a:avLst/>
          </a:prstGeom>
          <a:noFill/>
          <a:ln w="12700">
            <a:solidFill>
              <a:srgbClr val="ED7D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2" name="Connector 21">
            <a:extLst>
              <a:ext uri="{FF2B5EF4-FFF2-40B4-BE49-F238E27FC236}">
                <a16:creationId xmlns:a16="http://schemas.microsoft.com/office/drawing/2014/main" id="{E0560003-B300-9835-63D7-A4FCDB0947E3}"/>
              </a:ext>
            </a:extLst>
          </p:cNvPr>
          <p:cNvCxnSpPr/>
          <p:nvPr/>
        </p:nvCxnSpPr>
        <p:spPr>
          <a:xfrm flipH="1">
            <a:off x="6616700" y="5084064"/>
            <a:ext cx="301752" cy="0"/>
          </a:xfrm>
          <a:prstGeom prst="line">
            <a:avLst/>
          </a:prstGeom>
          <a:ln w="15875">
            <a:solidFill>
              <a:srgbClr val="4472C4"/>
            </a:solidFill>
          </a:ln>
        </p:spPr>
        <p:style>
          <a:lnRef idx="2">
            <a:schemeClr val="accent1"/>
          </a:lnRef>
          <a:fillRef idx="0">
            <a:schemeClr val="accent1"/>
          </a:fillRef>
          <a:effectRef idx="1">
            <a:schemeClr val="accent1"/>
          </a:effectRef>
          <a:fontRef idx="minor">
            <a:schemeClr val="tx1"/>
          </a:fontRef>
        </p:style>
      </p:cxnSp>
      <p:cxnSp>
        <p:nvCxnSpPr>
          <p:cNvPr id="23" name="Connector 22">
            <a:extLst>
              <a:ext uri="{FF2B5EF4-FFF2-40B4-BE49-F238E27FC236}">
                <a16:creationId xmlns:a16="http://schemas.microsoft.com/office/drawing/2014/main" id="{E7FFF523-42EB-6967-07B5-34DA6A560DAB}"/>
              </a:ext>
            </a:extLst>
          </p:cNvPr>
          <p:cNvCxnSpPr/>
          <p:nvPr/>
        </p:nvCxnSpPr>
        <p:spPr>
          <a:xfrm flipV="1">
            <a:off x="6616700" y="2935224"/>
            <a:ext cx="0" cy="2148840"/>
          </a:xfrm>
          <a:prstGeom prst="line">
            <a:avLst/>
          </a:prstGeom>
          <a:ln w="15875">
            <a:solidFill>
              <a:srgbClr val="4472C4"/>
            </a:solidFill>
          </a:ln>
        </p:spPr>
        <p:style>
          <a:lnRef idx="2">
            <a:schemeClr val="accent1"/>
          </a:lnRef>
          <a:fillRef idx="0">
            <a:schemeClr val="accent1"/>
          </a:fillRef>
          <a:effectRef idx="1">
            <a:schemeClr val="accent1"/>
          </a:effectRef>
          <a:fontRef idx="minor">
            <a:schemeClr val="tx1"/>
          </a:fontRef>
        </p:style>
      </p:cxnSp>
      <p:cxnSp>
        <p:nvCxnSpPr>
          <p:cNvPr id="24" name="Connector 23">
            <a:extLst>
              <a:ext uri="{FF2B5EF4-FFF2-40B4-BE49-F238E27FC236}">
                <a16:creationId xmlns:a16="http://schemas.microsoft.com/office/drawing/2014/main" id="{78AC6834-ABB7-C02C-075D-30CD07252E85}"/>
              </a:ext>
            </a:extLst>
          </p:cNvPr>
          <p:cNvCxnSpPr/>
          <p:nvPr/>
        </p:nvCxnSpPr>
        <p:spPr>
          <a:xfrm>
            <a:off x="6616700" y="2935224"/>
            <a:ext cx="301752" cy="0"/>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25" name="Connector 24">
            <a:extLst>
              <a:ext uri="{FF2B5EF4-FFF2-40B4-BE49-F238E27FC236}">
                <a16:creationId xmlns:a16="http://schemas.microsoft.com/office/drawing/2014/main" id="{6906BCDA-41B5-4EA0-DF06-60CAC1782AB5}"/>
              </a:ext>
            </a:extLst>
          </p:cNvPr>
          <p:cNvCxnSpPr/>
          <p:nvPr/>
        </p:nvCxnSpPr>
        <p:spPr>
          <a:xfrm>
            <a:off x="8823959" y="5248656"/>
            <a:ext cx="0" cy="137160"/>
          </a:xfrm>
          <a:prstGeom prst="line">
            <a:avLst/>
          </a:prstGeom>
          <a:ln w="15875">
            <a:solidFill>
              <a:srgbClr val="4472C4"/>
            </a:solidFill>
            <a:tailEnd type="triangle" w="sm" len="sm"/>
          </a:ln>
        </p:spPr>
        <p:style>
          <a:lnRef idx="2">
            <a:schemeClr val="accent1"/>
          </a:lnRef>
          <a:fillRef idx="0">
            <a:schemeClr val="accent1"/>
          </a:fillRef>
          <a:effectRef idx="1">
            <a:schemeClr val="accent1"/>
          </a:effectRef>
          <a:fontRef idx="minor">
            <a:schemeClr val="tx1"/>
          </a:fontRef>
        </p:style>
      </p:cxnSp>
      <p:sp>
        <p:nvSpPr>
          <p:cNvPr id="26" name="Rounded Rectangle 25">
            <a:extLst>
              <a:ext uri="{FF2B5EF4-FFF2-40B4-BE49-F238E27FC236}">
                <a16:creationId xmlns:a16="http://schemas.microsoft.com/office/drawing/2014/main" id="{23C59198-73FD-E675-2696-AE3B332BAF97}"/>
              </a:ext>
            </a:extLst>
          </p:cNvPr>
          <p:cNvSpPr/>
          <p:nvPr/>
        </p:nvSpPr>
        <p:spPr>
          <a:xfrm>
            <a:off x="6921500" y="5385816"/>
            <a:ext cx="3810000" cy="310896"/>
          </a:xfrm>
          <a:prstGeom prst="roundRect">
            <a:avLst>
              <a:gd name="adj" fmla="val 14000"/>
            </a:avLst>
          </a:prstGeom>
          <a:solidFill>
            <a:srgbClr val="E2F0D9"/>
          </a:solidFill>
          <a:ln w="12700">
            <a:solidFill>
              <a:srgbClr val="70AD47"/>
            </a:solidFill>
          </a:ln>
          <a:effectLst/>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sz="900" b="1" dirty="0">
                <a:solidFill>
                  <a:srgbClr val="1F1F1F"/>
                </a:solidFill>
                <a:latin typeface="Calibri"/>
              </a:rPr>
              <a:t>Output</a:t>
            </a:r>
            <a:r>
              <a:rPr sz="800" dirty="0">
                <a:solidFill>
                  <a:srgbClr val="595959"/>
                </a:solidFill>
                <a:latin typeface="Calibri"/>
              </a:rPr>
              <a:t>   beam · wakes · statistics  →  HDF5</a:t>
            </a:r>
          </a:p>
        </p:txBody>
      </p:sp>
      <p:sp>
        <p:nvSpPr>
          <p:cNvPr id="27" name="TextBox 26">
            <a:extLst>
              <a:ext uri="{FF2B5EF4-FFF2-40B4-BE49-F238E27FC236}">
                <a16:creationId xmlns:a16="http://schemas.microsoft.com/office/drawing/2014/main" id="{0434392F-E168-B645-1829-489BCCC45F90}"/>
              </a:ext>
            </a:extLst>
          </p:cNvPr>
          <p:cNvSpPr txBox="1"/>
          <p:nvPr/>
        </p:nvSpPr>
        <p:spPr>
          <a:xfrm>
            <a:off x="11108374" y="3656259"/>
            <a:ext cx="1051560" cy="276999"/>
          </a:xfrm>
          <a:prstGeom prst="rect">
            <a:avLst/>
          </a:prstGeom>
          <a:noFill/>
        </p:spPr>
        <p:txBody>
          <a:bodyPr wrap="square" lIns="0" tIns="0" rIns="0" bIns="0" anchor="ctr">
            <a:spAutoFit/>
          </a:bodyPr>
          <a:lstStyle/>
          <a:p>
            <a:r>
              <a:rPr sz="900" b="1" i="1" dirty="0">
                <a:solidFill>
                  <a:srgbClr val="4472C4"/>
                </a:solidFill>
                <a:latin typeface="Calibri"/>
              </a:rPr>
              <a:t>snapshot</a:t>
            </a:r>
          </a:p>
          <a:p>
            <a:r>
              <a:rPr sz="900" b="1" i="1" dirty="0">
                <a:solidFill>
                  <a:srgbClr val="4472C4"/>
                </a:solidFill>
                <a:latin typeface="Calibri"/>
              </a:rPr>
              <a:t>steps</a:t>
            </a:r>
          </a:p>
        </p:txBody>
      </p:sp>
      <p:sp>
        <p:nvSpPr>
          <p:cNvPr id="28" name="TextBox 27">
            <a:extLst>
              <a:ext uri="{FF2B5EF4-FFF2-40B4-BE49-F238E27FC236}">
                <a16:creationId xmlns:a16="http://schemas.microsoft.com/office/drawing/2014/main" id="{40D12D82-C7D0-D08F-2EEB-EBDD833CAA30}"/>
              </a:ext>
            </a:extLst>
          </p:cNvPr>
          <p:cNvSpPr txBox="1"/>
          <p:nvPr/>
        </p:nvSpPr>
        <p:spPr>
          <a:xfrm>
            <a:off x="11108374" y="4730680"/>
            <a:ext cx="1051560" cy="276999"/>
          </a:xfrm>
          <a:prstGeom prst="rect">
            <a:avLst/>
          </a:prstGeom>
          <a:noFill/>
        </p:spPr>
        <p:txBody>
          <a:bodyPr wrap="square" lIns="0" tIns="0" rIns="0" bIns="0" anchor="ctr">
            <a:spAutoFit/>
          </a:bodyPr>
          <a:lstStyle/>
          <a:p>
            <a:r>
              <a:rPr sz="900" b="1" i="1" dirty="0">
                <a:solidFill>
                  <a:srgbClr val="ED7D31"/>
                </a:solidFill>
                <a:latin typeface="Calibri"/>
              </a:rPr>
              <a:t>kick steps</a:t>
            </a:r>
          </a:p>
          <a:p>
            <a:r>
              <a:rPr sz="900" b="1" i="1" dirty="0">
                <a:solidFill>
                  <a:srgbClr val="ED7D31"/>
                </a:solidFill>
                <a:latin typeface="Calibri"/>
              </a:rPr>
              <a:t>(far fewer)</a:t>
            </a:r>
          </a:p>
        </p:txBody>
      </p:sp>
    </p:spTree>
    <p:extLst>
      <p:ext uri="{BB962C8B-B14F-4D97-AF65-F5344CB8AC3E}">
        <p14:creationId xmlns:p14="http://schemas.microsoft.com/office/powerpoint/2010/main" val="207893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040D2-C26C-C821-89BC-319F8CF2412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D94356-2126-859C-44E1-D4E709D1E82C}"/>
              </a:ext>
            </a:extLst>
          </p:cNvPr>
          <p:cNvSpPr>
            <a:spLocks noGrp="1"/>
          </p:cNvSpPr>
          <p:nvPr>
            <p:ph type="sldNum" sz="quarter" idx="11"/>
          </p:nvPr>
        </p:nvSpPr>
        <p:spPr/>
        <p:txBody>
          <a:bodyPr/>
          <a:lstStyle/>
          <a:p>
            <a:fld id="{5BD36294-2849-48A8-8531-5354CF3095D2}" type="slidenum">
              <a:rPr lang="en-US" smtClean="0"/>
              <a:pPr/>
              <a:t>10</a:t>
            </a:fld>
            <a:endParaRPr lang="en-US" dirty="0"/>
          </a:p>
        </p:txBody>
      </p:sp>
      <p:sp>
        <p:nvSpPr>
          <p:cNvPr id="3" name="Title 2">
            <a:extLst>
              <a:ext uri="{FF2B5EF4-FFF2-40B4-BE49-F238E27FC236}">
                <a16:creationId xmlns:a16="http://schemas.microsoft.com/office/drawing/2014/main" id="{8D3401D9-F2C6-96B5-C769-72161D386834}"/>
              </a:ext>
            </a:extLst>
          </p:cNvPr>
          <p:cNvSpPr>
            <a:spLocks noGrp="1"/>
          </p:cNvSpPr>
          <p:nvPr>
            <p:ph type="title"/>
          </p:nvPr>
        </p:nvSpPr>
        <p:spPr/>
        <p:txBody>
          <a:bodyPr/>
          <a:lstStyle/>
          <a:p>
            <a:r>
              <a:rPr lang="en-US" dirty="0"/>
              <a:t>Localized CSR integrand</a:t>
            </a:r>
          </a:p>
        </p:txBody>
      </p:sp>
      <p:pic>
        <p:nvPicPr>
          <p:cNvPr id="5" name="Picture 4">
            <a:extLst>
              <a:ext uri="{FF2B5EF4-FFF2-40B4-BE49-F238E27FC236}">
                <a16:creationId xmlns:a16="http://schemas.microsoft.com/office/drawing/2014/main" id="{6E35488B-B2FA-65D6-5451-6B676EDE67A3}"/>
              </a:ext>
            </a:extLst>
          </p:cNvPr>
          <p:cNvPicPr>
            <a:picLocks noChangeAspect="1"/>
          </p:cNvPicPr>
          <p:nvPr/>
        </p:nvPicPr>
        <p:blipFill>
          <a:blip r:embed="rId2"/>
          <a:stretch>
            <a:fillRect/>
          </a:stretch>
        </p:blipFill>
        <p:spPr>
          <a:xfrm>
            <a:off x="602430" y="2776365"/>
            <a:ext cx="5545072" cy="2461162"/>
          </a:xfrm>
          <a:prstGeom prst="rect">
            <a:avLst/>
          </a:prstGeom>
        </p:spPr>
      </p:pic>
      <p:pic>
        <p:nvPicPr>
          <p:cNvPr id="7" name="Picture 6">
            <a:extLst>
              <a:ext uri="{FF2B5EF4-FFF2-40B4-BE49-F238E27FC236}">
                <a16:creationId xmlns:a16="http://schemas.microsoft.com/office/drawing/2014/main" id="{05055F4D-D948-E150-5DCA-CBE9E9E2B11F}"/>
              </a:ext>
            </a:extLst>
          </p:cNvPr>
          <p:cNvPicPr>
            <a:picLocks noChangeAspect="1"/>
          </p:cNvPicPr>
          <p:nvPr/>
        </p:nvPicPr>
        <p:blipFill>
          <a:blip r:embed="rId3"/>
          <a:stretch>
            <a:fillRect/>
          </a:stretch>
        </p:blipFill>
        <p:spPr>
          <a:xfrm>
            <a:off x="6596917" y="1890204"/>
            <a:ext cx="2324117" cy="528641"/>
          </a:xfrm>
          <a:prstGeom prst="rect">
            <a:avLst/>
          </a:prstGeom>
        </p:spPr>
      </p:pic>
      <p:pic>
        <p:nvPicPr>
          <p:cNvPr id="9" name="Picture 8">
            <a:extLst>
              <a:ext uri="{FF2B5EF4-FFF2-40B4-BE49-F238E27FC236}">
                <a16:creationId xmlns:a16="http://schemas.microsoft.com/office/drawing/2014/main" id="{AE00E82D-B030-B778-47BE-CBC9A61174A6}"/>
              </a:ext>
            </a:extLst>
          </p:cNvPr>
          <p:cNvPicPr>
            <a:picLocks noChangeAspect="1"/>
          </p:cNvPicPr>
          <p:nvPr/>
        </p:nvPicPr>
        <p:blipFill>
          <a:blip r:embed="rId4"/>
          <a:stretch>
            <a:fillRect/>
          </a:stretch>
        </p:blipFill>
        <p:spPr>
          <a:xfrm>
            <a:off x="6286741" y="2776365"/>
            <a:ext cx="5347413" cy="2358832"/>
          </a:xfrm>
          <a:prstGeom prst="rect">
            <a:avLst/>
          </a:prstGeom>
        </p:spPr>
      </p:pic>
    </p:spTree>
    <p:extLst>
      <p:ext uri="{BB962C8B-B14F-4D97-AF65-F5344CB8AC3E}">
        <p14:creationId xmlns:p14="http://schemas.microsoft.com/office/powerpoint/2010/main" val="429780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EBA693-4727-8941-FF47-B3B658FE5E28}"/>
              </a:ext>
            </a:extLst>
          </p:cNvPr>
          <p:cNvSpPr>
            <a:spLocks noGrp="1"/>
          </p:cNvSpPr>
          <p:nvPr>
            <p:ph type="sldNum" sz="quarter" idx="11"/>
          </p:nvPr>
        </p:nvSpPr>
        <p:spPr/>
        <p:txBody>
          <a:bodyPr/>
          <a:lstStyle/>
          <a:p>
            <a:fld id="{5BD36294-2849-48A8-8531-5354CF3095D2}" type="slidenum">
              <a:rPr lang="en-US" smtClean="0"/>
              <a:pPr/>
              <a:t>11</a:t>
            </a:fld>
            <a:endParaRPr lang="en-US" dirty="0"/>
          </a:p>
        </p:txBody>
      </p:sp>
      <p:sp>
        <p:nvSpPr>
          <p:cNvPr id="3" name="Title 2">
            <a:extLst>
              <a:ext uri="{FF2B5EF4-FFF2-40B4-BE49-F238E27FC236}">
                <a16:creationId xmlns:a16="http://schemas.microsoft.com/office/drawing/2014/main" id="{772018CD-98A0-5977-A207-045FBE9E1367}"/>
              </a:ext>
            </a:extLst>
          </p:cNvPr>
          <p:cNvSpPr>
            <a:spLocks noGrp="1"/>
          </p:cNvSpPr>
          <p:nvPr>
            <p:ph type="title"/>
          </p:nvPr>
        </p:nvSpPr>
        <p:spPr/>
        <p:txBody>
          <a:bodyPr/>
          <a:lstStyle/>
          <a:p>
            <a:r>
              <a:rPr lang="en-US" dirty="0"/>
              <a:t>Shielding</a:t>
            </a:r>
          </a:p>
        </p:txBody>
      </p:sp>
      <p:pic>
        <p:nvPicPr>
          <p:cNvPr id="5" name="Picture 4">
            <a:extLst>
              <a:ext uri="{FF2B5EF4-FFF2-40B4-BE49-F238E27FC236}">
                <a16:creationId xmlns:a16="http://schemas.microsoft.com/office/drawing/2014/main" id="{4E4ECFDD-9549-2C9E-324A-A85D1F37A697}"/>
              </a:ext>
            </a:extLst>
          </p:cNvPr>
          <p:cNvPicPr>
            <a:picLocks noChangeAspect="1"/>
          </p:cNvPicPr>
          <p:nvPr/>
        </p:nvPicPr>
        <p:blipFill>
          <a:blip r:embed="rId2"/>
          <a:stretch>
            <a:fillRect/>
          </a:stretch>
        </p:blipFill>
        <p:spPr>
          <a:xfrm>
            <a:off x="1126791" y="2063345"/>
            <a:ext cx="2443180" cy="447678"/>
          </a:xfrm>
          <a:prstGeom prst="rect">
            <a:avLst/>
          </a:prstGeom>
        </p:spPr>
      </p:pic>
      <p:pic>
        <p:nvPicPr>
          <p:cNvPr id="6" name="Picture 5">
            <a:extLst>
              <a:ext uri="{FF2B5EF4-FFF2-40B4-BE49-F238E27FC236}">
                <a16:creationId xmlns:a16="http://schemas.microsoft.com/office/drawing/2014/main" id="{76A617FF-D394-81E6-5F25-170DDF383E34}"/>
              </a:ext>
            </a:extLst>
          </p:cNvPr>
          <p:cNvPicPr>
            <a:picLocks noChangeAspect="1"/>
          </p:cNvPicPr>
          <p:nvPr/>
        </p:nvPicPr>
        <p:blipFill>
          <a:blip r:embed="rId2"/>
          <a:stretch>
            <a:fillRect/>
          </a:stretch>
        </p:blipFill>
        <p:spPr>
          <a:xfrm>
            <a:off x="1279191" y="2215745"/>
            <a:ext cx="2443180" cy="447678"/>
          </a:xfrm>
          <a:prstGeom prst="rect">
            <a:avLst/>
          </a:prstGeom>
        </p:spPr>
      </p:pic>
      <p:pic>
        <p:nvPicPr>
          <p:cNvPr id="8" name="Picture 7">
            <a:extLst>
              <a:ext uri="{FF2B5EF4-FFF2-40B4-BE49-F238E27FC236}">
                <a16:creationId xmlns:a16="http://schemas.microsoft.com/office/drawing/2014/main" id="{B0A4E063-4D50-2794-5ECF-CB8E986C0F44}"/>
              </a:ext>
            </a:extLst>
          </p:cNvPr>
          <p:cNvPicPr>
            <a:picLocks noChangeAspect="1"/>
          </p:cNvPicPr>
          <p:nvPr/>
        </p:nvPicPr>
        <p:blipFill>
          <a:blip r:embed="rId3"/>
          <a:stretch>
            <a:fillRect/>
          </a:stretch>
        </p:blipFill>
        <p:spPr>
          <a:xfrm>
            <a:off x="1407779" y="3642433"/>
            <a:ext cx="2186003" cy="823919"/>
          </a:xfrm>
          <a:prstGeom prst="rect">
            <a:avLst/>
          </a:prstGeom>
        </p:spPr>
      </p:pic>
      <p:pic>
        <p:nvPicPr>
          <p:cNvPr id="10" name="Picture 9">
            <a:extLst>
              <a:ext uri="{FF2B5EF4-FFF2-40B4-BE49-F238E27FC236}">
                <a16:creationId xmlns:a16="http://schemas.microsoft.com/office/drawing/2014/main" id="{686E5BC8-408A-F2C9-57FE-5F76ED8127F0}"/>
              </a:ext>
            </a:extLst>
          </p:cNvPr>
          <p:cNvPicPr>
            <a:picLocks noChangeAspect="1"/>
          </p:cNvPicPr>
          <p:nvPr/>
        </p:nvPicPr>
        <p:blipFill>
          <a:blip r:embed="rId4"/>
          <a:stretch>
            <a:fillRect/>
          </a:stretch>
        </p:blipFill>
        <p:spPr>
          <a:xfrm>
            <a:off x="4173254" y="1743518"/>
            <a:ext cx="5678786" cy="4397699"/>
          </a:xfrm>
          <a:prstGeom prst="rect">
            <a:avLst/>
          </a:prstGeom>
        </p:spPr>
      </p:pic>
    </p:spTree>
    <p:extLst>
      <p:ext uri="{BB962C8B-B14F-4D97-AF65-F5344CB8AC3E}">
        <p14:creationId xmlns:p14="http://schemas.microsoft.com/office/powerpoint/2010/main" val="2035415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076E06-C4F3-F910-FD5A-2A2261B5FB0F}"/>
              </a:ext>
            </a:extLst>
          </p:cNvPr>
          <p:cNvSpPr>
            <a:spLocks noGrp="1"/>
          </p:cNvSpPr>
          <p:nvPr>
            <p:ph type="sldNum" sz="quarter" idx="11"/>
          </p:nvPr>
        </p:nvSpPr>
        <p:spPr/>
        <p:txBody>
          <a:bodyPr/>
          <a:lstStyle/>
          <a:p>
            <a:fld id="{5BD36294-2849-48A8-8531-5354CF3095D2}" type="slidenum">
              <a:rPr lang="en-US" smtClean="0"/>
              <a:pPr/>
              <a:t>12</a:t>
            </a:fld>
            <a:endParaRPr lang="en-US" dirty="0"/>
          </a:p>
        </p:txBody>
      </p:sp>
      <p:sp>
        <p:nvSpPr>
          <p:cNvPr id="3" name="Title 2">
            <a:extLst>
              <a:ext uri="{FF2B5EF4-FFF2-40B4-BE49-F238E27FC236}">
                <a16:creationId xmlns:a16="http://schemas.microsoft.com/office/drawing/2014/main" id="{0DD31132-EB51-E5CE-C7EC-24B39ED155FB}"/>
              </a:ext>
            </a:extLst>
          </p:cNvPr>
          <p:cNvSpPr>
            <a:spLocks noGrp="1"/>
          </p:cNvSpPr>
          <p:nvPr>
            <p:ph type="title"/>
          </p:nvPr>
        </p:nvSpPr>
        <p:spPr/>
        <p:txBody>
          <a:bodyPr/>
          <a:lstStyle/>
          <a:p>
            <a:r>
              <a:rPr lang="en-US" dirty="0"/>
              <a:t>Outline</a:t>
            </a:r>
          </a:p>
        </p:txBody>
      </p:sp>
      <p:sp>
        <p:nvSpPr>
          <p:cNvPr id="4" name="TextBox 3">
            <a:extLst>
              <a:ext uri="{FF2B5EF4-FFF2-40B4-BE49-F238E27FC236}">
                <a16:creationId xmlns:a16="http://schemas.microsoft.com/office/drawing/2014/main" id="{5965F30C-2F3B-88AF-48CC-EE14BCB7E846}"/>
              </a:ext>
            </a:extLst>
          </p:cNvPr>
          <p:cNvSpPr txBox="1"/>
          <p:nvPr/>
        </p:nvSpPr>
        <p:spPr>
          <a:xfrm>
            <a:off x="1371599" y="1285875"/>
            <a:ext cx="8829675" cy="4832092"/>
          </a:xfrm>
          <a:prstGeom prst="rect">
            <a:avLst/>
          </a:prstGeom>
          <a:noFill/>
        </p:spPr>
        <p:txBody>
          <a:bodyPr wrap="square" rtlCol="0">
            <a:spAutoFit/>
          </a:bodyPr>
          <a:lstStyle/>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CSR Model and Algorithm</a:t>
            </a:r>
          </a:p>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latin typeface="+mj-lt"/>
                <a:cs typeface="Times New Roman" panose="02020603050405020304" pitchFamily="18" charset="0"/>
              </a:rPr>
              <a:t>Benchmarks</a:t>
            </a:r>
          </a:p>
          <a:p>
            <a:pPr marL="742950" lvl="1" indent="-285750">
              <a:buFont typeface="Arial" panose="020B0604020202020204" pitchFamily="34" charset="0"/>
              <a:buChar char="•"/>
            </a:pPr>
            <a:r>
              <a:rPr lang="en-US" sz="2800" dirty="0">
                <a:latin typeface="+mj-lt"/>
                <a:cs typeface="Times New Roman" panose="02020603050405020304" pitchFamily="18" charset="0"/>
              </a:rPr>
              <a:t>Dipole</a:t>
            </a:r>
          </a:p>
          <a:p>
            <a:pPr marL="742950" lvl="1" indent="-285750">
              <a:buFont typeface="Arial" panose="020B0604020202020204" pitchFamily="34" charset="0"/>
              <a:buChar char="•"/>
            </a:pPr>
            <a:r>
              <a:rPr lang="en-US" sz="2800" dirty="0">
                <a:latin typeface="+mj-lt"/>
                <a:cs typeface="Times New Roman" panose="02020603050405020304" pitchFamily="18" charset="0"/>
              </a:rPr>
              <a:t>Berlin Benchmark Chicane</a:t>
            </a:r>
          </a:p>
          <a:p>
            <a:pPr marL="742950" lvl="1" indent="-285750">
              <a:buFont typeface="Arial" panose="020B0604020202020204" pitchFamily="34" charset="0"/>
              <a:buChar char="•"/>
            </a:pPr>
            <a:r>
              <a:rPr lang="en-US" sz="2800" dirty="0">
                <a:latin typeface="+mj-lt"/>
                <a:cs typeface="Times New Roman" panose="02020603050405020304" pitchFamily="18" charset="0"/>
              </a:rPr>
              <a:t>FACET-II Benchmark Chicane</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Computational Efficiency</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An Example of Using Our Open-sourced Codes</a:t>
            </a:r>
          </a:p>
        </p:txBody>
      </p:sp>
    </p:spTree>
    <p:extLst>
      <p:ext uri="{BB962C8B-B14F-4D97-AF65-F5344CB8AC3E}">
        <p14:creationId xmlns:p14="http://schemas.microsoft.com/office/powerpoint/2010/main" val="245959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97EB4E-9574-D4CE-17CB-43B6A88820EE}"/>
              </a:ext>
            </a:extLst>
          </p:cNvPr>
          <p:cNvSpPr>
            <a:spLocks noGrp="1"/>
          </p:cNvSpPr>
          <p:nvPr>
            <p:ph type="sldNum" sz="quarter" idx="11"/>
          </p:nvPr>
        </p:nvSpPr>
        <p:spPr/>
        <p:txBody>
          <a:bodyPr/>
          <a:lstStyle/>
          <a:p>
            <a:fld id="{5BD36294-2849-48A8-8531-5354CF3095D2}" type="slidenum">
              <a:rPr lang="en-US" smtClean="0"/>
              <a:pPr/>
              <a:t>13</a:t>
            </a:fld>
            <a:endParaRPr lang="en-US" dirty="0"/>
          </a:p>
        </p:txBody>
      </p:sp>
      <p:sp>
        <p:nvSpPr>
          <p:cNvPr id="3" name="Title 2">
            <a:extLst>
              <a:ext uri="{FF2B5EF4-FFF2-40B4-BE49-F238E27FC236}">
                <a16:creationId xmlns:a16="http://schemas.microsoft.com/office/drawing/2014/main" id="{AD2BA391-1C88-034A-FF24-C62648F33DAC}"/>
              </a:ext>
            </a:extLst>
          </p:cNvPr>
          <p:cNvSpPr>
            <a:spLocks noGrp="1"/>
          </p:cNvSpPr>
          <p:nvPr>
            <p:ph type="title"/>
          </p:nvPr>
        </p:nvSpPr>
        <p:spPr/>
        <p:txBody>
          <a:bodyPr/>
          <a:lstStyle/>
          <a:p>
            <a:r>
              <a:rPr lang="en-US" dirty="0"/>
              <a:t>A Gaussian Beam in a Dipole</a:t>
            </a:r>
          </a:p>
        </p:txBody>
      </p:sp>
      <p:pic>
        <p:nvPicPr>
          <p:cNvPr id="9" name="Picture 8">
            <a:extLst>
              <a:ext uri="{FF2B5EF4-FFF2-40B4-BE49-F238E27FC236}">
                <a16:creationId xmlns:a16="http://schemas.microsoft.com/office/drawing/2014/main" id="{D7E9C550-B71C-EA50-ED0F-E7E560AF848C}"/>
              </a:ext>
            </a:extLst>
          </p:cNvPr>
          <p:cNvPicPr>
            <a:picLocks noChangeAspect="1"/>
          </p:cNvPicPr>
          <p:nvPr/>
        </p:nvPicPr>
        <p:blipFill>
          <a:blip r:embed="rId2"/>
          <a:stretch>
            <a:fillRect/>
          </a:stretch>
        </p:blipFill>
        <p:spPr>
          <a:xfrm>
            <a:off x="299188" y="3186154"/>
            <a:ext cx="3720072" cy="3004673"/>
          </a:xfrm>
          <a:prstGeom prst="rect">
            <a:avLst/>
          </a:prstGeom>
        </p:spPr>
      </p:pic>
      <p:pic>
        <p:nvPicPr>
          <p:cNvPr id="11" name="Picture 10">
            <a:extLst>
              <a:ext uri="{FF2B5EF4-FFF2-40B4-BE49-F238E27FC236}">
                <a16:creationId xmlns:a16="http://schemas.microsoft.com/office/drawing/2014/main" id="{258FF654-1D38-B89F-97EC-10FEB3BF39FA}"/>
              </a:ext>
            </a:extLst>
          </p:cNvPr>
          <p:cNvPicPr>
            <a:picLocks noChangeAspect="1"/>
          </p:cNvPicPr>
          <p:nvPr/>
        </p:nvPicPr>
        <p:blipFill rotWithShape="1">
          <a:blip r:embed="rId3"/>
          <a:srcRect t="1295"/>
          <a:stretch/>
        </p:blipFill>
        <p:spPr>
          <a:xfrm>
            <a:off x="4019260" y="3080071"/>
            <a:ext cx="4035155" cy="3081938"/>
          </a:xfrm>
          <a:prstGeom prst="rect">
            <a:avLst/>
          </a:prstGeom>
        </p:spPr>
      </p:pic>
      <p:sp>
        <p:nvSpPr>
          <p:cNvPr id="6" name="TextBox 5">
            <a:extLst>
              <a:ext uri="{FF2B5EF4-FFF2-40B4-BE49-F238E27FC236}">
                <a16:creationId xmlns:a16="http://schemas.microsoft.com/office/drawing/2014/main" id="{5818A760-C473-353C-38F5-23E154C2E2F1}"/>
              </a:ext>
            </a:extLst>
          </p:cNvPr>
          <p:cNvSpPr txBox="1"/>
          <p:nvPr/>
        </p:nvSpPr>
        <p:spPr>
          <a:xfrm>
            <a:off x="797691" y="1458094"/>
            <a:ext cx="10722796" cy="707886"/>
          </a:xfrm>
          <a:prstGeom prst="rect">
            <a:avLst/>
          </a:prstGeom>
          <a:noFill/>
        </p:spPr>
        <p:txBody>
          <a:bodyPr wrap="square" rtlCol="0">
            <a:spAutoFit/>
          </a:bodyPr>
          <a:lstStyle/>
          <a:p>
            <a:r>
              <a:rPr lang="en-US" sz="2000" dirty="0"/>
              <a:t>CSR wake of a Gaussian </a:t>
            </a:r>
            <a:r>
              <a:rPr lang="en-US" sz="2000" dirty="0" err="1"/>
              <a:t>ebeam</a:t>
            </a:r>
            <a:r>
              <a:rPr lang="en-US" sz="2000" dirty="0"/>
              <a:t> in a bending magnet, benchmarked with 1D CSR model </a:t>
            </a:r>
            <a:r>
              <a:rPr lang="en-US" altLang="zh-CN" sz="2000" dirty="0"/>
              <a:t>and </a:t>
            </a:r>
            <a:r>
              <a:rPr lang="en-US" altLang="zh-CN" sz="2000" dirty="0" err="1"/>
              <a:t>CSRtrack</a:t>
            </a:r>
            <a:endParaRPr lang="en-US" sz="20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24EB43A-5BFC-1893-31E1-161468784C57}"/>
                  </a:ext>
                </a:extLst>
              </p:cNvPr>
              <p:cNvSpPr txBox="1"/>
              <p:nvPr/>
            </p:nvSpPr>
            <p:spPr>
              <a:xfrm>
                <a:off x="3116489" y="2199731"/>
                <a:ext cx="5172075" cy="400110"/>
              </a:xfrm>
              <a:prstGeom prst="rect">
                <a:avLst/>
              </a:prstGeom>
              <a:noFill/>
            </p:spPr>
            <p:txBody>
              <a:bodyPr wrap="square" rtlCol="0">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𝜎</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𝜎</m:t>
                          </m:r>
                        </m:e>
                        <m:sub>
                          <m:r>
                            <a:rPr lang="en-US" sz="2000" b="0" i="1" smtClean="0">
                              <a:latin typeface="Cambria Math" panose="02040503050406030204" pitchFamily="18" charset="0"/>
                            </a:rPr>
                            <m:t>𝑧</m:t>
                          </m:r>
                        </m:sub>
                      </m:sSub>
                      <m:r>
                        <a:rPr lang="en-US" sz="2000" b="0" i="1" smtClean="0">
                          <a:latin typeface="Cambria Math" panose="02040503050406030204" pitchFamily="18" charset="0"/>
                        </a:rPr>
                        <m:t>=50 </m:t>
                      </m:r>
                      <m:r>
                        <a:rPr lang="en-US" sz="2000" b="0" i="1" smtClean="0">
                          <a:latin typeface="Cambria Math" panose="02040503050406030204" pitchFamily="18" charset="0"/>
                        </a:rPr>
                        <m:t>𝜇</m:t>
                      </m:r>
                      <m:r>
                        <a:rPr lang="en-US" sz="2000" b="0" i="1" smtClean="0">
                          <a:latin typeface="Cambria Math" panose="02040503050406030204" pitchFamily="18" charset="0"/>
                        </a:rPr>
                        <m:t>𝑚</m:t>
                      </m:r>
                      <m:r>
                        <a:rPr lang="en-US" sz="2000" b="0" i="1" smtClean="0">
                          <a:latin typeface="Cambria Math" panose="02040503050406030204" pitchFamily="18" charset="0"/>
                        </a:rPr>
                        <m:t>, </m:t>
                      </m:r>
                      <m:r>
                        <a:rPr lang="en-US" sz="2000" b="0" i="1" smtClean="0">
                          <a:latin typeface="Cambria Math" panose="02040503050406030204" pitchFamily="18" charset="0"/>
                        </a:rPr>
                        <m:t>𝑅</m:t>
                      </m:r>
                      <m:r>
                        <a:rPr lang="en-US" sz="2000" b="0" i="1" smtClean="0">
                          <a:latin typeface="Cambria Math" panose="02040503050406030204" pitchFamily="18" charset="0"/>
                        </a:rPr>
                        <m:t>=1.5</m:t>
                      </m:r>
                      <m:r>
                        <a:rPr lang="en-US" sz="2000" b="0" i="1" smtClean="0">
                          <a:latin typeface="Cambria Math" panose="02040503050406030204" pitchFamily="18" charset="0"/>
                        </a:rPr>
                        <m:t>𝑚</m:t>
                      </m:r>
                      <m:r>
                        <a:rPr lang="en-US" sz="2000" b="0" i="1" smtClean="0">
                          <a:latin typeface="Cambria Math" panose="02040503050406030204" pitchFamily="18" charset="0"/>
                        </a:rPr>
                        <m:t>, </m:t>
                      </m:r>
                      <m:r>
                        <a:rPr lang="en-US" sz="2000" b="0" i="1" smtClean="0">
                          <a:latin typeface="Cambria Math" panose="02040503050406030204" pitchFamily="18" charset="0"/>
                        </a:rPr>
                        <m:t>𝐸</m:t>
                      </m:r>
                      <m:r>
                        <a:rPr lang="en-US" sz="2000" b="0" i="1" smtClean="0">
                          <a:latin typeface="Cambria Math" panose="02040503050406030204" pitchFamily="18" charset="0"/>
                        </a:rPr>
                        <m:t>=5</m:t>
                      </m:r>
                      <m:r>
                        <a:rPr lang="en-US" sz="2000" b="0" i="1" smtClean="0">
                          <a:latin typeface="Cambria Math" panose="02040503050406030204" pitchFamily="18" charset="0"/>
                        </a:rPr>
                        <m:t>𝐺𝑒𝑉</m:t>
                      </m:r>
                    </m:oMath>
                  </m:oMathPara>
                </a14:m>
                <a:endParaRPr lang="en-US" sz="2000" dirty="0"/>
              </a:p>
            </p:txBody>
          </p:sp>
        </mc:Choice>
        <mc:Fallback xmlns="">
          <p:sp>
            <p:nvSpPr>
              <p:cNvPr id="7" name="TextBox 6">
                <a:extLst>
                  <a:ext uri="{FF2B5EF4-FFF2-40B4-BE49-F238E27FC236}">
                    <a16:creationId xmlns:a16="http://schemas.microsoft.com/office/drawing/2014/main" id="{924EB43A-5BFC-1893-31E1-161468784C57}"/>
                  </a:ext>
                </a:extLst>
              </p:cNvPr>
              <p:cNvSpPr txBox="1">
                <a:spLocks noRot="1" noChangeAspect="1" noMove="1" noResize="1" noEditPoints="1" noAdjustHandles="1" noChangeArrowheads="1" noChangeShapeType="1" noTextEdit="1"/>
              </p:cNvSpPr>
              <p:nvPr/>
            </p:nvSpPr>
            <p:spPr>
              <a:xfrm>
                <a:off x="3116489" y="2199731"/>
                <a:ext cx="5172075" cy="400110"/>
              </a:xfrm>
              <a:prstGeom prst="rect">
                <a:avLst/>
              </a:prstGeom>
              <a:blipFill>
                <a:blip r:embed="rId4"/>
                <a:stretch>
                  <a:fillRect b="-923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0ED41FC-B04D-B57B-A56B-A2143CFC78FD}"/>
              </a:ext>
            </a:extLst>
          </p:cNvPr>
          <p:cNvPicPr>
            <a:picLocks noChangeAspect="1"/>
          </p:cNvPicPr>
          <p:nvPr/>
        </p:nvPicPr>
        <p:blipFill>
          <a:blip r:embed="rId5"/>
          <a:stretch>
            <a:fillRect/>
          </a:stretch>
        </p:blipFill>
        <p:spPr>
          <a:xfrm>
            <a:off x="8041376" y="3012569"/>
            <a:ext cx="3851436" cy="2887168"/>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3ECCBD6-D15E-814F-0E3F-729140F81AEB}"/>
                  </a:ext>
                </a:extLst>
              </p:cNvPr>
              <p:cNvSpPr txBox="1"/>
              <p:nvPr/>
            </p:nvSpPr>
            <p:spPr>
              <a:xfrm>
                <a:off x="6882472" y="2410156"/>
                <a:ext cx="6095210" cy="391261"/>
              </a:xfrm>
              <a:prstGeom prst="rect">
                <a:avLst/>
              </a:prstGeom>
              <a:noFill/>
            </p:spPr>
            <p:txBody>
              <a:bodyPr wrap="square">
                <a:spAutoFit/>
              </a:bodyPr>
              <a:lstStyle/>
              <a:p>
                <a:pPr/>
                <a14:m>
                  <m:oMathPara xmlns:m="http://schemas.openxmlformats.org/officeDocument/2006/math">
                    <m:oMath>
                      <m:sSub>
                        <m:sSubPr>
                          <m:ctrlPr>
                            <a:rPr lang="en-US" sz="1800">
                              <a:latin typeface="Cambria Math" panose="02040503050406030204" pitchFamily="18" charset="0"/>
                              <a:ea typeface="ＭＳ Ｐゴシック" charset="0"/>
                              <a:cs typeface="Times New Roman" panose="02020603050405020304" pitchFamily="18" charset="0"/>
                            </a:rPr>
                          </m:ctrlPr>
                        </m:sSubPr>
                        <m:e>
                          <m:r>
                            <a:rPr lang="en-US" sz="1800">
                              <a:latin typeface="Cambria Math" panose="02040503050406030204" pitchFamily="18" charset="0"/>
                              <a:ea typeface="ＭＳ Ｐゴシック" charset="0"/>
                              <a:cs typeface="Times New Roman" panose="02020603050405020304" pitchFamily="18" charset="0"/>
                            </a:rPr>
                            <m:t>𝜎</m:t>
                          </m:r>
                        </m:e>
                        <m:sub>
                          <m:r>
                            <a:rPr lang="en-US" sz="1800">
                              <a:latin typeface="Cambria Math" panose="02040503050406030204" pitchFamily="18" charset="0"/>
                              <a:ea typeface="ＭＳ Ｐゴシック" charset="0"/>
                              <a:cs typeface="Times New Roman" panose="02020603050405020304" pitchFamily="18" charset="0"/>
                            </a:rPr>
                            <m:t>𝑦</m:t>
                          </m:r>
                        </m:sub>
                      </m:sSub>
                      <m:r>
                        <a:rPr lang="en-US" sz="1800">
                          <a:latin typeface="Cambria Math" panose="02040503050406030204" pitchFamily="18" charset="0"/>
                          <a:ea typeface="ＭＳ Ｐゴシック" charset="0"/>
                          <a:cs typeface="Times New Roman" panose="02020603050405020304" pitchFamily="18" charset="0"/>
                        </a:rPr>
                        <m:t>=1</m:t>
                      </m:r>
                      <m:r>
                        <a:rPr lang="en-US" sz="1800">
                          <a:latin typeface="Cambria Math" panose="02040503050406030204" pitchFamily="18" charset="0"/>
                          <a:ea typeface="ＭＳ Ｐゴシック" charset="0"/>
                          <a:cs typeface="Times New Roman" panose="02020603050405020304" pitchFamily="18" charset="0"/>
                        </a:rPr>
                        <m:t>𝜇</m:t>
                      </m:r>
                      <m:r>
                        <a:rPr lang="en-US" sz="1800">
                          <a:latin typeface="Cambria Math" panose="02040503050406030204" pitchFamily="18" charset="0"/>
                          <a:ea typeface="ＭＳ Ｐゴシック" charset="0"/>
                          <a:cs typeface="Times New Roman" panose="02020603050405020304" pitchFamily="18" charset="0"/>
                        </a:rPr>
                        <m:t>𝑚</m:t>
                      </m:r>
                    </m:oMath>
                  </m:oMathPara>
                </a14:m>
                <a:endParaRPr lang="en-US" dirty="0"/>
              </a:p>
            </p:txBody>
          </p:sp>
        </mc:Choice>
        <mc:Fallback xmlns="">
          <p:sp>
            <p:nvSpPr>
              <p:cNvPr id="8" name="TextBox 7">
                <a:extLst>
                  <a:ext uri="{FF2B5EF4-FFF2-40B4-BE49-F238E27FC236}">
                    <a16:creationId xmlns:a16="http://schemas.microsoft.com/office/drawing/2014/main" id="{E3ECCBD6-D15E-814F-0E3F-729140F81AEB}"/>
                  </a:ext>
                </a:extLst>
              </p:cNvPr>
              <p:cNvSpPr txBox="1">
                <a:spLocks noRot="1" noChangeAspect="1" noMove="1" noResize="1" noEditPoints="1" noAdjustHandles="1" noChangeArrowheads="1" noChangeShapeType="1" noTextEdit="1"/>
              </p:cNvSpPr>
              <p:nvPr/>
            </p:nvSpPr>
            <p:spPr>
              <a:xfrm>
                <a:off x="6882472" y="2410156"/>
                <a:ext cx="6095210" cy="391261"/>
              </a:xfrm>
              <a:prstGeom prst="rect">
                <a:avLst/>
              </a:prstGeom>
              <a:blipFill>
                <a:blip r:embed="rId6"/>
                <a:stretch>
                  <a:fillRect b="-4615"/>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99BA0785-F6FE-567F-0478-E8AEAE96049F}"/>
              </a:ext>
            </a:extLst>
          </p:cNvPr>
          <p:cNvSpPr txBox="1"/>
          <p:nvPr/>
        </p:nvSpPr>
        <p:spPr>
          <a:xfrm>
            <a:off x="393566" y="6329247"/>
            <a:ext cx="6488906"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1D </a:t>
            </a:r>
            <a:r>
              <a:rPr lang="en-US" sz="1400">
                <a:latin typeface="Times New Roman" panose="02020603050405020304" pitchFamily="18" charset="0"/>
                <a:cs typeface="Times New Roman" panose="02020603050405020304" pitchFamily="18" charset="0"/>
              </a:rPr>
              <a:t>model from: </a:t>
            </a:r>
            <a:r>
              <a:rPr lang="en-US" sz="1400" dirty="0" err="1">
                <a:latin typeface="Times New Roman" panose="02020603050405020304" pitchFamily="18" charset="0"/>
                <a:cs typeface="Times New Roman" panose="02020603050405020304" pitchFamily="18" charset="0"/>
              </a:rPr>
              <a:t>Saldin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Schneidmiller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Yurkov</a:t>
            </a:r>
            <a:r>
              <a:rPr lang="en-US" sz="1400" dirty="0">
                <a:latin typeface="Times New Roman" panose="02020603050405020304" pitchFamily="18" charset="0"/>
                <a:cs typeface="Times New Roman" panose="02020603050405020304" pitchFamily="18" charset="0"/>
              </a:rPr>
              <a:t>, NIMA, A398, 373, (1997); G. </a:t>
            </a:r>
            <a:r>
              <a:rPr lang="en-US" sz="1400" dirty="0" err="1">
                <a:latin typeface="Times New Roman" panose="02020603050405020304" pitchFamily="18" charset="0"/>
                <a:cs typeface="Times New Roman" panose="02020603050405020304" pitchFamily="18" charset="0"/>
              </a:rPr>
              <a:t>Stupakov</a:t>
            </a:r>
            <a:r>
              <a:rPr lang="en-US" sz="1400" dirty="0">
                <a:latin typeface="Times New Roman" panose="02020603050405020304" pitchFamily="18" charset="0"/>
                <a:cs typeface="Times New Roman" panose="02020603050405020304" pitchFamily="18" charset="0"/>
              </a:rPr>
              <a:t> and P. Emma, EPAC, p. 1479, (2002).</a:t>
            </a:r>
            <a:endParaRPr lang="en-US" sz="1400" dirty="0"/>
          </a:p>
        </p:txBody>
      </p:sp>
    </p:spTree>
    <p:extLst>
      <p:ext uri="{BB962C8B-B14F-4D97-AF65-F5344CB8AC3E}">
        <p14:creationId xmlns:p14="http://schemas.microsoft.com/office/powerpoint/2010/main" val="2696701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2FC27-26A4-6C64-69E8-30DB37123AF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E789C1-30E3-6B25-A778-D59B5830C6C6}"/>
              </a:ext>
            </a:extLst>
          </p:cNvPr>
          <p:cNvSpPr>
            <a:spLocks noGrp="1"/>
          </p:cNvSpPr>
          <p:nvPr>
            <p:ph type="sldNum" sz="quarter" idx="11"/>
          </p:nvPr>
        </p:nvSpPr>
        <p:spPr/>
        <p:txBody>
          <a:bodyPr/>
          <a:lstStyle/>
          <a:p>
            <a:fld id="{5BD36294-2849-48A8-8531-5354CF3095D2}" type="slidenum">
              <a:rPr lang="en-US" smtClean="0"/>
              <a:pPr/>
              <a:t>14</a:t>
            </a:fld>
            <a:endParaRPr lang="en-US" dirty="0"/>
          </a:p>
        </p:txBody>
      </p:sp>
      <p:sp>
        <p:nvSpPr>
          <p:cNvPr id="3" name="Title 2">
            <a:extLst>
              <a:ext uri="{FF2B5EF4-FFF2-40B4-BE49-F238E27FC236}">
                <a16:creationId xmlns:a16="http://schemas.microsoft.com/office/drawing/2014/main" id="{0870C012-1C3A-92AB-7696-B5788FCAB3BD}"/>
              </a:ext>
            </a:extLst>
          </p:cNvPr>
          <p:cNvSpPr>
            <a:spLocks noGrp="1"/>
          </p:cNvSpPr>
          <p:nvPr>
            <p:ph type="title"/>
          </p:nvPr>
        </p:nvSpPr>
        <p:spPr/>
        <p:txBody>
          <a:bodyPr/>
          <a:lstStyle/>
          <a:p>
            <a:r>
              <a:rPr lang="en-US" dirty="0"/>
              <a:t>A Gaussian Beam in a Dipole</a:t>
            </a:r>
          </a:p>
        </p:txBody>
      </p:sp>
      <p:pic>
        <p:nvPicPr>
          <p:cNvPr id="5" name="Picture 4">
            <a:extLst>
              <a:ext uri="{FF2B5EF4-FFF2-40B4-BE49-F238E27FC236}">
                <a16:creationId xmlns:a16="http://schemas.microsoft.com/office/drawing/2014/main" id="{5ACD7F07-CD9D-1845-A571-29C3F74469B7}"/>
              </a:ext>
            </a:extLst>
          </p:cNvPr>
          <p:cNvPicPr>
            <a:picLocks noChangeAspect="1"/>
          </p:cNvPicPr>
          <p:nvPr/>
        </p:nvPicPr>
        <p:blipFill>
          <a:blip r:embed="rId2"/>
          <a:stretch>
            <a:fillRect/>
          </a:stretch>
        </p:blipFill>
        <p:spPr>
          <a:xfrm>
            <a:off x="6552817" y="1561381"/>
            <a:ext cx="3285992" cy="2321872"/>
          </a:xfrm>
          <a:prstGeom prst="rect">
            <a:avLst/>
          </a:prstGeom>
        </p:spPr>
      </p:pic>
      <p:pic>
        <p:nvPicPr>
          <p:cNvPr id="7" name="Picture 6">
            <a:extLst>
              <a:ext uri="{FF2B5EF4-FFF2-40B4-BE49-F238E27FC236}">
                <a16:creationId xmlns:a16="http://schemas.microsoft.com/office/drawing/2014/main" id="{CC39FDAA-F7F2-99F1-A17C-2B8745207B9D}"/>
              </a:ext>
            </a:extLst>
          </p:cNvPr>
          <p:cNvPicPr>
            <a:picLocks noChangeAspect="1"/>
          </p:cNvPicPr>
          <p:nvPr/>
        </p:nvPicPr>
        <p:blipFill>
          <a:blip r:embed="rId3"/>
          <a:stretch>
            <a:fillRect/>
          </a:stretch>
        </p:blipFill>
        <p:spPr>
          <a:xfrm>
            <a:off x="448573" y="4149549"/>
            <a:ext cx="10804760" cy="2570734"/>
          </a:xfrm>
          <a:prstGeom prst="rect">
            <a:avLst/>
          </a:prstGeom>
        </p:spPr>
      </p:pic>
      <p:sp>
        <p:nvSpPr>
          <p:cNvPr id="8" name="TextBox 7">
            <a:extLst>
              <a:ext uri="{FF2B5EF4-FFF2-40B4-BE49-F238E27FC236}">
                <a16:creationId xmlns:a16="http://schemas.microsoft.com/office/drawing/2014/main" id="{21D715E5-DE2B-0540-430D-A1CD475212E1}"/>
              </a:ext>
            </a:extLst>
          </p:cNvPr>
          <p:cNvSpPr txBox="1"/>
          <p:nvPr/>
        </p:nvSpPr>
        <p:spPr>
          <a:xfrm>
            <a:off x="602429" y="1424248"/>
            <a:ext cx="5677961" cy="646331"/>
          </a:xfrm>
          <a:prstGeom prst="rect">
            <a:avLst/>
          </a:prstGeom>
          <a:noFill/>
        </p:spPr>
        <p:txBody>
          <a:bodyPr wrap="square" rtlCol="0">
            <a:spAutoFit/>
          </a:bodyPr>
          <a:lstStyle/>
          <a:p>
            <a:r>
              <a:rPr lang="en-US" dirty="0"/>
              <a:t>CSR wake of a Gaussian e-beam with </a:t>
            </a:r>
            <a:r>
              <a:rPr lang="en-US" b="1" dirty="0"/>
              <a:t>an initial energy chirp </a:t>
            </a:r>
            <a:r>
              <a:rPr lang="en-US" dirty="0"/>
              <a:t>in a bending magnet</a:t>
            </a:r>
          </a:p>
        </p:txBody>
      </p:sp>
      <mc:AlternateContent xmlns:mc="http://schemas.openxmlformats.org/markup-compatibility/2006" xmlns:a14="http://schemas.microsoft.com/office/drawing/2010/main">
        <mc:Choice Requires="a14">
          <p:graphicFrame>
            <p:nvGraphicFramePr>
              <p:cNvPr id="10" name="Table 10">
                <a:extLst>
                  <a:ext uri="{FF2B5EF4-FFF2-40B4-BE49-F238E27FC236}">
                    <a16:creationId xmlns:a16="http://schemas.microsoft.com/office/drawing/2014/main" id="{214C7CFE-661F-EFA3-87C4-3C531EBB2DBA}"/>
                  </a:ext>
                </a:extLst>
              </p:cNvPr>
              <p:cNvGraphicFramePr>
                <a:graphicFrameLocks noGrp="1"/>
              </p:cNvGraphicFramePr>
              <p:nvPr/>
            </p:nvGraphicFramePr>
            <p:xfrm>
              <a:off x="1140755" y="2368384"/>
              <a:ext cx="3312000" cy="1630680"/>
            </p:xfrm>
            <a:graphic>
              <a:graphicData uri="http://schemas.openxmlformats.org/drawingml/2006/table">
                <a:tbl>
                  <a:tblPr firstRow="1" bandRow="1">
                    <a:tableStyleId>{69CF1AB2-1976-4502-BF36-3FF5EA218861}</a:tableStyleId>
                  </a:tblPr>
                  <a:tblGrid>
                    <a:gridCol w="1994822">
                      <a:extLst>
                        <a:ext uri="{9D8B030D-6E8A-4147-A177-3AD203B41FA5}">
                          <a16:colId xmlns:a16="http://schemas.microsoft.com/office/drawing/2014/main" val="1047195663"/>
                        </a:ext>
                      </a:extLst>
                    </a:gridCol>
                    <a:gridCol w="1317178">
                      <a:extLst>
                        <a:ext uri="{9D8B030D-6E8A-4147-A177-3AD203B41FA5}">
                          <a16:colId xmlns:a16="http://schemas.microsoft.com/office/drawing/2014/main" val="1276708235"/>
                        </a:ext>
                      </a:extLst>
                    </a:gridCol>
                  </a:tblGrid>
                  <a:tr h="370840">
                    <a:tc>
                      <a:txBody>
                        <a:bodyPr/>
                        <a:lstStyle/>
                        <a:p>
                          <a:pPr algn="ctr"/>
                          <a:r>
                            <a:rPr lang="en-US" sz="1400" b="0" dirty="0"/>
                            <a:t>Bending radius</a:t>
                          </a:r>
                          <a:r>
                            <a:rPr lang="en-US" sz="1400" dirty="0"/>
                            <a:t>, </a:t>
                          </a:r>
                          <a14:m>
                            <m:oMath xmlns:m="http://schemas.openxmlformats.org/officeDocument/2006/math">
                              <m:r>
                                <a:rPr lang="en-US" sz="1400" b="0" smtClean="0">
                                  <a:latin typeface="Cambria Math" panose="02040503050406030204" pitchFamily="18" charset="0"/>
                                </a:rPr>
                                <m:t>𝑅</m:t>
                              </m:r>
                            </m:oMath>
                          </a14:m>
                          <a:endParaRPr lang="en-US" sz="1400" dirty="0"/>
                        </a:p>
                      </a:txBody>
                      <a:tcPr/>
                    </a:tc>
                    <a:tc>
                      <a:txBody>
                        <a:bodyPr/>
                        <a:lstStyle/>
                        <a:p>
                          <a:pPr algn="ctr"/>
                          <a14:m>
                            <m:oMathPara xmlns:m="http://schemas.openxmlformats.org/officeDocument/2006/math">
                              <m:oMath>
                                <m:r>
                                  <a:rPr lang="en-US" sz="1400" b="0" smtClean="0">
                                    <a:latin typeface="Cambria Math" panose="02040503050406030204" pitchFamily="18" charset="0"/>
                                  </a:rPr>
                                  <m:t>2 </m:t>
                                </m:r>
                                <m:r>
                                  <a:rPr lang="en-US" sz="1400" b="0" smtClean="0">
                                    <a:latin typeface="Cambria Math" panose="02040503050406030204" pitchFamily="18" charset="0"/>
                                  </a:rPr>
                                  <m:t>𝑚</m:t>
                                </m:r>
                              </m:oMath>
                            </m:oMathPara>
                          </a14:m>
                          <a:endParaRPr lang="en-US" sz="1400" dirty="0"/>
                        </a:p>
                      </a:txBody>
                      <a:tcPr/>
                    </a:tc>
                    <a:extLst>
                      <a:ext uri="{0D108BD9-81ED-4DB2-BD59-A6C34878D82A}">
                        <a16:rowId xmlns:a16="http://schemas.microsoft.com/office/drawing/2014/main" val="3770025468"/>
                      </a:ext>
                    </a:extLst>
                  </a:tr>
                  <a:tr h="370840">
                    <a:tc>
                      <a:txBody>
                        <a:bodyPr/>
                        <a:lstStyle/>
                        <a:p>
                          <a:pPr algn="ctr"/>
                          <a:r>
                            <a:rPr lang="en-US" sz="1400" dirty="0"/>
                            <a:t>Initial energy chirp, </a:t>
                          </a:r>
                          <a14:m>
                            <m:oMath xmlns:m="http://schemas.openxmlformats.org/officeDocument/2006/math">
                              <m:r>
                                <a:rPr lang="en-US" sz="1400" b="0" smtClean="0">
                                  <a:latin typeface="Cambria Math" panose="02040503050406030204" pitchFamily="18" charset="0"/>
                                </a:rPr>
                                <m:t>ℎ</m:t>
                              </m:r>
                            </m:oMath>
                          </a14:m>
                          <a:endParaRPr lang="en-US" sz="1400" dirty="0"/>
                        </a:p>
                      </a:txBody>
                      <a:tcPr/>
                    </a:tc>
                    <a:tc>
                      <a:txBody>
                        <a:bodyPr/>
                        <a:lstStyle/>
                        <a:p>
                          <a:pPr algn="ctr"/>
                          <a14:m>
                            <m:oMathPara xmlns:m="http://schemas.openxmlformats.org/officeDocument/2006/math">
                              <m:oMath>
                                <m:r>
                                  <a:rPr lang="en-US" sz="1400" b="0" smtClean="0">
                                    <a:latin typeface="Cambria Math" panose="02040503050406030204" pitchFamily="18" charset="0"/>
                                  </a:rPr>
                                  <m:t>10 </m:t>
                                </m:r>
                                <m:sSup>
                                  <m:sSupPr>
                                    <m:ctrlPr>
                                      <a:rPr lang="en-US" sz="1400" b="0" smtClean="0">
                                        <a:latin typeface="Cambria Math" panose="02040503050406030204" pitchFamily="18" charset="0"/>
                                      </a:rPr>
                                    </m:ctrlPr>
                                  </m:sSupPr>
                                  <m:e>
                                    <m:r>
                                      <a:rPr lang="en-US" sz="1400" b="0" smtClean="0">
                                        <a:latin typeface="Cambria Math" panose="02040503050406030204" pitchFamily="18" charset="0"/>
                                      </a:rPr>
                                      <m:t>𝑚</m:t>
                                    </m:r>
                                  </m:e>
                                  <m:sup>
                                    <m:r>
                                      <a:rPr lang="en-US" sz="1400" b="0" smtClean="0">
                                        <a:latin typeface="Cambria Math" panose="02040503050406030204" pitchFamily="18" charset="0"/>
                                      </a:rPr>
                                      <m:t>−1</m:t>
                                    </m:r>
                                  </m:sup>
                                </m:sSup>
                              </m:oMath>
                            </m:oMathPara>
                          </a14:m>
                          <a:endParaRPr lang="en-US" sz="1400" dirty="0"/>
                        </a:p>
                      </a:txBody>
                      <a:tcPr/>
                    </a:tc>
                    <a:extLst>
                      <a:ext uri="{0D108BD9-81ED-4DB2-BD59-A6C34878D82A}">
                        <a16:rowId xmlns:a16="http://schemas.microsoft.com/office/drawing/2014/main" val="4251469705"/>
                      </a:ext>
                    </a:extLst>
                  </a:tr>
                  <a:tr h="370840">
                    <a:tc>
                      <a:txBody>
                        <a:bodyPr/>
                        <a:lstStyle/>
                        <a:p>
                          <a:pPr algn="ctr"/>
                          <a:r>
                            <a:rPr lang="en-US" sz="1400" dirty="0"/>
                            <a:t>rms bunch length,  </a:t>
                          </a:r>
                          <a14:m>
                            <m:oMath xmlns:m="http://schemas.openxmlformats.org/officeDocument/2006/math">
                              <m:sSub>
                                <m:sSubPr>
                                  <m:ctrlPr>
                                    <a:rPr lang="en-US" sz="1400" b="0" smtClean="0">
                                      <a:latin typeface="Cambria Math" panose="02040503050406030204" pitchFamily="18" charset="0"/>
                                    </a:rPr>
                                  </m:ctrlPr>
                                </m:sSubPr>
                                <m:e>
                                  <m:r>
                                    <a:rPr lang="en-US" sz="1400" b="0" smtClean="0">
                                      <a:latin typeface="Cambria Math" panose="02040503050406030204" pitchFamily="18" charset="0"/>
                                    </a:rPr>
                                    <m:t>𝜎</m:t>
                                  </m:r>
                                </m:e>
                                <m:sub>
                                  <m:r>
                                    <a:rPr lang="en-US" sz="1400" b="0" smtClean="0">
                                      <a:latin typeface="Cambria Math" panose="02040503050406030204" pitchFamily="18" charset="0"/>
                                    </a:rPr>
                                    <m:t>𝑧</m:t>
                                  </m:r>
                                </m:sub>
                              </m:sSub>
                            </m:oMath>
                          </a14:m>
                          <a:endParaRPr lang="en-US" sz="1400" dirty="0"/>
                        </a:p>
                      </a:txBody>
                      <a:tcPr/>
                    </a:tc>
                    <a:tc>
                      <a:txBody>
                        <a:bodyPr/>
                        <a:lstStyle/>
                        <a:p>
                          <a:pPr algn="ctr"/>
                          <a14:m>
                            <m:oMathPara xmlns:m="http://schemas.openxmlformats.org/officeDocument/2006/math">
                              <m:oMath>
                                <m:r>
                                  <a:rPr lang="en-US" sz="1400" b="0" smtClean="0">
                                    <a:latin typeface="Cambria Math" panose="02040503050406030204" pitchFamily="18" charset="0"/>
                                  </a:rPr>
                                  <m:t>1 </m:t>
                                </m:r>
                                <m:r>
                                  <a:rPr lang="en-US" sz="1400" b="0" smtClean="0">
                                    <a:latin typeface="Cambria Math" panose="02040503050406030204" pitchFamily="18" charset="0"/>
                                  </a:rPr>
                                  <m:t>𝑚𝑚</m:t>
                                </m:r>
                                <m:r>
                                  <a:rPr lang="en-US" sz="1400" b="0" smtClean="0">
                                    <a:latin typeface="Cambria Math" panose="02040503050406030204" pitchFamily="18" charset="0"/>
                                  </a:rPr>
                                  <m:t> </m:t>
                                </m:r>
                              </m:oMath>
                            </m:oMathPara>
                          </a14:m>
                          <a:endParaRPr lang="en-US" sz="1400" dirty="0"/>
                        </a:p>
                      </a:txBody>
                      <a:tcPr/>
                    </a:tc>
                    <a:extLst>
                      <a:ext uri="{0D108BD9-81ED-4DB2-BD59-A6C34878D82A}">
                        <a16:rowId xmlns:a16="http://schemas.microsoft.com/office/drawing/2014/main" val="678912694"/>
                      </a:ext>
                    </a:extLst>
                  </a:tr>
                  <a:tr h="370840">
                    <a:tc>
                      <a:txBody>
                        <a:bodyPr/>
                        <a:lstStyle/>
                        <a:p>
                          <a:pPr algn="ctr"/>
                          <a:r>
                            <a:rPr lang="en-US" sz="1400" dirty="0"/>
                            <a:t>rms transverse size, </a:t>
                          </a:r>
                          <a14:m>
                            <m:oMath xmlns:m="http://schemas.openxmlformats.org/officeDocument/2006/math">
                              <m:sSub>
                                <m:sSubPr>
                                  <m:ctrlPr>
                                    <a:rPr lang="en-US" sz="1400" b="0" smtClean="0">
                                      <a:latin typeface="Cambria Math" panose="02040503050406030204" pitchFamily="18" charset="0"/>
                                    </a:rPr>
                                  </m:ctrlPr>
                                </m:sSubPr>
                                <m:e>
                                  <m:r>
                                    <a:rPr lang="en-US" sz="1400" b="0" smtClean="0">
                                      <a:latin typeface="Cambria Math" panose="02040503050406030204" pitchFamily="18" charset="0"/>
                                    </a:rPr>
                                    <m:t>𝜎</m:t>
                                  </m:r>
                                </m:e>
                                <m:sub>
                                  <m:r>
                                    <a:rPr lang="en-US" sz="1400" b="0" smtClean="0">
                                      <a:latin typeface="Cambria Math" panose="02040503050406030204" pitchFamily="18" charset="0"/>
                                    </a:rPr>
                                    <m:t>𝑥</m:t>
                                  </m:r>
                                </m:sub>
                              </m:sSub>
                            </m:oMath>
                          </a14:m>
                          <a:endParaRPr lang="en-US" sz="1400" dirty="0"/>
                        </a:p>
                      </a:txBody>
                      <a:tcPr/>
                    </a:tc>
                    <a:tc>
                      <a:txBody>
                        <a:bodyPr/>
                        <a:lstStyle/>
                        <a:p>
                          <a:pPr algn="ctr"/>
                          <a14:m>
                            <m:oMathPara xmlns:m="http://schemas.openxmlformats.org/officeDocument/2006/math">
                              <m:oMath>
                                <m:r>
                                  <a:rPr lang="en-US" sz="1400" b="0" smtClean="0">
                                    <a:latin typeface="Cambria Math" panose="02040503050406030204" pitchFamily="18" charset="0"/>
                                  </a:rPr>
                                  <m:t>0.2 </m:t>
                                </m:r>
                                <m:r>
                                  <a:rPr lang="en-US" sz="1400" b="0" smtClean="0">
                                    <a:latin typeface="Cambria Math" panose="02040503050406030204" pitchFamily="18" charset="0"/>
                                  </a:rPr>
                                  <m:t>𝑚𝑚</m:t>
                                </m:r>
                                <m:r>
                                  <a:rPr lang="en-US" sz="1400" b="0" smtClean="0">
                                    <a:latin typeface="Cambria Math" panose="02040503050406030204" pitchFamily="18" charset="0"/>
                                  </a:rPr>
                                  <m:t> </m:t>
                                </m:r>
                              </m:oMath>
                            </m:oMathPara>
                          </a14:m>
                          <a:endParaRPr lang="en-US" sz="1400" dirty="0"/>
                        </a:p>
                      </a:txBody>
                      <a:tcPr/>
                    </a:tc>
                    <a:extLst>
                      <a:ext uri="{0D108BD9-81ED-4DB2-BD59-A6C34878D82A}">
                        <a16:rowId xmlns:a16="http://schemas.microsoft.com/office/drawing/2014/main" val="3183532018"/>
                      </a:ext>
                    </a:extLst>
                  </a:tr>
                </a:tbl>
              </a:graphicData>
            </a:graphic>
          </p:graphicFrame>
        </mc:Choice>
        <mc:Fallback xmlns="">
          <p:graphicFrame>
            <p:nvGraphicFramePr>
              <p:cNvPr id="10" name="Table 10">
                <a:extLst>
                  <a:ext uri="{FF2B5EF4-FFF2-40B4-BE49-F238E27FC236}">
                    <a16:creationId xmlns:a16="http://schemas.microsoft.com/office/drawing/2014/main" id="{C3112F12-781A-3D85-8354-1D6DAFBFB31F}"/>
                  </a:ext>
                </a:extLst>
              </p:cNvPr>
              <p:cNvGraphicFramePr>
                <a:graphicFrameLocks noGrp="1"/>
              </p:cNvGraphicFramePr>
              <p:nvPr>
                <p:extLst>
                  <p:ext uri="{D42A27DB-BD31-4B8C-83A1-F6EECF244321}">
                    <p14:modId xmlns:p14="http://schemas.microsoft.com/office/powerpoint/2010/main" val="3246323667"/>
                  </p:ext>
                </p:extLst>
              </p:nvPr>
            </p:nvGraphicFramePr>
            <p:xfrm>
              <a:off x="1140755" y="2368384"/>
              <a:ext cx="3312000" cy="1483360"/>
            </p:xfrm>
            <a:graphic>
              <a:graphicData uri="http://schemas.openxmlformats.org/drawingml/2006/table">
                <a:tbl>
                  <a:tblPr firstRow="1" bandRow="1">
                    <a:tableStyleId>{69CF1AB2-1976-4502-BF36-3FF5EA218861}</a:tableStyleId>
                  </a:tblPr>
                  <a:tblGrid>
                    <a:gridCol w="1994822">
                      <a:extLst>
                        <a:ext uri="{9D8B030D-6E8A-4147-A177-3AD203B41FA5}">
                          <a16:colId xmlns:a16="http://schemas.microsoft.com/office/drawing/2014/main" val="1047195663"/>
                        </a:ext>
                      </a:extLst>
                    </a:gridCol>
                    <a:gridCol w="1317178">
                      <a:extLst>
                        <a:ext uri="{9D8B030D-6E8A-4147-A177-3AD203B41FA5}">
                          <a16:colId xmlns:a16="http://schemas.microsoft.com/office/drawing/2014/main" val="1276708235"/>
                        </a:ext>
                      </a:extLst>
                    </a:gridCol>
                  </a:tblGrid>
                  <a:tr h="370840">
                    <a:tc>
                      <a:txBody>
                        <a:bodyPr/>
                        <a:lstStyle/>
                        <a:p>
                          <a:endParaRPr lang="en-US"/>
                        </a:p>
                      </a:txBody>
                      <a:tcPr>
                        <a:blipFill>
                          <a:blip r:embed="rId4"/>
                          <a:stretch>
                            <a:fillRect l="-305" t="-1639" r="-66463" b="-303279"/>
                          </a:stretch>
                        </a:blipFill>
                      </a:tcPr>
                    </a:tc>
                    <a:tc>
                      <a:txBody>
                        <a:bodyPr/>
                        <a:lstStyle/>
                        <a:p>
                          <a:endParaRPr lang="en-US"/>
                        </a:p>
                      </a:txBody>
                      <a:tcPr>
                        <a:blipFill>
                          <a:blip r:embed="rId4"/>
                          <a:stretch>
                            <a:fillRect l="-152315" t="-1639" r="-926" b="-303279"/>
                          </a:stretch>
                        </a:blipFill>
                      </a:tcPr>
                    </a:tc>
                    <a:extLst>
                      <a:ext uri="{0D108BD9-81ED-4DB2-BD59-A6C34878D82A}">
                        <a16:rowId xmlns:a16="http://schemas.microsoft.com/office/drawing/2014/main" val="3770025468"/>
                      </a:ext>
                    </a:extLst>
                  </a:tr>
                  <a:tr h="370840">
                    <a:tc>
                      <a:txBody>
                        <a:bodyPr/>
                        <a:lstStyle/>
                        <a:p>
                          <a:endParaRPr lang="en-US"/>
                        </a:p>
                      </a:txBody>
                      <a:tcPr>
                        <a:blipFill>
                          <a:blip r:embed="rId4"/>
                          <a:stretch>
                            <a:fillRect l="-305" t="-101639" r="-66463" b="-203279"/>
                          </a:stretch>
                        </a:blipFill>
                      </a:tcPr>
                    </a:tc>
                    <a:tc>
                      <a:txBody>
                        <a:bodyPr/>
                        <a:lstStyle/>
                        <a:p>
                          <a:endParaRPr lang="en-US"/>
                        </a:p>
                      </a:txBody>
                      <a:tcPr>
                        <a:blipFill>
                          <a:blip r:embed="rId4"/>
                          <a:stretch>
                            <a:fillRect l="-152315" t="-101639" r="-926" b="-203279"/>
                          </a:stretch>
                        </a:blipFill>
                      </a:tcPr>
                    </a:tc>
                    <a:extLst>
                      <a:ext uri="{0D108BD9-81ED-4DB2-BD59-A6C34878D82A}">
                        <a16:rowId xmlns:a16="http://schemas.microsoft.com/office/drawing/2014/main" val="4251469705"/>
                      </a:ext>
                    </a:extLst>
                  </a:tr>
                  <a:tr h="370840">
                    <a:tc>
                      <a:txBody>
                        <a:bodyPr/>
                        <a:lstStyle/>
                        <a:p>
                          <a:endParaRPr lang="en-US"/>
                        </a:p>
                      </a:txBody>
                      <a:tcPr>
                        <a:blipFill>
                          <a:blip r:embed="rId4"/>
                          <a:stretch>
                            <a:fillRect l="-305" t="-201639" r="-66463" b="-103279"/>
                          </a:stretch>
                        </a:blipFill>
                      </a:tcPr>
                    </a:tc>
                    <a:tc>
                      <a:txBody>
                        <a:bodyPr/>
                        <a:lstStyle/>
                        <a:p>
                          <a:endParaRPr lang="en-US"/>
                        </a:p>
                      </a:txBody>
                      <a:tcPr>
                        <a:blipFill>
                          <a:blip r:embed="rId4"/>
                          <a:stretch>
                            <a:fillRect l="-152315" t="-201639" r="-926" b="-103279"/>
                          </a:stretch>
                        </a:blipFill>
                      </a:tcPr>
                    </a:tc>
                    <a:extLst>
                      <a:ext uri="{0D108BD9-81ED-4DB2-BD59-A6C34878D82A}">
                        <a16:rowId xmlns:a16="http://schemas.microsoft.com/office/drawing/2014/main" val="678912694"/>
                      </a:ext>
                    </a:extLst>
                  </a:tr>
                  <a:tr h="370840">
                    <a:tc>
                      <a:txBody>
                        <a:bodyPr/>
                        <a:lstStyle/>
                        <a:p>
                          <a:endParaRPr lang="en-US"/>
                        </a:p>
                      </a:txBody>
                      <a:tcPr>
                        <a:blipFill>
                          <a:blip r:embed="rId4"/>
                          <a:stretch>
                            <a:fillRect l="-305" t="-301639" r="-66463" b="-3279"/>
                          </a:stretch>
                        </a:blipFill>
                      </a:tcPr>
                    </a:tc>
                    <a:tc>
                      <a:txBody>
                        <a:bodyPr/>
                        <a:lstStyle/>
                        <a:p>
                          <a:endParaRPr lang="en-US"/>
                        </a:p>
                      </a:txBody>
                      <a:tcPr>
                        <a:blipFill>
                          <a:blip r:embed="rId4"/>
                          <a:stretch>
                            <a:fillRect l="-152315" t="-301639" r="-926" b="-3279"/>
                          </a:stretch>
                        </a:blipFill>
                      </a:tcPr>
                    </a:tc>
                    <a:extLst>
                      <a:ext uri="{0D108BD9-81ED-4DB2-BD59-A6C34878D82A}">
                        <a16:rowId xmlns:a16="http://schemas.microsoft.com/office/drawing/2014/main" val="3183532018"/>
                      </a:ext>
                    </a:extLst>
                  </a:tr>
                </a:tbl>
              </a:graphicData>
            </a:graphic>
          </p:graphicFrame>
        </mc:Fallback>
      </mc:AlternateContent>
    </p:spTree>
    <p:extLst>
      <p:ext uri="{BB962C8B-B14F-4D97-AF65-F5344CB8AC3E}">
        <p14:creationId xmlns:p14="http://schemas.microsoft.com/office/powerpoint/2010/main" val="1910696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EDBA0D-7EB5-AC9D-B75F-45AF8A235828}"/>
              </a:ext>
            </a:extLst>
          </p:cNvPr>
          <p:cNvSpPr>
            <a:spLocks noGrp="1"/>
          </p:cNvSpPr>
          <p:nvPr>
            <p:ph type="sldNum" sz="quarter" idx="11"/>
          </p:nvPr>
        </p:nvSpPr>
        <p:spPr/>
        <p:txBody>
          <a:bodyPr/>
          <a:lstStyle/>
          <a:p>
            <a:fld id="{5BD36294-2849-48A8-8531-5354CF3095D2}" type="slidenum">
              <a:rPr lang="en-US" smtClean="0"/>
              <a:pPr/>
              <a:t>15</a:t>
            </a:fld>
            <a:endParaRPr lang="en-US" dirty="0"/>
          </a:p>
        </p:txBody>
      </p:sp>
      <p:sp>
        <p:nvSpPr>
          <p:cNvPr id="3" name="Title 2">
            <a:extLst>
              <a:ext uri="{FF2B5EF4-FFF2-40B4-BE49-F238E27FC236}">
                <a16:creationId xmlns:a16="http://schemas.microsoft.com/office/drawing/2014/main" id="{9029D7FB-B5BA-34EC-35B7-0822E77AC54C}"/>
              </a:ext>
            </a:extLst>
          </p:cNvPr>
          <p:cNvSpPr>
            <a:spLocks noGrp="1"/>
          </p:cNvSpPr>
          <p:nvPr>
            <p:ph type="title"/>
          </p:nvPr>
        </p:nvSpPr>
        <p:spPr/>
        <p:txBody>
          <a:bodyPr/>
          <a:lstStyle/>
          <a:p>
            <a:r>
              <a:rPr lang="en-US" dirty="0"/>
              <a:t>Berlin Benchmark Chicane</a:t>
            </a:r>
          </a:p>
        </p:txBody>
      </p:sp>
      <p:pic>
        <p:nvPicPr>
          <p:cNvPr id="4" name="Picture 3">
            <a:extLst>
              <a:ext uri="{FF2B5EF4-FFF2-40B4-BE49-F238E27FC236}">
                <a16:creationId xmlns:a16="http://schemas.microsoft.com/office/drawing/2014/main" id="{DFAB5387-65AA-2473-893C-EB45B23E53D7}"/>
              </a:ext>
            </a:extLst>
          </p:cNvPr>
          <p:cNvPicPr>
            <a:picLocks noChangeAspect="1"/>
          </p:cNvPicPr>
          <p:nvPr/>
        </p:nvPicPr>
        <p:blipFill>
          <a:blip r:embed="rId2"/>
          <a:stretch>
            <a:fillRect/>
          </a:stretch>
        </p:blipFill>
        <p:spPr>
          <a:xfrm>
            <a:off x="2346537" y="1917664"/>
            <a:ext cx="6424846" cy="4811245"/>
          </a:xfrm>
          <a:prstGeom prst="rect">
            <a:avLst/>
          </a:prstGeom>
        </p:spPr>
      </p:pic>
      <p:sp>
        <p:nvSpPr>
          <p:cNvPr id="5" name="Rectangle 4">
            <a:extLst>
              <a:ext uri="{FF2B5EF4-FFF2-40B4-BE49-F238E27FC236}">
                <a16:creationId xmlns:a16="http://schemas.microsoft.com/office/drawing/2014/main" id="{536676FC-A625-04AD-9FA2-B4AD709D1A23}"/>
              </a:ext>
            </a:extLst>
          </p:cNvPr>
          <p:cNvSpPr/>
          <p:nvPr/>
        </p:nvSpPr>
        <p:spPr>
          <a:xfrm>
            <a:off x="290456" y="1327628"/>
            <a:ext cx="11116733"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We benchmarked our code for a bunch compressor formulated at the CSR workshop at DESY-</a:t>
            </a:r>
            <a:r>
              <a:rPr lang="en-US" dirty="0" err="1">
                <a:latin typeface="Times New Roman" panose="02020603050405020304" pitchFamily="18" charset="0"/>
                <a:cs typeface="Times New Roman" panose="02020603050405020304" pitchFamily="18" charset="0"/>
              </a:rPr>
              <a:t>Zeuthen</a:t>
            </a:r>
            <a:r>
              <a:rPr lang="en-US" dirty="0">
                <a:latin typeface="Times New Roman" panose="02020603050405020304" pitchFamily="18" charset="0"/>
                <a:cs typeface="Times New Roman" panose="02020603050405020304" pitchFamily="18" charset="0"/>
              </a:rPr>
              <a:t> in 2002.</a:t>
            </a:r>
          </a:p>
        </p:txBody>
      </p:sp>
    </p:spTree>
    <p:extLst>
      <p:ext uri="{BB962C8B-B14F-4D97-AF65-F5344CB8AC3E}">
        <p14:creationId xmlns:p14="http://schemas.microsoft.com/office/powerpoint/2010/main" val="932099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B87605-83AD-8E44-2FAF-955F7C2CD1B7}"/>
              </a:ext>
            </a:extLst>
          </p:cNvPr>
          <p:cNvSpPr>
            <a:spLocks noGrp="1"/>
          </p:cNvSpPr>
          <p:nvPr>
            <p:ph type="sldNum" sz="quarter" idx="11"/>
          </p:nvPr>
        </p:nvSpPr>
        <p:spPr/>
        <p:txBody>
          <a:bodyPr/>
          <a:lstStyle/>
          <a:p>
            <a:fld id="{5BD36294-2849-48A8-8531-5354CF3095D2}" type="slidenum">
              <a:rPr lang="en-US" smtClean="0"/>
              <a:pPr/>
              <a:t>16</a:t>
            </a:fld>
            <a:endParaRPr lang="en-US" dirty="0"/>
          </a:p>
        </p:txBody>
      </p:sp>
      <p:sp>
        <p:nvSpPr>
          <p:cNvPr id="3" name="Title 2">
            <a:extLst>
              <a:ext uri="{FF2B5EF4-FFF2-40B4-BE49-F238E27FC236}">
                <a16:creationId xmlns:a16="http://schemas.microsoft.com/office/drawing/2014/main" id="{CA85EE36-E678-CB10-5A37-92A0617BBCEE}"/>
              </a:ext>
            </a:extLst>
          </p:cNvPr>
          <p:cNvSpPr>
            <a:spLocks noGrp="1"/>
          </p:cNvSpPr>
          <p:nvPr>
            <p:ph type="title"/>
          </p:nvPr>
        </p:nvSpPr>
        <p:spPr/>
        <p:txBody>
          <a:bodyPr/>
          <a:lstStyle/>
          <a:p>
            <a:r>
              <a:rPr lang="en-US" dirty="0"/>
              <a:t>Berlin Benchmark Chicane</a:t>
            </a:r>
          </a:p>
        </p:txBody>
      </p:sp>
      <p:grpSp>
        <p:nvGrpSpPr>
          <p:cNvPr id="4" name="Group 3">
            <a:extLst>
              <a:ext uri="{FF2B5EF4-FFF2-40B4-BE49-F238E27FC236}">
                <a16:creationId xmlns:a16="http://schemas.microsoft.com/office/drawing/2014/main" id="{40F38375-9C36-9B3B-5B09-A0D030B4A378}"/>
              </a:ext>
            </a:extLst>
          </p:cNvPr>
          <p:cNvGrpSpPr/>
          <p:nvPr/>
        </p:nvGrpSpPr>
        <p:grpSpPr>
          <a:xfrm>
            <a:off x="949787" y="1607176"/>
            <a:ext cx="5430088" cy="4857147"/>
            <a:chOff x="132512" y="1543653"/>
            <a:chExt cx="5430088" cy="4857147"/>
          </a:xfrm>
        </p:grpSpPr>
        <p:pic>
          <p:nvPicPr>
            <p:cNvPr id="5" name="Picture 4">
              <a:extLst>
                <a:ext uri="{FF2B5EF4-FFF2-40B4-BE49-F238E27FC236}">
                  <a16:creationId xmlns:a16="http://schemas.microsoft.com/office/drawing/2014/main" id="{F6D622FB-08F1-6B08-6E3F-A8CFE469B961}"/>
                </a:ext>
              </a:extLst>
            </p:cNvPr>
            <p:cNvPicPr>
              <a:picLocks noChangeAspect="1"/>
            </p:cNvPicPr>
            <p:nvPr/>
          </p:nvPicPr>
          <p:blipFill>
            <a:blip r:embed="rId2"/>
            <a:stretch>
              <a:fillRect/>
            </a:stretch>
          </p:blipFill>
          <p:spPr>
            <a:xfrm>
              <a:off x="132512" y="2298403"/>
              <a:ext cx="5430088" cy="4102397"/>
            </a:xfrm>
            <a:prstGeom prst="rect">
              <a:avLst/>
            </a:prstGeom>
          </p:spPr>
        </p:pic>
        <p:grpSp>
          <p:nvGrpSpPr>
            <p:cNvPr id="6" name="Group 5">
              <a:extLst>
                <a:ext uri="{FF2B5EF4-FFF2-40B4-BE49-F238E27FC236}">
                  <a16:creationId xmlns:a16="http://schemas.microsoft.com/office/drawing/2014/main" id="{475D24CA-B85F-438D-A69C-962A46ACAF4F}"/>
                </a:ext>
              </a:extLst>
            </p:cNvPr>
            <p:cNvGrpSpPr/>
            <p:nvPr/>
          </p:nvGrpSpPr>
          <p:grpSpPr>
            <a:xfrm>
              <a:off x="829017" y="1543653"/>
              <a:ext cx="3844024" cy="1052380"/>
              <a:chOff x="1438398" y="1642566"/>
              <a:chExt cx="4153602" cy="1128865"/>
            </a:xfrm>
          </p:grpSpPr>
          <p:sp>
            <p:nvSpPr>
              <p:cNvPr id="7" name="Rectangle 6">
                <a:extLst>
                  <a:ext uri="{FF2B5EF4-FFF2-40B4-BE49-F238E27FC236}">
                    <a16:creationId xmlns:a16="http://schemas.microsoft.com/office/drawing/2014/main" id="{E0C0126C-9514-26C2-18BF-63EFA5367E40}"/>
                  </a:ext>
                </a:extLst>
              </p:cNvPr>
              <p:cNvSpPr/>
              <p:nvPr/>
            </p:nvSpPr>
            <p:spPr>
              <a:xfrm>
                <a:off x="1438398" y="2326455"/>
                <a:ext cx="411031"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1</a:t>
                </a:r>
                <a:endParaRPr lang="en-US" sz="1100" dirty="0"/>
              </a:p>
            </p:txBody>
          </p:sp>
          <p:cxnSp>
            <p:nvCxnSpPr>
              <p:cNvPr id="8" name="Straight Connector 7">
                <a:extLst>
                  <a:ext uri="{FF2B5EF4-FFF2-40B4-BE49-F238E27FC236}">
                    <a16:creationId xmlns:a16="http://schemas.microsoft.com/office/drawing/2014/main" id="{1AC94DAE-F3CA-C5CE-EC00-9B3D35954C1C}"/>
                  </a:ext>
                </a:extLst>
              </p:cNvPr>
              <p:cNvCxnSpPr>
                <a:cxnSpLocks/>
                <a:stCxn id="7" idx="3"/>
              </p:cNvCxnSpPr>
              <p:nvPr/>
            </p:nvCxnSpPr>
            <p:spPr>
              <a:xfrm flipV="1">
                <a:off x="1849429" y="1870536"/>
                <a:ext cx="1188008" cy="60692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B6C06B-55FA-B0C2-18F2-2182DC382D03}"/>
                  </a:ext>
                </a:extLst>
              </p:cNvPr>
              <p:cNvCxnSpPr>
                <a:cxnSpLocks/>
              </p:cNvCxnSpPr>
              <p:nvPr/>
            </p:nvCxnSpPr>
            <p:spPr>
              <a:xfrm>
                <a:off x="3352800" y="1807132"/>
                <a:ext cx="286625" cy="1093"/>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9A096A3-46B2-4157-291D-4C22FAF54295}"/>
                  </a:ext>
                </a:extLst>
              </p:cNvPr>
              <p:cNvCxnSpPr>
                <a:cxnSpLocks/>
                <a:endCxn id="13" idx="1"/>
              </p:cNvCxnSpPr>
              <p:nvPr/>
            </p:nvCxnSpPr>
            <p:spPr>
              <a:xfrm>
                <a:off x="3919338" y="1827255"/>
                <a:ext cx="1262261" cy="624913"/>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82C4581-EAD7-78BE-F7AA-B656EABDD924}"/>
                  </a:ext>
                </a:extLst>
              </p:cNvPr>
              <p:cNvSpPr/>
              <p:nvPr/>
            </p:nvSpPr>
            <p:spPr>
              <a:xfrm>
                <a:off x="3018600" y="1650965"/>
                <a:ext cx="410400"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2</a:t>
                </a:r>
                <a:endParaRPr lang="en-US" sz="1100" dirty="0"/>
              </a:p>
            </p:txBody>
          </p:sp>
          <p:sp>
            <p:nvSpPr>
              <p:cNvPr id="12" name="Rectangle 11">
                <a:extLst>
                  <a:ext uri="{FF2B5EF4-FFF2-40B4-BE49-F238E27FC236}">
                    <a16:creationId xmlns:a16="http://schemas.microsoft.com/office/drawing/2014/main" id="{545F1D91-5888-83AA-F36D-526CCEA1D0E8}"/>
                  </a:ext>
                </a:extLst>
              </p:cNvPr>
              <p:cNvSpPr/>
              <p:nvPr/>
            </p:nvSpPr>
            <p:spPr>
              <a:xfrm>
                <a:off x="3508938" y="1642566"/>
                <a:ext cx="410400" cy="310403"/>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3</a:t>
                </a:r>
                <a:endParaRPr lang="en-US" sz="1100" dirty="0"/>
              </a:p>
            </p:txBody>
          </p:sp>
          <p:sp>
            <p:nvSpPr>
              <p:cNvPr id="13" name="Rectangle 12">
                <a:extLst>
                  <a:ext uri="{FF2B5EF4-FFF2-40B4-BE49-F238E27FC236}">
                    <a16:creationId xmlns:a16="http://schemas.microsoft.com/office/drawing/2014/main" id="{3BDD75A6-2AEF-0669-D00C-7C876D7A91FE}"/>
                  </a:ext>
                </a:extLst>
              </p:cNvPr>
              <p:cNvSpPr/>
              <p:nvPr/>
            </p:nvSpPr>
            <p:spPr>
              <a:xfrm>
                <a:off x="5181600" y="2301167"/>
                <a:ext cx="410400"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4</a:t>
                </a:r>
                <a:endParaRPr lang="en-US" sz="1100" dirty="0"/>
              </a:p>
            </p:txBody>
          </p:sp>
          <p:cxnSp>
            <p:nvCxnSpPr>
              <p:cNvPr id="14" name="Straight Connector 13">
                <a:extLst>
                  <a:ext uri="{FF2B5EF4-FFF2-40B4-BE49-F238E27FC236}">
                    <a16:creationId xmlns:a16="http://schemas.microsoft.com/office/drawing/2014/main" id="{9A21241C-082D-D817-1B83-3640AE4BA68A}"/>
                  </a:ext>
                </a:extLst>
              </p:cNvPr>
              <p:cNvCxnSpPr>
                <a:cxnSpLocks/>
              </p:cNvCxnSpPr>
              <p:nvPr/>
            </p:nvCxnSpPr>
            <p:spPr>
              <a:xfrm>
                <a:off x="3200400" y="1952969"/>
                <a:ext cx="0" cy="790231"/>
              </a:xfrm>
              <a:prstGeom prst="line">
                <a:avLst/>
              </a:prstGeom>
              <a:ln w="28575">
                <a:prstDash val="dash"/>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6ADBC0CA-F0A3-52CE-748C-C248EF03290E}"/>
                  </a:ext>
                </a:extLst>
              </p:cNvPr>
              <p:cNvCxnSpPr>
                <a:cxnSpLocks/>
              </p:cNvCxnSpPr>
              <p:nvPr/>
            </p:nvCxnSpPr>
            <p:spPr>
              <a:xfrm>
                <a:off x="3657600" y="1981200"/>
                <a:ext cx="0" cy="790231"/>
              </a:xfrm>
              <a:prstGeom prst="line">
                <a:avLst/>
              </a:prstGeom>
              <a:ln w="28575">
                <a:prstDash val="dash"/>
              </a:ln>
            </p:spPr>
            <p:style>
              <a:lnRef idx="1">
                <a:schemeClr val="dk1"/>
              </a:lnRef>
              <a:fillRef idx="0">
                <a:schemeClr val="dk1"/>
              </a:fillRef>
              <a:effectRef idx="0">
                <a:schemeClr val="dk1"/>
              </a:effectRef>
              <a:fontRef idx="minor">
                <a:schemeClr val="tx1"/>
              </a:fontRef>
            </p:style>
          </p:cxnSp>
        </p:grpSp>
      </p:grpSp>
      <p:sp>
        <p:nvSpPr>
          <p:cNvPr id="16" name="Rectangle 15">
            <a:extLst>
              <a:ext uri="{FF2B5EF4-FFF2-40B4-BE49-F238E27FC236}">
                <a16:creationId xmlns:a16="http://schemas.microsoft.com/office/drawing/2014/main" id="{383A4B0E-E306-A7B3-761F-128952423DEC}"/>
              </a:ext>
            </a:extLst>
          </p:cNvPr>
          <p:cNvSpPr/>
          <p:nvPr/>
        </p:nvSpPr>
        <p:spPr>
          <a:xfrm>
            <a:off x="7144514" y="2658798"/>
            <a:ext cx="3703817" cy="1754326"/>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the middle of the chicane (B2, B3), the transverse size of the bunch becomes much larger than the longitudinal one. We expect largest deviation from 1D model there. </a:t>
            </a:r>
          </a:p>
        </p:txBody>
      </p:sp>
    </p:spTree>
    <p:extLst>
      <p:ext uri="{BB962C8B-B14F-4D97-AF65-F5344CB8AC3E}">
        <p14:creationId xmlns:p14="http://schemas.microsoft.com/office/powerpoint/2010/main" val="309424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E2F93-5F31-7181-C3ED-DFB4EB48CB38}"/>
              </a:ext>
            </a:extLst>
          </p:cNvPr>
          <p:cNvSpPr>
            <a:spLocks noGrp="1"/>
          </p:cNvSpPr>
          <p:nvPr>
            <p:ph type="sldNum" sz="quarter" idx="11"/>
          </p:nvPr>
        </p:nvSpPr>
        <p:spPr/>
        <p:txBody>
          <a:bodyPr/>
          <a:lstStyle/>
          <a:p>
            <a:fld id="{5BD36294-2849-48A8-8531-5354CF3095D2}" type="slidenum">
              <a:rPr lang="en-US" smtClean="0"/>
              <a:pPr/>
              <a:t>17</a:t>
            </a:fld>
            <a:endParaRPr lang="en-US" dirty="0"/>
          </a:p>
        </p:txBody>
      </p:sp>
      <p:sp>
        <p:nvSpPr>
          <p:cNvPr id="3" name="Title 2">
            <a:extLst>
              <a:ext uri="{FF2B5EF4-FFF2-40B4-BE49-F238E27FC236}">
                <a16:creationId xmlns:a16="http://schemas.microsoft.com/office/drawing/2014/main" id="{2E815176-0416-D148-776A-FC48A3A55236}"/>
              </a:ext>
            </a:extLst>
          </p:cNvPr>
          <p:cNvSpPr>
            <a:spLocks noGrp="1"/>
          </p:cNvSpPr>
          <p:nvPr>
            <p:ph type="title"/>
          </p:nvPr>
        </p:nvSpPr>
        <p:spPr/>
        <p:txBody>
          <a:bodyPr/>
          <a:lstStyle/>
          <a:p>
            <a:r>
              <a:rPr lang="en-US" dirty="0"/>
              <a:t>Berlin Benchmark Chicane</a:t>
            </a:r>
          </a:p>
        </p:txBody>
      </p:sp>
      <p:sp>
        <p:nvSpPr>
          <p:cNvPr id="17" name="TextBox 16">
            <a:extLst>
              <a:ext uri="{FF2B5EF4-FFF2-40B4-BE49-F238E27FC236}">
                <a16:creationId xmlns:a16="http://schemas.microsoft.com/office/drawing/2014/main" id="{287C9CEC-46DE-DF88-25D4-D11C9BCD7421}"/>
              </a:ext>
            </a:extLst>
          </p:cNvPr>
          <p:cNvSpPr txBox="1"/>
          <p:nvPr/>
        </p:nvSpPr>
        <p:spPr>
          <a:xfrm>
            <a:off x="688693" y="3090446"/>
            <a:ext cx="762000" cy="338554"/>
          </a:xfrm>
          <a:prstGeom prst="rect">
            <a:avLst/>
          </a:prstGeom>
          <a:noFill/>
        </p:spPr>
        <p:txBody>
          <a:bodyPr wrap="square" rtlCol="0">
            <a:spAutoFit/>
          </a:bodyPr>
          <a:lstStyle/>
          <a:p>
            <a:r>
              <a:rPr lang="en-US" sz="1600" b="1" dirty="0"/>
              <a:t>B2</a:t>
            </a:r>
          </a:p>
        </p:txBody>
      </p:sp>
      <p:sp>
        <p:nvSpPr>
          <p:cNvPr id="18" name="TextBox 17">
            <a:extLst>
              <a:ext uri="{FF2B5EF4-FFF2-40B4-BE49-F238E27FC236}">
                <a16:creationId xmlns:a16="http://schemas.microsoft.com/office/drawing/2014/main" id="{43D291EE-FF59-3EC1-A8BD-B3316BCD4AFF}"/>
              </a:ext>
            </a:extLst>
          </p:cNvPr>
          <p:cNvSpPr txBox="1"/>
          <p:nvPr/>
        </p:nvSpPr>
        <p:spPr>
          <a:xfrm>
            <a:off x="4430818" y="3118054"/>
            <a:ext cx="762000" cy="338554"/>
          </a:xfrm>
          <a:prstGeom prst="rect">
            <a:avLst/>
          </a:prstGeom>
          <a:noFill/>
        </p:spPr>
        <p:txBody>
          <a:bodyPr wrap="square" rtlCol="0">
            <a:spAutoFit/>
          </a:bodyPr>
          <a:lstStyle/>
          <a:p>
            <a:r>
              <a:rPr lang="en-US" sz="1600" b="1" dirty="0"/>
              <a:t>B3</a:t>
            </a:r>
          </a:p>
        </p:txBody>
      </p:sp>
      <p:sp>
        <p:nvSpPr>
          <p:cNvPr id="19" name="TextBox 18">
            <a:extLst>
              <a:ext uri="{FF2B5EF4-FFF2-40B4-BE49-F238E27FC236}">
                <a16:creationId xmlns:a16="http://schemas.microsoft.com/office/drawing/2014/main" id="{86931377-3CAA-3FF9-4DCA-BAC5F34B7684}"/>
              </a:ext>
            </a:extLst>
          </p:cNvPr>
          <p:cNvSpPr txBox="1"/>
          <p:nvPr/>
        </p:nvSpPr>
        <p:spPr>
          <a:xfrm>
            <a:off x="8309510" y="3150230"/>
            <a:ext cx="762000" cy="338554"/>
          </a:xfrm>
          <a:prstGeom prst="rect">
            <a:avLst/>
          </a:prstGeom>
          <a:noFill/>
        </p:spPr>
        <p:txBody>
          <a:bodyPr wrap="square" rtlCol="0">
            <a:spAutoFit/>
          </a:bodyPr>
          <a:lstStyle/>
          <a:p>
            <a:r>
              <a:rPr lang="en-US" sz="1600" b="1" dirty="0"/>
              <a:t>B4</a:t>
            </a:r>
          </a:p>
        </p:txBody>
      </p:sp>
      <p:grpSp>
        <p:nvGrpSpPr>
          <p:cNvPr id="20" name="Group 19">
            <a:extLst>
              <a:ext uri="{FF2B5EF4-FFF2-40B4-BE49-F238E27FC236}">
                <a16:creationId xmlns:a16="http://schemas.microsoft.com/office/drawing/2014/main" id="{1C3E7785-6DEA-64E1-2020-19DB1F4AE1EE}"/>
              </a:ext>
            </a:extLst>
          </p:cNvPr>
          <p:cNvGrpSpPr/>
          <p:nvPr/>
        </p:nvGrpSpPr>
        <p:grpSpPr>
          <a:xfrm>
            <a:off x="1817608" y="1578186"/>
            <a:ext cx="4278392" cy="945006"/>
            <a:chOff x="1438398" y="1642566"/>
            <a:chExt cx="4115554" cy="985893"/>
          </a:xfrm>
        </p:grpSpPr>
        <p:sp>
          <p:nvSpPr>
            <p:cNvPr id="21" name="Rectangle 20">
              <a:extLst>
                <a:ext uri="{FF2B5EF4-FFF2-40B4-BE49-F238E27FC236}">
                  <a16:creationId xmlns:a16="http://schemas.microsoft.com/office/drawing/2014/main" id="{F051D26D-C569-4791-2D56-0FBB6EE28408}"/>
                </a:ext>
              </a:extLst>
            </p:cNvPr>
            <p:cNvSpPr/>
            <p:nvPr/>
          </p:nvSpPr>
          <p:spPr>
            <a:xfrm>
              <a:off x="1438398" y="2326455"/>
              <a:ext cx="411031"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1</a:t>
              </a:r>
              <a:endParaRPr lang="en-US" sz="1100" dirty="0"/>
            </a:p>
          </p:txBody>
        </p:sp>
        <p:cxnSp>
          <p:nvCxnSpPr>
            <p:cNvPr id="22" name="Straight Connector 21">
              <a:extLst>
                <a:ext uri="{FF2B5EF4-FFF2-40B4-BE49-F238E27FC236}">
                  <a16:creationId xmlns:a16="http://schemas.microsoft.com/office/drawing/2014/main" id="{73818896-89C1-BEA0-B195-3AB064F04A2C}"/>
                </a:ext>
              </a:extLst>
            </p:cNvPr>
            <p:cNvCxnSpPr>
              <a:cxnSpLocks/>
              <a:stCxn id="21" idx="3"/>
            </p:cNvCxnSpPr>
            <p:nvPr/>
          </p:nvCxnSpPr>
          <p:spPr>
            <a:xfrm flipV="1">
              <a:off x="1849429" y="1870536"/>
              <a:ext cx="1188008" cy="60692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0ED816B-A2B4-58FD-9250-1ADB1A13710C}"/>
                </a:ext>
              </a:extLst>
            </p:cNvPr>
            <p:cNvCxnSpPr>
              <a:cxnSpLocks/>
            </p:cNvCxnSpPr>
            <p:nvPr/>
          </p:nvCxnSpPr>
          <p:spPr>
            <a:xfrm>
              <a:off x="3352800" y="1807132"/>
              <a:ext cx="286625" cy="1093"/>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2E79655-1DBB-87E9-9232-69B289CCE45F}"/>
                </a:ext>
              </a:extLst>
            </p:cNvPr>
            <p:cNvCxnSpPr>
              <a:cxnSpLocks/>
            </p:cNvCxnSpPr>
            <p:nvPr/>
          </p:nvCxnSpPr>
          <p:spPr>
            <a:xfrm>
              <a:off x="3919338" y="1827255"/>
              <a:ext cx="1228252" cy="650202"/>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EB3FD24-907B-46E9-030B-BE71BBD69CE4}"/>
                </a:ext>
              </a:extLst>
            </p:cNvPr>
            <p:cNvSpPr/>
            <p:nvPr/>
          </p:nvSpPr>
          <p:spPr>
            <a:xfrm>
              <a:off x="3018600" y="1650965"/>
              <a:ext cx="410400"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2</a:t>
              </a:r>
              <a:endParaRPr lang="en-US" sz="1100" dirty="0"/>
            </a:p>
          </p:txBody>
        </p:sp>
        <p:sp>
          <p:nvSpPr>
            <p:cNvPr id="26" name="Rectangle 25">
              <a:extLst>
                <a:ext uri="{FF2B5EF4-FFF2-40B4-BE49-F238E27FC236}">
                  <a16:creationId xmlns:a16="http://schemas.microsoft.com/office/drawing/2014/main" id="{CFF0A161-6909-8836-9EF4-97C89AFDE9B9}"/>
                </a:ext>
              </a:extLst>
            </p:cNvPr>
            <p:cNvSpPr/>
            <p:nvPr/>
          </p:nvSpPr>
          <p:spPr>
            <a:xfrm>
              <a:off x="3508938" y="1642566"/>
              <a:ext cx="410400" cy="310403"/>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3</a:t>
              </a:r>
              <a:endParaRPr lang="en-US" sz="1100" dirty="0"/>
            </a:p>
          </p:txBody>
        </p:sp>
        <p:sp>
          <p:nvSpPr>
            <p:cNvPr id="27" name="Rectangle 26">
              <a:extLst>
                <a:ext uri="{FF2B5EF4-FFF2-40B4-BE49-F238E27FC236}">
                  <a16:creationId xmlns:a16="http://schemas.microsoft.com/office/drawing/2014/main" id="{D561881D-ECDA-06F3-C872-77658A5FB935}"/>
                </a:ext>
              </a:extLst>
            </p:cNvPr>
            <p:cNvSpPr/>
            <p:nvPr/>
          </p:nvSpPr>
          <p:spPr>
            <a:xfrm>
              <a:off x="5143552" y="2301167"/>
              <a:ext cx="410400" cy="302004"/>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00" dirty="0"/>
                <a:t>B</a:t>
              </a:r>
              <a:r>
                <a:rPr lang="en-US" altLang="zh-CN" sz="1100" dirty="0"/>
                <a:t>4</a:t>
              </a:r>
              <a:endParaRPr lang="en-US" sz="1100" dirty="0"/>
            </a:p>
          </p:txBody>
        </p:sp>
      </p:grpSp>
      <p:pic>
        <p:nvPicPr>
          <p:cNvPr id="29" name="Picture 28">
            <a:extLst>
              <a:ext uri="{FF2B5EF4-FFF2-40B4-BE49-F238E27FC236}">
                <a16:creationId xmlns:a16="http://schemas.microsoft.com/office/drawing/2014/main" id="{67AD4A88-2A32-2031-EDEC-D22CEC021789}"/>
              </a:ext>
            </a:extLst>
          </p:cNvPr>
          <p:cNvPicPr>
            <a:picLocks noChangeAspect="1"/>
          </p:cNvPicPr>
          <p:nvPr/>
        </p:nvPicPr>
        <p:blipFill>
          <a:blip r:embed="rId2"/>
          <a:stretch>
            <a:fillRect/>
          </a:stretch>
        </p:blipFill>
        <p:spPr>
          <a:xfrm>
            <a:off x="8933318" y="2102467"/>
            <a:ext cx="1956864" cy="841451"/>
          </a:xfrm>
          <a:prstGeom prst="rect">
            <a:avLst/>
          </a:prstGeom>
        </p:spPr>
      </p:pic>
      <p:pic>
        <p:nvPicPr>
          <p:cNvPr id="30" name="Picture 29">
            <a:extLst>
              <a:ext uri="{FF2B5EF4-FFF2-40B4-BE49-F238E27FC236}">
                <a16:creationId xmlns:a16="http://schemas.microsoft.com/office/drawing/2014/main" id="{B3E6CA75-4521-2914-0CAF-EA616FCA5DD6}"/>
              </a:ext>
            </a:extLst>
          </p:cNvPr>
          <p:cNvPicPr>
            <a:picLocks noChangeAspect="1"/>
          </p:cNvPicPr>
          <p:nvPr/>
        </p:nvPicPr>
        <p:blipFill>
          <a:blip r:embed="rId3"/>
          <a:stretch>
            <a:fillRect/>
          </a:stretch>
        </p:blipFill>
        <p:spPr>
          <a:xfrm>
            <a:off x="394898" y="3665281"/>
            <a:ext cx="3316343" cy="2606777"/>
          </a:xfrm>
          <a:prstGeom prst="rect">
            <a:avLst/>
          </a:prstGeom>
        </p:spPr>
      </p:pic>
      <p:pic>
        <p:nvPicPr>
          <p:cNvPr id="31" name="Picture 30">
            <a:extLst>
              <a:ext uri="{FF2B5EF4-FFF2-40B4-BE49-F238E27FC236}">
                <a16:creationId xmlns:a16="http://schemas.microsoft.com/office/drawing/2014/main" id="{B3EE4419-D177-C933-866F-2D3F91271D49}"/>
              </a:ext>
            </a:extLst>
          </p:cNvPr>
          <p:cNvPicPr>
            <a:picLocks noChangeAspect="1"/>
          </p:cNvPicPr>
          <p:nvPr/>
        </p:nvPicPr>
        <p:blipFill>
          <a:blip r:embed="rId4"/>
          <a:stretch>
            <a:fillRect/>
          </a:stretch>
        </p:blipFill>
        <p:spPr>
          <a:xfrm>
            <a:off x="4158306" y="3665281"/>
            <a:ext cx="3499819" cy="2747477"/>
          </a:xfrm>
          <a:prstGeom prst="rect">
            <a:avLst/>
          </a:prstGeom>
        </p:spPr>
      </p:pic>
      <p:pic>
        <p:nvPicPr>
          <p:cNvPr id="32" name="Picture 31">
            <a:extLst>
              <a:ext uri="{FF2B5EF4-FFF2-40B4-BE49-F238E27FC236}">
                <a16:creationId xmlns:a16="http://schemas.microsoft.com/office/drawing/2014/main" id="{D412F402-FF2C-23E4-09FC-05807017E2A6}"/>
              </a:ext>
            </a:extLst>
          </p:cNvPr>
          <p:cNvPicPr>
            <a:picLocks noChangeAspect="1"/>
          </p:cNvPicPr>
          <p:nvPr/>
        </p:nvPicPr>
        <p:blipFill>
          <a:blip r:embed="rId5"/>
          <a:stretch>
            <a:fillRect/>
          </a:stretch>
        </p:blipFill>
        <p:spPr>
          <a:xfrm>
            <a:off x="8209290" y="3695097"/>
            <a:ext cx="3404919" cy="2641283"/>
          </a:xfrm>
          <a:prstGeom prst="rect">
            <a:avLst/>
          </a:prstGeom>
        </p:spPr>
      </p:pic>
    </p:spTree>
    <p:extLst>
      <p:ext uri="{BB962C8B-B14F-4D97-AF65-F5344CB8AC3E}">
        <p14:creationId xmlns:p14="http://schemas.microsoft.com/office/powerpoint/2010/main" val="1775674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DEE9AB-7787-0683-072E-765179A73AC5}"/>
              </a:ext>
            </a:extLst>
          </p:cNvPr>
          <p:cNvSpPr>
            <a:spLocks noGrp="1"/>
          </p:cNvSpPr>
          <p:nvPr>
            <p:ph type="sldNum" sz="quarter" idx="11"/>
          </p:nvPr>
        </p:nvSpPr>
        <p:spPr/>
        <p:txBody>
          <a:bodyPr/>
          <a:lstStyle/>
          <a:p>
            <a:fld id="{5BD36294-2849-48A8-8531-5354CF3095D2}" type="slidenum">
              <a:rPr lang="en-US" smtClean="0"/>
              <a:pPr/>
              <a:t>18</a:t>
            </a:fld>
            <a:endParaRPr lang="en-US" dirty="0"/>
          </a:p>
        </p:txBody>
      </p:sp>
      <p:sp>
        <p:nvSpPr>
          <p:cNvPr id="3" name="Title 2">
            <a:extLst>
              <a:ext uri="{FF2B5EF4-FFF2-40B4-BE49-F238E27FC236}">
                <a16:creationId xmlns:a16="http://schemas.microsoft.com/office/drawing/2014/main" id="{1C79127A-8C50-5AF3-8865-9BBF184023C9}"/>
              </a:ext>
            </a:extLst>
          </p:cNvPr>
          <p:cNvSpPr>
            <a:spLocks noGrp="1"/>
          </p:cNvSpPr>
          <p:nvPr>
            <p:ph type="title"/>
          </p:nvPr>
        </p:nvSpPr>
        <p:spPr>
          <a:xfrm>
            <a:off x="602429" y="224287"/>
            <a:ext cx="10804760" cy="657837"/>
          </a:xfrm>
        </p:spPr>
        <p:txBody>
          <a:bodyPr/>
          <a:lstStyle/>
          <a:p>
            <a:br>
              <a:rPr lang="en-US" sz="3200" dirty="0">
                <a:latin typeface="+mj-lt"/>
                <a:cs typeface="Times New Roman" panose="02020603050405020304" pitchFamily="18" charset="0"/>
              </a:rPr>
            </a:br>
            <a:r>
              <a:rPr lang="en-US" dirty="0"/>
              <a:t>FACET-II Benchmark Chicane</a:t>
            </a:r>
          </a:p>
        </p:txBody>
      </p:sp>
      <p:sp>
        <p:nvSpPr>
          <p:cNvPr id="8" name="TextBox 7">
            <a:extLst>
              <a:ext uri="{FF2B5EF4-FFF2-40B4-BE49-F238E27FC236}">
                <a16:creationId xmlns:a16="http://schemas.microsoft.com/office/drawing/2014/main" id="{E942B6D1-B42B-6D9C-8405-46B976BCC8BB}"/>
              </a:ext>
            </a:extLst>
          </p:cNvPr>
          <p:cNvSpPr txBox="1"/>
          <p:nvPr/>
        </p:nvSpPr>
        <p:spPr>
          <a:xfrm>
            <a:off x="152400" y="6448086"/>
            <a:ext cx="6559934"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Glen White. “Bunch Compressor Design and Tracking Simulations with CSR”.  September 9, 2021</a:t>
            </a:r>
          </a:p>
        </p:txBody>
      </p:sp>
      <p:grpSp>
        <p:nvGrpSpPr>
          <p:cNvPr id="16" name="Group 15">
            <a:extLst>
              <a:ext uri="{FF2B5EF4-FFF2-40B4-BE49-F238E27FC236}">
                <a16:creationId xmlns:a16="http://schemas.microsoft.com/office/drawing/2014/main" id="{E82F48F3-1445-3B12-E44D-9F3F0FF8DA42}"/>
              </a:ext>
            </a:extLst>
          </p:cNvPr>
          <p:cNvGrpSpPr/>
          <p:nvPr/>
        </p:nvGrpSpPr>
        <p:grpSpPr>
          <a:xfrm>
            <a:off x="897146" y="1422802"/>
            <a:ext cx="4059208" cy="4871247"/>
            <a:chOff x="0" y="1422802"/>
            <a:chExt cx="4059208" cy="4871247"/>
          </a:xfrm>
        </p:grpSpPr>
        <p:pic>
          <p:nvPicPr>
            <p:cNvPr id="9" name="Picture 8">
              <a:extLst>
                <a:ext uri="{FF2B5EF4-FFF2-40B4-BE49-F238E27FC236}">
                  <a16:creationId xmlns:a16="http://schemas.microsoft.com/office/drawing/2014/main" id="{EB223E5A-FB4C-4DA4-D7BF-6A80C723EB40}"/>
                </a:ext>
              </a:extLst>
            </p:cNvPr>
            <p:cNvPicPr>
              <a:picLocks noChangeAspect="1"/>
            </p:cNvPicPr>
            <p:nvPr/>
          </p:nvPicPr>
          <p:blipFill>
            <a:blip r:embed="rId2"/>
            <a:stretch>
              <a:fillRect/>
            </a:stretch>
          </p:blipFill>
          <p:spPr>
            <a:xfrm>
              <a:off x="0" y="1881717"/>
              <a:ext cx="4059208" cy="3909483"/>
            </a:xfrm>
            <a:prstGeom prst="rect">
              <a:avLst/>
            </a:prstGeom>
          </p:spPr>
        </p:pic>
        <p:sp>
          <p:nvSpPr>
            <p:cNvPr id="10" name="TextBox 9">
              <a:extLst>
                <a:ext uri="{FF2B5EF4-FFF2-40B4-BE49-F238E27FC236}">
                  <a16:creationId xmlns:a16="http://schemas.microsoft.com/office/drawing/2014/main" id="{2275C6E1-C092-EC3D-73D0-C7784CE70F0F}"/>
                </a:ext>
              </a:extLst>
            </p:cNvPr>
            <p:cNvSpPr txBox="1"/>
            <p:nvPr/>
          </p:nvSpPr>
          <p:spPr>
            <a:xfrm>
              <a:off x="840176" y="1422802"/>
              <a:ext cx="2378856" cy="348813"/>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none" lIns="50800" tIns="50800" rIns="50800" bIns="50800" numCol="1" spcCol="38100" rtlCol="0" anchor="ctr">
              <a:spAutoFit/>
            </a:bodyPr>
            <a:lstStyle/>
            <a:p>
              <a:pPr marL="0" marR="0" indent="0" algn="l" defTabSz="321457" rtl="0" fontAlgn="auto" latinLnBrk="1" hangingPunct="0">
                <a:lnSpc>
                  <a:spcPct val="100000"/>
                </a:lnSpc>
                <a:spcBef>
                  <a:spcPts val="0"/>
                </a:spcBef>
                <a:spcAft>
                  <a:spcPts val="0"/>
                </a:spcAft>
                <a:buClrTx/>
                <a:buSzTx/>
                <a:buFontTx/>
                <a:buNone/>
                <a:tabLst/>
              </a:pPr>
              <a:r>
                <a:rPr kumimoji="0" lang="en-US" sz="1600" b="0" i="0" u="none" strike="noStrike" cap="none" spc="0" normalizeH="0" baseline="0" dirty="0">
                  <a:ln>
                    <a:noFill/>
                  </a:ln>
                  <a:solidFill>
                    <a:srgbClr val="000000"/>
                  </a:solidFill>
                  <a:effectLst/>
                  <a:uFillTx/>
                  <a:latin typeface="+mn-lt"/>
                  <a:ea typeface="+mn-ea"/>
                  <a:cs typeface="+mn-cs"/>
                  <a:sym typeface="Helvetica"/>
                </a:rPr>
                <a:t>Initial Longitudinal Profile</a:t>
              </a:r>
            </a:p>
          </p:txBody>
        </p:sp>
        <p:sp>
          <p:nvSpPr>
            <p:cNvPr id="11" name="TextBox 10">
              <a:extLst>
                <a:ext uri="{FF2B5EF4-FFF2-40B4-BE49-F238E27FC236}">
                  <a16:creationId xmlns:a16="http://schemas.microsoft.com/office/drawing/2014/main" id="{22BC2199-07EC-6A5B-3635-37115D6683CE}"/>
                </a:ext>
              </a:extLst>
            </p:cNvPr>
            <p:cNvSpPr txBox="1"/>
            <p:nvPr/>
          </p:nvSpPr>
          <p:spPr>
            <a:xfrm>
              <a:off x="777794" y="5945236"/>
              <a:ext cx="2654573" cy="348813"/>
            </a:xfrm>
            <a:prstGeom prst="rect">
              <a:avLst/>
            </a:prstGeom>
            <a:solidFill>
              <a:srgbClr val="FFFFFF"/>
            </a:solidFill>
            <a:ln w="25400" cap="flat" cmpd="sng" algn="ctr">
              <a:solidFill>
                <a:srgbClr val="0365C0"/>
              </a:solidFill>
              <a:prstDash val="solid"/>
            </a:ln>
            <a:effectLst/>
          </p:spPr>
          <p:txBody>
            <a:bodyPr rot="0" spcFirstLastPara="1" vertOverflow="overflow" horzOverflow="overflow" vert="horz" wrap="none" lIns="50800" tIns="50800" rIns="50800" bIns="50800" numCol="1" spcCol="38100" rtlCol="0" anchor="ctr">
              <a:spAutoFit/>
            </a:bodyPr>
            <a:lstStyle/>
            <a:p>
              <a:pPr marL="0" marR="0" lvl="0" indent="0" defTabSz="321457" eaLnBrk="1" fontAlgn="auto" latinLnBrk="1" hangingPunct="0">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srgbClr val="000000"/>
                  </a:solidFill>
                  <a:effectLst/>
                  <a:uLnTx/>
                  <a:uFillTx/>
                  <a:latin typeface="Helvetica"/>
                  <a:cs typeface="Helvetica"/>
                  <a:sym typeface="Helvetica"/>
                </a:rPr>
                <a:t>dE</a:t>
              </a:r>
              <a:r>
                <a:rPr kumimoji="0" lang="en-US" sz="1600" b="0" i="0" u="none" strike="noStrike" kern="0" cap="none" spc="0" normalizeH="0" baseline="0" noProof="0" dirty="0">
                  <a:ln>
                    <a:noFill/>
                  </a:ln>
                  <a:solidFill>
                    <a:srgbClr val="000000"/>
                  </a:solidFill>
                  <a:effectLst/>
                  <a:uLnTx/>
                  <a:uFillTx/>
                  <a:latin typeface="Helvetica"/>
                  <a:cs typeface="Helvetica"/>
                  <a:sym typeface="Helvetica"/>
                </a:rPr>
                <a:t>/</a:t>
              </a:r>
              <a:r>
                <a:rPr kumimoji="0" lang="en-US" sz="1600" b="0" i="0" u="none" strike="noStrike" kern="0" cap="none" spc="0" normalizeH="0" baseline="0" noProof="0" dirty="0" err="1">
                  <a:ln>
                    <a:noFill/>
                  </a:ln>
                  <a:solidFill>
                    <a:srgbClr val="000000"/>
                  </a:solidFill>
                  <a:effectLst/>
                  <a:uLnTx/>
                  <a:uFillTx/>
                  <a:latin typeface="Helvetica"/>
                  <a:cs typeface="Helvetica"/>
                  <a:sym typeface="Helvetica"/>
                </a:rPr>
                <a:t>dz</a:t>
              </a:r>
              <a:r>
                <a:rPr kumimoji="0" lang="en-US" sz="1600" b="0" i="0" u="none" strike="noStrike" kern="0" cap="none" spc="0" normalizeH="0" baseline="0" noProof="0" dirty="0">
                  <a:ln>
                    <a:noFill/>
                  </a:ln>
                  <a:solidFill>
                    <a:srgbClr val="000000"/>
                  </a:solidFill>
                  <a:effectLst/>
                  <a:uLnTx/>
                  <a:uFillTx/>
                  <a:latin typeface="Helvetica"/>
                  <a:cs typeface="Helvetica"/>
                  <a:sym typeface="Helvetica"/>
                </a:rPr>
                <a:t> chirp = 1925 (GeV/m)</a:t>
              </a:r>
            </a:p>
          </p:txBody>
        </p:sp>
      </p:grpSp>
      <p:grpSp>
        <p:nvGrpSpPr>
          <p:cNvPr id="15" name="Group 14">
            <a:extLst>
              <a:ext uri="{FF2B5EF4-FFF2-40B4-BE49-F238E27FC236}">
                <a16:creationId xmlns:a16="http://schemas.microsoft.com/office/drawing/2014/main" id="{AC9B99CD-7A20-0B84-442C-11F19F673BBA}"/>
              </a:ext>
            </a:extLst>
          </p:cNvPr>
          <p:cNvGrpSpPr/>
          <p:nvPr/>
        </p:nvGrpSpPr>
        <p:grpSpPr>
          <a:xfrm>
            <a:off x="5727011" y="2382819"/>
            <a:ext cx="5281500" cy="3157625"/>
            <a:chOff x="3949973" y="2391445"/>
            <a:chExt cx="5281500" cy="3157625"/>
          </a:xfrm>
        </p:grpSpPr>
        <p:pic>
          <p:nvPicPr>
            <p:cNvPr id="12" name="Picture 11">
              <a:extLst>
                <a:ext uri="{FF2B5EF4-FFF2-40B4-BE49-F238E27FC236}">
                  <a16:creationId xmlns:a16="http://schemas.microsoft.com/office/drawing/2014/main" id="{1DEAE809-51C3-B3A7-6FBD-25619180A8E1}"/>
                </a:ext>
              </a:extLst>
            </p:cNvPr>
            <p:cNvPicPr>
              <a:picLocks noChangeAspect="1"/>
            </p:cNvPicPr>
            <p:nvPr/>
          </p:nvPicPr>
          <p:blipFill>
            <a:blip r:embed="rId3"/>
            <a:stretch>
              <a:fillRect/>
            </a:stretch>
          </p:blipFill>
          <p:spPr>
            <a:xfrm>
              <a:off x="3949973" y="2486025"/>
              <a:ext cx="5281500" cy="3063045"/>
            </a:xfrm>
            <a:prstGeom prst="rect">
              <a:avLst/>
            </a:prstGeom>
          </p:spPr>
        </p:pic>
        <p:sp>
          <p:nvSpPr>
            <p:cNvPr id="13" name="TextBox 12">
              <a:extLst>
                <a:ext uri="{FF2B5EF4-FFF2-40B4-BE49-F238E27FC236}">
                  <a16:creationId xmlns:a16="http://schemas.microsoft.com/office/drawing/2014/main" id="{47690107-AF7F-3A7B-F2FD-269BCAEA2B12}"/>
                </a:ext>
              </a:extLst>
            </p:cNvPr>
            <p:cNvSpPr txBox="1"/>
            <p:nvPr/>
          </p:nvSpPr>
          <p:spPr>
            <a:xfrm>
              <a:off x="4179902" y="2398903"/>
              <a:ext cx="977832" cy="318036"/>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none" lIns="50800" tIns="50800" rIns="50800" bIns="50800" numCol="1" spcCol="38100" rtlCol="0" anchor="ctr">
              <a:spAutoFit/>
            </a:bodyPr>
            <a:lstStyle/>
            <a:p>
              <a:pPr marL="0" marR="0" indent="0" algn="l" defTabSz="321457" rtl="0" fontAlgn="auto" latinLnBrk="1" hangingPunct="0">
                <a:lnSpc>
                  <a:spcPct val="100000"/>
                </a:lnSpc>
                <a:spcBef>
                  <a:spcPts val="0"/>
                </a:spcBef>
                <a:spcAft>
                  <a:spcPts val="0"/>
                </a:spcAft>
                <a:buClrTx/>
                <a:buSzTx/>
                <a:buFontTx/>
                <a:buNone/>
                <a:tabLst/>
              </a:pPr>
              <a:r>
                <a:rPr kumimoji="0" lang="el-GR" sz="1400" b="0" i="0" u="none" strike="noStrike" cap="none" spc="0" normalizeH="0" baseline="0" dirty="0">
                  <a:ln>
                    <a:noFill/>
                  </a:ln>
                  <a:solidFill>
                    <a:srgbClr val="000000"/>
                  </a:solidFill>
                  <a:effectLst/>
                  <a:uFillTx/>
                  <a:latin typeface="+mn-lt"/>
                  <a:ea typeface="+mn-ea"/>
                  <a:cs typeface="+mn-cs"/>
                  <a:sym typeface="Helvetica"/>
                </a:rPr>
                <a:t>σ</a:t>
              </a:r>
              <a:r>
                <a:rPr kumimoji="0" lang="en-US" sz="1400" b="0" i="0" u="none" strike="noStrike" cap="none" spc="0" normalizeH="0" baseline="-25000" dirty="0">
                  <a:ln>
                    <a:noFill/>
                  </a:ln>
                  <a:solidFill>
                    <a:srgbClr val="000000"/>
                  </a:solidFill>
                  <a:effectLst/>
                  <a:uFillTx/>
                  <a:latin typeface="+mn-lt"/>
                  <a:ea typeface="+mn-ea"/>
                  <a:cs typeface="+mn-cs"/>
                  <a:sym typeface="Helvetica"/>
                </a:rPr>
                <a:t>z</a:t>
              </a:r>
              <a:r>
                <a:rPr kumimoji="0" lang="en-US" sz="1400" b="0" i="0" u="none" strike="noStrike" cap="none" spc="0" normalizeH="0" dirty="0">
                  <a:ln>
                    <a:noFill/>
                  </a:ln>
                  <a:solidFill>
                    <a:srgbClr val="000000"/>
                  </a:solidFill>
                  <a:effectLst/>
                  <a:uFillTx/>
                  <a:latin typeface="+mn-lt"/>
                  <a:ea typeface="+mn-ea"/>
                  <a:cs typeface="+mn-cs"/>
                  <a:sym typeface="Helvetica"/>
                </a:rPr>
                <a:t> = 40 </a:t>
              </a:r>
              <a:r>
                <a:rPr kumimoji="0" lang="el-GR" sz="1400" b="0" i="0" u="none" strike="noStrike" cap="none" spc="0" normalizeH="0" dirty="0">
                  <a:ln>
                    <a:noFill/>
                  </a:ln>
                  <a:solidFill>
                    <a:srgbClr val="000000"/>
                  </a:solidFill>
                  <a:effectLst/>
                  <a:uFillTx/>
                  <a:latin typeface="+mn-lt"/>
                  <a:ea typeface="+mn-ea"/>
                  <a:cs typeface="+mn-cs"/>
                  <a:sym typeface="Helvetica"/>
                </a:rPr>
                <a:t>μ</a:t>
              </a:r>
              <a:r>
                <a:rPr kumimoji="0" lang="en-US" sz="1400" b="0" i="0" u="none" strike="noStrike" cap="none" spc="0" normalizeH="0" dirty="0">
                  <a:ln>
                    <a:noFill/>
                  </a:ln>
                  <a:solidFill>
                    <a:srgbClr val="000000"/>
                  </a:solidFill>
                  <a:effectLst/>
                  <a:uFillTx/>
                  <a:latin typeface="+mn-lt"/>
                  <a:ea typeface="+mn-ea"/>
                  <a:cs typeface="+mn-cs"/>
                  <a:sym typeface="Helvetica"/>
                </a:rPr>
                <a:t>m</a:t>
              </a:r>
              <a:endParaRPr kumimoji="0" lang="en-US" sz="1400" b="0" i="0" u="none" strike="noStrike" cap="none" spc="0" normalizeH="0" baseline="0" dirty="0">
                <a:ln>
                  <a:noFill/>
                </a:ln>
                <a:solidFill>
                  <a:srgbClr val="000000"/>
                </a:solidFill>
                <a:effectLst/>
                <a:uFillTx/>
                <a:latin typeface="+mn-lt"/>
                <a:ea typeface="+mn-ea"/>
                <a:cs typeface="+mn-cs"/>
                <a:sym typeface="Helvetica"/>
              </a:endParaRPr>
            </a:p>
          </p:txBody>
        </p:sp>
        <p:sp>
          <p:nvSpPr>
            <p:cNvPr id="14" name="TextBox 13">
              <a:extLst>
                <a:ext uri="{FF2B5EF4-FFF2-40B4-BE49-F238E27FC236}">
                  <a16:creationId xmlns:a16="http://schemas.microsoft.com/office/drawing/2014/main" id="{C61FDF1A-CA74-9C21-CD10-63D7AC14BD2B}"/>
                </a:ext>
              </a:extLst>
            </p:cNvPr>
            <p:cNvSpPr txBox="1"/>
            <p:nvPr/>
          </p:nvSpPr>
          <p:spPr>
            <a:xfrm>
              <a:off x="8156223" y="2391445"/>
              <a:ext cx="897682" cy="287258"/>
            </a:xfrm>
            <a:prstGeom prst="rect">
              <a:avLst/>
            </a:prstGeom>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none" lIns="50800" tIns="50800" rIns="50800" bIns="50800" numCol="1" spcCol="38100" rtlCol="0" anchor="ctr">
              <a:spAutoFit/>
            </a:bodyPr>
            <a:lstStyle/>
            <a:p>
              <a:pPr marL="0" marR="0" indent="0" algn="l" defTabSz="321457" rtl="0" fontAlgn="auto" latinLnBrk="1" hangingPunct="0">
                <a:lnSpc>
                  <a:spcPct val="100000"/>
                </a:lnSpc>
                <a:spcBef>
                  <a:spcPts val="0"/>
                </a:spcBef>
                <a:spcAft>
                  <a:spcPts val="0"/>
                </a:spcAft>
                <a:buClrTx/>
                <a:buSzTx/>
                <a:buFontTx/>
                <a:buNone/>
                <a:tabLst/>
              </a:pPr>
              <a:r>
                <a:rPr kumimoji="0" lang="el-GR" sz="1200" b="0" i="0" u="none" strike="noStrike" cap="none" spc="0" normalizeH="0" baseline="0" dirty="0">
                  <a:ln>
                    <a:noFill/>
                  </a:ln>
                  <a:solidFill>
                    <a:srgbClr val="000000"/>
                  </a:solidFill>
                  <a:effectLst/>
                  <a:uFillTx/>
                  <a:latin typeface="+mn-lt"/>
                  <a:ea typeface="+mn-ea"/>
                  <a:cs typeface="+mn-cs"/>
                  <a:sym typeface="Helvetica"/>
                </a:rPr>
                <a:t>σ</a:t>
              </a:r>
              <a:r>
                <a:rPr kumimoji="0" lang="en-US" sz="1200" b="0" i="0" u="none" strike="noStrike" cap="none" spc="0" normalizeH="0" baseline="-25000" dirty="0">
                  <a:ln>
                    <a:noFill/>
                  </a:ln>
                  <a:solidFill>
                    <a:srgbClr val="000000"/>
                  </a:solidFill>
                  <a:effectLst/>
                  <a:uFillTx/>
                  <a:latin typeface="+mn-lt"/>
                  <a:ea typeface="+mn-ea"/>
                  <a:cs typeface="+mn-cs"/>
                  <a:sym typeface="Helvetica"/>
                </a:rPr>
                <a:t>z</a:t>
              </a:r>
              <a:r>
                <a:rPr kumimoji="0" lang="en-US" sz="1200" b="0" i="0" u="none" strike="noStrike" cap="none" spc="0" normalizeH="0" dirty="0">
                  <a:ln>
                    <a:noFill/>
                  </a:ln>
                  <a:solidFill>
                    <a:srgbClr val="000000"/>
                  </a:solidFill>
                  <a:effectLst/>
                  <a:uFillTx/>
                  <a:latin typeface="+mn-lt"/>
                  <a:ea typeface="+mn-ea"/>
                  <a:cs typeface="+mn-cs"/>
                  <a:sym typeface="Helvetica"/>
                </a:rPr>
                <a:t> = 0.5 </a:t>
              </a:r>
              <a:r>
                <a:rPr kumimoji="0" lang="el-GR" sz="1200" b="0" i="0" u="none" strike="noStrike" cap="none" spc="0" normalizeH="0" dirty="0">
                  <a:ln>
                    <a:noFill/>
                  </a:ln>
                  <a:solidFill>
                    <a:srgbClr val="000000"/>
                  </a:solidFill>
                  <a:effectLst/>
                  <a:uFillTx/>
                  <a:latin typeface="+mn-lt"/>
                  <a:ea typeface="+mn-ea"/>
                  <a:cs typeface="+mn-cs"/>
                  <a:sym typeface="Helvetica"/>
                </a:rPr>
                <a:t>μ</a:t>
              </a:r>
              <a:r>
                <a:rPr kumimoji="0" lang="en-US" sz="1200" b="0" i="0" u="none" strike="noStrike" cap="none" spc="0" normalizeH="0" dirty="0">
                  <a:ln>
                    <a:noFill/>
                  </a:ln>
                  <a:solidFill>
                    <a:srgbClr val="000000"/>
                  </a:solidFill>
                  <a:effectLst/>
                  <a:uFillTx/>
                  <a:latin typeface="+mn-lt"/>
                  <a:ea typeface="+mn-ea"/>
                  <a:cs typeface="+mn-cs"/>
                  <a:sym typeface="Helvetica"/>
                </a:rPr>
                <a:t>m</a:t>
              </a:r>
              <a:endParaRPr kumimoji="0" lang="en-US" sz="1200" b="0" i="0" u="none" strike="noStrike" cap="none" spc="0" normalizeH="0" baseline="0" dirty="0">
                <a:ln>
                  <a:noFill/>
                </a:ln>
                <a:solidFill>
                  <a:srgbClr val="000000"/>
                </a:solidFill>
                <a:effectLst/>
                <a:uFillTx/>
                <a:latin typeface="+mn-lt"/>
                <a:ea typeface="+mn-ea"/>
                <a:cs typeface="+mn-cs"/>
                <a:sym typeface="Helvetica"/>
              </a:endParaRPr>
            </a:p>
          </p:txBody>
        </p:sp>
      </p:grpSp>
    </p:spTree>
    <p:extLst>
      <p:ext uri="{BB962C8B-B14F-4D97-AF65-F5344CB8AC3E}">
        <p14:creationId xmlns:p14="http://schemas.microsoft.com/office/powerpoint/2010/main" val="4174196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A19F18-2687-01E0-9FA1-5D8D9F3013CF}"/>
              </a:ext>
            </a:extLst>
          </p:cNvPr>
          <p:cNvSpPr>
            <a:spLocks noGrp="1"/>
          </p:cNvSpPr>
          <p:nvPr>
            <p:ph type="sldNum" sz="quarter" idx="11"/>
          </p:nvPr>
        </p:nvSpPr>
        <p:spPr/>
        <p:txBody>
          <a:bodyPr/>
          <a:lstStyle/>
          <a:p>
            <a:fld id="{5BD36294-2849-48A8-8531-5354CF3095D2}" type="slidenum">
              <a:rPr lang="en-US" smtClean="0"/>
              <a:pPr/>
              <a:t>19</a:t>
            </a:fld>
            <a:endParaRPr lang="en-US" dirty="0"/>
          </a:p>
        </p:txBody>
      </p:sp>
      <p:sp>
        <p:nvSpPr>
          <p:cNvPr id="3" name="Title 2">
            <a:extLst>
              <a:ext uri="{FF2B5EF4-FFF2-40B4-BE49-F238E27FC236}">
                <a16:creationId xmlns:a16="http://schemas.microsoft.com/office/drawing/2014/main" id="{A9922540-F4E0-526B-FCA1-957FD0316DF6}"/>
              </a:ext>
            </a:extLst>
          </p:cNvPr>
          <p:cNvSpPr>
            <a:spLocks noGrp="1"/>
          </p:cNvSpPr>
          <p:nvPr>
            <p:ph type="title"/>
          </p:nvPr>
        </p:nvSpPr>
        <p:spPr/>
        <p:txBody>
          <a:bodyPr/>
          <a:lstStyle/>
          <a:p>
            <a:r>
              <a:rPr lang="en-US" dirty="0"/>
              <a:t>FACET-II Benchmark Chicane</a:t>
            </a:r>
          </a:p>
        </p:txBody>
      </p:sp>
      <p:pic>
        <p:nvPicPr>
          <p:cNvPr id="4" name="Picture 3">
            <a:extLst>
              <a:ext uri="{FF2B5EF4-FFF2-40B4-BE49-F238E27FC236}">
                <a16:creationId xmlns:a16="http://schemas.microsoft.com/office/drawing/2014/main" id="{8BD27E62-EAFC-43F0-1373-48833FFB2497}"/>
              </a:ext>
            </a:extLst>
          </p:cNvPr>
          <p:cNvPicPr>
            <a:picLocks noChangeAspect="1"/>
          </p:cNvPicPr>
          <p:nvPr/>
        </p:nvPicPr>
        <p:blipFill>
          <a:blip r:embed="rId4"/>
          <a:stretch>
            <a:fillRect/>
          </a:stretch>
        </p:blipFill>
        <p:spPr>
          <a:xfrm>
            <a:off x="7633914" y="2575333"/>
            <a:ext cx="3657600" cy="2743200"/>
          </a:xfrm>
          <a:prstGeom prst="rect">
            <a:avLst/>
          </a:prstGeom>
        </p:spPr>
      </p:pic>
      <p:pic>
        <p:nvPicPr>
          <p:cNvPr id="5" name="test2">
            <a:hlinkClick r:id="" action="ppaction://media"/>
            <a:extLst>
              <a:ext uri="{FF2B5EF4-FFF2-40B4-BE49-F238E27FC236}">
                <a16:creationId xmlns:a16="http://schemas.microsoft.com/office/drawing/2014/main" id="{8350EB80-D6FD-9011-B9CC-5579627EEE5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55705" y="2011440"/>
            <a:ext cx="4645182" cy="3870985"/>
          </a:xfrm>
          <a:prstGeom prst="rect">
            <a:avLst/>
          </a:prstGeom>
        </p:spPr>
      </p:pic>
      <p:sp>
        <p:nvSpPr>
          <p:cNvPr id="6" name="TextBox 5">
            <a:extLst>
              <a:ext uri="{FF2B5EF4-FFF2-40B4-BE49-F238E27FC236}">
                <a16:creationId xmlns:a16="http://schemas.microsoft.com/office/drawing/2014/main" id="{B6440CA5-D47C-F281-3C94-7C65C11D5318}"/>
              </a:ext>
            </a:extLst>
          </p:cNvPr>
          <p:cNvSpPr txBox="1"/>
          <p:nvPr/>
        </p:nvSpPr>
        <p:spPr>
          <a:xfrm>
            <a:off x="322678" y="2835215"/>
            <a:ext cx="1219200"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DFCSR</a:t>
            </a:r>
          </a:p>
        </p:txBody>
      </p:sp>
      <p:sp>
        <p:nvSpPr>
          <p:cNvPr id="7" name="TextBox 6">
            <a:extLst>
              <a:ext uri="{FF2B5EF4-FFF2-40B4-BE49-F238E27FC236}">
                <a16:creationId xmlns:a16="http://schemas.microsoft.com/office/drawing/2014/main" id="{BAFF36D3-D91A-5A9C-1CF8-635CDD77645E}"/>
              </a:ext>
            </a:extLst>
          </p:cNvPr>
          <p:cNvSpPr txBox="1"/>
          <p:nvPr/>
        </p:nvSpPr>
        <p:spPr>
          <a:xfrm>
            <a:off x="290886" y="4788306"/>
            <a:ext cx="1219200" cy="338554"/>
          </a:xfrm>
          <a:prstGeom prst="rect">
            <a:avLst/>
          </a:prstGeom>
          <a:noFill/>
        </p:spPr>
        <p:txBody>
          <a:bodyPr wrap="square" rtlCol="0">
            <a:spAutoFit/>
          </a:bodyPr>
          <a:lstStyle/>
          <a:p>
            <a:r>
              <a:rPr lang="en-US" sz="1600" dirty="0" err="1">
                <a:latin typeface="Times New Roman" panose="02020603050405020304" pitchFamily="18" charset="0"/>
                <a:cs typeface="Times New Roman" panose="02020603050405020304" pitchFamily="18" charset="0"/>
              </a:rPr>
              <a:t>CSRtrack</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588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076E06-C4F3-F910-FD5A-2A2261B5FB0F}"/>
              </a:ext>
            </a:extLst>
          </p:cNvPr>
          <p:cNvSpPr>
            <a:spLocks noGrp="1"/>
          </p:cNvSpPr>
          <p:nvPr>
            <p:ph type="sldNum" sz="quarter" idx="11"/>
          </p:nvPr>
        </p:nvSpPr>
        <p:spPr/>
        <p:txBody>
          <a:bodyPr/>
          <a:lstStyle/>
          <a:p>
            <a:fld id="{5BD36294-2849-48A8-8531-5354CF3095D2}" type="slidenum">
              <a:rPr lang="en-US" smtClean="0"/>
              <a:pPr/>
              <a:t>20</a:t>
            </a:fld>
            <a:endParaRPr lang="en-US" dirty="0"/>
          </a:p>
        </p:txBody>
      </p:sp>
      <p:sp>
        <p:nvSpPr>
          <p:cNvPr id="3" name="Title 2">
            <a:extLst>
              <a:ext uri="{FF2B5EF4-FFF2-40B4-BE49-F238E27FC236}">
                <a16:creationId xmlns:a16="http://schemas.microsoft.com/office/drawing/2014/main" id="{0DD31132-EB51-E5CE-C7EC-24B39ED155FB}"/>
              </a:ext>
            </a:extLst>
          </p:cNvPr>
          <p:cNvSpPr>
            <a:spLocks noGrp="1"/>
          </p:cNvSpPr>
          <p:nvPr>
            <p:ph type="title"/>
          </p:nvPr>
        </p:nvSpPr>
        <p:spPr/>
        <p:txBody>
          <a:bodyPr/>
          <a:lstStyle/>
          <a:p>
            <a:r>
              <a:rPr lang="en-US" dirty="0"/>
              <a:t>Outline</a:t>
            </a:r>
          </a:p>
        </p:txBody>
      </p:sp>
      <p:sp>
        <p:nvSpPr>
          <p:cNvPr id="4" name="TextBox 3">
            <a:extLst>
              <a:ext uri="{FF2B5EF4-FFF2-40B4-BE49-F238E27FC236}">
                <a16:creationId xmlns:a16="http://schemas.microsoft.com/office/drawing/2014/main" id="{5965F30C-2F3B-88AF-48CC-EE14BCB7E846}"/>
              </a:ext>
            </a:extLst>
          </p:cNvPr>
          <p:cNvSpPr txBox="1"/>
          <p:nvPr/>
        </p:nvSpPr>
        <p:spPr>
          <a:xfrm>
            <a:off x="1371599" y="1285875"/>
            <a:ext cx="8829675" cy="4832092"/>
          </a:xfrm>
          <a:prstGeom prst="rect">
            <a:avLst/>
          </a:prstGeom>
          <a:noFill/>
        </p:spPr>
        <p:txBody>
          <a:bodyPr wrap="square" rtlCol="0">
            <a:spAutoFit/>
          </a:bodyPr>
          <a:lstStyle/>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CSR Model and Algorithm</a:t>
            </a:r>
          </a:p>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Benchmarks</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Dipole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Berlin Benchmark Chicane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FACET-II Benchmark Chicane</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latin typeface="+mj-lt"/>
                <a:cs typeface="Times New Roman" panose="02020603050405020304" pitchFamily="18" charset="0"/>
              </a:rPr>
              <a:t>Computational Efficiency</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An Example of Using Our Open-sourced Codes</a:t>
            </a:r>
          </a:p>
        </p:txBody>
      </p:sp>
    </p:spTree>
    <p:extLst>
      <p:ext uri="{BB962C8B-B14F-4D97-AF65-F5344CB8AC3E}">
        <p14:creationId xmlns:p14="http://schemas.microsoft.com/office/powerpoint/2010/main" val="2370735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1B39F3-9ADC-7482-488F-29FD43928F3F}"/>
              </a:ext>
            </a:extLst>
          </p:cNvPr>
          <p:cNvSpPr>
            <a:spLocks noGrp="1"/>
          </p:cNvSpPr>
          <p:nvPr>
            <p:ph type="sldNum" sz="quarter" idx="11"/>
          </p:nvPr>
        </p:nvSpPr>
        <p:spPr/>
        <p:txBody>
          <a:bodyPr/>
          <a:lstStyle/>
          <a:p>
            <a:fld id="{5BD36294-2849-48A8-8531-5354CF3095D2}" type="slidenum">
              <a:rPr lang="en-US" smtClean="0"/>
              <a:pPr/>
              <a:t>21</a:t>
            </a:fld>
            <a:endParaRPr lang="en-US" dirty="0"/>
          </a:p>
        </p:txBody>
      </p:sp>
      <p:sp>
        <p:nvSpPr>
          <p:cNvPr id="3" name="Title 2">
            <a:extLst>
              <a:ext uri="{FF2B5EF4-FFF2-40B4-BE49-F238E27FC236}">
                <a16:creationId xmlns:a16="http://schemas.microsoft.com/office/drawing/2014/main" id="{8207050E-5811-54FD-88BC-956302E21C03}"/>
              </a:ext>
            </a:extLst>
          </p:cNvPr>
          <p:cNvSpPr>
            <a:spLocks noGrp="1"/>
          </p:cNvSpPr>
          <p:nvPr>
            <p:ph type="title"/>
          </p:nvPr>
        </p:nvSpPr>
        <p:spPr/>
        <p:txBody>
          <a:bodyPr/>
          <a:lstStyle/>
          <a:p>
            <a:r>
              <a:rPr lang="en-US" dirty="0"/>
              <a:t>Computational Efficiency</a:t>
            </a:r>
          </a:p>
        </p:txBody>
      </p:sp>
      <p:pic>
        <p:nvPicPr>
          <p:cNvPr id="4" name="Picture 3">
            <a:extLst>
              <a:ext uri="{FF2B5EF4-FFF2-40B4-BE49-F238E27FC236}">
                <a16:creationId xmlns:a16="http://schemas.microsoft.com/office/drawing/2014/main" id="{861AC3EB-AF8E-CE84-2339-3656BD74FDBE}"/>
              </a:ext>
            </a:extLst>
          </p:cNvPr>
          <p:cNvPicPr>
            <a:picLocks noChangeAspect="1"/>
          </p:cNvPicPr>
          <p:nvPr/>
        </p:nvPicPr>
        <p:blipFill>
          <a:blip r:embed="rId2"/>
          <a:stretch>
            <a:fillRect/>
          </a:stretch>
        </p:blipFill>
        <p:spPr>
          <a:xfrm>
            <a:off x="1817144" y="4346434"/>
            <a:ext cx="3109974" cy="2332481"/>
          </a:xfrm>
          <a:prstGeom prst="rect">
            <a:avLst/>
          </a:prstGeom>
        </p:spPr>
      </p:pic>
      <p:pic>
        <p:nvPicPr>
          <p:cNvPr id="8" name="Picture 7">
            <a:extLst>
              <a:ext uri="{FF2B5EF4-FFF2-40B4-BE49-F238E27FC236}">
                <a16:creationId xmlns:a16="http://schemas.microsoft.com/office/drawing/2014/main" id="{069B4836-4CBA-87F9-A9C5-5BE8B2DAD236}"/>
              </a:ext>
            </a:extLst>
          </p:cNvPr>
          <p:cNvPicPr>
            <a:picLocks noChangeAspect="1"/>
          </p:cNvPicPr>
          <p:nvPr/>
        </p:nvPicPr>
        <p:blipFill>
          <a:blip r:embed="rId3"/>
          <a:stretch>
            <a:fillRect/>
          </a:stretch>
        </p:blipFill>
        <p:spPr>
          <a:xfrm>
            <a:off x="1515870" y="1214968"/>
            <a:ext cx="3930650" cy="2947988"/>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20B125E-887D-4A7A-1835-BC1983064A73}"/>
                  </a:ext>
                </a:extLst>
              </p:cNvPr>
              <p:cNvSpPr txBox="1"/>
              <p:nvPr/>
            </p:nvSpPr>
            <p:spPr>
              <a:xfrm>
                <a:off x="6309960" y="1745883"/>
                <a:ext cx="4936222" cy="943079"/>
              </a:xfrm>
              <a:prstGeom prst="rect">
                <a:avLst/>
              </a:prstGeom>
              <a:noFill/>
            </p:spPr>
            <p:txBody>
              <a:bodyPr wrap="square" rtlCol="0">
                <a:spAutoFit/>
              </a:bodyPr>
              <a:lstStyle/>
              <a:p>
                <a:pPr/>
                <a14:m>
                  <m:oMathPara xmlns:m="http://schemas.openxmlformats.org/officeDocument/2006/math">
                    <m:oMathParaPr>
                      <m:jc m:val="left"/>
                    </m:oMathParaPr>
                    <m:oMath>
                      <m:r>
                        <a:rPr lang="en-US" sz="1600" b="0" i="1" smtClean="0">
                          <a:latin typeface="Cambria Math" panose="02040503050406030204" pitchFamily="18" charset="0"/>
                        </a:rPr>
                        <m:t>𝑇</m:t>
                      </m:r>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𝑝𝑎𝑟𝑡</m:t>
                          </m:r>
                        </m:sub>
                      </m:sSub>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𝑑𝑒𝑝𝑜𝑠𝑖𝑡</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𝑎𝑝𝑝𝑙𝑦</m:t>
                              </m:r>
                              <m:r>
                                <a:rPr lang="en-US" sz="1600" b="0" i="1" smtClean="0">
                                  <a:latin typeface="Cambria Math" panose="02040503050406030204" pitchFamily="18" charset="0"/>
                                </a:rPr>
                                <m:t> </m:t>
                              </m:r>
                              <m:r>
                                <a:rPr lang="en-US" sz="1600" b="0" i="1" smtClean="0">
                                  <a:latin typeface="Cambria Math" panose="02040503050406030204" pitchFamily="18" charset="0"/>
                                </a:rPr>
                                <m:t>𝑓𝑖𝑒𝑙𝑑</m:t>
                              </m:r>
                            </m:sub>
                          </m:sSub>
                        </m:e>
                      </m:d>
                    </m:oMath>
                  </m:oMathPara>
                </a14:m>
                <a:endParaRPr lang="en-US" sz="1600" b="0" i="1" dirty="0">
                  <a:latin typeface="Cambria Math" panose="02040503050406030204" pitchFamily="18" charset="0"/>
                </a:endParaRPr>
              </a:p>
              <a:p>
                <a:pPr/>
                <a14:m>
                  <m:oMathPara xmlns:m="http://schemas.openxmlformats.org/officeDocument/2006/math">
                    <m:oMathParaPr>
                      <m:jc m:val="left"/>
                    </m:oMathParaPr>
                    <m:oMath>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𝑥</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𝑦</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𝑚𝑒𝑠ℎ</m:t>
                          </m:r>
                        </m:sub>
                      </m:sSub>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𝑖𝑛𝑡𝑒𝑟𝑝</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𝑖𝑛𝑡𝑒𝑔𝑟𝑎𝑙</m:t>
                              </m:r>
                            </m:sub>
                          </m:sSub>
                        </m:e>
                      </m:d>
                      <m:r>
                        <a:rPr lang="en-US" sz="1600" b="0" i="1" smtClean="0">
                          <a:latin typeface="Cambria Math" panose="02040503050406030204" pitchFamily="18" charset="0"/>
                        </a:rPr>
                        <m:t> </m:t>
                      </m:r>
                    </m:oMath>
                  </m:oMathPara>
                </a14:m>
                <a:endParaRPr lang="en-US" sz="1600" b="0" i="1" dirty="0">
                  <a:latin typeface="Cambria Math" panose="02040503050406030204" pitchFamily="18" charset="0"/>
                </a:endParaRPr>
              </a:p>
              <a:p>
                <a:r>
                  <a:rPr lang="en-US" sz="1600" b="0" dirty="0"/>
                  <a:t>   </a:t>
                </a:r>
                <a14:m>
                  <m:oMath xmlns:m="http://schemas.openxmlformats.org/officeDocument/2006/math">
                    <m:r>
                      <a:rPr lang="en-US" sz="1600" b="0" i="1" smtClean="0">
                        <a:latin typeface="Cambria Math" panose="02040503050406030204" pitchFamily="18" charset="0"/>
                      </a:rPr>
                      <m:t>~ </m:t>
                    </m:r>
                    <m:r>
                      <a:rPr lang="en-US" sz="1600" b="0" i="1" smtClean="0">
                        <a:latin typeface="Cambria Math" panose="02040503050406030204" pitchFamily="18" charset="0"/>
                      </a:rPr>
                      <m:t>𝑂</m:t>
                    </m:r>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𝑝𝑎𝑟𝑡</m:t>
                            </m:r>
                          </m:sub>
                        </m:sSub>
                      </m:e>
                    </m:d>
                    <m:r>
                      <a:rPr lang="en-US" sz="1600" b="0" i="1" smtClean="0">
                        <a:latin typeface="Cambria Math" panose="02040503050406030204" pitchFamily="18" charset="0"/>
                      </a:rPr>
                      <m:t>+</m:t>
                    </m:r>
                    <m:r>
                      <a:rPr lang="en-US" sz="1600" b="0" i="1" smtClean="0">
                        <a:latin typeface="Cambria Math" panose="02040503050406030204" pitchFamily="18" charset="0"/>
                      </a:rPr>
                      <m:t>𝑂</m:t>
                    </m:r>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𝑥</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𝑦</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𝑚𝑒𝑠ℎ</m:t>
                        </m:r>
                      </m:sub>
                    </m:sSub>
                    <m:r>
                      <a:rPr lang="en-US" sz="1600" b="0" i="1" smtClean="0">
                        <a:latin typeface="Cambria Math" panose="02040503050406030204" pitchFamily="18" charset="0"/>
                      </a:rPr>
                      <m:t>)</m:t>
                    </m:r>
                  </m:oMath>
                </a14:m>
                <a:endParaRPr lang="en-US" sz="1600" b="0" dirty="0"/>
              </a:p>
            </p:txBody>
          </p:sp>
        </mc:Choice>
        <mc:Fallback xmlns="">
          <p:sp>
            <p:nvSpPr>
              <p:cNvPr id="9" name="TextBox 8">
                <a:extLst>
                  <a:ext uri="{FF2B5EF4-FFF2-40B4-BE49-F238E27FC236}">
                    <a16:creationId xmlns:a16="http://schemas.microsoft.com/office/drawing/2014/main" id="{120B125E-887D-4A7A-1835-BC1983064A73}"/>
                  </a:ext>
                </a:extLst>
              </p:cNvPr>
              <p:cNvSpPr txBox="1">
                <a:spLocks noRot="1" noChangeAspect="1" noMove="1" noResize="1" noEditPoints="1" noAdjustHandles="1" noChangeArrowheads="1" noChangeShapeType="1" noTextEdit="1"/>
              </p:cNvSpPr>
              <p:nvPr/>
            </p:nvSpPr>
            <p:spPr>
              <a:xfrm>
                <a:off x="6309960" y="1745883"/>
                <a:ext cx="4936222" cy="943079"/>
              </a:xfrm>
              <a:prstGeom prst="rect">
                <a:avLst/>
              </a:prstGeom>
              <a:blipFill>
                <a:blip r:embed="rId5"/>
                <a:stretch>
                  <a:fillRect b="-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8336181-032F-72AB-9C10-5499C7F395F1}"/>
                  </a:ext>
                </a:extLst>
              </p:cNvPr>
              <p:cNvSpPr txBox="1"/>
              <p:nvPr/>
            </p:nvSpPr>
            <p:spPr>
              <a:xfrm>
                <a:off x="6309960" y="3120550"/>
                <a:ext cx="4191000" cy="616900"/>
              </a:xfrm>
              <a:prstGeom prst="rect">
                <a:avLst/>
              </a:prstGeom>
              <a:noFill/>
            </p:spPr>
            <p:txBody>
              <a:bodyPr wrap="square" rtlCol="0">
                <a:spAutoFit/>
              </a:bodyPr>
              <a:lstStyle/>
              <a:p>
                <a:pPr/>
                <a14:m>
                  <m:oMathPara xmlns:m="http://schemas.openxmlformats.org/officeDocument/2006/math">
                    <m:oMathParaPr>
                      <m:jc m:val="left"/>
                    </m:oMathParaPr>
                    <m:oMath>
                      <m:r>
                        <a:rPr lang="en-US" sz="1600" b="0" i="1" smtClean="0">
                          <a:latin typeface="Cambria Math" panose="02040503050406030204" pitchFamily="18" charset="0"/>
                        </a:rPr>
                        <m:t>𝑀𝑒𝑚𝑜𝑟𝑦</m:t>
                      </m:r>
                      <m:r>
                        <a:rPr lang="en-US" sz="1600" b="0" i="1" smtClean="0">
                          <a:latin typeface="Cambria Math" panose="02040503050406030204" pitchFamily="18" charset="0"/>
                        </a:rPr>
                        <m:t> </m:t>
                      </m:r>
                      <m:r>
                        <a:rPr lang="en-US" sz="1600" b="0" i="1" smtClean="0">
                          <a:latin typeface="Cambria Math" panose="02040503050406030204" pitchFamily="18" charset="0"/>
                        </a:rPr>
                        <m:t>𝑒𝑠𝑡𝑖𝑚𝑎𝑡𝑒</m:t>
                      </m:r>
                      <m:r>
                        <a:rPr lang="en-US" sz="1600" b="0" i="1" smtClean="0">
                          <a:latin typeface="Cambria Math" panose="02040503050406030204" pitchFamily="18" charset="0"/>
                        </a:rPr>
                        <m:t>:</m:t>
                      </m:r>
                    </m:oMath>
                  </m:oMathPara>
                </a14:m>
                <a:endParaRPr lang="en-US" sz="1600" b="0" i="1" dirty="0">
                  <a:latin typeface="Cambria Math" panose="02040503050406030204" pitchFamily="18" charset="0"/>
                </a:endParaRPr>
              </a:p>
              <a:p>
                <a:pPr/>
                <a14:m>
                  <m:oMathPara xmlns:m="http://schemas.openxmlformats.org/officeDocument/2006/math">
                    <m:o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𝑁</m:t>
                          </m:r>
                        </m:e>
                        <m:sub>
                          <m:r>
                            <a:rPr lang="en-US" sz="1600" b="0" i="1" smtClean="0">
                              <a:latin typeface="Cambria Math" panose="02040503050406030204" pitchFamily="18" charset="0"/>
                            </a:rPr>
                            <m:t>ℎ𝑖𝑠𝑡</m:t>
                          </m:r>
                        </m:sub>
                        <m:sup>
                          <m:r>
                            <a:rPr lang="en-US" sz="1600" b="0" i="1" smtClean="0">
                              <a:latin typeface="Cambria Math" panose="02040503050406030204" pitchFamily="18" charset="0"/>
                            </a:rPr>
                            <m:t>2</m:t>
                          </m:r>
                        </m:sup>
                      </m:sSubSup>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𝑁</m:t>
                          </m:r>
                        </m:e>
                        <m:sub>
                          <m:r>
                            <a:rPr lang="en-US" sz="1600" b="0" i="1" smtClean="0">
                              <a:latin typeface="Cambria Math" panose="02040503050406030204" pitchFamily="18" charset="0"/>
                            </a:rPr>
                            <m:t>𝑠𝑡𝑒𝑝𝑠</m:t>
                          </m:r>
                        </m:sub>
                      </m:sSub>
                      <m:r>
                        <a:rPr lang="en-US" sz="1600" b="0" i="1" smtClean="0">
                          <a:latin typeface="Cambria Math" panose="02040503050406030204" pitchFamily="18" charset="0"/>
                        </a:rPr>
                        <m:t> ~ </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200</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×100 ~ 32</m:t>
                      </m:r>
                      <m:r>
                        <a:rPr lang="en-US" sz="1600" b="0" i="1" smtClean="0">
                          <a:latin typeface="Cambria Math" panose="02040503050406030204" pitchFamily="18" charset="0"/>
                        </a:rPr>
                        <m:t>𝑀𝐵</m:t>
                      </m:r>
                    </m:oMath>
                  </m:oMathPara>
                </a14:m>
                <a:endParaRPr lang="en-US" sz="1600" dirty="0"/>
              </a:p>
            </p:txBody>
          </p:sp>
        </mc:Choice>
        <mc:Fallback xmlns="">
          <p:sp>
            <p:nvSpPr>
              <p:cNvPr id="10" name="TextBox 9">
                <a:extLst>
                  <a:ext uri="{FF2B5EF4-FFF2-40B4-BE49-F238E27FC236}">
                    <a16:creationId xmlns:a16="http://schemas.microsoft.com/office/drawing/2014/main" id="{98336181-032F-72AB-9C10-5499C7F395F1}"/>
                  </a:ext>
                </a:extLst>
              </p:cNvPr>
              <p:cNvSpPr txBox="1">
                <a:spLocks noRot="1" noChangeAspect="1" noMove="1" noResize="1" noEditPoints="1" noAdjustHandles="1" noChangeArrowheads="1" noChangeShapeType="1" noTextEdit="1"/>
              </p:cNvSpPr>
              <p:nvPr/>
            </p:nvSpPr>
            <p:spPr>
              <a:xfrm>
                <a:off x="6309960" y="3120550"/>
                <a:ext cx="4191000" cy="616900"/>
              </a:xfrm>
              <a:prstGeom prst="rect">
                <a:avLst/>
              </a:prstGeom>
              <a:blipFill>
                <a:blip r:embed="rId6"/>
                <a:stretch>
                  <a:fillRect b="-2970"/>
                </a:stretch>
              </a:blipFill>
            </p:spPr>
            <p:txBody>
              <a:bodyPr/>
              <a:lstStyle/>
              <a:p>
                <a:r>
                  <a:rPr lang="en-US">
                    <a:noFill/>
                  </a:rPr>
                  <a:t> </a:t>
                </a:r>
              </a:p>
            </p:txBody>
          </p:sp>
        </mc:Fallback>
      </mc:AlternateContent>
    </p:spTree>
    <p:extLst>
      <p:ext uri="{BB962C8B-B14F-4D97-AF65-F5344CB8AC3E}">
        <p14:creationId xmlns:p14="http://schemas.microsoft.com/office/powerpoint/2010/main" val="3591528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076E06-C4F3-F910-FD5A-2A2261B5FB0F}"/>
              </a:ext>
            </a:extLst>
          </p:cNvPr>
          <p:cNvSpPr>
            <a:spLocks noGrp="1"/>
          </p:cNvSpPr>
          <p:nvPr>
            <p:ph type="sldNum" sz="quarter" idx="11"/>
          </p:nvPr>
        </p:nvSpPr>
        <p:spPr/>
        <p:txBody>
          <a:bodyPr/>
          <a:lstStyle/>
          <a:p>
            <a:fld id="{5BD36294-2849-48A8-8531-5354CF3095D2}" type="slidenum">
              <a:rPr lang="en-US" smtClean="0"/>
              <a:pPr/>
              <a:t>22</a:t>
            </a:fld>
            <a:endParaRPr lang="en-US" dirty="0"/>
          </a:p>
        </p:txBody>
      </p:sp>
      <p:sp>
        <p:nvSpPr>
          <p:cNvPr id="3" name="Title 2">
            <a:extLst>
              <a:ext uri="{FF2B5EF4-FFF2-40B4-BE49-F238E27FC236}">
                <a16:creationId xmlns:a16="http://schemas.microsoft.com/office/drawing/2014/main" id="{0DD31132-EB51-E5CE-C7EC-24B39ED155FB}"/>
              </a:ext>
            </a:extLst>
          </p:cNvPr>
          <p:cNvSpPr>
            <a:spLocks noGrp="1"/>
          </p:cNvSpPr>
          <p:nvPr>
            <p:ph type="title"/>
          </p:nvPr>
        </p:nvSpPr>
        <p:spPr/>
        <p:txBody>
          <a:bodyPr/>
          <a:lstStyle/>
          <a:p>
            <a:r>
              <a:rPr lang="en-US" dirty="0"/>
              <a:t>Outline</a:t>
            </a:r>
          </a:p>
        </p:txBody>
      </p:sp>
      <p:sp>
        <p:nvSpPr>
          <p:cNvPr id="4" name="TextBox 3">
            <a:extLst>
              <a:ext uri="{FF2B5EF4-FFF2-40B4-BE49-F238E27FC236}">
                <a16:creationId xmlns:a16="http://schemas.microsoft.com/office/drawing/2014/main" id="{5965F30C-2F3B-88AF-48CC-EE14BCB7E846}"/>
              </a:ext>
            </a:extLst>
          </p:cNvPr>
          <p:cNvSpPr txBox="1"/>
          <p:nvPr/>
        </p:nvSpPr>
        <p:spPr>
          <a:xfrm>
            <a:off x="1371599" y="1285875"/>
            <a:ext cx="8829675" cy="4832092"/>
          </a:xfrm>
          <a:prstGeom prst="rect">
            <a:avLst/>
          </a:prstGeom>
          <a:noFill/>
        </p:spPr>
        <p:txBody>
          <a:bodyPr wrap="square" rtlCol="0">
            <a:spAutoFit/>
          </a:bodyPr>
          <a:lstStyle/>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CSR Model and Algorithm</a:t>
            </a:r>
          </a:p>
          <a:p>
            <a:endParaRPr lang="en-US" sz="2800" dirty="0">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Benchmarks</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Dipole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Berlin Benchmark Chicane</a:t>
            </a:r>
          </a:p>
          <a:p>
            <a:pPr marL="742950" lvl="1"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FACET-II Benchmark Chicane</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solidFill>
                  <a:schemeClr val="bg1">
                    <a:lumMod val="65000"/>
                  </a:schemeClr>
                </a:solidFill>
                <a:latin typeface="+mj-lt"/>
                <a:cs typeface="Times New Roman" panose="02020603050405020304" pitchFamily="18" charset="0"/>
              </a:rPr>
              <a:t>Computational Efficiency</a:t>
            </a:r>
          </a:p>
          <a:p>
            <a:pPr marL="285750" indent="-285750">
              <a:buFont typeface="Arial" panose="020B0604020202020204" pitchFamily="34" charset="0"/>
              <a:buChar char="•"/>
            </a:pPr>
            <a:endParaRPr lang="en-US" sz="2800" dirty="0">
              <a:solidFill>
                <a:schemeClr val="bg1">
                  <a:lumMod val="65000"/>
                </a:schemeClr>
              </a:solidFill>
              <a:latin typeface="+mj-lt"/>
              <a:cs typeface="Times New Roman" panose="02020603050405020304" pitchFamily="18" charset="0"/>
            </a:endParaRPr>
          </a:p>
          <a:p>
            <a:pPr marL="285750" indent="-285750">
              <a:buFont typeface="Arial" panose="020B0604020202020204" pitchFamily="34" charset="0"/>
              <a:buChar char="•"/>
            </a:pPr>
            <a:r>
              <a:rPr lang="en-US" sz="2800" dirty="0">
                <a:latin typeface="+mj-lt"/>
                <a:cs typeface="Times New Roman" panose="02020603050405020304" pitchFamily="18" charset="0"/>
              </a:rPr>
              <a:t>An Example of Using Our Open-sourced Codes</a:t>
            </a:r>
          </a:p>
        </p:txBody>
      </p:sp>
    </p:spTree>
    <p:extLst>
      <p:ext uri="{BB962C8B-B14F-4D97-AF65-F5344CB8AC3E}">
        <p14:creationId xmlns:p14="http://schemas.microsoft.com/office/powerpoint/2010/main" val="1609305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CC065A-8157-3134-DD1A-7C59351903E7}"/>
              </a:ext>
            </a:extLst>
          </p:cNvPr>
          <p:cNvSpPr>
            <a:spLocks noGrp="1"/>
          </p:cNvSpPr>
          <p:nvPr>
            <p:ph type="sldNum" sz="quarter" idx="11"/>
          </p:nvPr>
        </p:nvSpPr>
        <p:spPr/>
        <p:txBody>
          <a:bodyPr/>
          <a:lstStyle/>
          <a:p>
            <a:fld id="{5BD36294-2849-48A8-8531-5354CF3095D2}" type="slidenum">
              <a:rPr lang="en-US" smtClean="0"/>
              <a:pPr/>
              <a:t>23</a:t>
            </a:fld>
            <a:endParaRPr lang="en-US" dirty="0"/>
          </a:p>
        </p:txBody>
      </p:sp>
      <p:sp>
        <p:nvSpPr>
          <p:cNvPr id="3" name="Title 2">
            <a:extLst>
              <a:ext uri="{FF2B5EF4-FFF2-40B4-BE49-F238E27FC236}">
                <a16:creationId xmlns:a16="http://schemas.microsoft.com/office/drawing/2014/main" id="{B39EF4BC-E6E6-6EFF-BCFC-0F133F686434}"/>
              </a:ext>
            </a:extLst>
          </p:cNvPr>
          <p:cNvSpPr>
            <a:spLocks noGrp="1"/>
          </p:cNvSpPr>
          <p:nvPr>
            <p:ph type="title"/>
          </p:nvPr>
        </p:nvSpPr>
        <p:spPr/>
        <p:txBody>
          <a:bodyPr/>
          <a:lstStyle/>
          <a:p>
            <a:r>
              <a:rPr lang="en-US" dirty="0"/>
              <a:t>Open-sourced, user-friendly codes</a:t>
            </a:r>
          </a:p>
        </p:txBody>
      </p:sp>
      <p:sp>
        <p:nvSpPr>
          <p:cNvPr id="5" name="TextBox 4">
            <a:extLst>
              <a:ext uri="{FF2B5EF4-FFF2-40B4-BE49-F238E27FC236}">
                <a16:creationId xmlns:a16="http://schemas.microsoft.com/office/drawing/2014/main" id="{ADA0D0E5-63D6-2350-AE65-DECBBABEB856}"/>
              </a:ext>
            </a:extLst>
          </p:cNvPr>
          <p:cNvSpPr txBox="1"/>
          <p:nvPr/>
        </p:nvSpPr>
        <p:spPr>
          <a:xfrm>
            <a:off x="443980" y="1572063"/>
            <a:ext cx="9411718"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Open-sourced codes in Python</a:t>
            </a:r>
          </a:p>
        </p:txBody>
      </p:sp>
      <p:sp>
        <p:nvSpPr>
          <p:cNvPr id="8" name="TextBox 7">
            <a:extLst>
              <a:ext uri="{FF2B5EF4-FFF2-40B4-BE49-F238E27FC236}">
                <a16:creationId xmlns:a16="http://schemas.microsoft.com/office/drawing/2014/main" id="{FE3A4822-BB19-2555-DF71-9927C2BB633F}"/>
              </a:ext>
            </a:extLst>
          </p:cNvPr>
          <p:cNvSpPr txBox="1"/>
          <p:nvPr/>
        </p:nvSpPr>
        <p:spPr>
          <a:xfrm>
            <a:off x="443980" y="2742998"/>
            <a:ext cx="7870167"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Input defined by human-readable </a:t>
            </a:r>
            <a:r>
              <a:rPr lang="en-US" sz="2400" dirty="0" err="1"/>
              <a:t>yaml</a:t>
            </a:r>
            <a:r>
              <a:rPr lang="en-US" sz="2400" dirty="0"/>
              <a:t> files</a:t>
            </a:r>
          </a:p>
        </p:txBody>
      </p:sp>
      <p:pic>
        <p:nvPicPr>
          <p:cNvPr id="12" name="Picture 11">
            <a:extLst>
              <a:ext uri="{FF2B5EF4-FFF2-40B4-BE49-F238E27FC236}">
                <a16:creationId xmlns:a16="http://schemas.microsoft.com/office/drawing/2014/main" id="{1F8CB586-928F-125D-6015-04874C5CF169}"/>
              </a:ext>
            </a:extLst>
          </p:cNvPr>
          <p:cNvPicPr>
            <a:picLocks noChangeAspect="1"/>
          </p:cNvPicPr>
          <p:nvPr/>
        </p:nvPicPr>
        <p:blipFill rotWithShape="1">
          <a:blip r:embed="rId2"/>
          <a:srcRect b="43474"/>
          <a:stretch/>
        </p:blipFill>
        <p:spPr>
          <a:xfrm>
            <a:off x="475363" y="3646695"/>
            <a:ext cx="2718654" cy="2349621"/>
          </a:xfrm>
          <a:prstGeom prst="rect">
            <a:avLst/>
          </a:prstGeom>
        </p:spPr>
      </p:pic>
      <p:sp>
        <p:nvSpPr>
          <p:cNvPr id="19" name="TextBox 18">
            <a:extLst>
              <a:ext uri="{FF2B5EF4-FFF2-40B4-BE49-F238E27FC236}">
                <a16:creationId xmlns:a16="http://schemas.microsoft.com/office/drawing/2014/main" id="{49A48659-B34E-A064-5659-51E91BC238DE}"/>
              </a:ext>
            </a:extLst>
          </p:cNvPr>
          <p:cNvSpPr txBox="1"/>
          <p:nvPr/>
        </p:nvSpPr>
        <p:spPr>
          <a:xfrm>
            <a:off x="688692" y="3277363"/>
            <a:ext cx="2473942" cy="369332"/>
          </a:xfrm>
          <a:prstGeom prst="rect">
            <a:avLst/>
          </a:prstGeom>
          <a:noFill/>
        </p:spPr>
        <p:txBody>
          <a:bodyPr wrap="square" rtlCol="0">
            <a:spAutoFit/>
          </a:bodyPr>
          <a:lstStyle/>
          <a:p>
            <a:r>
              <a:rPr lang="en-US" dirty="0">
                <a:solidFill>
                  <a:schemeClr val="bg2"/>
                </a:solidFill>
              </a:rPr>
              <a:t>input/</a:t>
            </a:r>
            <a:r>
              <a:rPr lang="en-US" dirty="0" err="1">
                <a:solidFill>
                  <a:schemeClr val="bg2"/>
                </a:solidFill>
              </a:rPr>
              <a:t>init_beam.yaml</a:t>
            </a:r>
            <a:endParaRPr lang="en-US" dirty="0">
              <a:solidFill>
                <a:schemeClr val="bg2"/>
              </a:solidFill>
            </a:endParaRPr>
          </a:p>
        </p:txBody>
      </p:sp>
      <p:sp>
        <p:nvSpPr>
          <p:cNvPr id="20" name="TextBox 19">
            <a:extLst>
              <a:ext uri="{FF2B5EF4-FFF2-40B4-BE49-F238E27FC236}">
                <a16:creationId xmlns:a16="http://schemas.microsoft.com/office/drawing/2014/main" id="{69231225-E2CC-10A3-6346-0D9ED96DA656}"/>
              </a:ext>
            </a:extLst>
          </p:cNvPr>
          <p:cNvSpPr txBox="1"/>
          <p:nvPr/>
        </p:nvSpPr>
        <p:spPr>
          <a:xfrm>
            <a:off x="3999636" y="3243345"/>
            <a:ext cx="2473942" cy="369332"/>
          </a:xfrm>
          <a:prstGeom prst="rect">
            <a:avLst/>
          </a:prstGeom>
          <a:noFill/>
        </p:spPr>
        <p:txBody>
          <a:bodyPr wrap="square" rtlCol="0">
            <a:spAutoFit/>
          </a:bodyPr>
          <a:lstStyle/>
          <a:p>
            <a:r>
              <a:rPr lang="en-US" dirty="0">
                <a:solidFill>
                  <a:schemeClr val="bg2"/>
                </a:solidFill>
              </a:rPr>
              <a:t>input/</a:t>
            </a:r>
            <a:r>
              <a:rPr lang="en-US" dirty="0" err="1">
                <a:solidFill>
                  <a:schemeClr val="bg2"/>
                </a:solidFill>
              </a:rPr>
              <a:t>lattice.yaml</a:t>
            </a:r>
            <a:endParaRPr lang="en-US" dirty="0">
              <a:solidFill>
                <a:schemeClr val="bg2"/>
              </a:solidFill>
            </a:endParaRPr>
          </a:p>
        </p:txBody>
      </p:sp>
      <p:sp>
        <p:nvSpPr>
          <p:cNvPr id="23" name="TextBox 22">
            <a:extLst>
              <a:ext uri="{FF2B5EF4-FFF2-40B4-BE49-F238E27FC236}">
                <a16:creationId xmlns:a16="http://schemas.microsoft.com/office/drawing/2014/main" id="{34119632-C8F3-B0BA-176C-060BDD0C7623}"/>
              </a:ext>
            </a:extLst>
          </p:cNvPr>
          <p:cNvSpPr txBox="1"/>
          <p:nvPr/>
        </p:nvSpPr>
        <p:spPr>
          <a:xfrm>
            <a:off x="7499063" y="2705436"/>
            <a:ext cx="4347713"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Single core or MPI parallel</a:t>
            </a:r>
          </a:p>
        </p:txBody>
      </p:sp>
      <p:pic>
        <p:nvPicPr>
          <p:cNvPr id="24" name="Picture 23">
            <a:extLst>
              <a:ext uri="{FF2B5EF4-FFF2-40B4-BE49-F238E27FC236}">
                <a16:creationId xmlns:a16="http://schemas.microsoft.com/office/drawing/2014/main" id="{630CB78D-B393-A8BC-1ED1-927E81AA71F7}"/>
              </a:ext>
            </a:extLst>
          </p:cNvPr>
          <p:cNvPicPr>
            <a:picLocks noChangeAspect="1"/>
          </p:cNvPicPr>
          <p:nvPr/>
        </p:nvPicPr>
        <p:blipFill>
          <a:blip r:embed="rId3"/>
          <a:stretch>
            <a:fillRect/>
          </a:stretch>
        </p:blipFill>
        <p:spPr>
          <a:xfrm>
            <a:off x="7310581" y="3373711"/>
            <a:ext cx="4278990" cy="1304164"/>
          </a:xfrm>
          <a:prstGeom prst="rect">
            <a:avLst/>
          </a:prstGeom>
        </p:spPr>
      </p:pic>
      <p:pic>
        <p:nvPicPr>
          <p:cNvPr id="25" name="Picture 24">
            <a:extLst>
              <a:ext uri="{FF2B5EF4-FFF2-40B4-BE49-F238E27FC236}">
                <a16:creationId xmlns:a16="http://schemas.microsoft.com/office/drawing/2014/main" id="{8FABE296-4828-467E-5AA7-FA1FA6F7F05C}"/>
              </a:ext>
            </a:extLst>
          </p:cNvPr>
          <p:cNvPicPr>
            <a:picLocks noChangeAspect="1"/>
          </p:cNvPicPr>
          <p:nvPr/>
        </p:nvPicPr>
        <p:blipFill>
          <a:blip r:embed="rId4"/>
          <a:stretch>
            <a:fillRect/>
          </a:stretch>
        </p:blipFill>
        <p:spPr>
          <a:xfrm>
            <a:off x="7676090" y="4990413"/>
            <a:ext cx="4359215" cy="916453"/>
          </a:xfrm>
          <a:prstGeom prst="rect">
            <a:avLst/>
          </a:prstGeom>
        </p:spPr>
      </p:pic>
      <p:pic>
        <p:nvPicPr>
          <p:cNvPr id="6" name="Picture 5">
            <a:extLst>
              <a:ext uri="{FF2B5EF4-FFF2-40B4-BE49-F238E27FC236}">
                <a16:creationId xmlns:a16="http://schemas.microsoft.com/office/drawing/2014/main" id="{AE29CA8C-CECB-64B9-98CB-D318B9C7B7AB}"/>
              </a:ext>
            </a:extLst>
          </p:cNvPr>
          <p:cNvPicPr>
            <a:picLocks noChangeAspect="1"/>
          </p:cNvPicPr>
          <p:nvPr/>
        </p:nvPicPr>
        <p:blipFill>
          <a:blip r:embed="rId5"/>
          <a:stretch>
            <a:fillRect/>
          </a:stretch>
        </p:blipFill>
        <p:spPr>
          <a:xfrm>
            <a:off x="4291600" y="3646695"/>
            <a:ext cx="1256391" cy="1131995"/>
          </a:xfrm>
          <a:prstGeom prst="rect">
            <a:avLst/>
          </a:prstGeom>
        </p:spPr>
      </p:pic>
      <p:sp>
        <p:nvSpPr>
          <p:cNvPr id="10" name="TextBox 9">
            <a:extLst>
              <a:ext uri="{FF2B5EF4-FFF2-40B4-BE49-F238E27FC236}">
                <a16:creationId xmlns:a16="http://schemas.microsoft.com/office/drawing/2014/main" id="{2656CB31-B670-AC91-6FCA-83DCA13924C6}"/>
              </a:ext>
            </a:extLst>
          </p:cNvPr>
          <p:cNvSpPr txBox="1"/>
          <p:nvPr/>
        </p:nvSpPr>
        <p:spPr>
          <a:xfrm>
            <a:off x="475363" y="6069016"/>
            <a:ext cx="2775639" cy="369332"/>
          </a:xfrm>
          <a:prstGeom prst="rect">
            <a:avLst/>
          </a:prstGeom>
          <a:noFill/>
        </p:spPr>
        <p:txBody>
          <a:bodyPr wrap="square" rtlCol="0">
            <a:spAutoFit/>
          </a:bodyPr>
          <a:lstStyle/>
          <a:p>
            <a:r>
              <a:rPr lang="en-US" dirty="0"/>
              <a:t>read from file or </a:t>
            </a:r>
            <a:r>
              <a:rPr lang="en-US" dirty="0" err="1"/>
              <a:t>distgen</a:t>
            </a:r>
            <a:r>
              <a:rPr lang="en-US" dirty="0"/>
              <a:t> </a:t>
            </a:r>
          </a:p>
        </p:txBody>
      </p:sp>
      <p:pic>
        <p:nvPicPr>
          <p:cNvPr id="13" name="Picture 12">
            <a:extLst>
              <a:ext uri="{FF2B5EF4-FFF2-40B4-BE49-F238E27FC236}">
                <a16:creationId xmlns:a16="http://schemas.microsoft.com/office/drawing/2014/main" id="{A0B33181-2E37-08CD-A5F2-9C4386E911BC}"/>
              </a:ext>
            </a:extLst>
          </p:cNvPr>
          <p:cNvPicPr>
            <a:picLocks noChangeAspect="1"/>
          </p:cNvPicPr>
          <p:nvPr/>
        </p:nvPicPr>
        <p:blipFill>
          <a:blip r:embed="rId6"/>
          <a:stretch>
            <a:fillRect/>
          </a:stretch>
        </p:blipFill>
        <p:spPr>
          <a:xfrm>
            <a:off x="4291600" y="4826384"/>
            <a:ext cx="1361347" cy="1819042"/>
          </a:xfrm>
          <a:prstGeom prst="rect">
            <a:avLst/>
          </a:prstGeom>
        </p:spPr>
      </p:pic>
      <p:sp>
        <p:nvSpPr>
          <p:cNvPr id="9" name="TextBox 8">
            <a:extLst>
              <a:ext uri="{FF2B5EF4-FFF2-40B4-BE49-F238E27FC236}">
                <a16:creationId xmlns:a16="http://schemas.microsoft.com/office/drawing/2014/main" id="{6282BAC5-1C74-EEF2-3906-DB7EE2B39D6E}"/>
              </a:ext>
            </a:extLst>
          </p:cNvPr>
          <p:cNvSpPr txBox="1"/>
          <p:nvPr/>
        </p:nvSpPr>
        <p:spPr>
          <a:xfrm>
            <a:off x="874863" y="2106428"/>
            <a:ext cx="6094562" cy="369332"/>
          </a:xfrm>
          <a:prstGeom prst="rect">
            <a:avLst/>
          </a:prstGeom>
          <a:noFill/>
        </p:spPr>
        <p:txBody>
          <a:bodyPr wrap="square">
            <a:spAutoFit/>
          </a:bodyPr>
          <a:lstStyle/>
          <a:p>
            <a:r>
              <a:rPr lang="en-US" dirty="0">
                <a:solidFill>
                  <a:schemeClr val="bg2"/>
                </a:solidFill>
              </a:rPr>
              <a:t>https://</a:t>
            </a:r>
            <a:r>
              <a:rPr lang="en-US" dirty="0" err="1">
                <a:solidFill>
                  <a:schemeClr val="bg2"/>
                </a:solidFill>
              </a:rPr>
              <a:t>github.com</a:t>
            </a:r>
            <a:r>
              <a:rPr lang="en-US" dirty="0">
                <a:solidFill>
                  <a:schemeClr val="bg2"/>
                </a:solidFill>
              </a:rPr>
              <a:t>/</a:t>
            </a:r>
            <a:r>
              <a:rPr lang="en-US" dirty="0" err="1">
                <a:solidFill>
                  <a:schemeClr val="bg2"/>
                </a:solidFill>
              </a:rPr>
              <a:t>slaclab</a:t>
            </a:r>
            <a:r>
              <a:rPr lang="en-US" dirty="0">
                <a:solidFill>
                  <a:schemeClr val="bg2"/>
                </a:solidFill>
              </a:rPr>
              <a:t>/</a:t>
            </a:r>
            <a:r>
              <a:rPr lang="en-US" dirty="0" err="1">
                <a:solidFill>
                  <a:schemeClr val="bg2"/>
                </a:solidFill>
              </a:rPr>
              <a:t>pyDFCSR</a:t>
            </a:r>
            <a:endParaRPr lang="en-US" dirty="0">
              <a:solidFill>
                <a:schemeClr val="bg2"/>
              </a:solidFill>
            </a:endParaRPr>
          </a:p>
        </p:txBody>
      </p:sp>
    </p:spTree>
    <p:extLst>
      <p:ext uri="{BB962C8B-B14F-4D97-AF65-F5344CB8AC3E}">
        <p14:creationId xmlns:p14="http://schemas.microsoft.com/office/powerpoint/2010/main" val="4051619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9BFD5C3-7DB7-81C6-99C2-7939B5E2DFA6}"/>
              </a:ext>
            </a:extLst>
          </p:cNvPr>
          <p:cNvPicPr>
            <a:picLocks noChangeAspect="1"/>
          </p:cNvPicPr>
          <p:nvPr/>
        </p:nvPicPr>
        <p:blipFill>
          <a:blip r:embed="rId2"/>
          <a:stretch>
            <a:fillRect/>
          </a:stretch>
        </p:blipFill>
        <p:spPr>
          <a:xfrm>
            <a:off x="4924862" y="3658129"/>
            <a:ext cx="3669037" cy="2751777"/>
          </a:xfrm>
          <a:prstGeom prst="rect">
            <a:avLst/>
          </a:prstGeom>
        </p:spPr>
      </p:pic>
      <p:sp>
        <p:nvSpPr>
          <p:cNvPr id="2" name="Slide Number Placeholder 1">
            <a:extLst>
              <a:ext uri="{FF2B5EF4-FFF2-40B4-BE49-F238E27FC236}">
                <a16:creationId xmlns:a16="http://schemas.microsoft.com/office/drawing/2014/main" id="{A605E655-FF74-516E-6936-DEA4E160DA79}"/>
              </a:ext>
            </a:extLst>
          </p:cNvPr>
          <p:cNvSpPr>
            <a:spLocks noGrp="1"/>
          </p:cNvSpPr>
          <p:nvPr>
            <p:ph type="sldNum" sz="quarter" idx="11"/>
          </p:nvPr>
        </p:nvSpPr>
        <p:spPr/>
        <p:txBody>
          <a:bodyPr/>
          <a:lstStyle/>
          <a:p>
            <a:fld id="{5BD36294-2849-48A8-8531-5354CF3095D2}" type="slidenum">
              <a:rPr lang="en-US" smtClean="0"/>
              <a:pPr/>
              <a:t>24</a:t>
            </a:fld>
            <a:endParaRPr lang="en-US" dirty="0"/>
          </a:p>
        </p:txBody>
      </p:sp>
      <p:sp>
        <p:nvSpPr>
          <p:cNvPr id="3" name="Title 2">
            <a:extLst>
              <a:ext uri="{FF2B5EF4-FFF2-40B4-BE49-F238E27FC236}">
                <a16:creationId xmlns:a16="http://schemas.microsoft.com/office/drawing/2014/main" id="{B38893EF-9EB4-54EF-C84B-CB851D215728}"/>
              </a:ext>
            </a:extLst>
          </p:cNvPr>
          <p:cNvSpPr>
            <a:spLocks noGrp="1"/>
          </p:cNvSpPr>
          <p:nvPr>
            <p:ph type="title"/>
          </p:nvPr>
        </p:nvSpPr>
        <p:spPr/>
        <p:txBody>
          <a:bodyPr/>
          <a:lstStyle/>
          <a:p>
            <a:r>
              <a:rPr lang="en-US" dirty="0"/>
              <a:t>Open-sourced, user-friendly codes</a:t>
            </a:r>
          </a:p>
        </p:txBody>
      </p:sp>
      <p:sp>
        <p:nvSpPr>
          <p:cNvPr id="4" name="TextBox 3">
            <a:extLst>
              <a:ext uri="{FF2B5EF4-FFF2-40B4-BE49-F238E27FC236}">
                <a16:creationId xmlns:a16="http://schemas.microsoft.com/office/drawing/2014/main" id="{73F68F7B-047B-928F-5C46-F377CB8AB3D5}"/>
              </a:ext>
            </a:extLst>
          </p:cNvPr>
          <p:cNvSpPr txBox="1"/>
          <p:nvPr/>
        </p:nvSpPr>
        <p:spPr>
          <a:xfrm>
            <a:off x="308667" y="1359499"/>
            <a:ext cx="5299327"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Outputs in self-described hdf5 files</a:t>
            </a:r>
          </a:p>
        </p:txBody>
      </p:sp>
      <p:pic>
        <p:nvPicPr>
          <p:cNvPr id="5" name="Picture 4">
            <a:extLst>
              <a:ext uri="{FF2B5EF4-FFF2-40B4-BE49-F238E27FC236}">
                <a16:creationId xmlns:a16="http://schemas.microsoft.com/office/drawing/2014/main" id="{C56DCF1A-D948-DF5F-BCD4-D242D74CFF76}"/>
              </a:ext>
            </a:extLst>
          </p:cNvPr>
          <p:cNvPicPr>
            <a:picLocks noChangeAspect="1"/>
          </p:cNvPicPr>
          <p:nvPr/>
        </p:nvPicPr>
        <p:blipFill rotWithShape="1">
          <a:blip r:embed="rId3"/>
          <a:srcRect b="30258"/>
          <a:stretch/>
        </p:blipFill>
        <p:spPr>
          <a:xfrm>
            <a:off x="201668" y="2026643"/>
            <a:ext cx="5803141" cy="1782750"/>
          </a:xfrm>
          <a:prstGeom prst="rect">
            <a:avLst/>
          </a:prstGeom>
        </p:spPr>
      </p:pic>
      <p:pic>
        <p:nvPicPr>
          <p:cNvPr id="7" name="Picture 6">
            <a:extLst>
              <a:ext uri="{FF2B5EF4-FFF2-40B4-BE49-F238E27FC236}">
                <a16:creationId xmlns:a16="http://schemas.microsoft.com/office/drawing/2014/main" id="{FF19AA6E-6EED-6B6C-52DB-70EADC57CE98}"/>
              </a:ext>
            </a:extLst>
          </p:cNvPr>
          <p:cNvPicPr>
            <a:picLocks noChangeAspect="1"/>
          </p:cNvPicPr>
          <p:nvPr/>
        </p:nvPicPr>
        <p:blipFill rotWithShape="1">
          <a:blip r:embed="rId4"/>
          <a:srcRect t="12977"/>
          <a:stretch/>
        </p:blipFill>
        <p:spPr>
          <a:xfrm>
            <a:off x="856620" y="3997259"/>
            <a:ext cx="3439335" cy="2410313"/>
          </a:xfrm>
          <a:prstGeom prst="rect">
            <a:avLst/>
          </a:prstGeom>
        </p:spPr>
      </p:pic>
      <p:pic>
        <p:nvPicPr>
          <p:cNvPr id="9" name="Picture 8">
            <a:extLst>
              <a:ext uri="{FF2B5EF4-FFF2-40B4-BE49-F238E27FC236}">
                <a16:creationId xmlns:a16="http://schemas.microsoft.com/office/drawing/2014/main" id="{327C65AA-00DE-5010-F0A0-164DA26ED75C}"/>
              </a:ext>
            </a:extLst>
          </p:cNvPr>
          <p:cNvPicPr>
            <a:picLocks noChangeAspect="1"/>
          </p:cNvPicPr>
          <p:nvPr/>
        </p:nvPicPr>
        <p:blipFill>
          <a:blip r:embed="rId5"/>
          <a:stretch>
            <a:fillRect/>
          </a:stretch>
        </p:blipFill>
        <p:spPr>
          <a:xfrm>
            <a:off x="6010364" y="2065619"/>
            <a:ext cx="5299327" cy="807082"/>
          </a:xfrm>
          <a:prstGeom prst="rect">
            <a:avLst/>
          </a:prstGeom>
        </p:spPr>
      </p:pic>
      <p:pic>
        <p:nvPicPr>
          <p:cNvPr id="13" name="Picture 12">
            <a:extLst>
              <a:ext uri="{FF2B5EF4-FFF2-40B4-BE49-F238E27FC236}">
                <a16:creationId xmlns:a16="http://schemas.microsoft.com/office/drawing/2014/main" id="{EA9329BA-72F2-4FBD-288C-1ED070EA90C0}"/>
              </a:ext>
            </a:extLst>
          </p:cNvPr>
          <p:cNvPicPr>
            <a:picLocks noChangeAspect="1"/>
          </p:cNvPicPr>
          <p:nvPr/>
        </p:nvPicPr>
        <p:blipFill>
          <a:blip r:embed="rId6"/>
          <a:stretch>
            <a:fillRect/>
          </a:stretch>
        </p:blipFill>
        <p:spPr>
          <a:xfrm>
            <a:off x="6004809" y="3075391"/>
            <a:ext cx="5547362" cy="582738"/>
          </a:xfrm>
          <a:prstGeom prst="rect">
            <a:avLst/>
          </a:prstGeom>
        </p:spPr>
      </p:pic>
      <p:pic>
        <p:nvPicPr>
          <p:cNvPr id="15" name="Picture 14">
            <a:extLst>
              <a:ext uri="{FF2B5EF4-FFF2-40B4-BE49-F238E27FC236}">
                <a16:creationId xmlns:a16="http://schemas.microsoft.com/office/drawing/2014/main" id="{101FBB42-DECD-A43F-67C0-F77E33761509}"/>
              </a:ext>
            </a:extLst>
          </p:cNvPr>
          <p:cNvPicPr>
            <a:picLocks noChangeAspect="1"/>
          </p:cNvPicPr>
          <p:nvPr/>
        </p:nvPicPr>
        <p:blipFill>
          <a:blip r:embed="rId7"/>
          <a:stretch>
            <a:fillRect/>
          </a:stretch>
        </p:blipFill>
        <p:spPr>
          <a:xfrm>
            <a:off x="8593899" y="3877400"/>
            <a:ext cx="3598101" cy="2530172"/>
          </a:xfrm>
          <a:prstGeom prst="rect">
            <a:avLst/>
          </a:prstGeom>
        </p:spPr>
      </p:pic>
      <p:sp>
        <p:nvSpPr>
          <p:cNvPr id="19" name="TextBox 18">
            <a:extLst>
              <a:ext uri="{FF2B5EF4-FFF2-40B4-BE49-F238E27FC236}">
                <a16:creationId xmlns:a16="http://schemas.microsoft.com/office/drawing/2014/main" id="{7A4E187F-2E4A-7206-60DB-58E8502881DA}"/>
              </a:ext>
            </a:extLst>
          </p:cNvPr>
          <p:cNvSpPr txBox="1"/>
          <p:nvPr/>
        </p:nvSpPr>
        <p:spPr>
          <a:xfrm>
            <a:off x="5607994" y="1460844"/>
            <a:ext cx="8262410" cy="461665"/>
          </a:xfrm>
          <a:prstGeom prst="rect">
            <a:avLst/>
          </a:prstGeom>
          <a:noFill/>
        </p:spPr>
        <p:txBody>
          <a:bodyPr wrap="square">
            <a:spAutoFit/>
          </a:bodyPr>
          <a:lstStyle/>
          <a:p>
            <a:r>
              <a:rPr lang="en-US" sz="1200" dirty="0">
                <a:hlinkClick r:id="rId8"/>
              </a:rPr>
              <a:t>https://github.com/jy-tang/pyDFCSR/blob/main/pyDFCSR_2D/example.ipynb</a:t>
            </a:r>
            <a:endParaRPr lang="en-US" sz="1200" dirty="0"/>
          </a:p>
          <a:p>
            <a:endParaRPr lang="en-US" sz="1200" dirty="0"/>
          </a:p>
        </p:txBody>
      </p:sp>
    </p:spTree>
    <p:extLst>
      <p:ext uri="{BB962C8B-B14F-4D97-AF65-F5344CB8AC3E}">
        <p14:creationId xmlns:p14="http://schemas.microsoft.com/office/powerpoint/2010/main" val="2861370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84D785-9CF4-DEE0-A0CB-1E6D54D11570}"/>
              </a:ext>
            </a:extLst>
          </p:cNvPr>
          <p:cNvSpPr>
            <a:spLocks noGrp="1"/>
          </p:cNvSpPr>
          <p:nvPr>
            <p:ph type="sldNum" sz="quarter" idx="11"/>
          </p:nvPr>
        </p:nvSpPr>
        <p:spPr/>
        <p:txBody>
          <a:bodyPr/>
          <a:lstStyle/>
          <a:p>
            <a:fld id="{5BD36294-2849-48A8-8531-5354CF3095D2}" type="slidenum">
              <a:rPr lang="en-US" smtClean="0"/>
              <a:pPr/>
              <a:t>25</a:t>
            </a:fld>
            <a:endParaRPr lang="en-US" dirty="0"/>
          </a:p>
        </p:txBody>
      </p:sp>
      <p:sp>
        <p:nvSpPr>
          <p:cNvPr id="3" name="Title 2">
            <a:extLst>
              <a:ext uri="{FF2B5EF4-FFF2-40B4-BE49-F238E27FC236}">
                <a16:creationId xmlns:a16="http://schemas.microsoft.com/office/drawing/2014/main" id="{208F0F5A-FC1D-63C0-3680-73CC607381C3}"/>
              </a:ext>
            </a:extLst>
          </p:cNvPr>
          <p:cNvSpPr>
            <a:spLocks noGrp="1"/>
          </p:cNvSpPr>
          <p:nvPr>
            <p:ph type="title"/>
          </p:nvPr>
        </p:nvSpPr>
        <p:spPr/>
        <p:txBody>
          <a:bodyPr/>
          <a:lstStyle/>
          <a:p>
            <a:r>
              <a:rPr lang="en-US" dirty="0"/>
              <a:t>Future Work</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77794ED2-E3F3-8891-9E09-428730C62D15}"/>
                  </a:ext>
                </a:extLst>
              </p:cNvPr>
              <p:cNvSpPr txBox="1"/>
              <p:nvPr/>
            </p:nvSpPr>
            <p:spPr>
              <a:xfrm>
                <a:off x="1219200" y="2052320"/>
                <a:ext cx="7406640" cy="1785104"/>
              </a:xfrm>
              <a:prstGeom prst="rect">
                <a:avLst/>
              </a:prstGeom>
              <a:noFill/>
            </p:spPr>
            <p:txBody>
              <a:bodyPr wrap="square" rtlCol="0">
                <a:spAutoFit/>
              </a:bodyPr>
              <a:lstStyle/>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Differentiable with </a:t>
                </a:r>
                <a:r>
                  <a:rPr lang="en-US" sz="2200" dirty="0" err="1">
                    <a:latin typeface="Times New Roman" panose="02020603050405020304" pitchFamily="18" charset="0"/>
                    <a:cs typeface="Times New Roman" panose="02020603050405020304" pitchFamily="18" charset="0"/>
                  </a:rPr>
                  <a:t>pyTorch</a:t>
                </a:r>
                <a:r>
                  <a:rPr lang="en-US" sz="2200" dirty="0">
                    <a:latin typeface="Times New Roman" panose="02020603050405020304" pitchFamily="18" charset="0"/>
                    <a:cs typeface="Times New Roman" panose="02020603050405020304" pitchFamily="18" charset="0"/>
                  </a:rPr>
                  <a:t> or JAX</a:t>
                </a:r>
              </a:p>
              <a:p>
                <a:endParaRPr lang="en-US" sz="2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3D extension by decoupling </a:t>
                </a:r>
                <a14:m>
                  <m:oMath xmlns:m="http://schemas.openxmlformats.org/officeDocument/2006/math">
                    <m:r>
                      <a:rPr lang="en-US" sz="2200" b="0" i="1" smtClean="0">
                        <a:latin typeface="Cambria Math" panose="02040503050406030204" pitchFamily="18" charset="0"/>
                      </a:rPr>
                      <m:t>𝜌</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𝑦</m:t>
                        </m:r>
                      </m:e>
                    </m:d>
                  </m:oMath>
                </a14:m>
                <a:r>
                  <a:rPr lang="en-US" sz="2200" b="0" dirty="0">
                    <a:latin typeface="Times New Roman" panose="02020603050405020304" pitchFamily="18" charset="0"/>
                    <a:cs typeface="Times New Roman" panose="02020603050405020304" pitchFamily="18" charset="0"/>
                  </a:rPr>
                  <a:t> or with Gaussian mixture</a:t>
                </a:r>
              </a:p>
              <a:p>
                <a:endParaRPr lang="en-US" sz="2200" b="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 GPU version</a:t>
                </a:r>
              </a:p>
            </p:txBody>
          </p:sp>
        </mc:Choice>
        <mc:Fallback>
          <p:sp>
            <p:nvSpPr>
              <p:cNvPr id="4" name="TextBox 3">
                <a:extLst>
                  <a:ext uri="{FF2B5EF4-FFF2-40B4-BE49-F238E27FC236}">
                    <a16:creationId xmlns:a16="http://schemas.microsoft.com/office/drawing/2014/main" id="{77794ED2-E3F3-8891-9E09-428730C62D15}"/>
                  </a:ext>
                </a:extLst>
              </p:cNvPr>
              <p:cNvSpPr txBox="1">
                <a:spLocks noRot="1" noChangeAspect="1" noMove="1" noResize="1" noEditPoints="1" noAdjustHandles="1" noChangeArrowheads="1" noChangeShapeType="1" noTextEdit="1"/>
              </p:cNvSpPr>
              <p:nvPr/>
            </p:nvSpPr>
            <p:spPr>
              <a:xfrm>
                <a:off x="1219200" y="2052320"/>
                <a:ext cx="7406640" cy="1785104"/>
              </a:xfrm>
              <a:prstGeom prst="rect">
                <a:avLst/>
              </a:prstGeom>
              <a:blipFill>
                <a:blip r:embed="rId2"/>
                <a:stretch>
                  <a:fillRect l="-1027" t="-2128" b="-6383"/>
                </a:stretch>
              </a:blipFill>
            </p:spPr>
            <p:txBody>
              <a:bodyPr/>
              <a:lstStyle/>
              <a:p>
                <a:r>
                  <a:rPr lang="en-US">
                    <a:noFill/>
                  </a:rPr>
                  <a:t> </a:t>
                </a:r>
              </a:p>
            </p:txBody>
          </p:sp>
        </mc:Fallback>
      </mc:AlternateContent>
    </p:spTree>
    <p:extLst>
      <p:ext uri="{BB962C8B-B14F-4D97-AF65-F5344CB8AC3E}">
        <p14:creationId xmlns:p14="http://schemas.microsoft.com/office/powerpoint/2010/main" val="3058084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65767" y="6658503"/>
            <a:ext cx="246211" cy="338516"/>
          </a:xfrm>
          <a:prstGeom prst="rect">
            <a:avLst/>
          </a:prstGeom>
          <a:noFill/>
        </p:spPr>
        <p:txBody>
          <a:bodyPr wrap="none" lIns="121883" tIns="60941" rIns="121883" bIns="60941" rtlCol="0">
            <a:spAutoFit/>
          </a:bodyPr>
          <a:lstStyle/>
          <a:p>
            <a:endParaRPr lang="en-US" sz="1400"/>
          </a:p>
        </p:txBody>
      </p:sp>
      <p:sp>
        <p:nvSpPr>
          <p:cNvPr id="6" name="TextBox 5">
            <a:extLst>
              <a:ext uri="{FF2B5EF4-FFF2-40B4-BE49-F238E27FC236}">
                <a16:creationId xmlns:a16="http://schemas.microsoft.com/office/drawing/2014/main" id="{B651E3F1-FECC-DFBE-0EEC-76E1536E745E}"/>
              </a:ext>
            </a:extLst>
          </p:cNvPr>
          <p:cNvSpPr txBox="1"/>
          <p:nvPr/>
        </p:nvSpPr>
        <p:spPr>
          <a:xfrm>
            <a:off x="2536165" y="2777706"/>
            <a:ext cx="8134710" cy="769441"/>
          </a:xfrm>
          <a:prstGeom prst="rect">
            <a:avLst/>
          </a:prstGeom>
          <a:noFill/>
        </p:spPr>
        <p:txBody>
          <a:bodyPr wrap="square" rtlCol="0">
            <a:spAutoFit/>
          </a:bodyPr>
          <a:lstStyle/>
          <a:p>
            <a:r>
              <a:rPr lang="en-US" sz="4400" dirty="0"/>
              <a:t>Thanks for your attention!</a:t>
            </a:r>
          </a:p>
        </p:txBody>
      </p:sp>
    </p:spTree>
    <p:extLst>
      <p:ext uri="{BB962C8B-B14F-4D97-AF65-F5344CB8AC3E}">
        <p14:creationId xmlns:p14="http://schemas.microsoft.com/office/powerpoint/2010/main" val="95160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SLAC_RevisedPalette_2012">
      <a:dk1>
        <a:srgbClr val="000000"/>
      </a:dk1>
      <a:lt1>
        <a:sysClr val="window" lastClr="FFFFFF"/>
      </a:lt1>
      <a:dk2>
        <a:srgbClr val="E17000"/>
      </a:dk2>
      <a:lt2>
        <a:srgbClr val="A4001D"/>
      </a:lt2>
      <a:accent1>
        <a:srgbClr val="A4001D"/>
      </a:accent1>
      <a:accent2>
        <a:srgbClr val="E17000"/>
      </a:accent2>
      <a:accent3>
        <a:srgbClr val="4D4F53"/>
      </a:accent3>
      <a:accent4>
        <a:srgbClr val="545455"/>
      </a:accent4>
      <a:accent5>
        <a:srgbClr val="0099CC"/>
      </a:accent5>
      <a:accent6>
        <a:srgbClr val="69BE28"/>
      </a:accent6>
      <a:hlink>
        <a:srgbClr val="A4001D"/>
      </a:hlink>
      <a:folHlink>
        <a:srgbClr val="A4001D"/>
      </a:folHlink>
    </a:clrScheme>
    <a:fontScheme name="TH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hd_2019" id="{B7992EC4-9F20-449C-B056-2DBF01C21CC4}" vid="{DD0F5D4D-759F-4E20-AEE9-D4E95DBBFEE3}"/>
    </a:ext>
  </a:extLst>
</a:theme>
</file>

<file path=ppt/theme/theme3.xml><?xml version="1.0" encoding="utf-8"?>
<a:theme xmlns:a="http://schemas.openxmlformats.org/drawingml/2006/main" name="SLAC Interio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AC PP templates" id="{04A960DA-399A-6A4D-BDEE-676C63AAE7CB}" vid="{72E84C09-8992-0D4D-AC95-89B281C5092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CDC9F97-73C1-DE40-A7A9-80A736AD57AC}">
  <we:reference id="f5f369e5-aa35-49d7-ad7b-638152ddb008" version="1.0.0.1" store="EXCatalog" storeType="EXCatalog"/>
  <we:alternateReferences>
    <we:reference id="WA200010001" version="1.0.0.1" store="en-US" storeType="OMEX"/>
  </we:alternateReferences>
  <we:properties>
    <we:property name="claude.fileId" value="&quot;1f3185b8-befa-453b-9729-b51fa8422adb&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2245</TotalTime>
  <Words>1242</Words>
  <Application>Microsoft Macintosh PowerPoint</Application>
  <PresentationFormat>Widescreen</PresentationFormat>
  <Paragraphs>210</Paragraphs>
  <Slides>26</Slides>
  <Notes>2</Notes>
  <HiddenSlides>0</HiddenSlides>
  <MMClips>1</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26</vt:i4>
      </vt:variant>
    </vt:vector>
  </HeadingPairs>
  <TitlesOfParts>
    <vt:vector size="39" baseType="lpstr">
      <vt:lpstr>Arial</vt:lpstr>
      <vt:lpstr>Calibri</vt:lpstr>
      <vt:lpstr>Calibri Light</vt:lpstr>
      <vt:lpstr>Cambria Math</vt:lpstr>
      <vt:lpstr>Helvetica</vt:lpstr>
      <vt:lpstr>Lato</vt:lpstr>
      <vt:lpstr>Montserrat</vt:lpstr>
      <vt:lpstr>Source Sans Pro</vt:lpstr>
      <vt:lpstr>Times New Roman</vt:lpstr>
      <vt:lpstr>Wingdings</vt:lpstr>
      <vt:lpstr>Office Theme</vt:lpstr>
      <vt:lpstr>Blank</vt:lpstr>
      <vt:lpstr>SLAC Interior Slides</vt:lpstr>
      <vt:lpstr>DFCSR: A Fast Calculation of 2D Coherent Synchrotron Radiation in Relativistic Beams</vt:lpstr>
      <vt:lpstr>Introduction</vt:lpstr>
      <vt:lpstr>Introduction</vt:lpstr>
      <vt:lpstr>Introduction</vt:lpstr>
      <vt:lpstr>PowerPoint Presentation</vt:lpstr>
      <vt:lpstr>Outline</vt:lpstr>
      <vt:lpstr>CSR Model and Algorithm</vt:lpstr>
      <vt:lpstr>PowerPoint Presentation</vt:lpstr>
      <vt:lpstr>CSR Model and Algorithm</vt:lpstr>
      <vt:lpstr>Localized CSR integrand</vt:lpstr>
      <vt:lpstr>Shielding</vt:lpstr>
      <vt:lpstr>Outline</vt:lpstr>
      <vt:lpstr>A Gaussian Beam in a Dipole</vt:lpstr>
      <vt:lpstr>A Gaussian Beam in a Dipole</vt:lpstr>
      <vt:lpstr>Berlin Benchmark Chicane</vt:lpstr>
      <vt:lpstr>Berlin Benchmark Chicane</vt:lpstr>
      <vt:lpstr>Berlin Benchmark Chicane</vt:lpstr>
      <vt:lpstr> FACET-II Benchmark Chicane</vt:lpstr>
      <vt:lpstr>FACET-II Benchmark Chicane</vt:lpstr>
      <vt:lpstr>Outline</vt:lpstr>
      <vt:lpstr>Computational Efficiency</vt:lpstr>
      <vt:lpstr>Outline</vt:lpstr>
      <vt:lpstr>Open-sourced, user-friendly codes</vt:lpstr>
      <vt:lpstr>Open-sourced, user-friendly codes</vt:lpstr>
      <vt:lpstr>Future 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Huang, Zhirong</dc:creator>
  <cp:lastModifiedBy>Jingyi Tang</cp:lastModifiedBy>
  <cp:revision>22</cp:revision>
  <dcterms:created xsi:type="dcterms:W3CDTF">2023-03-26T22:22:19Z</dcterms:created>
  <dcterms:modified xsi:type="dcterms:W3CDTF">2026-09-15T17:23:36Z</dcterms:modified>
</cp:coreProperties>
</file>