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Lst>
  <p:sldIdLst>
    <p:sldId id="256" r:id="rId3"/>
    <p:sldId id="264" r:id="rId4"/>
    <p:sldId id="265" r:id="rId5"/>
    <p:sldId id="261" r:id="rId6"/>
    <p:sldId id="270" r:id="rId7"/>
    <p:sldId id="266" r:id="rId8"/>
    <p:sldId id="267" r:id="rId9"/>
    <p:sldId id="268" r:id="rId10"/>
    <p:sldId id="269" r:id="rId11"/>
    <p:sldId id="27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6" autoAdjust="0"/>
    <p:restoredTop sz="94660"/>
  </p:normalViewPr>
  <p:slideViewPr>
    <p:cSldViewPr snapToGrid="0">
      <p:cViewPr varScale="1">
        <p:scale>
          <a:sx n="64" d="100"/>
          <a:sy n="64" d="100"/>
        </p:scale>
        <p:origin x="54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ana, Donny" userId="9bd548a8-8bfe-4cd3-b4fd-065102baf56a" providerId="ADAL" clId="{D3291F48-8F25-4FCC-81C5-B70A2378A3C3}"/>
    <pc:docChg chg="undo custSel addSld delSld modSld">
      <pc:chgData name="Magana, Donny" userId="9bd548a8-8bfe-4cd3-b4fd-065102baf56a" providerId="ADAL" clId="{D3291F48-8F25-4FCC-81C5-B70A2378A3C3}" dt="2026-09-14T16:40:15.336" v="4852" actId="14100"/>
      <pc:docMkLst>
        <pc:docMk/>
      </pc:docMkLst>
      <pc:sldChg chg="modSp mod">
        <pc:chgData name="Magana, Donny" userId="9bd548a8-8bfe-4cd3-b4fd-065102baf56a" providerId="ADAL" clId="{D3291F48-8F25-4FCC-81C5-B70A2378A3C3}" dt="2026-09-14T16:17:51.811" v="4540" actId="20577"/>
        <pc:sldMkLst>
          <pc:docMk/>
          <pc:sldMk cId="1670369111" sldId="256"/>
        </pc:sldMkLst>
        <pc:spChg chg="mod">
          <ac:chgData name="Magana, Donny" userId="9bd548a8-8bfe-4cd3-b4fd-065102baf56a" providerId="ADAL" clId="{D3291F48-8F25-4FCC-81C5-B70A2378A3C3}" dt="2026-09-14T16:14:20.286" v="4500" actId="20577"/>
          <ac:spMkLst>
            <pc:docMk/>
            <pc:sldMk cId="1670369111" sldId="256"/>
            <ac:spMk id="4" creationId="{511DD3D9-DAD1-61C7-B1FB-ED40FD0F7E32}"/>
          </ac:spMkLst>
        </pc:spChg>
        <pc:spChg chg="mod">
          <ac:chgData name="Magana, Donny" userId="9bd548a8-8bfe-4cd3-b4fd-065102baf56a" providerId="ADAL" clId="{D3291F48-8F25-4FCC-81C5-B70A2378A3C3}" dt="2026-09-14T16:17:43.695" v="4538" actId="20577"/>
          <ac:spMkLst>
            <pc:docMk/>
            <pc:sldMk cId="1670369111" sldId="256"/>
            <ac:spMk id="6" creationId="{44CEF778-5155-238F-4E8A-8C62702D62E6}"/>
          </ac:spMkLst>
        </pc:spChg>
        <pc:spChg chg="mod">
          <ac:chgData name="Magana, Donny" userId="9bd548a8-8bfe-4cd3-b4fd-065102baf56a" providerId="ADAL" clId="{D3291F48-8F25-4FCC-81C5-B70A2378A3C3}" dt="2026-09-14T16:17:51.811" v="4540" actId="20577"/>
          <ac:spMkLst>
            <pc:docMk/>
            <pc:sldMk cId="1670369111" sldId="256"/>
            <ac:spMk id="7" creationId="{0CB5337E-5640-AC83-CA38-BD8818D63A5B}"/>
          </ac:spMkLst>
        </pc:spChg>
      </pc:sldChg>
      <pc:sldChg chg="del">
        <pc:chgData name="Magana, Donny" userId="9bd548a8-8bfe-4cd3-b4fd-065102baf56a" providerId="ADAL" clId="{D3291F48-8F25-4FCC-81C5-B70A2378A3C3}" dt="2026-09-13T00:23:46.957" v="2366" actId="47"/>
        <pc:sldMkLst>
          <pc:docMk/>
          <pc:sldMk cId="3539982992" sldId="259"/>
        </pc:sldMkLst>
      </pc:sldChg>
      <pc:sldChg chg="addSp modSp mod">
        <pc:chgData name="Magana, Donny" userId="9bd548a8-8bfe-4cd3-b4fd-065102baf56a" providerId="ADAL" clId="{D3291F48-8F25-4FCC-81C5-B70A2378A3C3}" dt="2026-09-13T16:38:07.442" v="4373" actId="6549"/>
        <pc:sldMkLst>
          <pc:docMk/>
          <pc:sldMk cId="2913765126" sldId="261"/>
        </pc:sldMkLst>
        <pc:spChg chg="add mod">
          <ac:chgData name="Magana, Donny" userId="9bd548a8-8bfe-4cd3-b4fd-065102baf56a" providerId="ADAL" clId="{D3291F48-8F25-4FCC-81C5-B70A2378A3C3}" dt="2026-09-12T20:59:23.245" v="911" actId="20577"/>
          <ac:spMkLst>
            <pc:docMk/>
            <pc:sldMk cId="2913765126" sldId="261"/>
            <ac:spMk id="2" creationId="{FA04E745-8BCB-92C1-5ADE-43EF601FF523}"/>
          </ac:spMkLst>
        </pc:spChg>
        <pc:spChg chg="add mod">
          <ac:chgData name="Magana, Donny" userId="9bd548a8-8bfe-4cd3-b4fd-065102baf56a" providerId="ADAL" clId="{D3291F48-8F25-4FCC-81C5-B70A2378A3C3}" dt="2026-09-12T20:59:27.146" v="914" actId="20577"/>
          <ac:spMkLst>
            <pc:docMk/>
            <pc:sldMk cId="2913765126" sldId="261"/>
            <ac:spMk id="3" creationId="{0743C059-8603-29FE-FA4A-195816337686}"/>
          </ac:spMkLst>
        </pc:spChg>
        <pc:spChg chg="add mod">
          <ac:chgData name="Magana, Donny" userId="9bd548a8-8bfe-4cd3-b4fd-065102baf56a" providerId="ADAL" clId="{D3291F48-8F25-4FCC-81C5-B70A2378A3C3}" dt="2026-09-12T20:59:35.949" v="927" actId="20577"/>
          <ac:spMkLst>
            <pc:docMk/>
            <pc:sldMk cId="2913765126" sldId="261"/>
            <ac:spMk id="4" creationId="{EFCCB20F-92CF-6F6C-C691-2C18838CD4DE}"/>
          </ac:spMkLst>
        </pc:spChg>
        <pc:spChg chg="mod">
          <ac:chgData name="Magana, Donny" userId="9bd548a8-8bfe-4cd3-b4fd-065102baf56a" providerId="ADAL" clId="{D3291F48-8F25-4FCC-81C5-B70A2378A3C3}" dt="2026-09-13T16:38:07.442" v="4373" actId="6549"/>
          <ac:spMkLst>
            <pc:docMk/>
            <pc:sldMk cId="2913765126" sldId="261"/>
            <ac:spMk id="26" creationId="{D3C46378-25AB-6CB7-160B-EF186881876A}"/>
          </ac:spMkLst>
        </pc:spChg>
        <pc:spChg chg="mod">
          <ac:chgData name="Magana, Donny" userId="9bd548a8-8bfe-4cd3-b4fd-065102baf56a" providerId="ADAL" clId="{D3291F48-8F25-4FCC-81C5-B70A2378A3C3}" dt="2026-09-12T20:59:14.047" v="898" actId="1076"/>
          <ac:spMkLst>
            <pc:docMk/>
            <pc:sldMk cId="2913765126" sldId="261"/>
            <ac:spMk id="31" creationId="{7E1797C8-82E6-E061-A9EE-39BBAFC209C3}"/>
          </ac:spMkLst>
        </pc:spChg>
        <pc:spChg chg="mod">
          <ac:chgData name="Magana, Donny" userId="9bd548a8-8bfe-4cd3-b4fd-065102baf56a" providerId="ADAL" clId="{D3291F48-8F25-4FCC-81C5-B70A2378A3C3}" dt="2026-09-13T16:36:45.908" v="4223" actId="20577"/>
          <ac:spMkLst>
            <pc:docMk/>
            <pc:sldMk cId="2913765126" sldId="261"/>
            <ac:spMk id="32" creationId="{3FE4384B-DB37-EF42-A78C-CA98445F9E37}"/>
          </ac:spMkLst>
        </pc:spChg>
        <pc:cxnChg chg="add mod">
          <ac:chgData name="Magana, Donny" userId="9bd548a8-8bfe-4cd3-b4fd-065102baf56a" providerId="ADAL" clId="{D3291F48-8F25-4FCC-81C5-B70A2378A3C3}" dt="2026-09-12T20:58:54.070" v="893" actId="1076"/>
          <ac:cxnSpMkLst>
            <pc:docMk/>
            <pc:sldMk cId="2913765126" sldId="261"/>
            <ac:cxnSpMk id="5" creationId="{EB243FFE-7980-A449-938B-68D21888E527}"/>
          </ac:cxnSpMkLst>
        </pc:cxnChg>
        <pc:cxnChg chg="add mod">
          <ac:chgData name="Magana, Donny" userId="9bd548a8-8bfe-4cd3-b4fd-065102baf56a" providerId="ADAL" clId="{D3291F48-8F25-4FCC-81C5-B70A2378A3C3}" dt="2026-09-12T20:58:58.856" v="895" actId="1076"/>
          <ac:cxnSpMkLst>
            <pc:docMk/>
            <pc:sldMk cId="2913765126" sldId="261"/>
            <ac:cxnSpMk id="7" creationId="{C40DA44F-3DE2-7072-D954-08D14CB29898}"/>
          </ac:cxnSpMkLst>
        </pc:cxnChg>
        <pc:cxnChg chg="add mod">
          <ac:chgData name="Magana, Donny" userId="9bd548a8-8bfe-4cd3-b4fd-065102baf56a" providerId="ADAL" clId="{D3291F48-8F25-4FCC-81C5-B70A2378A3C3}" dt="2026-09-12T20:59:04.163" v="897" actId="1076"/>
          <ac:cxnSpMkLst>
            <pc:docMk/>
            <pc:sldMk cId="2913765126" sldId="261"/>
            <ac:cxnSpMk id="8" creationId="{31BFED1E-974C-3745-3952-6447556A6AE8}"/>
          </ac:cxnSpMkLst>
        </pc:cxnChg>
      </pc:sldChg>
      <pc:sldChg chg="del">
        <pc:chgData name="Magana, Donny" userId="9bd548a8-8bfe-4cd3-b4fd-065102baf56a" providerId="ADAL" clId="{D3291F48-8F25-4FCC-81C5-B70A2378A3C3}" dt="2026-09-13T00:23:44.409" v="2365" actId="47"/>
        <pc:sldMkLst>
          <pc:docMk/>
          <pc:sldMk cId="1573218936" sldId="262"/>
        </pc:sldMkLst>
      </pc:sldChg>
      <pc:sldChg chg="del">
        <pc:chgData name="Magana, Donny" userId="9bd548a8-8bfe-4cd3-b4fd-065102baf56a" providerId="ADAL" clId="{D3291F48-8F25-4FCC-81C5-B70A2378A3C3}" dt="2026-09-13T00:23:39.685" v="2364" actId="47"/>
        <pc:sldMkLst>
          <pc:docMk/>
          <pc:sldMk cId="3338498516" sldId="263"/>
        </pc:sldMkLst>
      </pc:sldChg>
      <pc:sldChg chg="addSp delSp modSp new mod modClrScheme chgLayout">
        <pc:chgData name="Magana, Donny" userId="9bd548a8-8bfe-4cd3-b4fd-065102baf56a" providerId="ADAL" clId="{D3291F48-8F25-4FCC-81C5-B70A2378A3C3}" dt="2026-09-13T15:02:33.364" v="4138" actId="403"/>
        <pc:sldMkLst>
          <pc:docMk/>
          <pc:sldMk cId="1015326562" sldId="264"/>
        </pc:sldMkLst>
        <pc:spChg chg="add mod ord">
          <ac:chgData name="Magana, Donny" userId="9bd548a8-8bfe-4cd3-b4fd-065102baf56a" providerId="ADAL" clId="{D3291F48-8F25-4FCC-81C5-B70A2378A3C3}" dt="2026-09-12T20:33:33.692" v="11" actId="20577"/>
          <ac:spMkLst>
            <pc:docMk/>
            <pc:sldMk cId="1015326562" sldId="264"/>
            <ac:spMk id="9" creationId="{81D47C5D-AEBF-4C22-F83D-7C6A56EC0413}"/>
          </ac:spMkLst>
        </pc:spChg>
        <pc:spChg chg="add mod ord">
          <ac:chgData name="Magana, Donny" userId="9bd548a8-8bfe-4cd3-b4fd-065102baf56a" providerId="ADAL" clId="{D3291F48-8F25-4FCC-81C5-B70A2378A3C3}" dt="2026-09-13T15:02:33.364" v="4138" actId="403"/>
          <ac:spMkLst>
            <pc:docMk/>
            <pc:sldMk cId="1015326562" sldId="264"/>
            <ac:spMk id="11" creationId="{5D8C305F-F0AF-E2E0-CB70-D8E0F4E976D1}"/>
          </ac:spMkLst>
        </pc:spChg>
      </pc:sldChg>
      <pc:sldChg chg="addSp delSp modSp new mod">
        <pc:chgData name="Magana, Donny" userId="9bd548a8-8bfe-4cd3-b4fd-065102baf56a" providerId="ADAL" clId="{D3291F48-8F25-4FCC-81C5-B70A2378A3C3}" dt="2026-09-13T15:03:42.312" v="4142" actId="1076"/>
        <pc:sldMkLst>
          <pc:docMk/>
          <pc:sldMk cId="3028346651" sldId="265"/>
        </pc:sldMkLst>
        <pc:spChg chg="mod">
          <ac:chgData name="Magana, Donny" userId="9bd548a8-8bfe-4cd3-b4fd-065102baf56a" providerId="ADAL" clId="{D3291F48-8F25-4FCC-81C5-B70A2378A3C3}" dt="2026-09-12T20:50:21.499" v="489" actId="20577"/>
          <ac:spMkLst>
            <pc:docMk/>
            <pc:sldMk cId="3028346651" sldId="265"/>
            <ac:spMk id="3" creationId="{95299F94-C3D0-72F2-2E05-6AF2FD200394}"/>
          </ac:spMkLst>
        </pc:spChg>
        <pc:spChg chg="del mod">
          <ac:chgData name="Magana, Donny" userId="9bd548a8-8bfe-4cd3-b4fd-065102baf56a" providerId="ADAL" clId="{D3291F48-8F25-4FCC-81C5-B70A2378A3C3}" dt="2026-09-13T15:03:33.039" v="4140" actId="478"/>
          <ac:spMkLst>
            <pc:docMk/>
            <pc:sldMk cId="3028346651" sldId="265"/>
            <ac:spMk id="4" creationId="{A6985CC6-F3BE-5CB5-A04F-24A1DCAA3A57}"/>
          </ac:spMkLst>
        </pc:spChg>
        <pc:spChg chg="add del mod">
          <ac:chgData name="Magana, Donny" userId="9bd548a8-8bfe-4cd3-b4fd-065102baf56a" providerId="ADAL" clId="{D3291F48-8F25-4FCC-81C5-B70A2378A3C3}" dt="2026-09-13T15:03:35.736" v="4141" actId="478"/>
          <ac:spMkLst>
            <pc:docMk/>
            <pc:sldMk cId="3028346651" sldId="265"/>
            <ac:spMk id="9" creationId="{E61FD0AA-8D31-87A0-BC47-56DD585B11EC}"/>
          </ac:spMkLst>
        </pc:spChg>
        <pc:graphicFrameChg chg="add mod">
          <ac:chgData name="Magana, Donny" userId="9bd548a8-8bfe-4cd3-b4fd-065102baf56a" providerId="ADAL" clId="{D3291F48-8F25-4FCC-81C5-B70A2378A3C3}" dt="2026-09-13T15:03:42.312" v="4142" actId="1076"/>
          <ac:graphicFrameMkLst>
            <pc:docMk/>
            <pc:sldMk cId="3028346651" sldId="265"/>
            <ac:graphicFrameMk id="7" creationId="{87D08449-9A57-C835-B325-083E3D503012}"/>
          </ac:graphicFrameMkLst>
        </pc:graphicFrameChg>
      </pc:sldChg>
      <pc:sldChg chg="addSp delSp modSp new mod">
        <pc:chgData name="Magana, Donny" userId="9bd548a8-8bfe-4cd3-b4fd-065102baf56a" providerId="ADAL" clId="{D3291F48-8F25-4FCC-81C5-B70A2378A3C3}" dt="2026-09-13T16:39:54.925" v="4476" actId="20577"/>
        <pc:sldMkLst>
          <pc:docMk/>
          <pc:sldMk cId="3561237476" sldId="266"/>
        </pc:sldMkLst>
        <pc:spChg chg="mod">
          <ac:chgData name="Magana, Donny" userId="9bd548a8-8bfe-4cd3-b4fd-065102baf56a" providerId="ADAL" clId="{D3291F48-8F25-4FCC-81C5-B70A2378A3C3}" dt="2026-09-13T16:39:54.925" v="4476" actId="20577"/>
          <ac:spMkLst>
            <pc:docMk/>
            <pc:sldMk cId="3561237476" sldId="266"/>
            <ac:spMk id="2" creationId="{C47D9E75-D4CD-F128-8004-3A9A26744A78}"/>
          </ac:spMkLst>
        </pc:spChg>
        <pc:spChg chg="mod">
          <ac:chgData name="Magana, Donny" userId="9bd548a8-8bfe-4cd3-b4fd-065102baf56a" providerId="ADAL" clId="{D3291F48-8F25-4FCC-81C5-B70A2378A3C3}" dt="2026-09-12T21:01:24.132" v="976" actId="20577"/>
          <ac:spMkLst>
            <pc:docMk/>
            <pc:sldMk cId="3561237476" sldId="266"/>
            <ac:spMk id="4" creationId="{E0D9C1F2-53EE-56B5-D359-F5BE1471856E}"/>
          </ac:spMkLst>
        </pc:spChg>
        <pc:spChg chg="mod">
          <ac:chgData name="Magana, Donny" userId="9bd548a8-8bfe-4cd3-b4fd-065102baf56a" providerId="ADAL" clId="{D3291F48-8F25-4FCC-81C5-B70A2378A3C3}" dt="2026-09-12T20:53:55.525" v="744" actId="20577"/>
          <ac:spMkLst>
            <pc:docMk/>
            <pc:sldMk cId="3561237476" sldId="266"/>
            <ac:spMk id="6" creationId="{61094A3E-AB9F-6A0A-F560-01CB28C1EE65}"/>
          </ac:spMkLst>
        </pc:spChg>
        <pc:picChg chg="add mod">
          <ac:chgData name="Magana, Donny" userId="9bd548a8-8bfe-4cd3-b4fd-065102baf56a" providerId="ADAL" clId="{D3291F48-8F25-4FCC-81C5-B70A2378A3C3}" dt="2026-09-12T21:01:49.806" v="979" actId="14100"/>
          <ac:picMkLst>
            <pc:docMk/>
            <pc:sldMk cId="3561237476" sldId="266"/>
            <ac:picMk id="9" creationId="{66EE18B4-6D2E-1E2D-1448-825C96B3397C}"/>
          </ac:picMkLst>
        </pc:picChg>
        <pc:picChg chg="add mod">
          <ac:chgData name="Magana, Donny" userId="9bd548a8-8bfe-4cd3-b4fd-065102baf56a" providerId="ADAL" clId="{D3291F48-8F25-4FCC-81C5-B70A2378A3C3}" dt="2026-09-12T21:01:52.994" v="980" actId="1076"/>
          <ac:picMkLst>
            <pc:docMk/>
            <pc:sldMk cId="3561237476" sldId="266"/>
            <ac:picMk id="10" creationId="{5B69A289-D10F-1874-AED3-BEC0D15E4A67}"/>
          </ac:picMkLst>
        </pc:picChg>
        <pc:picChg chg="add mod">
          <ac:chgData name="Magana, Donny" userId="9bd548a8-8bfe-4cd3-b4fd-065102baf56a" providerId="ADAL" clId="{D3291F48-8F25-4FCC-81C5-B70A2378A3C3}" dt="2026-09-13T16:39:46.181" v="4472" actId="1076"/>
          <ac:picMkLst>
            <pc:docMk/>
            <pc:sldMk cId="3561237476" sldId="266"/>
            <ac:picMk id="11" creationId="{1B0660F2-3186-0D7D-93BF-70EE5905F12D}"/>
          </ac:picMkLst>
        </pc:picChg>
        <pc:picChg chg="add mod">
          <ac:chgData name="Magana, Donny" userId="9bd548a8-8bfe-4cd3-b4fd-065102baf56a" providerId="ADAL" clId="{D3291F48-8F25-4FCC-81C5-B70A2378A3C3}" dt="2026-09-13T16:39:46.181" v="4472" actId="1076"/>
          <ac:picMkLst>
            <pc:docMk/>
            <pc:sldMk cId="3561237476" sldId="266"/>
            <ac:picMk id="13" creationId="{73BFB56F-FB56-B866-4746-3EDD40CE1ACD}"/>
          </ac:picMkLst>
        </pc:picChg>
        <pc:picChg chg="add mod">
          <ac:chgData name="Magana, Donny" userId="9bd548a8-8bfe-4cd3-b4fd-065102baf56a" providerId="ADAL" clId="{D3291F48-8F25-4FCC-81C5-B70A2378A3C3}" dt="2026-09-13T00:13:18.286" v="2354" actId="1076"/>
          <ac:picMkLst>
            <pc:docMk/>
            <pc:sldMk cId="3561237476" sldId="266"/>
            <ac:picMk id="15" creationId="{54F19FEE-AEBE-F5A4-00DC-DA797F0C491F}"/>
          </ac:picMkLst>
        </pc:picChg>
        <pc:picChg chg="add mod">
          <ac:chgData name="Magana, Donny" userId="9bd548a8-8bfe-4cd3-b4fd-065102baf56a" providerId="ADAL" clId="{D3291F48-8F25-4FCC-81C5-B70A2378A3C3}" dt="2026-09-13T16:39:46.181" v="4472" actId="1076"/>
          <ac:picMkLst>
            <pc:docMk/>
            <pc:sldMk cId="3561237476" sldId="266"/>
            <ac:picMk id="17" creationId="{D4389E57-B4A3-E8FA-1F5B-01A7AB2869F9}"/>
          </ac:picMkLst>
        </pc:picChg>
        <pc:picChg chg="add mod">
          <ac:chgData name="Magana, Donny" userId="9bd548a8-8bfe-4cd3-b4fd-065102baf56a" providerId="ADAL" clId="{D3291F48-8F25-4FCC-81C5-B70A2378A3C3}" dt="2026-09-13T00:12:50.124" v="2349" actId="1076"/>
          <ac:picMkLst>
            <pc:docMk/>
            <pc:sldMk cId="3561237476" sldId="266"/>
            <ac:picMk id="19" creationId="{94FC273E-C915-5210-88F0-C77928D21A85}"/>
          </ac:picMkLst>
        </pc:picChg>
        <pc:picChg chg="add del mod">
          <ac:chgData name="Magana, Donny" userId="9bd548a8-8bfe-4cd3-b4fd-065102baf56a" providerId="ADAL" clId="{D3291F48-8F25-4FCC-81C5-B70A2378A3C3}" dt="2026-09-13T00:12:43.108" v="2348" actId="478"/>
          <ac:picMkLst>
            <pc:docMk/>
            <pc:sldMk cId="3561237476" sldId="266"/>
            <ac:picMk id="21" creationId="{0B6C9215-3091-CFC1-0F52-4E793959B94F}"/>
          </ac:picMkLst>
        </pc:picChg>
        <pc:picChg chg="add mod">
          <ac:chgData name="Magana, Donny" userId="9bd548a8-8bfe-4cd3-b4fd-065102baf56a" providerId="ADAL" clId="{D3291F48-8F25-4FCC-81C5-B70A2378A3C3}" dt="2026-09-13T00:13:12.461" v="2353" actId="1076"/>
          <ac:picMkLst>
            <pc:docMk/>
            <pc:sldMk cId="3561237476" sldId="266"/>
            <ac:picMk id="23" creationId="{C815717B-C734-30E7-D7C2-4C6329BF76FE}"/>
          </ac:picMkLst>
        </pc:picChg>
      </pc:sldChg>
      <pc:sldChg chg="addSp delSp modSp new mod">
        <pc:chgData name="Magana, Donny" userId="9bd548a8-8bfe-4cd3-b4fd-065102baf56a" providerId="ADAL" clId="{D3291F48-8F25-4FCC-81C5-B70A2378A3C3}" dt="2026-09-14T16:40:15.336" v="4852" actId="14100"/>
        <pc:sldMkLst>
          <pc:docMk/>
          <pc:sldMk cId="1141989489" sldId="267"/>
        </pc:sldMkLst>
        <pc:spChg chg="mod">
          <ac:chgData name="Magana, Donny" userId="9bd548a8-8bfe-4cd3-b4fd-065102baf56a" providerId="ADAL" clId="{D3291F48-8F25-4FCC-81C5-B70A2378A3C3}" dt="2026-09-14T16:40:15.336" v="4852" actId="14100"/>
          <ac:spMkLst>
            <pc:docMk/>
            <pc:sldMk cId="1141989489" sldId="267"/>
            <ac:spMk id="2" creationId="{3B9CA52C-770F-8BAA-81A4-0E0789790358}"/>
          </ac:spMkLst>
        </pc:spChg>
        <pc:spChg chg="del">
          <ac:chgData name="Magana, Donny" userId="9bd548a8-8bfe-4cd3-b4fd-065102baf56a" providerId="ADAL" clId="{D3291F48-8F25-4FCC-81C5-B70A2378A3C3}" dt="2026-09-13T00:15:49.092" v="2355" actId="478"/>
          <ac:spMkLst>
            <pc:docMk/>
            <pc:sldMk cId="1141989489" sldId="267"/>
            <ac:spMk id="3" creationId="{BAF10C4F-E40B-40A6-33E7-51A8143FA12A}"/>
          </ac:spMkLst>
        </pc:spChg>
        <pc:spChg chg="mod">
          <ac:chgData name="Magana, Donny" userId="9bd548a8-8bfe-4cd3-b4fd-065102baf56a" providerId="ADAL" clId="{D3291F48-8F25-4FCC-81C5-B70A2378A3C3}" dt="2026-09-13T01:53:06.901" v="2371" actId="20577"/>
          <ac:spMkLst>
            <pc:docMk/>
            <pc:sldMk cId="1141989489" sldId="267"/>
            <ac:spMk id="4" creationId="{59101519-938A-4F7A-0B32-B21EA5C2E26A}"/>
          </ac:spMkLst>
        </pc:spChg>
        <pc:spChg chg="mod">
          <ac:chgData name="Magana, Donny" userId="9bd548a8-8bfe-4cd3-b4fd-065102baf56a" providerId="ADAL" clId="{D3291F48-8F25-4FCC-81C5-B70A2378A3C3}" dt="2026-09-13T14:37:44.518" v="2901" actId="20577"/>
          <ac:spMkLst>
            <pc:docMk/>
            <pc:sldMk cId="1141989489" sldId="267"/>
            <ac:spMk id="5" creationId="{A4E89EBD-2BDA-54E0-ED99-BC40BFA5E564}"/>
          </ac:spMkLst>
        </pc:spChg>
        <pc:spChg chg="mod">
          <ac:chgData name="Magana, Donny" userId="9bd548a8-8bfe-4cd3-b4fd-065102baf56a" providerId="ADAL" clId="{D3291F48-8F25-4FCC-81C5-B70A2378A3C3}" dt="2026-09-12T20:54:13.707" v="770" actId="20577"/>
          <ac:spMkLst>
            <pc:docMk/>
            <pc:sldMk cId="1141989489" sldId="267"/>
            <ac:spMk id="6" creationId="{B1E8EC7F-807C-3A94-7BD0-14FAC098704E}"/>
          </ac:spMkLst>
        </pc:spChg>
        <pc:picChg chg="add mod">
          <ac:chgData name="Magana, Donny" userId="9bd548a8-8bfe-4cd3-b4fd-065102baf56a" providerId="ADAL" clId="{D3291F48-8F25-4FCC-81C5-B70A2378A3C3}" dt="2026-09-13T00:15:55.562" v="2357" actId="1076"/>
          <ac:picMkLst>
            <pc:docMk/>
            <pc:sldMk cId="1141989489" sldId="267"/>
            <ac:picMk id="10" creationId="{0287FE9D-9B51-6DEC-B687-12203CA39FA0}"/>
          </ac:picMkLst>
        </pc:picChg>
        <pc:picChg chg="add del mod">
          <ac:chgData name="Magana, Donny" userId="9bd548a8-8bfe-4cd3-b4fd-065102baf56a" providerId="ADAL" clId="{D3291F48-8F25-4FCC-81C5-B70A2378A3C3}" dt="2026-09-13T00:23:06.593" v="2360" actId="478"/>
          <ac:picMkLst>
            <pc:docMk/>
            <pc:sldMk cId="1141989489" sldId="267"/>
            <ac:picMk id="12" creationId="{491D6D5C-B0A6-4506-207B-405401D7534F}"/>
          </ac:picMkLst>
        </pc:picChg>
        <pc:picChg chg="add del mod">
          <ac:chgData name="Magana, Donny" userId="9bd548a8-8bfe-4cd3-b4fd-065102baf56a" providerId="ADAL" clId="{D3291F48-8F25-4FCC-81C5-B70A2378A3C3}" dt="2026-09-13T02:04:04.149" v="2836" actId="478"/>
          <ac:picMkLst>
            <pc:docMk/>
            <pc:sldMk cId="1141989489" sldId="267"/>
            <ac:picMk id="14" creationId="{90925DEE-125C-3530-2333-5838B9F9F19F}"/>
          </ac:picMkLst>
        </pc:picChg>
        <pc:picChg chg="add del mod">
          <ac:chgData name="Magana, Donny" userId="9bd548a8-8bfe-4cd3-b4fd-065102baf56a" providerId="ADAL" clId="{D3291F48-8F25-4FCC-81C5-B70A2378A3C3}" dt="2026-09-13T02:12:23.782" v="2839" actId="478"/>
          <ac:picMkLst>
            <pc:docMk/>
            <pc:sldMk cId="1141989489" sldId="267"/>
            <ac:picMk id="16" creationId="{93B295E4-8F25-BBF8-FE0E-673CA161063A}"/>
          </ac:picMkLst>
        </pc:picChg>
        <pc:picChg chg="add mod">
          <ac:chgData name="Magana, Donny" userId="9bd548a8-8bfe-4cd3-b4fd-065102baf56a" providerId="ADAL" clId="{D3291F48-8F25-4FCC-81C5-B70A2378A3C3}" dt="2026-09-13T02:12:28.706" v="2841" actId="1076"/>
          <ac:picMkLst>
            <pc:docMk/>
            <pc:sldMk cId="1141989489" sldId="267"/>
            <ac:picMk id="18" creationId="{179DEDCD-0718-AA3E-E345-A0DA0060383E}"/>
          </ac:picMkLst>
        </pc:picChg>
      </pc:sldChg>
      <pc:sldChg chg="addSp delSp modSp new mod">
        <pc:chgData name="Magana, Donny" userId="9bd548a8-8bfe-4cd3-b4fd-065102baf56a" providerId="ADAL" clId="{D3291F48-8F25-4FCC-81C5-B70A2378A3C3}" dt="2026-09-14T16:32:34.879" v="4651" actId="22"/>
        <pc:sldMkLst>
          <pc:docMk/>
          <pc:sldMk cId="889068143" sldId="268"/>
        </pc:sldMkLst>
        <pc:spChg chg="mod">
          <ac:chgData name="Magana, Donny" userId="9bd548a8-8bfe-4cd3-b4fd-065102baf56a" providerId="ADAL" clId="{D3291F48-8F25-4FCC-81C5-B70A2378A3C3}" dt="2026-09-14T16:31:12.138" v="4641" actId="20577"/>
          <ac:spMkLst>
            <pc:docMk/>
            <pc:sldMk cId="889068143" sldId="268"/>
            <ac:spMk id="2" creationId="{CC419C37-DE01-6E70-75D6-8A66CF995284}"/>
          </ac:spMkLst>
        </pc:spChg>
        <pc:spChg chg="mod">
          <ac:chgData name="Magana, Donny" userId="9bd548a8-8bfe-4cd3-b4fd-065102baf56a" providerId="ADAL" clId="{D3291F48-8F25-4FCC-81C5-B70A2378A3C3}" dt="2026-09-12T21:21:02.613" v="1695" actId="20577"/>
          <ac:spMkLst>
            <pc:docMk/>
            <pc:sldMk cId="889068143" sldId="268"/>
            <ac:spMk id="4" creationId="{0AC82B88-B7EC-87C1-7F0B-D2D14CAB99FF}"/>
          </ac:spMkLst>
        </pc:spChg>
        <pc:spChg chg="del">
          <ac:chgData name="Magana, Donny" userId="9bd548a8-8bfe-4cd3-b4fd-065102baf56a" providerId="ADAL" clId="{D3291F48-8F25-4FCC-81C5-B70A2378A3C3}" dt="2026-09-13T14:38:19.056" v="2902" actId="478"/>
          <ac:spMkLst>
            <pc:docMk/>
            <pc:sldMk cId="889068143" sldId="268"/>
            <ac:spMk id="5" creationId="{A6E0A21C-6D3C-7EF7-BF8C-CF7F2FEF274E}"/>
          </ac:spMkLst>
        </pc:spChg>
        <pc:spChg chg="mod">
          <ac:chgData name="Magana, Donny" userId="9bd548a8-8bfe-4cd3-b4fd-065102baf56a" providerId="ADAL" clId="{D3291F48-8F25-4FCC-81C5-B70A2378A3C3}" dt="2026-09-12T20:54:48.516" v="800" actId="20577"/>
          <ac:spMkLst>
            <pc:docMk/>
            <pc:sldMk cId="889068143" sldId="268"/>
            <ac:spMk id="6" creationId="{6B8AAD77-8057-0A9C-9BC6-F68783AAF7AE}"/>
          </ac:spMkLst>
        </pc:spChg>
        <pc:picChg chg="add del mod">
          <ac:chgData name="Magana, Donny" userId="9bd548a8-8bfe-4cd3-b4fd-065102baf56a" providerId="ADAL" clId="{D3291F48-8F25-4FCC-81C5-B70A2378A3C3}" dt="2026-09-14T16:32:34.879" v="4651" actId="22"/>
          <ac:picMkLst>
            <pc:docMk/>
            <pc:sldMk cId="889068143" sldId="268"/>
            <ac:picMk id="5" creationId="{6CFA3648-8A37-1B56-E176-904F9451F671}"/>
          </ac:picMkLst>
        </pc:picChg>
        <pc:picChg chg="add mod">
          <ac:chgData name="Magana, Donny" userId="9bd548a8-8bfe-4cd3-b4fd-065102baf56a" providerId="ADAL" clId="{D3291F48-8F25-4FCC-81C5-B70A2378A3C3}" dt="2026-09-14T16:32:31.785" v="4648" actId="1076"/>
          <ac:picMkLst>
            <pc:docMk/>
            <pc:sldMk cId="889068143" sldId="268"/>
            <ac:picMk id="12" creationId="{9E91A198-ADF8-4907-3EB9-0A42518705CE}"/>
          </ac:picMkLst>
        </pc:picChg>
      </pc:sldChg>
      <pc:sldChg chg="addSp delSp modSp new mod">
        <pc:chgData name="Magana, Donny" userId="9bd548a8-8bfe-4cd3-b4fd-065102baf56a" providerId="ADAL" clId="{D3291F48-8F25-4FCC-81C5-B70A2378A3C3}" dt="2026-09-13T16:40:24.894" v="4495" actId="20577"/>
        <pc:sldMkLst>
          <pc:docMk/>
          <pc:sldMk cId="549837486" sldId="269"/>
        </pc:sldMkLst>
        <pc:spChg chg="mod">
          <ac:chgData name="Magana, Donny" userId="9bd548a8-8bfe-4cd3-b4fd-065102baf56a" providerId="ADAL" clId="{D3291F48-8F25-4FCC-81C5-B70A2378A3C3}" dt="2026-09-13T16:40:24.894" v="4495" actId="20577"/>
          <ac:spMkLst>
            <pc:docMk/>
            <pc:sldMk cId="549837486" sldId="269"/>
            <ac:spMk id="2" creationId="{E5BB9C9A-7508-0BE4-8899-D4B521FD2BEA}"/>
          </ac:spMkLst>
        </pc:spChg>
        <pc:spChg chg="mod">
          <ac:chgData name="Magana, Donny" userId="9bd548a8-8bfe-4cd3-b4fd-065102baf56a" providerId="ADAL" clId="{D3291F48-8F25-4FCC-81C5-B70A2378A3C3}" dt="2026-09-12T21:25:30.919" v="2290" actId="20577"/>
          <ac:spMkLst>
            <pc:docMk/>
            <pc:sldMk cId="549837486" sldId="269"/>
            <ac:spMk id="4" creationId="{3E00B71C-2DA6-80FC-D970-0E105F51F048}"/>
          </ac:spMkLst>
        </pc:spChg>
        <pc:spChg chg="mod">
          <ac:chgData name="Magana, Donny" userId="9bd548a8-8bfe-4cd3-b4fd-065102baf56a" providerId="ADAL" clId="{D3291F48-8F25-4FCC-81C5-B70A2378A3C3}" dt="2026-09-12T20:55:15.332" v="826" actId="20577"/>
          <ac:spMkLst>
            <pc:docMk/>
            <pc:sldMk cId="549837486" sldId="269"/>
            <ac:spMk id="6" creationId="{1573170A-A35B-7F00-0E42-0DD53ED2D52B}"/>
          </ac:spMkLst>
        </pc:spChg>
        <pc:picChg chg="add mod">
          <ac:chgData name="Magana, Donny" userId="9bd548a8-8bfe-4cd3-b4fd-065102baf56a" providerId="ADAL" clId="{D3291F48-8F25-4FCC-81C5-B70A2378A3C3}" dt="2026-09-12T23:46:20.873" v="2318" actId="1076"/>
          <ac:picMkLst>
            <pc:docMk/>
            <pc:sldMk cId="549837486" sldId="269"/>
            <ac:picMk id="14" creationId="{3B97F660-7C3B-F724-C2CC-A83B3FAE3DD7}"/>
          </ac:picMkLst>
        </pc:picChg>
      </pc:sldChg>
      <pc:sldChg chg="addSp delSp modSp new mod">
        <pc:chgData name="Magana, Donny" userId="9bd548a8-8bfe-4cd3-b4fd-065102baf56a" providerId="ADAL" clId="{D3291F48-8F25-4FCC-81C5-B70A2378A3C3}" dt="2026-09-13T16:38:37.106" v="4404" actId="20577"/>
        <pc:sldMkLst>
          <pc:docMk/>
          <pc:sldMk cId="3120321080" sldId="270"/>
        </pc:sldMkLst>
        <pc:spChg chg="mod">
          <ac:chgData name="Magana, Donny" userId="9bd548a8-8bfe-4cd3-b4fd-065102baf56a" providerId="ADAL" clId="{D3291F48-8F25-4FCC-81C5-B70A2378A3C3}" dt="2026-09-13T16:38:37.106" v="4404" actId="20577"/>
          <ac:spMkLst>
            <pc:docMk/>
            <pc:sldMk cId="3120321080" sldId="270"/>
            <ac:spMk id="2" creationId="{F79BF37B-3A05-97EB-2E7D-D2A362CA6E3D}"/>
          </ac:spMkLst>
        </pc:spChg>
        <pc:spChg chg="mod">
          <ac:chgData name="Magana, Donny" userId="9bd548a8-8bfe-4cd3-b4fd-065102baf56a" providerId="ADAL" clId="{D3291F48-8F25-4FCC-81C5-B70A2378A3C3}" dt="2026-09-12T21:10:02.144" v="1020" actId="20577"/>
          <ac:spMkLst>
            <pc:docMk/>
            <pc:sldMk cId="3120321080" sldId="270"/>
            <ac:spMk id="6" creationId="{AB57F732-C33C-1265-7DD5-36BDA9CE7C15}"/>
          </ac:spMkLst>
        </pc:spChg>
        <pc:spChg chg="add mod">
          <ac:chgData name="Magana, Donny" userId="9bd548a8-8bfe-4cd3-b4fd-065102baf56a" providerId="ADAL" clId="{D3291F48-8F25-4FCC-81C5-B70A2378A3C3}" dt="2026-09-12T21:12:35.371" v="1276" actId="1076"/>
          <ac:spMkLst>
            <pc:docMk/>
            <pc:sldMk cId="3120321080" sldId="270"/>
            <ac:spMk id="12" creationId="{831C3795-BD65-7ABB-FDB2-7567A0915989}"/>
          </ac:spMkLst>
        </pc:spChg>
        <pc:picChg chg="add mod">
          <ac:chgData name="Magana, Donny" userId="9bd548a8-8bfe-4cd3-b4fd-065102baf56a" providerId="ADAL" clId="{D3291F48-8F25-4FCC-81C5-B70A2378A3C3}" dt="2026-09-12T21:11:56.864" v="1268" actId="14100"/>
          <ac:picMkLst>
            <pc:docMk/>
            <pc:sldMk cId="3120321080" sldId="270"/>
            <ac:picMk id="10" creationId="{B1DDA54D-307D-6DBE-0B56-5ED628F30F0B}"/>
          </ac:picMkLst>
        </pc:picChg>
        <pc:picChg chg="add mod">
          <ac:chgData name="Magana, Donny" userId="9bd548a8-8bfe-4cd3-b4fd-065102baf56a" providerId="ADAL" clId="{D3291F48-8F25-4FCC-81C5-B70A2378A3C3}" dt="2026-09-12T21:15:20.987" v="1477" actId="1076"/>
          <ac:picMkLst>
            <pc:docMk/>
            <pc:sldMk cId="3120321080" sldId="270"/>
            <ac:picMk id="13" creationId="{B506E9C1-B365-7185-88D6-979E3C83B0BD}"/>
          </ac:picMkLst>
        </pc:picChg>
      </pc:sldChg>
      <pc:sldChg chg="addSp modSp new mod">
        <pc:chgData name="Magana, Donny" userId="9bd548a8-8bfe-4cd3-b4fd-065102baf56a" providerId="ADAL" clId="{D3291F48-8F25-4FCC-81C5-B70A2378A3C3}" dt="2026-09-13T15:15:37.323" v="4215" actId="1076"/>
        <pc:sldMkLst>
          <pc:docMk/>
          <pc:sldMk cId="3361708039" sldId="271"/>
        </pc:sldMkLst>
        <pc:spChg chg="mod">
          <ac:chgData name="Magana, Donny" userId="9bd548a8-8bfe-4cd3-b4fd-065102baf56a" providerId="ADAL" clId="{D3291F48-8F25-4FCC-81C5-B70A2378A3C3}" dt="2026-09-13T15:14:27.746" v="4155" actId="14100"/>
          <ac:spMkLst>
            <pc:docMk/>
            <pc:sldMk cId="3361708039" sldId="271"/>
            <ac:spMk id="2" creationId="{EC58F3C3-9743-8BB3-372D-7C5A98A37437}"/>
          </ac:spMkLst>
        </pc:spChg>
        <pc:spChg chg="mod">
          <ac:chgData name="Magana, Donny" userId="9bd548a8-8bfe-4cd3-b4fd-065102baf56a" providerId="ADAL" clId="{D3291F48-8F25-4FCC-81C5-B70A2378A3C3}" dt="2026-09-13T15:14:34.687" v="4156" actId="14100"/>
          <ac:spMkLst>
            <pc:docMk/>
            <pc:sldMk cId="3361708039" sldId="271"/>
            <ac:spMk id="3" creationId="{AAE09DD6-4B8C-1A4F-084F-6DE17C69DDB6}"/>
          </ac:spMkLst>
        </pc:spChg>
        <pc:spChg chg="mod">
          <ac:chgData name="Magana, Donny" userId="9bd548a8-8bfe-4cd3-b4fd-065102baf56a" providerId="ADAL" clId="{D3291F48-8F25-4FCC-81C5-B70A2378A3C3}" dt="2026-09-13T14:42:42.801" v="3378" actId="20577"/>
          <ac:spMkLst>
            <pc:docMk/>
            <pc:sldMk cId="3361708039" sldId="271"/>
            <ac:spMk id="4" creationId="{4E20C7C6-AFFB-0328-297A-E740B01B28D4}"/>
          </ac:spMkLst>
        </pc:spChg>
        <pc:spChg chg="mod">
          <ac:chgData name="Magana, Donny" userId="9bd548a8-8bfe-4cd3-b4fd-065102baf56a" providerId="ADAL" clId="{D3291F48-8F25-4FCC-81C5-B70A2378A3C3}" dt="2026-09-13T14:55:25.030" v="3718" actId="20577"/>
          <ac:spMkLst>
            <pc:docMk/>
            <pc:sldMk cId="3361708039" sldId="271"/>
            <ac:spMk id="5" creationId="{40B55BB4-2C54-7682-2D0C-E2E73405DD3D}"/>
          </ac:spMkLst>
        </pc:spChg>
        <pc:spChg chg="mod">
          <ac:chgData name="Magana, Donny" userId="9bd548a8-8bfe-4cd3-b4fd-065102baf56a" providerId="ADAL" clId="{D3291F48-8F25-4FCC-81C5-B70A2378A3C3}" dt="2026-09-13T14:42:35.368" v="3373" actId="20577"/>
          <ac:spMkLst>
            <pc:docMk/>
            <pc:sldMk cId="3361708039" sldId="271"/>
            <ac:spMk id="6" creationId="{A723FB46-C56D-F133-5896-EBCAB87E16BB}"/>
          </ac:spMkLst>
        </pc:spChg>
        <pc:spChg chg="add mod">
          <ac:chgData name="Magana, Donny" userId="9bd548a8-8bfe-4cd3-b4fd-065102baf56a" providerId="ADAL" clId="{D3291F48-8F25-4FCC-81C5-B70A2378A3C3}" dt="2026-09-13T15:15:37.323" v="4215" actId="1076"/>
          <ac:spMkLst>
            <pc:docMk/>
            <pc:sldMk cId="3361708039" sldId="271"/>
            <ac:spMk id="9" creationId="{0C5C2751-2F27-4322-419A-6082283FEC48}"/>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9.sv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0.sv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3.sv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4.sv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5.sv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 Option 1">
    <p:bg>
      <p:bgPr>
        <a:gradFill>
          <a:gsLst>
            <a:gs pos="15000">
              <a:srgbClr val="E04F39"/>
            </a:gs>
            <a:gs pos="50000">
              <a:srgbClr val="AF2D24"/>
            </a:gs>
            <a:gs pos="100000">
              <a:srgbClr val="8C1515"/>
            </a:gs>
          </a:gsLst>
          <a:lin ang="8100000" scaled="1"/>
        </a:gra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025F34CB-4092-FC40-9790-97C718FF67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7951"/>
            <a:ext cx="12192000" cy="6858000"/>
          </a:xfrm>
          <a:prstGeom prst="rect">
            <a:avLst/>
          </a:prstGeom>
        </p:spPr>
      </p:pic>
      <p:sp>
        <p:nvSpPr>
          <p:cNvPr id="28" name="Text Placeholder 27">
            <a:extLst>
              <a:ext uri="{FF2B5EF4-FFF2-40B4-BE49-F238E27FC236}">
                <a16:creationId xmlns:a16="http://schemas.microsoft.com/office/drawing/2014/main" id="{A96C29BD-F121-614E-937A-0FE2936909DD}"/>
              </a:ext>
            </a:extLst>
          </p:cNvPr>
          <p:cNvSpPr>
            <a:spLocks noGrp="1"/>
          </p:cNvSpPr>
          <p:nvPr>
            <p:ph type="body" sz="quarter" idx="10" hasCustomPrompt="1"/>
          </p:nvPr>
        </p:nvSpPr>
        <p:spPr>
          <a:xfrm>
            <a:off x="800100" y="647701"/>
            <a:ext cx="7563494" cy="2246574"/>
          </a:xfrm>
        </p:spPr>
        <p:txBody>
          <a:bodyPr anchor="b">
            <a:normAutofit/>
          </a:bodyPr>
          <a:lstStyle>
            <a:lvl1pPr>
              <a:defRPr sz="4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Title style</a:t>
            </a:r>
          </a:p>
        </p:txBody>
      </p:sp>
      <p:sp>
        <p:nvSpPr>
          <p:cNvPr id="30" name="Text Placeholder 29">
            <a:extLst>
              <a:ext uri="{FF2B5EF4-FFF2-40B4-BE49-F238E27FC236}">
                <a16:creationId xmlns:a16="http://schemas.microsoft.com/office/drawing/2014/main" id="{106C54A2-406A-8E4A-9A2F-D0E47BAE5AA9}"/>
              </a:ext>
            </a:extLst>
          </p:cNvPr>
          <p:cNvSpPr>
            <a:spLocks noGrp="1"/>
          </p:cNvSpPr>
          <p:nvPr>
            <p:ph type="body" sz="quarter" idx="11" hasCustomPrompt="1"/>
          </p:nvPr>
        </p:nvSpPr>
        <p:spPr>
          <a:xfrm>
            <a:off x="800099" y="2931546"/>
            <a:ext cx="7563495" cy="505405"/>
          </a:xfrm>
        </p:spPr>
        <p:txBody>
          <a:bodyPr anchor="b">
            <a:noAutofit/>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 text</a:t>
            </a:r>
          </a:p>
        </p:txBody>
      </p:sp>
      <p:sp>
        <p:nvSpPr>
          <p:cNvPr id="32" name="Text Placeholder 31">
            <a:extLst>
              <a:ext uri="{FF2B5EF4-FFF2-40B4-BE49-F238E27FC236}">
                <a16:creationId xmlns:a16="http://schemas.microsoft.com/office/drawing/2014/main" id="{E48681D7-BD26-DD4A-83F8-CC4789ACF986}"/>
              </a:ext>
            </a:extLst>
          </p:cNvPr>
          <p:cNvSpPr>
            <a:spLocks noGrp="1"/>
          </p:cNvSpPr>
          <p:nvPr>
            <p:ph type="body" sz="quarter" idx="12" hasCustomPrompt="1"/>
          </p:nvPr>
        </p:nvSpPr>
        <p:spPr>
          <a:xfrm>
            <a:off x="800100" y="3941112"/>
            <a:ext cx="7563494" cy="363896"/>
          </a:xfrm>
        </p:spPr>
        <p:txBody>
          <a:bodyPr anchor="t">
            <a:noAutofit/>
          </a:bodyPr>
          <a:lstStyle>
            <a:lvl1pPr>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 / Title / Department</a:t>
            </a:r>
          </a:p>
        </p:txBody>
      </p:sp>
      <p:sp>
        <p:nvSpPr>
          <p:cNvPr id="34" name="Text Placeholder 33">
            <a:extLst>
              <a:ext uri="{FF2B5EF4-FFF2-40B4-BE49-F238E27FC236}">
                <a16:creationId xmlns:a16="http://schemas.microsoft.com/office/drawing/2014/main" id="{2D4B77C2-58D8-3547-BE9A-17CA8281CFF6}"/>
              </a:ext>
            </a:extLst>
          </p:cNvPr>
          <p:cNvSpPr>
            <a:spLocks noGrp="1"/>
          </p:cNvSpPr>
          <p:nvPr>
            <p:ph type="body" sz="quarter" idx="13" hasCustomPrompt="1"/>
          </p:nvPr>
        </p:nvSpPr>
        <p:spPr>
          <a:xfrm>
            <a:off x="800100" y="4306401"/>
            <a:ext cx="5199706" cy="295275"/>
          </a:xfrm>
        </p:spPr>
        <p:txBody>
          <a:bodyPr>
            <a:noAutofit/>
          </a:bodyPr>
          <a:lstStyle>
            <a:lvl1pPr>
              <a:defRPr sz="1600" b="1" i="0">
                <a:solidFill>
                  <a:schemeClr val="bg1"/>
                </a:solidFill>
                <a:latin typeface="Lato" panose="020F0502020204030203" pitchFamily="34" charset="77"/>
              </a:defRPr>
            </a:lvl1pPr>
            <a:lvl2pPr>
              <a:defRPr>
                <a:solidFill>
                  <a:srgbClr val="00B0F0"/>
                </a:solidFill>
              </a:defRPr>
            </a:lvl2pPr>
            <a:lvl3pPr>
              <a:defRPr>
                <a:solidFill>
                  <a:srgbClr val="00B0F0"/>
                </a:solidFill>
              </a:defRPr>
            </a:lvl3pPr>
            <a:lvl4pPr>
              <a:defRPr>
                <a:solidFill>
                  <a:srgbClr val="00B0F0"/>
                </a:solidFill>
              </a:defRPr>
            </a:lvl4pPr>
            <a:lvl5pPr>
              <a:defRPr>
                <a:solidFill>
                  <a:srgbClr val="00B0F0"/>
                </a:solidFill>
              </a:defRPr>
            </a:lvl5pPr>
          </a:lstStyle>
          <a:p>
            <a:pPr lvl="0"/>
            <a:r>
              <a:rPr lang="en-US" dirty="0"/>
              <a:t>Date</a:t>
            </a:r>
          </a:p>
        </p:txBody>
      </p:sp>
      <p:pic>
        <p:nvPicPr>
          <p:cNvPr id="38" name="Graphic 37">
            <a:extLst>
              <a:ext uri="{FF2B5EF4-FFF2-40B4-BE49-F238E27FC236}">
                <a16:creationId xmlns:a16="http://schemas.microsoft.com/office/drawing/2014/main" id="{1ED3813A-8E7E-9F47-972D-2F0D116509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786" y="6147835"/>
            <a:ext cx="1734821" cy="331193"/>
          </a:xfrm>
          <a:prstGeom prst="rect">
            <a:avLst/>
          </a:prstGeom>
        </p:spPr>
      </p:pic>
      <p:cxnSp>
        <p:nvCxnSpPr>
          <p:cNvPr id="10" name="Straight Connector 9">
            <a:extLst>
              <a:ext uri="{FF2B5EF4-FFF2-40B4-BE49-F238E27FC236}">
                <a16:creationId xmlns:a16="http://schemas.microsoft.com/office/drawing/2014/main" id="{116C59BB-A00D-3740-8531-C0CE85C1DA71}"/>
              </a:ext>
            </a:extLst>
          </p:cNvPr>
          <p:cNvCxnSpPr>
            <a:cxnSpLocks/>
          </p:cNvCxnSpPr>
          <p:nvPr/>
        </p:nvCxnSpPr>
        <p:spPr>
          <a:xfrm>
            <a:off x="800100" y="3762332"/>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92C1775-02F0-2AB2-7989-BF31ADA6FFF8}"/>
              </a:ext>
            </a:extLst>
          </p:cNvPr>
          <p:cNvPicPr>
            <a:picLocks noChangeAspect="1"/>
          </p:cNvPicPr>
          <p:nvPr/>
        </p:nvPicPr>
        <p:blipFill>
          <a:blip r:embed="rId4"/>
          <a:stretch>
            <a:fillRect/>
          </a:stretch>
        </p:blipFill>
        <p:spPr>
          <a:xfrm>
            <a:off x="9262838" y="6070062"/>
            <a:ext cx="2240209" cy="472684"/>
          </a:xfrm>
          <a:prstGeom prst="rect">
            <a:avLst/>
          </a:prstGeom>
        </p:spPr>
      </p:pic>
    </p:spTree>
    <p:extLst>
      <p:ext uri="{BB962C8B-B14F-4D97-AF65-F5344CB8AC3E}">
        <p14:creationId xmlns:p14="http://schemas.microsoft.com/office/powerpoint/2010/main" val="2731005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 Option 2">
    <p:spTree>
      <p:nvGrpSpPr>
        <p:cNvPr id="1" name=""/>
        <p:cNvGrpSpPr/>
        <p:nvPr/>
      </p:nvGrpSpPr>
      <p:grpSpPr>
        <a:xfrm>
          <a:off x="0" y="0"/>
          <a:ext cx="0" cy="0"/>
          <a:chOff x="0" y="0"/>
          <a:chExt cx="0" cy="0"/>
        </a:xfrm>
      </p:grpSpPr>
      <p:pic>
        <p:nvPicPr>
          <p:cNvPr id="24" name="Picture 23" descr="A picture containing ocean floor&#10;&#10;Description automatically generated">
            <a:extLst>
              <a:ext uri="{FF2B5EF4-FFF2-40B4-BE49-F238E27FC236}">
                <a16:creationId xmlns:a16="http://schemas.microsoft.com/office/drawing/2014/main" id="{70EA7885-7931-B24B-8499-67A413547791}"/>
              </a:ext>
            </a:extLst>
          </p:cNvPr>
          <p:cNvPicPr>
            <a:picLocks noChangeAspect="1"/>
          </p:cNvPicPr>
          <p:nvPr/>
        </p:nvPicPr>
        <p:blipFill>
          <a:blip r:embed="rId2"/>
          <a:stretch>
            <a:fillRect/>
          </a:stretch>
        </p:blipFill>
        <p:spPr>
          <a:xfrm>
            <a:off x="0" y="0"/>
            <a:ext cx="12192000" cy="6858000"/>
          </a:xfrm>
          <a:prstGeom prst="rect">
            <a:avLst/>
          </a:prstGeom>
        </p:spPr>
      </p:pic>
      <p:sp>
        <p:nvSpPr>
          <p:cNvPr id="28" name="Text Placeholder 27">
            <a:extLst>
              <a:ext uri="{FF2B5EF4-FFF2-40B4-BE49-F238E27FC236}">
                <a16:creationId xmlns:a16="http://schemas.microsoft.com/office/drawing/2014/main" id="{A96C29BD-F121-614E-937A-0FE2936909DD}"/>
              </a:ext>
            </a:extLst>
          </p:cNvPr>
          <p:cNvSpPr>
            <a:spLocks noGrp="1"/>
          </p:cNvSpPr>
          <p:nvPr>
            <p:ph type="body" sz="quarter" idx="10" hasCustomPrompt="1"/>
          </p:nvPr>
        </p:nvSpPr>
        <p:spPr>
          <a:xfrm>
            <a:off x="800100" y="647701"/>
            <a:ext cx="7563494" cy="2246574"/>
          </a:xfrm>
        </p:spPr>
        <p:txBody>
          <a:bodyPr anchor="b">
            <a:normAutofit/>
          </a:bodyPr>
          <a:lstStyle>
            <a:lvl1pPr>
              <a:defRPr sz="4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Title style</a:t>
            </a:r>
          </a:p>
        </p:txBody>
      </p:sp>
      <p:sp>
        <p:nvSpPr>
          <p:cNvPr id="30" name="Text Placeholder 29">
            <a:extLst>
              <a:ext uri="{FF2B5EF4-FFF2-40B4-BE49-F238E27FC236}">
                <a16:creationId xmlns:a16="http://schemas.microsoft.com/office/drawing/2014/main" id="{106C54A2-406A-8E4A-9A2F-D0E47BAE5AA9}"/>
              </a:ext>
            </a:extLst>
          </p:cNvPr>
          <p:cNvSpPr>
            <a:spLocks noGrp="1"/>
          </p:cNvSpPr>
          <p:nvPr>
            <p:ph type="body" sz="quarter" idx="11" hasCustomPrompt="1"/>
          </p:nvPr>
        </p:nvSpPr>
        <p:spPr>
          <a:xfrm>
            <a:off x="800099" y="2931546"/>
            <a:ext cx="7563495" cy="505405"/>
          </a:xfrm>
        </p:spPr>
        <p:txBody>
          <a:bodyPr anchor="b">
            <a:noAutofit/>
          </a:bodyPr>
          <a:lstStyle>
            <a:lvl1pPr>
              <a:defRPr sz="2800">
                <a:solidFill>
                  <a:srgbClr val="D4D1D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 text</a:t>
            </a:r>
          </a:p>
        </p:txBody>
      </p:sp>
      <p:sp>
        <p:nvSpPr>
          <p:cNvPr id="32" name="Text Placeholder 31">
            <a:extLst>
              <a:ext uri="{FF2B5EF4-FFF2-40B4-BE49-F238E27FC236}">
                <a16:creationId xmlns:a16="http://schemas.microsoft.com/office/drawing/2014/main" id="{E48681D7-BD26-DD4A-83F8-CC4789ACF986}"/>
              </a:ext>
            </a:extLst>
          </p:cNvPr>
          <p:cNvSpPr>
            <a:spLocks noGrp="1"/>
          </p:cNvSpPr>
          <p:nvPr>
            <p:ph type="body" sz="quarter" idx="12" hasCustomPrompt="1"/>
          </p:nvPr>
        </p:nvSpPr>
        <p:spPr>
          <a:xfrm>
            <a:off x="800100" y="3941112"/>
            <a:ext cx="7563494" cy="363896"/>
          </a:xfrm>
        </p:spPr>
        <p:txBody>
          <a:bodyPr anchor="t">
            <a:noAutofit/>
          </a:bodyPr>
          <a:lstStyle>
            <a:lvl1pPr>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 / Title / Department</a:t>
            </a:r>
          </a:p>
        </p:txBody>
      </p:sp>
      <p:sp>
        <p:nvSpPr>
          <p:cNvPr id="34" name="Text Placeholder 33">
            <a:extLst>
              <a:ext uri="{FF2B5EF4-FFF2-40B4-BE49-F238E27FC236}">
                <a16:creationId xmlns:a16="http://schemas.microsoft.com/office/drawing/2014/main" id="{2D4B77C2-58D8-3547-BE9A-17CA8281CFF6}"/>
              </a:ext>
            </a:extLst>
          </p:cNvPr>
          <p:cNvSpPr>
            <a:spLocks noGrp="1"/>
          </p:cNvSpPr>
          <p:nvPr>
            <p:ph type="body" sz="quarter" idx="13" hasCustomPrompt="1"/>
          </p:nvPr>
        </p:nvSpPr>
        <p:spPr>
          <a:xfrm>
            <a:off x="800100" y="4306401"/>
            <a:ext cx="5199706" cy="295275"/>
          </a:xfrm>
        </p:spPr>
        <p:txBody>
          <a:bodyPr>
            <a:noAutofit/>
          </a:bodyPr>
          <a:lstStyle>
            <a:lvl1pPr>
              <a:defRPr sz="1600" b="1" i="0">
                <a:solidFill>
                  <a:srgbClr val="D4D1D1"/>
                </a:solidFill>
                <a:latin typeface="Lato" panose="020F0502020204030203" pitchFamily="34" charset="77"/>
              </a:defRPr>
            </a:lvl1pPr>
            <a:lvl2pPr>
              <a:defRPr>
                <a:solidFill>
                  <a:srgbClr val="00B0F0"/>
                </a:solidFill>
              </a:defRPr>
            </a:lvl2pPr>
            <a:lvl3pPr>
              <a:defRPr>
                <a:solidFill>
                  <a:srgbClr val="00B0F0"/>
                </a:solidFill>
              </a:defRPr>
            </a:lvl3pPr>
            <a:lvl4pPr>
              <a:defRPr>
                <a:solidFill>
                  <a:srgbClr val="00B0F0"/>
                </a:solidFill>
              </a:defRPr>
            </a:lvl4pPr>
            <a:lvl5pPr>
              <a:defRPr>
                <a:solidFill>
                  <a:srgbClr val="00B0F0"/>
                </a:solidFill>
              </a:defRPr>
            </a:lvl5pPr>
          </a:lstStyle>
          <a:p>
            <a:pPr lvl="0"/>
            <a:r>
              <a:rPr lang="en-US" dirty="0"/>
              <a:t>Date</a:t>
            </a:r>
          </a:p>
        </p:txBody>
      </p:sp>
      <p:pic>
        <p:nvPicPr>
          <p:cNvPr id="38" name="Graphic 37">
            <a:extLst>
              <a:ext uri="{FF2B5EF4-FFF2-40B4-BE49-F238E27FC236}">
                <a16:creationId xmlns:a16="http://schemas.microsoft.com/office/drawing/2014/main" id="{1ED3813A-8E7E-9F47-972D-2F0D116509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786" y="6147835"/>
            <a:ext cx="1734821" cy="331193"/>
          </a:xfrm>
          <a:prstGeom prst="rect">
            <a:avLst/>
          </a:prstGeom>
        </p:spPr>
      </p:pic>
      <p:cxnSp>
        <p:nvCxnSpPr>
          <p:cNvPr id="10" name="Straight Connector 9">
            <a:extLst>
              <a:ext uri="{FF2B5EF4-FFF2-40B4-BE49-F238E27FC236}">
                <a16:creationId xmlns:a16="http://schemas.microsoft.com/office/drawing/2014/main" id="{116C59BB-A00D-3740-8531-C0CE85C1DA71}"/>
              </a:ext>
            </a:extLst>
          </p:cNvPr>
          <p:cNvCxnSpPr>
            <a:cxnSpLocks/>
          </p:cNvCxnSpPr>
          <p:nvPr/>
        </p:nvCxnSpPr>
        <p:spPr>
          <a:xfrm>
            <a:off x="800100" y="3762332"/>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B318F68-A213-4A2C-9149-4F5B306885F7}"/>
              </a:ext>
            </a:extLst>
          </p:cNvPr>
          <p:cNvPicPr>
            <a:picLocks noChangeAspect="1"/>
          </p:cNvPicPr>
          <p:nvPr/>
        </p:nvPicPr>
        <p:blipFill>
          <a:blip r:embed="rId4"/>
          <a:stretch>
            <a:fillRect/>
          </a:stretch>
        </p:blipFill>
        <p:spPr>
          <a:xfrm>
            <a:off x="9262838" y="6070062"/>
            <a:ext cx="2240209" cy="472684"/>
          </a:xfrm>
          <a:prstGeom prst="rect">
            <a:avLst/>
          </a:prstGeom>
        </p:spPr>
      </p:pic>
    </p:spTree>
    <p:extLst>
      <p:ext uri="{BB962C8B-B14F-4D97-AF65-F5344CB8AC3E}">
        <p14:creationId xmlns:p14="http://schemas.microsoft.com/office/powerpoint/2010/main" val="2784268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Slide - Option 3">
    <p:bg>
      <p:bgPr>
        <a:solidFill>
          <a:schemeClr val="bg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EB55E88-9618-8546-B71A-4FEC6AF32AF5}"/>
              </a:ext>
            </a:extLst>
          </p:cNvPr>
          <p:cNvSpPr>
            <a:spLocks noGrp="1"/>
          </p:cNvSpPr>
          <p:nvPr>
            <p:ph type="pic" sz="quarter" idx="14"/>
          </p:nvPr>
        </p:nvSpPr>
        <p:spPr>
          <a:xfrm>
            <a:off x="0" y="0"/>
            <a:ext cx="12192000" cy="6858000"/>
          </a:xfrm>
          <a:solidFill>
            <a:schemeClr val="bg2">
              <a:lumMod val="90000"/>
            </a:schemeClr>
          </a:solidFill>
        </p:spPr>
        <p:txBody>
          <a:bodyPr/>
          <a:lstStyle/>
          <a:p>
            <a:r>
              <a:rPr lang="en-US"/>
              <a:t>Click icon to add picture</a:t>
            </a:r>
            <a:endParaRPr lang="en-US" dirty="0"/>
          </a:p>
        </p:txBody>
      </p:sp>
      <p:sp>
        <p:nvSpPr>
          <p:cNvPr id="28" name="Text Placeholder 27">
            <a:extLst>
              <a:ext uri="{FF2B5EF4-FFF2-40B4-BE49-F238E27FC236}">
                <a16:creationId xmlns:a16="http://schemas.microsoft.com/office/drawing/2014/main" id="{A96C29BD-F121-614E-937A-0FE2936909DD}"/>
              </a:ext>
            </a:extLst>
          </p:cNvPr>
          <p:cNvSpPr>
            <a:spLocks noGrp="1"/>
          </p:cNvSpPr>
          <p:nvPr>
            <p:ph type="body" sz="quarter" idx="10" hasCustomPrompt="1"/>
          </p:nvPr>
        </p:nvSpPr>
        <p:spPr>
          <a:xfrm>
            <a:off x="800100" y="647701"/>
            <a:ext cx="7563494" cy="2246574"/>
          </a:xfrm>
        </p:spPr>
        <p:txBody>
          <a:bodyPr anchor="b">
            <a:normAutofit/>
          </a:bodyPr>
          <a:lstStyle>
            <a:lvl1pPr>
              <a:defRPr sz="4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Title style</a:t>
            </a:r>
          </a:p>
        </p:txBody>
      </p:sp>
      <p:sp>
        <p:nvSpPr>
          <p:cNvPr id="30" name="Text Placeholder 29">
            <a:extLst>
              <a:ext uri="{FF2B5EF4-FFF2-40B4-BE49-F238E27FC236}">
                <a16:creationId xmlns:a16="http://schemas.microsoft.com/office/drawing/2014/main" id="{106C54A2-406A-8E4A-9A2F-D0E47BAE5AA9}"/>
              </a:ext>
            </a:extLst>
          </p:cNvPr>
          <p:cNvSpPr>
            <a:spLocks noGrp="1"/>
          </p:cNvSpPr>
          <p:nvPr>
            <p:ph type="body" sz="quarter" idx="11" hasCustomPrompt="1"/>
          </p:nvPr>
        </p:nvSpPr>
        <p:spPr>
          <a:xfrm>
            <a:off x="800099" y="2931546"/>
            <a:ext cx="7563495" cy="505405"/>
          </a:xfrm>
        </p:spPr>
        <p:txBody>
          <a:bodyPr anchor="b">
            <a:noAutofit/>
          </a:bodyPr>
          <a:lstStyle>
            <a:lvl1pPr>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 text</a:t>
            </a:r>
          </a:p>
        </p:txBody>
      </p:sp>
      <p:sp>
        <p:nvSpPr>
          <p:cNvPr id="32" name="Text Placeholder 31">
            <a:extLst>
              <a:ext uri="{FF2B5EF4-FFF2-40B4-BE49-F238E27FC236}">
                <a16:creationId xmlns:a16="http://schemas.microsoft.com/office/drawing/2014/main" id="{E48681D7-BD26-DD4A-83F8-CC4789ACF986}"/>
              </a:ext>
            </a:extLst>
          </p:cNvPr>
          <p:cNvSpPr>
            <a:spLocks noGrp="1"/>
          </p:cNvSpPr>
          <p:nvPr>
            <p:ph type="body" sz="quarter" idx="12" hasCustomPrompt="1"/>
          </p:nvPr>
        </p:nvSpPr>
        <p:spPr>
          <a:xfrm>
            <a:off x="800100" y="3941112"/>
            <a:ext cx="7563494" cy="363896"/>
          </a:xfrm>
        </p:spPr>
        <p:txBody>
          <a:bodyPr anchor="t">
            <a:noAutofit/>
          </a:bodyPr>
          <a:lstStyle>
            <a:lvl1pPr>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 / Title / Department</a:t>
            </a:r>
          </a:p>
        </p:txBody>
      </p:sp>
      <p:sp>
        <p:nvSpPr>
          <p:cNvPr id="34" name="Text Placeholder 33">
            <a:extLst>
              <a:ext uri="{FF2B5EF4-FFF2-40B4-BE49-F238E27FC236}">
                <a16:creationId xmlns:a16="http://schemas.microsoft.com/office/drawing/2014/main" id="{2D4B77C2-58D8-3547-BE9A-17CA8281CFF6}"/>
              </a:ext>
            </a:extLst>
          </p:cNvPr>
          <p:cNvSpPr>
            <a:spLocks noGrp="1"/>
          </p:cNvSpPr>
          <p:nvPr>
            <p:ph type="body" sz="quarter" idx="13" hasCustomPrompt="1"/>
          </p:nvPr>
        </p:nvSpPr>
        <p:spPr>
          <a:xfrm>
            <a:off x="800099" y="4306401"/>
            <a:ext cx="7563493" cy="295275"/>
          </a:xfrm>
        </p:spPr>
        <p:txBody>
          <a:bodyPr>
            <a:noAutofit/>
          </a:bodyPr>
          <a:lstStyle>
            <a:lvl1pPr>
              <a:defRPr sz="1600" b="1" i="0">
                <a:solidFill>
                  <a:schemeClr val="bg1"/>
                </a:solidFill>
                <a:latin typeface="Lato" panose="020F0502020204030203" pitchFamily="34" charset="77"/>
              </a:defRPr>
            </a:lvl1pPr>
            <a:lvl2pPr>
              <a:defRPr>
                <a:solidFill>
                  <a:srgbClr val="00B0F0"/>
                </a:solidFill>
              </a:defRPr>
            </a:lvl2pPr>
            <a:lvl3pPr>
              <a:defRPr>
                <a:solidFill>
                  <a:srgbClr val="00B0F0"/>
                </a:solidFill>
              </a:defRPr>
            </a:lvl3pPr>
            <a:lvl4pPr>
              <a:defRPr>
                <a:solidFill>
                  <a:srgbClr val="00B0F0"/>
                </a:solidFill>
              </a:defRPr>
            </a:lvl4pPr>
            <a:lvl5pPr>
              <a:defRPr>
                <a:solidFill>
                  <a:srgbClr val="00B0F0"/>
                </a:solidFill>
              </a:defRPr>
            </a:lvl5pPr>
          </a:lstStyle>
          <a:p>
            <a:pPr lvl="0"/>
            <a:r>
              <a:rPr lang="en-US" dirty="0"/>
              <a:t>Date</a:t>
            </a:r>
          </a:p>
        </p:txBody>
      </p:sp>
      <p:sp>
        <p:nvSpPr>
          <p:cNvPr id="9" name="Text Placeholder 8">
            <a:extLst>
              <a:ext uri="{FF2B5EF4-FFF2-40B4-BE49-F238E27FC236}">
                <a16:creationId xmlns:a16="http://schemas.microsoft.com/office/drawing/2014/main" id="{444A1C82-3F0E-A346-9364-ED419CD3E063}"/>
              </a:ext>
            </a:extLst>
          </p:cNvPr>
          <p:cNvSpPr>
            <a:spLocks noGrp="1"/>
          </p:cNvSpPr>
          <p:nvPr>
            <p:ph type="body" sz="quarter" idx="17" hasCustomPrompt="1"/>
          </p:nvPr>
        </p:nvSpPr>
        <p:spPr>
          <a:xfrm>
            <a:off x="800099" y="3740943"/>
            <a:ext cx="10553701" cy="45719"/>
          </a:xfrm>
          <a:blipFill>
            <a:blip>
              <a:extLst>
                <a:ext uri="{96DAC541-7B7A-43D3-8B79-37D633B846F1}">
                  <asvg:svgBlip xmlns:asvg="http://schemas.microsoft.com/office/drawing/2016/SVG/main" r:embed="rId2"/>
                </a:ext>
              </a:extLst>
            </a:blip>
            <a:stretch>
              <a:fillRect/>
            </a:stretch>
          </a:blipFill>
        </p:spPr>
        <p:txBody>
          <a:bodyPr/>
          <a:lstStyle/>
          <a:p>
            <a:pPr lvl="0"/>
            <a:r>
              <a:rPr lang="en-US" dirty="0"/>
              <a:t> </a:t>
            </a:r>
          </a:p>
        </p:txBody>
      </p:sp>
      <p:sp>
        <p:nvSpPr>
          <p:cNvPr id="17" name="Text Placeholder 16">
            <a:extLst>
              <a:ext uri="{FF2B5EF4-FFF2-40B4-BE49-F238E27FC236}">
                <a16:creationId xmlns:a16="http://schemas.microsoft.com/office/drawing/2014/main" id="{24572C5C-451A-2D42-9B95-A15C06558C75}"/>
              </a:ext>
            </a:extLst>
          </p:cNvPr>
          <p:cNvSpPr>
            <a:spLocks noGrp="1"/>
          </p:cNvSpPr>
          <p:nvPr>
            <p:ph type="body" sz="quarter" idx="18" hasCustomPrompt="1"/>
          </p:nvPr>
        </p:nvSpPr>
        <p:spPr>
          <a:xfrm>
            <a:off x="759144" y="6156325"/>
            <a:ext cx="1734820" cy="322263"/>
          </a:xfrm>
          <a:blipFill>
            <a:blip>
              <a:extLst>
                <a:ext uri="{96DAC541-7B7A-43D3-8B79-37D633B846F1}">
                  <asvg:svgBlip xmlns:asvg="http://schemas.microsoft.com/office/drawing/2016/SVG/main" r:embed="rId3"/>
                </a:ext>
              </a:extLst>
            </a:blip>
            <a:stretch>
              <a:fillRect/>
            </a:stretch>
          </a:blipFill>
        </p:spPr>
        <p:txBody>
          <a:bodyPr/>
          <a:lstStyle/>
          <a:p>
            <a:pPr lvl="0"/>
            <a:r>
              <a:rPr lang="en-US" dirty="0"/>
              <a:t> </a:t>
            </a:r>
          </a:p>
        </p:txBody>
      </p:sp>
      <p:pic>
        <p:nvPicPr>
          <p:cNvPr id="2" name="Picture 1">
            <a:extLst>
              <a:ext uri="{FF2B5EF4-FFF2-40B4-BE49-F238E27FC236}">
                <a16:creationId xmlns:a16="http://schemas.microsoft.com/office/drawing/2014/main" id="{6EC9D9AD-20EA-07EF-BA0C-E0FE0F0B2CF9}"/>
              </a:ext>
            </a:extLst>
          </p:cNvPr>
          <p:cNvPicPr>
            <a:picLocks noChangeAspect="1"/>
          </p:cNvPicPr>
          <p:nvPr/>
        </p:nvPicPr>
        <p:blipFill>
          <a:blip r:embed="rId4"/>
          <a:stretch>
            <a:fillRect/>
          </a:stretch>
        </p:blipFill>
        <p:spPr>
          <a:xfrm>
            <a:off x="9262838" y="6070062"/>
            <a:ext cx="2240209" cy="472684"/>
          </a:xfrm>
          <a:prstGeom prst="rect">
            <a:avLst/>
          </a:prstGeom>
        </p:spPr>
      </p:pic>
    </p:spTree>
    <p:extLst>
      <p:ext uri="{BB962C8B-B14F-4D97-AF65-F5344CB8AC3E}">
        <p14:creationId xmlns:p14="http://schemas.microsoft.com/office/powerpoint/2010/main" val="662703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 Option 4A">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A96C29BD-F121-614E-937A-0FE2936909DD}"/>
              </a:ext>
            </a:extLst>
          </p:cNvPr>
          <p:cNvSpPr>
            <a:spLocks noGrp="1"/>
          </p:cNvSpPr>
          <p:nvPr>
            <p:ph type="body" sz="quarter" idx="10" hasCustomPrompt="1"/>
          </p:nvPr>
        </p:nvSpPr>
        <p:spPr>
          <a:xfrm>
            <a:off x="800100" y="638271"/>
            <a:ext cx="6449112" cy="2246574"/>
          </a:xfrm>
        </p:spPr>
        <p:txBody>
          <a:bodyPr anchor="b">
            <a:normAutofit/>
          </a:bodyPr>
          <a:lstStyle>
            <a:lvl1pPr>
              <a:defRPr sz="4800" b="1">
                <a:solidFill>
                  <a:srgbClr val="8C1515"/>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Title which can be up to three lines</a:t>
            </a:r>
          </a:p>
        </p:txBody>
      </p:sp>
      <p:cxnSp>
        <p:nvCxnSpPr>
          <p:cNvPr id="15" name="Straight Connector 14">
            <a:extLst>
              <a:ext uri="{FF2B5EF4-FFF2-40B4-BE49-F238E27FC236}">
                <a16:creationId xmlns:a16="http://schemas.microsoft.com/office/drawing/2014/main" id="{2325F811-2A79-9F4C-80E3-5C2145650C93}"/>
              </a:ext>
            </a:extLst>
          </p:cNvPr>
          <p:cNvCxnSpPr>
            <a:cxnSpLocks/>
          </p:cNvCxnSpPr>
          <p:nvPr/>
        </p:nvCxnSpPr>
        <p:spPr>
          <a:xfrm>
            <a:off x="0" y="5868971"/>
            <a:ext cx="12192000"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29">
            <a:extLst>
              <a:ext uri="{FF2B5EF4-FFF2-40B4-BE49-F238E27FC236}">
                <a16:creationId xmlns:a16="http://schemas.microsoft.com/office/drawing/2014/main" id="{0307CEDF-4CC8-4C46-90A5-F713069E132B}"/>
              </a:ext>
            </a:extLst>
          </p:cNvPr>
          <p:cNvSpPr>
            <a:spLocks noGrp="1"/>
          </p:cNvSpPr>
          <p:nvPr>
            <p:ph type="body" sz="quarter" idx="11" hasCustomPrompt="1"/>
          </p:nvPr>
        </p:nvSpPr>
        <p:spPr>
          <a:xfrm>
            <a:off x="800100" y="2903265"/>
            <a:ext cx="6553200" cy="505405"/>
          </a:xfrm>
        </p:spPr>
        <p:txBody>
          <a:bodyPr anchor="b">
            <a:noAutofit/>
          </a:bodyPr>
          <a:lstStyle>
            <a:lvl1pPr>
              <a:defRPr sz="2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 text</a:t>
            </a:r>
          </a:p>
        </p:txBody>
      </p:sp>
      <p:sp>
        <p:nvSpPr>
          <p:cNvPr id="11" name="Text Placeholder 31">
            <a:extLst>
              <a:ext uri="{FF2B5EF4-FFF2-40B4-BE49-F238E27FC236}">
                <a16:creationId xmlns:a16="http://schemas.microsoft.com/office/drawing/2014/main" id="{DA6ACAC8-605D-E446-8124-2464FFFEE125}"/>
              </a:ext>
            </a:extLst>
          </p:cNvPr>
          <p:cNvSpPr>
            <a:spLocks noGrp="1"/>
          </p:cNvSpPr>
          <p:nvPr>
            <p:ph type="body" sz="quarter" idx="12" hasCustomPrompt="1"/>
          </p:nvPr>
        </p:nvSpPr>
        <p:spPr>
          <a:xfrm>
            <a:off x="800100" y="3836713"/>
            <a:ext cx="6553200" cy="416343"/>
          </a:xfrm>
        </p:spPr>
        <p:txBody>
          <a:bodyPr anchor="t">
            <a:noAutofit/>
          </a:bodyPr>
          <a:lstStyle>
            <a:lvl1pPr>
              <a:defRPr sz="1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 / Title / Department</a:t>
            </a:r>
          </a:p>
        </p:txBody>
      </p:sp>
      <p:sp>
        <p:nvSpPr>
          <p:cNvPr id="12" name="Text Placeholder 33">
            <a:extLst>
              <a:ext uri="{FF2B5EF4-FFF2-40B4-BE49-F238E27FC236}">
                <a16:creationId xmlns:a16="http://schemas.microsoft.com/office/drawing/2014/main" id="{89F1CAC4-174C-1A49-952F-43CFDFBEA840}"/>
              </a:ext>
            </a:extLst>
          </p:cNvPr>
          <p:cNvSpPr>
            <a:spLocks noGrp="1"/>
          </p:cNvSpPr>
          <p:nvPr>
            <p:ph type="body" sz="quarter" idx="13" hasCustomPrompt="1"/>
          </p:nvPr>
        </p:nvSpPr>
        <p:spPr>
          <a:xfrm>
            <a:off x="800100" y="4260940"/>
            <a:ext cx="6553200" cy="416337"/>
          </a:xfrm>
        </p:spPr>
        <p:txBody>
          <a:bodyPr>
            <a:noAutofit/>
          </a:bodyPr>
          <a:lstStyle>
            <a:lvl1pPr>
              <a:defRPr sz="1800" b="0" i="0">
                <a:solidFill>
                  <a:schemeClr val="tx1">
                    <a:lumMod val="75000"/>
                    <a:lumOff val="25000"/>
                  </a:schemeClr>
                </a:solidFill>
                <a:latin typeface="Lato" panose="020F0502020204030203" pitchFamily="34" charset="77"/>
              </a:defRPr>
            </a:lvl1pPr>
            <a:lvl2pPr>
              <a:defRPr>
                <a:solidFill>
                  <a:srgbClr val="00B0F0"/>
                </a:solidFill>
              </a:defRPr>
            </a:lvl2pPr>
            <a:lvl3pPr>
              <a:defRPr>
                <a:solidFill>
                  <a:srgbClr val="00B0F0"/>
                </a:solidFill>
              </a:defRPr>
            </a:lvl3pPr>
            <a:lvl4pPr>
              <a:defRPr>
                <a:solidFill>
                  <a:srgbClr val="00B0F0"/>
                </a:solidFill>
              </a:defRPr>
            </a:lvl4pPr>
            <a:lvl5pPr>
              <a:defRPr>
                <a:solidFill>
                  <a:srgbClr val="00B0F0"/>
                </a:solidFill>
              </a:defRPr>
            </a:lvl5pPr>
          </a:lstStyle>
          <a:p>
            <a:pPr lvl="0"/>
            <a:r>
              <a:rPr lang="en-US" dirty="0"/>
              <a:t>Date</a:t>
            </a:r>
          </a:p>
        </p:txBody>
      </p:sp>
      <p:pic>
        <p:nvPicPr>
          <p:cNvPr id="25" name="Graphic 24">
            <a:extLst>
              <a:ext uri="{FF2B5EF4-FFF2-40B4-BE49-F238E27FC236}">
                <a16:creationId xmlns:a16="http://schemas.microsoft.com/office/drawing/2014/main" id="{54BC1FF8-D33A-DE41-98F5-4A0296A1D10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786" y="6147835"/>
            <a:ext cx="1734821" cy="331193"/>
          </a:xfrm>
          <a:prstGeom prst="rect">
            <a:avLst/>
          </a:prstGeom>
        </p:spPr>
      </p:pic>
      <p:pic>
        <p:nvPicPr>
          <p:cNvPr id="5" name="Picture 4" descr="A black and white logo&#10;&#10;Description automatically generated">
            <a:extLst>
              <a:ext uri="{FF2B5EF4-FFF2-40B4-BE49-F238E27FC236}">
                <a16:creationId xmlns:a16="http://schemas.microsoft.com/office/drawing/2014/main" id="{D7B64CFC-64D4-C086-EB0D-49782E396BDA}"/>
              </a:ext>
            </a:extLst>
          </p:cNvPr>
          <p:cNvPicPr>
            <a:picLocks noChangeAspect="1"/>
          </p:cNvPicPr>
          <p:nvPr/>
        </p:nvPicPr>
        <p:blipFill>
          <a:blip r:embed="rId4"/>
          <a:stretch>
            <a:fillRect/>
          </a:stretch>
        </p:blipFill>
        <p:spPr>
          <a:xfrm>
            <a:off x="9258609" y="6064702"/>
            <a:ext cx="2256832" cy="475784"/>
          </a:xfrm>
          <a:prstGeom prst="rect">
            <a:avLst/>
          </a:prstGeom>
        </p:spPr>
      </p:pic>
    </p:spTree>
    <p:extLst>
      <p:ext uri="{BB962C8B-B14F-4D97-AF65-F5344CB8AC3E}">
        <p14:creationId xmlns:p14="http://schemas.microsoft.com/office/powerpoint/2010/main" val="1690543692"/>
      </p:ext>
    </p:extLst>
  </p:cSld>
  <p:clrMapOvr>
    <a:masterClrMapping/>
  </p:clrMapOvr>
  <p:extLst>
    <p:ext uri="{DCECCB84-F9BA-43D5-87BE-67443E8EF086}">
      <p15:sldGuideLst xmlns:p15="http://schemas.microsoft.com/office/powerpoint/2012/main">
        <p15:guide id="1" pos="4632">
          <p15:clr>
            <a:srgbClr val="FBAE40"/>
          </p15:clr>
        </p15:guide>
        <p15:guide id="2" orient="horz" pos="2160">
          <p15:clr>
            <a:srgbClr val="FBAE40"/>
          </p15:clr>
        </p15:guide>
        <p15:guide id="3" orient="horz" pos="3696">
          <p15:clr>
            <a:srgbClr val="FBAE40"/>
          </p15:clr>
        </p15:guide>
        <p15:guide id="4" orient="horz" pos="26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 - Option 4B">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3A331C5C-6420-3241-B375-D7DF1665889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786" y="6147835"/>
            <a:ext cx="1734821" cy="331193"/>
          </a:xfrm>
          <a:prstGeom prst="rect">
            <a:avLst/>
          </a:prstGeom>
        </p:spPr>
      </p:pic>
      <p:sp>
        <p:nvSpPr>
          <p:cNvPr id="21" name="Text Placeholder 27">
            <a:extLst>
              <a:ext uri="{FF2B5EF4-FFF2-40B4-BE49-F238E27FC236}">
                <a16:creationId xmlns:a16="http://schemas.microsoft.com/office/drawing/2014/main" id="{060F3F50-B70B-0A4F-A874-02AB52479A9F}"/>
              </a:ext>
            </a:extLst>
          </p:cNvPr>
          <p:cNvSpPr>
            <a:spLocks noGrp="1"/>
          </p:cNvSpPr>
          <p:nvPr>
            <p:ph type="body" sz="quarter" idx="10" hasCustomPrompt="1"/>
          </p:nvPr>
        </p:nvSpPr>
        <p:spPr>
          <a:xfrm>
            <a:off x="800100" y="638271"/>
            <a:ext cx="6449112" cy="2246574"/>
          </a:xfrm>
        </p:spPr>
        <p:txBody>
          <a:bodyPr anchor="b">
            <a:normAutofit/>
          </a:bodyPr>
          <a:lstStyle>
            <a:lvl1pPr>
              <a:defRPr sz="4800" b="1">
                <a:solidFill>
                  <a:srgbClr val="8C1515"/>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Title which can be up to three lines</a:t>
            </a:r>
          </a:p>
        </p:txBody>
      </p:sp>
      <p:cxnSp>
        <p:nvCxnSpPr>
          <p:cNvPr id="9" name="Straight Connector 8">
            <a:extLst>
              <a:ext uri="{FF2B5EF4-FFF2-40B4-BE49-F238E27FC236}">
                <a16:creationId xmlns:a16="http://schemas.microsoft.com/office/drawing/2014/main" id="{BCDBB2AB-B342-F240-B6FC-CB3DC589C205}"/>
              </a:ext>
            </a:extLst>
          </p:cNvPr>
          <p:cNvCxnSpPr>
            <a:cxnSpLocks/>
          </p:cNvCxnSpPr>
          <p:nvPr/>
        </p:nvCxnSpPr>
        <p:spPr>
          <a:xfrm>
            <a:off x="0" y="5868971"/>
            <a:ext cx="12192000"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29">
            <a:extLst>
              <a:ext uri="{FF2B5EF4-FFF2-40B4-BE49-F238E27FC236}">
                <a16:creationId xmlns:a16="http://schemas.microsoft.com/office/drawing/2014/main" id="{2E89B0A7-796E-2D40-8114-D574C54A7004}"/>
              </a:ext>
            </a:extLst>
          </p:cNvPr>
          <p:cNvSpPr>
            <a:spLocks noGrp="1"/>
          </p:cNvSpPr>
          <p:nvPr>
            <p:ph type="body" sz="quarter" idx="11" hasCustomPrompt="1"/>
          </p:nvPr>
        </p:nvSpPr>
        <p:spPr>
          <a:xfrm>
            <a:off x="800100" y="2903265"/>
            <a:ext cx="6553200" cy="505405"/>
          </a:xfrm>
        </p:spPr>
        <p:txBody>
          <a:bodyPr anchor="b">
            <a:noAutofit/>
          </a:bodyPr>
          <a:lstStyle>
            <a:lvl1pPr>
              <a:defRPr sz="2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 text</a:t>
            </a:r>
          </a:p>
        </p:txBody>
      </p:sp>
      <p:sp>
        <p:nvSpPr>
          <p:cNvPr id="11" name="Text Placeholder 31">
            <a:extLst>
              <a:ext uri="{FF2B5EF4-FFF2-40B4-BE49-F238E27FC236}">
                <a16:creationId xmlns:a16="http://schemas.microsoft.com/office/drawing/2014/main" id="{49EEFA02-258D-3749-8E3E-077DE41B6815}"/>
              </a:ext>
            </a:extLst>
          </p:cNvPr>
          <p:cNvSpPr>
            <a:spLocks noGrp="1"/>
          </p:cNvSpPr>
          <p:nvPr>
            <p:ph type="body" sz="quarter" idx="12" hasCustomPrompt="1"/>
          </p:nvPr>
        </p:nvSpPr>
        <p:spPr>
          <a:xfrm>
            <a:off x="800100" y="3836713"/>
            <a:ext cx="6553200" cy="416343"/>
          </a:xfrm>
        </p:spPr>
        <p:txBody>
          <a:bodyPr anchor="t">
            <a:noAutofit/>
          </a:bodyPr>
          <a:lstStyle>
            <a:lvl1pPr>
              <a:defRPr sz="1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 / Title / Department</a:t>
            </a:r>
          </a:p>
        </p:txBody>
      </p:sp>
      <p:sp>
        <p:nvSpPr>
          <p:cNvPr id="12" name="Text Placeholder 33">
            <a:extLst>
              <a:ext uri="{FF2B5EF4-FFF2-40B4-BE49-F238E27FC236}">
                <a16:creationId xmlns:a16="http://schemas.microsoft.com/office/drawing/2014/main" id="{5DB91470-C8FF-3147-9809-A86334F4F11A}"/>
              </a:ext>
            </a:extLst>
          </p:cNvPr>
          <p:cNvSpPr>
            <a:spLocks noGrp="1"/>
          </p:cNvSpPr>
          <p:nvPr>
            <p:ph type="body" sz="quarter" idx="13" hasCustomPrompt="1"/>
          </p:nvPr>
        </p:nvSpPr>
        <p:spPr>
          <a:xfrm>
            <a:off x="800100" y="4260940"/>
            <a:ext cx="6553200" cy="416337"/>
          </a:xfrm>
        </p:spPr>
        <p:txBody>
          <a:bodyPr>
            <a:noAutofit/>
          </a:bodyPr>
          <a:lstStyle>
            <a:lvl1pPr>
              <a:defRPr sz="1800" b="0" i="0">
                <a:solidFill>
                  <a:schemeClr val="tx1">
                    <a:lumMod val="75000"/>
                    <a:lumOff val="25000"/>
                  </a:schemeClr>
                </a:solidFill>
                <a:latin typeface="Lato" panose="020F0502020204030203" pitchFamily="34" charset="77"/>
              </a:defRPr>
            </a:lvl1pPr>
            <a:lvl2pPr>
              <a:defRPr>
                <a:solidFill>
                  <a:srgbClr val="00B0F0"/>
                </a:solidFill>
              </a:defRPr>
            </a:lvl2pPr>
            <a:lvl3pPr>
              <a:defRPr>
                <a:solidFill>
                  <a:srgbClr val="00B0F0"/>
                </a:solidFill>
              </a:defRPr>
            </a:lvl3pPr>
            <a:lvl4pPr>
              <a:defRPr>
                <a:solidFill>
                  <a:srgbClr val="00B0F0"/>
                </a:solidFill>
              </a:defRPr>
            </a:lvl4pPr>
            <a:lvl5pPr>
              <a:defRPr>
                <a:solidFill>
                  <a:srgbClr val="00B0F0"/>
                </a:solidFill>
              </a:defRPr>
            </a:lvl5pPr>
          </a:lstStyle>
          <a:p>
            <a:pPr lvl="0"/>
            <a:r>
              <a:rPr lang="en-US" dirty="0"/>
              <a:t>Date</a:t>
            </a:r>
          </a:p>
        </p:txBody>
      </p:sp>
      <p:pic>
        <p:nvPicPr>
          <p:cNvPr id="2" name="Picture 1" descr="A black and white logo&#10;&#10;Description automatically generated">
            <a:extLst>
              <a:ext uri="{FF2B5EF4-FFF2-40B4-BE49-F238E27FC236}">
                <a16:creationId xmlns:a16="http://schemas.microsoft.com/office/drawing/2014/main" id="{67951CE0-F7C3-5478-45CD-E21F293CCA56}"/>
              </a:ext>
            </a:extLst>
          </p:cNvPr>
          <p:cNvPicPr>
            <a:picLocks noChangeAspect="1"/>
          </p:cNvPicPr>
          <p:nvPr/>
        </p:nvPicPr>
        <p:blipFill>
          <a:blip r:embed="rId4"/>
          <a:stretch>
            <a:fillRect/>
          </a:stretch>
        </p:blipFill>
        <p:spPr>
          <a:xfrm>
            <a:off x="9258609" y="6064702"/>
            <a:ext cx="2256832" cy="475784"/>
          </a:xfrm>
          <a:prstGeom prst="rect">
            <a:avLst/>
          </a:prstGeom>
        </p:spPr>
      </p:pic>
    </p:spTree>
    <p:extLst>
      <p:ext uri="{BB962C8B-B14F-4D97-AF65-F5344CB8AC3E}">
        <p14:creationId xmlns:p14="http://schemas.microsoft.com/office/powerpoint/2010/main" val="3817111278"/>
      </p:ext>
    </p:extLst>
  </p:cSld>
  <p:clrMapOvr>
    <a:masterClrMapping/>
  </p:clrMapOvr>
  <p:extLst>
    <p:ext uri="{DCECCB84-F9BA-43D5-87BE-67443E8EF086}">
      <p15:sldGuideLst xmlns:p15="http://schemas.microsoft.com/office/powerpoint/2012/main">
        <p15:guide id="1" pos="4632">
          <p15:clr>
            <a:srgbClr val="FBAE40"/>
          </p15:clr>
        </p15:guide>
        <p15:guide id="2" orient="horz" pos="2160">
          <p15:clr>
            <a:srgbClr val="FBAE40"/>
          </p15:clr>
        </p15:guide>
        <p15:guide id="3" orient="horz" pos="3696">
          <p15:clr>
            <a:srgbClr val="FBAE40"/>
          </p15:clr>
        </p15:guide>
        <p15:guide id="4" orient="horz" pos="26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Slide - Option 4C">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03BB824F-06FE-B94E-B537-9D877034BE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786" y="6147835"/>
            <a:ext cx="1734821" cy="331193"/>
          </a:xfrm>
          <a:prstGeom prst="rect">
            <a:avLst/>
          </a:prstGeom>
        </p:spPr>
      </p:pic>
      <p:sp>
        <p:nvSpPr>
          <p:cNvPr id="19" name="Text Placeholder 27">
            <a:extLst>
              <a:ext uri="{FF2B5EF4-FFF2-40B4-BE49-F238E27FC236}">
                <a16:creationId xmlns:a16="http://schemas.microsoft.com/office/drawing/2014/main" id="{5B0A1299-0246-3743-AB24-C4602BF8692E}"/>
              </a:ext>
            </a:extLst>
          </p:cNvPr>
          <p:cNvSpPr>
            <a:spLocks noGrp="1"/>
          </p:cNvSpPr>
          <p:nvPr>
            <p:ph type="body" sz="quarter" idx="10" hasCustomPrompt="1"/>
          </p:nvPr>
        </p:nvSpPr>
        <p:spPr>
          <a:xfrm>
            <a:off x="800100" y="638271"/>
            <a:ext cx="6449112" cy="2246574"/>
          </a:xfrm>
        </p:spPr>
        <p:txBody>
          <a:bodyPr anchor="b">
            <a:normAutofit/>
          </a:bodyPr>
          <a:lstStyle>
            <a:lvl1pPr>
              <a:defRPr sz="4800" b="1">
                <a:solidFill>
                  <a:srgbClr val="8C1515"/>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Title which can be up to three lines</a:t>
            </a:r>
          </a:p>
        </p:txBody>
      </p:sp>
      <p:cxnSp>
        <p:nvCxnSpPr>
          <p:cNvPr id="9" name="Straight Connector 8">
            <a:extLst>
              <a:ext uri="{FF2B5EF4-FFF2-40B4-BE49-F238E27FC236}">
                <a16:creationId xmlns:a16="http://schemas.microsoft.com/office/drawing/2014/main" id="{CCB02F77-94C6-5A4F-B43F-1FD34B8E96FD}"/>
              </a:ext>
            </a:extLst>
          </p:cNvPr>
          <p:cNvCxnSpPr>
            <a:cxnSpLocks/>
          </p:cNvCxnSpPr>
          <p:nvPr/>
        </p:nvCxnSpPr>
        <p:spPr>
          <a:xfrm>
            <a:off x="0" y="5868971"/>
            <a:ext cx="12192000"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29">
            <a:extLst>
              <a:ext uri="{FF2B5EF4-FFF2-40B4-BE49-F238E27FC236}">
                <a16:creationId xmlns:a16="http://schemas.microsoft.com/office/drawing/2014/main" id="{3E42215A-5E35-6947-8078-831FD9A04756}"/>
              </a:ext>
            </a:extLst>
          </p:cNvPr>
          <p:cNvSpPr>
            <a:spLocks noGrp="1"/>
          </p:cNvSpPr>
          <p:nvPr>
            <p:ph type="body" sz="quarter" idx="11" hasCustomPrompt="1"/>
          </p:nvPr>
        </p:nvSpPr>
        <p:spPr>
          <a:xfrm>
            <a:off x="800100" y="2903265"/>
            <a:ext cx="6553200" cy="505405"/>
          </a:xfrm>
        </p:spPr>
        <p:txBody>
          <a:bodyPr anchor="b">
            <a:noAutofit/>
          </a:bodyPr>
          <a:lstStyle>
            <a:lvl1pPr>
              <a:defRPr sz="2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 text</a:t>
            </a:r>
          </a:p>
        </p:txBody>
      </p:sp>
      <p:sp>
        <p:nvSpPr>
          <p:cNvPr id="11" name="Text Placeholder 31">
            <a:extLst>
              <a:ext uri="{FF2B5EF4-FFF2-40B4-BE49-F238E27FC236}">
                <a16:creationId xmlns:a16="http://schemas.microsoft.com/office/drawing/2014/main" id="{CE188A12-DB61-8748-8225-2639A0A4C48C}"/>
              </a:ext>
            </a:extLst>
          </p:cNvPr>
          <p:cNvSpPr>
            <a:spLocks noGrp="1"/>
          </p:cNvSpPr>
          <p:nvPr>
            <p:ph type="body" sz="quarter" idx="12" hasCustomPrompt="1"/>
          </p:nvPr>
        </p:nvSpPr>
        <p:spPr>
          <a:xfrm>
            <a:off x="800100" y="3836713"/>
            <a:ext cx="6553200" cy="416343"/>
          </a:xfrm>
        </p:spPr>
        <p:txBody>
          <a:bodyPr anchor="t">
            <a:noAutofit/>
          </a:bodyPr>
          <a:lstStyle>
            <a:lvl1pPr>
              <a:defRPr sz="1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 / Title / Department</a:t>
            </a:r>
          </a:p>
        </p:txBody>
      </p:sp>
      <p:sp>
        <p:nvSpPr>
          <p:cNvPr id="12" name="Text Placeholder 33">
            <a:extLst>
              <a:ext uri="{FF2B5EF4-FFF2-40B4-BE49-F238E27FC236}">
                <a16:creationId xmlns:a16="http://schemas.microsoft.com/office/drawing/2014/main" id="{D1C1B219-B6E0-4145-BFD4-5E71133047C2}"/>
              </a:ext>
            </a:extLst>
          </p:cNvPr>
          <p:cNvSpPr>
            <a:spLocks noGrp="1"/>
          </p:cNvSpPr>
          <p:nvPr>
            <p:ph type="body" sz="quarter" idx="13" hasCustomPrompt="1"/>
          </p:nvPr>
        </p:nvSpPr>
        <p:spPr>
          <a:xfrm>
            <a:off x="800100" y="4260940"/>
            <a:ext cx="6553200" cy="416337"/>
          </a:xfrm>
        </p:spPr>
        <p:txBody>
          <a:bodyPr>
            <a:noAutofit/>
          </a:bodyPr>
          <a:lstStyle>
            <a:lvl1pPr>
              <a:defRPr sz="1800" b="0" i="0">
                <a:solidFill>
                  <a:schemeClr val="tx1">
                    <a:lumMod val="75000"/>
                    <a:lumOff val="25000"/>
                  </a:schemeClr>
                </a:solidFill>
                <a:latin typeface="Lato" panose="020F0502020204030203" pitchFamily="34" charset="77"/>
              </a:defRPr>
            </a:lvl1pPr>
            <a:lvl2pPr>
              <a:defRPr>
                <a:solidFill>
                  <a:srgbClr val="00B0F0"/>
                </a:solidFill>
              </a:defRPr>
            </a:lvl2pPr>
            <a:lvl3pPr>
              <a:defRPr>
                <a:solidFill>
                  <a:srgbClr val="00B0F0"/>
                </a:solidFill>
              </a:defRPr>
            </a:lvl3pPr>
            <a:lvl4pPr>
              <a:defRPr>
                <a:solidFill>
                  <a:srgbClr val="00B0F0"/>
                </a:solidFill>
              </a:defRPr>
            </a:lvl4pPr>
            <a:lvl5pPr>
              <a:defRPr>
                <a:solidFill>
                  <a:srgbClr val="00B0F0"/>
                </a:solidFill>
              </a:defRPr>
            </a:lvl5pPr>
          </a:lstStyle>
          <a:p>
            <a:pPr lvl="0"/>
            <a:r>
              <a:rPr lang="en-US" dirty="0"/>
              <a:t>Date</a:t>
            </a:r>
          </a:p>
        </p:txBody>
      </p:sp>
      <p:pic>
        <p:nvPicPr>
          <p:cNvPr id="2" name="Picture 1" descr="A black and white logo&#10;&#10;Description automatically generated">
            <a:extLst>
              <a:ext uri="{FF2B5EF4-FFF2-40B4-BE49-F238E27FC236}">
                <a16:creationId xmlns:a16="http://schemas.microsoft.com/office/drawing/2014/main" id="{11C1BF89-1B8C-773E-1F1A-6ABE5D2150AA}"/>
              </a:ext>
            </a:extLst>
          </p:cNvPr>
          <p:cNvPicPr>
            <a:picLocks noChangeAspect="1"/>
          </p:cNvPicPr>
          <p:nvPr/>
        </p:nvPicPr>
        <p:blipFill>
          <a:blip r:embed="rId4"/>
          <a:stretch>
            <a:fillRect/>
          </a:stretch>
        </p:blipFill>
        <p:spPr>
          <a:xfrm>
            <a:off x="9258609" y="6064702"/>
            <a:ext cx="2256832" cy="475784"/>
          </a:xfrm>
          <a:prstGeom prst="rect">
            <a:avLst/>
          </a:prstGeom>
        </p:spPr>
      </p:pic>
    </p:spTree>
    <p:extLst>
      <p:ext uri="{BB962C8B-B14F-4D97-AF65-F5344CB8AC3E}">
        <p14:creationId xmlns:p14="http://schemas.microsoft.com/office/powerpoint/2010/main" val="737164613"/>
      </p:ext>
    </p:extLst>
  </p:cSld>
  <p:clrMapOvr>
    <a:masterClrMapping/>
  </p:clrMapOvr>
  <p:extLst>
    <p:ext uri="{DCECCB84-F9BA-43D5-87BE-67443E8EF086}">
      <p15:sldGuideLst xmlns:p15="http://schemas.microsoft.com/office/powerpoint/2012/main">
        <p15:guide id="1" pos="4632">
          <p15:clr>
            <a:srgbClr val="FBAE40"/>
          </p15:clr>
        </p15:guide>
        <p15:guide id="2" orient="horz" pos="2160">
          <p15:clr>
            <a:srgbClr val="FBAE40"/>
          </p15:clr>
        </p15:guide>
        <p15:guide id="3" orient="horz" pos="3696">
          <p15:clr>
            <a:srgbClr val="FBAE40"/>
          </p15:clr>
        </p15:guide>
        <p15:guide id="4" orient="horz" pos="26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le Slide - Option 5">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A96C29BD-F121-614E-937A-0FE2936909DD}"/>
              </a:ext>
            </a:extLst>
          </p:cNvPr>
          <p:cNvSpPr>
            <a:spLocks noGrp="1"/>
          </p:cNvSpPr>
          <p:nvPr>
            <p:ph type="body" sz="quarter" idx="10" hasCustomPrompt="1"/>
          </p:nvPr>
        </p:nvSpPr>
        <p:spPr>
          <a:xfrm>
            <a:off x="800099" y="647700"/>
            <a:ext cx="7013041" cy="2199440"/>
          </a:xfrm>
        </p:spPr>
        <p:txBody>
          <a:bodyPr anchor="b">
            <a:normAutofit/>
          </a:bodyPr>
          <a:lstStyle>
            <a:lvl1pPr>
              <a:defRPr sz="4800" b="1" i="0">
                <a:solidFill>
                  <a:schemeClr val="tx1">
                    <a:lumMod val="75000"/>
                    <a:lumOff val="25000"/>
                  </a:schemeClr>
                </a:solidFill>
                <a:latin typeface="Lato" panose="020F0502020204030203" pitchFamily="34"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Title style</a:t>
            </a:r>
          </a:p>
        </p:txBody>
      </p:sp>
      <p:sp>
        <p:nvSpPr>
          <p:cNvPr id="30" name="Text Placeholder 29">
            <a:extLst>
              <a:ext uri="{FF2B5EF4-FFF2-40B4-BE49-F238E27FC236}">
                <a16:creationId xmlns:a16="http://schemas.microsoft.com/office/drawing/2014/main" id="{106C54A2-406A-8E4A-9A2F-D0E47BAE5AA9}"/>
              </a:ext>
            </a:extLst>
          </p:cNvPr>
          <p:cNvSpPr>
            <a:spLocks noGrp="1"/>
          </p:cNvSpPr>
          <p:nvPr>
            <p:ph type="body" sz="quarter" idx="11" hasCustomPrompt="1"/>
          </p:nvPr>
        </p:nvSpPr>
        <p:spPr>
          <a:xfrm>
            <a:off x="800100" y="2884411"/>
            <a:ext cx="7013040" cy="505405"/>
          </a:xfrm>
        </p:spPr>
        <p:txBody>
          <a:bodyPr anchor="b">
            <a:noAutofit/>
          </a:bodyPr>
          <a:lstStyle>
            <a:lvl1pPr>
              <a:defRPr sz="2800">
                <a:solidFill>
                  <a:srgbClr val="8C1515"/>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 text</a:t>
            </a:r>
          </a:p>
        </p:txBody>
      </p:sp>
      <p:sp>
        <p:nvSpPr>
          <p:cNvPr id="32" name="Text Placeholder 31">
            <a:extLst>
              <a:ext uri="{FF2B5EF4-FFF2-40B4-BE49-F238E27FC236}">
                <a16:creationId xmlns:a16="http://schemas.microsoft.com/office/drawing/2014/main" id="{E48681D7-BD26-DD4A-83F8-CC4789ACF986}"/>
              </a:ext>
            </a:extLst>
          </p:cNvPr>
          <p:cNvSpPr>
            <a:spLocks noGrp="1"/>
          </p:cNvSpPr>
          <p:nvPr>
            <p:ph type="body" sz="quarter" idx="12" hasCustomPrompt="1"/>
          </p:nvPr>
        </p:nvSpPr>
        <p:spPr>
          <a:xfrm>
            <a:off x="800099" y="3845860"/>
            <a:ext cx="7013041" cy="395476"/>
          </a:xfrm>
        </p:spPr>
        <p:txBody>
          <a:bodyPr anchor="t">
            <a:noAutofit/>
          </a:bodyPr>
          <a:lstStyle>
            <a:lvl1pPr>
              <a:defRPr sz="1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 / Title / Department</a:t>
            </a:r>
          </a:p>
        </p:txBody>
      </p:sp>
      <p:sp>
        <p:nvSpPr>
          <p:cNvPr id="34" name="Text Placeholder 33">
            <a:extLst>
              <a:ext uri="{FF2B5EF4-FFF2-40B4-BE49-F238E27FC236}">
                <a16:creationId xmlns:a16="http://schemas.microsoft.com/office/drawing/2014/main" id="{2D4B77C2-58D8-3547-BE9A-17CA8281CFF6}"/>
              </a:ext>
            </a:extLst>
          </p:cNvPr>
          <p:cNvSpPr>
            <a:spLocks noGrp="1"/>
          </p:cNvSpPr>
          <p:nvPr>
            <p:ph type="body" sz="quarter" idx="13" hasCustomPrompt="1"/>
          </p:nvPr>
        </p:nvSpPr>
        <p:spPr>
          <a:xfrm>
            <a:off x="800098" y="4241336"/>
            <a:ext cx="7013041" cy="395476"/>
          </a:xfrm>
        </p:spPr>
        <p:txBody>
          <a:bodyPr>
            <a:noAutofit/>
          </a:bodyPr>
          <a:lstStyle>
            <a:lvl1pPr>
              <a:defRPr sz="1800" b="0" i="0">
                <a:solidFill>
                  <a:srgbClr val="8C1515"/>
                </a:solidFill>
                <a:latin typeface="Lato" panose="020F0502020204030203" pitchFamily="34" charset="77"/>
              </a:defRPr>
            </a:lvl1pPr>
            <a:lvl2pPr>
              <a:defRPr>
                <a:solidFill>
                  <a:srgbClr val="00B0F0"/>
                </a:solidFill>
              </a:defRPr>
            </a:lvl2pPr>
            <a:lvl3pPr>
              <a:defRPr>
                <a:solidFill>
                  <a:srgbClr val="00B0F0"/>
                </a:solidFill>
              </a:defRPr>
            </a:lvl3pPr>
            <a:lvl4pPr>
              <a:defRPr>
                <a:solidFill>
                  <a:srgbClr val="00B0F0"/>
                </a:solidFill>
              </a:defRPr>
            </a:lvl4pPr>
            <a:lvl5pPr>
              <a:defRPr>
                <a:solidFill>
                  <a:srgbClr val="00B0F0"/>
                </a:solidFill>
              </a:defRPr>
            </a:lvl5pPr>
          </a:lstStyle>
          <a:p>
            <a:pPr lvl="0"/>
            <a:r>
              <a:rPr lang="en-US" dirty="0"/>
              <a:t>Date</a:t>
            </a:r>
          </a:p>
        </p:txBody>
      </p:sp>
      <p:pic>
        <p:nvPicPr>
          <p:cNvPr id="13" name="Graphic 12">
            <a:extLst>
              <a:ext uri="{FF2B5EF4-FFF2-40B4-BE49-F238E27FC236}">
                <a16:creationId xmlns:a16="http://schemas.microsoft.com/office/drawing/2014/main" id="{3A191257-6D86-9042-A3D7-71EF3494F1D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786" y="6147835"/>
            <a:ext cx="1734821" cy="331193"/>
          </a:xfrm>
          <a:prstGeom prst="rect">
            <a:avLst/>
          </a:prstGeom>
        </p:spPr>
      </p:pic>
      <p:pic>
        <p:nvPicPr>
          <p:cNvPr id="2" name="Picture 1">
            <a:extLst>
              <a:ext uri="{FF2B5EF4-FFF2-40B4-BE49-F238E27FC236}">
                <a16:creationId xmlns:a16="http://schemas.microsoft.com/office/drawing/2014/main" id="{036678C4-2303-E439-4A36-7FC06C7F6E0B}"/>
              </a:ext>
            </a:extLst>
          </p:cNvPr>
          <p:cNvPicPr>
            <a:picLocks noChangeAspect="1"/>
          </p:cNvPicPr>
          <p:nvPr/>
        </p:nvPicPr>
        <p:blipFill>
          <a:blip r:embed="rId4"/>
          <a:stretch>
            <a:fillRect/>
          </a:stretch>
        </p:blipFill>
        <p:spPr>
          <a:xfrm>
            <a:off x="3209223" y="6070062"/>
            <a:ext cx="2240209" cy="472684"/>
          </a:xfrm>
          <a:prstGeom prst="rect">
            <a:avLst/>
          </a:prstGeom>
        </p:spPr>
      </p:pic>
    </p:spTree>
    <p:extLst>
      <p:ext uri="{BB962C8B-B14F-4D97-AF65-F5344CB8AC3E}">
        <p14:creationId xmlns:p14="http://schemas.microsoft.com/office/powerpoint/2010/main" val="669961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Slide - Option 6">
    <p:bg>
      <p:bgPr>
        <a:solidFill>
          <a:srgbClr val="D4D1D1"/>
        </a:solidFill>
        <a:effectLst/>
      </p:bgPr>
    </p:bg>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A96C29BD-F121-614E-937A-0FE2936909DD}"/>
              </a:ext>
            </a:extLst>
          </p:cNvPr>
          <p:cNvSpPr>
            <a:spLocks noGrp="1"/>
          </p:cNvSpPr>
          <p:nvPr>
            <p:ph type="body" sz="quarter" idx="10" hasCustomPrompt="1"/>
          </p:nvPr>
        </p:nvSpPr>
        <p:spPr>
          <a:xfrm>
            <a:off x="800099" y="487442"/>
            <a:ext cx="6210301" cy="2246574"/>
          </a:xfrm>
        </p:spPr>
        <p:txBody>
          <a:bodyPr anchor="b">
            <a:normAutofit/>
          </a:bodyPr>
          <a:lstStyle>
            <a:lvl1pPr>
              <a:defRPr sz="4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Title which can be up to three lines</a:t>
            </a:r>
          </a:p>
        </p:txBody>
      </p:sp>
      <p:sp>
        <p:nvSpPr>
          <p:cNvPr id="30" name="Text Placeholder 29">
            <a:extLst>
              <a:ext uri="{FF2B5EF4-FFF2-40B4-BE49-F238E27FC236}">
                <a16:creationId xmlns:a16="http://schemas.microsoft.com/office/drawing/2014/main" id="{106C54A2-406A-8E4A-9A2F-D0E47BAE5AA9}"/>
              </a:ext>
            </a:extLst>
          </p:cNvPr>
          <p:cNvSpPr>
            <a:spLocks noGrp="1"/>
          </p:cNvSpPr>
          <p:nvPr>
            <p:ph type="body" sz="quarter" idx="11" hasCustomPrompt="1"/>
          </p:nvPr>
        </p:nvSpPr>
        <p:spPr>
          <a:xfrm>
            <a:off x="800100" y="2903265"/>
            <a:ext cx="5947562" cy="505405"/>
          </a:xfrm>
        </p:spPr>
        <p:txBody>
          <a:bodyPr anchor="b">
            <a:noAutofit/>
          </a:bodyPr>
          <a:lstStyle>
            <a:lvl1pPr>
              <a:defRPr sz="2800">
                <a:solidFill>
                  <a:srgbClr val="8C1515"/>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 text</a:t>
            </a:r>
          </a:p>
        </p:txBody>
      </p:sp>
      <p:sp>
        <p:nvSpPr>
          <p:cNvPr id="32" name="Text Placeholder 31">
            <a:extLst>
              <a:ext uri="{FF2B5EF4-FFF2-40B4-BE49-F238E27FC236}">
                <a16:creationId xmlns:a16="http://schemas.microsoft.com/office/drawing/2014/main" id="{E48681D7-BD26-DD4A-83F8-CC4789ACF986}"/>
              </a:ext>
            </a:extLst>
          </p:cNvPr>
          <p:cNvSpPr>
            <a:spLocks noGrp="1"/>
          </p:cNvSpPr>
          <p:nvPr>
            <p:ph type="body" sz="quarter" idx="12" hasCustomPrompt="1"/>
          </p:nvPr>
        </p:nvSpPr>
        <p:spPr>
          <a:xfrm>
            <a:off x="800100" y="4413375"/>
            <a:ext cx="5947564" cy="374254"/>
          </a:xfrm>
        </p:spPr>
        <p:txBody>
          <a:bodyPr anchor="t">
            <a:noAutofit/>
          </a:bodyPr>
          <a:lstStyle>
            <a:lvl1pPr>
              <a:defRPr sz="1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 / Title / Department</a:t>
            </a:r>
          </a:p>
        </p:txBody>
      </p:sp>
      <p:sp>
        <p:nvSpPr>
          <p:cNvPr id="34" name="Text Placeholder 33">
            <a:extLst>
              <a:ext uri="{FF2B5EF4-FFF2-40B4-BE49-F238E27FC236}">
                <a16:creationId xmlns:a16="http://schemas.microsoft.com/office/drawing/2014/main" id="{2D4B77C2-58D8-3547-BE9A-17CA8281CFF6}"/>
              </a:ext>
            </a:extLst>
          </p:cNvPr>
          <p:cNvSpPr>
            <a:spLocks noGrp="1"/>
          </p:cNvSpPr>
          <p:nvPr>
            <p:ph type="body" sz="quarter" idx="13" hasCustomPrompt="1"/>
          </p:nvPr>
        </p:nvSpPr>
        <p:spPr>
          <a:xfrm>
            <a:off x="800097" y="4806484"/>
            <a:ext cx="5947565" cy="374251"/>
          </a:xfrm>
        </p:spPr>
        <p:txBody>
          <a:bodyPr>
            <a:noAutofit/>
          </a:bodyPr>
          <a:lstStyle>
            <a:lvl1pPr>
              <a:defRPr sz="1200" b="1" i="0">
                <a:solidFill>
                  <a:schemeClr val="tx1">
                    <a:lumMod val="75000"/>
                    <a:lumOff val="25000"/>
                  </a:schemeClr>
                </a:solidFill>
                <a:latin typeface="Lato Black" panose="020F0502020204030203" pitchFamily="34" charset="77"/>
              </a:defRPr>
            </a:lvl1pPr>
            <a:lvl2pPr>
              <a:defRPr>
                <a:solidFill>
                  <a:srgbClr val="00B0F0"/>
                </a:solidFill>
              </a:defRPr>
            </a:lvl2pPr>
            <a:lvl3pPr>
              <a:defRPr>
                <a:solidFill>
                  <a:srgbClr val="00B0F0"/>
                </a:solidFill>
              </a:defRPr>
            </a:lvl3pPr>
            <a:lvl4pPr>
              <a:defRPr>
                <a:solidFill>
                  <a:srgbClr val="00B0F0"/>
                </a:solidFill>
              </a:defRPr>
            </a:lvl4pPr>
            <a:lvl5pPr>
              <a:defRPr>
                <a:solidFill>
                  <a:srgbClr val="00B0F0"/>
                </a:solidFill>
              </a:defRPr>
            </a:lvl5pPr>
          </a:lstStyle>
          <a:p>
            <a:pPr lvl="0"/>
            <a:r>
              <a:rPr lang="en-US" dirty="0"/>
              <a:t>DATE</a:t>
            </a:r>
          </a:p>
        </p:txBody>
      </p:sp>
      <p:cxnSp>
        <p:nvCxnSpPr>
          <p:cNvPr id="7" name="Straight Connector 6">
            <a:extLst>
              <a:ext uri="{FF2B5EF4-FFF2-40B4-BE49-F238E27FC236}">
                <a16:creationId xmlns:a16="http://schemas.microsoft.com/office/drawing/2014/main" id="{B5D2C9AD-CFDA-224D-8C1F-3CF1600D138A}"/>
              </a:ext>
            </a:extLst>
          </p:cNvPr>
          <p:cNvCxnSpPr>
            <a:cxnSpLocks/>
          </p:cNvCxnSpPr>
          <p:nvPr/>
        </p:nvCxnSpPr>
        <p:spPr>
          <a:xfrm>
            <a:off x="0" y="4191000"/>
            <a:ext cx="7340828"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325F811-2A79-9F4C-80E3-5C2145650C93}"/>
              </a:ext>
            </a:extLst>
          </p:cNvPr>
          <p:cNvCxnSpPr>
            <a:cxnSpLocks/>
          </p:cNvCxnSpPr>
          <p:nvPr/>
        </p:nvCxnSpPr>
        <p:spPr>
          <a:xfrm>
            <a:off x="0" y="5868971"/>
            <a:ext cx="12192000"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22" name="Graphic 21">
            <a:extLst>
              <a:ext uri="{FF2B5EF4-FFF2-40B4-BE49-F238E27FC236}">
                <a16:creationId xmlns:a16="http://schemas.microsoft.com/office/drawing/2014/main" id="{2BBD6D63-68E7-7543-862D-BA63B5F68F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9786" y="6147835"/>
            <a:ext cx="1734821" cy="331193"/>
          </a:xfrm>
          <a:prstGeom prst="rect">
            <a:avLst/>
          </a:prstGeom>
        </p:spPr>
      </p:pic>
      <p:sp>
        <p:nvSpPr>
          <p:cNvPr id="3" name="Picture Placeholder 2">
            <a:extLst>
              <a:ext uri="{FF2B5EF4-FFF2-40B4-BE49-F238E27FC236}">
                <a16:creationId xmlns:a16="http://schemas.microsoft.com/office/drawing/2014/main" id="{B9DD1034-BE6B-844F-A01D-A20EB1C23744}"/>
              </a:ext>
            </a:extLst>
          </p:cNvPr>
          <p:cNvSpPr>
            <a:spLocks noGrp="1"/>
          </p:cNvSpPr>
          <p:nvPr>
            <p:ph type="pic" sz="quarter" idx="15"/>
          </p:nvPr>
        </p:nvSpPr>
        <p:spPr>
          <a:xfrm>
            <a:off x="7340826" y="0"/>
            <a:ext cx="4851173" cy="5868988"/>
          </a:xfrm>
          <a:solidFill>
            <a:schemeClr val="bg1"/>
          </a:solidFill>
        </p:spPr>
        <p:txBody>
          <a:bodyPr/>
          <a:lstStyle>
            <a:lvl1pPr>
              <a:defRPr sz="3200"/>
            </a:lvl1pPr>
          </a:lstStyle>
          <a:p>
            <a:r>
              <a:rPr lang="en-US"/>
              <a:t>Click icon to add picture</a:t>
            </a:r>
            <a:endParaRPr lang="en-US" dirty="0"/>
          </a:p>
        </p:txBody>
      </p:sp>
      <p:pic>
        <p:nvPicPr>
          <p:cNvPr id="2" name="Picture 1" descr="A black and white logo&#10;&#10;Description automatically generated">
            <a:extLst>
              <a:ext uri="{FF2B5EF4-FFF2-40B4-BE49-F238E27FC236}">
                <a16:creationId xmlns:a16="http://schemas.microsoft.com/office/drawing/2014/main" id="{265303E8-641A-D781-02FA-30B85A6F7A67}"/>
              </a:ext>
            </a:extLst>
          </p:cNvPr>
          <p:cNvPicPr>
            <a:picLocks noChangeAspect="1"/>
          </p:cNvPicPr>
          <p:nvPr/>
        </p:nvPicPr>
        <p:blipFill>
          <a:blip r:embed="rId3"/>
          <a:stretch>
            <a:fillRect/>
          </a:stretch>
        </p:blipFill>
        <p:spPr>
          <a:xfrm>
            <a:off x="9258609" y="6064702"/>
            <a:ext cx="2256832" cy="475784"/>
          </a:xfrm>
          <a:prstGeom prst="rect">
            <a:avLst/>
          </a:prstGeom>
        </p:spPr>
      </p:pic>
    </p:spTree>
    <p:extLst>
      <p:ext uri="{BB962C8B-B14F-4D97-AF65-F5344CB8AC3E}">
        <p14:creationId xmlns:p14="http://schemas.microsoft.com/office/powerpoint/2010/main" val="3550616797"/>
      </p:ext>
    </p:extLst>
  </p:cSld>
  <p:clrMapOvr>
    <a:masterClrMapping/>
  </p:clrMapOvr>
  <p:extLst>
    <p:ext uri="{DCECCB84-F9BA-43D5-87BE-67443E8EF086}">
      <p15:sldGuideLst xmlns:p15="http://schemas.microsoft.com/office/powerpoint/2012/main">
        <p15:guide id="1" pos="4632">
          <p15:clr>
            <a:srgbClr val="FBAE40"/>
          </p15:clr>
        </p15:guide>
        <p15:guide id="2" orient="horz" pos="2160">
          <p15:clr>
            <a:srgbClr val="FBAE40"/>
          </p15:clr>
        </p15:guide>
        <p15:guide id="3" orient="horz" pos="3696">
          <p15:clr>
            <a:srgbClr val="FBAE40"/>
          </p15:clr>
        </p15:guide>
        <p15:guide id="4" orient="horz" pos="26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 Option 4A - Printable">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A96C29BD-F121-614E-937A-0FE2936909DD}"/>
              </a:ext>
            </a:extLst>
          </p:cNvPr>
          <p:cNvSpPr>
            <a:spLocks noGrp="1"/>
          </p:cNvSpPr>
          <p:nvPr>
            <p:ph type="body" sz="quarter" idx="10" hasCustomPrompt="1"/>
          </p:nvPr>
        </p:nvSpPr>
        <p:spPr>
          <a:xfrm>
            <a:off x="800100" y="638271"/>
            <a:ext cx="6449112" cy="2246574"/>
          </a:xfrm>
        </p:spPr>
        <p:txBody>
          <a:bodyPr anchor="b">
            <a:normAutofit/>
          </a:bodyPr>
          <a:lstStyle>
            <a:lvl1pPr>
              <a:defRPr sz="4800" b="1">
                <a:solidFill>
                  <a:srgbClr val="8C1515"/>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Title which can be up to three lines</a:t>
            </a:r>
          </a:p>
        </p:txBody>
      </p:sp>
      <p:cxnSp>
        <p:nvCxnSpPr>
          <p:cNvPr id="15" name="Straight Connector 14">
            <a:extLst>
              <a:ext uri="{FF2B5EF4-FFF2-40B4-BE49-F238E27FC236}">
                <a16:creationId xmlns:a16="http://schemas.microsoft.com/office/drawing/2014/main" id="{2325F811-2A79-9F4C-80E3-5C2145650C93}"/>
              </a:ext>
            </a:extLst>
          </p:cNvPr>
          <p:cNvCxnSpPr>
            <a:cxnSpLocks/>
          </p:cNvCxnSpPr>
          <p:nvPr/>
        </p:nvCxnSpPr>
        <p:spPr>
          <a:xfrm>
            <a:off x="0" y="5868971"/>
            <a:ext cx="12192000"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29">
            <a:extLst>
              <a:ext uri="{FF2B5EF4-FFF2-40B4-BE49-F238E27FC236}">
                <a16:creationId xmlns:a16="http://schemas.microsoft.com/office/drawing/2014/main" id="{0307CEDF-4CC8-4C46-90A5-F713069E132B}"/>
              </a:ext>
            </a:extLst>
          </p:cNvPr>
          <p:cNvSpPr>
            <a:spLocks noGrp="1"/>
          </p:cNvSpPr>
          <p:nvPr>
            <p:ph type="body" sz="quarter" idx="11" hasCustomPrompt="1"/>
          </p:nvPr>
        </p:nvSpPr>
        <p:spPr>
          <a:xfrm>
            <a:off x="800100" y="2903265"/>
            <a:ext cx="6553200" cy="505405"/>
          </a:xfrm>
        </p:spPr>
        <p:txBody>
          <a:bodyPr anchor="b">
            <a:noAutofit/>
          </a:bodyPr>
          <a:lstStyle>
            <a:lvl1pPr>
              <a:defRPr sz="2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 text</a:t>
            </a:r>
          </a:p>
        </p:txBody>
      </p:sp>
      <p:sp>
        <p:nvSpPr>
          <p:cNvPr id="11" name="Text Placeholder 31">
            <a:extLst>
              <a:ext uri="{FF2B5EF4-FFF2-40B4-BE49-F238E27FC236}">
                <a16:creationId xmlns:a16="http://schemas.microsoft.com/office/drawing/2014/main" id="{DA6ACAC8-605D-E446-8124-2464FFFEE125}"/>
              </a:ext>
            </a:extLst>
          </p:cNvPr>
          <p:cNvSpPr>
            <a:spLocks noGrp="1"/>
          </p:cNvSpPr>
          <p:nvPr>
            <p:ph type="body" sz="quarter" idx="12" hasCustomPrompt="1"/>
          </p:nvPr>
        </p:nvSpPr>
        <p:spPr>
          <a:xfrm>
            <a:off x="800100" y="3836713"/>
            <a:ext cx="6553200" cy="416343"/>
          </a:xfrm>
        </p:spPr>
        <p:txBody>
          <a:bodyPr anchor="t">
            <a:noAutofit/>
          </a:bodyPr>
          <a:lstStyle>
            <a:lvl1pPr>
              <a:defRPr sz="1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 / Title / Department</a:t>
            </a:r>
          </a:p>
        </p:txBody>
      </p:sp>
      <p:sp>
        <p:nvSpPr>
          <p:cNvPr id="12" name="Text Placeholder 33">
            <a:extLst>
              <a:ext uri="{FF2B5EF4-FFF2-40B4-BE49-F238E27FC236}">
                <a16:creationId xmlns:a16="http://schemas.microsoft.com/office/drawing/2014/main" id="{89F1CAC4-174C-1A49-952F-43CFDFBEA840}"/>
              </a:ext>
            </a:extLst>
          </p:cNvPr>
          <p:cNvSpPr>
            <a:spLocks noGrp="1"/>
          </p:cNvSpPr>
          <p:nvPr>
            <p:ph type="body" sz="quarter" idx="13" hasCustomPrompt="1"/>
          </p:nvPr>
        </p:nvSpPr>
        <p:spPr>
          <a:xfrm>
            <a:off x="800100" y="4260940"/>
            <a:ext cx="6553200" cy="416337"/>
          </a:xfrm>
        </p:spPr>
        <p:txBody>
          <a:bodyPr>
            <a:noAutofit/>
          </a:bodyPr>
          <a:lstStyle>
            <a:lvl1pPr>
              <a:defRPr sz="1800" b="0" i="0">
                <a:solidFill>
                  <a:schemeClr val="tx1">
                    <a:lumMod val="75000"/>
                    <a:lumOff val="25000"/>
                  </a:schemeClr>
                </a:solidFill>
                <a:latin typeface="Lato" panose="020F0502020204030203" pitchFamily="34" charset="77"/>
              </a:defRPr>
            </a:lvl1pPr>
            <a:lvl2pPr>
              <a:defRPr>
                <a:solidFill>
                  <a:srgbClr val="00B0F0"/>
                </a:solidFill>
              </a:defRPr>
            </a:lvl2pPr>
            <a:lvl3pPr>
              <a:defRPr>
                <a:solidFill>
                  <a:srgbClr val="00B0F0"/>
                </a:solidFill>
              </a:defRPr>
            </a:lvl3pPr>
            <a:lvl4pPr>
              <a:defRPr>
                <a:solidFill>
                  <a:srgbClr val="00B0F0"/>
                </a:solidFill>
              </a:defRPr>
            </a:lvl4pPr>
            <a:lvl5pPr>
              <a:defRPr>
                <a:solidFill>
                  <a:srgbClr val="00B0F0"/>
                </a:solidFill>
              </a:defRPr>
            </a:lvl5pPr>
          </a:lstStyle>
          <a:p>
            <a:pPr lvl="0"/>
            <a:r>
              <a:rPr lang="en-US" dirty="0"/>
              <a:t>Date</a:t>
            </a:r>
          </a:p>
        </p:txBody>
      </p:sp>
      <p:pic>
        <p:nvPicPr>
          <p:cNvPr id="25" name="Graphic 24">
            <a:extLst>
              <a:ext uri="{FF2B5EF4-FFF2-40B4-BE49-F238E27FC236}">
                <a16:creationId xmlns:a16="http://schemas.microsoft.com/office/drawing/2014/main" id="{54BC1FF8-D33A-DE41-98F5-4A0296A1D10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786" y="6147835"/>
            <a:ext cx="1734821" cy="331193"/>
          </a:xfrm>
          <a:prstGeom prst="rect">
            <a:avLst/>
          </a:prstGeom>
        </p:spPr>
      </p:pic>
      <p:pic>
        <p:nvPicPr>
          <p:cNvPr id="2" name="Picture 1" descr="A black and white logo&#10;&#10;Description automatically generated">
            <a:extLst>
              <a:ext uri="{FF2B5EF4-FFF2-40B4-BE49-F238E27FC236}">
                <a16:creationId xmlns:a16="http://schemas.microsoft.com/office/drawing/2014/main" id="{1E741194-4AB7-EC72-047D-BFA9CCBD600D}"/>
              </a:ext>
            </a:extLst>
          </p:cNvPr>
          <p:cNvPicPr>
            <a:picLocks noChangeAspect="1"/>
          </p:cNvPicPr>
          <p:nvPr/>
        </p:nvPicPr>
        <p:blipFill>
          <a:blip r:embed="rId4"/>
          <a:stretch>
            <a:fillRect/>
          </a:stretch>
        </p:blipFill>
        <p:spPr>
          <a:xfrm>
            <a:off x="9258609" y="6064702"/>
            <a:ext cx="2256832" cy="475784"/>
          </a:xfrm>
          <a:prstGeom prst="rect">
            <a:avLst/>
          </a:prstGeom>
        </p:spPr>
      </p:pic>
    </p:spTree>
    <p:extLst>
      <p:ext uri="{BB962C8B-B14F-4D97-AF65-F5344CB8AC3E}">
        <p14:creationId xmlns:p14="http://schemas.microsoft.com/office/powerpoint/2010/main" val="1481940399"/>
      </p:ext>
    </p:extLst>
  </p:cSld>
  <p:clrMapOvr>
    <a:masterClrMapping/>
  </p:clrMapOvr>
  <p:extLst>
    <p:ext uri="{DCECCB84-F9BA-43D5-87BE-67443E8EF086}">
      <p15:sldGuideLst xmlns:p15="http://schemas.microsoft.com/office/powerpoint/2012/main">
        <p15:guide id="1" pos="4632">
          <p15:clr>
            <a:srgbClr val="FBAE40"/>
          </p15:clr>
        </p15:guide>
        <p15:guide id="2" orient="horz" pos="2160">
          <p15:clr>
            <a:srgbClr val="FBAE40"/>
          </p15:clr>
        </p15:guide>
        <p15:guide id="3" orient="horz" pos="3696">
          <p15:clr>
            <a:srgbClr val="FBAE40"/>
          </p15:clr>
        </p15:guide>
        <p15:guide id="4" orient="horz" pos="26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Slide - Option 4B - Printable">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3A331C5C-6420-3241-B375-D7DF1665889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786" y="6147835"/>
            <a:ext cx="1734821" cy="331193"/>
          </a:xfrm>
          <a:prstGeom prst="rect">
            <a:avLst/>
          </a:prstGeom>
        </p:spPr>
      </p:pic>
      <p:sp>
        <p:nvSpPr>
          <p:cNvPr id="21" name="Text Placeholder 27">
            <a:extLst>
              <a:ext uri="{FF2B5EF4-FFF2-40B4-BE49-F238E27FC236}">
                <a16:creationId xmlns:a16="http://schemas.microsoft.com/office/drawing/2014/main" id="{060F3F50-B70B-0A4F-A874-02AB52479A9F}"/>
              </a:ext>
            </a:extLst>
          </p:cNvPr>
          <p:cNvSpPr>
            <a:spLocks noGrp="1"/>
          </p:cNvSpPr>
          <p:nvPr>
            <p:ph type="body" sz="quarter" idx="10" hasCustomPrompt="1"/>
          </p:nvPr>
        </p:nvSpPr>
        <p:spPr>
          <a:xfrm>
            <a:off x="800100" y="638271"/>
            <a:ext cx="6449112" cy="2246574"/>
          </a:xfrm>
        </p:spPr>
        <p:txBody>
          <a:bodyPr anchor="b">
            <a:normAutofit/>
          </a:bodyPr>
          <a:lstStyle>
            <a:lvl1pPr>
              <a:defRPr sz="4800" b="1">
                <a:solidFill>
                  <a:srgbClr val="8C1515"/>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Title which can be up to three lines</a:t>
            </a:r>
          </a:p>
        </p:txBody>
      </p:sp>
      <p:cxnSp>
        <p:nvCxnSpPr>
          <p:cNvPr id="9" name="Straight Connector 8">
            <a:extLst>
              <a:ext uri="{FF2B5EF4-FFF2-40B4-BE49-F238E27FC236}">
                <a16:creationId xmlns:a16="http://schemas.microsoft.com/office/drawing/2014/main" id="{BCDBB2AB-B342-F240-B6FC-CB3DC589C205}"/>
              </a:ext>
            </a:extLst>
          </p:cNvPr>
          <p:cNvCxnSpPr>
            <a:cxnSpLocks/>
          </p:cNvCxnSpPr>
          <p:nvPr/>
        </p:nvCxnSpPr>
        <p:spPr>
          <a:xfrm>
            <a:off x="0" y="5868971"/>
            <a:ext cx="12192000"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29">
            <a:extLst>
              <a:ext uri="{FF2B5EF4-FFF2-40B4-BE49-F238E27FC236}">
                <a16:creationId xmlns:a16="http://schemas.microsoft.com/office/drawing/2014/main" id="{2E89B0A7-796E-2D40-8114-D574C54A7004}"/>
              </a:ext>
            </a:extLst>
          </p:cNvPr>
          <p:cNvSpPr>
            <a:spLocks noGrp="1"/>
          </p:cNvSpPr>
          <p:nvPr>
            <p:ph type="body" sz="quarter" idx="11" hasCustomPrompt="1"/>
          </p:nvPr>
        </p:nvSpPr>
        <p:spPr>
          <a:xfrm>
            <a:off x="800100" y="2903265"/>
            <a:ext cx="6553200" cy="505405"/>
          </a:xfrm>
        </p:spPr>
        <p:txBody>
          <a:bodyPr anchor="b">
            <a:noAutofit/>
          </a:bodyPr>
          <a:lstStyle>
            <a:lvl1pPr>
              <a:defRPr sz="2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 text</a:t>
            </a:r>
          </a:p>
        </p:txBody>
      </p:sp>
      <p:sp>
        <p:nvSpPr>
          <p:cNvPr id="11" name="Text Placeholder 31">
            <a:extLst>
              <a:ext uri="{FF2B5EF4-FFF2-40B4-BE49-F238E27FC236}">
                <a16:creationId xmlns:a16="http://schemas.microsoft.com/office/drawing/2014/main" id="{49EEFA02-258D-3749-8E3E-077DE41B6815}"/>
              </a:ext>
            </a:extLst>
          </p:cNvPr>
          <p:cNvSpPr>
            <a:spLocks noGrp="1"/>
          </p:cNvSpPr>
          <p:nvPr>
            <p:ph type="body" sz="quarter" idx="12" hasCustomPrompt="1"/>
          </p:nvPr>
        </p:nvSpPr>
        <p:spPr>
          <a:xfrm>
            <a:off x="800100" y="3836713"/>
            <a:ext cx="6553200" cy="416343"/>
          </a:xfrm>
        </p:spPr>
        <p:txBody>
          <a:bodyPr anchor="t">
            <a:noAutofit/>
          </a:bodyPr>
          <a:lstStyle>
            <a:lvl1pPr>
              <a:defRPr sz="1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 / Title / Department</a:t>
            </a:r>
          </a:p>
        </p:txBody>
      </p:sp>
      <p:sp>
        <p:nvSpPr>
          <p:cNvPr id="12" name="Text Placeholder 33">
            <a:extLst>
              <a:ext uri="{FF2B5EF4-FFF2-40B4-BE49-F238E27FC236}">
                <a16:creationId xmlns:a16="http://schemas.microsoft.com/office/drawing/2014/main" id="{5DB91470-C8FF-3147-9809-A86334F4F11A}"/>
              </a:ext>
            </a:extLst>
          </p:cNvPr>
          <p:cNvSpPr>
            <a:spLocks noGrp="1"/>
          </p:cNvSpPr>
          <p:nvPr>
            <p:ph type="body" sz="quarter" idx="13" hasCustomPrompt="1"/>
          </p:nvPr>
        </p:nvSpPr>
        <p:spPr>
          <a:xfrm>
            <a:off x="800100" y="4260940"/>
            <a:ext cx="6553200" cy="416337"/>
          </a:xfrm>
        </p:spPr>
        <p:txBody>
          <a:bodyPr>
            <a:noAutofit/>
          </a:bodyPr>
          <a:lstStyle>
            <a:lvl1pPr>
              <a:defRPr sz="1800" b="0" i="0">
                <a:solidFill>
                  <a:schemeClr val="tx1">
                    <a:lumMod val="75000"/>
                    <a:lumOff val="25000"/>
                  </a:schemeClr>
                </a:solidFill>
                <a:latin typeface="Lato" panose="020F0502020204030203" pitchFamily="34" charset="77"/>
              </a:defRPr>
            </a:lvl1pPr>
            <a:lvl2pPr>
              <a:defRPr>
                <a:solidFill>
                  <a:srgbClr val="00B0F0"/>
                </a:solidFill>
              </a:defRPr>
            </a:lvl2pPr>
            <a:lvl3pPr>
              <a:defRPr>
                <a:solidFill>
                  <a:srgbClr val="00B0F0"/>
                </a:solidFill>
              </a:defRPr>
            </a:lvl3pPr>
            <a:lvl4pPr>
              <a:defRPr>
                <a:solidFill>
                  <a:srgbClr val="00B0F0"/>
                </a:solidFill>
              </a:defRPr>
            </a:lvl4pPr>
            <a:lvl5pPr>
              <a:defRPr>
                <a:solidFill>
                  <a:srgbClr val="00B0F0"/>
                </a:solidFill>
              </a:defRPr>
            </a:lvl5pPr>
          </a:lstStyle>
          <a:p>
            <a:pPr lvl="0"/>
            <a:r>
              <a:rPr lang="en-US" dirty="0"/>
              <a:t>Date</a:t>
            </a:r>
          </a:p>
        </p:txBody>
      </p:sp>
      <p:pic>
        <p:nvPicPr>
          <p:cNvPr id="2" name="Picture 1" descr="A black and white logo&#10;&#10;Description automatically generated">
            <a:extLst>
              <a:ext uri="{FF2B5EF4-FFF2-40B4-BE49-F238E27FC236}">
                <a16:creationId xmlns:a16="http://schemas.microsoft.com/office/drawing/2014/main" id="{FE2B7F42-F8C3-C4E7-C1DF-F66B55A9C8F8}"/>
              </a:ext>
            </a:extLst>
          </p:cNvPr>
          <p:cNvPicPr>
            <a:picLocks noChangeAspect="1"/>
          </p:cNvPicPr>
          <p:nvPr/>
        </p:nvPicPr>
        <p:blipFill>
          <a:blip r:embed="rId4"/>
          <a:stretch>
            <a:fillRect/>
          </a:stretch>
        </p:blipFill>
        <p:spPr>
          <a:xfrm>
            <a:off x="9258609" y="6064702"/>
            <a:ext cx="2256832" cy="475784"/>
          </a:xfrm>
          <a:prstGeom prst="rect">
            <a:avLst/>
          </a:prstGeom>
        </p:spPr>
      </p:pic>
    </p:spTree>
    <p:extLst>
      <p:ext uri="{BB962C8B-B14F-4D97-AF65-F5344CB8AC3E}">
        <p14:creationId xmlns:p14="http://schemas.microsoft.com/office/powerpoint/2010/main" val="126514913"/>
      </p:ext>
    </p:extLst>
  </p:cSld>
  <p:clrMapOvr>
    <a:masterClrMapping/>
  </p:clrMapOvr>
  <p:extLst>
    <p:ext uri="{DCECCB84-F9BA-43D5-87BE-67443E8EF086}">
      <p15:sldGuideLst xmlns:p15="http://schemas.microsoft.com/office/powerpoint/2012/main">
        <p15:guide id="1" pos="4632">
          <p15:clr>
            <a:srgbClr val="FBAE40"/>
          </p15:clr>
        </p15:guide>
        <p15:guide id="2" orient="horz" pos="2160">
          <p15:clr>
            <a:srgbClr val="FBAE40"/>
          </p15:clr>
        </p15:guide>
        <p15:guide id="3" orient="horz" pos="3696">
          <p15:clr>
            <a:srgbClr val="FBAE40"/>
          </p15:clr>
        </p15:guide>
        <p15:guide id="4" orient="horz" pos="26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Title Slide - Option 4C - Printable">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03BB824F-06FE-B94E-B537-9D877034BE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59786" y="6147835"/>
            <a:ext cx="1734821" cy="331193"/>
          </a:xfrm>
          <a:prstGeom prst="rect">
            <a:avLst/>
          </a:prstGeom>
        </p:spPr>
      </p:pic>
      <p:sp>
        <p:nvSpPr>
          <p:cNvPr id="19" name="Text Placeholder 27">
            <a:extLst>
              <a:ext uri="{FF2B5EF4-FFF2-40B4-BE49-F238E27FC236}">
                <a16:creationId xmlns:a16="http://schemas.microsoft.com/office/drawing/2014/main" id="{5B0A1299-0246-3743-AB24-C4602BF8692E}"/>
              </a:ext>
            </a:extLst>
          </p:cNvPr>
          <p:cNvSpPr>
            <a:spLocks noGrp="1"/>
          </p:cNvSpPr>
          <p:nvPr>
            <p:ph type="body" sz="quarter" idx="10" hasCustomPrompt="1"/>
          </p:nvPr>
        </p:nvSpPr>
        <p:spPr>
          <a:xfrm>
            <a:off x="800100" y="638271"/>
            <a:ext cx="6449112" cy="2246574"/>
          </a:xfrm>
        </p:spPr>
        <p:txBody>
          <a:bodyPr anchor="b">
            <a:normAutofit/>
          </a:bodyPr>
          <a:lstStyle>
            <a:lvl1pPr>
              <a:defRPr sz="4800" b="1">
                <a:solidFill>
                  <a:srgbClr val="8C1515"/>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Title which can be up to three lines</a:t>
            </a:r>
          </a:p>
        </p:txBody>
      </p:sp>
      <p:cxnSp>
        <p:nvCxnSpPr>
          <p:cNvPr id="9" name="Straight Connector 8">
            <a:extLst>
              <a:ext uri="{FF2B5EF4-FFF2-40B4-BE49-F238E27FC236}">
                <a16:creationId xmlns:a16="http://schemas.microsoft.com/office/drawing/2014/main" id="{CCB02F77-94C6-5A4F-B43F-1FD34B8E96FD}"/>
              </a:ext>
            </a:extLst>
          </p:cNvPr>
          <p:cNvCxnSpPr>
            <a:cxnSpLocks/>
          </p:cNvCxnSpPr>
          <p:nvPr/>
        </p:nvCxnSpPr>
        <p:spPr>
          <a:xfrm>
            <a:off x="0" y="5868971"/>
            <a:ext cx="12192000"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0" name="Text Placeholder 29">
            <a:extLst>
              <a:ext uri="{FF2B5EF4-FFF2-40B4-BE49-F238E27FC236}">
                <a16:creationId xmlns:a16="http://schemas.microsoft.com/office/drawing/2014/main" id="{3E42215A-5E35-6947-8078-831FD9A04756}"/>
              </a:ext>
            </a:extLst>
          </p:cNvPr>
          <p:cNvSpPr>
            <a:spLocks noGrp="1"/>
          </p:cNvSpPr>
          <p:nvPr>
            <p:ph type="body" sz="quarter" idx="11" hasCustomPrompt="1"/>
          </p:nvPr>
        </p:nvSpPr>
        <p:spPr>
          <a:xfrm>
            <a:off x="800100" y="2903265"/>
            <a:ext cx="6553200" cy="505405"/>
          </a:xfrm>
        </p:spPr>
        <p:txBody>
          <a:bodyPr anchor="b">
            <a:noAutofit/>
          </a:bodyPr>
          <a:lstStyle>
            <a:lvl1pPr>
              <a:defRPr sz="2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 text</a:t>
            </a:r>
          </a:p>
        </p:txBody>
      </p:sp>
      <p:sp>
        <p:nvSpPr>
          <p:cNvPr id="11" name="Text Placeholder 31">
            <a:extLst>
              <a:ext uri="{FF2B5EF4-FFF2-40B4-BE49-F238E27FC236}">
                <a16:creationId xmlns:a16="http://schemas.microsoft.com/office/drawing/2014/main" id="{CE188A12-DB61-8748-8225-2639A0A4C48C}"/>
              </a:ext>
            </a:extLst>
          </p:cNvPr>
          <p:cNvSpPr>
            <a:spLocks noGrp="1"/>
          </p:cNvSpPr>
          <p:nvPr>
            <p:ph type="body" sz="quarter" idx="12" hasCustomPrompt="1"/>
          </p:nvPr>
        </p:nvSpPr>
        <p:spPr>
          <a:xfrm>
            <a:off x="800100" y="3836713"/>
            <a:ext cx="6553200" cy="416343"/>
          </a:xfrm>
        </p:spPr>
        <p:txBody>
          <a:bodyPr anchor="t">
            <a:noAutofit/>
          </a:bodyPr>
          <a:lstStyle>
            <a:lvl1pPr>
              <a:defRPr sz="1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 / Title / Department</a:t>
            </a:r>
          </a:p>
        </p:txBody>
      </p:sp>
      <p:sp>
        <p:nvSpPr>
          <p:cNvPr id="12" name="Text Placeholder 33">
            <a:extLst>
              <a:ext uri="{FF2B5EF4-FFF2-40B4-BE49-F238E27FC236}">
                <a16:creationId xmlns:a16="http://schemas.microsoft.com/office/drawing/2014/main" id="{D1C1B219-B6E0-4145-BFD4-5E71133047C2}"/>
              </a:ext>
            </a:extLst>
          </p:cNvPr>
          <p:cNvSpPr>
            <a:spLocks noGrp="1"/>
          </p:cNvSpPr>
          <p:nvPr>
            <p:ph type="body" sz="quarter" idx="13" hasCustomPrompt="1"/>
          </p:nvPr>
        </p:nvSpPr>
        <p:spPr>
          <a:xfrm>
            <a:off x="800100" y="4260940"/>
            <a:ext cx="6553200" cy="416337"/>
          </a:xfrm>
        </p:spPr>
        <p:txBody>
          <a:bodyPr>
            <a:noAutofit/>
          </a:bodyPr>
          <a:lstStyle>
            <a:lvl1pPr>
              <a:defRPr sz="1800" b="0" i="0">
                <a:solidFill>
                  <a:schemeClr val="tx1">
                    <a:lumMod val="75000"/>
                    <a:lumOff val="25000"/>
                  </a:schemeClr>
                </a:solidFill>
                <a:latin typeface="Lato" panose="020F0502020204030203" pitchFamily="34" charset="77"/>
              </a:defRPr>
            </a:lvl1pPr>
            <a:lvl2pPr>
              <a:defRPr>
                <a:solidFill>
                  <a:srgbClr val="00B0F0"/>
                </a:solidFill>
              </a:defRPr>
            </a:lvl2pPr>
            <a:lvl3pPr>
              <a:defRPr>
                <a:solidFill>
                  <a:srgbClr val="00B0F0"/>
                </a:solidFill>
              </a:defRPr>
            </a:lvl3pPr>
            <a:lvl4pPr>
              <a:defRPr>
                <a:solidFill>
                  <a:srgbClr val="00B0F0"/>
                </a:solidFill>
              </a:defRPr>
            </a:lvl4pPr>
            <a:lvl5pPr>
              <a:defRPr>
                <a:solidFill>
                  <a:srgbClr val="00B0F0"/>
                </a:solidFill>
              </a:defRPr>
            </a:lvl5pPr>
          </a:lstStyle>
          <a:p>
            <a:pPr lvl="0"/>
            <a:r>
              <a:rPr lang="en-US" dirty="0"/>
              <a:t>Date</a:t>
            </a:r>
          </a:p>
        </p:txBody>
      </p:sp>
      <p:pic>
        <p:nvPicPr>
          <p:cNvPr id="2" name="Picture 1" descr="A black and white logo&#10;&#10;Description automatically generated">
            <a:extLst>
              <a:ext uri="{FF2B5EF4-FFF2-40B4-BE49-F238E27FC236}">
                <a16:creationId xmlns:a16="http://schemas.microsoft.com/office/drawing/2014/main" id="{0C9270A9-B7B4-55C0-CF15-47CDFA14D38D}"/>
              </a:ext>
            </a:extLst>
          </p:cNvPr>
          <p:cNvPicPr>
            <a:picLocks noChangeAspect="1"/>
          </p:cNvPicPr>
          <p:nvPr/>
        </p:nvPicPr>
        <p:blipFill>
          <a:blip r:embed="rId4"/>
          <a:stretch>
            <a:fillRect/>
          </a:stretch>
        </p:blipFill>
        <p:spPr>
          <a:xfrm>
            <a:off x="9258609" y="6064702"/>
            <a:ext cx="2256832" cy="475784"/>
          </a:xfrm>
          <a:prstGeom prst="rect">
            <a:avLst/>
          </a:prstGeom>
        </p:spPr>
      </p:pic>
    </p:spTree>
    <p:extLst>
      <p:ext uri="{BB962C8B-B14F-4D97-AF65-F5344CB8AC3E}">
        <p14:creationId xmlns:p14="http://schemas.microsoft.com/office/powerpoint/2010/main" val="551579357"/>
      </p:ext>
    </p:extLst>
  </p:cSld>
  <p:clrMapOvr>
    <a:masterClrMapping/>
  </p:clrMapOvr>
  <p:extLst>
    <p:ext uri="{DCECCB84-F9BA-43D5-87BE-67443E8EF086}">
      <p15:sldGuideLst xmlns:p15="http://schemas.microsoft.com/office/powerpoint/2012/main">
        <p15:guide id="1" pos="4632">
          <p15:clr>
            <a:srgbClr val="FBAE40"/>
          </p15:clr>
        </p15:guide>
        <p15:guide id="2" orient="horz" pos="2160">
          <p15:clr>
            <a:srgbClr val="FBAE40"/>
          </p15:clr>
        </p15:guide>
        <p15:guide id="3" orient="horz" pos="3696">
          <p15:clr>
            <a:srgbClr val="FBAE40"/>
          </p15:clr>
        </p15:guide>
        <p15:guide id="4" orient="horz" pos="26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Slide - Option 6 - Printable">
    <p:bg>
      <p:bgPr>
        <a:solidFill>
          <a:schemeClr val="bg1"/>
        </a:solidFill>
        <a:effectLst/>
      </p:bgPr>
    </p:bg>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A96C29BD-F121-614E-937A-0FE2936909DD}"/>
              </a:ext>
            </a:extLst>
          </p:cNvPr>
          <p:cNvSpPr>
            <a:spLocks noGrp="1"/>
          </p:cNvSpPr>
          <p:nvPr>
            <p:ph type="body" sz="quarter" idx="10" hasCustomPrompt="1"/>
          </p:nvPr>
        </p:nvSpPr>
        <p:spPr>
          <a:xfrm>
            <a:off x="800099" y="487442"/>
            <a:ext cx="5947565" cy="2246574"/>
          </a:xfrm>
        </p:spPr>
        <p:txBody>
          <a:bodyPr anchor="b">
            <a:normAutofit/>
          </a:bodyPr>
          <a:lstStyle>
            <a:lvl1pPr>
              <a:defRPr sz="4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Title which can be up to three lines</a:t>
            </a:r>
          </a:p>
        </p:txBody>
      </p:sp>
      <p:sp>
        <p:nvSpPr>
          <p:cNvPr id="30" name="Text Placeholder 29">
            <a:extLst>
              <a:ext uri="{FF2B5EF4-FFF2-40B4-BE49-F238E27FC236}">
                <a16:creationId xmlns:a16="http://schemas.microsoft.com/office/drawing/2014/main" id="{106C54A2-406A-8E4A-9A2F-D0E47BAE5AA9}"/>
              </a:ext>
            </a:extLst>
          </p:cNvPr>
          <p:cNvSpPr>
            <a:spLocks noGrp="1"/>
          </p:cNvSpPr>
          <p:nvPr>
            <p:ph type="body" sz="quarter" idx="11" hasCustomPrompt="1"/>
          </p:nvPr>
        </p:nvSpPr>
        <p:spPr>
          <a:xfrm>
            <a:off x="800100" y="2903265"/>
            <a:ext cx="5947562" cy="505405"/>
          </a:xfrm>
        </p:spPr>
        <p:txBody>
          <a:bodyPr anchor="b">
            <a:noAutofit/>
          </a:bodyPr>
          <a:lstStyle>
            <a:lvl1pPr>
              <a:defRPr sz="2800">
                <a:solidFill>
                  <a:srgbClr val="8C1515"/>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Subtitle text</a:t>
            </a:r>
          </a:p>
        </p:txBody>
      </p:sp>
      <p:sp>
        <p:nvSpPr>
          <p:cNvPr id="32" name="Text Placeholder 31">
            <a:extLst>
              <a:ext uri="{FF2B5EF4-FFF2-40B4-BE49-F238E27FC236}">
                <a16:creationId xmlns:a16="http://schemas.microsoft.com/office/drawing/2014/main" id="{E48681D7-BD26-DD4A-83F8-CC4789ACF986}"/>
              </a:ext>
            </a:extLst>
          </p:cNvPr>
          <p:cNvSpPr>
            <a:spLocks noGrp="1"/>
          </p:cNvSpPr>
          <p:nvPr>
            <p:ph type="body" sz="quarter" idx="12" hasCustomPrompt="1"/>
          </p:nvPr>
        </p:nvSpPr>
        <p:spPr>
          <a:xfrm>
            <a:off x="800100" y="4413375"/>
            <a:ext cx="5947564" cy="374254"/>
          </a:xfrm>
        </p:spPr>
        <p:txBody>
          <a:bodyPr anchor="t">
            <a:noAutofit/>
          </a:bodyPr>
          <a:lstStyle>
            <a:lvl1pPr>
              <a:defRPr sz="1800">
                <a:solidFill>
                  <a:schemeClr val="tx1">
                    <a:lumMod val="75000"/>
                    <a:lumOff val="25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Speaker Name / Title / Department</a:t>
            </a:r>
          </a:p>
        </p:txBody>
      </p:sp>
      <p:sp>
        <p:nvSpPr>
          <p:cNvPr id="34" name="Text Placeholder 33">
            <a:extLst>
              <a:ext uri="{FF2B5EF4-FFF2-40B4-BE49-F238E27FC236}">
                <a16:creationId xmlns:a16="http://schemas.microsoft.com/office/drawing/2014/main" id="{2D4B77C2-58D8-3547-BE9A-17CA8281CFF6}"/>
              </a:ext>
            </a:extLst>
          </p:cNvPr>
          <p:cNvSpPr>
            <a:spLocks noGrp="1"/>
          </p:cNvSpPr>
          <p:nvPr>
            <p:ph type="body" sz="quarter" idx="13" hasCustomPrompt="1"/>
          </p:nvPr>
        </p:nvSpPr>
        <p:spPr>
          <a:xfrm>
            <a:off x="800097" y="4806484"/>
            <a:ext cx="5947565" cy="374251"/>
          </a:xfrm>
        </p:spPr>
        <p:txBody>
          <a:bodyPr>
            <a:noAutofit/>
          </a:bodyPr>
          <a:lstStyle>
            <a:lvl1pPr>
              <a:defRPr sz="1200" b="1" i="0">
                <a:solidFill>
                  <a:schemeClr val="tx1">
                    <a:lumMod val="75000"/>
                    <a:lumOff val="25000"/>
                  </a:schemeClr>
                </a:solidFill>
                <a:latin typeface="Lato Black" panose="020F0502020204030203" pitchFamily="34" charset="77"/>
              </a:defRPr>
            </a:lvl1pPr>
            <a:lvl2pPr>
              <a:defRPr>
                <a:solidFill>
                  <a:srgbClr val="00B0F0"/>
                </a:solidFill>
              </a:defRPr>
            </a:lvl2pPr>
            <a:lvl3pPr>
              <a:defRPr>
                <a:solidFill>
                  <a:srgbClr val="00B0F0"/>
                </a:solidFill>
              </a:defRPr>
            </a:lvl3pPr>
            <a:lvl4pPr>
              <a:defRPr>
                <a:solidFill>
                  <a:srgbClr val="00B0F0"/>
                </a:solidFill>
              </a:defRPr>
            </a:lvl4pPr>
            <a:lvl5pPr>
              <a:defRPr>
                <a:solidFill>
                  <a:srgbClr val="00B0F0"/>
                </a:solidFill>
              </a:defRPr>
            </a:lvl5pPr>
          </a:lstStyle>
          <a:p>
            <a:pPr lvl="0"/>
            <a:r>
              <a:rPr lang="en-US" dirty="0"/>
              <a:t>DATE</a:t>
            </a:r>
          </a:p>
        </p:txBody>
      </p:sp>
      <p:cxnSp>
        <p:nvCxnSpPr>
          <p:cNvPr id="7" name="Straight Connector 6">
            <a:extLst>
              <a:ext uri="{FF2B5EF4-FFF2-40B4-BE49-F238E27FC236}">
                <a16:creationId xmlns:a16="http://schemas.microsoft.com/office/drawing/2014/main" id="{B5D2C9AD-CFDA-224D-8C1F-3CF1600D138A}"/>
              </a:ext>
            </a:extLst>
          </p:cNvPr>
          <p:cNvCxnSpPr>
            <a:cxnSpLocks/>
          </p:cNvCxnSpPr>
          <p:nvPr/>
        </p:nvCxnSpPr>
        <p:spPr>
          <a:xfrm>
            <a:off x="0" y="4191000"/>
            <a:ext cx="7340828"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325F811-2A79-9F4C-80E3-5C2145650C93}"/>
              </a:ext>
            </a:extLst>
          </p:cNvPr>
          <p:cNvCxnSpPr>
            <a:cxnSpLocks/>
          </p:cNvCxnSpPr>
          <p:nvPr/>
        </p:nvCxnSpPr>
        <p:spPr>
          <a:xfrm>
            <a:off x="0" y="5868971"/>
            <a:ext cx="12192000"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22" name="Graphic 21">
            <a:extLst>
              <a:ext uri="{FF2B5EF4-FFF2-40B4-BE49-F238E27FC236}">
                <a16:creationId xmlns:a16="http://schemas.microsoft.com/office/drawing/2014/main" id="{2BBD6D63-68E7-7543-862D-BA63B5F68F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9786" y="6147835"/>
            <a:ext cx="1734821" cy="331193"/>
          </a:xfrm>
          <a:prstGeom prst="rect">
            <a:avLst/>
          </a:prstGeom>
        </p:spPr>
      </p:pic>
      <p:sp>
        <p:nvSpPr>
          <p:cNvPr id="11" name="Picture Placeholder 2">
            <a:extLst>
              <a:ext uri="{FF2B5EF4-FFF2-40B4-BE49-F238E27FC236}">
                <a16:creationId xmlns:a16="http://schemas.microsoft.com/office/drawing/2014/main" id="{70DAFBF7-20F6-DA42-873E-AC5024D8211D}"/>
              </a:ext>
            </a:extLst>
          </p:cNvPr>
          <p:cNvSpPr>
            <a:spLocks noGrp="1"/>
          </p:cNvSpPr>
          <p:nvPr>
            <p:ph type="pic" sz="quarter" idx="15"/>
          </p:nvPr>
        </p:nvSpPr>
        <p:spPr>
          <a:xfrm>
            <a:off x="7340826" y="0"/>
            <a:ext cx="4851173" cy="5868988"/>
          </a:xfrm>
          <a:solidFill>
            <a:schemeClr val="bg2"/>
          </a:solidFill>
        </p:spPr>
        <p:txBody>
          <a:bodyPr/>
          <a:lstStyle>
            <a:lvl1pPr>
              <a:defRPr sz="3200"/>
            </a:lvl1pPr>
          </a:lstStyle>
          <a:p>
            <a:r>
              <a:rPr lang="en-US"/>
              <a:t>Click icon to add picture</a:t>
            </a:r>
            <a:endParaRPr lang="en-US" dirty="0"/>
          </a:p>
        </p:txBody>
      </p:sp>
      <p:pic>
        <p:nvPicPr>
          <p:cNvPr id="2" name="Picture 1" descr="A black and white logo&#10;&#10;Description automatically generated">
            <a:extLst>
              <a:ext uri="{FF2B5EF4-FFF2-40B4-BE49-F238E27FC236}">
                <a16:creationId xmlns:a16="http://schemas.microsoft.com/office/drawing/2014/main" id="{C7559767-F6B8-45CC-4F27-62DF66863FFF}"/>
              </a:ext>
            </a:extLst>
          </p:cNvPr>
          <p:cNvPicPr>
            <a:picLocks noChangeAspect="1"/>
          </p:cNvPicPr>
          <p:nvPr/>
        </p:nvPicPr>
        <p:blipFill>
          <a:blip r:embed="rId3"/>
          <a:stretch>
            <a:fillRect/>
          </a:stretch>
        </p:blipFill>
        <p:spPr>
          <a:xfrm>
            <a:off x="9258609" y="6064702"/>
            <a:ext cx="2256832" cy="475784"/>
          </a:xfrm>
          <a:prstGeom prst="rect">
            <a:avLst/>
          </a:prstGeom>
        </p:spPr>
      </p:pic>
    </p:spTree>
    <p:extLst>
      <p:ext uri="{BB962C8B-B14F-4D97-AF65-F5344CB8AC3E}">
        <p14:creationId xmlns:p14="http://schemas.microsoft.com/office/powerpoint/2010/main" val="2051400994"/>
      </p:ext>
    </p:extLst>
  </p:cSld>
  <p:clrMapOvr>
    <a:masterClrMapping/>
  </p:clrMapOvr>
  <p:extLst>
    <p:ext uri="{DCECCB84-F9BA-43D5-87BE-67443E8EF086}">
      <p15:sldGuideLst xmlns:p15="http://schemas.microsoft.com/office/powerpoint/2012/main">
        <p15:guide id="1" pos="4632">
          <p15:clr>
            <a:srgbClr val="FBAE40"/>
          </p15:clr>
        </p15:guide>
        <p15:guide id="2" orient="horz" pos="2160">
          <p15:clr>
            <a:srgbClr val="FBAE40"/>
          </p15:clr>
        </p15:guide>
        <p15:guide id="3" orient="horz" pos="3696">
          <p15:clr>
            <a:srgbClr val="FBAE40"/>
          </p15:clr>
        </p15:guide>
        <p15:guide id="4" orient="horz" pos="26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2C7B1-D8C7-F946-BDEC-0EFE67A9A6EC}"/>
              </a:ext>
            </a:extLst>
          </p:cNvPr>
          <p:cNvSpPr>
            <a:spLocks noGrp="1"/>
          </p:cNvSpPr>
          <p:nvPr>
            <p:ph type="title" hasCustomPrompt="1"/>
          </p:nvPr>
        </p:nvSpPr>
        <p:spPr>
          <a:xfrm>
            <a:off x="838200" y="365125"/>
            <a:ext cx="10515600" cy="1325563"/>
          </a:xfrm>
          <a:prstGeom prst="rect">
            <a:avLst/>
          </a:prstGeom>
        </p:spPr>
        <p:txBody>
          <a:bodyPr/>
          <a:lstStyle/>
          <a:p>
            <a:r>
              <a:rPr lang="en-US" dirty="0"/>
              <a:t>Click to edit Title</a:t>
            </a:r>
          </a:p>
        </p:txBody>
      </p:sp>
      <p:sp>
        <p:nvSpPr>
          <p:cNvPr id="5" name="Text Placeholder 4">
            <a:extLst>
              <a:ext uri="{FF2B5EF4-FFF2-40B4-BE49-F238E27FC236}">
                <a16:creationId xmlns:a16="http://schemas.microsoft.com/office/drawing/2014/main" id="{AA208F39-E724-4149-8D36-3B5FD266B080}"/>
              </a:ext>
            </a:extLst>
          </p:cNvPr>
          <p:cNvSpPr>
            <a:spLocks noGrp="1"/>
          </p:cNvSpPr>
          <p:nvPr>
            <p:ph type="body" sz="quarter" idx="10"/>
          </p:nvPr>
        </p:nvSpPr>
        <p:spPr>
          <a:xfrm>
            <a:off x="838200" y="1819275"/>
            <a:ext cx="10515600" cy="45608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990618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A3494-4A8C-601C-6915-0EB33DDCD9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D6E5EB1-44C4-F77D-AD8F-F3A1C3677C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672537-69D2-B8CC-A1E2-4EA021BFE3B1}"/>
              </a:ext>
            </a:extLst>
          </p:cNvPr>
          <p:cNvSpPr>
            <a:spLocks noGrp="1"/>
          </p:cNvSpPr>
          <p:nvPr>
            <p:ph type="dt" sz="half" idx="10"/>
          </p:nvPr>
        </p:nvSpPr>
        <p:spPr/>
        <p:txBody>
          <a:bodyPr/>
          <a:lstStyle/>
          <a:p>
            <a:fld id="{8FC7AD53-14C0-4B16-94D6-AA60A3AD0FE5}" type="datetimeFigureOut">
              <a:rPr lang="en-US" smtClean="0"/>
              <a:t>9/14/2026</a:t>
            </a:fld>
            <a:endParaRPr lang="en-US"/>
          </a:p>
        </p:txBody>
      </p:sp>
      <p:sp>
        <p:nvSpPr>
          <p:cNvPr id="5" name="Footer Placeholder 4">
            <a:extLst>
              <a:ext uri="{FF2B5EF4-FFF2-40B4-BE49-F238E27FC236}">
                <a16:creationId xmlns:a16="http://schemas.microsoft.com/office/drawing/2014/main" id="{346D3A39-4D65-7780-4967-58F33CC06D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950032-ED21-A1DC-8B77-B1837C497FFA}"/>
              </a:ext>
            </a:extLst>
          </p:cNvPr>
          <p:cNvSpPr>
            <a:spLocks noGrp="1"/>
          </p:cNvSpPr>
          <p:nvPr>
            <p:ph type="sldNum" sz="quarter" idx="12"/>
          </p:nvPr>
        </p:nvSpPr>
        <p:spPr/>
        <p:txBody>
          <a:bodyPr/>
          <a:lstStyle/>
          <a:p>
            <a:fld id="{48FC7AAD-C199-48D8-AF93-59982620EE69}" type="slidenum">
              <a:rPr lang="en-US" smtClean="0"/>
              <a:t>‹#›</a:t>
            </a:fld>
            <a:endParaRPr lang="en-US"/>
          </a:p>
        </p:txBody>
      </p:sp>
    </p:spTree>
    <p:extLst>
      <p:ext uri="{BB962C8B-B14F-4D97-AF65-F5344CB8AC3E}">
        <p14:creationId xmlns:p14="http://schemas.microsoft.com/office/powerpoint/2010/main" val="3948008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 Option 1">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B0F7D61A-F64B-A54D-BB59-664075AAD214}"/>
              </a:ext>
            </a:extLst>
          </p:cNvPr>
          <p:cNvSpPr>
            <a:spLocks noGrp="1"/>
          </p:cNvSpPr>
          <p:nvPr>
            <p:ph type="title" hasCustomPrompt="1"/>
          </p:nvPr>
        </p:nvSpPr>
        <p:spPr>
          <a:xfrm>
            <a:off x="800100" y="636586"/>
            <a:ext cx="3411930" cy="1116014"/>
          </a:xfrm>
          <a:prstGeom prst="rect">
            <a:avLst/>
          </a:prstGeom>
        </p:spPr>
        <p:txBody>
          <a:bodyPr vert="horz" lIns="0" tIns="45720" rIns="91440" bIns="45720" rtlCol="0" anchor="t">
            <a:normAutofit/>
          </a:bodyPr>
          <a:lstStyle/>
          <a:p>
            <a:r>
              <a:rPr lang="en-US" dirty="0"/>
              <a:t>Click to add title</a:t>
            </a:r>
          </a:p>
        </p:txBody>
      </p:sp>
      <p:sp>
        <p:nvSpPr>
          <p:cNvPr id="10" name="Text Placeholder 10">
            <a:extLst>
              <a:ext uri="{FF2B5EF4-FFF2-40B4-BE49-F238E27FC236}">
                <a16:creationId xmlns:a16="http://schemas.microsoft.com/office/drawing/2014/main" id="{C344577E-F773-6C4C-AE60-FB719D99A48A}"/>
              </a:ext>
            </a:extLst>
          </p:cNvPr>
          <p:cNvSpPr>
            <a:spLocks noGrp="1"/>
          </p:cNvSpPr>
          <p:nvPr>
            <p:ph type="body" sz="quarter" idx="13" hasCustomPrompt="1"/>
          </p:nvPr>
        </p:nvSpPr>
        <p:spPr>
          <a:xfrm>
            <a:off x="4403687" y="723007"/>
            <a:ext cx="3384626"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Section 1 Title</a:t>
            </a:r>
          </a:p>
        </p:txBody>
      </p:sp>
      <p:sp>
        <p:nvSpPr>
          <p:cNvPr id="14" name="Text Placeholder 10">
            <a:extLst>
              <a:ext uri="{FF2B5EF4-FFF2-40B4-BE49-F238E27FC236}">
                <a16:creationId xmlns:a16="http://schemas.microsoft.com/office/drawing/2014/main" id="{D518763A-6065-A341-A8B2-AE7F8D1A9B83}"/>
              </a:ext>
            </a:extLst>
          </p:cNvPr>
          <p:cNvSpPr>
            <a:spLocks noGrp="1"/>
          </p:cNvSpPr>
          <p:nvPr>
            <p:ph type="body" sz="quarter" idx="17" hasCustomPrompt="1"/>
          </p:nvPr>
        </p:nvSpPr>
        <p:spPr>
          <a:xfrm>
            <a:off x="4403687" y="2270224"/>
            <a:ext cx="3384626"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Section 2 Title</a:t>
            </a:r>
          </a:p>
        </p:txBody>
      </p:sp>
      <p:sp>
        <p:nvSpPr>
          <p:cNvPr id="16" name="Text Placeholder 10">
            <a:extLst>
              <a:ext uri="{FF2B5EF4-FFF2-40B4-BE49-F238E27FC236}">
                <a16:creationId xmlns:a16="http://schemas.microsoft.com/office/drawing/2014/main" id="{F4F60F32-F7FC-D74A-B61F-062B52187D1E}"/>
              </a:ext>
            </a:extLst>
          </p:cNvPr>
          <p:cNvSpPr>
            <a:spLocks noGrp="1"/>
          </p:cNvSpPr>
          <p:nvPr>
            <p:ph type="body" sz="quarter" idx="19" hasCustomPrompt="1"/>
          </p:nvPr>
        </p:nvSpPr>
        <p:spPr>
          <a:xfrm>
            <a:off x="4403687" y="3798312"/>
            <a:ext cx="3384626"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Section 3 Title</a:t>
            </a:r>
          </a:p>
        </p:txBody>
      </p:sp>
      <p:sp>
        <p:nvSpPr>
          <p:cNvPr id="18" name="Text Placeholder 10">
            <a:extLst>
              <a:ext uri="{FF2B5EF4-FFF2-40B4-BE49-F238E27FC236}">
                <a16:creationId xmlns:a16="http://schemas.microsoft.com/office/drawing/2014/main" id="{C127CDD6-FBEF-EE4C-9F38-757B119F092E}"/>
              </a:ext>
            </a:extLst>
          </p:cNvPr>
          <p:cNvSpPr>
            <a:spLocks noGrp="1"/>
          </p:cNvSpPr>
          <p:nvPr>
            <p:ph type="body" sz="quarter" idx="21" hasCustomPrompt="1"/>
          </p:nvPr>
        </p:nvSpPr>
        <p:spPr>
          <a:xfrm>
            <a:off x="7979932" y="711892"/>
            <a:ext cx="3384626"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Section 4 Title</a:t>
            </a:r>
          </a:p>
        </p:txBody>
      </p:sp>
      <p:sp>
        <p:nvSpPr>
          <p:cNvPr id="20" name="Text Placeholder 10">
            <a:extLst>
              <a:ext uri="{FF2B5EF4-FFF2-40B4-BE49-F238E27FC236}">
                <a16:creationId xmlns:a16="http://schemas.microsoft.com/office/drawing/2014/main" id="{12475248-C410-E548-A28F-8AA6518566C1}"/>
              </a:ext>
            </a:extLst>
          </p:cNvPr>
          <p:cNvSpPr>
            <a:spLocks noGrp="1"/>
          </p:cNvSpPr>
          <p:nvPr>
            <p:ph type="body" sz="quarter" idx="23" hasCustomPrompt="1"/>
          </p:nvPr>
        </p:nvSpPr>
        <p:spPr>
          <a:xfrm>
            <a:off x="7979932" y="2259109"/>
            <a:ext cx="3384626"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Section 5 Title</a:t>
            </a:r>
          </a:p>
        </p:txBody>
      </p:sp>
      <p:sp>
        <p:nvSpPr>
          <p:cNvPr id="22" name="Text Placeholder 10">
            <a:extLst>
              <a:ext uri="{FF2B5EF4-FFF2-40B4-BE49-F238E27FC236}">
                <a16:creationId xmlns:a16="http://schemas.microsoft.com/office/drawing/2014/main" id="{0E28E414-0678-DA4E-9D26-1094523653FF}"/>
              </a:ext>
            </a:extLst>
          </p:cNvPr>
          <p:cNvSpPr>
            <a:spLocks noGrp="1"/>
          </p:cNvSpPr>
          <p:nvPr>
            <p:ph type="body" sz="quarter" idx="25" hasCustomPrompt="1"/>
          </p:nvPr>
        </p:nvSpPr>
        <p:spPr>
          <a:xfrm>
            <a:off x="7979932" y="3787197"/>
            <a:ext cx="3384626"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Section 6 Title</a:t>
            </a:r>
          </a:p>
        </p:txBody>
      </p:sp>
      <p:sp>
        <p:nvSpPr>
          <p:cNvPr id="3" name="Text Placeholder 2">
            <a:extLst>
              <a:ext uri="{FF2B5EF4-FFF2-40B4-BE49-F238E27FC236}">
                <a16:creationId xmlns:a16="http://schemas.microsoft.com/office/drawing/2014/main" id="{35A9C2C1-E88D-9641-A57C-DEA0DF949468}"/>
              </a:ext>
            </a:extLst>
          </p:cNvPr>
          <p:cNvSpPr>
            <a:spLocks noGrp="1"/>
          </p:cNvSpPr>
          <p:nvPr>
            <p:ph type="body" sz="quarter" idx="26" hasCustomPrompt="1"/>
          </p:nvPr>
        </p:nvSpPr>
        <p:spPr>
          <a:xfrm>
            <a:off x="4403725" y="1136987"/>
            <a:ext cx="3384588" cy="1116013"/>
          </a:xfrm>
        </p:spPr>
        <p:txBody>
          <a:bodyPr/>
          <a:lstStyle>
            <a:lvl1pPr>
              <a:lnSpc>
                <a:spcPct val="120000"/>
              </a:lnSpc>
              <a:defRPr>
                <a:solidFill>
                  <a:schemeClr val="tx1">
                    <a:lumMod val="75000"/>
                    <a:lumOff val="25000"/>
                  </a:schemeClr>
                </a:solidFill>
              </a:defRPr>
            </a:lvl1pPr>
          </a:lstStyle>
          <a:p>
            <a:pPr lvl="0"/>
            <a:r>
              <a:rPr lang="en-US" dirty="0"/>
              <a:t>Click to edit text</a:t>
            </a:r>
          </a:p>
        </p:txBody>
      </p:sp>
      <p:sp>
        <p:nvSpPr>
          <p:cNvPr id="24" name="Text Placeholder 2">
            <a:extLst>
              <a:ext uri="{FF2B5EF4-FFF2-40B4-BE49-F238E27FC236}">
                <a16:creationId xmlns:a16="http://schemas.microsoft.com/office/drawing/2014/main" id="{4B69A155-606B-C744-8B99-0CF0DA55C2A8}"/>
              </a:ext>
            </a:extLst>
          </p:cNvPr>
          <p:cNvSpPr>
            <a:spLocks noGrp="1"/>
          </p:cNvSpPr>
          <p:nvPr>
            <p:ph type="body" sz="quarter" idx="27" hasCustomPrompt="1"/>
          </p:nvPr>
        </p:nvSpPr>
        <p:spPr>
          <a:xfrm>
            <a:off x="4403725" y="2686682"/>
            <a:ext cx="3384588" cy="1116013"/>
          </a:xfrm>
        </p:spPr>
        <p:txBody>
          <a:bodyPr/>
          <a:lstStyle>
            <a:lvl1pPr>
              <a:lnSpc>
                <a:spcPct val="120000"/>
              </a:lnSpc>
              <a:defRPr>
                <a:solidFill>
                  <a:schemeClr val="tx1">
                    <a:lumMod val="75000"/>
                    <a:lumOff val="25000"/>
                  </a:schemeClr>
                </a:solidFill>
              </a:defRPr>
            </a:lvl1pPr>
          </a:lstStyle>
          <a:p>
            <a:pPr lvl="0"/>
            <a:r>
              <a:rPr lang="en-US" dirty="0"/>
              <a:t>Click to edit text</a:t>
            </a:r>
          </a:p>
        </p:txBody>
      </p:sp>
      <p:sp>
        <p:nvSpPr>
          <p:cNvPr id="25" name="Text Placeholder 2">
            <a:extLst>
              <a:ext uri="{FF2B5EF4-FFF2-40B4-BE49-F238E27FC236}">
                <a16:creationId xmlns:a16="http://schemas.microsoft.com/office/drawing/2014/main" id="{DB91FA69-9C72-4A4B-A704-BCCEB65325B1}"/>
              </a:ext>
            </a:extLst>
          </p:cNvPr>
          <p:cNvSpPr>
            <a:spLocks noGrp="1"/>
          </p:cNvSpPr>
          <p:nvPr>
            <p:ph type="body" sz="quarter" idx="28" hasCustomPrompt="1"/>
          </p:nvPr>
        </p:nvSpPr>
        <p:spPr>
          <a:xfrm>
            <a:off x="4403687" y="4218136"/>
            <a:ext cx="3384588" cy="1116013"/>
          </a:xfrm>
        </p:spPr>
        <p:txBody>
          <a:bodyPr/>
          <a:lstStyle>
            <a:lvl1pPr>
              <a:lnSpc>
                <a:spcPct val="120000"/>
              </a:lnSpc>
              <a:defRPr>
                <a:solidFill>
                  <a:schemeClr val="tx1">
                    <a:lumMod val="75000"/>
                    <a:lumOff val="25000"/>
                  </a:schemeClr>
                </a:solidFill>
              </a:defRPr>
            </a:lvl1pPr>
          </a:lstStyle>
          <a:p>
            <a:pPr lvl="0"/>
            <a:r>
              <a:rPr lang="en-US" dirty="0"/>
              <a:t>Click to edit text</a:t>
            </a:r>
          </a:p>
        </p:txBody>
      </p:sp>
      <p:sp>
        <p:nvSpPr>
          <p:cNvPr id="26" name="Text Placeholder 2">
            <a:extLst>
              <a:ext uri="{FF2B5EF4-FFF2-40B4-BE49-F238E27FC236}">
                <a16:creationId xmlns:a16="http://schemas.microsoft.com/office/drawing/2014/main" id="{BA8AD4FE-D3EB-7542-8CA9-11FC4C6AB9A5}"/>
              </a:ext>
            </a:extLst>
          </p:cNvPr>
          <p:cNvSpPr>
            <a:spLocks noGrp="1"/>
          </p:cNvSpPr>
          <p:nvPr>
            <p:ph type="body" sz="quarter" idx="29" hasCustomPrompt="1"/>
          </p:nvPr>
        </p:nvSpPr>
        <p:spPr>
          <a:xfrm>
            <a:off x="7979970" y="1115645"/>
            <a:ext cx="3384588" cy="1116013"/>
          </a:xfrm>
        </p:spPr>
        <p:txBody>
          <a:bodyPr/>
          <a:lstStyle>
            <a:lvl1pPr>
              <a:lnSpc>
                <a:spcPct val="120000"/>
              </a:lnSpc>
              <a:defRPr>
                <a:solidFill>
                  <a:schemeClr val="tx1">
                    <a:lumMod val="75000"/>
                    <a:lumOff val="25000"/>
                  </a:schemeClr>
                </a:solidFill>
              </a:defRPr>
            </a:lvl1pPr>
          </a:lstStyle>
          <a:p>
            <a:pPr lvl="0"/>
            <a:r>
              <a:rPr lang="en-US" dirty="0"/>
              <a:t>Click to edit text</a:t>
            </a:r>
          </a:p>
        </p:txBody>
      </p:sp>
      <p:sp>
        <p:nvSpPr>
          <p:cNvPr id="27" name="Text Placeholder 2">
            <a:extLst>
              <a:ext uri="{FF2B5EF4-FFF2-40B4-BE49-F238E27FC236}">
                <a16:creationId xmlns:a16="http://schemas.microsoft.com/office/drawing/2014/main" id="{FD439FD8-111D-C140-83D2-B951A675E36D}"/>
              </a:ext>
            </a:extLst>
          </p:cNvPr>
          <p:cNvSpPr>
            <a:spLocks noGrp="1"/>
          </p:cNvSpPr>
          <p:nvPr>
            <p:ph type="body" sz="quarter" idx="30" hasCustomPrompt="1"/>
          </p:nvPr>
        </p:nvSpPr>
        <p:spPr>
          <a:xfrm>
            <a:off x="7979970" y="2665340"/>
            <a:ext cx="3384588" cy="1116013"/>
          </a:xfrm>
        </p:spPr>
        <p:txBody>
          <a:bodyPr/>
          <a:lstStyle>
            <a:lvl1pPr>
              <a:lnSpc>
                <a:spcPct val="120000"/>
              </a:lnSpc>
              <a:defRPr>
                <a:solidFill>
                  <a:schemeClr val="tx1">
                    <a:lumMod val="75000"/>
                    <a:lumOff val="25000"/>
                  </a:schemeClr>
                </a:solidFill>
              </a:defRPr>
            </a:lvl1pPr>
          </a:lstStyle>
          <a:p>
            <a:pPr lvl="0"/>
            <a:r>
              <a:rPr lang="en-US" dirty="0"/>
              <a:t>Click to edit text</a:t>
            </a:r>
          </a:p>
        </p:txBody>
      </p:sp>
      <p:sp>
        <p:nvSpPr>
          <p:cNvPr id="28" name="Text Placeholder 2">
            <a:extLst>
              <a:ext uri="{FF2B5EF4-FFF2-40B4-BE49-F238E27FC236}">
                <a16:creationId xmlns:a16="http://schemas.microsoft.com/office/drawing/2014/main" id="{BBFAC5FD-3370-B943-8AB7-C4860F844420}"/>
              </a:ext>
            </a:extLst>
          </p:cNvPr>
          <p:cNvSpPr>
            <a:spLocks noGrp="1"/>
          </p:cNvSpPr>
          <p:nvPr>
            <p:ph type="body" sz="quarter" idx="31" hasCustomPrompt="1"/>
          </p:nvPr>
        </p:nvSpPr>
        <p:spPr>
          <a:xfrm>
            <a:off x="7979932" y="4196794"/>
            <a:ext cx="3384588" cy="1116013"/>
          </a:xfrm>
        </p:spPr>
        <p:txBody>
          <a:bodyPr/>
          <a:lstStyle>
            <a:lvl1pPr>
              <a:lnSpc>
                <a:spcPct val="120000"/>
              </a:lnSpc>
              <a:defRPr>
                <a:solidFill>
                  <a:schemeClr val="tx1">
                    <a:lumMod val="75000"/>
                    <a:lumOff val="25000"/>
                  </a:schemeClr>
                </a:solidFill>
              </a:defRPr>
            </a:lvl1pPr>
          </a:lstStyle>
          <a:p>
            <a:pPr lvl="0"/>
            <a:r>
              <a:rPr lang="en-US" dirty="0"/>
              <a:t>Click to edit text</a:t>
            </a:r>
          </a:p>
        </p:txBody>
      </p:sp>
      <p:pic>
        <p:nvPicPr>
          <p:cNvPr id="6" name="Picture 5">
            <a:extLst>
              <a:ext uri="{FF2B5EF4-FFF2-40B4-BE49-F238E27FC236}">
                <a16:creationId xmlns:a16="http://schemas.microsoft.com/office/drawing/2014/main" id="{6C59BC7E-F9ED-D345-B396-E98E4ECEF97E}"/>
              </a:ext>
            </a:extLst>
          </p:cNvPr>
          <p:cNvPicPr>
            <a:picLocks noChangeAspect="1"/>
          </p:cNvPicPr>
          <p:nvPr userDrawn="1"/>
        </p:nvPicPr>
        <p:blipFill>
          <a:blip r:embed="rId2"/>
          <a:stretch>
            <a:fillRect/>
          </a:stretch>
        </p:blipFill>
        <p:spPr>
          <a:xfrm>
            <a:off x="0" y="-11652"/>
            <a:ext cx="12192000" cy="209223"/>
          </a:xfrm>
          <a:prstGeom prst="rect">
            <a:avLst/>
          </a:prstGeom>
        </p:spPr>
      </p:pic>
      <p:sp>
        <p:nvSpPr>
          <p:cNvPr id="23" name="Rectangle 22">
            <a:extLst>
              <a:ext uri="{FF2B5EF4-FFF2-40B4-BE49-F238E27FC236}">
                <a16:creationId xmlns:a16="http://schemas.microsoft.com/office/drawing/2014/main" id="{C5BAE47A-E69C-8743-80B3-B25F763F639C}"/>
              </a:ext>
            </a:extLst>
          </p:cNvPr>
          <p:cNvSpPr/>
          <p:nvPr userDrawn="1"/>
        </p:nvSpPr>
        <p:spPr>
          <a:xfrm>
            <a:off x="0" y="-13960"/>
            <a:ext cx="12192000" cy="211532"/>
          </a:xfrm>
          <a:prstGeom prst="rect">
            <a:avLst/>
          </a:prstGeom>
          <a:solidFill>
            <a:srgbClr val="D4D1D1">
              <a:alpha val="249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ooter Placeholder 2">
            <a:extLst>
              <a:ext uri="{FF2B5EF4-FFF2-40B4-BE49-F238E27FC236}">
                <a16:creationId xmlns:a16="http://schemas.microsoft.com/office/drawing/2014/main" id="{AAB72E5F-FF5D-5C48-B3A4-90542FB058E0}"/>
              </a:ext>
            </a:extLst>
          </p:cNvPr>
          <p:cNvSpPr>
            <a:spLocks noGrp="1"/>
          </p:cNvSpPr>
          <p:nvPr>
            <p:ph type="ftr" sz="quarter" idx="3"/>
          </p:nvPr>
        </p:nvSpPr>
        <p:spPr>
          <a:xfrm>
            <a:off x="1634490" y="6282824"/>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dirty="0"/>
              <a:t>SECTION TITLE AND/OR DEPARTMENT</a:t>
            </a:r>
          </a:p>
        </p:txBody>
      </p:sp>
      <p:sp>
        <p:nvSpPr>
          <p:cNvPr id="30" name="Slide Number Placeholder 4">
            <a:extLst>
              <a:ext uri="{FF2B5EF4-FFF2-40B4-BE49-F238E27FC236}">
                <a16:creationId xmlns:a16="http://schemas.microsoft.com/office/drawing/2014/main" id="{C8A2EE5A-F49D-784B-9008-27484449088B}"/>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dirty="0"/>
          </a:p>
        </p:txBody>
      </p:sp>
    </p:spTree>
    <p:extLst>
      <p:ext uri="{BB962C8B-B14F-4D97-AF65-F5344CB8AC3E}">
        <p14:creationId xmlns:p14="http://schemas.microsoft.com/office/powerpoint/2010/main" val="445680105"/>
      </p:ext>
    </p:extLst>
  </p:cSld>
  <p:clrMapOvr>
    <a:masterClrMapping/>
  </p:clrMapOvr>
  <p:extLst>
    <p:ext uri="{DCECCB84-F9BA-43D5-87BE-67443E8EF086}">
      <p15:sldGuideLst xmlns:p15="http://schemas.microsoft.com/office/powerpoint/2012/main">
        <p15:guide id="1" orient="horz" pos="52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 Option 2">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EF9B11A2-779F-3C42-AF52-2C7E5CE3C94A}"/>
              </a:ext>
            </a:extLst>
          </p:cNvPr>
          <p:cNvSpPr>
            <a:spLocks noGrp="1"/>
          </p:cNvSpPr>
          <p:nvPr>
            <p:ph type="body" idx="18" hasCustomPrompt="1"/>
          </p:nvPr>
        </p:nvSpPr>
        <p:spPr>
          <a:xfrm>
            <a:off x="4383050" y="723007"/>
            <a:ext cx="1712950" cy="325827"/>
          </a:xfrm>
        </p:spPr>
        <p:txBody>
          <a:bodyPr>
            <a:normAutofit/>
          </a:bodyPr>
          <a:lstStyle>
            <a:lvl1pPr marL="0" indent="0" algn="l">
              <a:lnSpc>
                <a:spcPts val="1900"/>
              </a:lnSpc>
              <a:spcBef>
                <a:spcPts val="0"/>
              </a:spcBef>
              <a:buNone/>
              <a:defRPr sz="1400" b="1" i="0">
                <a:solidFill>
                  <a:srgbClr val="B83A4B"/>
                </a:solidFill>
                <a:latin typeface="Lato" panose="020F0502020204030203" pitchFamily="34" charset="77"/>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0:00 – 0:00AM</a:t>
            </a:r>
          </a:p>
        </p:txBody>
      </p:sp>
      <p:sp>
        <p:nvSpPr>
          <p:cNvPr id="6" name="Text Placeholder 4">
            <a:extLst>
              <a:ext uri="{FF2B5EF4-FFF2-40B4-BE49-F238E27FC236}">
                <a16:creationId xmlns:a16="http://schemas.microsoft.com/office/drawing/2014/main" id="{4101AEEB-891B-1144-AAD2-95E40B05416D}"/>
              </a:ext>
            </a:extLst>
          </p:cNvPr>
          <p:cNvSpPr>
            <a:spLocks noGrp="1"/>
          </p:cNvSpPr>
          <p:nvPr>
            <p:ph type="body" sz="quarter" idx="30" hasCustomPrompt="1"/>
          </p:nvPr>
        </p:nvSpPr>
        <p:spPr>
          <a:xfrm>
            <a:off x="6096001" y="722981"/>
            <a:ext cx="5295899" cy="325853"/>
          </a:xfrm>
        </p:spPr>
        <p:txBody>
          <a:bodyPr/>
          <a:lstStyle>
            <a:lvl1pPr marL="0" indent="0">
              <a:lnSpc>
                <a:spcPts val="1900"/>
              </a:lnSpc>
              <a:spcBef>
                <a:spcPts val="0"/>
              </a:spcBef>
              <a:buNone/>
              <a:defRPr sz="1600" b="1" i="0">
                <a:solidFill>
                  <a:schemeClr val="tx1">
                    <a:lumMod val="75000"/>
                    <a:lumOff val="25000"/>
                  </a:schemeClr>
                </a:solidFill>
                <a:latin typeface="Lato" panose="020F0502020204030203" pitchFamily="34" charset="77"/>
              </a:defRPr>
            </a:lvl1pPr>
            <a:lvl2pPr marL="0" indent="0">
              <a:lnSpc>
                <a:spcPts val="2000"/>
              </a:lnSpc>
              <a:spcBef>
                <a:spcPts val="500"/>
              </a:spcBef>
              <a:buNone/>
              <a:defRPr sz="1400" b="0" i="1">
                <a:latin typeface="Montserrat" pitchFamily="2" charset="77"/>
              </a:defRPr>
            </a:lvl2pPr>
          </a:lstStyle>
          <a:p>
            <a:pPr lvl="0"/>
            <a:r>
              <a:rPr lang="en-US" dirty="0"/>
              <a:t>Topic or Session Title Goes Here</a:t>
            </a:r>
          </a:p>
        </p:txBody>
      </p:sp>
      <p:sp>
        <p:nvSpPr>
          <p:cNvPr id="7" name="Text Placeholder 44">
            <a:extLst>
              <a:ext uri="{FF2B5EF4-FFF2-40B4-BE49-F238E27FC236}">
                <a16:creationId xmlns:a16="http://schemas.microsoft.com/office/drawing/2014/main" id="{9534EBBC-3C59-144F-AD22-A7E2D666AD67}"/>
              </a:ext>
            </a:extLst>
          </p:cNvPr>
          <p:cNvSpPr>
            <a:spLocks noGrp="1"/>
          </p:cNvSpPr>
          <p:nvPr>
            <p:ph type="body" sz="quarter" idx="31" hasCustomPrompt="1"/>
          </p:nvPr>
        </p:nvSpPr>
        <p:spPr>
          <a:xfrm>
            <a:off x="6096001" y="1048833"/>
            <a:ext cx="5295899" cy="376157"/>
          </a:xfrm>
        </p:spPr>
        <p:txBody>
          <a:bodyPr>
            <a:normAutofit/>
          </a:bodyPr>
          <a:lstStyle>
            <a:lvl1pPr marL="0" indent="0">
              <a:lnSpc>
                <a:spcPts val="1900"/>
              </a:lnSpc>
              <a:spcBef>
                <a:spcPts val="600"/>
              </a:spcBef>
              <a:buNone/>
              <a:defRPr sz="1400" b="0" i="0">
                <a:solidFill>
                  <a:schemeClr val="tx1">
                    <a:lumMod val="75000"/>
                    <a:lumOff val="25000"/>
                  </a:schemeClr>
                </a:solidFill>
                <a:latin typeface="Lato" panose="020F0502020204030203" pitchFamily="34" charset="77"/>
              </a:defRPr>
            </a:lvl1pPr>
          </a:lstStyle>
          <a:p>
            <a:pPr lvl="0"/>
            <a:r>
              <a:rPr lang="en-US" dirty="0"/>
              <a:t>Speaker Name, Speaker Title</a:t>
            </a:r>
          </a:p>
        </p:txBody>
      </p:sp>
      <p:sp>
        <p:nvSpPr>
          <p:cNvPr id="8" name="Text Placeholder 2">
            <a:extLst>
              <a:ext uri="{FF2B5EF4-FFF2-40B4-BE49-F238E27FC236}">
                <a16:creationId xmlns:a16="http://schemas.microsoft.com/office/drawing/2014/main" id="{298DBFF5-7446-3C4A-950D-4375660B1C12}"/>
              </a:ext>
            </a:extLst>
          </p:cNvPr>
          <p:cNvSpPr>
            <a:spLocks noGrp="1"/>
          </p:cNvSpPr>
          <p:nvPr>
            <p:ph type="body" idx="32" hasCustomPrompt="1"/>
          </p:nvPr>
        </p:nvSpPr>
        <p:spPr>
          <a:xfrm>
            <a:off x="4383050" y="1520675"/>
            <a:ext cx="1712950" cy="325827"/>
          </a:xfrm>
        </p:spPr>
        <p:txBody>
          <a:bodyPr>
            <a:normAutofit/>
          </a:bodyPr>
          <a:lstStyle>
            <a:lvl1pPr marL="0" indent="0" algn="l">
              <a:lnSpc>
                <a:spcPts val="1900"/>
              </a:lnSpc>
              <a:spcBef>
                <a:spcPts val="0"/>
              </a:spcBef>
              <a:buNone/>
              <a:defRPr sz="1400" b="1" i="0">
                <a:solidFill>
                  <a:srgbClr val="B83A4B"/>
                </a:solidFill>
                <a:latin typeface="Lato" panose="020F0502020204030203" pitchFamily="34" charset="77"/>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0:00 – 0:00AM</a:t>
            </a:r>
          </a:p>
        </p:txBody>
      </p:sp>
      <p:sp>
        <p:nvSpPr>
          <p:cNvPr id="9" name="Text Placeholder 4">
            <a:extLst>
              <a:ext uri="{FF2B5EF4-FFF2-40B4-BE49-F238E27FC236}">
                <a16:creationId xmlns:a16="http://schemas.microsoft.com/office/drawing/2014/main" id="{118C17B4-D4FB-0B42-A5E0-F51AC7DAB509}"/>
              </a:ext>
            </a:extLst>
          </p:cNvPr>
          <p:cNvSpPr>
            <a:spLocks noGrp="1"/>
          </p:cNvSpPr>
          <p:nvPr>
            <p:ph type="body" sz="quarter" idx="33" hasCustomPrompt="1"/>
          </p:nvPr>
        </p:nvSpPr>
        <p:spPr>
          <a:xfrm>
            <a:off x="6096001" y="1520649"/>
            <a:ext cx="5295899" cy="325853"/>
          </a:xfrm>
        </p:spPr>
        <p:txBody>
          <a:bodyPr/>
          <a:lstStyle>
            <a:lvl1pPr marL="0" indent="0">
              <a:lnSpc>
                <a:spcPts val="1900"/>
              </a:lnSpc>
              <a:spcBef>
                <a:spcPts val="0"/>
              </a:spcBef>
              <a:buNone/>
              <a:defRPr sz="1600" b="1" i="0">
                <a:solidFill>
                  <a:schemeClr val="tx1">
                    <a:lumMod val="75000"/>
                    <a:lumOff val="25000"/>
                  </a:schemeClr>
                </a:solidFill>
                <a:latin typeface="Lato" panose="020F0502020204030203" pitchFamily="34" charset="77"/>
              </a:defRPr>
            </a:lvl1pPr>
            <a:lvl2pPr marL="0" indent="0">
              <a:lnSpc>
                <a:spcPts val="2000"/>
              </a:lnSpc>
              <a:spcBef>
                <a:spcPts val="500"/>
              </a:spcBef>
              <a:buNone/>
              <a:defRPr sz="1400" b="0" i="1">
                <a:latin typeface="Montserrat" pitchFamily="2" charset="77"/>
              </a:defRPr>
            </a:lvl2pPr>
          </a:lstStyle>
          <a:p>
            <a:pPr lvl="0"/>
            <a:r>
              <a:rPr lang="en-US" dirty="0"/>
              <a:t>Topic or Session Title Goes Here</a:t>
            </a:r>
          </a:p>
        </p:txBody>
      </p:sp>
      <p:sp>
        <p:nvSpPr>
          <p:cNvPr id="10" name="Text Placeholder 44">
            <a:extLst>
              <a:ext uri="{FF2B5EF4-FFF2-40B4-BE49-F238E27FC236}">
                <a16:creationId xmlns:a16="http://schemas.microsoft.com/office/drawing/2014/main" id="{47B4CB48-48A3-D842-B2DF-513FEA8ECF91}"/>
              </a:ext>
            </a:extLst>
          </p:cNvPr>
          <p:cNvSpPr>
            <a:spLocks noGrp="1"/>
          </p:cNvSpPr>
          <p:nvPr>
            <p:ph type="body" sz="quarter" idx="34" hasCustomPrompt="1"/>
          </p:nvPr>
        </p:nvSpPr>
        <p:spPr>
          <a:xfrm>
            <a:off x="6096001" y="1846501"/>
            <a:ext cx="5295899" cy="376157"/>
          </a:xfrm>
        </p:spPr>
        <p:txBody>
          <a:bodyPr>
            <a:normAutofit/>
          </a:bodyPr>
          <a:lstStyle>
            <a:lvl1pPr marL="0" indent="0">
              <a:lnSpc>
                <a:spcPts val="1900"/>
              </a:lnSpc>
              <a:spcBef>
                <a:spcPts val="600"/>
              </a:spcBef>
              <a:buNone/>
              <a:defRPr sz="1400" b="0" i="0">
                <a:solidFill>
                  <a:schemeClr val="tx1">
                    <a:lumMod val="75000"/>
                    <a:lumOff val="25000"/>
                  </a:schemeClr>
                </a:solidFill>
                <a:latin typeface="Lato" panose="020F0502020204030203" pitchFamily="34" charset="77"/>
              </a:defRPr>
            </a:lvl1pPr>
          </a:lstStyle>
          <a:p>
            <a:pPr lvl="0"/>
            <a:r>
              <a:rPr lang="en-US" dirty="0"/>
              <a:t>Speaker Name, Speaker Title</a:t>
            </a:r>
          </a:p>
        </p:txBody>
      </p:sp>
      <p:sp>
        <p:nvSpPr>
          <p:cNvPr id="11" name="Text Placeholder 2">
            <a:extLst>
              <a:ext uri="{FF2B5EF4-FFF2-40B4-BE49-F238E27FC236}">
                <a16:creationId xmlns:a16="http://schemas.microsoft.com/office/drawing/2014/main" id="{530147AF-ABA1-1D4D-A300-E21CC4145FBB}"/>
              </a:ext>
            </a:extLst>
          </p:cNvPr>
          <p:cNvSpPr>
            <a:spLocks noGrp="1"/>
          </p:cNvSpPr>
          <p:nvPr>
            <p:ph type="body" idx="35" hasCustomPrompt="1"/>
          </p:nvPr>
        </p:nvSpPr>
        <p:spPr>
          <a:xfrm>
            <a:off x="4383050" y="2324828"/>
            <a:ext cx="1712950" cy="325827"/>
          </a:xfrm>
        </p:spPr>
        <p:txBody>
          <a:bodyPr>
            <a:normAutofit/>
          </a:bodyPr>
          <a:lstStyle>
            <a:lvl1pPr marL="0" indent="0" algn="l">
              <a:lnSpc>
                <a:spcPts val="1900"/>
              </a:lnSpc>
              <a:spcBef>
                <a:spcPts val="0"/>
              </a:spcBef>
              <a:buNone/>
              <a:defRPr sz="1400" b="1" i="0">
                <a:solidFill>
                  <a:srgbClr val="B83A4B"/>
                </a:solidFill>
                <a:latin typeface="Lato" panose="020F0502020204030203" pitchFamily="34" charset="77"/>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0:00 – 0:00AM</a:t>
            </a:r>
          </a:p>
        </p:txBody>
      </p:sp>
      <p:sp>
        <p:nvSpPr>
          <p:cNvPr id="12" name="Text Placeholder 4">
            <a:extLst>
              <a:ext uri="{FF2B5EF4-FFF2-40B4-BE49-F238E27FC236}">
                <a16:creationId xmlns:a16="http://schemas.microsoft.com/office/drawing/2014/main" id="{2FC537A5-401B-1F40-AF49-B37B2B264F1E}"/>
              </a:ext>
            </a:extLst>
          </p:cNvPr>
          <p:cNvSpPr>
            <a:spLocks noGrp="1"/>
          </p:cNvSpPr>
          <p:nvPr>
            <p:ph type="body" sz="quarter" idx="36" hasCustomPrompt="1"/>
          </p:nvPr>
        </p:nvSpPr>
        <p:spPr>
          <a:xfrm>
            <a:off x="6096001" y="2324802"/>
            <a:ext cx="5295899" cy="325853"/>
          </a:xfrm>
        </p:spPr>
        <p:txBody>
          <a:bodyPr/>
          <a:lstStyle>
            <a:lvl1pPr marL="0" indent="0">
              <a:lnSpc>
                <a:spcPts val="1900"/>
              </a:lnSpc>
              <a:spcBef>
                <a:spcPts val="0"/>
              </a:spcBef>
              <a:buNone/>
              <a:defRPr sz="1600" b="1" i="0">
                <a:solidFill>
                  <a:schemeClr val="tx1">
                    <a:lumMod val="75000"/>
                    <a:lumOff val="25000"/>
                  </a:schemeClr>
                </a:solidFill>
                <a:latin typeface="Lato" panose="020F0502020204030203" pitchFamily="34" charset="77"/>
              </a:defRPr>
            </a:lvl1pPr>
            <a:lvl2pPr marL="0" indent="0">
              <a:lnSpc>
                <a:spcPts val="2000"/>
              </a:lnSpc>
              <a:spcBef>
                <a:spcPts val="500"/>
              </a:spcBef>
              <a:buNone/>
              <a:defRPr sz="1400" b="0" i="1">
                <a:latin typeface="Montserrat" pitchFamily="2" charset="77"/>
              </a:defRPr>
            </a:lvl2pPr>
          </a:lstStyle>
          <a:p>
            <a:pPr lvl="0"/>
            <a:r>
              <a:rPr lang="en-US" dirty="0"/>
              <a:t>Topic or Session Title Goes Here</a:t>
            </a:r>
          </a:p>
        </p:txBody>
      </p:sp>
      <p:sp>
        <p:nvSpPr>
          <p:cNvPr id="13" name="Text Placeholder 44">
            <a:extLst>
              <a:ext uri="{FF2B5EF4-FFF2-40B4-BE49-F238E27FC236}">
                <a16:creationId xmlns:a16="http://schemas.microsoft.com/office/drawing/2014/main" id="{7403F2DD-4415-E94D-80FE-E550E301C1C0}"/>
              </a:ext>
            </a:extLst>
          </p:cNvPr>
          <p:cNvSpPr>
            <a:spLocks noGrp="1"/>
          </p:cNvSpPr>
          <p:nvPr>
            <p:ph type="body" sz="quarter" idx="37" hasCustomPrompt="1"/>
          </p:nvPr>
        </p:nvSpPr>
        <p:spPr>
          <a:xfrm>
            <a:off x="6096001" y="2650654"/>
            <a:ext cx="5295899" cy="376157"/>
          </a:xfrm>
        </p:spPr>
        <p:txBody>
          <a:bodyPr>
            <a:normAutofit/>
          </a:bodyPr>
          <a:lstStyle>
            <a:lvl1pPr marL="0" indent="0">
              <a:lnSpc>
                <a:spcPts val="1900"/>
              </a:lnSpc>
              <a:spcBef>
                <a:spcPts val="600"/>
              </a:spcBef>
              <a:buNone/>
              <a:defRPr sz="1400" b="0" i="0">
                <a:solidFill>
                  <a:schemeClr val="tx1">
                    <a:lumMod val="75000"/>
                    <a:lumOff val="25000"/>
                  </a:schemeClr>
                </a:solidFill>
                <a:latin typeface="Lato" panose="020F0502020204030203" pitchFamily="34" charset="77"/>
              </a:defRPr>
            </a:lvl1pPr>
          </a:lstStyle>
          <a:p>
            <a:pPr lvl="0"/>
            <a:r>
              <a:rPr lang="en-US" dirty="0"/>
              <a:t>Speaker Name, Speaker Title</a:t>
            </a:r>
          </a:p>
        </p:txBody>
      </p:sp>
      <p:sp>
        <p:nvSpPr>
          <p:cNvPr id="14" name="Text Placeholder 2">
            <a:extLst>
              <a:ext uri="{FF2B5EF4-FFF2-40B4-BE49-F238E27FC236}">
                <a16:creationId xmlns:a16="http://schemas.microsoft.com/office/drawing/2014/main" id="{7EB1C3F4-F116-AE42-AD4C-1C3E640082A6}"/>
              </a:ext>
            </a:extLst>
          </p:cNvPr>
          <p:cNvSpPr>
            <a:spLocks noGrp="1"/>
          </p:cNvSpPr>
          <p:nvPr>
            <p:ph type="body" idx="38" hasCustomPrompt="1"/>
          </p:nvPr>
        </p:nvSpPr>
        <p:spPr>
          <a:xfrm>
            <a:off x="4383050" y="3135454"/>
            <a:ext cx="1712950" cy="325827"/>
          </a:xfrm>
        </p:spPr>
        <p:txBody>
          <a:bodyPr>
            <a:normAutofit/>
          </a:bodyPr>
          <a:lstStyle>
            <a:lvl1pPr marL="0" indent="0" algn="l">
              <a:lnSpc>
                <a:spcPts val="1900"/>
              </a:lnSpc>
              <a:spcBef>
                <a:spcPts val="0"/>
              </a:spcBef>
              <a:buNone/>
              <a:defRPr sz="1400" b="1" i="0">
                <a:solidFill>
                  <a:srgbClr val="B83A4B"/>
                </a:solidFill>
                <a:latin typeface="Lato" panose="020F0502020204030203" pitchFamily="34" charset="77"/>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0:00 – 0:00AM</a:t>
            </a:r>
          </a:p>
        </p:txBody>
      </p:sp>
      <p:sp>
        <p:nvSpPr>
          <p:cNvPr id="15" name="Text Placeholder 4">
            <a:extLst>
              <a:ext uri="{FF2B5EF4-FFF2-40B4-BE49-F238E27FC236}">
                <a16:creationId xmlns:a16="http://schemas.microsoft.com/office/drawing/2014/main" id="{33F5A1F3-4444-D841-8862-EF9DA4845CBD}"/>
              </a:ext>
            </a:extLst>
          </p:cNvPr>
          <p:cNvSpPr>
            <a:spLocks noGrp="1"/>
          </p:cNvSpPr>
          <p:nvPr>
            <p:ph type="body" sz="quarter" idx="39" hasCustomPrompt="1"/>
          </p:nvPr>
        </p:nvSpPr>
        <p:spPr>
          <a:xfrm>
            <a:off x="6096001" y="3135428"/>
            <a:ext cx="5295899" cy="325853"/>
          </a:xfrm>
        </p:spPr>
        <p:txBody>
          <a:bodyPr/>
          <a:lstStyle>
            <a:lvl1pPr marL="0" indent="0">
              <a:lnSpc>
                <a:spcPts val="1900"/>
              </a:lnSpc>
              <a:spcBef>
                <a:spcPts val="0"/>
              </a:spcBef>
              <a:buNone/>
              <a:defRPr sz="1600" b="1" i="0">
                <a:solidFill>
                  <a:schemeClr val="tx1">
                    <a:lumMod val="75000"/>
                    <a:lumOff val="25000"/>
                  </a:schemeClr>
                </a:solidFill>
                <a:latin typeface="Lato" panose="020F0502020204030203" pitchFamily="34" charset="77"/>
              </a:defRPr>
            </a:lvl1pPr>
            <a:lvl2pPr marL="0" indent="0">
              <a:lnSpc>
                <a:spcPts val="2000"/>
              </a:lnSpc>
              <a:spcBef>
                <a:spcPts val="500"/>
              </a:spcBef>
              <a:buNone/>
              <a:defRPr sz="1400" b="0" i="1">
                <a:latin typeface="Montserrat" pitchFamily="2" charset="77"/>
              </a:defRPr>
            </a:lvl2pPr>
          </a:lstStyle>
          <a:p>
            <a:pPr lvl="0"/>
            <a:r>
              <a:rPr lang="en-US" dirty="0"/>
              <a:t>Topic or Session Title Goes Here</a:t>
            </a:r>
          </a:p>
        </p:txBody>
      </p:sp>
      <p:sp>
        <p:nvSpPr>
          <p:cNvPr id="16" name="Text Placeholder 44">
            <a:extLst>
              <a:ext uri="{FF2B5EF4-FFF2-40B4-BE49-F238E27FC236}">
                <a16:creationId xmlns:a16="http://schemas.microsoft.com/office/drawing/2014/main" id="{D99DA163-3507-DA49-95FA-93F19D3CFBA8}"/>
              </a:ext>
            </a:extLst>
          </p:cNvPr>
          <p:cNvSpPr>
            <a:spLocks noGrp="1"/>
          </p:cNvSpPr>
          <p:nvPr>
            <p:ph type="body" sz="quarter" idx="40" hasCustomPrompt="1"/>
          </p:nvPr>
        </p:nvSpPr>
        <p:spPr>
          <a:xfrm>
            <a:off x="6096001" y="3461280"/>
            <a:ext cx="5295899" cy="376157"/>
          </a:xfrm>
        </p:spPr>
        <p:txBody>
          <a:bodyPr>
            <a:normAutofit/>
          </a:bodyPr>
          <a:lstStyle>
            <a:lvl1pPr marL="0" indent="0">
              <a:lnSpc>
                <a:spcPts val="1900"/>
              </a:lnSpc>
              <a:spcBef>
                <a:spcPts val="600"/>
              </a:spcBef>
              <a:buNone/>
              <a:defRPr sz="1400" b="0" i="0">
                <a:solidFill>
                  <a:schemeClr val="tx1">
                    <a:lumMod val="75000"/>
                    <a:lumOff val="25000"/>
                  </a:schemeClr>
                </a:solidFill>
                <a:latin typeface="Lato" panose="020F0502020204030203" pitchFamily="34" charset="77"/>
              </a:defRPr>
            </a:lvl1pPr>
          </a:lstStyle>
          <a:p>
            <a:pPr lvl="0"/>
            <a:r>
              <a:rPr lang="en-US" dirty="0"/>
              <a:t>Speaker Name, Speaker Title</a:t>
            </a:r>
          </a:p>
        </p:txBody>
      </p:sp>
      <p:sp>
        <p:nvSpPr>
          <p:cNvPr id="17" name="Text Placeholder 2">
            <a:extLst>
              <a:ext uri="{FF2B5EF4-FFF2-40B4-BE49-F238E27FC236}">
                <a16:creationId xmlns:a16="http://schemas.microsoft.com/office/drawing/2014/main" id="{EC53D2DB-EE52-B24A-B966-528463FA7B34}"/>
              </a:ext>
            </a:extLst>
          </p:cNvPr>
          <p:cNvSpPr>
            <a:spLocks noGrp="1"/>
          </p:cNvSpPr>
          <p:nvPr>
            <p:ph type="body" idx="41" hasCustomPrompt="1"/>
          </p:nvPr>
        </p:nvSpPr>
        <p:spPr>
          <a:xfrm>
            <a:off x="4383050" y="3946105"/>
            <a:ext cx="1712950" cy="325827"/>
          </a:xfrm>
        </p:spPr>
        <p:txBody>
          <a:bodyPr>
            <a:normAutofit/>
          </a:bodyPr>
          <a:lstStyle>
            <a:lvl1pPr marL="0" indent="0" algn="l">
              <a:lnSpc>
                <a:spcPts val="1900"/>
              </a:lnSpc>
              <a:spcBef>
                <a:spcPts val="0"/>
              </a:spcBef>
              <a:buNone/>
              <a:defRPr sz="1400" b="1" i="0">
                <a:solidFill>
                  <a:srgbClr val="B83A4B"/>
                </a:solidFill>
                <a:latin typeface="Lato" panose="020F0502020204030203" pitchFamily="34" charset="77"/>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0:00 – 0:00AM</a:t>
            </a:r>
          </a:p>
        </p:txBody>
      </p:sp>
      <p:sp>
        <p:nvSpPr>
          <p:cNvPr id="18" name="Text Placeholder 4">
            <a:extLst>
              <a:ext uri="{FF2B5EF4-FFF2-40B4-BE49-F238E27FC236}">
                <a16:creationId xmlns:a16="http://schemas.microsoft.com/office/drawing/2014/main" id="{F1D30716-E851-F544-AA4F-67D4CE29732B}"/>
              </a:ext>
            </a:extLst>
          </p:cNvPr>
          <p:cNvSpPr>
            <a:spLocks noGrp="1"/>
          </p:cNvSpPr>
          <p:nvPr>
            <p:ph type="body" sz="quarter" idx="42" hasCustomPrompt="1"/>
          </p:nvPr>
        </p:nvSpPr>
        <p:spPr>
          <a:xfrm>
            <a:off x="6096001" y="3946079"/>
            <a:ext cx="5295899" cy="325853"/>
          </a:xfrm>
        </p:spPr>
        <p:txBody>
          <a:bodyPr/>
          <a:lstStyle>
            <a:lvl1pPr marL="0" indent="0">
              <a:lnSpc>
                <a:spcPts val="1900"/>
              </a:lnSpc>
              <a:spcBef>
                <a:spcPts val="0"/>
              </a:spcBef>
              <a:buNone/>
              <a:defRPr sz="1600" b="1" i="0">
                <a:solidFill>
                  <a:schemeClr val="tx1">
                    <a:lumMod val="75000"/>
                    <a:lumOff val="25000"/>
                  </a:schemeClr>
                </a:solidFill>
                <a:latin typeface="Lato" panose="020F0502020204030203" pitchFamily="34" charset="77"/>
              </a:defRPr>
            </a:lvl1pPr>
            <a:lvl2pPr marL="0" indent="0">
              <a:lnSpc>
                <a:spcPts val="2000"/>
              </a:lnSpc>
              <a:spcBef>
                <a:spcPts val="500"/>
              </a:spcBef>
              <a:buNone/>
              <a:defRPr sz="1400" b="0" i="1">
                <a:latin typeface="Montserrat" pitchFamily="2" charset="77"/>
              </a:defRPr>
            </a:lvl2pPr>
          </a:lstStyle>
          <a:p>
            <a:pPr lvl="0"/>
            <a:r>
              <a:rPr lang="en-US" dirty="0"/>
              <a:t>Topic or Session Title Goes Here</a:t>
            </a:r>
          </a:p>
        </p:txBody>
      </p:sp>
      <p:sp>
        <p:nvSpPr>
          <p:cNvPr id="19" name="Text Placeholder 44">
            <a:extLst>
              <a:ext uri="{FF2B5EF4-FFF2-40B4-BE49-F238E27FC236}">
                <a16:creationId xmlns:a16="http://schemas.microsoft.com/office/drawing/2014/main" id="{20FF93E5-D828-E441-A581-6AA34FE8A337}"/>
              </a:ext>
            </a:extLst>
          </p:cNvPr>
          <p:cNvSpPr>
            <a:spLocks noGrp="1"/>
          </p:cNvSpPr>
          <p:nvPr>
            <p:ph type="body" sz="quarter" idx="43" hasCustomPrompt="1"/>
          </p:nvPr>
        </p:nvSpPr>
        <p:spPr>
          <a:xfrm>
            <a:off x="6096001" y="4271931"/>
            <a:ext cx="5295899" cy="376157"/>
          </a:xfrm>
        </p:spPr>
        <p:txBody>
          <a:bodyPr>
            <a:normAutofit/>
          </a:bodyPr>
          <a:lstStyle>
            <a:lvl1pPr marL="0" indent="0">
              <a:lnSpc>
                <a:spcPts val="1900"/>
              </a:lnSpc>
              <a:spcBef>
                <a:spcPts val="600"/>
              </a:spcBef>
              <a:buNone/>
              <a:defRPr sz="1400" b="0" i="0">
                <a:solidFill>
                  <a:schemeClr val="tx1">
                    <a:lumMod val="75000"/>
                    <a:lumOff val="25000"/>
                  </a:schemeClr>
                </a:solidFill>
                <a:latin typeface="Lato" panose="020F0502020204030203" pitchFamily="34" charset="77"/>
              </a:defRPr>
            </a:lvl1pPr>
          </a:lstStyle>
          <a:p>
            <a:pPr lvl="0"/>
            <a:r>
              <a:rPr lang="en-US" dirty="0"/>
              <a:t>Speaker Name, Speaker Title</a:t>
            </a:r>
          </a:p>
        </p:txBody>
      </p:sp>
      <p:sp>
        <p:nvSpPr>
          <p:cNvPr id="20" name="Text Placeholder 2">
            <a:extLst>
              <a:ext uri="{FF2B5EF4-FFF2-40B4-BE49-F238E27FC236}">
                <a16:creationId xmlns:a16="http://schemas.microsoft.com/office/drawing/2014/main" id="{B666BCF8-AD2A-0A46-AF4B-F0EBF1F7DC75}"/>
              </a:ext>
            </a:extLst>
          </p:cNvPr>
          <p:cNvSpPr>
            <a:spLocks noGrp="1"/>
          </p:cNvSpPr>
          <p:nvPr>
            <p:ph type="body" idx="44" hasCustomPrompt="1"/>
          </p:nvPr>
        </p:nvSpPr>
        <p:spPr>
          <a:xfrm>
            <a:off x="4383050" y="4756743"/>
            <a:ext cx="1712950" cy="325827"/>
          </a:xfrm>
        </p:spPr>
        <p:txBody>
          <a:bodyPr>
            <a:normAutofit/>
          </a:bodyPr>
          <a:lstStyle>
            <a:lvl1pPr marL="0" indent="0" algn="l">
              <a:lnSpc>
                <a:spcPts val="1900"/>
              </a:lnSpc>
              <a:spcBef>
                <a:spcPts val="0"/>
              </a:spcBef>
              <a:buNone/>
              <a:defRPr sz="1400" b="1" i="0">
                <a:solidFill>
                  <a:srgbClr val="B83A4B"/>
                </a:solidFill>
                <a:latin typeface="Lato" panose="020F0502020204030203" pitchFamily="34" charset="77"/>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0:00 – 0:00AM</a:t>
            </a:r>
          </a:p>
        </p:txBody>
      </p:sp>
      <p:sp>
        <p:nvSpPr>
          <p:cNvPr id="21" name="Text Placeholder 4">
            <a:extLst>
              <a:ext uri="{FF2B5EF4-FFF2-40B4-BE49-F238E27FC236}">
                <a16:creationId xmlns:a16="http://schemas.microsoft.com/office/drawing/2014/main" id="{9DFECC9A-E101-1F49-9A2D-0A2979CE6B9B}"/>
              </a:ext>
            </a:extLst>
          </p:cNvPr>
          <p:cNvSpPr>
            <a:spLocks noGrp="1"/>
          </p:cNvSpPr>
          <p:nvPr>
            <p:ph type="body" sz="quarter" idx="45" hasCustomPrompt="1"/>
          </p:nvPr>
        </p:nvSpPr>
        <p:spPr>
          <a:xfrm>
            <a:off x="6096001" y="4756717"/>
            <a:ext cx="5295899" cy="325853"/>
          </a:xfrm>
        </p:spPr>
        <p:txBody>
          <a:bodyPr/>
          <a:lstStyle>
            <a:lvl1pPr marL="0" indent="0">
              <a:lnSpc>
                <a:spcPts val="1900"/>
              </a:lnSpc>
              <a:spcBef>
                <a:spcPts val="0"/>
              </a:spcBef>
              <a:buNone/>
              <a:defRPr sz="1600" b="1" i="0">
                <a:solidFill>
                  <a:schemeClr val="tx1">
                    <a:lumMod val="75000"/>
                    <a:lumOff val="25000"/>
                  </a:schemeClr>
                </a:solidFill>
                <a:latin typeface="Lato" panose="020F0502020204030203" pitchFamily="34" charset="77"/>
              </a:defRPr>
            </a:lvl1pPr>
            <a:lvl2pPr marL="0" indent="0">
              <a:lnSpc>
                <a:spcPts val="2000"/>
              </a:lnSpc>
              <a:spcBef>
                <a:spcPts val="500"/>
              </a:spcBef>
              <a:buNone/>
              <a:defRPr sz="1400" b="0" i="1">
                <a:latin typeface="Montserrat" pitchFamily="2" charset="77"/>
              </a:defRPr>
            </a:lvl2pPr>
          </a:lstStyle>
          <a:p>
            <a:pPr lvl="0"/>
            <a:r>
              <a:rPr lang="en-US" dirty="0"/>
              <a:t>Topic or Session Title Goes Here</a:t>
            </a:r>
          </a:p>
        </p:txBody>
      </p:sp>
      <p:sp>
        <p:nvSpPr>
          <p:cNvPr id="22" name="Text Placeholder 44">
            <a:extLst>
              <a:ext uri="{FF2B5EF4-FFF2-40B4-BE49-F238E27FC236}">
                <a16:creationId xmlns:a16="http://schemas.microsoft.com/office/drawing/2014/main" id="{81AE8B69-AEC4-A943-9813-696D3C2590E1}"/>
              </a:ext>
            </a:extLst>
          </p:cNvPr>
          <p:cNvSpPr>
            <a:spLocks noGrp="1"/>
          </p:cNvSpPr>
          <p:nvPr>
            <p:ph type="body" sz="quarter" idx="46" hasCustomPrompt="1"/>
          </p:nvPr>
        </p:nvSpPr>
        <p:spPr>
          <a:xfrm>
            <a:off x="6096001" y="5082569"/>
            <a:ext cx="5295899" cy="376157"/>
          </a:xfrm>
        </p:spPr>
        <p:txBody>
          <a:bodyPr>
            <a:normAutofit/>
          </a:bodyPr>
          <a:lstStyle>
            <a:lvl1pPr marL="0" indent="0">
              <a:lnSpc>
                <a:spcPts val="1900"/>
              </a:lnSpc>
              <a:spcBef>
                <a:spcPts val="600"/>
              </a:spcBef>
              <a:buNone/>
              <a:defRPr sz="1400" b="0" i="0">
                <a:solidFill>
                  <a:schemeClr val="tx1">
                    <a:lumMod val="75000"/>
                    <a:lumOff val="25000"/>
                  </a:schemeClr>
                </a:solidFill>
                <a:latin typeface="Lato" panose="020F0502020204030203" pitchFamily="34" charset="77"/>
              </a:defRPr>
            </a:lvl1pPr>
          </a:lstStyle>
          <a:p>
            <a:pPr lvl="0"/>
            <a:r>
              <a:rPr lang="en-US" dirty="0"/>
              <a:t>Speaker Name, Speaker Title</a:t>
            </a:r>
          </a:p>
        </p:txBody>
      </p:sp>
      <p:sp>
        <p:nvSpPr>
          <p:cNvPr id="23" name="Title Placeholder 1">
            <a:extLst>
              <a:ext uri="{FF2B5EF4-FFF2-40B4-BE49-F238E27FC236}">
                <a16:creationId xmlns:a16="http://schemas.microsoft.com/office/drawing/2014/main" id="{1F0BDEED-86FF-F14E-96F4-450C292F5205}"/>
              </a:ext>
            </a:extLst>
          </p:cNvPr>
          <p:cNvSpPr>
            <a:spLocks noGrp="1"/>
          </p:cNvSpPr>
          <p:nvPr>
            <p:ph type="title" hasCustomPrompt="1"/>
          </p:nvPr>
        </p:nvSpPr>
        <p:spPr>
          <a:xfrm>
            <a:off x="800100" y="636586"/>
            <a:ext cx="3411930" cy="1116014"/>
          </a:xfrm>
          <a:prstGeom prst="rect">
            <a:avLst/>
          </a:prstGeom>
        </p:spPr>
        <p:txBody>
          <a:bodyPr vert="horz" lIns="0" tIns="45720" rIns="91440" bIns="45720" rtlCol="0" anchor="t">
            <a:normAutofit/>
          </a:bodyPr>
          <a:lstStyle/>
          <a:p>
            <a:r>
              <a:rPr lang="en-US" dirty="0"/>
              <a:t>Click to add title</a:t>
            </a:r>
          </a:p>
        </p:txBody>
      </p:sp>
      <p:pic>
        <p:nvPicPr>
          <p:cNvPr id="26" name="Picture 25">
            <a:extLst>
              <a:ext uri="{FF2B5EF4-FFF2-40B4-BE49-F238E27FC236}">
                <a16:creationId xmlns:a16="http://schemas.microsoft.com/office/drawing/2014/main" id="{3BA4B939-07B1-0F48-A480-A75F7D947D1B}"/>
              </a:ext>
            </a:extLst>
          </p:cNvPr>
          <p:cNvPicPr>
            <a:picLocks noChangeAspect="1"/>
          </p:cNvPicPr>
          <p:nvPr userDrawn="1"/>
        </p:nvPicPr>
        <p:blipFill>
          <a:blip r:embed="rId2"/>
          <a:stretch>
            <a:fillRect/>
          </a:stretch>
        </p:blipFill>
        <p:spPr>
          <a:xfrm>
            <a:off x="0" y="-11652"/>
            <a:ext cx="12192000" cy="209223"/>
          </a:xfrm>
          <a:prstGeom prst="rect">
            <a:avLst/>
          </a:prstGeom>
        </p:spPr>
      </p:pic>
      <p:sp>
        <p:nvSpPr>
          <p:cNvPr id="27" name="Rectangle 26">
            <a:extLst>
              <a:ext uri="{FF2B5EF4-FFF2-40B4-BE49-F238E27FC236}">
                <a16:creationId xmlns:a16="http://schemas.microsoft.com/office/drawing/2014/main" id="{C48CC281-A08D-F741-9C1E-1CDF1367B8FF}"/>
              </a:ext>
            </a:extLst>
          </p:cNvPr>
          <p:cNvSpPr/>
          <p:nvPr userDrawn="1"/>
        </p:nvSpPr>
        <p:spPr>
          <a:xfrm>
            <a:off x="0" y="-13960"/>
            <a:ext cx="12192000" cy="211532"/>
          </a:xfrm>
          <a:prstGeom prst="rect">
            <a:avLst/>
          </a:prstGeom>
          <a:solidFill>
            <a:srgbClr val="D4D1D1">
              <a:alpha val="249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ooter Placeholder 2">
            <a:extLst>
              <a:ext uri="{FF2B5EF4-FFF2-40B4-BE49-F238E27FC236}">
                <a16:creationId xmlns:a16="http://schemas.microsoft.com/office/drawing/2014/main" id="{24663883-97A3-414F-9F43-38B123E79AC8}"/>
              </a:ext>
            </a:extLst>
          </p:cNvPr>
          <p:cNvSpPr>
            <a:spLocks noGrp="1"/>
          </p:cNvSpPr>
          <p:nvPr>
            <p:ph type="ftr" sz="quarter" idx="3"/>
          </p:nvPr>
        </p:nvSpPr>
        <p:spPr>
          <a:xfrm>
            <a:off x="1634490" y="6282824"/>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dirty="0"/>
              <a:t>SECTION TITLE AND/OR DEPARTMENT</a:t>
            </a:r>
          </a:p>
        </p:txBody>
      </p:sp>
      <p:sp>
        <p:nvSpPr>
          <p:cNvPr id="30" name="Slide Number Placeholder 4">
            <a:extLst>
              <a:ext uri="{FF2B5EF4-FFF2-40B4-BE49-F238E27FC236}">
                <a16:creationId xmlns:a16="http://schemas.microsoft.com/office/drawing/2014/main" id="{77B0BDBC-C69B-5844-938C-B8D1798139C8}"/>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dirty="0"/>
          </a:p>
        </p:txBody>
      </p:sp>
    </p:spTree>
    <p:extLst>
      <p:ext uri="{BB962C8B-B14F-4D97-AF65-F5344CB8AC3E}">
        <p14:creationId xmlns:p14="http://schemas.microsoft.com/office/powerpoint/2010/main" val="1230515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 Option 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886D98D-F868-5B4F-B736-4020110E5D26}"/>
              </a:ext>
            </a:extLst>
          </p:cNvPr>
          <p:cNvSpPr>
            <a:spLocks noGrp="1"/>
          </p:cNvSpPr>
          <p:nvPr>
            <p:ph type="title" hasCustomPrompt="1"/>
          </p:nvPr>
        </p:nvSpPr>
        <p:spPr>
          <a:xfrm>
            <a:off x="800100" y="636586"/>
            <a:ext cx="10551391" cy="804152"/>
          </a:xfrm>
        </p:spPr>
        <p:txBody>
          <a:bodyPr anchor="t" anchorCtr="0">
            <a:normAutofit/>
          </a:bodyPr>
          <a:lstStyle>
            <a:lvl1pPr>
              <a:defRPr sz="3600" b="0" i="0">
                <a:solidFill>
                  <a:srgbClr val="8C1515"/>
                </a:solidFill>
                <a:latin typeface="Lato" panose="020F0502020204030203" pitchFamily="34" charset="77"/>
              </a:defRPr>
            </a:lvl1pPr>
          </a:lstStyle>
          <a:p>
            <a:r>
              <a:rPr lang="en-US" dirty="0"/>
              <a:t>Click to add title</a:t>
            </a:r>
          </a:p>
        </p:txBody>
      </p:sp>
      <p:sp>
        <p:nvSpPr>
          <p:cNvPr id="5" name="Subtitle 2">
            <a:extLst>
              <a:ext uri="{FF2B5EF4-FFF2-40B4-BE49-F238E27FC236}">
                <a16:creationId xmlns:a16="http://schemas.microsoft.com/office/drawing/2014/main" id="{020147C1-05E4-924C-9AA3-7D90271F32EC}"/>
              </a:ext>
            </a:extLst>
          </p:cNvPr>
          <p:cNvSpPr>
            <a:spLocks noGrp="1"/>
          </p:cNvSpPr>
          <p:nvPr>
            <p:ph type="subTitle" idx="11" hasCustomPrompt="1"/>
          </p:nvPr>
        </p:nvSpPr>
        <p:spPr>
          <a:xfrm>
            <a:off x="800100" y="1649637"/>
            <a:ext cx="3367809" cy="325852"/>
          </a:xfrm>
        </p:spPr>
        <p:txBody>
          <a:bodyPr numCol="1">
            <a:normAutofit/>
          </a:bodyPr>
          <a:lstStyle>
            <a:lvl1pPr marL="0" marR="0" indent="0" algn="l" defTabSz="1828800" rtl="0" eaLnBrk="1" fontAlgn="auto" latinLnBrk="0" hangingPunct="1">
              <a:lnSpc>
                <a:spcPts val="1800"/>
              </a:lnSpc>
              <a:spcBef>
                <a:spcPts val="1000"/>
              </a:spcBef>
              <a:spcAft>
                <a:spcPts val="600"/>
              </a:spcAft>
              <a:buClrTx/>
              <a:buSzTx/>
              <a:buFont typeface="Arial" panose="020B0604020202020204" pitchFamily="34" charset="0"/>
              <a:buNone/>
              <a:tabLst/>
              <a:defRPr sz="1400" b="1" i="0">
                <a:solidFill>
                  <a:srgbClr val="B83A4B"/>
                </a:solidFill>
                <a:latin typeface="Lato" panose="020F0502020204030203" pitchFamily="34" charset="77"/>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0:00 – 0:00AM</a:t>
            </a:r>
          </a:p>
        </p:txBody>
      </p:sp>
      <p:cxnSp>
        <p:nvCxnSpPr>
          <p:cNvPr id="6" name="Straight Connector 5">
            <a:extLst>
              <a:ext uri="{FF2B5EF4-FFF2-40B4-BE49-F238E27FC236}">
                <a16:creationId xmlns:a16="http://schemas.microsoft.com/office/drawing/2014/main" id="{EF4B4CF2-D4CE-0C45-A65F-FD4632B15227}"/>
              </a:ext>
            </a:extLst>
          </p:cNvPr>
          <p:cNvCxnSpPr>
            <a:cxnSpLocks/>
          </p:cNvCxnSpPr>
          <p:nvPr userDrawn="1"/>
        </p:nvCxnSpPr>
        <p:spPr>
          <a:xfrm>
            <a:off x="800100" y="1975489"/>
            <a:ext cx="10569864"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
        <p:nvSpPr>
          <p:cNvPr id="7" name="Text Placeholder 2">
            <a:extLst>
              <a:ext uri="{FF2B5EF4-FFF2-40B4-BE49-F238E27FC236}">
                <a16:creationId xmlns:a16="http://schemas.microsoft.com/office/drawing/2014/main" id="{4D9094D5-660A-5149-8448-2787EEF56CC0}"/>
              </a:ext>
            </a:extLst>
          </p:cNvPr>
          <p:cNvSpPr>
            <a:spLocks noGrp="1"/>
          </p:cNvSpPr>
          <p:nvPr>
            <p:ph type="body" idx="18" hasCustomPrompt="1"/>
          </p:nvPr>
        </p:nvSpPr>
        <p:spPr>
          <a:xfrm>
            <a:off x="4412095" y="1649638"/>
            <a:ext cx="3367810" cy="325852"/>
          </a:xfrm>
        </p:spPr>
        <p:txBody>
          <a:bodyPr>
            <a:normAutofit/>
          </a:bodyPr>
          <a:lstStyle>
            <a:lvl1pPr marL="0" indent="0" algn="l">
              <a:buNone/>
              <a:defRPr sz="1400" b="1" i="0">
                <a:solidFill>
                  <a:srgbClr val="B83A4B"/>
                </a:solidFill>
                <a:latin typeface="Lato" panose="020F0502020204030203" pitchFamily="34" charset="77"/>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0:00 – 0:00AM</a:t>
            </a:r>
          </a:p>
        </p:txBody>
      </p:sp>
      <p:sp>
        <p:nvSpPr>
          <p:cNvPr id="8" name="Text Placeholder 2">
            <a:extLst>
              <a:ext uri="{FF2B5EF4-FFF2-40B4-BE49-F238E27FC236}">
                <a16:creationId xmlns:a16="http://schemas.microsoft.com/office/drawing/2014/main" id="{8CE49625-BDC5-EE47-96D4-441AB5571068}"/>
              </a:ext>
            </a:extLst>
          </p:cNvPr>
          <p:cNvSpPr>
            <a:spLocks noGrp="1"/>
          </p:cNvSpPr>
          <p:nvPr>
            <p:ph type="body" idx="19" hasCustomPrompt="1"/>
          </p:nvPr>
        </p:nvSpPr>
        <p:spPr>
          <a:xfrm>
            <a:off x="8024090" y="1649638"/>
            <a:ext cx="3345873" cy="325852"/>
          </a:xfrm>
        </p:spPr>
        <p:txBody>
          <a:bodyPr>
            <a:normAutofit/>
          </a:bodyPr>
          <a:lstStyle>
            <a:lvl1pPr marL="0" indent="0" algn="l">
              <a:buNone/>
              <a:defRPr sz="1400" b="1" i="0">
                <a:solidFill>
                  <a:srgbClr val="B83A4B"/>
                </a:solidFill>
                <a:latin typeface="Lato" panose="020F0502020204030203" pitchFamily="34" charset="77"/>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0:00 – 0:00AM</a:t>
            </a:r>
          </a:p>
        </p:txBody>
      </p:sp>
      <p:sp>
        <p:nvSpPr>
          <p:cNvPr id="9" name="Text Placeholder 4">
            <a:extLst>
              <a:ext uri="{FF2B5EF4-FFF2-40B4-BE49-F238E27FC236}">
                <a16:creationId xmlns:a16="http://schemas.microsoft.com/office/drawing/2014/main" id="{FE9DB7CC-6B1E-C147-A4D7-C8BFAD2CA4C5}"/>
              </a:ext>
            </a:extLst>
          </p:cNvPr>
          <p:cNvSpPr>
            <a:spLocks noGrp="1"/>
          </p:cNvSpPr>
          <p:nvPr>
            <p:ph type="body" sz="quarter" idx="28" hasCustomPrompt="1"/>
          </p:nvPr>
        </p:nvSpPr>
        <p:spPr>
          <a:xfrm>
            <a:off x="793614" y="2122841"/>
            <a:ext cx="3367809" cy="561491"/>
          </a:xfrm>
        </p:spPr>
        <p:txBody>
          <a:bodyPr/>
          <a:lstStyle>
            <a:lvl1pPr marL="0" indent="0">
              <a:lnSpc>
                <a:spcPts val="1900"/>
              </a:lnSpc>
              <a:spcBef>
                <a:spcPts val="0"/>
              </a:spcBef>
              <a:buNone/>
              <a:defRPr sz="1400" b="1" i="0">
                <a:latin typeface="Lato" panose="020F0502020204030203" pitchFamily="34" charset="77"/>
              </a:defRPr>
            </a:lvl1pPr>
            <a:lvl2pPr marL="0" indent="0">
              <a:lnSpc>
                <a:spcPts val="2000"/>
              </a:lnSpc>
              <a:spcBef>
                <a:spcPts val="500"/>
              </a:spcBef>
              <a:buNone/>
              <a:defRPr sz="1400" b="0" i="1">
                <a:latin typeface="Montserrat" pitchFamily="2" charset="77"/>
              </a:defRPr>
            </a:lvl2pPr>
          </a:lstStyle>
          <a:p>
            <a:pPr lvl="0"/>
            <a:r>
              <a:rPr lang="en-US" dirty="0"/>
              <a:t>Topic or Session Title Goes Here</a:t>
            </a:r>
          </a:p>
          <a:p>
            <a:pPr lvl="0"/>
            <a:r>
              <a:rPr lang="en-US" dirty="0"/>
              <a:t>Up to Two Lines in Length</a:t>
            </a:r>
          </a:p>
        </p:txBody>
      </p:sp>
      <p:sp>
        <p:nvSpPr>
          <p:cNvPr id="10" name="Text Placeholder 44">
            <a:extLst>
              <a:ext uri="{FF2B5EF4-FFF2-40B4-BE49-F238E27FC236}">
                <a16:creationId xmlns:a16="http://schemas.microsoft.com/office/drawing/2014/main" id="{D1554987-5F20-6545-A525-4E76BE0943C2}"/>
              </a:ext>
            </a:extLst>
          </p:cNvPr>
          <p:cNvSpPr>
            <a:spLocks noGrp="1"/>
          </p:cNvSpPr>
          <p:nvPr>
            <p:ph type="body" sz="quarter" idx="29" hasCustomPrompt="1"/>
          </p:nvPr>
        </p:nvSpPr>
        <p:spPr>
          <a:xfrm>
            <a:off x="793614" y="2684332"/>
            <a:ext cx="3367809" cy="748719"/>
          </a:xfrm>
        </p:spPr>
        <p:txBody>
          <a:bodyPr>
            <a:normAutofit/>
          </a:bodyPr>
          <a:lstStyle>
            <a:lvl1pPr marL="0" indent="0">
              <a:lnSpc>
                <a:spcPct val="120000"/>
              </a:lnSpc>
              <a:buNone/>
              <a:defRPr sz="1400" b="0" i="0">
                <a:latin typeface="Lato" panose="020F0502020204030203" pitchFamily="34" charset="77"/>
              </a:defRPr>
            </a:lvl1pPr>
          </a:lstStyle>
          <a:p>
            <a:pPr lvl="0"/>
            <a:r>
              <a:rPr lang="en-US" dirty="0"/>
              <a:t>Speaker Name, Speaker Title</a:t>
            </a:r>
          </a:p>
        </p:txBody>
      </p:sp>
      <p:sp>
        <p:nvSpPr>
          <p:cNvPr id="11" name="Text Placeholder 4">
            <a:extLst>
              <a:ext uri="{FF2B5EF4-FFF2-40B4-BE49-F238E27FC236}">
                <a16:creationId xmlns:a16="http://schemas.microsoft.com/office/drawing/2014/main" id="{9FFDBED3-223E-934A-9B8F-7FB7C7878775}"/>
              </a:ext>
            </a:extLst>
          </p:cNvPr>
          <p:cNvSpPr>
            <a:spLocks noGrp="1"/>
          </p:cNvSpPr>
          <p:nvPr>
            <p:ph type="body" sz="quarter" idx="30" hasCustomPrompt="1"/>
          </p:nvPr>
        </p:nvSpPr>
        <p:spPr>
          <a:xfrm>
            <a:off x="4412095" y="2122841"/>
            <a:ext cx="3367809" cy="561491"/>
          </a:xfrm>
        </p:spPr>
        <p:txBody>
          <a:bodyPr/>
          <a:lstStyle>
            <a:lvl1pPr marL="0" indent="0">
              <a:lnSpc>
                <a:spcPts val="1900"/>
              </a:lnSpc>
              <a:spcBef>
                <a:spcPts val="0"/>
              </a:spcBef>
              <a:buNone/>
              <a:defRPr sz="1400" b="1" i="0">
                <a:latin typeface="Lato" panose="020F0502020204030203" pitchFamily="34" charset="77"/>
              </a:defRPr>
            </a:lvl1pPr>
            <a:lvl2pPr marL="0" indent="0">
              <a:lnSpc>
                <a:spcPts val="2000"/>
              </a:lnSpc>
              <a:spcBef>
                <a:spcPts val="500"/>
              </a:spcBef>
              <a:buNone/>
              <a:defRPr sz="1400" b="0" i="1">
                <a:latin typeface="Montserrat" pitchFamily="2" charset="77"/>
              </a:defRPr>
            </a:lvl2pPr>
          </a:lstStyle>
          <a:p>
            <a:pPr lvl="0"/>
            <a:r>
              <a:rPr lang="en-US" dirty="0"/>
              <a:t>Topic or Session Title Goes Here</a:t>
            </a:r>
          </a:p>
          <a:p>
            <a:pPr lvl="0"/>
            <a:r>
              <a:rPr lang="en-US" dirty="0"/>
              <a:t>Up to Two Lines in Length</a:t>
            </a:r>
          </a:p>
        </p:txBody>
      </p:sp>
      <p:sp>
        <p:nvSpPr>
          <p:cNvPr id="12" name="Text Placeholder 44">
            <a:extLst>
              <a:ext uri="{FF2B5EF4-FFF2-40B4-BE49-F238E27FC236}">
                <a16:creationId xmlns:a16="http://schemas.microsoft.com/office/drawing/2014/main" id="{33C431C6-C321-8E46-A0D1-23A596CD19F8}"/>
              </a:ext>
            </a:extLst>
          </p:cNvPr>
          <p:cNvSpPr>
            <a:spLocks noGrp="1"/>
          </p:cNvSpPr>
          <p:nvPr>
            <p:ph type="body" sz="quarter" idx="31" hasCustomPrompt="1"/>
          </p:nvPr>
        </p:nvSpPr>
        <p:spPr>
          <a:xfrm>
            <a:off x="4412095" y="2684332"/>
            <a:ext cx="3367809" cy="748719"/>
          </a:xfrm>
        </p:spPr>
        <p:txBody>
          <a:bodyPr>
            <a:normAutofit/>
          </a:bodyPr>
          <a:lstStyle>
            <a:lvl1pPr marL="0" indent="0">
              <a:lnSpc>
                <a:spcPct val="120000"/>
              </a:lnSpc>
              <a:buNone/>
              <a:defRPr sz="1400" b="0" i="0">
                <a:latin typeface="Lato" panose="020F0502020204030203" pitchFamily="34" charset="77"/>
              </a:defRPr>
            </a:lvl1pPr>
          </a:lstStyle>
          <a:p>
            <a:pPr lvl="0"/>
            <a:r>
              <a:rPr lang="en-US" dirty="0"/>
              <a:t>Speaker Name, Speaker Title</a:t>
            </a:r>
          </a:p>
        </p:txBody>
      </p:sp>
      <p:sp>
        <p:nvSpPr>
          <p:cNvPr id="13" name="Text Placeholder 4">
            <a:extLst>
              <a:ext uri="{FF2B5EF4-FFF2-40B4-BE49-F238E27FC236}">
                <a16:creationId xmlns:a16="http://schemas.microsoft.com/office/drawing/2014/main" id="{0C45849C-9979-5646-A7DE-352449B2AEDF}"/>
              </a:ext>
            </a:extLst>
          </p:cNvPr>
          <p:cNvSpPr>
            <a:spLocks noGrp="1"/>
          </p:cNvSpPr>
          <p:nvPr>
            <p:ph type="body" sz="quarter" idx="32" hasCustomPrompt="1"/>
          </p:nvPr>
        </p:nvSpPr>
        <p:spPr>
          <a:xfrm>
            <a:off x="8030577" y="2122841"/>
            <a:ext cx="3317674" cy="561491"/>
          </a:xfrm>
        </p:spPr>
        <p:txBody>
          <a:bodyPr/>
          <a:lstStyle>
            <a:lvl1pPr marL="0" indent="0">
              <a:lnSpc>
                <a:spcPts val="1900"/>
              </a:lnSpc>
              <a:spcBef>
                <a:spcPts val="0"/>
              </a:spcBef>
              <a:buNone/>
              <a:defRPr sz="1400" b="1" i="0">
                <a:latin typeface="Lato" panose="020F0502020204030203" pitchFamily="34" charset="77"/>
              </a:defRPr>
            </a:lvl1pPr>
            <a:lvl2pPr marL="0" indent="0">
              <a:lnSpc>
                <a:spcPts val="2000"/>
              </a:lnSpc>
              <a:spcBef>
                <a:spcPts val="500"/>
              </a:spcBef>
              <a:buNone/>
              <a:defRPr sz="1400" b="0" i="1">
                <a:latin typeface="Montserrat" pitchFamily="2" charset="77"/>
              </a:defRPr>
            </a:lvl2pPr>
          </a:lstStyle>
          <a:p>
            <a:pPr lvl="0"/>
            <a:r>
              <a:rPr lang="en-US" dirty="0"/>
              <a:t>Topic or Session Title Goes Here</a:t>
            </a:r>
          </a:p>
          <a:p>
            <a:pPr lvl="0"/>
            <a:r>
              <a:rPr lang="en-US" dirty="0"/>
              <a:t>Up to Two Lines in Length</a:t>
            </a:r>
          </a:p>
        </p:txBody>
      </p:sp>
      <p:sp>
        <p:nvSpPr>
          <p:cNvPr id="14" name="Text Placeholder 44">
            <a:extLst>
              <a:ext uri="{FF2B5EF4-FFF2-40B4-BE49-F238E27FC236}">
                <a16:creationId xmlns:a16="http://schemas.microsoft.com/office/drawing/2014/main" id="{45690BA4-5725-E74F-A1D7-869ED1F8EFA7}"/>
              </a:ext>
            </a:extLst>
          </p:cNvPr>
          <p:cNvSpPr>
            <a:spLocks noGrp="1"/>
          </p:cNvSpPr>
          <p:nvPr>
            <p:ph type="body" sz="quarter" idx="33" hasCustomPrompt="1"/>
          </p:nvPr>
        </p:nvSpPr>
        <p:spPr>
          <a:xfrm>
            <a:off x="8030577" y="2684332"/>
            <a:ext cx="3317674" cy="748719"/>
          </a:xfrm>
        </p:spPr>
        <p:txBody>
          <a:bodyPr>
            <a:normAutofit/>
          </a:bodyPr>
          <a:lstStyle>
            <a:lvl1pPr marL="0" indent="0">
              <a:lnSpc>
                <a:spcPct val="120000"/>
              </a:lnSpc>
              <a:buNone/>
              <a:defRPr sz="1400" b="0" i="0">
                <a:latin typeface="Lato" panose="020F0502020204030203" pitchFamily="34" charset="77"/>
              </a:defRPr>
            </a:lvl1pPr>
          </a:lstStyle>
          <a:p>
            <a:pPr lvl="0"/>
            <a:r>
              <a:rPr lang="en-US" dirty="0"/>
              <a:t>Speaker Name, Speaker Title</a:t>
            </a:r>
          </a:p>
        </p:txBody>
      </p:sp>
      <p:sp>
        <p:nvSpPr>
          <p:cNvPr id="16" name="Text Placeholder 2">
            <a:extLst>
              <a:ext uri="{FF2B5EF4-FFF2-40B4-BE49-F238E27FC236}">
                <a16:creationId xmlns:a16="http://schemas.microsoft.com/office/drawing/2014/main" id="{B16F0CB9-C4B5-2649-8980-FA7565C48F19}"/>
              </a:ext>
            </a:extLst>
          </p:cNvPr>
          <p:cNvSpPr>
            <a:spLocks noGrp="1"/>
          </p:cNvSpPr>
          <p:nvPr>
            <p:ph type="body" idx="34" hasCustomPrompt="1"/>
          </p:nvPr>
        </p:nvSpPr>
        <p:spPr>
          <a:xfrm>
            <a:off x="4412095" y="3822149"/>
            <a:ext cx="3389674" cy="325852"/>
          </a:xfrm>
        </p:spPr>
        <p:txBody>
          <a:bodyPr>
            <a:normAutofit/>
          </a:bodyPr>
          <a:lstStyle>
            <a:lvl1pPr marL="0" indent="0" algn="l">
              <a:buNone/>
              <a:defRPr sz="1400" b="1" i="0">
                <a:solidFill>
                  <a:srgbClr val="B83A4B"/>
                </a:solidFill>
                <a:latin typeface="Lato" panose="020F0502020204030203" pitchFamily="34" charset="77"/>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0:00 – 0:00AM</a:t>
            </a:r>
          </a:p>
        </p:txBody>
      </p:sp>
      <p:sp>
        <p:nvSpPr>
          <p:cNvPr id="17" name="Text Placeholder 2">
            <a:extLst>
              <a:ext uri="{FF2B5EF4-FFF2-40B4-BE49-F238E27FC236}">
                <a16:creationId xmlns:a16="http://schemas.microsoft.com/office/drawing/2014/main" id="{7F33C7A1-E75B-1041-9E11-8FB4517BF0C8}"/>
              </a:ext>
            </a:extLst>
          </p:cNvPr>
          <p:cNvSpPr>
            <a:spLocks noGrp="1"/>
          </p:cNvSpPr>
          <p:nvPr>
            <p:ph type="body" idx="35" hasCustomPrompt="1"/>
          </p:nvPr>
        </p:nvSpPr>
        <p:spPr>
          <a:xfrm>
            <a:off x="8030577" y="3822149"/>
            <a:ext cx="3317673" cy="325852"/>
          </a:xfrm>
        </p:spPr>
        <p:txBody>
          <a:bodyPr>
            <a:normAutofit/>
          </a:bodyPr>
          <a:lstStyle>
            <a:lvl1pPr marL="0" indent="0" algn="l">
              <a:buNone/>
              <a:defRPr sz="1400" b="1" i="0">
                <a:solidFill>
                  <a:srgbClr val="B83A4B"/>
                </a:solidFill>
                <a:latin typeface="Lato" panose="020F0502020204030203" pitchFamily="34" charset="77"/>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0:00 – 0:00AM</a:t>
            </a:r>
          </a:p>
        </p:txBody>
      </p:sp>
      <p:sp>
        <p:nvSpPr>
          <p:cNvPr id="18" name="Text Placeholder 4">
            <a:extLst>
              <a:ext uri="{FF2B5EF4-FFF2-40B4-BE49-F238E27FC236}">
                <a16:creationId xmlns:a16="http://schemas.microsoft.com/office/drawing/2014/main" id="{EA047395-5AF1-154B-84BC-A80BB529F765}"/>
              </a:ext>
            </a:extLst>
          </p:cNvPr>
          <p:cNvSpPr>
            <a:spLocks noGrp="1"/>
          </p:cNvSpPr>
          <p:nvPr>
            <p:ph type="body" sz="quarter" idx="36" hasCustomPrompt="1"/>
          </p:nvPr>
        </p:nvSpPr>
        <p:spPr>
          <a:xfrm>
            <a:off x="793614" y="4295352"/>
            <a:ext cx="3361323" cy="561491"/>
          </a:xfrm>
        </p:spPr>
        <p:txBody>
          <a:bodyPr/>
          <a:lstStyle>
            <a:lvl1pPr marL="0" indent="0">
              <a:lnSpc>
                <a:spcPts val="1900"/>
              </a:lnSpc>
              <a:spcBef>
                <a:spcPts val="0"/>
              </a:spcBef>
              <a:buNone/>
              <a:defRPr sz="1400" b="1" i="0">
                <a:latin typeface="Lato" panose="020F0502020204030203" pitchFamily="34" charset="77"/>
              </a:defRPr>
            </a:lvl1pPr>
            <a:lvl2pPr marL="0" indent="0">
              <a:lnSpc>
                <a:spcPts val="2000"/>
              </a:lnSpc>
              <a:spcBef>
                <a:spcPts val="500"/>
              </a:spcBef>
              <a:buNone/>
              <a:defRPr sz="1400" b="0" i="1">
                <a:latin typeface="Montserrat" pitchFamily="2" charset="77"/>
              </a:defRPr>
            </a:lvl2pPr>
          </a:lstStyle>
          <a:p>
            <a:pPr lvl="0"/>
            <a:r>
              <a:rPr lang="en-US" dirty="0"/>
              <a:t>Topic or Session Title Goes Here</a:t>
            </a:r>
          </a:p>
          <a:p>
            <a:pPr lvl="0"/>
            <a:r>
              <a:rPr lang="en-US" dirty="0"/>
              <a:t>Up to Two Lines in Length</a:t>
            </a:r>
          </a:p>
        </p:txBody>
      </p:sp>
      <p:sp>
        <p:nvSpPr>
          <p:cNvPr id="19" name="Text Placeholder 44">
            <a:extLst>
              <a:ext uri="{FF2B5EF4-FFF2-40B4-BE49-F238E27FC236}">
                <a16:creationId xmlns:a16="http://schemas.microsoft.com/office/drawing/2014/main" id="{636616F2-09F2-E248-95E2-82F70307B489}"/>
              </a:ext>
            </a:extLst>
          </p:cNvPr>
          <p:cNvSpPr>
            <a:spLocks noGrp="1"/>
          </p:cNvSpPr>
          <p:nvPr>
            <p:ph type="body" sz="quarter" idx="37" hasCustomPrompt="1"/>
          </p:nvPr>
        </p:nvSpPr>
        <p:spPr>
          <a:xfrm>
            <a:off x="793614" y="4856843"/>
            <a:ext cx="3361323" cy="748719"/>
          </a:xfrm>
        </p:spPr>
        <p:txBody>
          <a:bodyPr>
            <a:normAutofit/>
          </a:bodyPr>
          <a:lstStyle>
            <a:lvl1pPr marL="0" indent="0">
              <a:lnSpc>
                <a:spcPct val="120000"/>
              </a:lnSpc>
              <a:buNone/>
              <a:defRPr sz="1400" b="0" i="0">
                <a:latin typeface="Lato" panose="020F0502020204030203" pitchFamily="34" charset="77"/>
              </a:defRPr>
            </a:lvl1pPr>
          </a:lstStyle>
          <a:p>
            <a:pPr lvl="0"/>
            <a:r>
              <a:rPr lang="en-US" dirty="0"/>
              <a:t>Speaker Name, Speaker Title</a:t>
            </a:r>
          </a:p>
        </p:txBody>
      </p:sp>
      <p:sp>
        <p:nvSpPr>
          <p:cNvPr id="20" name="Text Placeholder 4">
            <a:extLst>
              <a:ext uri="{FF2B5EF4-FFF2-40B4-BE49-F238E27FC236}">
                <a16:creationId xmlns:a16="http://schemas.microsoft.com/office/drawing/2014/main" id="{86F42B76-74A0-CA4D-8A2B-CE9CA6CACD90}"/>
              </a:ext>
            </a:extLst>
          </p:cNvPr>
          <p:cNvSpPr>
            <a:spLocks noGrp="1"/>
          </p:cNvSpPr>
          <p:nvPr>
            <p:ph type="body" sz="quarter" idx="38" hasCustomPrompt="1"/>
          </p:nvPr>
        </p:nvSpPr>
        <p:spPr>
          <a:xfrm>
            <a:off x="4412095" y="4295352"/>
            <a:ext cx="3389674" cy="561491"/>
          </a:xfrm>
        </p:spPr>
        <p:txBody>
          <a:bodyPr/>
          <a:lstStyle>
            <a:lvl1pPr marL="0" indent="0">
              <a:lnSpc>
                <a:spcPts val="1900"/>
              </a:lnSpc>
              <a:spcBef>
                <a:spcPts val="0"/>
              </a:spcBef>
              <a:buNone/>
              <a:defRPr sz="1400" b="1" i="0">
                <a:latin typeface="Lato" panose="020F0502020204030203" pitchFamily="34" charset="77"/>
              </a:defRPr>
            </a:lvl1pPr>
            <a:lvl2pPr marL="0" indent="0">
              <a:lnSpc>
                <a:spcPts val="2000"/>
              </a:lnSpc>
              <a:spcBef>
                <a:spcPts val="500"/>
              </a:spcBef>
              <a:buNone/>
              <a:defRPr sz="1400" b="0" i="1">
                <a:latin typeface="Montserrat" pitchFamily="2" charset="77"/>
              </a:defRPr>
            </a:lvl2pPr>
          </a:lstStyle>
          <a:p>
            <a:pPr lvl="0"/>
            <a:r>
              <a:rPr lang="en-US" dirty="0"/>
              <a:t>Topic or Session Title Goes Here</a:t>
            </a:r>
          </a:p>
          <a:p>
            <a:pPr lvl="0"/>
            <a:r>
              <a:rPr lang="en-US" dirty="0"/>
              <a:t>Up to Two Lines in Length</a:t>
            </a:r>
          </a:p>
        </p:txBody>
      </p:sp>
      <p:sp>
        <p:nvSpPr>
          <p:cNvPr id="21" name="Text Placeholder 44">
            <a:extLst>
              <a:ext uri="{FF2B5EF4-FFF2-40B4-BE49-F238E27FC236}">
                <a16:creationId xmlns:a16="http://schemas.microsoft.com/office/drawing/2014/main" id="{1A5A8873-5833-0042-B69A-5883CFD33CB9}"/>
              </a:ext>
            </a:extLst>
          </p:cNvPr>
          <p:cNvSpPr>
            <a:spLocks noGrp="1"/>
          </p:cNvSpPr>
          <p:nvPr>
            <p:ph type="body" sz="quarter" idx="39" hasCustomPrompt="1"/>
          </p:nvPr>
        </p:nvSpPr>
        <p:spPr>
          <a:xfrm>
            <a:off x="4412095" y="4856843"/>
            <a:ext cx="3389674" cy="748719"/>
          </a:xfrm>
        </p:spPr>
        <p:txBody>
          <a:bodyPr>
            <a:normAutofit/>
          </a:bodyPr>
          <a:lstStyle>
            <a:lvl1pPr marL="0" indent="0">
              <a:lnSpc>
                <a:spcPct val="120000"/>
              </a:lnSpc>
              <a:buNone/>
              <a:defRPr sz="1400" b="0" i="0">
                <a:latin typeface="Lato" panose="020F0502020204030203" pitchFamily="34" charset="77"/>
              </a:defRPr>
            </a:lvl1pPr>
          </a:lstStyle>
          <a:p>
            <a:pPr lvl="0"/>
            <a:r>
              <a:rPr lang="en-US" dirty="0"/>
              <a:t>Speaker Name, Speaker Title</a:t>
            </a:r>
          </a:p>
        </p:txBody>
      </p:sp>
      <p:sp>
        <p:nvSpPr>
          <p:cNvPr id="22" name="Text Placeholder 4">
            <a:extLst>
              <a:ext uri="{FF2B5EF4-FFF2-40B4-BE49-F238E27FC236}">
                <a16:creationId xmlns:a16="http://schemas.microsoft.com/office/drawing/2014/main" id="{4826BEB9-8FCF-9A44-AFE7-74CF476995DB}"/>
              </a:ext>
            </a:extLst>
          </p:cNvPr>
          <p:cNvSpPr>
            <a:spLocks noGrp="1"/>
          </p:cNvSpPr>
          <p:nvPr>
            <p:ph type="body" sz="quarter" idx="40" hasCustomPrompt="1"/>
          </p:nvPr>
        </p:nvSpPr>
        <p:spPr>
          <a:xfrm>
            <a:off x="8030577" y="4295352"/>
            <a:ext cx="3317673" cy="561491"/>
          </a:xfrm>
        </p:spPr>
        <p:txBody>
          <a:bodyPr/>
          <a:lstStyle>
            <a:lvl1pPr marL="0" indent="0">
              <a:lnSpc>
                <a:spcPts val="1900"/>
              </a:lnSpc>
              <a:spcBef>
                <a:spcPts val="0"/>
              </a:spcBef>
              <a:buNone/>
              <a:defRPr sz="1400" b="1" i="0">
                <a:latin typeface="Lato" panose="020F0502020204030203" pitchFamily="34" charset="77"/>
              </a:defRPr>
            </a:lvl1pPr>
            <a:lvl2pPr marL="0" indent="0">
              <a:lnSpc>
                <a:spcPts val="2000"/>
              </a:lnSpc>
              <a:spcBef>
                <a:spcPts val="500"/>
              </a:spcBef>
              <a:buNone/>
              <a:defRPr sz="1400" b="0" i="1">
                <a:latin typeface="Montserrat" pitchFamily="2" charset="77"/>
              </a:defRPr>
            </a:lvl2pPr>
          </a:lstStyle>
          <a:p>
            <a:pPr lvl="0"/>
            <a:r>
              <a:rPr lang="en-US" dirty="0"/>
              <a:t>Topic or Session Title Goes Here</a:t>
            </a:r>
          </a:p>
          <a:p>
            <a:pPr lvl="0"/>
            <a:r>
              <a:rPr lang="en-US" dirty="0"/>
              <a:t>Up to Two Lines in Length</a:t>
            </a:r>
          </a:p>
        </p:txBody>
      </p:sp>
      <p:sp>
        <p:nvSpPr>
          <p:cNvPr id="23" name="Text Placeholder 44">
            <a:extLst>
              <a:ext uri="{FF2B5EF4-FFF2-40B4-BE49-F238E27FC236}">
                <a16:creationId xmlns:a16="http://schemas.microsoft.com/office/drawing/2014/main" id="{8DF86C0A-B51C-1046-AA0A-EC295FC775FB}"/>
              </a:ext>
            </a:extLst>
          </p:cNvPr>
          <p:cNvSpPr>
            <a:spLocks noGrp="1"/>
          </p:cNvSpPr>
          <p:nvPr>
            <p:ph type="body" sz="quarter" idx="41" hasCustomPrompt="1"/>
          </p:nvPr>
        </p:nvSpPr>
        <p:spPr>
          <a:xfrm>
            <a:off x="8030577" y="4856843"/>
            <a:ext cx="3317673" cy="748719"/>
          </a:xfrm>
        </p:spPr>
        <p:txBody>
          <a:bodyPr>
            <a:normAutofit/>
          </a:bodyPr>
          <a:lstStyle>
            <a:lvl1pPr marL="0" indent="0">
              <a:lnSpc>
                <a:spcPct val="120000"/>
              </a:lnSpc>
              <a:buNone/>
              <a:defRPr sz="1400" b="0" i="0">
                <a:latin typeface="Lato" panose="020F0502020204030203" pitchFamily="34" charset="77"/>
              </a:defRPr>
            </a:lvl1pPr>
          </a:lstStyle>
          <a:p>
            <a:pPr lvl="0"/>
            <a:r>
              <a:rPr lang="en-US" dirty="0"/>
              <a:t>Speaker Name, Speaker Title</a:t>
            </a:r>
          </a:p>
        </p:txBody>
      </p:sp>
      <p:sp>
        <p:nvSpPr>
          <p:cNvPr id="24" name="Text Placeholder 2">
            <a:extLst>
              <a:ext uri="{FF2B5EF4-FFF2-40B4-BE49-F238E27FC236}">
                <a16:creationId xmlns:a16="http://schemas.microsoft.com/office/drawing/2014/main" id="{1B12EA8C-91D6-4847-AF0E-29379345621C}"/>
              </a:ext>
            </a:extLst>
          </p:cNvPr>
          <p:cNvSpPr>
            <a:spLocks noGrp="1"/>
          </p:cNvSpPr>
          <p:nvPr>
            <p:ph type="body" idx="42" hasCustomPrompt="1"/>
          </p:nvPr>
        </p:nvSpPr>
        <p:spPr>
          <a:xfrm>
            <a:off x="800100" y="3822149"/>
            <a:ext cx="3361323" cy="325852"/>
          </a:xfrm>
        </p:spPr>
        <p:txBody>
          <a:bodyPr>
            <a:normAutofit/>
          </a:bodyPr>
          <a:lstStyle>
            <a:lvl1pPr marL="0" indent="0" algn="l">
              <a:buNone/>
              <a:defRPr sz="1400" b="1" i="0">
                <a:solidFill>
                  <a:srgbClr val="B83A4B"/>
                </a:solidFill>
                <a:latin typeface="Lato" panose="020F0502020204030203" pitchFamily="34" charset="77"/>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0:00 – 0:00AM</a:t>
            </a:r>
          </a:p>
        </p:txBody>
      </p:sp>
      <p:pic>
        <p:nvPicPr>
          <p:cNvPr id="26" name="Picture 25">
            <a:extLst>
              <a:ext uri="{FF2B5EF4-FFF2-40B4-BE49-F238E27FC236}">
                <a16:creationId xmlns:a16="http://schemas.microsoft.com/office/drawing/2014/main" id="{AD145ACA-AD56-304E-A1B1-C4F73C5F5BE9}"/>
              </a:ext>
            </a:extLst>
          </p:cNvPr>
          <p:cNvPicPr>
            <a:picLocks noChangeAspect="1"/>
          </p:cNvPicPr>
          <p:nvPr userDrawn="1"/>
        </p:nvPicPr>
        <p:blipFill>
          <a:blip r:embed="rId2"/>
          <a:stretch>
            <a:fillRect/>
          </a:stretch>
        </p:blipFill>
        <p:spPr>
          <a:xfrm>
            <a:off x="0" y="-11652"/>
            <a:ext cx="12192000" cy="209223"/>
          </a:xfrm>
          <a:prstGeom prst="rect">
            <a:avLst/>
          </a:prstGeom>
        </p:spPr>
      </p:pic>
      <p:sp>
        <p:nvSpPr>
          <p:cNvPr id="27" name="Rectangle 26">
            <a:extLst>
              <a:ext uri="{FF2B5EF4-FFF2-40B4-BE49-F238E27FC236}">
                <a16:creationId xmlns:a16="http://schemas.microsoft.com/office/drawing/2014/main" id="{4E261855-235B-7B44-8B0F-6C14C1927979}"/>
              </a:ext>
            </a:extLst>
          </p:cNvPr>
          <p:cNvSpPr/>
          <p:nvPr userDrawn="1"/>
        </p:nvSpPr>
        <p:spPr>
          <a:xfrm>
            <a:off x="0" y="-13960"/>
            <a:ext cx="12192000" cy="211532"/>
          </a:xfrm>
          <a:prstGeom prst="rect">
            <a:avLst/>
          </a:prstGeom>
          <a:solidFill>
            <a:srgbClr val="D4D1D1">
              <a:alpha val="249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9" name="Straight Connector 38">
            <a:extLst>
              <a:ext uri="{FF2B5EF4-FFF2-40B4-BE49-F238E27FC236}">
                <a16:creationId xmlns:a16="http://schemas.microsoft.com/office/drawing/2014/main" id="{E794128B-BF4E-3042-9D11-945E0053E6CF}"/>
              </a:ext>
            </a:extLst>
          </p:cNvPr>
          <p:cNvCxnSpPr>
            <a:cxnSpLocks/>
          </p:cNvCxnSpPr>
          <p:nvPr userDrawn="1"/>
        </p:nvCxnSpPr>
        <p:spPr>
          <a:xfrm>
            <a:off x="800100" y="4155271"/>
            <a:ext cx="10569864"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
        <p:nvSpPr>
          <p:cNvPr id="31" name="Footer Placeholder 2">
            <a:extLst>
              <a:ext uri="{FF2B5EF4-FFF2-40B4-BE49-F238E27FC236}">
                <a16:creationId xmlns:a16="http://schemas.microsoft.com/office/drawing/2014/main" id="{B431CE3C-653B-854F-B4D8-53726CED810D}"/>
              </a:ext>
            </a:extLst>
          </p:cNvPr>
          <p:cNvSpPr>
            <a:spLocks noGrp="1"/>
          </p:cNvSpPr>
          <p:nvPr>
            <p:ph type="ftr" sz="quarter" idx="3"/>
          </p:nvPr>
        </p:nvSpPr>
        <p:spPr>
          <a:xfrm>
            <a:off x="1634490" y="6282824"/>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dirty="0"/>
              <a:t>SECTION TITLE AND/OR DEPARTMENT</a:t>
            </a:r>
          </a:p>
        </p:txBody>
      </p:sp>
      <p:sp>
        <p:nvSpPr>
          <p:cNvPr id="32" name="Slide Number Placeholder 4">
            <a:extLst>
              <a:ext uri="{FF2B5EF4-FFF2-40B4-BE49-F238E27FC236}">
                <a16:creationId xmlns:a16="http://schemas.microsoft.com/office/drawing/2014/main" id="{DA7FDA96-A17A-EC4D-9B84-3B86175DBA69}"/>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dirty="0"/>
          </a:p>
        </p:txBody>
      </p:sp>
    </p:spTree>
    <p:extLst>
      <p:ext uri="{BB962C8B-B14F-4D97-AF65-F5344CB8AC3E}">
        <p14:creationId xmlns:p14="http://schemas.microsoft.com/office/powerpoint/2010/main" val="18583740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Break -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3B1CE3-4FC1-7F40-94E2-3D59AD777FE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itle Placeholder 1">
            <a:extLst>
              <a:ext uri="{FF2B5EF4-FFF2-40B4-BE49-F238E27FC236}">
                <a16:creationId xmlns:a16="http://schemas.microsoft.com/office/drawing/2014/main" id="{B0F7D61A-F64B-A54D-BB59-664075AAD214}"/>
              </a:ext>
            </a:extLst>
          </p:cNvPr>
          <p:cNvSpPr>
            <a:spLocks noGrp="1"/>
          </p:cNvSpPr>
          <p:nvPr>
            <p:ph type="title" hasCustomPrompt="1"/>
          </p:nvPr>
        </p:nvSpPr>
        <p:spPr>
          <a:xfrm>
            <a:off x="800100" y="2615992"/>
            <a:ext cx="10553700" cy="1213729"/>
          </a:xfrm>
          <a:prstGeom prst="rect">
            <a:avLst/>
          </a:prstGeom>
        </p:spPr>
        <p:txBody>
          <a:bodyPr vert="horz" lIns="0" tIns="45720" rIns="91440" bIns="45720" rtlCol="0" anchor="t">
            <a:normAutofit/>
          </a:bodyPr>
          <a:lstStyle>
            <a:lvl1pPr>
              <a:defRPr>
                <a:solidFill>
                  <a:schemeClr val="bg1"/>
                </a:solidFill>
              </a:defRPr>
            </a:lvl1pPr>
          </a:lstStyle>
          <a:p>
            <a:r>
              <a:rPr lang="en-US" dirty="0"/>
              <a:t>Click to edit Section Title</a:t>
            </a:r>
          </a:p>
        </p:txBody>
      </p:sp>
      <p:cxnSp>
        <p:nvCxnSpPr>
          <p:cNvPr id="14" name="Straight Connector 13">
            <a:extLst>
              <a:ext uri="{FF2B5EF4-FFF2-40B4-BE49-F238E27FC236}">
                <a16:creationId xmlns:a16="http://schemas.microsoft.com/office/drawing/2014/main" id="{15ED873E-EF4A-AA41-879F-A999947DC6EE}"/>
              </a:ext>
            </a:extLst>
          </p:cNvPr>
          <p:cNvCxnSpPr>
            <a:cxnSpLocks/>
          </p:cNvCxnSpPr>
          <p:nvPr userDrawn="1"/>
        </p:nvCxnSpPr>
        <p:spPr>
          <a:xfrm>
            <a:off x="800100" y="2522007"/>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 Placeholder 17">
            <a:extLst>
              <a:ext uri="{FF2B5EF4-FFF2-40B4-BE49-F238E27FC236}">
                <a16:creationId xmlns:a16="http://schemas.microsoft.com/office/drawing/2014/main" id="{1303CCF5-F0DF-B84E-B762-8833E6E1ECCC}"/>
              </a:ext>
            </a:extLst>
          </p:cNvPr>
          <p:cNvSpPr>
            <a:spLocks noGrp="1"/>
          </p:cNvSpPr>
          <p:nvPr>
            <p:ph type="body" sz="quarter" idx="10" hasCustomPrompt="1"/>
          </p:nvPr>
        </p:nvSpPr>
        <p:spPr>
          <a:xfrm>
            <a:off x="800100" y="1273091"/>
            <a:ext cx="1460711" cy="1243012"/>
          </a:xfrm>
        </p:spPr>
        <p:txBody>
          <a:bodyPr anchor="b">
            <a:normAutofit/>
          </a:bodyPr>
          <a:lstStyle>
            <a:lvl1pPr>
              <a:defRPr sz="6000">
                <a:solidFill>
                  <a:schemeClr val="bg1"/>
                </a:solidFill>
              </a:defRPr>
            </a:lvl1pPr>
          </a:lstStyle>
          <a:p>
            <a:pPr lvl="0"/>
            <a:r>
              <a:rPr lang="en-US" dirty="0"/>
              <a:t>1</a:t>
            </a:r>
          </a:p>
        </p:txBody>
      </p:sp>
      <p:pic>
        <p:nvPicPr>
          <p:cNvPr id="13" name="Graphic 12">
            <a:extLst>
              <a:ext uri="{FF2B5EF4-FFF2-40B4-BE49-F238E27FC236}">
                <a16:creationId xmlns:a16="http://schemas.microsoft.com/office/drawing/2014/main" id="{878055B4-64D2-A141-8225-4AE43EE0689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70" y="6361842"/>
            <a:ext cx="643152" cy="212519"/>
          </a:xfrm>
          <a:prstGeom prst="rect">
            <a:avLst/>
          </a:prstGeom>
        </p:spPr>
      </p:pic>
      <p:sp>
        <p:nvSpPr>
          <p:cNvPr id="16" name="Slide Number Placeholder 4">
            <a:extLst>
              <a:ext uri="{FF2B5EF4-FFF2-40B4-BE49-F238E27FC236}">
                <a16:creationId xmlns:a16="http://schemas.microsoft.com/office/drawing/2014/main" id="{964609BC-3782-1B45-B5C9-81147D48F7A2}"/>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bg1"/>
                </a:solidFill>
                <a:latin typeface="Lato" panose="020F0502020204030203" pitchFamily="34" charset="77"/>
              </a:defRPr>
            </a:lvl1pPr>
          </a:lstStyle>
          <a:p>
            <a:fld id="{52B60363-7E9F-BF4A-894A-A30319D3939A}" type="slidenum">
              <a:rPr lang="en-US" smtClean="0"/>
              <a:pPr/>
              <a:t>‹#›</a:t>
            </a:fld>
            <a:endParaRPr lang="en-US" dirty="0"/>
          </a:p>
        </p:txBody>
      </p:sp>
    </p:spTree>
    <p:extLst>
      <p:ext uri="{BB962C8B-B14F-4D97-AF65-F5344CB8AC3E}">
        <p14:creationId xmlns:p14="http://schemas.microsoft.com/office/powerpoint/2010/main" val="10792076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Break - Red">
    <p:bg>
      <p:bgPr>
        <a:gradFill flip="none" rotWithShape="1">
          <a:gsLst>
            <a:gs pos="15000">
              <a:srgbClr val="E04F39"/>
            </a:gs>
            <a:gs pos="50000">
              <a:srgbClr val="AF2D24"/>
            </a:gs>
            <a:gs pos="100000">
              <a:srgbClr val="8C1515"/>
            </a:gs>
          </a:gsLst>
          <a:lin ang="8100000" scaled="1"/>
          <a:tileRect/>
        </a:gra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A20A9C6-B7E0-A14E-8612-799EEFE4707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9" name="Title Placeholder 1">
            <a:extLst>
              <a:ext uri="{FF2B5EF4-FFF2-40B4-BE49-F238E27FC236}">
                <a16:creationId xmlns:a16="http://schemas.microsoft.com/office/drawing/2014/main" id="{11044DB1-1F1F-F54A-885B-B9A9A1D97484}"/>
              </a:ext>
            </a:extLst>
          </p:cNvPr>
          <p:cNvSpPr>
            <a:spLocks noGrp="1"/>
          </p:cNvSpPr>
          <p:nvPr>
            <p:ph type="title" hasCustomPrompt="1"/>
          </p:nvPr>
        </p:nvSpPr>
        <p:spPr>
          <a:xfrm>
            <a:off x="800100" y="2615992"/>
            <a:ext cx="10553700" cy="1213729"/>
          </a:xfrm>
          <a:prstGeom prst="rect">
            <a:avLst/>
          </a:prstGeom>
        </p:spPr>
        <p:txBody>
          <a:bodyPr vert="horz" lIns="0" tIns="45720" rIns="91440" bIns="45720" rtlCol="0" anchor="t">
            <a:normAutofit/>
          </a:bodyPr>
          <a:lstStyle>
            <a:lvl1pPr>
              <a:defRPr>
                <a:solidFill>
                  <a:schemeClr val="bg1"/>
                </a:solidFill>
              </a:defRPr>
            </a:lvl1pPr>
          </a:lstStyle>
          <a:p>
            <a:r>
              <a:rPr lang="en-US" dirty="0"/>
              <a:t>Click to edit Section Title</a:t>
            </a:r>
          </a:p>
        </p:txBody>
      </p:sp>
      <p:cxnSp>
        <p:nvCxnSpPr>
          <p:cNvPr id="30" name="Straight Connector 29">
            <a:extLst>
              <a:ext uri="{FF2B5EF4-FFF2-40B4-BE49-F238E27FC236}">
                <a16:creationId xmlns:a16="http://schemas.microsoft.com/office/drawing/2014/main" id="{F74C6D2D-A81E-9F47-9F5F-69980193212A}"/>
              </a:ext>
            </a:extLst>
          </p:cNvPr>
          <p:cNvCxnSpPr>
            <a:cxnSpLocks/>
          </p:cNvCxnSpPr>
          <p:nvPr userDrawn="1"/>
        </p:nvCxnSpPr>
        <p:spPr>
          <a:xfrm>
            <a:off x="800100" y="2522007"/>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Text Placeholder 17">
            <a:extLst>
              <a:ext uri="{FF2B5EF4-FFF2-40B4-BE49-F238E27FC236}">
                <a16:creationId xmlns:a16="http://schemas.microsoft.com/office/drawing/2014/main" id="{EFE86010-BABE-CC4C-8E81-0811A426331C}"/>
              </a:ext>
            </a:extLst>
          </p:cNvPr>
          <p:cNvSpPr>
            <a:spLocks noGrp="1"/>
          </p:cNvSpPr>
          <p:nvPr>
            <p:ph type="body" sz="quarter" idx="10" hasCustomPrompt="1"/>
          </p:nvPr>
        </p:nvSpPr>
        <p:spPr>
          <a:xfrm>
            <a:off x="800100" y="1273091"/>
            <a:ext cx="1460711" cy="1243012"/>
          </a:xfrm>
        </p:spPr>
        <p:txBody>
          <a:bodyPr anchor="b">
            <a:normAutofit/>
          </a:bodyPr>
          <a:lstStyle>
            <a:lvl1pPr>
              <a:defRPr sz="6000">
                <a:solidFill>
                  <a:schemeClr val="bg1"/>
                </a:solidFill>
              </a:defRPr>
            </a:lvl1pPr>
          </a:lstStyle>
          <a:p>
            <a:pPr lvl="0"/>
            <a:r>
              <a:rPr lang="en-US" dirty="0"/>
              <a:t>1</a:t>
            </a:r>
          </a:p>
        </p:txBody>
      </p:sp>
      <p:pic>
        <p:nvPicPr>
          <p:cNvPr id="8" name="Graphic 7">
            <a:extLst>
              <a:ext uri="{FF2B5EF4-FFF2-40B4-BE49-F238E27FC236}">
                <a16:creationId xmlns:a16="http://schemas.microsoft.com/office/drawing/2014/main" id="{FF24B99E-E59B-F747-895C-734FB9F763B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70" y="6361842"/>
            <a:ext cx="643152" cy="212519"/>
          </a:xfrm>
          <a:prstGeom prst="rect">
            <a:avLst/>
          </a:prstGeom>
        </p:spPr>
      </p:pic>
      <p:sp>
        <p:nvSpPr>
          <p:cNvPr id="10" name="Slide Number Placeholder 4">
            <a:extLst>
              <a:ext uri="{FF2B5EF4-FFF2-40B4-BE49-F238E27FC236}">
                <a16:creationId xmlns:a16="http://schemas.microsoft.com/office/drawing/2014/main" id="{F4435610-EC60-074A-9273-14AEBF58C379}"/>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bg1"/>
                </a:solidFill>
                <a:latin typeface="Lato" panose="020F0502020204030203" pitchFamily="34" charset="77"/>
              </a:defRPr>
            </a:lvl1pPr>
          </a:lstStyle>
          <a:p>
            <a:fld id="{52B60363-7E9F-BF4A-894A-A30319D3939A}" type="slidenum">
              <a:rPr lang="en-US" smtClean="0"/>
              <a:pPr/>
              <a:t>‹#›</a:t>
            </a:fld>
            <a:endParaRPr lang="en-US" dirty="0"/>
          </a:p>
        </p:txBody>
      </p:sp>
    </p:spTree>
    <p:extLst>
      <p:ext uri="{BB962C8B-B14F-4D97-AF65-F5344CB8AC3E}">
        <p14:creationId xmlns:p14="http://schemas.microsoft.com/office/powerpoint/2010/main" val="1769387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Break - Blue">
    <p:bg>
      <p:bgPr>
        <a:gradFill>
          <a:gsLst>
            <a:gs pos="50000">
              <a:srgbClr val="006983"/>
            </a:gs>
            <a:gs pos="0">
              <a:srgbClr val="1AA4BC"/>
            </a:gs>
            <a:gs pos="100000">
              <a:srgbClr val="013948"/>
            </a:gs>
          </a:gsLst>
          <a:lin ang="8100000" scaled="1"/>
        </a:gra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E683E79B-0704-6040-823D-63F8162CF19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3" name="Title Placeholder 1">
            <a:extLst>
              <a:ext uri="{FF2B5EF4-FFF2-40B4-BE49-F238E27FC236}">
                <a16:creationId xmlns:a16="http://schemas.microsoft.com/office/drawing/2014/main" id="{EFF19B41-64C1-4346-89EC-6088CB0FD1D3}"/>
              </a:ext>
            </a:extLst>
          </p:cNvPr>
          <p:cNvSpPr>
            <a:spLocks noGrp="1"/>
          </p:cNvSpPr>
          <p:nvPr>
            <p:ph type="title" hasCustomPrompt="1"/>
          </p:nvPr>
        </p:nvSpPr>
        <p:spPr>
          <a:xfrm>
            <a:off x="800100" y="2615992"/>
            <a:ext cx="10553700" cy="1213729"/>
          </a:xfrm>
          <a:prstGeom prst="rect">
            <a:avLst/>
          </a:prstGeom>
        </p:spPr>
        <p:txBody>
          <a:bodyPr vert="horz" lIns="0" tIns="45720" rIns="91440" bIns="45720" rtlCol="0" anchor="t">
            <a:normAutofit/>
          </a:bodyPr>
          <a:lstStyle>
            <a:lvl1pPr>
              <a:defRPr>
                <a:solidFill>
                  <a:schemeClr val="bg1"/>
                </a:solidFill>
              </a:defRPr>
            </a:lvl1pPr>
          </a:lstStyle>
          <a:p>
            <a:r>
              <a:rPr lang="en-US" dirty="0"/>
              <a:t>Click to edit Section Title</a:t>
            </a:r>
          </a:p>
        </p:txBody>
      </p:sp>
      <p:cxnSp>
        <p:nvCxnSpPr>
          <p:cNvPr id="24" name="Straight Connector 23">
            <a:extLst>
              <a:ext uri="{FF2B5EF4-FFF2-40B4-BE49-F238E27FC236}">
                <a16:creationId xmlns:a16="http://schemas.microsoft.com/office/drawing/2014/main" id="{DC9A055E-816F-1843-8943-290D8159EA4B}"/>
              </a:ext>
            </a:extLst>
          </p:cNvPr>
          <p:cNvCxnSpPr>
            <a:cxnSpLocks/>
          </p:cNvCxnSpPr>
          <p:nvPr userDrawn="1"/>
        </p:nvCxnSpPr>
        <p:spPr>
          <a:xfrm>
            <a:off x="800100" y="2522007"/>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 Placeholder 17">
            <a:extLst>
              <a:ext uri="{FF2B5EF4-FFF2-40B4-BE49-F238E27FC236}">
                <a16:creationId xmlns:a16="http://schemas.microsoft.com/office/drawing/2014/main" id="{D13A7343-8C6F-FE42-959D-87295061296B}"/>
              </a:ext>
            </a:extLst>
          </p:cNvPr>
          <p:cNvSpPr>
            <a:spLocks noGrp="1"/>
          </p:cNvSpPr>
          <p:nvPr>
            <p:ph type="body" sz="quarter" idx="10" hasCustomPrompt="1"/>
          </p:nvPr>
        </p:nvSpPr>
        <p:spPr>
          <a:xfrm>
            <a:off x="800100" y="1273091"/>
            <a:ext cx="1460711" cy="1243012"/>
          </a:xfrm>
        </p:spPr>
        <p:txBody>
          <a:bodyPr anchor="b">
            <a:normAutofit/>
          </a:bodyPr>
          <a:lstStyle>
            <a:lvl1pPr>
              <a:defRPr sz="6000">
                <a:solidFill>
                  <a:schemeClr val="bg1"/>
                </a:solidFill>
              </a:defRPr>
            </a:lvl1pPr>
          </a:lstStyle>
          <a:p>
            <a:pPr lvl="0"/>
            <a:r>
              <a:rPr lang="en-US" dirty="0"/>
              <a:t>1</a:t>
            </a:r>
          </a:p>
        </p:txBody>
      </p:sp>
      <p:pic>
        <p:nvPicPr>
          <p:cNvPr id="8" name="Graphic 7">
            <a:extLst>
              <a:ext uri="{FF2B5EF4-FFF2-40B4-BE49-F238E27FC236}">
                <a16:creationId xmlns:a16="http://schemas.microsoft.com/office/drawing/2014/main" id="{2B018488-E202-1341-9069-57504821BF5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70" y="6361842"/>
            <a:ext cx="643152" cy="212519"/>
          </a:xfrm>
          <a:prstGeom prst="rect">
            <a:avLst/>
          </a:prstGeom>
        </p:spPr>
      </p:pic>
      <p:sp>
        <p:nvSpPr>
          <p:cNvPr id="10" name="Slide Number Placeholder 4">
            <a:extLst>
              <a:ext uri="{FF2B5EF4-FFF2-40B4-BE49-F238E27FC236}">
                <a16:creationId xmlns:a16="http://schemas.microsoft.com/office/drawing/2014/main" id="{BF4B104F-EFA8-CB43-9203-39906CD71B3E}"/>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bg1"/>
                </a:solidFill>
                <a:latin typeface="Lato" panose="020F0502020204030203" pitchFamily="34" charset="77"/>
              </a:defRPr>
            </a:lvl1pPr>
          </a:lstStyle>
          <a:p>
            <a:fld id="{52B60363-7E9F-BF4A-894A-A30319D3939A}" type="slidenum">
              <a:rPr lang="en-US" smtClean="0"/>
              <a:pPr/>
              <a:t>‹#›</a:t>
            </a:fld>
            <a:endParaRPr lang="en-US" dirty="0"/>
          </a:p>
        </p:txBody>
      </p:sp>
    </p:spTree>
    <p:extLst>
      <p:ext uri="{BB962C8B-B14F-4D97-AF65-F5344CB8AC3E}">
        <p14:creationId xmlns:p14="http://schemas.microsoft.com/office/powerpoint/2010/main" val="14087420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Break - Purple">
    <p:bg>
      <p:bgPr>
        <a:gradFill>
          <a:gsLst>
            <a:gs pos="50000">
              <a:srgbClr val="877F7A"/>
            </a:gs>
            <a:gs pos="0">
              <a:srgbClr val="B6B1A9"/>
            </a:gs>
            <a:gs pos="100000">
              <a:srgbClr val="544948"/>
            </a:gs>
          </a:gsLst>
          <a:lin ang="8100000" scaled="1"/>
        </a:gra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D7428E3-8390-A845-9BB2-8625FA44116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3" name="Title Placeholder 1">
            <a:extLst>
              <a:ext uri="{FF2B5EF4-FFF2-40B4-BE49-F238E27FC236}">
                <a16:creationId xmlns:a16="http://schemas.microsoft.com/office/drawing/2014/main" id="{463962DC-11C4-EE4E-B407-A6BE2A977358}"/>
              </a:ext>
            </a:extLst>
          </p:cNvPr>
          <p:cNvSpPr>
            <a:spLocks noGrp="1"/>
          </p:cNvSpPr>
          <p:nvPr>
            <p:ph type="title" hasCustomPrompt="1"/>
          </p:nvPr>
        </p:nvSpPr>
        <p:spPr>
          <a:xfrm>
            <a:off x="800100" y="2615992"/>
            <a:ext cx="10553700" cy="1213729"/>
          </a:xfrm>
          <a:prstGeom prst="rect">
            <a:avLst/>
          </a:prstGeom>
        </p:spPr>
        <p:txBody>
          <a:bodyPr vert="horz" lIns="0" tIns="45720" rIns="91440" bIns="45720" rtlCol="0" anchor="t">
            <a:normAutofit/>
          </a:bodyPr>
          <a:lstStyle>
            <a:lvl1pPr>
              <a:defRPr>
                <a:solidFill>
                  <a:schemeClr val="bg1"/>
                </a:solidFill>
              </a:defRPr>
            </a:lvl1pPr>
          </a:lstStyle>
          <a:p>
            <a:r>
              <a:rPr lang="en-US" dirty="0"/>
              <a:t>Click to edit Section Title</a:t>
            </a:r>
          </a:p>
        </p:txBody>
      </p:sp>
      <p:cxnSp>
        <p:nvCxnSpPr>
          <p:cNvPr id="24" name="Straight Connector 23">
            <a:extLst>
              <a:ext uri="{FF2B5EF4-FFF2-40B4-BE49-F238E27FC236}">
                <a16:creationId xmlns:a16="http://schemas.microsoft.com/office/drawing/2014/main" id="{AFD9DC38-50ED-364F-8200-296C6F0AAEA5}"/>
              </a:ext>
            </a:extLst>
          </p:cNvPr>
          <p:cNvCxnSpPr>
            <a:cxnSpLocks/>
          </p:cNvCxnSpPr>
          <p:nvPr userDrawn="1"/>
        </p:nvCxnSpPr>
        <p:spPr>
          <a:xfrm>
            <a:off x="800100" y="2522007"/>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 Placeholder 17">
            <a:extLst>
              <a:ext uri="{FF2B5EF4-FFF2-40B4-BE49-F238E27FC236}">
                <a16:creationId xmlns:a16="http://schemas.microsoft.com/office/drawing/2014/main" id="{882308EF-B172-754F-82A9-C15D20DD8B1D}"/>
              </a:ext>
            </a:extLst>
          </p:cNvPr>
          <p:cNvSpPr>
            <a:spLocks noGrp="1"/>
          </p:cNvSpPr>
          <p:nvPr>
            <p:ph type="body" sz="quarter" idx="10" hasCustomPrompt="1"/>
          </p:nvPr>
        </p:nvSpPr>
        <p:spPr>
          <a:xfrm>
            <a:off x="800100" y="1273091"/>
            <a:ext cx="1460711" cy="1243012"/>
          </a:xfrm>
        </p:spPr>
        <p:txBody>
          <a:bodyPr anchor="b">
            <a:normAutofit/>
          </a:bodyPr>
          <a:lstStyle>
            <a:lvl1pPr>
              <a:defRPr sz="6000">
                <a:solidFill>
                  <a:schemeClr val="bg1"/>
                </a:solidFill>
              </a:defRPr>
            </a:lvl1pPr>
          </a:lstStyle>
          <a:p>
            <a:pPr lvl="0"/>
            <a:r>
              <a:rPr lang="en-US" dirty="0"/>
              <a:t>1</a:t>
            </a:r>
          </a:p>
        </p:txBody>
      </p:sp>
      <p:pic>
        <p:nvPicPr>
          <p:cNvPr id="8" name="Graphic 7">
            <a:extLst>
              <a:ext uri="{FF2B5EF4-FFF2-40B4-BE49-F238E27FC236}">
                <a16:creationId xmlns:a16="http://schemas.microsoft.com/office/drawing/2014/main" id="{C8DBB6D1-E459-2A41-B4E5-75DC5639450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70" y="6361842"/>
            <a:ext cx="643152" cy="212519"/>
          </a:xfrm>
          <a:prstGeom prst="rect">
            <a:avLst/>
          </a:prstGeom>
        </p:spPr>
      </p:pic>
      <p:sp>
        <p:nvSpPr>
          <p:cNvPr id="10" name="Slide Number Placeholder 4">
            <a:extLst>
              <a:ext uri="{FF2B5EF4-FFF2-40B4-BE49-F238E27FC236}">
                <a16:creationId xmlns:a16="http://schemas.microsoft.com/office/drawing/2014/main" id="{30E48DE4-5CA8-2649-9A47-01577CE05FC8}"/>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bg1"/>
                </a:solidFill>
                <a:latin typeface="Lato" panose="020F0502020204030203" pitchFamily="34" charset="77"/>
              </a:defRPr>
            </a:lvl1pPr>
          </a:lstStyle>
          <a:p>
            <a:fld id="{52B60363-7E9F-BF4A-894A-A30319D3939A}" type="slidenum">
              <a:rPr lang="en-US" smtClean="0"/>
              <a:pPr/>
              <a:t>‹#›</a:t>
            </a:fld>
            <a:endParaRPr lang="en-US" dirty="0"/>
          </a:p>
        </p:txBody>
      </p:sp>
    </p:spTree>
    <p:extLst>
      <p:ext uri="{BB962C8B-B14F-4D97-AF65-F5344CB8AC3E}">
        <p14:creationId xmlns:p14="http://schemas.microsoft.com/office/powerpoint/2010/main" val="1890488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ction Break - Orange">
    <p:bg>
      <p:bgPr>
        <a:gradFill>
          <a:gsLst>
            <a:gs pos="38000">
              <a:srgbClr val="F4B12F"/>
            </a:gs>
            <a:gs pos="0">
              <a:srgbClr val="FEDD5C"/>
            </a:gs>
            <a:gs pos="78000">
              <a:srgbClr val="E98300"/>
            </a:gs>
          </a:gsLst>
          <a:lin ang="8100000" scaled="1"/>
        </a:gra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C5ECA6C5-FDF2-4A45-8223-10F0CF4E7A8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3" name="Title Placeholder 1">
            <a:extLst>
              <a:ext uri="{FF2B5EF4-FFF2-40B4-BE49-F238E27FC236}">
                <a16:creationId xmlns:a16="http://schemas.microsoft.com/office/drawing/2014/main" id="{C228316B-CE90-414C-9EF5-CC70896BC57A}"/>
              </a:ext>
            </a:extLst>
          </p:cNvPr>
          <p:cNvSpPr>
            <a:spLocks noGrp="1"/>
          </p:cNvSpPr>
          <p:nvPr>
            <p:ph type="title" hasCustomPrompt="1"/>
          </p:nvPr>
        </p:nvSpPr>
        <p:spPr>
          <a:xfrm>
            <a:off x="800100" y="2615992"/>
            <a:ext cx="10553700" cy="1213729"/>
          </a:xfrm>
          <a:prstGeom prst="rect">
            <a:avLst/>
          </a:prstGeom>
        </p:spPr>
        <p:txBody>
          <a:bodyPr vert="horz" lIns="0" tIns="45720" rIns="91440" bIns="45720" rtlCol="0" anchor="t">
            <a:normAutofit/>
          </a:bodyPr>
          <a:lstStyle>
            <a:lvl1pPr>
              <a:defRPr>
                <a:solidFill>
                  <a:schemeClr val="bg1"/>
                </a:solidFill>
              </a:defRPr>
            </a:lvl1pPr>
          </a:lstStyle>
          <a:p>
            <a:r>
              <a:rPr lang="en-US" dirty="0"/>
              <a:t>Click to edit Section Title</a:t>
            </a:r>
          </a:p>
        </p:txBody>
      </p:sp>
      <p:cxnSp>
        <p:nvCxnSpPr>
          <p:cNvPr id="24" name="Straight Connector 23">
            <a:extLst>
              <a:ext uri="{FF2B5EF4-FFF2-40B4-BE49-F238E27FC236}">
                <a16:creationId xmlns:a16="http://schemas.microsoft.com/office/drawing/2014/main" id="{925A5200-D8C2-3D4F-BD62-EE66B1852AE1}"/>
              </a:ext>
            </a:extLst>
          </p:cNvPr>
          <p:cNvCxnSpPr>
            <a:cxnSpLocks/>
          </p:cNvCxnSpPr>
          <p:nvPr userDrawn="1"/>
        </p:nvCxnSpPr>
        <p:spPr>
          <a:xfrm>
            <a:off x="800100" y="2522007"/>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 Placeholder 17">
            <a:extLst>
              <a:ext uri="{FF2B5EF4-FFF2-40B4-BE49-F238E27FC236}">
                <a16:creationId xmlns:a16="http://schemas.microsoft.com/office/drawing/2014/main" id="{305FAE5E-1170-464B-9043-75C93547E347}"/>
              </a:ext>
            </a:extLst>
          </p:cNvPr>
          <p:cNvSpPr>
            <a:spLocks noGrp="1"/>
          </p:cNvSpPr>
          <p:nvPr>
            <p:ph type="body" sz="quarter" idx="10" hasCustomPrompt="1"/>
          </p:nvPr>
        </p:nvSpPr>
        <p:spPr>
          <a:xfrm>
            <a:off x="800100" y="1273091"/>
            <a:ext cx="1460711" cy="1243012"/>
          </a:xfrm>
        </p:spPr>
        <p:txBody>
          <a:bodyPr anchor="b">
            <a:normAutofit/>
          </a:bodyPr>
          <a:lstStyle>
            <a:lvl1pPr>
              <a:defRPr sz="6000">
                <a:solidFill>
                  <a:schemeClr val="bg1"/>
                </a:solidFill>
              </a:defRPr>
            </a:lvl1pPr>
          </a:lstStyle>
          <a:p>
            <a:pPr lvl="0"/>
            <a:r>
              <a:rPr lang="en-US" dirty="0"/>
              <a:t>1</a:t>
            </a:r>
          </a:p>
        </p:txBody>
      </p:sp>
      <p:pic>
        <p:nvPicPr>
          <p:cNvPr id="8" name="Graphic 7">
            <a:extLst>
              <a:ext uri="{FF2B5EF4-FFF2-40B4-BE49-F238E27FC236}">
                <a16:creationId xmlns:a16="http://schemas.microsoft.com/office/drawing/2014/main" id="{7AC44568-BE93-894D-9A93-C4BBE62E781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70" y="6361842"/>
            <a:ext cx="643152" cy="212519"/>
          </a:xfrm>
          <a:prstGeom prst="rect">
            <a:avLst/>
          </a:prstGeom>
        </p:spPr>
      </p:pic>
      <p:sp>
        <p:nvSpPr>
          <p:cNvPr id="10" name="Slide Number Placeholder 4">
            <a:extLst>
              <a:ext uri="{FF2B5EF4-FFF2-40B4-BE49-F238E27FC236}">
                <a16:creationId xmlns:a16="http://schemas.microsoft.com/office/drawing/2014/main" id="{7E59CF0E-4905-2F4E-979E-C7C6BC30B2AD}"/>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bg1"/>
                </a:solidFill>
                <a:latin typeface="Lato" panose="020F0502020204030203" pitchFamily="34" charset="77"/>
              </a:defRPr>
            </a:lvl1pPr>
          </a:lstStyle>
          <a:p>
            <a:fld id="{52B60363-7E9F-BF4A-894A-A30319D3939A}" type="slidenum">
              <a:rPr lang="en-US" smtClean="0"/>
              <a:pPr/>
              <a:t>‹#›</a:t>
            </a:fld>
            <a:endParaRPr lang="en-US" dirty="0"/>
          </a:p>
        </p:txBody>
      </p:sp>
    </p:spTree>
    <p:extLst>
      <p:ext uri="{BB962C8B-B14F-4D97-AF65-F5344CB8AC3E}">
        <p14:creationId xmlns:p14="http://schemas.microsoft.com/office/powerpoint/2010/main" val="30521302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ection Break - Green">
    <p:bg>
      <p:bgPr>
        <a:gradFill>
          <a:gsLst>
            <a:gs pos="50000">
              <a:srgbClr val="59B06D"/>
            </a:gs>
            <a:gs pos="0">
              <a:srgbClr val="8AC751"/>
            </a:gs>
            <a:gs pos="100000">
              <a:srgbClr val="279989"/>
            </a:gs>
          </a:gsLst>
          <a:lin ang="8100000" scaled="1"/>
        </a:gra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300965A0-BB98-7E46-B035-8A412F69CF8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12192000" cy="6858000"/>
          </a:xfrm>
          <a:prstGeom prst="rect">
            <a:avLst/>
          </a:prstGeom>
        </p:spPr>
      </p:pic>
      <p:sp>
        <p:nvSpPr>
          <p:cNvPr id="23" name="Title Placeholder 1">
            <a:extLst>
              <a:ext uri="{FF2B5EF4-FFF2-40B4-BE49-F238E27FC236}">
                <a16:creationId xmlns:a16="http://schemas.microsoft.com/office/drawing/2014/main" id="{F2974844-19DE-454E-8098-3A96553F863C}"/>
              </a:ext>
            </a:extLst>
          </p:cNvPr>
          <p:cNvSpPr>
            <a:spLocks noGrp="1"/>
          </p:cNvSpPr>
          <p:nvPr>
            <p:ph type="title" hasCustomPrompt="1"/>
          </p:nvPr>
        </p:nvSpPr>
        <p:spPr>
          <a:xfrm>
            <a:off x="800100" y="2615992"/>
            <a:ext cx="10553700" cy="1213729"/>
          </a:xfrm>
          <a:prstGeom prst="rect">
            <a:avLst/>
          </a:prstGeom>
        </p:spPr>
        <p:txBody>
          <a:bodyPr vert="horz" lIns="0" tIns="45720" rIns="91440" bIns="45720" rtlCol="0" anchor="t">
            <a:normAutofit/>
          </a:bodyPr>
          <a:lstStyle>
            <a:lvl1pPr>
              <a:defRPr>
                <a:solidFill>
                  <a:schemeClr val="bg1"/>
                </a:solidFill>
              </a:defRPr>
            </a:lvl1pPr>
          </a:lstStyle>
          <a:p>
            <a:r>
              <a:rPr lang="en-US" dirty="0"/>
              <a:t>Click to edit Section Title</a:t>
            </a:r>
          </a:p>
        </p:txBody>
      </p:sp>
      <p:cxnSp>
        <p:nvCxnSpPr>
          <p:cNvPr id="24" name="Straight Connector 23">
            <a:extLst>
              <a:ext uri="{FF2B5EF4-FFF2-40B4-BE49-F238E27FC236}">
                <a16:creationId xmlns:a16="http://schemas.microsoft.com/office/drawing/2014/main" id="{481E5EE6-63F9-5048-909D-64194E342317}"/>
              </a:ext>
            </a:extLst>
          </p:cNvPr>
          <p:cNvCxnSpPr>
            <a:cxnSpLocks/>
          </p:cNvCxnSpPr>
          <p:nvPr userDrawn="1"/>
        </p:nvCxnSpPr>
        <p:spPr>
          <a:xfrm>
            <a:off x="800100" y="2522007"/>
            <a:ext cx="105537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 Placeholder 17">
            <a:extLst>
              <a:ext uri="{FF2B5EF4-FFF2-40B4-BE49-F238E27FC236}">
                <a16:creationId xmlns:a16="http://schemas.microsoft.com/office/drawing/2014/main" id="{480D6C41-EAB5-5C44-84B5-42A1F749D9C4}"/>
              </a:ext>
            </a:extLst>
          </p:cNvPr>
          <p:cNvSpPr>
            <a:spLocks noGrp="1"/>
          </p:cNvSpPr>
          <p:nvPr>
            <p:ph type="body" sz="quarter" idx="10" hasCustomPrompt="1"/>
          </p:nvPr>
        </p:nvSpPr>
        <p:spPr>
          <a:xfrm>
            <a:off x="800100" y="1273091"/>
            <a:ext cx="1460711" cy="1243012"/>
          </a:xfrm>
        </p:spPr>
        <p:txBody>
          <a:bodyPr anchor="b">
            <a:normAutofit/>
          </a:bodyPr>
          <a:lstStyle>
            <a:lvl1pPr>
              <a:defRPr sz="6000">
                <a:solidFill>
                  <a:schemeClr val="bg1"/>
                </a:solidFill>
              </a:defRPr>
            </a:lvl1pPr>
          </a:lstStyle>
          <a:p>
            <a:pPr lvl="0"/>
            <a:r>
              <a:rPr lang="en-US" dirty="0"/>
              <a:t>1</a:t>
            </a:r>
          </a:p>
        </p:txBody>
      </p:sp>
      <p:pic>
        <p:nvPicPr>
          <p:cNvPr id="8" name="Graphic 7">
            <a:extLst>
              <a:ext uri="{FF2B5EF4-FFF2-40B4-BE49-F238E27FC236}">
                <a16:creationId xmlns:a16="http://schemas.microsoft.com/office/drawing/2014/main" id="{C66F8C2E-831C-D145-BA5C-83A43BBC19F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788670" y="6361842"/>
            <a:ext cx="643152" cy="212519"/>
          </a:xfrm>
          <a:prstGeom prst="rect">
            <a:avLst/>
          </a:prstGeom>
        </p:spPr>
      </p:pic>
      <p:sp>
        <p:nvSpPr>
          <p:cNvPr id="10" name="Slide Number Placeholder 4">
            <a:extLst>
              <a:ext uri="{FF2B5EF4-FFF2-40B4-BE49-F238E27FC236}">
                <a16:creationId xmlns:a16="http://schemas.microsoft.com/office/drawing/2014/main" id="{FAED9176-3B17-2F46-9F1E-7CCA21A0D2A5}"/>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bg1"/>
                </a:solidFill>
                <a:latin typeface="Lato" panose="020F0502020204030203" pitchFamily="34" charset="77"/>
              </a:defRPr>
            </a:lvl1pPr>
          </a:lstStyle>
          <a:p>
            <a:fld id="{52B60363-7E9F-BF4A-894A-A30319D3939A}" type="slidenum">
              <a:rPr lang="en-US" smtClean="0"/>
              <a:pPr/>
              <a:t>‹#›</a:t>
            </a:fld>
            <a:endParaRPr lang="en-US" dirty="0"/>
          </a:p>
        </p:txBody>
      </p:sp>
    </p:spTree>
    <p:extLst>
      <p:ext uri="{BB962C8B-B14F-4D97-AF65-F5344CB8AC3E}">
        <p14:creationId xmlns:p14="http://schemas.microsoft.com/office/powerpoint/2010/main" val="33755197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Break - Printable">
    <p:bg>
      <p:bgPr>
        <a:blipFill dpi="0" rotWithShape="1">
          <a:blip>
            <a:lum/>
            <a:extLst>
              <a:ext uri="{96DAC541-7B7A-43D3-8B79-37D633B846F1}">
                <asvg:svgBlip xmlns:asvg="http://schemas.microsoft.com/office/drawing/2016/SVG/main" r:embed="rId2"/>
              </a:ext>
            </a:extLst>
          </a:blip>
          <a:srcRect/>
          <a:stretch>
            <a:fillRect/>
          </a:stretch>
        </a:blipFill>
        <a:effectLst/>
      </p:bgPr>
    </p:bg>
    <p:spTree>
      <p:nvGrpSpPr>
        <p:cNvPr id="1" name=""/>
        <p:cNvGrpSpPr/>
        <p:nvPr/>
      </p:nvGrpSpPr>
      <p:grpSpPr>
        <a:xfrm>
          <a:off x="0" y="0"/>
          <a:ext cx="0" cy="0"/>
          <a:chOff x="0" y="0"/>
          <a:chExt cx="0" cy="0"/>
        </a:xfrm>
      </p:grpSpPr>
      <p:sp>
        <p:nvSpPr>
          <p:cNvPr id="23" name="Title Placeholder 1">
            <a:extLst>
              <a:ext uri="{FF2B5EF4-FFF2-40B4-BE49-F238E27FC236}">
                <a16:creationId xmlns:a16="http://schemas.microsoft.com/office/drawing/2014/main" id="{F2974844-19DE-454E-8098-3A96553F863C}"/>
              </a:ext>
            </a:extLst>
          </p:cNvPr>
          <p:cNvSpPr>
            <a:spLocks noGrp="1"/>
          </p:cNvSpPr>
          <p:nvPr>
            <p:ph type="title" hasCustomPrompt="1"/>
          </p:nvPr>
        </p:nvSpPr>
        <p:spPr>
          <a:xfrm>
            <a:off x="800100" y="2615992"/>
            <a:ext cx="10553700" cy="1213729"/>
          </a:xfrm>
          <a:prstGeom prst="rect">
            <a:avLst/>
          </a:prstGeom>
        </p:spPr>
        <p:txBody>
          <a:bodyPr vert="horz" lIns="0" tIns="45720" rIns="91440" bIns="45720" rtlCol="0" anchor="t">
            <a:normAutofit/>
          </a:bodyPr>
          <a:lstStyle>
            <a:lvl1pPr>
              <a:defRPr>
                <a:solidFill>
                  <a:srgbClr val="8C1515"/>
                </a:solidFill>
              </a:defRPr>
            </a:lvl1pPr>
          </a:lstStyle>
          <a:p>
            <a:r>
              <a:rPr lang="en-US" dirty="0"/>
              <a:t>Click to edit Section Title</a:t>
            </a:r>
          </a:p>
        </p:txBody>
      </p:sp>
      <p:cxnSp>
        <p:nvCxnSpPr>
          <p:cNvPr id="24" name="Straight Connector 23">
            <a:extLst>
              <a:ext uri="{FF2B5EF4-FFF2-40B4-BE49-F238E27FC236}">
                <a16:creationId xmlns:a16="http://schemas.microsoft.com/office/drawing/2014/main" id="{481E5EE6-63F9-5048-909D-64194E342317}"/>
              </a:ext>
            </a:extLst>
          </p:cNvPr>
          <p:cNvCxnSpPr>
            <a:cxnSpLocks/>
          </p:cNvCxnSpPr>
          <p:nvPr userDrawn="1"/>
        </p:nvCxnSpPr>
        <p:spPr>
          <a:xfrm>
            <a:off x="800100" y="2522007"/>
            <a:ext cx="10553700"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
        <p:nvSpPr>
          <p:cNvPr id="25" name="Text Placeholder 17">
            <a:extLst>
              <a:ext uri="{FF2B5EF4-FFF2-40B4-BE49-F238E27FC236}">
                <a16:creationId xmlns:a16="http://schemas.microsoft.com/office/drawing/2014/main" id="{480D6C41-EAB5-5C44-84B5-42A1F749D9C4}"/>
              </a:ext>
            </a:extLst>
          </p:cNvPr>
          <p:cNvSpPr>
            <a:spLocks noGrp="1"/>
          </p:cNvSpPr>
          <p:nvPr>
            <p:ph type="body" sz="quarter" idx="10" hasCustomPrompt="1"/>
          </p:nvPr>
        </p:nvSpPr>
        <p:spPr>
          <a:xfrm>
            <a:off x="800100" y="1273091"/>
            <a:ext cx="1460711" cy="1243012"/>
          </a:xfrm>
        </p:spPr>
        <p:txBody>
          <a:bodyPr anchor="b">
            <a:normAutofit/>
          </a:bodyPr>
          <a:lstStyle>
            <a:lvl1pPr>
              <a:defRPr sz="6000">
                <a:solidFill>
                  <a:schemeClr val="tx1">
                    <a:lumMod val="75000"/>
                    <a:lumOff val="25000"/>
                  </a:schemeClr>
                </a:solidFill>
              </a:defRPr>
            </a:lvl1pPr>
          </a:lstStyle>
          <a:p>
            <a:pPr lvl="0"/>
            <a:r>
              <a:rPr lang="en-US" dirty="0"/>
              <a:t>1</a:t>
            </a:r>
          </a:p>
        </p:txBody>
      </p:sp>
      <p:sp>
        <p:nvSpPr>
          <p:cNvPr id="8" name="Rectangle 7">
            <a:extLst>
              <a:ext uri="{FF2B5EF4-FFF2-40B4-BE49-F238E27FC236}">
                <a16:creationId xmlns:a16="http://schemas.microsoft.com/office/drawing/2014/main" id="{A03A7A72-794E-0647-AE60-3B31B0A1D037}"/>
              </a:ext>
            </a:extLst>
          </p:cNvPr>
          <p:cNvSpPr/>
          <p:nvPr userDrawn="1"/>
        </p:nvSpPr>
        <p:spPr>
          <a:xfrm>
            <a:off x="0" y="-13960"/>
            <a:ext cx="12192000" cy="211532"/>
          </a:xfrm>
          <a:prstGeom prst="rect">
            <a:avLst/>
          </a:prstGeom>
          <a:solidFill>
            <a:srgbClr val="D4D1D1">
              <a:alpha val="2498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4">
            <a:extLst>
              <a:ext uri="{FF2B5EF4-FFF2-40B4-BE49-F238E27FC236}">
                <a16:creationId xmlns:a16="http://schemas.microsoft.com/office/drawing/2014/main" id="{A970BDE4-8E2B-624F-A4CB-8953401A8768}"/>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dirty="0"/>
          </a:p>
        </p:txBody>
      </p:sp>
    </p:spTree>
    <p:extLst>
      <p:ext uri="{BB962C8B-B14F-4D97-AF65-F5344CB8AC3E}">
        <p14:creationId xmlns:p14="http://schemas.microsoft.com/office/powerpoint/2010/main" val="25148673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Slide - 1 Column">
    <p:bg>
      <p:bgPr>
        <a:solidFill>
          <a:schemeClr val="bg1"/>
        </a:solidFill>
        <a:effectLst/>
      </p:bgPr>
    </p:bg>
    <p:spTree>
      <p:nvGrpSpPr>
        <p:cNvPr id="1" name=""/>
        <p:cNvGrpSpPr/>
        <p:nvPr/>
      </p:nvGrpSpPr>
      <p:grpSpPr>
        <a:xfrm>
          <a:off x="0" y="0"/>
          <a:ext cx="0" cy="0"/>
          <a:chOff x="0" y="0"/>
          <a:chExt cx="0" cy="0"/>
        </a:xfrm>
      </p:grpSpPr>
      <p:sp>
        <p:nvSpPr>
          <p:cNvPr id="10" name="Text Placeholder 10">
            <a:extLst>
              <a:ext uri="{FF2B5EF4-FFF2-40B4-BE49-F238E27FC236}">
                <a16:creationId xmlns:a16="http://schemas.microsoft.com/office/drawing/2014/main" id="{C344577E-F773-6C4C-AE60-FB719D99A48A}"/>
              </a:ext>
            </a:extLst>
          </p:cNvPr>
          <p:cNvSpPr>
            <a:spLocks noGrp="1"/>
          </p:cNvSpPr>
          <p:nvPr>
            <p:ph type="body" sz="quarter" idx="13" hasCustomPrompt="1"/>
          </p:nvPr>
        </p:nvSpPr>
        <p:spPr>
          <a:xfrm>
            <a:off x="800100" y="1110216"/>
            <a:ext cx="10553700"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Click to edit Subtitle style</a:t>
            </a:r>
          </a:p>
        </p:txBody>
      </p:sp>
      <p:sp>
        <p:nvSpPr>
          <p:cNvPr id="11" name="Title Placeholder 1">
            <a:extLst>
              <a:ext uri="{FF2B5EF4-FFF2-40B4-BE49-F238E27FC236}">
                <a16:creationId xmlns:a16="http://schemas.microsoft.com/office/drawing/2014/main" id="{7C9BA041-A961-B54B-BD07-995D6718F7EB}"/>
              </a:ext>
            </a:extLst>
          </p:cNvPr>
          <p:cNvSpPr>
            <a:spLocks noGrp="1"/>
          </p:cNvSpPr>
          <p:nvPr>
            <p:ph type="title" hasCustomPrompt="1"/>
          </p:nvPr>
        </p:nvSpPr>
        <p:spPr>
          <a:xfrm>
            <a:off x="800100" y="266701"/>
            <a:ext cx="10553700" cy="632152"/>
          </a:xfrm>
          <a:prstGeom prst="rect">
            <a:avLst/>
          </a:prstGeom>
        </p:spPr>
        <p:txBody>
          <a:bodyPr vert="horz" lIns="0" tIns="45720" rIns="91440" bIns="45720" rtlCol="0" anchor="b">
            <a:normAutofit/>
          </a:bodyPr>
          <a:lstStyle>
            <a:lvl1pPr>
              <a:defRPr sz="3200"/>
            </a:lvl1pPr>
          </a:lstStyle>
          <a:p>
            <a:r>
              <a:rPr lang="en-US" dirty="0"/>
              <a:t>Click to edit title style</a:t>
            </a:r>
          </a:p>
        </p:txBody>
      </p:sp>
      <p:cxnSp>
        <p:nvCxnSpPr>
          <p:cNvPr id="14" name="Straight Connector 13">
            <a:extLst>
              <a:ext uri="{FF2B5EF4-FFF2-40B4-BE49-F238E27FC236}">
                <a16:creationId xmlns:a16="http://schemas.microsoft.com/office/drawing/2014/main" id="{C8389983-A0A6-C548-B38F-3D123AFC7D3D}"/>
              </a:ext>
            </a:extLst>
          </p:cNvPr>
          <p:cNvCxnSpPr>
            <a:cxnSpLocks/>
          </p:cNvCxnSpPr>
          <p:nvPr userDrawn="1"/>
        </p:nvCxnSpPr>
        <p:spPr>
          <a:xfrm>
            <a:off x="800100" y="927135"/>
            <a:ext cx="10553700"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25BB537D-0377-5545-B569-90793CDE1EC6}"/>
              </a:ext>
            </a:extLst>
          </p:cNvPr>
          <p:cNvSpPr>
            <a:spLocks noGrp="1"/>
          </p:cNvSpPr>
          <p:nvPr>
            <p:ph type="body" sz="quarter" idx="16"/>
          </p:nvPr>
        </p:nvSpPr>
        <p:spPr>
          <a:xfrm>
            <a:off x="800100" y="1605068"/>
            <a:ext cx="10553700" cy="4452832"/>
          </a:xfrm>
        </p:spPr>
        <p:txBody>
          <a:bodyPr/>
          <a:lstStyle>
            <a:lvl1pPr>
              <a:lnSpc>
                <a:spcPct val="120000"/>
              </a:lnSpc>
              <a:defRPr>
                <a:solidFill>
                  <a:schemeClr val="tx1">
                    <a:lumMod val="75000"/>
                    <a:lumOff val="25000"/>
                  </a:schemeClr>
                </a:solidFill>
              </a:defRPr>
            </a:lvl1pPr>
            <a:lvl2pPr>
              <a:lnSpc>
                <a:spcPct val="120000"/>
              </a:lnSpc>
              <a:defRPr>
                <a:solidFill>
                  <a:schemeClr val="tx1">
                    <a:lumMod val="75000"/>
                    <a:lumOff val="25000"/>
                  </a:schemeClr>
                </a:solidFill>
              </a:defRPr>
            </a:lvl2pPr>
            <a:lvl3pPr>
              <a:lnSpc>
                <a:spcPct val="120000"/>
              </a:lnSpc>
              <a:defRPr>
                <a:solidFill>
                  <a:schemeClr val="tx1">
                    <a:lumMod val="75000"/>
                    <a:lumOff val="25000"/>
                  </a:schemeClr>
                </a:solidFill>
              </a:defRPr>
            </a:lvl3pPr>
            <a:lvl4pPr>
              <a:lnSpc>
                <a:spcPct val="120000"/>
              </a:lnSpc>
              <a:defRPr>
                <a:solidFill>
                  <a:schemeClr val="tx1">
                    <a:lumMod val="75000"/>
                    <a:lumOff val="25000"/>
                  </a:schemeClr>
                </a:solidFill>
              </a:defRPr>
            </a:lvl4pPr>
            <a:lvl5pPr>
              <a:lnSpc>
                <a:spcPct val="120000"/>
              </a:lnSpc>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2">
            <a:extLst>
              <a:ext uri="{FF2B5EF4-FFF2-40B4-BE49-F238E27FC236}">
                <a16:creationId xmlns:a16="http://schemas.microsoft.com/office/drawing/2014/main" id="{07D5798C-8E10-C74E-AF93-6DB41CB88422}"/>
              </a:ext>
            </a:extLst>
          </p:cNvPr>
          <p:cNvSpPr>
            <a:spLocks noGrp="1"/>
          </p:cNvSpPr>
          <p:nvPr>
            <p:ph type="ftr" sz="quarter" idx="3"/>
          </p:nvPr>
        </p:nvSpPr>
        <p:spPr>
          <a:xfrm>
            <a:off x="1634490" y="6282824"/>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dirty="0"/>
              <a:t>SECTION TITLE AND/OR DEPARTMENT</a:t>
            </a:r>
          </a:p>
        </p:txBody>
      </p:sp>
      <p:sp>
        <p:nvSpPr>
          <p:cNvPr id="9" name="Slide Number Placeholder 4">
            <a:extLst>
              <a:ext uri="{FF2B5EF4-FFF2-40B4-BE49-F238E27FC236}">
                <a16:creationId xmlns:a16="http://schemas.microsoft.com/office/drawing/2014/main" id="{DFBC5010-DCB3-A04E-8966-BD99F4CA7913}"/>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dirty="0"/>
          </a:p>
        </p:txBody>
      </p:sp>
    </p:spTree>
    <p:extLst>
      <p:ext uri="{BB962C8B-B14F-4D97-AF65-F5344CB8AC3E}">
        <p14:creationId xmlns:p14="http://schemas.microsoft.com/office/powerpoint/2010/main" val="2298602630"/>
      </p:ext>
    </p:extLst>
  </p:cSld>
  <p:clrMapOvr>
    <a:masterClrMapping/>
  </p:clrMapOvr>
  <p:extLst>
    <p:ext uri="{DCECCB84-F9BA-43D5-87BE-67443E8EF086}">
      <p15:sldGuideLst xmlns:p15="http://schemas.microsoft.com/office/powerpoint/2012/main">
        <p15:guide id="1" orient="horz" pos="4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Slide - 2 Column">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05D77D-02D2-0A4A-B662-340A279B3024}"/>
              </a:ext>
            </a:extLst>
          </p:cNvPr>
          <p:cNvSpPr>
            <a:spLocks noGrp="1"/>
          </p:cNvSpPr>
          <p:nvPr>
            <p:ph type="body" sz="quarter" idx="18"/>
          </p:nvPr>
        </p:nvSpPr>
        <p:spPr>
          <a:xfrm>
            <a:off x="800100" y="1602938"/>
            <a:ext cx="5157788" cy="445496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Text Placeholder 2">
            <a:extLst>
              <a:ext uri="{FF2B5EF4-FFF2-40B4-BE49-F238E27FC236}">
                <a16:creationId xmlns:a16="http://schemas.microsoft.com/office/drawing/2014/main" id="{58831074-BFE8-E940-B6D2-40437D955E70}"/>
              </a:ext>
            </a:extLst>
          </p:cNvPr>
          <p:cNvSpPr>
            <a:spLocks noGrp="1"/>
          </p:cNvSpPr>
          <p:nvPr>
            <p:ph type="body" sz="quarter" idx="19"/>
          </p:nvPr>
        </p:nvSpPr>
        <p:spPr>
          <a:xfrm>
            <a:off x="6229939" y="1602938"/>
            <a:ext cx="5157788" cy="4454951"/>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10">
            <a:extLst>
              <a:ext uri="{FF2B5EF4-FFF2-40B4-BE49-F238E27FC236}">
                <a16:creationId xmlns:a16="http://schemas.microsoft.com/office/drawing/2014/main" id="{38C6F662-BE8D-574E-9039-3649A47F3602}"/>
              </a:ext>
            </a:extLst>
          </p:cNvPr>
          <p:cNvSpPr>
            <a:spLocks noGrp="1"/>
          </p:cNvSpPr>
          <p:nvPr>
            <p:ph type="body" sz="quarter" idx="13" hasCustomPrompt="1"/>
          </p:nvPr>
        </p:nvSpPr>
        <p:spPr>
          <a:xfrm>
            <a:off x="794904" y="1107621"/>
            <a:ext cx="5164831"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Click to edit Subtitle style</a:t>
            </a:r>
          </a:p>
        </p:txBody>
      </p:sp>
      <p:sp>
        <p:nvSpPr>
          <p:cNvPr id="21" name="Text Placeholder 10">
            <a:extLst>
              <a:ext uri="{FF2B5EF4-FFF2-40B4-BE49-F238E27FC236}">
                <a16:creationId xmlns:a16="http://schemas.microsoft.com/office/drawing/2014/main" id="{77B1BD67-B703-304C-B5D8-8E503921F41C}"/>
              </a:ext>
            </a:extLst>
          </p:cNvPr>
          <p:cNvSpPr>
            <a:spLocks noGrp="1"/>
          </p:cNvSpPr>
          <p:nvPr>
            <p:ph type="body" sz="quarter" idx="16" hasCustomPrompt="1"/>
          </p:nvPr>
        </p:nvSpPr>
        <p:spPr>
          <a:xfrm>
            <a:off x="6234170" y="1107621"/>
            <a:ext cx="5162925"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Click to edit Subtitle style</a:t>
            </a:r>
          </a:p>
        </p:txBody>
      </p:sp>
      <p:sp>
        <p:nvSpPr>
          <p:cNvPr id="12" name="Title Placeholder 1">
            <a:extLst>
              <a:ext uri="{FF2B5EF4-FFF2-40B4-BE49-F238E27FC236}">
                <a16:creationId xmlns:a16="http://schemas.microsoft.com/office/drawing/2014/main" id="{D946FC1E-D9A3-3742-A732-A38CF0B81B69}"/>
              </a:ext>
            </a:extLst>
          </p:cNvPr>
          <p:cNvSpPr>
            <a:spLocks noGrp="1"/>
          </p:cNvSpPr>
          <p:nvPr>
            <p:ph type="title" hasCustomPrompt="1"/>
          </p:nvPr>
        </p:nvSpPr>
        <p:spPr>
          <a:xfrm>
            <a:off x="800099" y="266701"/>
            <a:ext cx="10596995" cy="632152"/>
          </a:xfrm>
          <a:prstGeom prst="rect">
            <a:avLst/>
          </a:prstGeom>
        </p:spPr>
        <p:txBody>
          <a:bodyPr vert="horz" lIns="0" tIns="45720" rIns="91440" bIns="45720" rtlCol="0" anchor="b">
            <a:normAutofit/>
          </a:bodyPr>
          <a:lstStyle>
            <a:lvl1pPr>
              <a:defRPr sz="3200"/>
            </a:lvl1pPr>
          </a:lstStyle>
          <a:p>
            <a:r>
              <a:rPr lang="en-US" dirty="0"/>
              <a:t>Click to edit title style</a:t>
            </a:r>
          </a:p>
        </p:txBody>
      </p:sp>
      <p:cxnSp>
        <p:nvCxnSpPr>
          <p:cNvPr id="13" name="Straight Connector 12">
            <a:extLst>
              <a:ext uri="{FF2B5EF4-FFF2-40B4-BE49-F238E27FC236}">
                <a16:creationId xmlns:a16="http://schemas.microsoft.com/office/drawing/2014/main" id="{5496BBAF-C975-F54C-A45C-3A099A01DC59}"/>
              </a:ext>
            </a:extLst>
          </p:cNvPr>
          <p:cNvCxnSpPr>
            <a:cxnSpLocks/>
          </p:cNvCxnSpPr>
          <p:nvPr userDrawn="1"/>
        </p:nvCxnSpPr>
        <p:spPr>
          <a:xfrm>
            <a:off x="800100" y="927135"/>
            <a:ext cx="10553700"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
        <p:nvSpPr>
          <p:cNvPr id="9" name="Footer Placeholder 2">
            <a:extLst>
              <a:ext uri="{FF2B5EF4-FFF2-40B4-BE49-F238E27FC236}">
                <a16:creationId xmlns:a16="http://schemas.microsoft.com/office/drawing/2014/main" id="{59BAECB2-1BD6-F541-B86F-086745C04434}"/>
              </a:ext>
            </a:extLst>
          </p:cNvPr>
          <p:cNvSpPr>
            <a:spLocks noGrp="1"/>
          </p:cNvSpPr>
          <p:nvPr>
            <p:ph type="ftr" sz="quarter" idx="3"/>
          </p:nvPr>
        </p:nvSpPr>
        <p:spPr>
          <a:xfrm>
            <a:off x="1634490" y="6282824"/>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dirty="0"/>
              <a:t>SECTION TITLE AND/OR DEPARTMENT</a:t>
            </a:r>
          </a:p>
        </p:txBody>
      </p:sp>
      <p:sp>
        <p:nvSpPr>
          <p:cNvPr id="14" name="Slide Number Placeholder 4">
            <a:extLst>
              <a:ext uri="{FF2B5EF4-FFF2-40B4-BE49-F238E27FC236}">
                <a16:creationId xmlns:a16="http://schemas.microsoft.com/office/drawing/2014/main" id="{6D04B276-E79E-D643-8B65-21EAF4564A50}"/>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dirty="0"/>
          </a:p>
        </p:txBody>
      </p:sp>
    </p:spTree>
    <p:extLst>
      <p:ext uri="{BB962C8B-B14F-4D97-AF65-F5344CB8AC3E}">
        <p14:creationId xmlns:p14="http://schemas.microsoft.com/office/powerpoint/2010/main" val="1360160401"/>
      </p:ext>
    </p:extLst>
  </p:cSld>
  <p:clrMapOvr>
    <a:masterClrMapping/>
  </p:clrMapOvr>
  <p:extLst>
    <p:ext uri="{DCECCB84-F9BA-43D5-87BE-67443E8EF086}">
      <p15:sldGuideLst xmlns:p15="http://schemas.microsoft.com/office/powerpoint/2012/main">
        <p15:guide id="1" pos="7176">
          <p15:clr>
            <a:srgbClr val="FBAE40"/>
          </p15:clr>
        </p15:guide>
        <p15:guide id="2" orient="horz" pos="888">
          <p15:clr>
            <a:srgbClr val="FBAE40"/>
          </p15:clr>
        </p15:guide>
        <p15:guide id="3" orient="horz" pos="381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hoto Slide - One Image">
    <p:bg>
      <p:bgPr>
        <a:solidFill>
          <a:schemeClr val="bg1"/>
        </a:solidFill>
        <a:effectLst/>
      </p:bgPr>
    </p:bg>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540163D6-781A-724D-8FD5-B6254B8285EF}"/>
              </a:ext>
            </a:extLst>
          </p:cNvPr>
          <p:cNvSpPr>
            <a:spLocks noGrp="1"/>
          </p:cNvSpPr>
          <p:nvPr>
            <p:ph type="pic" idx="1"/>
          </p:nvPr>
        </p:nvSpPr>
        <p:spPr>
          <a:xfrm>
            <a:off x="800100" y="1107621"/>
            <a:ext cx="6929879" cy="4950264"/>
          </a:xfrm>
          <a:no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9" name="Text Placeholder 10">
            <a:extLst>
              <a:ext uri="{FF2B5EF4-FFF2-40B4-BE49-F238E27FC236}">
                <a16:creationId xmlns:a16="http://schemas.microsoft.com/office/drawing/2014/main" id="{D7304A26-5011-724E-8C96-DFA08D60CFCA}"/>
              </a:ext>
            </a:extLst>
          </p:cNvPr>
          <p:cNvSpPr>
            <a:spLocks noGrp="1"/>
          </p:cNvSpPr>
          <p:nvPr>
            <p:ph type="body" sz="quarter" idx="13" hasCustomPrompt="1"/>
          </p:nvPr>
        </p:nvSpPr>
        <p:spPr>
          <a:xfrm>
            <a:off x="7980362" y="1107621"/>
            <a:ext cx="3373438"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Click to edit Subtitle style</a:t>
            </a:r>
          </a:p>
        </p:txBody>
      </p:sp>
      <p:sp>
        <p:nvSpPr>
          <p:cNvPr id="22" name="Text Placeholder 21">
            <a:extLst>
              <a:ext uri="{FF2B5EF4-FFF2-40B4-BE49-F238E27FC236}">
                <a16:creationId xmlns:a16="http://schemas.microsoft.com/office/drawing/2014/main" id="{DA0C1017-97FA-6D48-9A0D-090E555BB0D3}"/>
              </a:ext>
            </a:extLst>
          </p:cNvPr>
          <p:cNvSpPr>
            <a:spLocks noGrp="1"/>
          </p:cNvSpPr>
          <p:nvPr>
            <p:ph type="body" sz="quarter" idx="18"/>
          </p:nvPr>
        </p:nvSpPr>
        <p:spPr>
          <a:xfrm>
            <a:off x="7980363" y="1602470"/>
            <a:ext cx="3373437" cy="4455415"/>
          </a:xfrm>
        </p:spPr>
        <p:txBody>
          <a:bodyPr/>
          <a:lstStyle>
            <a:lvl1pPr>
              <a:defRPr sz="14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p:txBody>
      </p:sp>
      <p:sp>
        <p:nvSpPr>
          <p:cNvPr id="8" name="Footer Placeholder 2">
            <a:extLst>
              <a:ext uri="{FF2B5EF4-FFF2-40B4-BE49-F238E27FC236}">
                <a16:creationId xmlns:a16="http://schemas.microsoft.com/office/drawing/2014/main" id="{56ED1B33-7460-3149-A78A-7698175DDCD9}"/>
              </a:ext>
            </a:extLst>
          </p:cNvPr>
          <p:cNvSpPr>
            <a:spLocks noGrp="1"/>
          </p:cNvSpPr>
          <p:nvPr>
            <p:ph type="ftr" sz="quarter" idx="3"/>
          </p:nvPr>
        </p:nvSpPr>
        <p:spPr>
          <a:xfrm>
            <a:off x="1634490" y="6282824"/>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dirty="0"/>
              <a:t>SECTION TITLE AND/OR DEPARTMENT</a:t>
            </a:r>
          </a:p>
        </p:txBody>
      </p:sp>
      <p:sp>
        <p:nvSpPr>
          <p:cNvPr id="10" name="Slide Number Placeholder 4">
            <a:extLst>
              <a:ext uri="{FF2B5EF4-FFF2-40B4-BE49-F238E27FC236}">
                <a16:creationId xmlns:a16="http://schemas.microsoft.com/office/drawing/2014/main" id="{4A5F029E-3019-A841-8F95-BDEC2121B480}"/>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dirty="0"/>
          </a:p>
        </p:txBody>
      </p:sp>
      <p:sp>
        <p:nvSpPr>
          <p:cNvPr id="18" name="Title Placeholder 1">
            <a:extLst>
              <a:ext uri="{FF2B5EF4-FFF2-40B4-BE49-F238E27FC236}">
                <a16:creationId xmlns:a16="http://schemas.microsoft.com/office/drawing/2014/main" id="{84919F97-4951-B143-AC5E-0B468673D1D2}"/>
              </a:ext>
            </a:extLst>
          </p:cNvPr>
          <p:cNvSpPr>
            <a:spLocks noGrp="1"/>
          </p:cNvSpPr>
          <p:nvPr>
            <p:ph type="title" hasCustomPrompt="1"/>
          </p:nvPr>
        </p:nvSpPr>
        <p:spPr>
          <a:xfrm>
            <a:off x="800099" y="266701"/>
            <a:ext cx="10596995" cy="632152"/>
          </a:xfrm>
          <a:prstGeom prst="rect">
            <a:avLst/>
          </a:prstGeom>
        </p:spPr>
        <p:txBody>
          <a:bodyPr vert="horz" lIns="0" tIns="45720" rIns="91440" bIns="45720" rtlCol="0" anchor="b">
            <a:normAutofit/>
          </a:bodyPr>
          <a:lstStyle>
            <a:lvl1pPr>
              <a:defRPr sz="3200"/>
            </a:lvl1pPr>
          </a:lstStyle>
          <a:p>
            <a:r>
              <a:rPr lang="en-US" dirty="0"/>
              <a:t>Click to edit title style</a:t>
            </a:r>
          </a:p>
        </p:txBody>
      </p:sp>
      <p:cxnSp>
        <p:nvCxnSpPr>
          <p:cNvPr id="20" name="Straight Connector 19">
            <a:extLst>
              <a:ext uri="{FF2B5EF4-FFF2-40B4-BE49-F238E27FC236}">
                <a16:creationId xmlns:a16="http://schemas.microsoft.com/office/drawing/2014/main" id="{5128D1B1-345A-8D4A-BEEE-A61D73DC57E2}"/>
              </a:ext>
            </a:extLst>
          </p:cNvPr>
          <p:cNvCxnSpPr>
            <a:cxnSpLocks/>
          </p:cNvCxnSpPr>
          <p:nvPr userDrawn="1"/>
        </p:nvCxnSpPr>
        <p:spPr>
          <a:xfrm>
            <a:off x="800100" y="927135"/>
            <a:ext cx="10553700"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97106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 Slide - 2 Images">
    <p:bg>
      <p:bgPr>
        <a:solidFill>
          <a:schemeClr val="bg1"/>
        </a:solid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7B69DD78-AB21-8741-ACA7-AABC6E30C27E}"/>
              </a:ext>
            </a:extLst>
          </p:cNvPr>
          <p:cNvSpPr>
            <a:spLocks noGrp="1"/>
          </p:cNvSpPr>
          <p:nvPr>
            <p:ph type="pic" idx="1"/>
          </p:nvPr>
        </p:nvSpPr>
        <p:spPr>
          <a:xfrm>
            <a:off x="800100" y="1107622"/>
            <a:ext cx="5143050" cy="3190048"/>
          </a:xfrm>
          <a:no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9" name="Picture Placeholder 2">
            <a:extLst>
              <a:ext uri="{FF2B5EF4-FFF2-40B4-BE49-F238E27FC236}">
                <a16:creationId xmlns:a16="http://schemas.microsoft.com/office/drawing/2014/main" id="{9282E36C-003D-C146-8F50-BAC426D28156}"/>
              </a:ext>
            </a:extLst>
          </p:cNvPr>
          <p:cNvSpPr>
            <a:spLocks noGrp="1"/>
          </p:cNvSpPr>
          <p:nvPr>
            <p:ph type="pic" idx="12"/>
          </p:nvPr>
        </p:nvSpPr>
        <p:spPr>
          <a:xfrm>
            <a:off x="6229939" y="1107620"/>
            <a:ext cx="5123861" cy="3190049"/>
          </a:xfrm>
          <a:no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3" name="Text Placeholder 2">
            <a:extLst>
              <a:ext uri="{FF2B5EF4-FFF2-40B4-BE49-F238E27FC236}">
                <a16:creationId xmlns:a16="http://schemas.microsoft.com/office/drawing/2014/main" id="{C87B58ED-6D9B-DC46-8A83-DC202AB3DEFF}"/>
              </a:ext>
            </a:extLst>
          </p:cNvPr>
          <p:cNvSpPr>
            <a:spLocks noGrp="1"/>
          </p:cNvSpPr>
          <p:nvPr>
            <p:ph type="body" sz="quarter" idx="13" hasCustomPrompt="1"/>
          </p:nvPr>
        </p:nvSpPr>
        <p:spPr>
          <a:xfrm>
            <a:off x="800100" y="4955452"/>
            <a:ext cx="5143050" cy="1102433"/>
          </a:xfrm>
        </p:spPr>
        <p:txBody>
          <a:bodyPr/>
          <a:lstStyle>
            <a:lvl1pPr>
              <a:defRPr sz="1400">
                <a:solidFill>
                  <a:schemeClr val="tx1">
                    <a:lumMod val="75000"/>
                    <a:lumOff val="25000"/>
                  </a:schemeClr>
                </a:solidFill>
              </a:defRPr>
            </a:lvl1pPr>
          </a:lstStyle>
          <a:p>
            <a:pPr lvl="0"/>
            <a:r>
              <a:rPr lang="en-US" dirty="0"/>
              <a:t>Click to edit text style</a:t>
            </a:r>
          </a:p>
        </p:txBody>
      </p:sp>
      <p:sp>
        <p:nvSpPr>
          <p:cNvPr id="21" name="Text Placeholder 10">
            <a:extLst>
              <a:ext uri="{FF2B5EF4-FFF2-40B4-BE49-F238E27FC236}">
                <a16:creationId xmlns:a16="http://schemas.microsoft.com/office/drawing/2014/main" id="{A9B038D1-16A3-5F4B-8682-B082506EFD71}"/>
              </a:ext>
            </a:extLst>
          </p:cNvPr>
          <p:cNvSpPr>
            <a:spLocks noGrp="1"/>
          </p:cNvSpPr>
          <p:nvPr>
            <p:ph type="body" sz="quarter" idx="15" hasCustomPrompt="1"/>
          </p:nvPr>
        </p:nvSpPr>
        <p:spPr>
          <a:xfrm>
            <a:off x="800100" y="4482939"/>
            <a:ext cx="5143050"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Click to edit Subtitle style</a:t>
            </a:r>
          </a:p>
        </p:txBody>
      </p:sp>
      <p:sp>
        <p:nvSpPr>
          <p:cNvPr id="26" name="Text Placeholder 2">
            <a:extLst>
              <a:ext uri="{FF2B5EF4-FFF2-40B4-BE49-F238E27FC236}">
                <a16:creationId xmlns:a16="http://schemas.microsoft.com/office/drawing/2014/main" id="{A2372518-BEFC-5C4C-8BF4-241FFDBF093D}"/>
              </a:ext>
            </a:extLst>
          </p:cNvPr>
          <p:cNvSpPr>
            <a:spLocks noGrp="1"/>
          </p:cNvSpPr>
          <p:nvPr>
            <p:ph type="body" sz="quarter" idx="16" hasCustomPrompt="1"/>
          </p:nvPr>
        </p:nvSpPr>
        <p:spPr>
          <a:xfrm>
            <a:off x="6237422" y="4955452"/>
            <a:ext cx="5143050" cy="1102433"/>
          </a:xfrm>
        </p:spPr>
        <p:txBody>
          <a:bodyPr/>
          <a:lstStyle>
            <a:lvl1pPr>
              <a:defRPr sz="1400">
                <a:solidFill>
                  <a:schemeClr val="tx1">
                    <a:lumMod val="75000"/>
                    <a:lumOff val="25000"/>
                  </a:schemeClr>
                </a:solidFill>
              </a:defRPr>
            </a:lvl1pPr>
          </a:lstStyle>
          <a:p>
            <a:pPr lvl="0"/>
            <a:r>
              <a:rPr lang="en-US" dirty="0"/>
              <a:t>Click to edit text style</a:t>
            </a:r>
          </a:p>
        </p:txBody>
      </p:sp>
      <p:sp>
        <p:nvSpPr>
          <p:cNvPr id="27" name="Text Placeholder 10">
            <a:extLst>
              <a:ext uri="{FF2B5EF4-FFF2-40B4-BE49-F238E27FC236}">
                <a16:creationId xmlns:a16="http://schemas.microsoft.com/office/drawing/2014/main" id="{0D4ED423-5F65-2F45-8A11-89BCB42604AD}"/>
              </a:ext>
            </a:extLst>
          </p:cNvPr>
          <p:cNvSpPr>
            <a:spLocks noGrp="1"/>
          </p:cNvSpPr>
          <p:nvPr>
            <p:ph type="body" sz="quarter" idx="17" hasCustomPrompt="1"/>
          </p:nvPr>
        </p:nvSpPr>
        <p:spPr>
          <a:xfrm>
            <a:off x="6237422" y="4482939"/>
            <a:ext cx="5143050"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Click to edit Subtitle style</a:t>
            </a:r>
          </a:p>
        </p:txBody>
      </p:sp>
      <p:sp>
        <p:nvSpPr>
          <p:cNvPr id="11" name="Footer Placeholder 2">
            <a:extLst>
              <a:ext uri="{FF2B5EF4-FFF2-40B4-BE49-F238E27FC236}">
                <a16:creationId xmlns:a16="http://schemas.microsoft.com/office/drawing/2014/main" id="{3429DC23-9018-5646-8F2F-B0243491FBB6}"/>
              </a:ext>
            </a:extLst>
          </p:cNvPr>
          <p:cNvSpPr>
            <a:spLocks noGrp="1"/>
          </p:cNvSpPr>
          <p:nvPr>
            <p:ph type="ftr" sz="quarter" idx="3"/>
          </p:nvPr>
        </p:nvSpPr>
        <p:spPr>
          <a:xfrm>
            <a:off x="1634490" y="6282824"/>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dirty="0"/>
              <a:t>SECTION TITLE AND/OR DEPARTMENT</a:t>
            </a:r>
          </a:p>
        </p:txBody>
      </p:sp>
      <p:sp>
        <p:nvSpPr>
          <p:cNvPr id="12" name="Slide Number Placeholder 4">
            <a:extLst>
              <a:ext uri="{FF2B5EF4-FFF2-40B4-BE49-F238E27FC236}">
                <a16:creationId xmlns:a16="http://schemas.microsoft.com/office/drawing/2014/main" id="{0212FE08-C85D-224F-8EA5-16D16B6E5295}"/>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dirty="0"/>
          </a:p>
        </p:txBody>
      </p:sp>
      <p:sp>
        <p:nvSpPr>
          <p:cNvPr id="13" name="Title Placeholder 1">
            <a:extLst>
              <a:ext uri="{FF2B5EF4-FFF2-40B4-BE49-F238E27FC236}">
                <a16:creationId xmlns:a16="http://schemas.microsoft.com/office/drawing/2014/main" id="{AC849444-48F2-2746-8403-370D87487B5F}"/>
              </a:ext>
            </a:extLst>
          </p:cNvPr>
          <p:cNvSpPr>
            <a:spLocks noGrp="1"/>
          </p:cNvSpPr>
          <p:nvPr>
            <p:ph type="title" hasCustomPrompt="1"/>
          </p:nvPr>
        </p:nvSpPr>
        <p:spPr>
          <a:xfrm>
            <a:off x="800099" y="266701"/>
            <a:ext cx="10596995" cy="632152"/>
          </a:xfrm>
          <a:prstGeom prst="rect">
            <a:avLst/>
          </a:prstGeom>
        </p:spPr>
        <p:txBody>
          <a:bodyPr vert="horz" lIns="0" tIns="45720" rIns="91440" bIns="45720" rtlCol="0" anchor="b">
            <a:normAutofit/>
          </a:bodyPr>
          <a:lstStyle>
            <a:lvl1pPr>
              <a:defRPr sz="3200"/>
            </a:lvl1pPr>
          </a:lstStyle>
          <a:p>
            <a:r>
              <a:rPr lang="en-US" dirty="0"/>
              <a:t>Click to edit title style</a:t>
            </a:r>
          </a:p>
        </p:txBody>
      </p:sp>
      <p:cxnSp>
        <p:nvCxnSpPr>
          <p:cNvPr id="14" name="Straight Connector 13">
            <a:extLst>
              <a:ext uri="{FF2B5EF4-FFF2-40B4-BE49-F238E27FC236}">
                <a16:creationId xmlns:a16="http://schemas.microsoft.com/office/drawing/2014/main" id="{0378B2F5-6546-8245-AC5E-2CFAE1D82CEC}"/>
              </a:ext>
            </a:extLst>
          </p:cNvPr>
          <p:cNvCxnSpPr>
            <a:cxnSpLocks/>
          </p:cNvCxnSpPr>
          <p:nvPr userDrawn="1"/>
        </p:nvCxnSpPr>
        <p:spPr>
          <a:xfrm>
            <a:off x="800100" y="927135"/>
            <a:ext cx="10553700"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1085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Slide - 3 Columns">
    <p:bg>
      <p:bgPr>
        <a:solidFill>
          <a:schemeClr val="bg1"/>
        </a:solid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D5F7B1B4-B6FD-7D4E-ADAA-028C49AC3664}"/>
              </a:ext>
            </a:extLst>
          </p:cNvPr>
          <p:cNvSpPr>
            <a:spLocks noGrp="1"/>
          </p:cNvSpPr>
          <p:nvPr>
            <p:ph idx="14"/>
          </p:nvPr>
        </p:nvSpPr>
        <p:spPr>
          <a:xfrm>
            <a:off x="800100" y="1107622"/>
            <a:ext cx="3367810" cy="2814641"/>
          </a:xfrm>
          <a:solidFill>
            <a:schemeClr val="bg1"/>
          </a:solidFill>
        </p:spPr>
        <p:txBody>
          <a:bodyPr/>
          <a:lstStyle>
            <a:lvl1pPr>
              <a:defRPr sz="1600">
                <a:solidFill>
                  <a:srgbClr val="544948"/>
                </a:solidFill>
                <a:latin typeface="Lato" panose="020F0502020204030203" pitchFamily="34" charset="77"/>
              </a:defRPr>
            </a:lvl1pPr>
            <a:lvl2pPr>
              <a:defRPr sz="1600">
                <a:latin typeface="Lato" panose="020F0502020204030203" pitchFamily="34" charset="77"/>
              </a:defRPr>
            </a:lvl2pPr>
            <a:lvl3pPr>
              <a:defRPr sz="1600">
                <a:latin typeface="Lato" panose="020F0502020204030203" pitchFamily="34" charset="77"/>
              </a:defRPr>
            </a:lvl3pPr>
            <a:lvl4pPr>
              <a:defRPr sz="1600">
                <a:latin typeface="Lato" panose="020F0502020204030203" pitchFamily="34" charset="77"/>
              </a:defRPr>
            </a:lvl4pPr>
            <a:lvl5pPr>
              <a:defRPr sz="1600">
                <a:latin typeface="Lato" panose="020F0502020204030203" pitchFamily="34" charset="77"/>
              </a:defRPr>
            </a:lvl5pPr>
            <a:lvl6pPr>
              <a:defRPr sz="2000"/>
            </a:lvl6pPr>
            <a:lvl7pPr>
              <a:defRPr sz="2000"/>
            </a:lvl7pPr>
            <a:lvl8pPr>
              <a:defRPr sz="2000"/>
            </a:lvl8pPr>
            <a:lvl9pPr>
              <a:defRPr sz="2000"/>
            </a:lvl9pPr>
          </a:lstStyle>
          <a:p>
            <a:pPr lvl="0"/>
            <a:r>
              <a:rPr lang="en-US"/>
              <a:t>Click to edit Master text styles</a:t>
            </a:r>
          </a:p>
        </p:txBody>
      </p:sp>
      <p:sp>
        <p:nvSpPr>
          <p:cNvPr id="7" name="Text Placeholder 2">
            <a:extLst>
              <a:ext uri="{FF2B5EF4-FFF2-40B4-BE49-F238E27FC236}">
                <a16:creationId xmlns:a16="http://schemas.microsoft.com/office/drawing/2014/main" id="{B900D276-A095-C04E-87EF-52D8AB07589E}"/>
              </a:ext>
            </a:extLst>
          </p:cNvPr>
          <p:cNvSpPr>
            <a:spLocks noGrp="1"/>
          </p:cNvSpPr>
          <p:nvPr>
            <p:ph type="body" sz="quarter" idx="13" hasCustomPrompt="1"/>
          </p:nvPr>
        </p:nvSpPr>
        <p:spPr>
          <a:xfrm>
            <a:off x="800099" y="4601585"/>
            <a:ext cx="3367810" cy="1456300"/>
          </a:xfrm>
        </p:spPr>
        <p:txBody>
          <a:bodyPr/>
          <a:lstStyle>
            <a:lvl1pPr>
              <a:defRPr sz="1400">
                <a:solidFill>
                  <a:schemeClr val="tx1">
                    <a:lumMod val="75000"/>
                    <a:lumOff val="25000"/>
                  </a:schemeClr>
                </a:solidFill>
              </a:defRPr>
            </a:lvl1pPr>
          </a:lstStyle>
          <a:p>
            <a:pPr lvl="0"/>
            <a:r>
              <a:rPr lang="en-US" dirty="0"/>
              <a:t>Click to edit text style</a:t>
            </a:r>
          </a:p>
        </p:txBody>
      </p:sp>
      <p:sp>
        <p:nvSpPr>
          <p:cNvPr id="21" name="Text Placeholder 10">
            <a:extLst>
              <a:ext uri="{FF2B5EF4-FFF2-40B4-BE49-F238E27FC236}">
                <a16:creationId xmlns:a16="http://schemas.microsoft.com/office/drawing/2014/main" id="{B8441375-8C84-C841-911D-88542B35A79F}"/>
              </a:ext>
            </a:extLst>
          </p:cNvPr>
          <p:cNvSpPr>
            <a:spLocks noGrp="1"/>
          </p:cNvSpPr>
          <p:nvPr>
            <p:ph type="body" sz="quarter" idx="19" hasCustomPrompt="1"/>
          </p:nvPr>
        </p:nvSpPr>
        <p:spPr>
          <a:xfrm>
            <a:off x="800099" y="4104388"/>
            <a:ext cx="3367810"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Click to edit Subtitle style</a:t>
            </a:r>
          </a:p>
        </p:txBody>
      </p:sp>
      <p:sp>
        <p:nvSpPr>
          <p:cNvPr id="31" name="Content Placeholder 2">
            <a:extLst>
              <a:ext uri="{FF2B5EF4-FFF2-40B4-BE49-F238E27FC236}">
                <a16:creationId xmlns:a16="http://schemas.microsoft.com/office/drawing/2014/main" id="{1E5F7C37-B244-B142-A9A7-E1FAFB86BDB4}"/>
              </a:ext>
            </a:extLst>
          </p:cNvPr>
          <p:cNvSpPr>
            <a:spLocks noGrp="1"/>
          </p:cNvSpPr>
          <p:nvPr>
            <p:ph idx="20"/>
          </p:nvPr>
        </p:nvSpPr>
        <p:spPr>
          <a:xfrm>
            <a:off x="4412095" y="1107622"/>
            <a:ext cx="3367810" cy="2814641"/>
          </a:xfrm>
          <a:solidFill>
            <a:schemeClr val="bg1"/>
          </a:solidFill>
        </p:spPr>
        <p:txBody>
          <a:bodyPr/>
          <a:lstStyle>
            <a:lvl1pPr>
              <a:defRPr sz="1600">
                <a:solidFill>
                  <a:srgbClr val="544948"/>
                </a:solidFill>
                <a:latin typeface="Lato" panose="020F0502020204030203" pitchFamily="34" charset="77"/>
              </a:defRPr>
            </a:lvl1pPr>
            <a:lvl2pPr>
              <a:defRPr sz="1600">
                <a:latin typeface="Lato" panose="020F0502020204030203" pitchFamily="34" charset="77"/>
              </a:defRPr>
            </a:lvl2pPr>
            <a:lvl3pPr>
              <a:defRPr sz="1600">
                <a:latin typeface="Lato" panose="020F0502020204030203" pitchFamily="34" charset="77"/>
              </a:defRPr>
            </a:lvl3pPr>
            <a:lvl4pPr>
              <a:defRPr sz="1600">
                <a:latin typeface="Lato" panose="020F0502020204030203" pitchFamily="34" charset="77"/>
              </a:defRPr>
            </a:lvl4pPr>
            <a:lvl5pPr>
              <a:defRPr sz="1600">
                <a:latin typeface="Lato" panose="020F0502020204030203" pitchFamily="34" charset="77"/>
              </a:defRPr>
            </a:lvl5pPr>
            <a:lvl6pPr>
              <a:defRPr sz="2000"/>
            </a:lvl6pPr>
            <a:lvl7pPr>
              <a:defRPr sz="2000"/>
            </a:lvl7pPr>
            <a:lvl8pPr>
              <a:defRPr sz="2000"/>
            </a:lvl8pPr>
            <a:lvl9pPr>
              <a:defRPr sz="2000"/>
            </a:lvl9pPr>
          </a:lstStyle>
          <a:p>
            <a:pPr lvl="0"/>
            <a:r>
              <a:rPr lang="en-US"/>
              <a:t>Click to edit Master text styles</a:t>
            </a:r>
          </a:p>
        </p:txBody>
      </p:sp>
      <p:sp>
        <p:nvSpPr>
          <p:cNvPr id="32" name="Text Placeholder 2">
            <a:extLst>
              <a:ext uri="{FF2B5EF4-FFF2-40B4-BE49-F238E27FC236}">
                <a16:creationId xmlns:a16="http://schemas.microsoft.com/office/drawing/2014/main" id="{BB74CA02-6ACC-C34A-93C2-F1C4FBF691FB}"/>
              </a:ext>
            </a:extLst>
          </p:cNvPr>
          <p:cNvSpPr>
            <a:spLocks noGrp="1"/>
          </p:cNvSpPr>
          <p:nvPr>
            <p:ph type="body" sz="quarter" idx="21" hasCustomPrompt="1"/>
          </p:nvPr>
        </p:nvSpPr>
        <p:spPr>
          <a:xfrm>
            <a:off x="4412094" y="4601585"/>
            <a:ext cx="3367810" cy="1456300"/>
          </a:xfrm>
        </p:spPr>
        <p:txBody>
          <a:bodyPr/>
          <a:lstStyle>
            <a:lvl1pPr>
              <a:defRPr sz="1400">
                <a:solidFill>
                  <a:schemeClr val="tx1">
                    <a:lumMod val="75000"/>
                    <a:lumOff val="25000"/>
                  </a:schemeClr>
                </a:solidFill>
              </a:defRPr>
            </a:lvl1pPr>
          </a:lstStyle>
          <a:p>
            <a:pPr lvl="0"/>
            <a:r>
              <a:rPr lang="en-US" dirty="0"/>
              <a:t>Click to edit text style</a:t>
            </a:r>
          </a:p>
        </p:txBody>
      </p:sp>
      <p:sp>
        <p:nvSpPr>
          <p:cNvPr id="33" name="Text Placeholder 10">
            <a:extLst>
              <a:ext uri="{FF2B5EF4-FFF2-40B4-BE49-F238E27FC236}">
                <a16:creationId xmlns:a16="http://schemas.microsoft.com/office/drawing/2014/main" id="{F5CB8DA2-2802-6844-8B57-D6BA2C9B5B70}"/>
              </a:ext>
            </a:extLst>
          </p:cNvPr>
          <p:cNvSpPr>
            <a:spLocks noGrp="1"/>
          </p:cNvSpPr>
          <p:nvPr>
            <p:ph type="body" sz="quarter" idx="22" hasCustomPrompt="1"/>
          </p:nvPr>
        </p:nvSpPr>
        <p:spPr>
          <a:xfrm>
            <a:off x="4412094" y="4104388"/>
            <a:ext cx="3367810"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Click to edit Subtitle style</a:t>
            </a:r>
          </a:p>
        </p:txBody>
      </p:sp>
      <p:sp>
        <p:nvSpPr>
          <p:cNvPr id="34" name="Content Placeholder 2">
            <a:extLst>
              <a:ext uri="{FF2B5EF4-FFF2-40B4-BE49-F238E27FC236}">
                <a16:creationId xmlns:a16="http://schemas.microsoft.com/office/drawing/2014/main" id="{BDC9F240-04D8-D943-A30D-C994E4F6D584}"/>
              </a:ext>
            </a:extLst>
          </p:cNvPr>
          <p:cNvSpPr>
            <a:spLocks noGrp="1"/>
          </p:cNvSpPr>
          <p:nvPr>
            <p:ph idx="23"/>
          </p:nvPr>
        </p:nvSpPr>
        <p:spPr>
          <a:xfrm>
            <a:off x="8003707" y="1107622"/>
            <a:ext cx="3367810" cy="2814641"/>
          </a:xfrm>
          <a:solidFill>
            <a:schemeClr val="bg1"/>
          </a:solidFill>
        </p:spPr>
        <p:txBody>
          <a:bodyPr/>
          <a:lstStyle>
            <a:lvl1pPr>
              <a:defRPr sz="1600">
                <a:solidFill>
                  <a:srgbClr val="544948"/>
                </a:solidFill>
                <a:latin typeface="Lato" panose="020F0502020204030203" pitchFamily="34" charset="77"/>
              </a:defRPr>
            </a:lvl1pPr>
            <a:lvl2pPr>
              <a:defRPr sz="1600">
                <a:latin typeface="Lato" panose="020F0502020204030203" pitchFamily="34" charset="77"/>
              </a:defRPr>
            </a:lvl2pPr>
            <a:lvl3pPr>
              <a:defRPr sz="1600">
                <a:latin typeface="Lato" panose="020F0502020204030203" pitchFamily="34" charset="77"/>
              </a:defRPr>
            </a:lvl3pPr>
            <a:lvl4pPr>
              <a:defRPr sz="1600">
                <a:latin typeface="Lato" panose="020F0502020204030203" pitchFamily="34" charset="77"/>
              </a:defRPr>
            </a:lvl4pPr>
            <a:lvl5pPr>
              <a:defRPr sz="1600">
                <a:latin typeface="Lato" panose="020F0502020204030203" pitchFamily="34" charset="77"/>
              </a:defRPr>
            </a:lvl5pPr>
            <a:lvl6pPr>
              <a:defRPr sz="2000"/>
            </a:lvl6pPr>
            <a:lvl7pPr>
              <a:defRPr sz="2000"/>
            </a:lvl7pPr>
            <a:lvl8pPr>
              <a:defRPr sz="2000"/>
            </a:lvl8pPr>
            <a:lvl9pPr>
              <a:defRPr sz="2000"/>
            </a:lvl9pPr>
          </a:lstStyle>
          <a:p>
            <a:pPr lvl="0"/>
            <a:r>
              <a:rPr lang="en-US"/>
              <a:t>Click to edit Master text styles</a:t>
            </a:r>
          </a:p>
        </p:txBody>
      </p:sp>
      <p:sp>
        <p:nvSpPr>
          <p:cNvPr id="35" name="Text Placeholder 2">
            <a:extLst>
              <a:ext uri="{FF2B5EF4-FFF2-40B4-BE49-F238E27FC236}">
                <a16:creationId xmlns:a16="http://schemas.microsoft.com/office/drawing/2014/main" id="{DB7BAAD2-9EFA-544C-A721-31CB8385573B}"/>
              </a:ext>
            </a:extLst>
          </p:cNvPr>
          <p:cNvSpPr>
            <a:spLocks noGrp="1"/>
          </p:cNvSpPr>
          <p:nvPr>
            <p:ph type="body" sz="quarter" idx="24" hasCustomPrompt="1"/>
          </p:nvPr>
        </p:nvSpPr>
        <p:spPr>
          <a:xfrm>
            <a:off x="8003706" y="4601585"/>
            <a:ext cx="3367810" cy="1456300"/>
          </a:xfrm>
        </p:spPr>
        <p:txBody>
          <a:bodyPr/>
          <a:lstStyle>
            <a:lvl1pPr>
              <a:defRPr sz="1400">
                <a:solidFill>
                  <a:schemeClr val="tx1">
                    <a:lumMod val="75000"/>
                    <a:lumOff val="25000"/>
                  </a:schemeClr>
                </a:solidFill>
              </a:defRPr>
            </a:lvl1pPr>
          </a:lstStyle>
          <a:p>
            <a:pPr lvl="0"/>
            <a:r>
              <a:rPr lang="en-US" dirty="0"/>
              <a:t>Click to edit text style</a:t>
            </a:r>
          </a:p>
        </p:txBody>
      </p:sp>
      <p:sp>
        <p:nvSpPr>
          <p:cNvPr id="36" name="Text Placeholder 10">
            <a:extLst>
              <a:ext uri="{FF2B5EF4-FFF2-40B4-BE49-F238E27FC236}">
                <a16:creationId xmlns:a16="http://schemas.microsoft.com/office/drawing/2014/main" id="{416148D1-6829-5046-B19C-F0DDDE27D466}"/>
              </a:ext>
            </a:extLst>
          </p:cNvPr>
          <p:cNvSpPr>
            <a:spLocks noGrp="1"/>
          </p:cNvSpPr>
          <p:nvPr>
            <p:ph type="body" sz="quarter" idx="25" hasCustomPrompt="1"/>
          </p:nvPr>
        </p:nvSpPr>
        <p:spPr>
          <a:xfrm>
            <a:off x="8003706" y="4104388"/>
            <a:ext cx="3367810" cy="398482"/>
          </a:xfrm>
        </p:spPr>
        <p:txBody>
          <a:bodyPr/>
          <a:lstStyle>
            <a:lvl1pPr>
              <a:defRPr sz="2000">
                <a:solidFill>
                  <a:srgbClr val="B83A4B"/>
                </a:solidFill>
                <a:latin typeface="Lato" panose="020F0502020204030203" pitchFamily="34" charset="77"/>
              </a:defRPr>
            </a:lvl1pPr>
            <a:lvl2pPr>
              <a:defRPr sz="2000">
                <a:latin typeface="Lato" panose="020F0502020204030203" pitchFamily="34" charset="77"/>
              </a:defRPr>
            </a:lvl2pPr>
          </a:lstStyle>
          <a:p>
            <a:pPr lvl="0"/>
            <a:r>
              <a:rPr lang="en-US" dirty="0"/>
              <a:t>Click to edit Subtitle style</a:t>
            </a:r>
          </a:p>
        </p:txBody>
      </p:sp>
      <p:sp>
        <p:nvSpPr>
          <p:cNvPr id="14" name="Footer Placeholder 2">
            <a:extLst>
              <a:ext uri="{FF2B5EF4-FFF2-40B4-BE49-F238E27FC236}">
                <a16:creationId xmlns:a16="http://schemas.microsoft.com/office/drawing/2014/main" id="{A690AB61-2B56-084E-A578-D98682139D16}"/>
              </a:ext>
            </a:extLst>
          </p:cNvPr>
          <p:cNvSpPr>
            <a:spLocks noGrp="1"/>
          </p:cNvSpPr>
          <p:nvPr>
            <p:ph type="ftr" sz="quarter" idx="3"/>
          </p:nvPr>
        </p:nvSpPr>
        <p:spPr>
          <a:xfrm>
            <a:off x="1634490" y="6282824"/>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dirty="0"/>
              <a:t>SECTION TITLE AND/OR DEPARTMENT</a:t>
            </a:r>
          </a:p>
        </p:txBody>
      </p:sp>
      <p:sp>
        <p:nvSpPr>
          <p:cNvPr id="15" name="Slide Number Placeholder 4">
            <a:extLst>
              <a:ext uri="{FF2B5EF4-FFF2-40B4-BE49-F238E27FC236}">
                <a16:creationId xmlns:a16="http://schemas.microsoft.com/office/drawing/2014/main" id="{2512D667-1F4D-4C45-A1D6-9FCC308BAF91}"/>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dirty="0"/>
          </a:p>
        </p:txBody>
      </p:sp>
      <p:sp>
        <p:nvSpPr>
          <p:cNvPr id="16" name="Title Placeholder 1">
            <a:extLst>
              <a:ext uri="{FF2B5EF4-FFF2-40B4-BE49-F238E27FC236}">
                <a16:creationId xmlns:a16="http://schemas.microsoft.com/office/drawing/2014/main" id="{F521415C-0030-704F-A772-071A6A0B4448}"/>
              </a:ext>
            </a:extLst>
          </p:cNvPr>
          <p:cNvSpPr>
            <a:spLocks noGrp="1"/>
          </p:cNvSpPr>
          <p:nvPr>
            <p:ph type="title" hasCustomPrompt="1"/>
          </p:nvPr>
        </p:nvSpPr>
        <p:spPr>
          <a:xfrm>
            <a:off x="800099" y="266701"/>
            <a:ext cx="10596995" cy="632152"/>
          </a:xfrm>
          <a:prstGeom prst="rect">
            <a:avLst/>
          </a:prstGeom>
        </p:spPr>
        <p:txBody>
          <a:bodyPr vert="horz" lIns="0" tIns="45720" rIns="91440" bIns="45720" rtlCol="0" anchor="b">
            <a:normAutofit/>
          </a:bodyPr>
          <a:lstStyle>
            <a:lvl1pPr>
              <a:defRPr sz="3200"/>
            </a:lvl1pPr>
          </a:lstStyle>
          <a:p>
            <a:r>
              <a:rPr lang="en-US" dirty="0"/>
              <a:t>Click to edit title style</a:t>
            </a:r>
          </a:p>
        </p:txBody>
      </p:sp>
      <p:cxnSp>
        <p:nvCxnSpPr>
          <p:cNvPr id="17" name="Straight Connector 16">
            <a:extLst>
              <a:ext uri="{FF2B5EF4-FFF2-40B4-BE49-F238E27FC236}">
                <a16:creationId xmlns:a16="http://schemas.microsoft.com/office/drawing/2014/main" id="{ABFDB84D-5A88-B346-8D06-F67B3F5DBC5C}"/>
              </a:ext>
            </a:extLst>
          </p:cNvPr>
          <p:cNvCxnSpPr>
            <a:cxnSpLocks/>
          </p:cNvCxnSpPr>
          <p:nvPr userDrawn="1"/>
        </p:nvCxnSpPr>
        <p:spPr>
          <a:xfrm>
            <a:off x="800100" y="927135"/>
            <a:ext cx="10553700" cy="0"/>
          </a:xfrm>
          <a:prstGeom prst="line">
            <a:avLst/>
          </a:prstGeom>
          <a:ln w="9525">
            <a:solidFill>
              <a:srgbClr val="8C151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9781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16.svg"/><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D01802-AD12-A14F-B8F8-0BBD77EB8027}"/>
              </a:ext>
            </a:extLst>
          </p:cNvPr>
          <p:cNvSpPr>
            <a:spLocks noGrp="1"/>
          </p:cNvSpPr>
          <p:nvPr>
            <p:ph type="title"/>
          </p:nvPr>
        </p:nvSpPr>
        <p:spPr>
          <a:xfrm>
            <a:off x="800100" y="636586"/>
            <a:ext cx="10553700" cy="1074519"/>
          </a:xfrm>
          <a:prstGeom prst="rect">
            <a:avLst/>
          </a:prstGeom>
        </p:spPr>
        <p:txBody>
          <a:bodyPr vert="horz" lIns="0" tIns="45720" rIns="91440" bIns="45720" rtlCol="0" anchor="b">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DCDFEB2-9325-5E46-8613-F4E89B140699}"/>
              </a:ext>
            </a:extLst>
          </p:cNvPr>
          <p:cNvSpPr>
            <a:spLocks noGrp="1"/>
          </p:cNvSpPr>
          <p:nvPr>
            <p:ph type="body" idx="1"/>
          </p:nvPr>
        </p:nvSpPr>
        <p:spPr>
          <a:xfrm>
            <a:off x="800100" y="1998482"/>
            <a:ext cx="10553700" cy="3996966"/>
          </a:xfrm>
          <a:prstGeom prst="rect">
            <a:avLst/>
          </a:prstGeom>
        </p:spPr>
        <p:txBody>
          <a:bodyPr vert="horz" lIns="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sz="1400" dirty="0">
              <a:solidFill>
                <a:srgbClr val="544948"/>
              </a:solidFill>
              <a:latin typeface="Lato" panose="020F0502020204030203" pitchFamily="34" charset="77"/>
            </a:endParaRPr>
          </a:p>
        </p:txBody>
      </p:sp>
    </p:spTree>
    <p:extLst>
      <p:ext uri="{BB962C8B-B14F-4D97-AF65-F5344CB8AC3E}">
        <p14:creationId xmlns:p14="http://schemas.microsoft.com/office/powerpoint/2010/main" val="38657744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800" kern="1200">
          <a:solidFill>
            <a:srgbClr val="8C1515"/>
          </a:solidFill>
          <a:latin typeface="Lato" panose="020F0502020204030203" pitchFamily="34" charset="77"/>
          <a:ea typeface="+mj-ea"/>
          <a:cs typeface="+mj-cs"/>
        </a:defRPr>
      </a:lvl1pPr>
    </p:titleStyle>
    <p:bodyStyle>
      <a:lvl1pPr marL="0" marR="0" indent="0" algn="l" defTabSz="914400" rtl="0" eaLnBrk="1" latinLnBrk="0" hangingPunct="1">
        <a:lnSpc>
          <a:spcPct val="100000"/>
        </a:lnSpc>
        <a:spcBef>
          <a:spcPts val="500"/>
        </a:spcBef>
        <a:spcAft>
          <a:spcPts val="0"/>
        </a:spcAft>
        <a:buFontTx/>
        <a:buNone/>
        <a:defRPr sz="1600" kern="1200">
          <a:solidFill>
            <a:schemeClr val="tx1">
              <a:lumMod val="75000"/>
              <a:lumOff val="25000"/>
            </a:schemeClr>
          </a:solidFill>
          <a:latin typeface="Lato" panose="020F0502020204030203" pitchFamily="34" charset="77"/>
          <a:ea typeface="+mn-ea"/>
          <a:cs typeface="+mn-cs"/>
        </a:defRPr>
      </a:lvl1pPr>
      <a:lvl2pPr marL="457200" marR="0" indent="-168275" algn="l" defTabSz="914400" rtl="0" eaLnBrk="1" latinLnBrk="0" hangingPunct="1">
        <a:lnSpc>
          <a:spcPct val="100000"/>
        </a:lnSpc>
        <a:spcBef>
          <a:spcPts val="500"/>
        </a:spcBef>
        <a:spcAft>
          <a:spcPts val="0"/>
        </a:spcAft>
        <a:buClr>
          <a:srgbClr val="B83A4B"/>
        </a:buClr>
        <a:buSzPct val="112000"/>
        <a:buFont typeface="Arial" panose="020B0604020202020204" pitchFamily="34" charset="0"/>
        <a:buChar char="•"/>
        <a:tabLst/>
        <a:defRPr sz="1600" kern="1200">
          <a:solidFill>
            <a:schemeClr val="tx1">
              <a:lumMod val="75000"/>
              <a:lumOff val="25000"/>
            </a:schemeClr>
          </a:solidFill>
          <a:latin typeface="Lato" panose="020F0502020204030203" pitchFamily="34" charset="77"/>
          <a:ea typeface="+mn-ea"/>
          <a:cs typeface="+mn-cs"/>
        </a:defRPr>
      </a:lvl2pPr>
      <a:lvl3pPr marL="858838" marR="0" indent="-168275" algn="l" defTabSz="914400" rtl="0" eaLnBrk="1" latinLnBrk="0" hangingPunct="1">
        <a:lnSpc>
          <a:spcPct val="100000"/>
        </a:lnSpc>
        <a:spcBef>
          <a:spcPts val="500"/>
        </a:spcBef>
        <a:spcAft>
          <a:spcPts val="0"/>
        </a:spcAft>
        <a:buClr>
          <a:srgbClr val="B83A4B"/>
        </a:buClr>
        <a:buSzPct val="110000"/>
        <a:buFont typeface="Arial" panose="020B0604020202020204" pitchFamily="34" charset="0"/>
        <a:buChar char="•"/>
        <a:tabLst/>
        <a:defRPr sz="1600" kern="1200">
          <a:solidFill>
            <a:schemeClr val="tx1">
              <a:lumMod val="75000"/>
              <a:lumOff val="25000"/>
            </a:schemeClr>
          </a:solidFill>
          <a:latin typeface="Lato" panose="020F0502020204030203" pitchFamily="34" charset="77"/>
          <a:ea typeface="+mn-ea"/>
          <a:cs typeface="+mn-cs"/>
        </a:defRPr>
      </a:lvl3pPr>
      <a:lvl4pPr marL="1316038" indent="-168275" algn="l" defTabSz="914400" rtl="0" eaLnBrk="1" latinLnBrk="0" hangingPunct="1">
        <a:lnSpc>
          <a:spcPct val="100000"/>
        </a:lnSpc>
        <a:spcBef>
          <a:spcPts val="500"/>
        </a:spcBef>
        <a:buClr>
          <a:srgbClr val="B83A4B"/>
        </a:buClr>
        <a:buSzPct val="112000"/>
        <a:buFont typeface="Arial" panose="020B0604020202020204" pitchFamily="34" charset="0"/>
        <a:buChar char="•"/>
        <a:tabLst/>
        <a:defRPr sz="1400" kern="1200">
          <a:solidFill>
            <a:schemeClr val="tx1">
              <a:lumMod val="75000"/>
              <a:lumOff val="25000"/>
            </a:schemeClr>
          </a:solidFill>
          <a:latin typeface="Lato" panose="020F0502020204030203" pitchFamily="34" charset="77"/>
          <a:ea typeface="+mn-ea"/>
          <a:cs typeface="+mn-cs"/>
        </a:defRPr>
      </a:lvl4pPr>
      <a:lvl5pPr marL="1662113" indent="-168275" algn="l" defTabSz="914400" rtl="0" eaLnBrk="1" latinLnBrk="0" hangingPunct="1">
        <a:lnSpc>
          <a:spcPct val="100000"/>
        </a:lnSpc>
        <a:spcBef>
          <a:spcPts val="500"/>
        </a:spcBef>
        <a:buClr>
          <a:srgbClr val="B83A4B"/>
        </a:buClr>
        <a:buSzPct val="112000"/>
        <a:buFont typeface="Arial" panose="020B0604020202020204" pitchFamily="34" charset="0"/>
        <a:buChar char="•"/>
        <a:tabLst/>
        <a:defRPr sz="1400" b="0" i="1" kern="1200">
          <a:solidFill>
            <a:schemeClr val="tx1">
              <a:lumMod val="75000"/>
              <a:lumOff val="25000"/>
            </a:schemeClr>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
          <p15:clr>
            <a:srgbClr val="F26B43"/>
          </p15:clr>
        </p15:guide>
        <p15:guide id="2" orient="horz" pos="408">
          <p15:clr>
            <a:srgbClr val="F26B43"/>
          </p15:clr>
        </p15:guide>
        <p15:guide id="3" orient="horz" pos="1104">
          <p15:clr>
            <a:srgbClr val="F26B43"/>
          </p15:clr>
        </p15:guide>
        <p15:guide id="4" orient="horz" pos="1464">
          <p15:clr>
            <a:srgbClr val="F26B43"/>
          </p15:clr>
        </p15:guide>
        <p15:guide id="5" pos="3840">
          <p15:clr>
            <a:srgbClr val="F26B43"/>
          </p15:clr>
        </p15:guide>
        <p15:guide id="6" pos="504">
          <p15:clr>
            <a:srgbClr val="F26B43"/>
          </p15:clr>
        </p15:guide>
        <p15:guide id="7" pos="7152">
          <p15:clr>
            <a:srgbClr val="F26B43"/>
          </p15:clr>
        </p15:guide>
        <p15:guide id="8" orient="horz" pos="3984">
          <p15:clr>
            <a:srgbClr val="F26B43"/>
          </p15:clr>
        </p15:guide>
        <p15:guide id="9" orient="horz" pos="4128">
          <p15:clr>
            <a:srgbClr val="F26B43"/>
          </p15:clr>
        </p15:guide>
        <p15:guide id="10" orient="horz" pos="3816">
          <p15:clr>
            <a:srgbClr val="F26B43"/>
          </p15:clr>
        </p15:guide>
        <p15:guide id="11" pos="4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2F486D22-965E-B74F-A14E-E7D480B7EB9B}"/>
              </a:ext>
            </a:extLst>
          </p:cNvPr>
          <p:cNvSpPr>
            <a:spLocks noGrp="1"/>
          </p:cNvSpPr>
          <p:nvPr>
            <p:ph type="title"/>
          </p:nvPr>
        </p:nvSpPr>
        <p:spPr>
          <a:xfrm>
            <a:off x="800100" y="636586"/>
            <a:ext cx="10553700" cy="1074519"/>
          </a:xfrm>
          <a:prstGeom prst="rect">
            <a:avLst/>
          </a:prstGeom>
        </p:spPr>
        <p:txBody>
          <a:bodyPr vert="horz" lIns="0" tIns="45720" rIns="91440" bIns="45720" rtlCol="0" anchor="b">
            <a:noAutofit/>
          </a:bodyPr>
          <a:lstStyle/>
          <a:p>
            <a:r>
              <a:rPr lang="en-US"/>
              <a:t>Click to edit Master title style</a:t>
            </a:r>
            <a:endParaRPr lang="en-US" dirty="0"/>
          </a:p>
        </p:txBody>
      </p:sp>
      <p:sp>
        <p:nvSpPr>
          <p:cNvPr id="7" name="Text Placeholder 2">
            <a:extLst>
              <a:ext uri="{FF2B5EF4-FFF2-40B4-BE49-F238E27FC236}">
                <a16:creationId xmlns:a16="http://schemas.microsoft.com/office/drawing/2014/main" id="{8E8ED4D0-A088-4E43-A643-82D02D9DCF09}"/>
              </a:ext>
            </a:extLst>
          </p:cNvPr>
          <p:cNvSpPr>
            <a:spLocks noGrp="1"/>
          </p:cNvSpPr>
          <p:nvPr>
            <p:ph type="body" idx="1"/>
          </p:nvPr>
        </p:nvSpPr>
        <p:spPr>
          <a:xfrm>
            <a:off x="800100" y="1998482"/>
            <a:ext cx="10553700" cy="3996966"/>
          </a:xfrm>
          <a:prstGeom prst="rect">
            <a:avLst/>
          </a:prstGeom>
        </p:spPr>
        <p:txBody>
          <a:bodyPr vert="horz" lIns="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sz="1400" dirty="0">
              <a:solidFill>
                <a:srgbClr val="544948"/>
              </a:solidFill>
              <a:latin typeface="Lato" panose="020F0502020204030203" pitchFamily="34" charset="77"/>
            </a:endParaRPr>
          </a:p>
        </p:txBody>
      </p:sp>
      <p:sp>
        <p:nvSpPr>
          <p:cNvPr id="3" name="Footer Placeholder 2">
            <a:extLst>
              <a:ext uri="{FF2B5EF4-FFF2-40B4-BE49-F238E27FC236}">
                <a16:creationId xmlns:a16="http://schemas.microsoft.com/office/drawing/2014/main" id="{A82980FA-0F2E-7148-B626-5BDBC85492BC}"/>
              </a:ext>
            </a:extLst>
          </p:cNvPr>
          <p:cNvSpPr>
            <a:spLocks noGrp="1"/>
          </p:cNvSpPr>
          <p:nvPr>
            <p:ph type="ftr" sz="quarter" idx="3"/>
          </p:nvPr>
        </p:nvSpPr>
        <p:spPr>
          <a:xfrm>
            <a:off x="1634490" y="6282824"/>
            <a:ext cx="5852160" cy="365125"/>
          </a:xfrm>
          <a:prstGeom prst="rect">
            <a:avLst/>
          </a:prstGeom>
        </p:spPr>
        <p:txBody>
          <a:bodyPr vert="horz" lIns="0" tIns="45720" rIns="91440" bIns="45720" rtlCol="0" anchor="ctr"/>
          <a:lstStyle>
            <a:lvl1pPr algn="l">
              <a:defRPr sz="1100">
                <a:solidFill>
                  <a:schemeClr val="tx1">
                    <a:lumMod val="75000"/>
                    <a:lumOff val="25000"/>
                  </a:schemeClr>
                </a:solidFill>
                <a:latin typeface="Lato" panose="020F0502020204030203" pitchFamily="34" charset="77"/>
              </a:defRPr>
            </a:lvl1pPr>
          </a:lstStyle>
          <a:p>
            <a:r>
              <a:rPr lang="en-US" dirty="0"/>
              <a:t>SECTION TITLE AND/OR DEPARTMENT</a:t>
            </a:r>
          </a:p>
        </p:txBody>
      </p:sp>
      <p:sp>
        <p:nvSpPr>
          <p:cNvPr id="5" name="Slide Number Placeholder 4">
            <a:extLst>
              <a:ext uri="{FF2B5EF4-FFF2-40B4-BE49-F238E27FC236}">
                <a16:creationId xmlns:a16="http://schemas.microsoft.com/office/drawing/2014/main" id="{B628C64E-5A0F-004B-AD71-844ED76B0075}"/>
              </a:ext>
            </a:extLst>
          </p:cNvPr>
          <p:cNvSpPr>
            <a:spLocks noGrp="1"/>
          </p:cNvSpPr>
          <p:nvPr>
            <p:ph type="sldNum" sz="quarter" idx="4"/>
          </p:nvPr>
        </p:nvSpPr>
        <p:spPr>
          <a:xfrm>
            <a:off x="8610600" y="6282824"/>
            <a:ext cx="2743200" cy="365125"/>
          </a:xfrm>
          <a:prstGeom prst="rect">
            <a:avLst/>
          </a:prstGeom>
        </p:spPr>
        <p:txBody>
          <a:bodyPr vert="horz" lIns="91440" tIns="45720" rIns="0" bIns="45720" rtlCol="0" anchor="ctr"/>
          <a:lstStyle>
            <a:lvl1pPr algn="r">
              <a:defRPr sz="1100">
                <a:solidFill>
                  <a:schemeClr val="tx1">
                    <a:lumMod val="75000"/>
                    <a:lumOff val="25000"/>
                  </a:schemeClr>
                </a:solidFill>
                <a:latin typeface="Lato" panose="020F0502020204030203" pitchFamily="34" charset="77"/>
              </a:defRPr>
            </a:lvl1pPr>
          </a:lstStyle>
          <a:p>
            <a:fld id="{52B60363-7E9F-BF4A-894A-A30319D3939A}" type="slidenum">
              <a:rPr lang="en-US" smtClean="0"/>
              <a:pPr/>
              <a:t>‹#›</a:t>
            </a:fld>
            <a:endParaRPr lang="en-US" dirty="0"/>
          </a:p>
        </p:txBody>
      </p:sp>
      <p:pic>
        <p:nvPicPr>
          <p:cNvPr id="10" name="Graphic 9">
            <a:extLst>
              <a:ext uri="{FF2B5EF4-FFF2-40B4-BE49-F238E27FC236}">
                <a16:creationId xmlns:a16="http://schemas.microsoft.com/office/drawing/2014/main" id="{E82EF3B1-B7F3-6A49-97F8-8CA00A6E0C16}"/>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788670" y="6361842"/>
            <a:ext cx="643152" cy="212519"/>
          </a:xfrm>
          <a:prstGeom prst="rect">
            <a:avLst/>
          </a:prstGeom>
        </p:spPr>
      </p:pic>
    </p:spTree>
    <p:extLst>
      <p:ext uri="{BB962C8B-B14F-4D97-AF65-F5344CB8AC3E}">
        <p14:creationId xmlns:p14="http://schemas.microsoft.com/office/powerpoint/2010/main" val="94380118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Lst>
  <p:hf hdr="0" dt="0"/>
  <p:txStyles>
    <p:titleStyle>
      <a:lvl1pPr algn="l" defTabSz="914400" rtl="0" eaLnBrk="1" latinLnBrk="0" hangingPunct="1">
        <a:lnSpc>
          <a:spcPct val="90000"/>
        </a:lnSpc>
        <a:spcBef>
          <a:spcPct val="0"/>
        </a:spcBef>
        <a:buNone/>
        <a:defRPr sz="3600" b="0" i="0" kern="1200">
          <a:solidFill>
            <a:srgbClr val="8C1515"/>
          </a:solidFill>
          <a:latin typeface="Lato" panose="020F0502020204030203" pitchFamily="34" charset="77"/>
          <a:ea typeface="+mj-ea"/>
          <a:cs typeface="+mj-cs"/>
        </a:defRPr>
      </a:lvl1pPr>
    </p:titleStyle>
    <p:bodyStyle>
      <a:lvl1pPr marL="0" indent="0" algn="l" defTabSz="914400" rtl="0" eaLnBrk="1" latinLnBrk="0" hangingPunct="1">
        <a:lnSpc>
          <a:spcPct val="120000"/>
        </a:lnSpc>
        <a:spcBef>
          <a:spcPts val="1000"/>
        </a:spcBef>
        <a:buClr>
          <a:srgbClr val="B83A4B"/>
        </a:buClr>
        <a:buFontTx/>
        <a:buNone/>
        <a:defRPr sz="1600" kern="1200">
          <a:solidFill>
            <a:schemeClr val="tx1"/>
          </a:solidFill>
          <a:latin typeface="Lato" panose="020F0502020204030203" pitchFamily="34" charset="77"/>
          <a:ea typeface="+mn-ea"/>
          <a:cs typeface="+mn-cs"/>
        </a:defRPr>
      </a:lvl1pPr>
      <a:lvl2pPr marL="466725" indent="-173038" algn="l" defTabSz="914400" rtl="0" eaLnBrk="1" latinLnBrk="0" hangingPunct="1">
        <a:lnSpc>
          <a:spcPct val="120000"/>
        </a:lnSpc>
        <a:spcBef>
          <a:spcPts val="500"/>
        </a:spcBef>
        <a:buClr>
          <a:srgbClr val="B83A4B"/>
        </a:buClr>
        <a:buSzPct val="112000"/>
        <a:buFont typeface="Arial" panose="020B0604020202020204" pitchFamily="34" charset="0"/>
        <a:buChar char="•"/>
        <a:tabLst/>
        <a:defRPr sz="1600" kern="1200">
          <a:solidFill>
            <a:schemeClr val="tx1"/>
          </a:solidFill>
          <a:latin typeface="Lato" panose="020F0502020204030203" pitchFamily="34" charset="77"/>
          <a:ea typeface="+mn-ea"/>
          <a:cs typeface="+mn-cs"/>
        </a:defRPr>
      </a:lvl2pPr>
      <a:lvl3pPr marL="863600" indent="-173038" algn="l" defTabSz="914400" rtl="0" eaLnBrk="1" latinLnBrk="0" hangingPunct="1">
        <a:lnSpc>
          <a:spcPct val="120000"/>
        </a:lnSpc>
        <a:spcBef>
          <a:spcPts val="500"/>
        </a:spcBef>
        <a:buClr>
          <a:srgbClr val="B83A4B"/>
        </a:buClr>
        <a:buSzPct val="110000"/>
        <a:buFont typeface="Arial" panose="020B0604020202020204" pitchFamily="34" charset="0"/>
        <a:buChar char="•"/>
        <a:tabLst/>
        <a:defRPr sz="1600" kern="1200">
          <a:solidFill>
            <a:schemeClr val="tx1"/>
          </a:solidFill>
          <a:latin typeface="Lato" panose="020F0502020204030203" pitchFamily="34" charset="77"/>
          <a:ea typeface="+mn-ea"/>
          <a:cs typeface="+mn-cs"/>
        </a:defRPr>
      </a:lvl3pPr>
      <a:lvl4pPr marL="1320800" indent="-173038" algn="l" defTabSz="914400" rtl="0" eaLnBrk="1" latinLnBrk="0" hangingPunct="1">
        <a:lnSpc>
          <a:spcPct val="120000"/>
        </a:lnSpc>
        <a:spcBef>
          <a:spcPts val="500"/>
        </a:spcBef>
        <a:buClr>
          <a:srgbClr val="B83A4B"/>
        </a:buClr>
        <a:buSzPct val="112000"/>
        <a:buFont typeface="Arial" panose="020B0604020202020204" pitchFamily="34" charset="0"/>
        <a:buChar char="•"/>
        <a:tabLst/>
        <a:defRPr sz="1400" kern="1200">
          <a:solidFill>
            <a:schemeClr val="tx1"/>
          </a:solidFill>
          <a:latin typeface="Lato" panose="020F0502020204030203" pitchFamily="34" charset="77"/>
          <a:ea typeface="+mn-ea"/>
          <a:cs typeface="+mn-cs"/>
        </a:defRPr>
      </a:lvl4pPr>
      <a:lvl5pPr marL="1665288" indent="-173038" algn="l" defTabSz="914400" rtl="0" eaLnBrk="1" latinLnBrk="0" hangingPunct="1">
        <a:lnSpc>
          <a:spcPct val="120000"/>
        </a:lnSpc>
        <a:spcBef>
          <a:spcPts val="500"/>
        </a:spcBef>
        <a:buClr>
          <a:srgbClr val="B83A4B"/>
        </a:buClr>
        <a:buSzPct val="112000"/>
        <a:buFont typeface="Arial" panose="020B0604020202020204" pitchFamily="34" charset="0"/>
        <a:buChar char="•"/>
        <a:tabLst/>
        <a:defRPr sz="1400" b="0" i="1"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hyperlink" Target="https://www.starvoy.com/test-measurement/new-waveshaper-instruments-for-the-u-and-super-c-bands.html" TargetMode="External"/><Relationship Id="rId2" Type="http://schemas.openxmlformats.org/officeDocument/2006/relationships/image" Target="../media/image22.png"/><Relationship Id="rId1" Type="http://schemas.openxmlformats.org/officeDocument/2006/relationships/slideLayout" Target="../slideLayouts/slideLayout26.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8E2207C-11B7-A50A-DFB2-BB9CC0817BAE}"/>
              </a:ext>
            </a:extLst>
          </p:cNvPr>
          <p:cNvSpPr>
            <a:spLocks noGrp="1"/>
          </p:cNvSpPr>
          <p:nvPr>
            <p:ph type="pic" sz="quarter" idx="14"/>
          </p:nvPr>
        </p:nvSpPr>
        <p:spPr/>
        <p:txBody>
          <a:bodyPr/>
          <a:lstStyle/>
          <a:p>
            <a:endParaRPr lang="en-US"/>
          </a:p>
        </p:txBody>
      </p:sp>
      <p:sp>
        <p:nvSpPr>
          <p:cNvPr id="4" name="Text Placeholder 3">
            <a:extLst>
              <a:ext uri="{FF2B5EF4-FFF2-40B4-BE49-F238E27FC236}">
                <a16:creationId xmlns:a16="http://schemas.microsoft.com/office/drawing/2014/main" id="{511DD3D9-DAD1-61C7-B1FB-ED40FD0F7E32}"/>
              </a:ext>
            </a:extLst>
          </p:cNvPr>
          <p:cNvSpPr>
            <a:spLocks noGrp="1"/>
          </p:cNvSpPr>
          <p:nvPr>
            <p:ph type="body" sz="quarter" idx="10"/>
          </p:nvPr>
        </p:nvSpPr>
        <p:spPr/>
        <p:txBody>
          <a:bodyPr/>
          <a:lstStyle/>
          <a:p>
            <a:r>
              <a:rPr lang="en-US" dirty="0"/>
              <a:t>Laser pulse shaping</a:t>
            </a:r>
          </a:p>
        </p:txBody>
      </p:sp>
      <p:sp>
        <p:nvSpPr>
          <p:cNvPr id="6" name="Text Placeholder 5">
            <a:extLst>
              <a:ext uri="{FF2B5EF4-FFF2-40B4-BE49-F238E27FC236}">
                <a16:creationId xmlns:a16="http://schemas.microsoft.com/office/drawing/2014/main" id="{44CEF778-5155-238F-4E8A-8C62702D62E6}"/>
              </a:ext>
            </a:extLst>
          </p:cNvPr>
          <p:cNvSpPr>
            <a:spLocks noGrp="1"/>
          </p:cNvSpPr>
          <p:nvPr>
            <p:ph type="body" sz="quarter" idx="12"/>
          </p:nvPr>
        </p:nvSpPr>
        <p:spPr/>
        <p:txBody>
          <a:bodyPr/>
          <a:lstStyle/>
          <a:p>
            <a:r>
              <a:rPr lang="en-US" dirty="0"/>
              <a:t>SLAC National Accelerator Laboratory</a:t>
            </a:r>
          </a:p>
          <a:p>
            <a:r>
              <a:rPr lang="en-US" dirty="0"/>
              <a:t>Donny Magana</a:t>
            </a:r>
          </a:p>
        </p:txBody>
      </p:sp>
      <p:sp>
        <p:nvSpPr>
          <p:cNvPr id="7" name="Text Placeholder 6">
            <a:extLst>
              <a:ext uri="{FF2B5EF4-FFF2-40B4-BE49-F238E27FC236}">
                <a16:creationId xmlns:a16="http://schemas.microsoft.com/office/drawing/2014/main" id="{0CB5337E-5640-AC83-CA38-BD8818D63A5B}"/>
              </a:ext>
            </a:extLst>
          </p:cNvPr>
          <p:cNvSpPr>
            <a:spLocks noGrp="1"/>
          </p:cNvSpPr>
          <p:nvPr>
            <p:ph type="body" sz="quarter" idx="13"/>
          </p:nvPr>
        </p:nvSpPr>
        <p:spPr>
          <a:xfrm>
            <a:off x="800099" y="4745592"/>
            <a:ext cx="7563493" cy="295275"/>
          </a:xfrm>
        </p:spPr>
        <p:txBody>
          <a:bodyPr/>
          <a:lstStyle/>
          <a:p>
            <a:r>
              <a:rPr lang="en-US" dirty="0"/>
              <a:t>09/14/2026</a:t>
            </a:r>
          </a:p>
        </p:txBody>
      </p:sp>
      <p:sp>
        <p:nvSpPr>
          <p:cNvPr id="9" name="Text Placeholder 8">
            <a:extLst>
              <a:ext uri="{FF2B5EF4-FFF2-40B4-BE49-F238E27FC236}">
                <a16:creationId xmlns:a16="http://schemas.microsoft.com/office/drawing/2014/main" id="{7786D474-0C22-C0B2-4A65-1FCD87C9D1C7}"/>
              </a:ext>
            </a:extLst>
          </p:cNvPr>
          <p:cNvSpPr>
            <a:spLocks noGrp="1"/>
          </p:cNvSpPr>
          <p:nvPr>
            <p:ph type="body" sz="quarter" idx="17"/>
          </p:nvPr>
        </p:nvSpPr>
        <p:spPr/>
        <p:txBody>
          <a:bodyPr/>
          <a:lstStyle/>
          <a:p>
            <a:endParaRPr lang="en-US"/>
          </a:p>
        </p:txBody>
      </p:sp>
      <p:sp>
        <p:nvSpPr>
          <p:cNvPr id="10" name="Text Placeholder 9">
            <a:extLst>
              <a:ext uri="{FF2B5EF4-FFF2-40B4-BE49-F238E27FC236}">
                <a16:creationId xmlns:a16="http://schemas.microsoft.com/office/drawing/2014/main" id="{394FAE02-2CA7-8A7D-900E-73CEF0327044}"/>
              </a:ext>
            </a:extLst>
          </p:cNvPr>
          <p:cNvSpPr>
            <a:spLocks noGrp="1"/>
          </p:cNvSpPr>
          <p:nvPr>
            <p:ph type="body" sz="quarter" idx="18"/>
          </p:nvPr>
        </p:nvSpPr>
        <p:spPr/>
        <p:txBody>
          <a:bodyPr/>
          <a:lstStyle/>
          <a:p>
            <a:endParaRPr lang="en-US"/>
          </a:p>
        </p:txBody>
      </p:sp>
    </p:spTree>
    <p:extLst>
      <p:ext uri="{BB962C8B-B14F-4D97-AF65-F5344CB8AC3E}">
        <p14:creationId xmlns:p14="http://schemas.microsoft.com/office/powerpoint/2010/main" val="1670369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1D47C5D-AEBF-4C22-F83D-7C6A56EC0413}"/>
              </a:ext>
            </a:extLst>
          </p:cNvPr>
          <p:cNvSpPr>
            <a:spLocks noGrp="1"/>
          </p:cNvSpPr>
          <p:nvPr>
            <p:ph type="title"/>
          </p:nvPr>
        </p:nvSpPr>
        <p:spPr/>
        <p:txBody>
          <a:bodyPr/>
          <a:lstStyle/>
          <a:p>
            <a:r>
              <a:rPr lang="en-US" dirty="0"/>
              <a:t>Motivation</a:t>
            </a:r>
          </a:p>
        </p:txBody>
      </p:sp>
      <p:sp>
        <p:nvSpPr>
          <p:cNvPr id="11" name="Text Placeholder 10">
            <a:extLst>
              <a:ext uri="{FF2B5EF4-FFF2-40B4-BE49-F238E27FC236}">
                <a16:creationId xmlns:a16="http://schemas.microsoft.com/office/drawing/2014/main" id="{5D8C305F-F0AF-E2E0-CB70-D8E0F4E976D1}"/>
              </a:ext>
            </a:extLst>
          </p:cNvPr>
          <p:cNvSpPr>
            <a:spLocks noGrp="1"/>
          </p:cNvSpPr>
          <p:nvPr>
            <p:ph type="body" sz="quarter" idx="16"/>
          </p:nvPr>
        </p:nvSpPr>
        <p:spPr/>
        <p:txBody>
          <a:bodyPr/>
          <a:lstStyle/>
          <a:p>
            <a:r>
              <a:rPr lang="en-US" sz="2000" b="1" dirty="0"/>
              <a:t>Flexible shaping architecture</a:t>
            </a:r>
            <a:r>
              <a:rPr lang="en-US" sz="2000" dirty="0"/>
              <a:t> — capable of synthesizing </a:t>
            </a:r>
            <a:r>
              <a:rPr lang="en-US" sz="2000" i="1" dirty="0"/>
              <a:t>arbitrary</a:t>
            </a:r>
            <a:r>
              <a:rPr lang="en-US" sz="2000" dirty="0"/>
              <a:t> temporal profiles (flat-top, ramped, ellipsoidal-approximation)</a:t>
            </a:r>
          </a:p>
          <a:p>
            <a:r>
              <a:rPr lang="en-US" sz="2000" b="1" dirty="0"/>
              <a:t>Fine, programmable control</a:t>
            </a:r>
            <a:r>
              <a:rPr lang="en-US" sz="2000" dirty="0"/>
              <a:t> — ability to finetune the pulse shape to pre-compensate for nonlinear distortion through SHG/FHG</a:t>
            </a:r>
          </a:p>
          <a:p>
            <a:r>
              <a:rPr lang="en-US" sz="2000" b="1" dirty="0"/>
              <a:t>Sufficient conversion efficiency</a:t>
            </a:r>
            <a:r>
              <a:rPr lang="en-US" sz="2000" dirty="0"/>
              <a:t> — end-to-end 1030 nm → 257.5 nm transformation delivers up to </a:t>
            </a:r>
            <a:r>
              <a:rPr lang="en-US" sz="2000" b="1" dirty="0"/>
              <a:t>100 </a:t>
            </a:r>
            <a:r>
              <a:rPr lang="en-US" sz="2000" b="1" dirty="0" err="1"/>
              <a:t>nJ</a:t>
            </a:r>
            <a:r>
              <a:rPr lang="en-US" sz="2000" b="1" dirty="0"/>
              <a:t> at the cathode</a:t>
            </a:r>
            <a:endParaRPr lang="en-US" sz="2000" dirty="0"/>
          </a:p>
        </p:txBody>
      </p:sp>
    </p:spTree>
    <p:extLst>
      <p:ext uri="{BB962C8B-B14F-4D97-AF65-F5344CB8AC3E}">
        <p14:creationId xmlns:p14="http://schemas.microsoft.com/office/powerpoint/2010/main" val="1015326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299F94-C3D0-72F2-2E05-6AF2FD200394}"/>
              </a:ext>
            </a:extLst>
          </p:cNvPr>
          <p:cNvSpPr>
            <a:spLocks noGrp="1"/>
          </p:cNvSpPr>
          <p:nvPr>
            <p:ph type="title"/>
          </p:nvPr>
        </p:nvSpPr>
        <p:spPr/>
        <p:txBody>
          <a:bodyPr/>
          <a:lstStyle/>
          <a:p>
            <a:r>
              <a:rPr lang="en-US" dirty="0"/>
              <a:t>Requirements and Specifications for the laser shape</a:t>
            </a:r>
          </a:p>
        </p:txBody>
      </p:sp>
      <p:sp>
        <p:nvSpPr>
          <p:cNvPr id="5" name="Footer Placeholder 4">
            <a:extLst>
              <a:ext uri="{FF2B5EF4-FFF2-40B4-BE49-F238E27FC236}">
                <a16:creationId xmlns:a16="http://schemas.microsoft.com/office/drawing/2014/main" id="{DE8539B2-4269-C27C-9977-9069B42EB7BA}"/>
              </a:ext>
            </a:extLst>
          </p:cNvPr>
          <p:cNvSpPr>
            <a:spLocks noGrp="1"/>
          </p:cNvSpPr>
          <p:nvPr>
            <p:ph type="ftr" sz="quarter" idx="3"/>
          </p:nvPr>
        </p:nvSpPr>
        <p:spPr/>
        <p:txBody>
          <a:bodyPr/>
          <a:lstStyle/>
          <a:p>
            <a:r>
              <a:rPr lang="en-US"/>
              <a:t>SECTION TITLE AND/OR DEPARTMENT</a:t>
            </a:r>
            <a:endParaRPr lang="en-US" dirty="0"/>
          </a:p>
        </p:txBody>
      </p:sp>
      <p:sp>
        <p:nvSpPr>
          <p:cNvPr id="6" name="Slide Number Placeholder 5">
            <a:extLst>
              <a:ext uri="{FF2B5EF4-FFF2-40B4-BE49-F238E27FC236}">
                <a16:creationId xmlns:a16="http://schemas.microsoft.com/office/drawing/2014/main" id="{F15EE508-24C7-3F7C-C43A-54F31A215C7B}"/>
              </a:ext>
            </a:extLst>
          </p:cNvPr>
          <p:cNvSpPr>
            <a:spLocks noGrp="1"/>
          </p:cNvSpPr>
          <p:nvPr>
            <p:ph type="sldNum" sz="quarter" idx="4"/>
          </p:nvPr>
        </p:nvSpPr>
        <p:spPr/>
        <p:txBody>
          <a:bodyPr/>
          <a:lstStyle/>
          <a:p>
            <a:fld id="{52B60363-7E9F-BF4A-894A-A30319D3939A}" type="slidenum">
              <a:rPr lang="en-US" smtClean="0"/>
              <a:pPr/>
              <a:t>3</a:t>
            </a:fld>
            <a:endParaRPr lang="en-US" dirty="0"/>
          </a:p>
        </p:txBody>
      </p:sp>
      <p:graphicFrame>
        <p:nvGraphicFramePr>
          <p:cNvPr id="7" name="Table 6">
            <a:extLst>
              <a:ext uri="{FF2B5EF4-FFF2-40B4-BE49-F238E27FC236}">
                <a16:creationId xmlns:a16="http://schemas.microsoft.com/office/drawing/2014/main" id="{87D08449-9A57-C835-B325-083E3D503012}"/>
              </a:ext>
            </a:extLst>
          </p:cNvPr>
          <p:cNvGraphicFramePr>
            <a:graphicFrameLocks noGrp="1"/>
          </p:cNvGraphicFramePr>
          <p:nvPr>
            <p:extLst>
              <p:ext uri="{D42A27DB-BD31-4B8C-83A1-F6EECF244321}">
                <p14:modId xmlns:p14="http://schemas.microsoft.com/office/powerpoint/2010/main" val="3767637799"/>
              </p:ext>
            </p:extLst>
          </p:nvPr>
        </p:nvGraphicFramePr>
        <p:xfrm>
          <a:off x="800100" y="1618191"/>
          <a:ext cx="6146764" cy="3200400"/>
        </p:xfrm>
        <a:graphic>
          <a:graphicData uri="http://schemas.openxmlformats.org/drawingml/2006/table">
            <a:tbl>
              <a:tblPr/>
              <a:tblGrid>
                <a:gridCol w="3073382">
                  <a:extLst>
                    <a:ext uri="{9D8B030D-6E8A-4147-A177-3AD203B41FA5}">
                      <a16:colId xmlns:a16="http://schemas.microsoft.com/office/drawing/2014/main" val="1904380851"/>
                    </a:ext>
                  </a:extLst>
                </a:gridCol>
                <a:gridCol w="3073382">
                  <a:extLst>
                    <a:ext uri="{9D8B030D-6E8A-4147-A177-3AD203B41FA5}">
                      <a16:colId xmlns:a16="http://schemas.microsoft.com/office/drawing/2014/main" val="3898439271"/>
                    </a:ext>
                  </a:extLst>
                </a:gridCol>
              </a:tblGrid>
              <a:tr h="0">
                <a:tc>
                  <a:txBody>
                    <a:bodyPr/>
                    <a:lstStyle/>
                    <a:p>
                      <a:pPr fontAlgn="b">
                        <a:buNone/>
                      </a:pPr>
                      <a:r>
                        <a:rPr lang="en-US" b="1" dirty="0">
                          <a:solidFill>
                            <a:srgbClr val="111827"/>
                          </a:solidFill>
                          <a:effectLst/>
                        </a:rPr>
                        <a:t>Requirement</a:t>
                      </a:r>
                    </a:p>
                  </a:txBody>
                  <a:tcPr anchor="b">
                    <a:lnL w="7620" cap="flat" cmpd="sng" algn="ctr">
                      <a:solidFill>
                        <a:srgbClr val="CDCDCD"/>
                      </a:solidFill>
                      <a:prstDash val="solid"/>
                      <a:round/>
                      <a:headEnd type="none" w="med" len="med"/>
                      <a:tailEnd type="none" w="med" len="med"/>
                    </a:lnL>
                    <a:lnR w="7620" cap="flat" cmpd="sng" algn="ctr">
                      <a:solidFill>
                        <a:srgbClr val="D1D5DB"/>
                      </a:solidFill>
                      <a:prstDash val="solid"/>
                      <a:round/>
                      <a:headEnd type="none" w="med" len="med"/>
                      <a:tailEnd type="none" w="med" len="med"/>
                    </a:lnR>
                    <a:lnT w="7620" cap="flat" cmpd="sng" algn="ctr">
                      <a:solidFill>
                        <a:srgbClr val="CDCDCD"/>
                      </a:solidFill>
                      <a:prstDash val="solid"/>
                      <a:round/>
                      <a:headEnd type="none" w="med" len="med"/>
                      <a:tailEnd type="none" w="med" len="med"/>
                    </a:lnT>
                    <a:lnB w="12700" cap="flat" cmpd="sng" algn="ctr">
                      <a:solidFill>
                        <a:srgbClr val="CDCDCD"/>
                      </a:solidFill>
                      <a:prstDash val="solid"/>
                      <a:round/>
                      <a:headEnd type="none" w="med" len="med"/>
                      <a:tailEnd type="none" w="med" len="med"/>
                    </a:lnB>
                    <a:solidFill>
                      <a:srgbClr val="ECECEC"/>
                    </a:solidFill>
                  </a:tcPr>
                </a:tc>
                <a:tc>
                  <a:txBody>
                    <a:bodyPr/>
                    <a:lstStyle/>
                    <a:p>
                      <a:pPr fontAlgn="b">
                        <a:buNone/>
                      </a:pPr>
                      <a:r>
                        <a:rPr lang="en-US" b="1">
                          <a:solidFill>
                            <a:srgbClr val="111827"/>
                          </a:solidFill>
                          <a:effectLst/>
                        </a:rPr>
                        <a:t>Specification</a:t>
                      </a:r>
                    </a:p>
                  </a:txBody>
                  <a:tcPr anchor="b">
                    <a:lnL w="7620" cap="flat" cmpd="sng" algn="ctr">
                      <a:solidFill>
                        <a:srgbClr val="D1D5DB"/>
                      </a:solidFill>
                      <a:prstDash val="solid"/>
                      <a:round/>
                      <a:headEnd type="none" w="med" len="med"/>
                      <a:tailEnd type="none" w="med" len="med"/>
                    </a:lnL>
                    <a:lnR w="7620" cap="flat" cmpd="sng" algn="ctr">
                      <a:solidFill>
                        <a:srgbClr val="D1D5DB"/>
                      </a:solidFill>
                      <a:prstDash val="solid"/>
                      <a:round/>
                      <a:headEnd type="none" w="med" len="med"/>
                      <a:tailEnd type="none" w="med" len="med"/>
                    </a:lnR>
                    <a:lnT w="7620" cap="flat" cmpd="sng" algn="ctr">
                      <a:solidFill>
                        <a:srgbClr val="D1D5DB"/>
                      </a:solidFill>
                      <a:prstDash val="solid"/>
                      <a:round/>
                      <a:headEnd type="none" w="med" len="med"/>
                      <a:tailEnd type="none" w="med" len="med"/>
                    </a:lnT>
                    <a:lnB w="12700" cap="flat" cmpd="sng" algn="ctr">
                      <a:solidFill>
                        <a:srgbClr val="CDCDCD"/>
                      </a:solidFill>
                      <a:prstDash val="solid"/>
                      <a:round/>
                      <a:headEnd type="none" w="med" len="med"/>
                      <a:tailEnd type="none" w="med" len="med"/>
                    </a:lnB>
                    <a:solidFill>
                      <a:srgbClr val="ECECEC"/>
                    </a:solidFill>
                  </a:tcPr>
                </a:tc>
                <a:extLst>
                  <a:ext uri="{0D108BD9-81ED-4DB2-BD59-A6C34878D82A}">
                    <a16:rowId xmlns:a16="http://schemas.microsoft.com/office/drawing/2014/main" val="1658010532"/>
                  </a:ext>
                </a:extLst>
              </a:tr>
              <a:tr h="0">
                <a:tc>
                  <a:txBody>
                    <a:bodyPr/>
                    <a:lstStyle/>
                    <a:p>
                      <a:pPr fontAlgn="base">
                        <a:buNone/>
                      </a:pPr>
                      <a:r>
                        <a:rPr lang="en-US" b="1">
                          <a:solidFill>
                            <a:srgbClr val="111827"/>
                          </a:solidFill>
                          <a:effectLst/>
                        </a:rPr>
                        <a:t>Arbitrary temporal shaping</a:t>
                      </a:r>
                      <a:endParaRPr lang="en-US">
                        <a:effectLst/>
                      </a:endParaRPr>
                    </a:p>
                  </a:txBody>
                  <a:tcPr anchor="ctr">
                    <a:lnL w="7620" cap="flat" cmpd="sng" algn="ctr">
                      <a:solidFill>
                        <a:srgbClr val="CDCDCD"/>
                      </a:solidFill>
                      <a:prstDash val="solid"/>
                      <a:round/>
                      <a:headEnd type="none" w="med" len="med"/>
                      <a:tailEnd type="none" w="med" len="med"/>
                    </a:lnL>
                    <a:lnR w="7620" cap="flat" cmpd="sng" algn="ctr">
                      <a:solidFill>
                        <a:srgbClr val="CDCDCD"/>
                      </a:solidFill>
                      <a:prstDash val="solid"/>
                      <a:round/>
                      <a:headEnd type="none" w="med" len="med"/>
                      <a:tailEnd type="none" w="med" len="med"/>
                    </a:lnR>
                    <a:lnT w="12700" cap="flat" cmpd="sng" algn="ctr">
                      <a:solidFill>
                        <a:srgbClr val="CDCDCD"/>
                      </a:solidFill>
                      <a:prstDash val="solid"/>
                      <a:round/>
                      <a:headEnd type="none" w="med" len="med"/>
                      <a:tailEnd type="none" w="med" len="med"/>
                    </a:lnT>
                    <a:lnB w="12700" cap="flat" cmpd="sng" algn="ctr">
                      <a:solidFill>
                        <a:srgbClr val="CDCDCD"/>
                      </a:solidFill>
                      <a:prstDash val="solid"/>
                      <a:round/>
                      <a:headEnd type="none" w="med" len="med"/>
                      <a:tailEnd type="none" w="med" len="med"/>
                    </a:lnB>
                    <a:solidFill>
                      <a:srgbClr val="FFFFFF"/>
                    </a:solidFill>
                  </a:tcPr>
                </a:tc>
                <a:tc>
                  <a:txBody>
                    <a:bodyPr/>
                    <a:lstStyle/>
                    <a:p>
                      <a:pPr fontAlgn="base">
                        <a:buNone/>
                      </a:pPr>
                      <a:r>
                        <a:rPr lang="en-US">
                          <a:effectLst/>
                        </a:rPr>
                        <a:t>Synthesize programmable temporal profiles (flat-top, ramped, ellipsoidal-approx.)</a:t>
                      </a:r>
                    </a:p>
                  </a:txBody>
                  <a:tcPr anchor="ctr">
                    <a:lnL w="7620" cap="flat" cmpd="sng" algn="ctr">
                      <a:solidFill>
                        <a:srgbClr val="CDCDCD"/>
                      </a:solidFill>
                      <a:prstDash val="solid"/>
                      <a:round/>
                      <a:headEnd type="none" w="med" len="med"/>
                      <a:tailEnd type="none" w="med" len="med"/>
                    </a:lnL>
                    <a:lnR w="7620" cap="flat" cmpd="sng" algn="ctr">
                      <a:solidFill>
                        <a:srgbClr val="CDCDCD"/>
                      </a:solidFill>
                      <a:prstDash val="solid"/>
                      <a:round/>
                      <a:headEnd type="none" w="med" len="med"/>
                      <a:tailEnd type="none" w="med" len="med"/>
                    </a:lnR>
                    <a:lnT w="12700" cap="flat" cmpd="sng" algn="ctr">
                      <a:solidFill>
                        <a:srgbClr val="CDCDCD"/>
                      </a:solidFill>
                      <a:prstDash val="solid"/>
                      <a:round/>
                      <a:headEnd type="none" w="med" len="med"/>
                      <a:tailEnd type="none" w="med" len="med"/>
                    </a:lnT>
                    <a:lnB w="12700" cap="flat" cmpd="sng" algn="ctr">
                      <a:solidFill>
                        <a:srgbClr val="CDCDCD"/>
                      </a:solidFill>
                      <a:prstDash val="solid"/>
                      <a:round/>
                      <a:headEnd type="none" w="med" len="med"/>
                      <a:tailEnd type="none" w="med" len="med"/>
                    </a:lnB>
                    <a:solidFill>
                      <a:srgbClr val="FFFFFF"/>
                    </a:solidFill>
                  </a:tcPr>
                </a:tc>
                <a:extLst>
                  <a:ext uri="{0D108BD9-81ED-4DB2-BD59-A6C34878D82A}">
                    <a16:rowId xmlns:a16="http://schemas.microsoft.com/office/drawing/2014/main" val="1449877360"/>
                  </a:ext>
                </a:extLst>
              </a:tr>
              <a:tr h="0">
                <a:tc>
                  <a:txBody>
                    <a:bodyPr/>
                    <a:lstStyle/>
                    <a:p>
                      <a:pPr fontAlgn="base">
                        <a:buNone/>
                      </a:pPr>
                      <a:r>
                        <a:rPr lang="en-US" b="1">
                          <a:solidFill>
                            <a:srgbClr val="111827"/>
                          </a:solidFill>
                          <a:effectLst/>
                        </a:rPr>
                        <a:t>Shape fine-tuning / resolution</a:t>
                      </a:r>
                      <a:endParaRPr lang="en-US">
                        <a:effectLst/>
                      </a:endParaRPr>
                    </a:p>
                  </a:txBody>
                  <a:tcPr anchor="ctr">
                    <a:lnL w="7620" cap="flat" cmpd="sng" algn="ctr">
                      <a:solidFill>
                        <a:srgbClr val="CDCDCD"/>
                      </a:solidFill>
                      <a:prstDash val="solid"/>
                      <a:round/>
                      <a:headEnd type="none" w="med" len="med"/>
                      <a:tailEnd type="none" w="med" len="med"/>
                    </a:lnL>
                    <a:lnR w="7620" cap="flat" cmpd="sng" algn="ctr">
                      <a:solidFill>
                        <a:srgbClr val="CDCDCD"/>
                      </a:solidFill>
                      <a:prstDash val="solid"/>
                      <a:round/>
                      <a:headEnd type="none" w="med" len="med"/>
                      <a:tailEnd type="none" w="med" len="med"/>
                    </a:lnR>
                    <a:lnT w="12700" cap="flat" cmpd="sng" algn="ctr">
                      <a:solidFill>
                        <a:srgbClr val="CDCDCD"/>
                      </a:solidFill>
                      <a:prstDash val="solid"/>
                      <a:round/>
                      <a:headEnd type="none" w="med" len="med"/>
                      <a:tailEnd type="none" w="med" len="med"/>
                    </a:lnT>
                    <a:lnB w="12700" cap="flat" cmpd="sng" algn="ctr">
                      <a:solidFill>
                        <a:srgbClr val="CDCDCD"/>
                      </a:solidFill>
                      <a:prstDash val="solid"/>
                      <a:round/>
                      <a:headEnd type="none" w="med" len="med"/>
                      <a:tailEnd type="none" w="med" len="med"/>
                    </a:lnB>
                    <a:solidFill>
                      <a:srgbClr val="FFFFFF"/>
                    </a:solidFill>
                  </a:tcPr>
                </a:tc>
                <a:tc>
                  <a:txBody>
                    <a:bodyPr/>
                    <a:lstStyle/>
                    <a:p>
                      <a:pPr fontAlgn="base">
                        <a:buNone/>
                      </a:pPr>
                      <a:r>
                        <a:rPr lang="en-US">
                          <a:effectLst/>
                        </a:rPr>
                        <a:t>Adjustable rise/fall time and ripple control to pre-compensate SHG/FHG distortion</a:t>
                      </a:r>
                    </a:p>
                  </a:txBody>
                  <a:tcPr anchor="ctr">
                    <a:lnL w="7620" cap="flat" cmpd="sng" algn="ctr">
                      <a:solidFill>
                        <a:srgbClr val="CDCDCD"/>
                      </a:solidFill>
                      <a:prstDash val="solid"/>
                      <a:round/>
                      <a:headEnd type="none" w="med" len="med"/>
                      <a:tailEnd type="none" w="med" len="med"/>
                    </a:lnL>
                    <a:lnR w="7620" cap="flat" cmpd="sng" algn="ctr">
                      <a:solidFill>
                        <a:srgbClr val="CDCDCD"/>
                      </a:solidFill>
                      <a:prstDash val="solid"/>
                      <a:round/>
                      <a:headEnd type="none" w="med" len="med"/>
                      <a:tailEnd type="none" w="med" len="med"/>
                    </a:lnR>
                    <a:lnT w="12700" cap="flat" cmpd="sng" algn="ctr">
                      <a:solidFill>
                        <a:srgbClr val="CDCDCD"/>
                      </a:solidFill>
                      <a:prstDash val="solid"/>
                      <a:round/>
                      <a:headEnd type="none" w="med" len="med"/>
                      <a:tailEnd type="none" w="med" len="med"/>
                    </a:lnT>
                    <a:lnB w="12700" cap="flat" cmpd="sng" algn="ctr">
                      <a:solidFill>
                        <a:srgbClr val="CDCDCD"/>
                      </a:solidFill>
                      <a:prstDash val="solid"/>
                      <a:round/>
                      <a:headEnd type="none" w="med" len="med"/>
                      <a:tailEnd type="none" w="med" len="med"/>
                    </a:lnB>
                    <a:solidFill>
                      <a:srgbClr val="FFFFFF"/>
                    </a:solidFill>
                  </a:tcPr>
                </a:tc>
                <a:extLst>
                  <a:ext uri="{0D108BD9-81ED-4DB2-BD59-A6C34878D82A}">
                    <a16:rowId xmlns:a16="http://schemas.microsoft.com/office/drawing/2014/main" val="1871501066"/>
                  </a:ext>
                </a:extLst>
              </a:tr>
              <a:tr h="0">
                <a:tc>
                  <a:txBody>
                    <a:bodyPr/>
                    <a:lstStyle/>
                    <a:p>
                      <a:pPr fontAlgn="base">
                        <a:buNone/>
                      </a:pPr>
                      <a:r>
                        <a:rPr lang="en-US" b="1">
                          <a:solidFill>
                            <a:srgbClr val="111827"/>
                          </a:solidFill>
                          <a:effectLst/>
                        </a:rPr>
                        <a:t>UV energy at cathode</a:t>
                      </a:r>
                      <a:endParaRPr lang="en-US">
                        <a:effectLst/>
                      </a:endParaRPr>
                    </a:p>
                  </a:txBody>
                  <a:tcPr anchor="ctr">
                    <a:lnL w="7620" cap="flat" cmpd="sng" algn="ctr">
                      <a:solidFill>
                        <a:srgbClr val="CDCDCD"/>
                      </a:solidFill>
                      <a:prstDash val="solid"/>
                      <a:round/>
                      <a:headEnd type="none" w="med" len="med"/>
                      <a:tailEnd type="none" w="med" len="med"/>
                    </a:lnL>
                    <a:lnR w="7620" cap="flat" cmpd="sng" algn="ctr">
                      <a:solidFill>
                        <a:srgbClr val="CDCDCD"/>
                      </a:solidFill>
                      <a:prstDash val="solid"/>
                      <a:round/>
                      <a:headEnd type="none" w="med" len="med"/>
                      <a:tailEnd type="none" w="med" len="med"/>
                    </a:lnR>
                    <a:lnT w="12700" cap="flat" cmpd="sng" algn="ctr">
                      <a:solidFill>
                        <a:srgbClr val="CDCDCD"/>
                      </a:solidFill>
                      <a:prstDash val="solid"/>
                      <a:round/>
                      <a:headEnd type="none" w="med" len="med"/>
                      <a:tailEnd type="none" w="med" len="med"/>
                    </a:lnT>
                    <a:lnB w="12700" cap="flat" cmpd="sng" algn="ctr">
                      <a:solidFill>
                        <a:srgbClr val="CDCDCD"/>
                      </a:solidFill>
                      <a:prstDash val="solid"/>
                      <a:round/>
                      <a:headEnd type="none" w="med" len="med"/>
                      <a:tailEnd type="none" w="med" len="med"/>
                    </a:lnB>
                    <a:solidFill>
                      <a:srgbClr val="FFFFFF"/>
                    </a:solidFill>
                  </a:tcPr>
                </a:tc>
                <a:tc>
                  <a:txBody>
                    <a:bodyPr/>
                    <a:lstStyle/>
                    <a:p>
                      <a:pPr fontAlgn="base">
                        <a:buNone/>
                      </a:pPr>
                      <a:r>
                        <a:rPr lang="en-US">
                          <a:effectLst/>
                        </a:rPr>
                        <a:t>≥ 100 nJ at 257.5 nm</a:t>
                      </a:r>
                    </a:p>
                  </a:txBody>
                  <a:tcPr anchor="ctr">
                    <a:lnL w="7620" cap="flat" cmpd="sng" algn="ctr">
                      <a:solidFill>
                        <a:srgbClr val="CDCDCD"/>
                      </a:solidFill>
                      <a:prstDash val="solid"/>
                      <a:round/>
                      <a:headEnd type="none" w="med" len="med"/>
                      <a:tailEnd type="none" w="med" len="med"/>
                    </a:lnL>
                    <a:lnR w="7620" cap="flat" cmpd="sng" algn="ctr">
                      <a:solidFill>
                        <a:srgbClr val="CDCDCD"/>
                      </a:solidFill>
                      <a:prstDash val="solid"/>
                      <a:round/>
                      <a:headEnd type="none" w="med" len="med"/>
                      <a:tailEnd type="none" w="med" len="med"/>
                    </a:lnR>
                    <a:lnT w="12700" cap="flat" cmpd="sng" algn="ctr">
                      <a:solidFill>
                        <a:srgbClr val="CDCDCD"/>
                      </a:solidFill>
                      <a:prstDash val="solid"/>
                      <a:round/>
                      <a:headEnd type="none" w="med" len="med"/>
                      <a:tailEnd type="none" w="med" len="med"/>
                    </a:lnT>
                    <a:lnB w="12700" cap="flat" cmpd="sng" algn="ctr">
                      <a:solidFill>
                        <a:srgbClr val="CDCDCD"/>
                      </a:solidFill>
                      <a:prstDash val="solid"/>
                      <a:round/>
                      <a:headEnd type="none" w="med" len="med"/>
                      <a:tailEnd type="none" w="med" len="med"/>
                    </a:lnB>
                    <a:solidFill>
                      <a:srgbClr val="FFFFFF"/>
                    </a:solidFill>
                  </a:tcPr>
                </a:tc>
                <a:extLst>
                  <a:ext uri="{0D108BD9-81ED-4DB2-BD59-A6C34878D82A}">
                    <a16:rowId xmlns:a16="http://schemas.microsoft.com/office/drawing/2014/main" val="4201633610"/>
                  </a:ext>
                </a:extLst>
              </a:tr>
              <a:tr h="0">
                <a:tc>
                  <a:txBody>
                    <a:bodyPr/>
                    <a:lstStyle/>
                    <a:p>
                      <a:pPr fontAlgn="base">
                        <a:buNone/>
                      </a:pPr>
                      <a:r>
                        <a:rPr lang="en-US" b="1">
                          <a:solidFill>
                            <a:srgbClr val="111827"/>
                          </a:solidFill>
                          <a:effectLst/>
                        </a:rPr>
                        <a:t>Wavelength</a:t>
                      </a:r>
                      <a:endParaRPr lang="en-US">
                        <a:effectLst/>
                      </a:endParaRPr>
                    </a:p>
                  </a:txBody>
                  <a:tcPr anchor="ctr">
                    <a:lnL w="7620" cap="flat" cmpd="sng" algn="ctr">
                      <a:solidFill>
                        <a:srgbClr val="CDCDCD"/>
                      </a:solidFill>
                      <a:prstDash val="solid"/>
                      <a:round/>
                      <a:headEnd type="none" w="med" len="med"/>
                      <a:tailEnd type="none" w="med" len="med"/>
                    </a:lnL>
                    <a:lnR w="7620" cap="flat" cmpd="sng" algn="ctr">
                      <a:solidFill>
                        <a:srgbClr val="CDCDCD"/>
                      </a:solidFill>
                      <a:prstDash val="solid"/>
                      <a:round/>
                      <a:headEnd type="none" w="med" len="med"/>
                      <a:tailEnd type="none" w="med" len="med"/>
                    </a:lnR>
                    <a:lnT w="12700" cap="flat" cmpd="sng" algn="ctr">
                      <a:solidFill>
                        <a:srgbClr val="CDCDCD"/>
                      </a:solidFill>
                      <a:prstDash val="solid"/>
                      <a:round/>
                      <a:headEnd type="none" w="med" len="med"/>
                      <a:tailEnd type="none" w="med" len="med"/>
                    </a:lnT>
                    <a:lnB w="7620" cap="flat" cmpd="sng" algn="ctr">
                      <a:solidFill>
                        <a:srgbClr val="CDCDCD"/>
                      </a:solidFill>
                      <a:prstDash val="solid"/>
                      <a:round/>
                      <a:headEnd type="none" w="med" len="med"/>
                      <a:tailEnd type="none" w="med" len="med"/>
                    </a:lnB>
                    <a:solidFill>
                      <a:srgbClr val="FFFFFF"/>
                    </a:solidFill>
                  </a:tcPr>
                </a:tc>
                <a:tc>
                  <a:txBody>
                    <a:bodyPr/>
                    <a:lstStyle/>
                    <a:p>
                      <a:pPr fontAlgn="base">
                        <a:buNone/>
                      </a:pPr>
                      <a:r>
                        <a:rPr lang="en-US" dirty="0">
                          <a:effectLst/>
                        </a:rPr>
                        <a:t>257.5 nm (4ω of 1030 nm)</a:t>
                      </a:r>
                    </a:p>
                  </a:txBody>
                  <a:tcPr anchor="ctr">
                    <a:lnL w="7620" cap="flat" cmpd="sng" algn="ctr">
                      <a:solidFill>
                        <a:srgbClr val="CDCDCD"/>
                      </a:solidFill>
                      <a:prstDash val="solid"/>
                      <a:round/>
                      <a:headEnd type="none" w="med" len="med"/>
                      <a:tailEnd type="none" w="med" len="med"/>
                    </a:lnL>
                    <a:lnR w="7620" cap="flat" cmpd="sng" algn="ctr">
                      <a:solidFill>
                        <a:srgbClr val="CDCDCD"/>
                      </a:solidFill>
                      <a:prstDash val="solid"/>
                      <a:round/>
                      <a:headEnd type="none" w="med" len="med"/>
                      <a:tailEnd type="none" w="med" len="med"/>
                    </a:lnR>
                    <a:lnT w="12700" cap="flat" cmpd="sng" algn="ctr">
                      <a:solidFill>
                        <a:srgbClr val="CDCDCD"/>
                      </a:solidFill>
                      <a:prstDash val="solid"/>
                      <a:round/>
                      <a:headEnd type="none" w="med" len="med"/>
                      <a:tailEnd type="none" w="med" len="med"/>
                    </a:lnT>
                    <a:lnB w="7620" cap="flat" cmpd="sng" algn="ctr">
                      <a:solidFill>
                        <a:srgbClr val="CDCDCD"/>
                      </a:solidFill>
                      <a:prstDash val="solid"/>
                      <a:round/>
                      <a:headEnd type="none" w="med" len="med"/>
                      <a:tailEnd type="none" w="med" len="med"/>
                    </a:lnB>
                    <a:solidFill>
                      <a:srgbClr val="FFFFFF"/>
                    </a:solidFill>
                  </a:tcPr>
                </a:tc>
                <a:extLst>
                  <a:ext uri="{0D108BD9-81ED-4DB2-BD59-A6C34878D82A}">
                    <a16:rowId xmlns:a16="http://schemas.microsoft.com/office/drawing/2014/main" val="448968535"/>
                  </a:ext>
                </a:extLst>
              </a:tr>
            </a:tbl>
          </a:graphicData>
        </a:graphic>
      </p:graphicFrame>
    </p:spTree>
    <p:extLst>
      <p:ext uri="{BB962C8B-B14F-4D97-AF65-F5344CB8AC3E}">
        <p14:creationId xmlns:p14="http://schemas.microsoft.com/office/powerpoint/2010/main" val="3028346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25">
            <a:extLst>
              <a:ext uri="{FF2B5EF4-FFF2-40B4-BE49-F238E27FC236}">
                <a16:creationId xmlns:a16="http://schemas.microsoft.com/office/drawing/2014/main" id="{D3C46378-25AB-6CB7-160B-EF186881876A}"/>
              </a:ext>
            </a:extLst>
          </p:cNvPr>
          <p:cNvSpPr>
            <a:spLocks noGrp="1"/>
          </p:cNvSpPr>
          <p:nvPr>
            <p:ph type="body" sz="quarter" idx="18"/>
          </p:nvPr>
        </p:nvSpPr>
        <p:spPr>
          <a:xfrm>
            <a:off x="800100" y="1111250"/>
            <a:ext cx="5157788" cy="4946649"/>
          </a:xfrm>
        </p:spPr>
        <p:txBody>
          <a:bodyPr/>
          <a:lstStyle/>
          <a:p>
            <a:r>
              <a:rPr lang="en-US" b="1" dirty="0"/>
              <a:t>Adapted from established </a:t>
            </a:r>
            <a:r>
              <a:rPr lang="en-US" b="1" dirty="0" err="1"/>
              <a:t>Ti:Sapphire</a:t>
            </a:r>
            <a:r>
              <a:rPr lang="en-US" b="1" dirty="0"/>
              <a:t> pulse-shaping architecture</a:t>
            </a:r>
          </a:p>
          <a:p>
            <a:r>
              <a:rPr lang="en-US" b="1" dirty="0"/>
              <a:t>Oscillator</a:t>
            </a:r>
            <a:r>
              <a:rPr lang="en-US" dirty="0"/>
              <a:t> output from collimated and sent to the stretcher</a:t>
            </a:r>
          </a:p>
          <a:p>
            <a:r>
              <a:rPr lang="en-US" b="1" dirty="0"/>
              <a:t>Stretch</a:t>
            </a:r>
            <a:r>
              <a:rPr lang="en-US" dirty="0"/>
              <a:t> the oscillator pulse → lowers peak intensity for safe amplification (CPA-style)</a:t>
            </a:r>
          </a:p>
          <a:p>
            <a:r>
              <a:rPr lang="en-US" b="1" dirty="0"/>
              <a:t>Gain Shape</a:t>
            </a:r>
            <a:r>
              <a:rPr lang="en-US" dirty="0"/>
              <a:t> the temporal intensity profile with a </a:t>
            </a:r>
            <a:r>
              <a:rPr lang="en-US" b="1" dirty="0"/>
              <a:t>liquid-crystal SLM + polarizer</a:t>
            </a:r>
            <a:r>
              <a:rPr lang="en-US" dirty="0"/>
              <a:t> amplitude modulator</a:t>
            </a:r>
          </a:p>
          <a:p>
            <a:r>
              <a:rPr lang="en-US" b="1" dirty="0"/>
              <a:t>Pre-amplify</a:t>
            </a:r>
            <a:r>
              <a:rPr lang="en-US" dirty="0"/>
              <a:t> the low-energy shaped pulse (100 </a:t>
            </a:r>
            <a:r>
              <a:rPr lang="en-US" dirty="0" err="1"/>
              <a:t>pJ</a:t>
            </a:r>
            <a:r>
              <a:rPr lang="en-US" dirty="0"/>
              <a:t>) → 1 </a:t>
            </a:r>
            <a:r>
              <a:rPr lang="en-US" dirty="0" err="1"/>
              <a:t>nJ</a:t>
            </a:r>
            <a:r>
              <a:rPr lang="en-US" dirty="0"/>
              <a:t> (low-gain stage)</a:t>
            </a:r>
          </a:p>
          <a:p>
            <a:r>
              <a:rPr lang="en-US" b="1" dirty="0"/>
              <a:t>Power-amplify</a:t>
            </a:r>
            <a:r>
              <a:rPr lang="en-US" dirty="0"/>
              <a:t> → µJ level (high-gain stage)</a:t>
            </a:r>
          </a:p>
          <a:p>
            <a:r>
              <a:rPr lang="en-US" b="1" dirty="0"/>
              <a:t>Harmonic conversion</a:t>
            </a:r>
            <a:r>
              <a:rPr lang="en-US" dirty="0"/>
              <a:t> 1030 → 515 → 257.5 nm (LBO SHG, BBO FHG)</a:t>
            </a:r>
          </a:p>
          <a:p>
            <a:r>
              <a:rPr lang="en-US" b="1" dirty="0"/>
              <a:t>Stretch/format</a:t>
            </a:r>
            <a:r>
              <a:rPr lang="en-US" dirty="0"/>
              <a:t> to final ~15 </a:t>
            </a:r>
            <a:r>
              <a:rPr lang="en-US" dirty="0" err="1"/>
              <a:t>ps</a:t>
            </a:r>
            <a:r>
              <a:rPr lang="en-US" dirty="0"/>
              <a:t> at the cathode</a:t>
            </a:r>
          </a:p>
        </p:txBody>
      </p:sp>
      <p:sp>
        <p:nvSpPr>
          <p:cNvPr id="23" name="Title 22">
            <a:extLst>
              <a:ext uri="{FF2B5EF4-FFF2-40B4-BE49-F238E27FC236}">
                <a16:creationId xmlns:a16="http://schemas.microsoft.com/office/drawing/2014/main" id="{A5064F61-06A3-744E-0312-2380D191AA50}"/>
              </a:ext>
            </a:extLst>
          </p:cNvPr>
          <p:cNvSpPr>
            <a:spLocks noGrp="1"/>
          </p:cNvSpPr>
          <p:nvPr>
            <p:ph type="title"/>
          </p:nvPr>
        </p:nvSpPr>
        <p:spPr/>
        <p:txBody>
          <a:bodyPr/>
          <a:lstStyle/>
          <a:p>
            <a:r>
              <a:rPr lang="en-US" dirty="0"/>
              <a:t>Proposed design</a:t>
            </a:r>
          </a:p>
        </p:txBody>
      </p:sp>
      <p:sp>
        <p:nvSpPr>
          <p:cNvPr id="21" name="Footer Placeholder 20">
            <a:extLst>
              <a:ext uri="{FF2B5EF4-FFF2-40B4-BE49-F238E27FC236}">
                <a16:creationId xmlns:a16="http://schemas.microsoft.com/office/drawing/2014/main" id="{A1E234D2-693E-B78A-0329-1B793B4DBE5A}"/>
              </a:ext>
            </a:extLst>
          </p:cNvPr>
          <p:cNvSpPr>
            <a:spLocks noGrp="1"/>
          </p:cNvSpPr>
          <p:nvPr>
            <p:ph type="ftr" sz="quarter" idx="3"/>
          </p:nvPr>
        </p:nvSpPr>
        <p:spPr/>
        <p:txBody>
          <a:bodyPr/>
          <a:lstStyle/>
          <a:p>
            <a:r>
              <a:rPr lang="en-US"/>
              <a:t>SECTION TITLE AND/OR DEPARTMENT</a:t>
            </a:r>
            <a:endParaRPr lang="en-US" dirty="0"/>
          </a:p>
        </p:txBody>
      </p:sp>
      <p:sp>
        <p:nvSpPr>
          <p:cNvPr id="22" name="Slide Number Placeholder 21">
            <a:extLst>
              <a:ext uri="{FF2B5EF4-FFF2-40B4-BE49-F238E27FC236}">
                <a16:creationId xmlns:a16="http://schemas.microsoft.com/office/drawing/2014/main" id="{DA0A7D4E-1193-8057-A335-5A0C1EA5B80E}"/>
              </a:ext>
            </a:extLst>
          </p:cNvPr>
          <p:cNvSpPr>
            <a:spLocks noGrp="1"/>
          </p:cNvSpPr>
          <p:nvPr>
            <p:ph type="sldNum" sz="quarter" idx="4"/>
          </p:nvPr>
        </p:nvSpPr>
        <p:spPr/>
        <p:txBody>
          <a:bodyPr/>
          <a:lstStyle/>
          <a:p>
            <a:fld id="{52B60363-7E9F-BF4A-894A-A30319D3939A}" type="slidenum">
              <a:rPr lang="en-US" smtClean="0"/>
              <a:pPr/>
              <a:t>4</a:t>
            </a:fld>
            <a:endParaRPr lang="en-US" dirty="0"/>
          </a:p>
        </p:txBody>
      </p:sp>
      <p:sp>
        <p:nvSpPr>
          <p:cNvPr id="28" name="Rectangle 27">
            <a:extLst>
              <a:ext uri="{FF2B5EF4-FFF2-40B4-BE49-F238E27FC236}">
                <a16:creationId xmlns:a16="http://schemas.microsoft.com/office/drawing/2014/main" id="{29BE08C3-9D57-B875-ED9A-66F80DC04A2C}"/>
              </a:ext>
            </a:extLst>
          </p:cNvPr>
          <p:cNvSpPr/>
          <p:nvPr/>
        </p:nvSpPr>
        <p:spPr>
          <a:xfrm>
            <a:off x="6337738" y="1915510"/>
            <a:ext cx="1060012" cy="54391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Oscillator</a:t>
            </a:r>
          </a:p>
        </p:txBody>
      </p:sp>
      <p:sp>
        <p:nvSpPr>
          <p:cNvPr id="29" name="Rectangle 28">
            <a:extLst>
              <a:ext uri="{FF2B5EF4-FFF2-40B4-BE49-F238E27FC236}">
                <a16:creationId xmlns:a16="http://schemas.microsoft.com/office/drawing/2014/main" id="{6CF417B3-9E7E-7A74-6227-E75EF6A458F2}"/>
              </a:ext>
            </a:extLst>
          </p:cNvPr>
          <p:cNvSpPr/>
          <p:nvPr/>
        </p:nvSpPr>
        <p:spPr>
          <a:xfrm>
            <a:off x="7652188" y="1915509"/>
            <a:ext cx="1060012" cy="54391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Stretcher</a:t>
            </a:r>
          </a:p>
        </p:txBody>
      </p:sp>
      <p:sp>
        <p:nvSpPr>
          <p:cNvPr id="30" name="Rectangle 29">
            <a:extLst>
              <a:ext uri="{FF2B5EF4-FFF2-40B4-BE49-F238E27FC236}">
                <a16:creationId xmlns:a16="http://schemas.microsoft.com/office/drawing/2014/main" id="{6B77D9E1-B32D-3518-F481-417AB491C1A7}"/>
              </a:ext>
            </a:extLst>
          </p:cNvPr>
          <p:cNvSpPr/>
          <p:nvPr/>
        </p:nvSpPr>
        <p:spPr>
          <a:xfrm>
            <a:off x="8966638" y="1913318"/>
            <a:ext cx="1060012" cy="54391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Gain Shaping</a:t>
            </a:r>
          </a:p>
        </p:txBody>
      </p:sp>
      <p:sp>
        <p:nvSpPr>
          <p:cNvPr id="31" name="Rectangle 30">
            <a:extLst>
              <a:ext uri="{FF2B5EF4-FFF2-40B4-BE49-F238E27FC236}">
                <a16:creationId xmlns:a16="http://schemas.microsoft.com/office/drawing/2014/main" id="{7E1797C8-82E6-E061-A9EE-39BBAFC209C3}"/>
              </a:ext>
            </a:extLst>
          </p:cNvPr>
          <p:cNvSpPr/>
          <p:nvPr/>
        </p:nvSpPr>
        <p:spPr>
          <a:xfrm>
            <a:off x="10293788" y="3097554"/>
            <a:ext cx="1060012" cy="54391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Amplifier</a:t>
            </a:r>
          </a:p>
        </p:txBody>
      </p:sp>
      <p:sp>
        <p:nvSpPr>
          <p:cNvPr id="32" name="Rectangle 31">
            <a:extLst>
              <a:ext uri="{FF2B5EF4-FFF2-40B4-BE49-F238E27FC236}">
                <a16:creationId xmlns:a16="http://schemas.microsoft.com/office/drawing/2014/main" id="{3FE4384B-DB37-EF42-A78C-CA98445F9E37}"/>
              </a:ext>
            </a:extLst>
          </p:cNvPr>
          <p:cNvSpPr/>
          <p:nvPr/>
        </p:nvSpPr>
        <p:spPr>
          <a:xfrm>
            <a:off x="10271782" y="1913317"/>
            <a:ext cx="1060012" cy="54391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Pre Amplifier</a:t>
            </a:r>
          </a:p>
        </p:txBody>
      </p:sp>
      <p:cxnSp>
        <p:nvCxnSpPr>
          <p:cNvPr id="34" name="Straight Arrow Connector 33">
            <a:extLst>
              <a:ext uri="{FF2B5EF4-FFF2-40B4-BE49-F238E27FC236}">
                <a16:creationId xmlns:a16="http://schemas.microsoft.com/office/drawing/2014/main" id="{31C7ABDB-B274-AA5D-A81A-2887AE30BC60}"/>
              </a:ext>
            </a:extLst>
          </p:cNvPr>
          <p:cNvCxnSpPr>
            <a:stCxn id="28" idx="3"/>
            <a:endCxn id="29" idx="1"/>
          </p:cNvCxnSpPr>
          <p:nvPr/>
        </p:nvCxnSpPr>
        <p:spPr>
          <a:xfrm flipV="1">
            <a:off x="7397750" y="2187465"/>
            <a:ext cx="254438" cy="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5" name="Straight Arrow Connector 34">
            <a:extLst>
              <a:ext uri="{FF2B5EF4-FFF2-40B4-BE49-F238E27FC236}">
                <a16:creationId xmlns:a16="http://schemas.microsoft.com/office/drawing/2014/main" id="{DF660D03-ACF4-AFC4-27DB-FC93514923F1}"/>
              </a:ext>
            </a:extLst>
          </p:cNvPr>
          <p:cNvCxnSpPr/>
          <p:nvPr/>
        </p:nvCxnSpPr>
        <p:spPr>
          <a:xfrm flipV="1">
            <a:off x="8712200" y="2187463"/>
            <a:ext cx="254438" cy="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6" name="Straight Arrow Connector 35">
            <a:extLst>
              <a:ext uri="{FF2B5EF4-FFF2-40B4-BE49-F238E27FC236}">
                <a16:creationId xmlns:a16="http://schemas.microsoft.com/office/drawing/2014/main" id="{9B8CFFC6-5C8E-D852-CC26-50561F50D0DD}"/>
              </a:ext>
            </a:extLst>
          </p:cNvPr>
          <p:cNvCxnSpPr/>
          <p:nvPr/>
        </p:nvCxnSpPr>
        <p:spPr>
          <a:xfrm flipV="1">
            <a:off x="10017344" y="2185272"/>
            <a:ext cx="254438" cy="1"/>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7" name="Straight Arrow Connector 36">
            <a:extLst>
              <a:ext uri="{FF2B5EF4-FFF2-40B4-BE49-F238E27FC236}">
                <a16:creationId xmlns:a16="http://schemas.microsoft.com/office/drawing/2014/main" id="{A80AED46-56DE-1F7E-FA66-043163F9EB0F}"/>
              </a:ext>
            </a:extLst>
          </p:cNvPr>
          <p:cNvCxnSpPr>
            <a:cxnSpLocks/>
          </p:cNvCxnSpPr>
          <p:nvPr/>
        </p:nvCxnSpPr>
        <p:spPr>
          <a:xfrm>
            <a:off x="10801788" y="2457228"/>
            <a:ext cx="0" cy="64573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 name="Rectangle 1">
            <a:extLst>
              <a:ext uri="{FF2B5EF4-FFF2-40B4-BE49-F238E27FC236}">
                <a16:creationId xmlns:a16="http://schemas.microsoft.com/office/drawing/2014/main" id="{FA04E745-8BCB-92C1-5ADE-43EF601FF523}"/>
              </a:ext>
            </a:extLst>
          </p:cNvPr>
          <p:cNvSpPr/>
          <p:nvPr/>
        </p:nvSpPr>
        <p:spPr>
          <a:xfrm>
            <a:off x="8966675" y="3102958"/>
            <a:ext cx="1060012" cy="54391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SHG</a:t>
            </a:r>
          </a:p>
        </p:txBody>
      </p:sp>
      <p:sp>
        <p:nvSpPr>
          <p:cNvPr id="3" name="Rectangle 2">
            <a:extLst>
              <a:ext uri="{FF2B5EF4-FFF2-40B4-BE49-F238E27FC236}">
                <a16:creationId xmlns:a16="http://schemas.microsoft.com/office/drawing/2014/main" id="{0743C059-8603-29FE-FA4A-195816337686}"/>
              </a:ext>
            </a:extLst>
          </p:cNvPr>
          <p:cNvSpPr/>
          <p:nvPr/>
        </p:nvSpPr>
        <p:spPr>
          <a:xfrm>
            <a:off x="7652188" y="3102957"/>
            <a:ext cx="1060012" cy="54391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FHG</a:t>
            </a:r>
          </a:p>
        </p:txBody>
      </p:sp>
      <p:sp>
        <p:nvSpPr>
          <p:cNvPr id="4" name="Rectangle 3">
            <a:extLst>
              <a:ext uri="{FF2B5EF4-FFF2-40B4-BE49-F238E27FC236}">
                <a16:creationId xmlns:a16="http://schemas.microsoft.com/office/drawing/2014/main" id="{EFCCB20F-92CF-6F6C-C691-2C18838CD4DE}"/>
              </a:ext>
            </a:extLst>
          </p:cNvPr>
          <p:cNvSpPr/>
          <p:nvPr/>
        </p:nvSpPr>
        <p:spPr>
          <a:xfrm>
            <a:off x="6319920" y="3102956"/>
            <a:ext cx="1060012" cy="54391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Pulse Stretch</a:t>
            </a:r>
          </a:p>
        </p:txBody>
      </p:sp>
      <p:cxnSp>
        <p:nvCxnSpPr>
          <p:cNvPr id="5" name="Straight Arrow Connector 4">
            <a:extLst>
              <a:ext uri="{FF2B5EF4-FFF2-40B4-BE49-F238E27FC236}">
                <a16:creationId xmlns:a16="http://schemas.microsoft.com/office/drawing/2014/main" id="{EB243FFE-7980-A449-938B-68D21888E527}"/>
              </a:ext>
            </a:extLst>
          </p:cNvPr>
          <p:cNvCxnSpPr>
            <a:cxnSpLocks/>
          </p:cNvCxnSpPr>
          <p:nvPr/>
        </p:nvCxnSpPr>
        <p:spPr>
          <a:xfrm flipH="1">
            <a:off x="7386769" y="3406666"/>
            <a:ext cx="276399"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7" name="Straight Arrow Connector 6">
            <a:extLst>
              <a:ext uri="{FF2B5EF4-FFF2-40B4-BE49-F238E27FC236}">
                <a16:creationId xmlns:a16="http://schemas.microsoft.com/office/drawing/2014/main" id="{C40DA44F-3DE2-7072-D954-08D14CB29898}"/>
              </a:ext>
            </a:extLst>
          </p:cNvPr>
          <p:cNvCxnSpPr>
            <a:cxnSpLocks/>
          </p:cNvCxnSpPr>
          <p:nvPr/>
        </p:nvCxnSpPr>
        <p:spPr>
          <a:xfrm flipH="1">
            <a:off x="8690239" y="3369510"/>
            <a:ext cx="276399"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8" name="Straight Arrow Connector 7">
            <a:extLst>
              <a:ext uri="{FF2B5EF4-FFF2-40B4-BE49-F238E27FC236}">
                <a16:creationId xmlns:a16="http://schemas.microsoft.com/office/drawing/2014/main" id="{31BFED1E-974C-3745-3952-6447556A6AE8}"/>
              </a:ext>
            </a:extLst>
          </p:cNvPr>
          <p:cNvCxnSpPr>
            <a:cxnSpLocks/>
          </p:cNvCxnSpPr>
          <p:nvPr/>
        </p:nvCxnSpPr>
        <p:spPr>
          <a:xfrm flipH="1">
            <a:off x="10038332" y="3380171"/>
            <a:ext cx="276399"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13765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9BF37B-3A05-97EB-2E7D-D2A362CA6E3D}"/>
              </a:ext>
            </a:extLst>
          </p:cNvPr>
          <p:cNvSpPr>
            <a:spLocks noGrp="1"/>
          </p:cNvSpPr>
          <p:nvPr>
            <p:ph type="body" sz="quarter" idx="18"/>
          </p:nvPr>
        </p:nvSpPr>
        <p:spPr>
          <a:xfrm>
            <a:off x="800100" y="973668"/>
            <a:ext cx="5157788" cy="3436640"/>
          </a:xfrm>
        </p:spPr>
        <p:txBody>
          <a:bodyPr/>
          <a:lstStyle/>
          <a:p>
            <a:r>
              <a:rPr lang="en-US" sz="1400" b="1" dirty="0"/>
              <a:t>Shaping must occur early, at low power, in the Fourier plane</a:t>
            </a:r>
            <a:endParaRPr lang="en-US" sz="1400" dirty="0"/>
          </a:p>
          <a:p>
            <a:r>
              <a:rPr lang="en-US" sz="1400" b="1" dirty="0"/>
              <a:t>Damage constraint:</a:t>
            </a:r>
            <a:r>
              <a:rPr lang="en-US" sz="1400" dirty="0"/>
              <a:t> the LCoS (Liquid Crystal on Silicon ) SLM handles only low power — shaping must occur </a:t>
            </a:r>
            <a:r>
              <a:rPr lang="en-US" sz="1400" i="1" dirty="0"/>
              <a:t>before</a:t>
            </a:r>
            <a:r>
              <a:rPr lang="en-US" sz="1400" dirty="0"/>
              <a:t> amplification, or the device is damaged</a:t>
            </a:r>
          </a:p>
          <a:p>
            <a:r>
              <a:rPr lang="en-US" sz="1400" b="1" dirty="0"/>
              <a:t>Placement:</a:t>
            </a:r>
            <a:r>
              <a:rPr lang="en-US" sz="1400" dirty="0"/>
              <a:t> the LCoS sits at the </a:t>
            </a:r>
            <a:r>
              <a:rPr lang="en-US" sz="1400" b="1" dirty="0"/>
              <a:t>Fourier plane of the stretcher</a:t>
            </a:r>
            <a:r>
              <a:rPr lang="en-US" sz="1400" dirty="0"/>
              <a:t>, where the spectrum is spatially dispersed</a:t>
            </a:r>
          </a:p>
          <a:p>
            <a:r>
              <a:rPr lang="en-US" sz="1400" b="1" dirty="0"/>
              <a:t>Mechanism:</a:t>
            </a:r>
            <a:r>
              <a:rPr lang="en-US" sz="1400" dirty="0"/>
              <a:t> spatially-resolved </a:t>
            </a:r>
            <a:r>
              <a:rPr lang="en-US" sz="1400" b="1" dirty="0"/>
              <a:t>amplitude modulation of the spectrum</a:t>
            </a:r>
            <a:r>
              <a:rPr lang="en-US" sz="1400" dirty="0"/>
              <a:t> → synthesizes the desired temporal profile</a:t>
            </a:r>
          </a:p>
          <a:p>
            <a:r>
              <a:rPr lang="en-US" sz="1400" b="1" dirty="0"/>
              <a:t>Consequence:</a:t>
            </a:r>
            <a:r>
              <a:rPr lang="en-US" sz="1400" dirty="0"/>
              <a:t> the oscillator/pre-amplifier stage is the </a:t>
            </a:r>
            <a:r>
              <a:rPr lang="en-US" sz="1400" i="1" dirty="0"/>
              <a:t>only</a:t>
            </a:r>
            <a:r>
              <a:rPr lang="en-US" sz="1400" dirty="0"/>
              <a:t> place (with current technology) to imprint an arbitrary shape</a:t>
            </a:r>
          </a:p>
          <a:p>
            <a:endParaRPr lang="en-US" sz="1400" dirty="0"/>
          </a:p>
          <a:p>
            <a:endParaRPr lang="en-US" sz="1400" dirty="0"/>
          </a:p>
          <a:p>
            <a:endParaRPr lang="en-US" sz="1400" dirty="0"/>
          </a:p>
        </p:txBody>
      </p:sp>
      <p:sp>
        <p:nvSpPr>
          <p:cNvPr id="6" name="Title 5">
            <a:extLst>
              <a:ext uri="{FF2B5EF4-FFF2-40B4-BE49-F238E27FC236}">
                <a16:creationId xmlns:a16="http://schemas.microsoft.com/office/drawing/2014/main" id="{AB57F732-C33C-1265-7DD5-36BDA9CE7C15}"/>
              </a:ext>
            </a:extLst>
          </p:cNvPr>
          <p:cNvSpPr>
            <a:spLocks noGrp="1"/>
          </p:cNvSpPr>
          <p:nvPr>
            <p:ph type="title"/>
          </p:nvPr>
        </p:nvSpPr>
        <p:spPr/>
        <p:txBody>
          <a:bodyPr/>
          <a:lstStyle/>
          <a:p>
            <a:r>
              <a:rPr lang="en-US" dirty="0"/>
              <a:t>Pulse shaping the oscillator</a:t>
            </a:r>
          </a:p>
        </p:txBody>
      </p:sp>
      <p:sp>
        <p:nvSpPr>
          <p:cNvPr id="7" name="Footer Placeholder 6">
            <a:extLst>
              <a:ext uri="{FF2B5EF4-FFF2-40B4-BE49-F238E27FC236}">
                <a16:creationId xmlns:a16="http://schemas.microsoft.com/office/drawing/2014/main" id="{A858ACBF-C24C-4A45-F278-22F505ADC440}"/>
              </a:ext>
            </a:extLst>
          </p:cNvPr>
          <p:cNvSpPr>
            <a:spLocks noGrp="1"/>
          </p:cNvSpPr>
          <p:nvPr>
            <p:ph type="ftr" sz="quarter" idx="3"/>
          </p:nvPr>
        </p:nvSpPr>
        <p:spPr/>
        <p:txBody>
          <a:bodyPr/>
          <a:lstStyle/>
          <a:p>
            <a:r>
              <a:rPr lang="en-US"/>
              <a:t>SECTION TITLE AND/OR DEPARTMENT</a:t>
            </a:r>
            <a:endParaRPr lang="en-US" dirty="0"/>
          </a:p>
        </p:txBody>
      </p:sp>
      <p:sp>
        <p:nvSpPr>
          <p:cNvPr id="8" name="Slide Number Placeholder 7">
            <a:extLst>
              <a:ext uri="{FF2B5EF4-FFF2-40B4-BE49-F238E27FC236}">
                <a16:creationId xmlns:a16="http://schemas.microsoft.com/office/drawing/2014/main" id="{8E7C074D-BFFE-9FD1-C58A-112124DB6563}"/>
              </a:ext>
            </a:extLst>
          </p:cNvPr>
          <p:cNvSpPr>
            <a:spLocks noGrp="1"/>
          </p:cNvSpPr>
          <p:nvPr>
            <p:ph type="sldNum" sz="quarter" idx="4"/>
          </p:nvPr>
        </p:nvSpPr>
        <p:spPr/>
        <p:txBody>
          <a:bodyPr/>
          <a:lstStyle/>
          <a:p>
            <a:fld id="{52B60363-7E9F-BF4A-894A-A30319D3939A}" type="slidenum">
              <a:rPr lang="en-US" smtClean="0"/>
              <a:pPr/>
              <a:t>5</a:t>
            </a:fld>
            <a:endParaRPr lang="en-US" dirty="0"/>
          </a:p>
        </p:txBody>
      </p:sp>
      <p:pic>
        <p:nvPicPr>
          <p:cNvPr id="10" name="Picture 9">
            <a:extLst>
              <a:ext uri="{FF2B5EF4-FFF2-40B4-BE49-F238E27FC236}">
                <a16:creationId xmlns:a16="http://schemas.microsoft.com/office/drawing/2014/main" id="{B1DDA54D-307D-6DBE-0B56-5ED628F30F0B}"/>
              </a:ext>
            </a:extLst>
          </p:cNvPr>
          <p:cNvPicPr>
            <a:picLocks noChangeAspect="1"/>
          </p:cNvPicPr>
          <p:nvPr/>
        </p:nvPicPr>
        <p:blipFill>
          <a:blip r:embed="rId2"/>
          <a:stretch>
            <a:fillRect/>
          </a:stretch>
        </p:blipFill>
        <p:spPr>
          <a:xfrm>
            <a:off x="6150669" y="1195919"/>
            <a:ext cx="5203131" cy="3721522"/>
          </a:xfrm>
          <a:prstGeom prst="rect">
            <a:avLst/>
          </a:prstGeom>
        </p:spPr>
      </p:pic>
      <p:sp>
        <p:nvSpPr>
          <p:cNvPr id="12" name="TextBox 11">
            <a:extLst>
              <a:ext uri="{FF2B5EF4-FFF2-40B4-BE49-F238E27FC236}">
                <a16:creationId xmlns:a16="http://schemas.microsoft.com/office/drawing/2014/main" id="{831C3795-BD65-7ABB-FDB2-7567A0915989}"/>
              </a:ext>
            </a:extLst>
          </p:cNvPr>
          <p:cNvSpPr txBox="1"/>
          <p:nvPr/>
        </p:nvSpPr>
        <p:spPr>
          <a:xfrm>
            <a:off x="6083300" y="6282824"/>
            <a:ext cx="5054600" cy="261610"/>
          </a:xfrm>
          <a:prstGeom prst="rect">
            <a:avLst/>
          </a:prstGeom>
          <a:noFill/>
        </p:spPr>
        <p:txBody>
          <a:bodyPr wrap="square">
            <a:spAutoFit/>
          </a:bodyPr>
          <a:lstStyle/>
          <a:p>
            <a:r>
              <a:rPr lang="en-US" sz="1100" dirty="0">
                <a:hlinkClick r:id="rId3"/>
              </a:rPr>
              <a:t>NEW </a:t>
            </a:r>
            <a:r>
              <a:rPr lang="en-US" sz="1100" dirty="0" err="1">
                <a:hlinkClick r:id="rId3"/>
              </a:rPr>
              <a:t>WaveShaper</a:t>
            </a:r>
            <a:r>
              <a:rPr lang="en-US" sz="1100" dirty="0">
                <a:hlinkClick r:id="rId3"/>
              </a:rPr>
              <a:t> instruments for the U- and Super C-bands | </a:t>
            </a:r>
            <a:r>
              <a:rPr lang="en-US" sz="1100" dirty="0" err="1">
                <a:hlinkClick r:id="rId3"/>
              </a:rPr>
              <a:t>Starvoy</a:t>
            </a:r>
            <a:r>
              <a:rPr lang="en-US" sz="1100" dirty="0">
                <a:hlinkClick r:id="rId3"/>
              </a:rPr>
              <a:t> Technologies</a:t>
            </a:r>
            <a:endParaRPr lang="en-US" sz="1100" dirty="0"/>
          </a:p>
        </p:txBody>
      </p:sp>
      <p:pic>
        <p:nvPicPr>
          <p:cNvPr id="13" name="Content Placeholder 4">
            <a:extLst>
              <a:ext uri="{FF2B5EF4-FFF2-40B4-BE49-F238E27FC236}">
                <a16:creationId xmlns:a16="http://schemas.microsoft.com/office/drawing/2014/main" id="{B506E9C1-B365-7185-88D6-979E3C83B0BD}"/>
              </a:ext>
            </a:extLst>
          </p:cNvPr>
          <p:cNvPicPr>
            <a:picLocks noChangeAspect="1"/>
          </p:cNvPicPr>
          <p:nvPr/>
        </p:nvPicPr>
        <p:blipFill>
          <a:blip r:embed="rId4"/>
          <a:stretch>
            <a:fillRect/>
          </a:stretch>
        </p:blipFill>
        <p:spPr>
          <a:xfrm>
            <a:off x="759204" y="4416037"/>
            <a:ext cx="5336796" cy="1861058"/>
          </a:xfrm>
          <a:prstGeom prst="rect">
            <a:avLst/>
          </a:prstGeom>
        </p:spPr>
      </p:pic>
    </p:spTree>
    <p:extLst>
      <p:ext uri="{BB962C8B-B14F-4D97-AF65-F5344CB8AC3E}">
        <p14:creationId xmlns:p14="http://schemas.microsoft.com/office/powerpoint/2010/main" val="3120321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7D9E75-D4CD-F128-8004-3A9A26744A78}"/>
              </a:ext>
            </a:extLst>
          </p:cNvPr>
          <p:cNvSpPr>
            <a:spLocks noGrp="1"/>
          </p:cNvSpPr>
          <p:nvPr>
            <p:ph type="body" sz="quarter" idx="18"/>
          </p:nvPr>
        </p:nvSpPr>
        <p:spPr/>
        <p:txBody>
          <a:bodyPr/>
          <a:lstStyle/>
          <a:p>
            <a:r>
              <a:rPr lang="en-US" dirty="0"/>
              <a:t>Take the output from an oscillator and into the stretcher which stretches the pulse to prevent damage in the laser amplifier and shapes it to the desired shape, All the simulations are in the Infrared (fundamental wavelength</a:t>
            </a:r>
          </a:p>
        </p:txBody>
      </p:sp>
      <p:sp>
        <p:nvSpPr>
          <p:cNvPr id="4" name="Text Placeholder 3">
            <a:extLst>
              <a:ext uri="{FF2B5EF4-FFF2-40B4-BE49-F238E27FC236}">
                <a16:creationId xmlns:a16="http://schemas.microsoft.com/office/drawing/2014/main" id="{E0D9C1F2-53EE-56B5-D359-F5BE1471856E}"/>
              </a:ext>
            </a:extLst>
          </p:cNvPr>
          <p:cNvSpPr>
            <a:spLocks noGrp="1"/>
          </p:cNvSpPr>
          <p:nvPr>
            <p:ph type="body" sz="quarter" idx="13"/>
          </p:nvPr>
        </p:nvSpPr>
        <p:spPr/>
        <p:txBody>
          <a:bodyPr/>
          <a:lstStyle/>
          <a:p>
            <a:r>
              <a:rPr lang="en-US" dirty="0"/>
              <a:t>Oscillator</a:t>
            </a:r>
          </a:p>
        </p:txBody>
      </p:sp>
      <p:sp>
        <p:nvSpPr>
          <p:cNvPr id="6" name="Title 5">
            <a:extLst>
              <a:ext uri="{FF2B5EF4-FFF2-40B4-BE49-F238E27FC236}">
                <a16:creationId xmlns:a16="http://schemas.microsoft.com/office/drawing/2014/main" id="{61094A3E-AB9F-6A0A-F560-01CB28C1EE65}"/>
              </a:ext>
            </a:extLst>
          </p:cNvPr>
          <p:cNvSpPr>
            <a:spLocks noGrp="1"/>
          </p:cNvSpPr>
          <p:nvPr>
            <p:ph type="title"/>
          </p:nvPr>
        </p:nvSpPr>
        <p:spPr/>
        <p:txBody>
          <a:bodyPr/>
          <a:lstStyle/>
          <a:p>
            <a:r>
              <a:rPr lang="en-US" dirty="0"/>
              <a:t>Laser model</a:t>
            </a:r>
          </a:p>
        </p:txBody>
      </p:sp>
      <p:sp>
        <p:nvSpPr>
          <p:cNvPr id="7" name="Footer Placeholder 6">
            <a:extLst>
              <a:ext uri="{FF2B5EF4-FFF2-40B4-BE49-F238E27FC236}">
                <a16:creationId xmlns:a16="http://schemas.microsoft.com/office/drawing/2014/main" id="{5A4AE770-97B1-03F9-C4B4-2B17926F17E6}"/>
              </a:ext>
            </a:extLst>
          </p:cNvPr>
          <p:cNvSpPr>
            <a:spLocks noGrp="1"/>
          </p:cNvSpPr>
          <p:nvPr>
            <p:ph type="ftr" sz="quarter" idx="3"/>
          </p:nvPr>
        </p:nvSpPr>
        <p:spPr/>
        <p:txBody>
          <a:bodyPr/>
          <a:lstStyle/>
          <a:p>
            <a:r>
              <a:rPr lang="en-US"/>
              <a:t>SECTION TITLE AND/OR DEPARTMENT</a:t>
            </a:r>
            <a:endParaRPr lang="en-US" dirty="0"/>
          </a:p>
        </p:txBody>
      </p:sp>
      <p:sp>
        <p:nvSpPr>
          <p:cNvPr id="8" name="Slide Number Placeholder 7">
            <a:extLst>
              <a:ext uri="{FF2B5EF4-FFF2-40B4-BE49-F238E27FC236}">
                <a16:creationId xmlns:a16="http://schemas.microsoft.com/office/drawing/2014/main" id="{9940922E-EDD5-53AB-C9BC-CC0DC0FA3ECF}"/>
              </a:ext>
            </a:extLst>
          </p:cNvPr>
          <p:cNvSpPr>
            <a:spLocks noGrp="1"/>
          </p:cNvSpPr>
          <p:nvPr>
            <p:ph type="sldNum" sz="quarter" idx="4"/>
          </p:nvPr>
        </p:nvSpPr>
        <p:spPr/>
        <p:txBody>
          <a:bodyPr/>
          <a:lstStyle/>
          <a:p>
            <a:fld id="{52B60363-7E9F-BF4A-894A-A30319D3939A}" type="slidenum">
              <a:rPr lang="en-US" smtClean="0"/>
              <a:pPr/>
              <a:t>6</a:t>
            </a:fld>
            <a:endParaRPr lang="en-US" dirty="0"/>
          </a:p>
        </p:txBody>
      </p:sp>
      <p:pic>
        <p:nvPicPr>
          <p:cNvPr id="9" name="Picture 8">
            <a:extLst>
              <a:ext uri="{FF2B5EF4-FFF2-40B4-BE49-F238E27FC236}">
                <a16:creationId xmlns:a16="http://schemas.microsoft.com/office/drawing/2014/main" id="{66EE18B4-6D2E-1E2D-1448-825C96B3397C}"/>
              </a:ext>
            </a:extLst>
          </p:cNvPr>
          <p:cNvPicPr>
            <a:picLocks noChangeAspect="1"/>
          </p:cNvPicPr>
          <p:nvPr/>
        </p:nvPicPr>
        <p:blipFill>
          <a:blip r:embed="rId2"/>
          <a:stretch>
            <a:fillRect/>
          </a:stretch>
        </p:blipFill>
        <p:spPr>
          <a:xfrm>
            <a:off x="6681837" y="987275"/>
            <a:ext cx="5037567" cy="1576856"/>
          </a:xfrm>
          <a:prstGeom prst="rect">
            <a:avLst/>
          </a:prstGeom>
        </p:spPr>
      </p:pic>
      <p:pic>
        <p:nvPicPr>
          <p:cNvPr id="10" name="Picture 9">
            <a:extLst>
              <a:ext uri="{FF2B5EF4-FFF2-40B4-BE49-F238E27FC236}">
                <a16:creationId xmlns:a16="http://schemas.microsoft.com/office/drawing/2014/main" id="{5B69A289-D10F-1874-AED3-BEC0D15E4A67}"/>
              </a:ext>
            </a:extLst>
          </p:cNvPr>
          <p:cNvPicPr>
            <a:picLocks noChangeAspect="1"/>
          </p:cNvPicPr>
          <p:nvPr/>
        </p:nvPicPr>
        <p:blipFill>
          <a:blip r:embed="rId3"/>
          <a:stretch>
            <a:fillRect/>
          </a:stretch>
        </p:blipFill>
        <p:spPr>
          <a:xfrm>
            <a:off x="6655270" y="2652553"/>
            <a:ext cx="5079430" cy="1493129"/>
          </a:xfrm>
          <a:prstGeom prst="rect">
            <a:avLst/>
          </a:prstGeom>
        </p:spPr>
      </p:pic>
      <p:pic>
        <p:nvPicPr>
          <p:cNvPr id="11" name="Picture 10">
            <a:extLst>
              <a:ext uri="{FF2B5EF4-FFF2-40B4-BE49-F238E27FC236}">
                <a16:creationId xmlns:a16="http://schemas.microsoft.com/office/drawing/2014/main" id="{1B0660F2-3186-0D7D-93BF-70EE5905F12D}"/>
              </a:ext>
            </a:extLst>
          </p:cNvPr>
          <p:cNvPicPr>
            <a:picLocks noChangeAspect="1"/>
          </p:cNvPicPr>
          <p:nvPr/>
        </p:nvPicPr>
        <p:blipFill>
          <a:blip r:embed="rId4"/>
          <a:stretch>
            <a:fillRect/>
          </a:stretch>
        </p:blipFill>
        <p:spPr>
          <a:xfrm>
            <a:off x="3303099" y="2857630"/>
            <a:ext cx="2428378" cy="1585110"/>
          </a:xfrm>
          <a:prstGeom prst="rect">
            <a:avLst/>
          </a:prstGeom>
        </p:spPr>
      </p:pic>
      <p:pic>
        <p:nvPicPr>
          <p:cNvPr id="13" name="Picture 12">
            <a:extLst>
              <a:ext uri="{FF2B5EF4-FFF2-40B4-BE49-F238E27FC236}">
                <a16:creationId xmlns:a16="http://schemas.microsoft.com/office/drawing/2014/main" id="{73BFB56F-FB56-B866-4746-3EDD40CE1ACD}"/>
              </a:ext>
            </a:extLst>
          </p:cNvPr>
          <p:cNvPicPr>
            <a:picLocks noChangeAspect="1"/>
          </p:cNvPicPr>
          <p:nvPr/>
        </p:nvPicPr>
        <p:blipFill>
          <a:blip r:embed="rId5"/>
          <a:stretch>
            <a:fillRect/>
          </a:stretch>
        </p:blipFill>
        <p:spPr>
          <a:xfrm>
            <a:off x="676946" y="2857630"/>
            <a:ext cx="2429541" cy="1585110"/>
          </a:xfrm>
          <a:prstGeom prst="rect">
            <a:avLst/>
          </a:prstGeom>
        </p:spPr>
      </p:pic>
      <p:pic>
        <p:nvPicPr>
          <p:cNvPr id="15" name="Picture 14">
            <a:extLst>
              <a:ext uri="{FF2B5EF4-FFF2-40B4-BE49-F238E27FC236}">
                <a16:creationId xmlns:a16="http://schemas.microsoft.com/office/drawing/2014/main" id="{54F19FEE-AEBE-F5A4-00DC-DA797F0C491F}"/>
              </a:ext>
            </a:extLst>
          </p:cNvPr>
          <p:cNvPicPr>
            <a:picLocks noChangeAspect="1"/>
          </p:cNvPicPr>
          <p:nvPr/>
        </p:nvPicPr>
        <p:blipFill>
          <a:blip r:embed="rId6"/>
          <a:stretch>
            <a:fillRect/>
          </a:stretch>
        </p:blipFill>
        <p:spPr>
          <a:xfrm>
            <a:off x="4736732" y="4370607"/>
            <a:ext cx="2321881" cy="1727078"/>
          </a:xfrm>
          <a:prstGeom prst="rect">
            <a:avLst/>
          </a:prstGeom>
        </p:spPr>
      </p:pic>
      <p:pic>
        <p:nvPicPr>
          <p:cNvPr id="17" name="Picture 16">
            <a:extLst>
              <a:ext uri="{FF2B5EF4-FFF2-40B4-BE49-F238E27FC236}">
                <a16:creationId xmlns:a16="http://schemas.microsoft.com/office/drawing/2014/main" id="{D4389E57-B4A3-E8FA-1F5B-01A7AB2869F9}"/>
              </a:ext>
            </a:extLst>
          </p:cNvPr>
          <p:cNvPicPr>
            <a:picLocks noChangeAspect="1"/>
          </p:cNvPicPr>
          <p:nvPr/>
        </p:nvPicPr>
        <p:blipFill>
          <a:blip r:embed="rId7"/>
          <a:stretch>
            <a:fillRect/>
          </a:stretch>
        </p:blipFill>
        <p:spPr>
          <a:xfrm>
            <a:off x="635816" y="4542624"/>
            <a:ext cx="2488798" cy="1585110"/>
          </a:xfrm>
          <a:prstGeom prst="rect">
            <a:avLst/>
          </a:prstGeom>
        </p:spPr>
      </p:pic>
      <p:pic>
        <p:nvPicPr>
          <p:cNvPr id="19" name="Picture 18">
            <a:extLst>
              <a:ext uri="{FF2B5EF4-FFF2-40B4-BE49-F238E27FC236}">
                <a16:creationId xmlns:a16="http://schemas.microsoft.com/office/drawing/2014/main" id="{94FC273E-C915-5210-88F0-C77928D21A85}"/>
              </a:ext>
            </a:extLst>
          </p:cNvPr>
          <p:cNvPicPr>
            <a:picLocks noChangeAspect="1"/>
          </p:cNvPicPr>
          <p:nvPr/>
        </p:nvPicPr>
        <p:blipFill>
          <a:blip r:embed="rId8"/>
          <a:stretch>
            <a:fillRect/>
          </a:stretch>
        </p:blipFill>
        <p:spPr>
          <a:xfrm>
            <a:off x="9500002" y="4389038"/>
            <a:ext cx="2404167" cy="1779867"/>
          </a:xfrm>
          <a:prstGeom prst="rect">
            <a:avLst/>
          </a:prstGeom>
        </p:spPr>
      </p:pic>
      <p:pic>
        <p:nvPicPr>
          <p:cNvPr id="23" name="Picture 22">
            <a:extLst>
              <a:ext uri="{FF2B5EF4-FFF2-40B4-BE49-F238E27FC236}">
                <a16:creationId xmlns:a16="http://schemas.microsoft.com/office/drawing/2014/main" id="{C815717B-C734-30E7-D7C2-4C6329BF76FE}"/>
              </a:ext>
            </a:extLst>
          </p:cNvPr>
          <p:cNvPicPr>
            <a:picLocks noChangeAspect="1"/>
          </p:cNvPicPr>
          <p:nvPr/>
        </p:nvPicPr>
        <p:blipFill>
          <a:blip r:embed="rId9"/>
          <a:stretch>
            <a:fillRect/>
          </a:stretch>
        </p:blipFill>
        <p:spPr>
          <a:xfrm>
            <a:off x="7058613" y="4397019"/>
            <a:ext cx="2441389" cy="1802451"/>
          </a:xfrm>
          <a:prstGeom prst="rect">
            <a:avLst/>
          </a:prstGeom>
        </p:spPr>
      </p:pic>
    </p:spTree>
    <p:extLst>
      <p:ext uri="{BB962C8B-B14F-4D97-AF65-F5344CB8AC3E}">
        <p14:creationId xmlns:p14="http://schemas.microsoft.com/office/powerpoint/2010/main" val="3561237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9CA52C-770F-8BAA-81A4-0E0789790358}"/>
              </a:ext>
            </a:extLst>
          </p:cNvPr>
          <p:cNvSpPr>
            <a:spLocks noGrp="1"/>
          </p:cNvSpPr>
          <p:nvPr>
            <p:ph type="body" sz="quarter" idx="18"/>
          </p:nvPr>
        </p:nvSpPr>
        <p:spPr>
          <a:xfrm>
            <a:off x="800100" y="1602938"/>
            <a:ext cx="5157788" cy="4679886"/>
          </a:xfrm>
        </p:spPr>
        <p:txBody>
          <a:bodyPr/>
          <a:lstStyle/>
          <a:p>
            <a:r>
              <a:rPr lang="en-US" b="1" dirty="0"/>
              <a:t>Mask generation and fiber amplification</a:t>
            </a:r>
          </a:p>
          <a:p>
            <a:r>
              <a:rPr lang="en-US" b="1" dirty="0"/>
              <a:t>Simulation includes:</a:t>
            </a:r>
            <a:r>
              <a:rPr lang="en-US" dirty="0"/>
              <a:t> </a:t>
            </a:r>
          </a:p>
          <a:p>
            <a:pPr>
              <a:lnSpc>
                <a:spcPct val="100000"/>
              </a:lnSpc>
            </a:pPr>
            <a:r>
              <a:rPr lang="en-US" dirty="0"/>
              <a:t>	The phase of the stretched pulse</a:t>
            </a:r>
          </a:p>
          <a:p>
            <a:pPr>
              <a:lnSpc>
                <a:spcPct val="100000"/>
              </a:lnSpc>
            </a:pPr>
            <a:r>
              <a:rPr lang="en-US" dirty="0"/>
              <a:t>	Population rate equations</a:t>
            </a:r>
          </a:p>
          <a:p>
            <a:pPr>
              <a:lnSpc>
                <a:spcPct val="100000"/>
              </a:lnSpc>
            </a:pPr>
            <a:r>
              <a:rPr lang="en-US" dirty="0"/>
              <a:t>	forward signal propagation, Gain, and pump propagation</a:t>
            </a:r>
          </a:p>
          <a:p>
            <a:r>
              <a:rPr lang="en-US" b="1" dirty="0"/>
              <a:t>Mask design:</a:t>
            </a:r>
            <a:r>
              <a:rPr lang="en-US" dirty="0"/>
              <a:t> start from the oscillator's </a:t>
            </a:r>
            <a:r>
              <a:rPr lang="en-US" b="1" dirty="0"/>
              <a:t>Gaussian spectrum</a:t>
            </a:r>
            <a:r>
              <a:rPr lang="en-US" dirty="0"/>
              <a:t> as the baseline; apply an amplitude mask in the Fourier plane to sculpt it into the target profile</a:t>
            </a:r>
          </a:p>
          <a:p>
            <a:r>
              <a:rPr lang="en-US" b="1" dirty="0"/>
              <a:t>Stage 1 — Preamplifier:</a:t>
            </a:r>
            <a:r>
              <a:rPr lang="en-US" dirty="0"/>
              <a:t> 30 µm core, 1.8 m </a:t>
            </a:r>
            <a:r>
              <a:rPr lang="en-US" dirty="0" err="1"/>
              <a:t>Yb:fused-silica</a:t>
            </a:r>
            <a:r>
              <a:rPr lang="en-US" dirty="0"/>
              <a:t> fiber (commercial) → amplify to </a:t>
            </a:r>
            <a:r>
              <a:rPr lang="en-US" b="1" dirty="0"/>
              <a:t>&gt; 300 </a:t>
            </a:r>
            <a:r>
              <a:rPr lang="en-US" b="1" dirty="0" err="1"/>
              <a:t>nJ</a:t>
            </a:r>
            <a:endParaRPr lang="en-US" dirty="0"/>
          </a:p>
          <a:p>
            <a:r>
              <a:rPr lang="en-US" b="1" dirty="0"/>
              <a:t>Stage 2 — Power amplifier:</a:t>
            </a:r>
            <a:r>
              <a:rPr lang="en-US" dirty="0"/>
              <a:t> 85 µm core large-mode-area fiber, multi-pass → amplify to target energy (µJ level)</a:t>
            </a:r>
          </a:p>
        </p:txBody>
      </p:sp>
      <p:sp>
        <p:nvSpPr>
          <p:cNvPr id="4" name="Text Placeholder 3">
            <a:extLst>
              <a:ext uri="{FF2B5EF4-FFF2-40B4-BE49-F238E27FC236}">
                <a16:creationId xmlns:a16="http://schemas.microsoft.com/office/drawing/2014/main" id="{59101519-938A-4F7A-0B32-B21EA5C2E26A}"/>
              </a:ext>
            </a:extLst>
          </p:cNvPr>
          <p:cNvSpPr>
            <a:spLocks noGrp="1"/>
          </p:cNvSpPr>
          <p:nvPr>
            <p:ph type="body" sz="quarter" idx="13"/>
          </p:nvPr>
        </p:nvSpPr>
        <p:spPr/>
        <p:txBody>
          <a:bodyPr/>
          <a:lstStyle/>
          <a:p>
            <a:r>
              <a:rPr lang="en-US" dirty="0"/>
              <a:t>Model</a:t>
            </a:r>
          </a:p>
        </p:txBody>
      </p:sp>
      <p:sp>
        <p:nvSpPr>
          <p:cNvPr id="5" name="Text Placeholder 4">
            <a:extLst>
              <a:ext uri="{FF2B5EF4-FFF2-40B4-BE49-F238E27FC236}">
                <a16:creationId xmlns:a16="http://schemas.microsoft.com/office/drawing/2014/main" id="{A4E89EBD-2BDA-54E0-ED99-BC40BFA5E564}"/>
              </a:ext>
            </a:extLst>
          </p:cNvPr>
          <p:cNvSpPr>
            <a:spLocks noGrp="1"/>
          </p:cNvSpPr>
          <p:nvPr>
            <p:ph type="body" sz="quarter" idx="16"/>
          </p:nvPr>
        </p:nvSpPr>
        <p:spPr/>
        <p:txBody>
          <a:bodyPr/>
          <a:lstStyle/>
          <a:p>
            <a:r>
              <a:rPr lang="en-US" dirty="0"/>
              <a:t>Pulse after amplification</a:t>
            </a:r>
          </a:p>
        </p:txBody>
      </p:sp>
      <p:sp>
        <p:nvSpPr>
          <p:cNvPr id="6" name="Title 5">
            <a:extLst>
              <a:ext uri="{FF2B5EF4-FFF2-40B4-BE49-F238E27FC236}">
                <a16:creationId xmlns:a16="http://schemas.microsoft.com/office/drawing/2014/main" id="{B1E8EC7F-807C-3A94-7BD0-14FAC098704E}"/>
              </a:ext>
            </a:extLst>
          </p:cNvPr>
          <p:cNvSpPr>
            <a:spLocks noGrp="1"/>
          </p:cNvSpPr>
          <p:nvPr>
            <p:ph type="title"/>
          </p:nvPr>
        </p:nvSpPr>
        <p:spPr/>
        <p:txBody>
          <a:bodyPr/>
          <a:lstStyle/>
          <a:p>
            <a:r>
              <a:rPr lang="en-US" dirty="0"/>
              <a:t>Pulse shape simulation</a:t>
            </a:r>
          </a:p>
        </p:txBody>
      </p:sp>
      <p:sp>
        <p:nvSpPr>
          <p:cNvPr id="7" name="Footer Placeholder 6">
            <a:extLst>
              <a:ext uri="{FF2B5EF4-FFF2-40B4-BE49-F238E27FC236}">
                <a16:creationId xmlns:a16="http://schemas.microsoft.com/office/drawing/2014/main" id="{46B146B8-43E0-A9AC-3CC4-1A0A122720D5}"/>
              </a:ext>
            </a:extLst>
          </p:cNvPr>
          <p:cNvSpPr>
            <a:spLocks noGrp="1"/>
          </p:cNvSpPr>
          <p:nvPr>
            <p:ph type="ftr" sz="quarter" idx="3"/>
          </p:nvPr>
        </p:nvSpPr>
        <p:spPr/>
        <p:txBody>
          <a:bodyPr/>
          <a:lstStyle/>
          <a:p>
            <a:r>
              <a:rPr lang="en-US"/>
              <a:t>SECTION TITLE AND/OR DEPARTMENT</a:t>
            </a:r>
            <a:endParaRPr lang="en-US" dirty="0"/>
          </a:p>
        </p:txBody>
      </p:sp>
      <p:sp>
        <p:nvSpPr>
          <p:cNvPr id="8" name="Slide Number Placeholder 7">
            <a:extLst>
              <a:ext uri="{FF2B5EF4-FFF2-40B4-BE49-F238E27FC236}">
                <a16:creationId xmlns:a16="http://schemas.microsoft.com/office/drawing/2014/main" id="{2BA0E282-B16A-4872-C708-82650E0E8789}"/>
              </a:ext>
            </a:extLst>
          </p:cNvPr>
          <p:cNvSpPr>
            <a:spLocks noGrp="1"/>
          </p:cNvSpPr>
          <p:nvPr>
            <p:ph type="sldNum" sz="quarter" idx="4"/>
          </p:nvPr>
        </p:nvSpPr>
        <p:spPr/>
        <p:txBody>
          <a:bodyPr/>
          <a:lstStyle/>
          <a:p>
            <a:fld id="{52B60363-7E9F-BF4A-894A-A30319D3939A}" type="slidenum">
              <a:rPr lang="en-US" smtClean="0"/>
              <a:pPr/>
              <a:t>7</a:t>
            </a:fld>
            <a:endParaRPr lang="en-US" dirty="0"/>
          </a:p>
        </p:txBody>
      </p:sp>
      <p:pic>
        <p:nvPicPr>
          <p:cNvPr id="10" name="Picture 9">
            <a:extLst>
              <a:ext uri="{FF2B5EF4-FFF2-40B4-BE49-F238E27FC236}">
                <a16:creationId xmlns:a16="http://schemas.microsoft.com/office/drawing/2014/main" id="{0287FE9D-9B51-6DEC-B687-12203CA39FA0}"/>
              </a:ext>
            </a:extLst>
          </p:cNvPr>
          <p:cNvPicPr>
            <a:picLocks noChangeAspect="1"/>
          </p:cNvPicPr>
          <p:nvPr/>
        </p:nvPicPr>
        <p:blipFill>
          <a:blip r:embed="rId2"/>
          <a:stretch>
            <a:fillRect/>
          </a:stretch>
        </p:blipFill>
        <p:spPr>
          <a:xfrm>
            <a:off x="6376466" y="1602938"/>
            <a:ext cx="4701947" cy="2621507"/>
          </a:xfrm>
          <a:prstGeom prst="rect">
            <a:avLst/>
          </a:prstGeom>
        </p:spPr>
      </p:pic>
      <p:pic>
        <p:nvPicPr>
          <p:cNvPr id="18" name="Picture 17">
            <a:extLst>
              <a:ext uri="{FF2B5EF4-FFF2-40B4-BE49-F238E27FC236}">
                <a16:creationId xmlns:a16="http://schemas.microsoft.com/office/drawing/2014/main" id="{179DEDCD-0718-AA3E-E345-A0DA0060383E}"/>
              </a:ext>
            </a:extLst>
          </p:cNvPr>
          <p:cNvPicPr>
            <a:picLocks noChangeAspect="1"/>
          </p:cNvPicPr>
          <p:nvPr/>
        </p:nvPicPr>
        <p:blipFill>
          <a:blip r:embed="rId3"/>
          <a:stretch>
            <a:fillRect/>
          </a:stretch>
        </p:blipFill>
        <p:spPr>
          <a:xfrm>
            <a:off x="6288827" y="4145067"/>
            <a:ext cx="4877223" cy="2446232"/>
          </a:xfrm>
          <a:prstGeom prst="rect">
            <a:avLst/>
          </a:prstGeom>
        </p:spPr>
      </p:pic>
    </p:spTree>
    <p:extLst>
      <p:ext uri="{BB962C8B-B14F-4D97-AF65-F5344CB8AC3E}">
        <p14:creationId xmlns:p14="http://schemas.microsoft.com/office/powerpoint/2010/main" val="1141989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C419C37-DE01-6E70-75D6-8A66CF995284}"/>
              </a:ext>
            </a:extLst>
          </p:cNvPr>
          <p:cNvSpPr>
            <a:spLocks noGrp="1"/>
          </p:cNvSpPr>
          <p:nvPr>
            <p:ph type="body" sz="quarter" idx="18"/>
          </p:nvPr>
        </p:nvSpPr>
        <p:spPr/>
        <p:txBody>
          <a:bodyPr/>
          <a:lstStyle/>
          <a:p>
            <a:r>
              <a:rPr lang="en-US" b="1" dirty="0"/>
              <a:t>Noncritical phase matching (NCPM) preserves the temporal and spatial profile</a:t>
            </a:r>
            <a:endParaRPr lang="en-US" dirty="0"/>
          </a:p>
          <a:p>
            <a:r>
              <a:rPr lang="en-US" b="1" dirty="0"/>
              <a:t>Broad acceptance bandwidth:</a:t>
            </a:r>
            <a:r>
              <a:rPr lang="en-US" dirty="0"/>
              <a:t> NCPM (θ = 90°) gives a large spectral acceptance → the full pulse spectrum converts efficiently → </a:t>
            </a:r>
            <a:r>
              <a:rPr lang="en-US" b="1" dirty="0"/>
              <a:t>temporal shape preserved</a:t>
            </a:r>
            <a:endParaRPr lang="en-US" dirty="0"/>
          </a:p>
          <a:p>
            <a:r>
              <a:rPr lang="en-US" b="1" dirty="0"/>
              <a:t>Zero (or minimal) spatial walk-off:</a:t>
            </a:r>
            <a:r>
              <a:rPr lang="en-US" dirty="0"/>
              <a:t> fundamental and harmonic stay spatially overlapped → </a:t>
            </a:r>
            <a:r>
              <a:rPr lang="en-US" b="1" dirty="0"/>
              <a:t>spatial profile preserved, no additional spatial shaping needed</a:t>
            </a:r>
            <a:endParaRPr lang="en-US" dirty="0"/>
          </a:p>
          <a:p>
            <a:r>
              <a:rPr lang="en-US" b="1" dirty="0"/>
              <a:t>Simulation coupling:</a:t>
            </a:r>
            <a:r>
              <a:rPr lang="en-US" dirty="0"/>
              <a:t> output of the amplifier simulation (temporal profile </a:t>
            </a:r>
            <a:r>
              <a:rPr lang="en-US" b="1" dirty="0"/>
              <a:t>+ accumulated spectral phase</a:t>
            </a:r>
            <a:r>
              <a:rPr lang="en-US" dirty="0"/>
              <a:t>) feeds directly as input to the harmonic-generation simulation</a:t>
            </a:r>
          </a:p>
          <a:p>
            <a:r>
              <a:rPr lang="en-US" dirty="0"/>
              <a:t>Simulation: uses a symmetric split-step with an RK45 integrator</a:t>
            </a:r>
          </a:p>
          <a:p>
            <a:endParaRPr lang="en-US" dirty="0"/>
          </a:p>
        </p:txBody>
      </p:sp>
      <p:sp>
        <p:nvSpPr>
          <p:cNvPr id="4" name="Text Placeholder 3">
            <a:extLst>
              <a:ext uri="{FF2B5EF4-FFF2-40B4-BE49-F238E27FC236}">
                <a16:creationId xmlns:a16="http://schemas.microsoft.com/office/drawing/2014/main" id="{0AC82B88-B7EC-87C1-7F0B-D2D14CAB99FF}"/>
              </a:ext>
            </a:extLst>
          </p:cNvPr>
          <p:cNvSpPr>
            <a:spLocks noGrp="1"/>
          </p:cNvSpPr>
          <p:nvPr>
            <p:ph type="body" sz="quarter" idx="13"/>
          </p:nvPr>
        </p:nvSpPr>
        <p:spPr/>
        <p:txBody>
          <a:bodyPr/>
          <a:lstStyle/>
          <a:p>
            <a:r>
              <a:rPr lang="en-US" dirty="0"/>
              <a:t>LBO second harmonic</a:t>
            </a:r>
          </a:p>
        </p:txBody>
      </p:sp>
      <p:sp>
        <p:nvSpPr>
          <p:cNvPr id="6" name="Title 5">
            <a:extLst>
              <a:ext uri="{FF2B5EF4-FFF2-40B4-BE49-F238E27FC236}">
                <a16:creationId xmlns:a16="http://schemas.microsoft.com/office/drawing/2014/main" id="{6B8AAD77-8057-0A9C-9BC6-F68783AAF7AE}"/>
              </a:ext>
            </a:extLst>
          </p:cNvPr>
          <p:cNvSpPr>
            <a:spLocks noGrp="1"/>
          </p:cNvSpPr>
          <p:nvPr>
            <p:ph type="title"/>
          </p:nvPr>
        </p:nvSpPr>
        <p:spPr/>
        <p:txBody>
          <a:bodyPr/>
          <a:lstStyle/>
          <a:p>
            <a:r>
              <a:rPr lang="en-US" dirty="0"/>
              <a:t>Second Harmonic generation</a:t>
            </a:r>
          </a:p>
        </p:txBody>
      </p:sp>
      <p:sp>
        <p:nvSpPr>
          <p:cNvPr id="7" name="Footer Placeholder 6">
            <a:extLst>
              <a:ext uri="{FF2B5EF4-FFF2-40B4-BE49-F238E27FC236}">
                <a16:creationId xmlns:a16="http://schemas.microsoft.com/office/drawing/2014/main" id="{D84A736A-5CE9-72C6-C92B-8021BF969D93}"/>
              </a:ext>
            </a:extLst>
          </p:cNvPr>
          <p:cNvSpPr>
            <a:spLocks noGrp="1"/>
          </p:cNvSpPr>
          <p:nvPr>
            <p:ph type="ftr" sz="quarter" idx="3"/>
          </p:nvPr>
        </p:nvSpPr>
        <p:spPr/>
        <p:txBody>
          <a:bodyPr/>
          <a:lstStyle/>
          <a:p>
            <a:r>
              <a:rPr lang="en-US"/>
              <a:t>SECTION TITLE AND/OR DEPARTMENT</a:t>
            </a:r>
            <a:endParaRPr lang="en-US" dirty="0"/>
          </a:p>
        </p:txBody>
      </p:sp>
      <p:sp>
        <p:nvSpPr>
          <p:cNvPr id="8" name="Slide Number Placeholder 7">
            <a:extLst>
              <a:ext uri="{FF2B5EF4-FFF2-40B4-BE49-F238E27FC236}">
                <a16:creationId xmlns:a16="http://schemas.microsoft.com/office/drawing/2014/main" id="{B83EB8D2-88C6-9EA5-0974-CE77F11E70E4}"/>
              </a:ext>
            </a:extLst>
          </p:cNvPr>
          <p:cNvSpPr>
            <a:spLocks noGrp="1"/>
          </p:cNvSpPr>
          <p:nvPr>
            <p:ph type="sldNum" sz="quarter" idx="4"/>
          </p:nvPr>
        </p:nvSpPr>
        <p:spPr/>
        <p:txBody>
          <a:bodyPr/>
          <a:lstStyle/>
          <a:p>
            <a:fld id="{52B60363-7E9F-BF4A-894A-A30319D3939A}" type="slidenum">
              <a:rPr lang="en-US" smtClean="0"/>
              <a:pPr/>
              <a:t>8</a:t>
            </a:fld>
            <a:endParaRPr lang="en-US" dirty="0"/>
          </a:p>
        </p:txBody>
      </p:sp>
      <p:pic>
        <p:nvPicPr>
          <p:cNvPr id="12" name="Picture 11">
            <a:extLst>
              <a:ext uri="{FF2B5EF4-FFF2-40B4-BE49-F238E27FC236}">
                <a16:creationId xmlns:a16="http://schemas.microsoft.com/office/drawing/2014/main" id="{9E91A198-ADF8-4907-3EB9-0A42518705CE}"/>
              </a:ext>
            </a:extLst>
          </p:cNvPr>
          <p:cNvPicPr>
            <a:picLocks noChangeAspect="1"/>
          </p:cNvPicPr>
          <p:nvPr/>
        </p:nvPicPr>
        <p:blipFill>
          <a:blip r:embed="rId2"/>
          <a:stretch>
            <a:fillRect/>
          </a:stretch>
        </p:blipFill>
        <p:spPr>
          <a:xfrm>
            <a:off x="5979950" y="1708006"/>
            <a:ext cx="5671364" cy="4244824"/>
          </a:xfrm>
          <a:prstGeom prst="rect">
            <a:avLst/>
          </a:prstGeom>
        </p:spPr>
      </p:pic>
    </p:spTree>
    <p:extLst>
      <p:ext uri="{BB962C8B-B14F-4D97-AF65-F5344CB8AC3E}">
        <p14:creationId xmlns:p14="http://schemas.microsoft.com/office/powerpoint/2010/main" val="889068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BB9C9A-7508-0BE4-8899-D4B521FD2BEA}"/>
              </a:ext>
            </a:extLst>
          </p:cNvPr>
          <p:cNvSpPr>
            <a:spLocks noGrp="1"/>
          </p:cNvSpPr>
          <p:nvPr>
            <p:ph type="body" sz="quarter" idx="18"/>
          </p:nvPr>
        </p:nvSpPr>
        <p:spPr>
          <a:xfrm>
            <a:off x="800100" y="1913467"/>
            <a:ext cx="5157788" cy="4144432"/>
          </a:xfrm>
        </p:spPr>
        <p:txBody>
          <a:bodyPr/>
          <a:lstStyle/>
          <a:p>
            <a:r>
              <a:rPr lang="en-US" b="1" dirty="0"/>
              <a:t>Fourth harmonic generation: distortion is characterized and pre-compensated</a:t>
            </a:r>
            <a:endParaRPr lang="en-US" dirty="0"/>
          </a:p>
          <a:p>
            <a:r>
              <a:rPr lang="en-US" dirty="0"/>
              <a:t>FHG (BBO, 515 → 257.5 nm) applies the </a:t>
            </a:r>
            <a:r>
              <a:rPr lang="en-US" b="1" dirty="0"/>
              <a:t>strongest nonlinear reshaping</a:t>
            </a:r>
            <a:r>
              <a:rPr lang="en-US" dirty="0"/>
              <a:t> (∝ I⁴ relative to fundamental) → mask pre-compensation targets the </a:t>
            </a:r>
            <a:r>
              <a:rPr lang="en-US" b="1" dirty="0"/>
              <a:t>final UV profile</a:t>
            </a:r>
            <a:r>
              <a:rPr lang="en-US" dirty="0"/>
              <a:t>, not the IR</a:t>
            </a:r>
          </a:p>
          <a:p>
            <a:r>
              <a:rPr lang="en-US" dirty="0"/>
              <a:t>Simulation includes </a:t>
            </a:r>
            <a:r>
              <a:rPr lang="en-US" b="1" dirty="0"/>
              <a:t>conversion nonlinearity, phase mismatch, and GVM/walk-off</a:t>
            </a:r>
            <a:r>
              <a:rPr lang="en-US" dirty="0"/>
              <a:t> in the crystal</a:t>
            </a:r>
          </a:p>
          <a:p>
            <a:r>
              <a:rPr lang="en-US" b="1" dirty="0"/>
              <a:t>Conversion efficiency &gt; 3% (</a:t>
            </a:r>
            <a:r>
              <a:rPr lang="en-US" b="1"/>
              <a:t>normally get ~5%)</a:t>
            </a:r>
            <a:r>
              <a:rPr lang="en-US"/>
              <a:t> </a:t>
            </a:r>
            <a:r>
              <a:rPr lang="en-US" dirty="0"/>
              <a:t>(IR → 4ω), consistent with typical FHG efficiencies for this configuration</a:t>
            </a:r>
          </a:p>
          <a:p>
            <a:r>
              <a:rPr lang="en-US" b="1" dirty="0"/>
              <a:t>Result:</a:t>
            </a:r>
            <a:r>
              <a:rPr lang="en-US" dirty="0"/>
              <a:t> shaped UV profile at 257.5 nm meets target within [tolerance] after pre-compensation</a:t>
            </a:r>
          </a:p>
        </p:txBody>
      </p:sp>
      <p:sp>
        <p:nvSpPr>
          <p:cNvPr id="4" name="Text Placeholder 3">
            <a:extLst>
              <a:ext uri="{FF2B5EF4-FFF2-40B4-BE49-F238E27FC236}">
                <a16:creationId xmlns:a16="http://schemas.microsoft.com/office/drawing/2014/main" id="{3E00B71C-2DA6-80FC-D970-0E105F51F048}"/>
              </a:ext>
            </a:extLst>
          </p:cNvPr>
          <p:cNvSpPr>
            <a:spLocks noGrp="1"/>
          </p:cNvSpPr>
          <p:nvPr>
            <p:ph type="body" sz="quarter" idx="13"/>
          </p:nvPr>
        </p:nvSpPr>
        <p:spPr/>
        <p:txBody>
          <a:bodyPr/>
          <a:lstStyle/>
          <a:p>
            <a:r>
              <a:rPr lang="en-US" dirty="0"/>
              <a:t>Few choices for the crystal at this wavelength CLBO and BBO</a:t>
            </a:r>
          </a:p>
        </p:txBody>
      </p:sp>
      <p:sp>
        <p:nvSpPr>
          <p:cNvPr id="5" name="Text Placeholder 4">
            <a:extLst>
              <a:ext uri="{FF2B5EF4-FFF2-40B4-BE49-F238E27FC236}">
                <a16:creationId xmlns:a16="http://schemas.microsoft.com/office/drawing/2014/main" id="{AFBE9861-9405-5D3E-8BD5-D765A2B4963D}"/>
              </a:ext>
            </a:extLst>
          </p:cNvPr>
          <p:cNvSpPr>
            <a:spLocks noGrp="1"/>
          </p:cNvSpPr>
          <p:nvPr>
            <p:ph type="body" sz="quarter" idx="16"/>
          </p:nvPr>
        </p:nvSpPr>
        <p:spPr/>
        <p:txBody>
          <a:bodyPr/>
          <a:lstStyle/>
          <a:p>
            <a:endParaRPr lang="en-US"/>
          </a:p>
        </p:txBody>
      </p:sp>
      <p:sp>
        <p:nvSpPr>
          <p:cNvPr id="6" name="Title 5">
            <a:extLst>
              <a:ext uri="{FF2B5EF4-FFF2-40B4-BE49-F238E27FC236}">
                <a16:creationId xmlns:a16="http://schemas.microsoft.com/office/drawing/2014/main" id="{1573170A-A35B-7F00-0E42-0DD53ED2D52B}"/>
              </a:ext>
            </a:extLst>
          </p:cNvPr>
          <p:cNvSpPr>
            <a:spLocks noGrp="1"/>
          </p:cNvSpPr>
          <p:nvPr>
            <p:ph type="title"/>
          </p:nvPr>
        </p:nvSpPr>
        <p:spPr/>
        <p:txBody>
          <a:bodyPr/>
          <a:lstStyle/>
          <a:p>
            <a:r>
              <a:rPr lang="en-US" dirty="0"/>
              <a:t>Fourth harmonic generation</a:t>
            </a:r>
          </a:p>
        </p:txBody>
      </p:sp>
      <p:sp>
        <p:nvSpPr>
          <p:cNvPr id="7" name="Footer Placeholder 6">
            <a:extLst>
              <a:ext uri="{FF2B5EF4-FFF2-40B4-BE49-F238E27FC236}">
                <a16:creationId xmlns:a16="http://schemas.microsoft.com/office/drawing/2014/main" id="{D0657B82-CC17-FE26-273D-E14B46B6B3AA}"/>
              </a:ext>
            </a:extLst>
          </p:cNvPr>
          <p:cNvSpPr>
            <a:spLocks noGrp="1"/>
          </p:cNvSpPr>
          <p:nvPr>
            <p:ph type="ftr" sz="quarter" idx="3"/>
          </p:nvPr>
        </p:nvSpPr>
        <p:spPr/>
        <p:txBody>
          <a:bodyPr/>
          <a:lstStyle/>
          <a:p>
            <a:r>
              <a:rPr lang="en-US"/>
              <a:t>SECTION TITLE AND/OR DEPARTMENT</a:t>
            </a:r>
            <a:endParaRPr lang="en-US" dirty="0"/>
          </a:p>
        </p:txBody>
      </p:sp>
      <p:sp>
        <p:nvSpPr>
          <p:cNvPr id="8" name="Slide Number Placeholder 7">
            <a:extLst>
              <a:ext uri="{FF2B5EF4-FFF2-40B4-BE49-F238E27FC236}">
                <a16:creationId xmlns:a16="http://schemas.microsoft.com/office/drawing/2014/main" id="{25180FB8-E5D0-B4A4-D47B-EB3D3DC816C9}"/>
              </a:ext>
            </a:extLst>
          </p:cNvPr>
          <p:cNvSpPr>
            <a:spLocks noGrp="1"/>
          </p:cNvSpPr>
          <p:nvPr>
            <p:ph type="sldNum" sz="quarter" idx="4"/>
          </p:nvPr>
        </p:nvSpPr>
        <p:spPr/>
        <p:txBody>
          <a:bodyPr/>
          <a:lstStyle/>
          <a:p>
            <a:fld id="{52B60363-7E9F-BF4A-894A-A30319D3939A}" type="slidenum">
              <a:rPr lang="en-US" smtClean="0"/>
              <a:pPr/>
              <a:t>9</a:t>
            </a:fld>
            <a:endParaRPr lang="en-US" dirty="0"/>
          </a:p>
        </p:txBody>
      </p:sp>
      <p:pic>
        <p:nvPicPr>
          <p:cNvPr id="14" name="Picture 13">
            <a:extLst>
              <a:ext uri="{FF2B5EF4-FFF2-40B4-BE49-F238E27FC236}">
                <a16:creationId xmlns:a16="http://schemas.microsoft.com/office/drawing/2014/main" id="{3B97F660-7C3B-F724-C2CC-A83B3FAE3DD7}"/>
              </a:ext>
            </a:extLst>
          </p:cNvPr>
          <p:cNvPicPr>
            <a:picLocks noChangeAspect="1"/>
          </p:cNvPicPr>
          <p:nvPr/>
        </p:nvPicPr>
        <p:blipFill>
          <a:blip r:embed="rId2"/>
          <a:stretch>
            <a:fillRect/>
          </a:stretch>
        </p:blipFill>
        <p:spPr>
          <a:xfrm>
            <a:off x="6057860" y="1906370"/>
            <a:ext cx="5334040" cy="3976186"/>
          </a:xfrm>
          <a:prstGeom prst="rect">
            <a:avLst/>
          </a:prstGeom>
        </p:spPr>
      </p:pic>
    </p:spTree>
    <p:extLst>
      <p:ext uri="{BB962C8B-B14F-4D97-AF65-F5344CB8AC3E}">
        <p14:creationId xmlns:p14="http://schemas.microsoft.com/office/powerpoint/2010/main" val="549837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58F3C3-9743-8BB3-372D-7C5A98A37437}"/>
              </a:ext>
            </a:extLst>
          </p:cNvPr>
          <p:cNvSpPr>
            <a:spLocks noGrp="1"/>
          </p:cNvSpPr>
          <p:nvPr>
            <p:ph type="body" sz="quarter" idx="18"/>
          </p:nvPr>
        </p:nvSpPr>
        <p:spPr>
          <a:xfrm>
            <a:off x="800100" y="1602938"/>
            <a:ext cx="5157788" cy="2503395"/>
          </a:xfrm>
        </p:spPr>
        <p:txBody>
          <a:bodyPr/>
          <a:lstStyle/>
          <a:p>
            <a:r>
              <a:rPr lang="en-US" dirty="0"/>
              <a:t>Several </a:t>
            </a:r>
            <a:r>
              <a:rPr lang="en-US" b="1" dirty="0"/>
              <a:t>existing pulse shapers</a:t>
            </a:r>
            <a:r>
              <a:rPr lang="en-US" dirty="0"/>
              <a:t> can be adapted to imprint the arbitrary stretched profile</a:t>
            </a:r>
          </a:p>
          <a:p>
            <a:r>
              <a:rPr lang="en-US" b="1" dirty="0"/>
              <a:t>Existing amplifier chains</a:t>
            </a:r>
            <a:r>
              <a:rPr lang="en-US" dirty="0"/>
              <a:t> can be modified to accept and amplify the shaped input</a:t>
            </a:r>
          </a:p>
          <a:p>
            <a:r>
              <a:rPr lang="en-US" i="1" dirty="0"/>
              <a:t>Significant development effort still required</a:t>
            </a:r>
            <a:r>
              <a:rPr lang="en-US" dirty="0"/>
              <a:t> to integrate shaping + amplification while preserving profile fidelity</a:t>
            </a:r>
          </a:p>
          <a:p>
            <a:r>
              <a:rPr lang="en-US" dirty="0"/>
              <a:t>	</a:t>
            </a:r>
          </a:p>
        </p:txBody>
      </p:sp>
      <p:sp>
        <p:nvSpPr>
          <p:cNvPr id="3" name="Text Placeholder 2">
            <a:extLst>
              <a:ext uri="{FF2B5EF4-FFF2-40B4-BE49-F238E27FC236}">
                <a16:creationId xmlns:a16="http://schemas.microsoft.com/office/drawing/2014/main" id="{AAE09DD6-4B8C-1A4F-084F-6DE17C69DDB6}"/>
              </a:ext>
            </a:extLst>
          </p:cNvPr>
          <p:cNvSpPr>
            <a:spLocks noGrp="1"/>
          </p:cNvSpPr>
          <p:nvPr>
            <p:ph type="body" sz="quarter" idx="19"/>
          </p:nvPr>
        </p:nvSpPr>
        <p:spPr>
          <a:xfrm>
            <a:off x="6229939" y="1602939"/>
            <a:ext cx="5157788" cy="2079656"/>
          </a:xfrm>
        </p:spPr>
        <p:txBody>
          <a:bodyPr/>
          <a:lstStyle/>
          <a:p>
            <a:r>
              <a:rPr lang="en-US" dirty="0"/>
              <a:t>Design reuses </a:t>
            </a:r>
            <a:r>
              <a:rPr lang="en-US" b="1" dirty="0"/>
              <a:t>crystal lengths from current/proven configurations</a:t>
            </a:r>
            <a:r>
              <a:rPr lang="en-US" dirty="0"/>
              <a:t> → low risk, leverages existing hardware</a:t>
            </a:r>
          </a:p>
        </p:txBody>
      </p:sp>
      <p:sp>
        <p:nvSpPr>
          <p:cNvPr id="4" name="Text Placeholder 3">
            <a:extLst>
              <a:ext uri="{FF2B5EF4-FFF2-40B4-BE49-F238E27FC236}">
                <a16:creationId xmlns:a16="http://schemas.microsoft.com/office/drawing/2014/main" id="{4E20C7C6-AFFB-0328-297A-E740B01B28D4}"/>
              </a:ext>
            </a:extLst>
          </p:cNvPr>
          <p:cNvSpPr>
            <a:spLocks noGrp="1"/>
          </p:cNvSpPr>
          <p:nvPr>
            <p:ph type="body" sz="quarter" idx="13"/>
          </p:nvPr>
        </p:nvSpPr>
        <p:spPr/>
        <p:txBody>
          <a:bodyPr/>
          <a:lstStyle/>
          <a:p>
            <a:r>
              <a:rPr lang="en-US" dirty="0"/>
              <a:t>Laser</a:t>
            </a:r>
          </a:p>
        </p:txBody>
      </p:sp>
      <p:sp>
        <p:nvSpPr>
          <p:cNvPr id="5" name="Text Placeholder 4">
            <a:extLst>
              <a:ext uri="{FF2B5EF4-FFF2-40B4-BE49-F238E27FC236}">
                <a16:creationId xmlns:a16="http://schemas.microsoft.com/office/drawing/2014/main" id="{40B55BB4-2C54-7682-2D0C-E2E73405DD3D}"/>
              </a:ext>
            </a:extLst>
          </p:cNvPr>
          <p:cNvSpPr>
            <a:spLocks noGrp="1"/>
          </p:cNvSpPr>
          <p:nvPr>
            <p:ph type="body" sz="quarter" idx="16"/>
          </p:nvPr>
        </p:nvSpPr>
        <p:spPr/>
        <p:txBody>
          <a:bodyPr/>
          <a:lstStyle/>
          <a:p>
            <a:r>
              <a:rPr lang="en-US" dirty="0"/>
              <a:t>Harmonic generation</a:t>
            </a:r>
          </a:p>
        </p:txBody>
      </p:sp>
      <p:sp>
        <p:nvSpPr>
          <p:cNvPr id="6" name="Title 5">
            <a:extLst>
              <a:ext uri="{FF2B5EF4-FFF2-40B4-BE49-F238E27FC236}">
                <a16:creationId xmlns:a16="http://schemas.microsoft.com/office/drawing/2014/main" id="{A723FB46-C56D-F133-5896-EBCAB87E16BB}"/>
              </a:ext>
            </a:extLst>
          </p:cNvPr>
          <p:cNvSpPr>
            <a:spLocks noGrp="1"/>
          </p:cNvSpPr>
          <p:nvPr>
            <p:ph type="title"/>
          </p:nvPr>
        </p:nvSpPr>
        <p:spPr/>
        <p:txBody>
          <a:bodyPr/>
          <a:lstStyle/>
          <a:p>
            <a:r>
              <a:rPr lang="en-US" dirty="0"/>
              <a:t>What is next</a:t>
            </a:r>
          </a:p>
        </p:txBody>
      </p:sp>
      <p:sp>
        <p:nvSpPr>
          <p:cNvPr id="7" name="Footer Placeholder 6">
            <a:extLst>
              <a:ext uri="{FF2B5EF4-FFF2-40B4-BE49-F238E27FC236}">
                <a16:creationId xmlns:a16="http://schemas.microsoft.com/office/drawing/2014/main" id="{1CB1FB01-2A65-17CC-79E0-35633ECF85BF}"/>
              </a:ext>
            </a:extLst>
          </p:cNvPr>
          <p:cNvSpPr>
            <a:spLocks noGrp="1"/>
          </p:cNvSpPr>
          <p:nvPr>
            <p:ph type="ftr" sz="quarter" idx="3"/>
          </p:nvPr>
        </p:nvSpPr>
        <p:spPr/>
        <p:txBody>
          <a:bodyPr/>
          <a:lstStyle/>
          <a:p>
            <a:r>
              <a:rPr lang="en-US"/>
              <a:t>SECTION TITLE AND/OR DEPARTMENT</a:t>
            </a:r>
            <a:endParaRPr lang="en-US" dirty="0"/>
          </a:p>
        </p:txBody>
      </p:sp>
      <p:sp>
        <p:nvSpPr>
          <p:cNvPr id="8" name="Slide Number Placeholder 7">
            <a:extLst>
              <a:ext uri="{FF2B5EF4-FFF2-40B4-BE49-F238E27FC236}">
                <a16:creationId xmlns:a16="http://schemas.microsoft.com/office/drawing/2014/main" id="{FEF91162-03F9-837B-C94A-A369E6E5A59D}"/>
              </a:ext>
            </a:extLst>
          </p:cNvPr>
          <p:cNvSpPr>
            <a:spLocks noGrp="1"/>
          </p:cNvSpPr>
          <p:nvPr>
            <p:ph type="sldNum" sz="quarter" idx="4"/>
          </p:nvPr>
        </p:nvSpPr>
        <p:spPr/>
        <p:txBody>
          <a:bodyPr/>
          <a:lstStyle/>
          <a:p>
            <a:fld id="{52B60363-7E9F-BF4A-894A-A30319D3939A}" type="slidenum">
              <a:rPr lang="en-US" smtClean="0"/>
              <a:pPr/>
              <a:t>10</a:t>
            </a:fld>
            <a:endParaRPr lang="en-US" dirty="0"/>
          </a:p>
        </p:txBody>
      </p:sp>
      <p:sp>
        <p:nvSpPr>
          <p:cNvPr id="9" name="Text Placeholder 2">
            <a:extLst>
              <a:ext uri="{FF2B5EF4-FFF2-40B4-BE49-F238E27FC236}">
                <a16:creationId xmlns:a16="http://schemas.microsoft.com/office/drawing/2014/main" id="{0C5C2751-2F27-4322-419A-6082283FEC48}"/>
              </a:ext>
            </a:extLst>
          </p:cNvPr>
          <p:cNvSpPr txBox="1">
            <a:spLocks/>
          </p:cNvSpPr>
          <p:nvPr/>
        </p:nvSpPr>
        <p:spPr>
          <a:xfrm>
            <a:off x="1728023" y="4386681"/>
            <a:ext cx="8459729" cy="515519"/>
          </a:xfrm>
          <a:prstGeom prst="rect">
            <a:avLst/>
          </a:prstGeom>
        </p:spPr>
        <p:txBody>
          <a:bodyPr vert="horz" lIns="0" tIns="45720" rIns="91440" bIns="45720" rtlCol="0">
            <a:noAutofit/>
          </a:bodyPr>
          <a:lstStyle>
            <a:lvl1pPr marL="0" indent="0" algn="l" defTabSz="914400" rtl="0" eaLnBrk="1" latinLnBrk="0" hangingPunct="1">
              <a:lnSpc>
                <a:spcPct val="120000"/>
              </a:lnSpc>
              <a:spcBef>
                <a:spcPts val="1000"/>
              </a:spcBef>
              <a:buClr>
                <a:srgbClr val="B83A4B"/>
              </a:buClr>
              <a:buFontTx/>
              <a:buNone/>
              <a:defRPr sz="1600" kern="1200">
                <a:solidFill>
                  <a:schemeClr val="tx1">
                    <a:lumMod val="75000"/>
                    <a:lumOff val="25000"/>
                  </a:schemeClr>
                </a:solidFill>
                <a:latin typeface="Lato" panose="020F0502020204030203" pitchFamily="34" charset="77"/>
                <a:ea typeface="+mn-ea"/>
                <a:cs typeface="+mn-cs"/>
              </a:defRPr>
            </a:lvl1pPr>
            <a:lvl2pPr marL="466725" indent="-173038" algn="l" defTabSz="914400" rtl="0" eaLnBrk="1" latinLnBrk="0" hangingPunct="1">
              <a:lnSpc>
                <a:spcPct val="120000"/>
              </a:lnSpc>
              <a:spcBef>
                <a:spcPts val="500"/>
              </a:spcBef>
              <a:buClr>
                <a:srgbClr val="B83A4B"/>
              </a:buClr>
              <a:buSzPct val="112000"/>
              <a:buFont typeface="Arial" panose="020B0604020202020204" pitchFamily="34" charset="0"/>
              <a:buChar char="•"/>
              <a:tabLst/>
              <a:defRPr sz="1600" kern="1200">
                <a:solidFill>
                  <a:schemeClr val="tx1">
                    <a:lumMod val="75000"/>
                    <a:lumOff val="25000"/>
                  </a:schemeClr>
                </a:solidFill>
                <a:latin typeface="Lato" panose="020F0502020204030203" pitchFamily="34" charset="77"/>
                <a:ea typeface="+mn-ea"/>
                <a:cs typeface="+mn-cs"/>
              </a:defRPr>
            </a:lvl2pPr>
            <a:lvl3pPr marL="863600" indent="-173038" algn="l" defTabSz="914400" rtl="0" eaLnBrk="1" latinLnBrk="0" hangingPunct="1">
              <a:lnSpc>
                <a:spcPct val="120000"/>
              </a:lnSpc>
              <a:spcBef>
                <a:spcPts val="500"/>
              </a:spcBef>
              <a:buClr>
                <a:srgbClr val="B83A4B"/>
              </a:buClr>
              <a:buSzPct val="110000"/>
              <a:buFont typeface="Arial" panose="020B0604020202020204" pitchFamily="34" charset="0"/>
              <a:buChar char="•"/>
              <a:tabLst/>
              <a:defRPr sz="1600" kern="1200">
                <a:solidFill>
                  <a:schemeClr val="tx1">
                    <a:lumMod val="75000"/>
                    <a:lumOff val="25000"/>
                  </a:schemeClr>
                </a:solidFill>
                <a:latin typeface="Lato" panose="020F0502020204030203" pitchFamily="34" charset="77"/>
                <a:ea typeface="+mn-ea"/>
                <a:cs typeface="+mn-cs"/>
              </a:defRPr>
            </a:lvl3pPr>
            <a:lvl4pPr marL="1320800" indent="-173038" algn="l" defTabSz="914400" rtl="0" eaLnBrk="1" latinLnBrk="0" hangingPunct="1">
              <a:lnSpc>
                <a:spcPct val="120000"/>
              </a:lnSpc>
              <a:spcBef>
                <a:spcPts val="500"/>
              </a:spcBef>
              <a:buClr>
                <a:srgbClr val="B83A4B"/>
              </a:buClr>
              <a:buSzPct val="112000"/>
              <a:buFont typeface="Arial" panose="020B0604020202020204" pitchFamily="34" charset="0"/>
              <a:buChar char="•"/>
              <a:tabLst/>
              <a:defRPr sz="1400" kern="1200">
                <a:solidFill>
                  <a:schemeClr val="tx1">
                    <a:lumMod val="75000"/>
                    <a:lumOff val="25000"/>
                  </a:schemeClr>
                </a:solidFill>
                <a:latin typeface="Lato" panose="020F0502020204030203" pitchFamily="34" charset="77"/>
                <a:ea typeface="+mn-ea"/>
                <a:cs typeface="+mn-cs"/>
              </a:defRPr>
            </a:lvl4pPr>
            <a:lvl5pPr marL="1665288" indent="-173038" algn="l" defTabSz="914400" rtl="0" eaLnBrk="1" latinLnBrk="0" hangingPunct="1">
              <a:lnSpc>
                <a:spcPct val="120000"/>
              </a:lnSpc>
              <a:spcBef>
                <a:spcPts val="500"/>
              </a:spcBef>
              <a:buClr>
                <a:srgbClr val="B83A4B"/>
              </a:buClr>
              <a:buSzPct val="112000"/>
              <a:buFont typeface="Arial" panose="020B0604020202020204" pitchFamily="34" charset="0"/>
              <a:buChar char="•"/>
              <a:tabLst/>
              <a:defRPr sz="1400" b="0" i="1" kern="1200">
                <a:solidFill>
                  <a:schemeClr val="tx1">
                    <a:lumMod val="75000"/>
                    <a:lumOff val="25000"/>
                  </a:schemeClr>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Need dedicated resources to work on this project</a:t>
            </a:r>
          </a:p>
        </p:txBody>
      </p:sp>
    </p:spTree>
    <p:extLst>
      <p:ext uri="{BB962C8B-B14F-4D97-AF65-F5344CB8AC3E}">
        <p14:creationId xmlns:p14="http://schemas.microsoft.com/office/powerpoint/2010/main" val="3361708039"/>
      </p:ext>
    </p:extLst>
  </p:cSld>
  <p:clrMapOvr>
    <a:masterClrMapping/>
  </p:clrMapOvr>
</p:sld>
</file>

<file path=ppt/theme/theme1.xml><?xml version="1.0" encoding="utf-8"?>
<a:theme xmlns:a="http://schemas.openxmlformats.org/drawingml/2006/main" name="SLAC Covers/Title Slides">
  <a:themeElements>
    <a:clrScheme name="Custom 3">
      <a:dk1>
        <a:srgbClr val="000000"/>
      </a:dk1>
      <a:lt1>
        <a:srgbClr val="FFFFFF"/>
      </a:lt1>
      <a:dk2>
        <a:srgbClr val="44546A"/>
      </a:dk2>
      <a:lt2>
        <a:srgbClr val="E7E6E6"/>
      </a:lt2>
      <a:accent1>
        <a:srgbClr val="8C1515"/>
      </a:accent1>
      <a:accent2>
        <a:srgbClr val="4198B5"/>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AC_PPT_Presentation_031622" id="{4765C110-CC2B-6E45-B2B3-75F5A1911DB3}" vid="{9DA077EA-6666-B14D-81C9-2FD28442B6D0}"/>
    </a:ext>
  </a:extLst>
</a:theme>
</file>

<file path=ppt/theme/theme2.xml><?xml version="1.0" encoding="utf-8"?>
<a:theme xmlns:a="http://schemas.openxmlformats.org/drawingml/2006/main" name="SLAC Interior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LAC_PPT_Presentation_031622" id="{4765C110-CC2B-6E45-B2B3-75F5A1911DB3}" vid="{7FBC852C-56B0-CE44-BF70-AA1CE13EFFE6}"/>
    </a:ext>
  </a:extLst>
</a:theme>
</file>

<file path=docProps/app.xml><?xml version="1.0" encoding="utf-8"?>
<Properties xmlns="http://schemas.openxmlformats.org/officeDocument/2006/extended-properties" xmlns:vt="http://schemas.openxmlformats.org/officeDocument/2006/docPropsVTypes">
  <Template>01_SLAC_PPT_Presentation_Template_2025</Template>
  <TotalTime>2885</TotalTime>
  <Words>839</Words>
  <Application>Microsoft Office PowerPoint</Application>
  <PresentationFormat>Widescreen</PresentationFormat>
  <Paragraphs>97</Paragraphs>
  <Slides>10</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Arial</vt:lpstr>
      <vt:lpstr>Lato</vt:lpstr>
      <vt:lpstr>Lato Black</vt:lpstr>
      <vt:lpstr>Montserrat</vt:lpstr>
      <vt:lpstr>SLAC Covers/Title Slides</vt:lpstr>
      <vt:lpstr>SLAC Interior Slides</vt:lpstr>
      <vt:lpstr>PowerPoint Presentation</vt:lpstr>
      <vt:lpstr>Motivation</vt:lpstr>
      <vt:lpstr>Requirements and Specifications for the laser shape</vt:lpstr>
      <vt:lpstr>Proposed design</vt:lpstr>
      <vt:lpstr>Pulse shaping the oscillator</vt:lpstr>
      <vt:lpstr>Laser model</vt:lpstr>
      <vt:lpstr>Pulse shape simulation</vt:lpstr>
      <vt:lpstr>Second Harmonic generation</vt:lpstr>
      <vt:lpstr>Fourth harmonic generation</vt:lpstr>
      <vt:lpstr>What is next</vt:lpstr>
    </vt:vector>
  </TitlesOfParts>
  <Company>SLAC National Accelerator Laboratory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Magana, Donny</dc:creator>
  <cp:lastModifiedBy>Magana, Donny</cp:lastModifiedBy>
  <cp:revision>2</cp:revision>
  <dcterms:created xsi:type="dcterms:W3CDTF">2026-09-08T19:45:14Z</dcterms:created>
  <dcterms:modified xsi:type="dcterms:W3CDTF">2026-09-14T16:40:22Z</dcterms:modified>
</cp:coreProperties>
</file>