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68" r:id="rId5"/>
    <p:sldMasterId id="2147483685" r:id="rId6"/>
    <p:sldMasterId id="2147483696" r:id="rId7"/>
  </p:sldMasterIdLst>
  <p:notesMasterIdLst>
    <p:notesMasterId r:id="rId33"/>
  </p:notesMasterIdLst>
  <p:sldIdLst>
    <p:sldId id="260" r:id="rId8"/>
    <p:sldId id="4642" r:id="rId9"/>
    <p:sldId id="4646" r:id="rId10"/>
    <p:sldId id="272" r:id="rId11"/>
    <p:sldId id="4644" r:id="rId12"/>
    <p:sldId id="274" r:id="rId13"/>
    <p:sldId id="275" r:id="rId14"/>
    <p:sldId id="4650" r:id="rId15"/>
    <p:sldId id="280" r:id="rId16"/>
    <p:sldId id="281" r:id="rId17"/>
    <p:sldId id="282" r:id="rId18"/>
    <p:sldId id="283" r:id="rId19"/>
    <p:sldId id="284" r:id="rId20"/>
    <p:sldId id="278" r:id="rId21"/>
    <p:sldId id="4639" r:id="rId22"/>
    <p:sldId id="4641" r:id="rId23"/>
    <p:sldId id="4645" r:id="rId24"/>
    <p:sldId id="4643" r:id="rId25"/>
    <p:sldId id="4647" r:id="rId26"/>
    <p:sldId id="273" r:id="rId27"/>
    <p:sldId id="4649" r:id="rId28"/>
    <p:sldId id="4648" r:id="rId29"/>
    <p:sldId id="4640" r:id="rId30"/>
    <p:sldId id="294" r:id="rId31"/>
    <p:sldId id="463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9DF"/>
    <a:srgbClr val="1E5DF8"/>
    <a:srgbClr val="003088"/>
    <a:srgbClr val="000000"/>
    <a:srgbClr val="BC8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65100-D95A-223D-2467-AF951BDF8ABD}" v="489" dt="2026-07-16T11:24:30.255"/>
    <p1510:client id="{2CE8B60D-ECBC-D8C9-27A3-725FBC60D908}" v="7158" dt="2026-07-16T08:12:48.059"/>
    <p1510:client id="{495C3B1F-3A48-C749-BCB1-4162EEFAFF24}" v="3228" dt="2026-07-16T13:36:08.297"/>
    <p1510:client id="{53462585-7CFC-E1D8-A883-36FD01B53176}" v="14" dt="2026-07-16T12:23:05.415"/>
    <p1510:client id="{5CAA89C6-A42B-4565-A90A-BF4EF2DF2F97}" v="6" dt="2026-07-15T08:50:51.832"/>
    <p1510:client id="{A5E7A367-23DF-CA34-4C35-B9958323FA09}" v="410" dt="2026-07-16T10:11:00.853"/>
    <p1510:client id="{CDD2DFC6-B6E3-765B-F929-7CF87D1BF396}" v="10" dt="2026-07-16T08:19:13.565"/>
    <p1510:client id="{FC6971A1-F0BD-15CE-7359-D4C1C67BD0AB}" v="2" dt="2026-07-15T08:15:29.1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microsoft.com/office/2016/11/relationships/changesInfo" Target="changesInfos/changesInfo1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g, Matthew (STFC,DL,AST)" userId="S::matthew.king@stfc.ac.uk::9fe8a9de-2c28-45af-910a-cbe65cdc85c3" providerId="AD" clId="Web-{495C3B1F-3A48-C749-BCB1-4162EEFAFF24}"/>
    <pc:docChg chg="addSld delSld modSld sldOrd modMainMaster">
      <pc:chgData name="King, Matthew (STFC,DL,AST)" userId="S::matthew.king@stfc.ac.uk::9fe8a9de-2c28-45af-910a-cbe65cdc85c3" providerId="AD" clId="Web-{495C3B1F-3A48-C749-BCB1-4162EEFAFF24}" dt="2026-07-16T13:35:59.687" v="2516" actId="20577"/>
      <pc:docMkLst>
        <pc:docMk/>
      </pc:docMkLst>
      <pc:sldChg chg="modSp">
        <pc:chgData name="King, Matthew (STFC,DL,AST)" userId="S::matthew.king@stfc.ac.uk::9fe8a9de-2c28-45af-910a-cbe65cdc85c3" providerId="AD" clId="Web-{495C3B1F-3A48-C749-BCB1-4162EEFAFF24}" dt="2026-07-16T13:35:59.687" v="2516" actId="20577"/>
        <pc:sldMkLst>
          <pc:docMk/>
          <pc:sldMk cId="99788238" sldId="260"/>
        </pc:sldMkLst>
        <pc:spChg chg="mod">
          <ac:chgData name="King, Matthew (STFC,DL,AST)" userId="S::matthew.king@stfc.ac.uk::9fe8a9de-2c28-45af-910a-cbe65cdc85c3" providerId="AD" clId="Web-{495C3B1F-3A48-C749-BCB1-4162EEFAFF24}" dt="2026-07-16T13:35:59.687" v="2516" actId="20577"/>
          <ac:spMkLst>
            <pc:docMk/>
            <pc:sldMk cId="99788238" sldId="260"/>
            <ac:spMk id="3" creationId="{78DB0FE0-A4AF-D848-8925-91A37993D74D}"/>
          </ac:spMkLst>
        </pc:spChg>
      </pc:sldChg>
      <pc:sldChg chg="modSp">
        <pc:chgData name="King, Matthew (STFC,DL,AST)" userId="S::matthew.king@stfc.ac.uk::9fe8a9de-2c28-45af-910a-cbe65cdc85c3" providerId="AD" clId="Web-{495C3B1F-3A48-C749-BCB1-4162EEFAFF24}" dt="2026-07-16T12:44:33.473" v="2331" actId="20577"/>
        <pc:sldMkLst>
          <pc:docMk/>
          <pc:sldMk cId="2516498542" sldId="272"/>
        </pc:sldMkLst>
        <pc:spChg chg="mod">
          <ac:chgData name="King, Matthew (STFC,DL,AST)" userId="S::matthew.king@stfc.ac.uk::9fe8a9de-2c28-45af-910a-cbe65cdc85c3" providerId="AD" clId="Web-{495C3B1F-3A48-C749-BCB1-4162EEFAFF24}" dt="2026-07-16T10:36:55.186" v="1068" actId="20577"/>
          <ac:spMkLst>
            <pc:docMk/>
            <pc:sldMk cId="2516498542" sldId="272"/>
            <ac:spMk id="3" creationId="{C65BC0A8-4AA8-6513-1709-B3916E15F8F2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44:33.473" v="2331" actId="20577"/>
          <ac:spMkLst>
            <pc:docMk/>
            <pc:sldMk cId="2516498542" sldId="272"/>
            <ac:spMk id="4" creationId="{0AC87E85-031C-6835-B1C3-59021D6D3FA7}"/>
          </ac:spMkLst>
        </pc:spChg>
      </pc:sldChg>
      <pc:sldChg chg="ord">
        <pc:chgData name="King, Matthew (STFC,DL,AST)" userId="S::matthew.king@stfc.ac.uk::9fe8a9de-2c28-45af-910a-cbe65cdc85c3" providerId="AD" clId="Web-{495C3B1F-3A48-C749-BCB1-4162EEFAFF24}" dt="2026-07-16T09:45:28.359" v="361"/>
        <pc:sldMkLst>
          <pc:docMk/>
          <pc:sldMk cId="3574412078" sldId="273"/>
        </pc:sldMkLst>
      </pc:sldChg>
      <pc:sldChg chg="ord addAnim modAnim">
        <pc:chgData name="King, Matthew (STFC,DL,AST)" userId="S::matthew.king@stfc.ac.uk::9fe8a9de-2c28-45af-910a-cbe65cdc85c3" providerId="AD" clId="Web-{495C3B1F-3A48-C749-BCB1-4162EEFAFF24}" dt="2026-07-16T12:49:34.262" v="2366"/>
        <pc:sldMkLst>
          <pc:docMk/>
          <pc:sldMk cId="3287496603" sldId="274"/>
        </pc:sldMkLst>
      </pc:sldChg>
      <pc:sldChg chg="modSp addAnim modAnim">
        <pc:chgData name="King, Matthew (STFC,DL,AST)" userId="S::matthew.king@stfc.ac.uk::9fe8a9de-2c28-45af-910a-cbe65cdc85c3" providerId="AD" clId="Web-{495C3B1F-3A48-C749-BCB1-4162EEFAFF24}" dt="2026-07-16T12:53:23.720" v="2405" actId="20577"/>
        <pc:sldMkLst>
          <pc:docMk/>
          <pc:sldMk cId="934839051" sldId="275"/>
        </pc:sldMkLst>
        <pc:spChg chg="mod">
          <ac:chgData name="King, Matthew (STFC,DL,AST)" userId="S::matthew.king@stfc.ac.uk::9fe8a9de-2c28-45af-910a-cbe65cdc85c3" providerId="AD" clId="Web-{495C3B1F-3A48-C749-BCB1-4162EEFAFF24}" dt="2026-07-16T12:53:23.720" v="2405" actId="20577"/>
          <ac:spMkLst>
            <pc:docMk/>
            <pc:sldMk cId="934839051" sldId="275"/>
            <ac:spMk id="4" creationId="{02FB5766-C086-F071-BB3B-AD5E5678D0BC}"/>
          </ac:spMkLst>
        </pc:spChg>
      </pc:sldChg>
      <pc:sldChg chg="addSp modSp">
        <pc:chgData name="King, Matthew (STFC,DL,AST)" userId="S::matthew.king@stfc.ac.uk::9fe8a9de-2c28-45af-910a-cbe65cdc85c3" providerId="AD" clId="Web-{495C3B1F-3A48-C749-BCB1-4162EEFAFF24}" dt="2026-07-16T10:04:14.996" v="476" actId="1076"/>
        <pc:sldMkLst>
          <pc:docMk/>
          <pc:sldMk cId="3202375333" sldId="278"/>
        </pc:sldMkLst>
        <pc:spChg chg="mod">
          <ac:chgData name="King, Matthew (STFC,DL,AST)" userId="S::matthew.king@stfc.ac.uk::9fe8a9de-2c28-45af-910a-cbe65cdc85c3" providerId="AD" clId="Web-{495C3B1F-3A48-C749-BCB1-4162EEFAFF24}" dt="2026-07-16T08:49:03.314" v="59" actId="1076"/>
          <ac:spMkLst>
            <pc:docMk/>
            <pc:sldMk cId="3202375333" sldId="278"/>
            <ac:spMk id="14" creationId="{F87F26EC-AF37-83BF-62C3-FE16D0F53AF4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08:48:33.235" v="51" actId="20577"/>
          <ac:spMkLst>
            <pc:docMk/>
            <pc:sldMk cId="3202375333" sldId="278"/>
            <ac:spMk id="17" creationId="{54596795-1FAA-7396-FC83-02880FE1D8F4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08:47:33.170" v="5" actId="14100"/>
          <ac:spMkLst>
            <pc:docMk/>
            <pc:sldMk cId="3202375333" sldId="278"/>
            <ac:spMk id="37" creationId="{12B47758-B0A6-286F-83A2-12BE97A42313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0:03:09.510" v="472" actId="14100"/>
          <ac:spMkLst>
            <pc:docMk/>
            <pc:sldMk cId="3202375333" sldId="278"/>
            <ac:spMk id="70" creationId="{4C22A402-F72D-F393-B500-BA02C2DD93A7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09:07:13.871" v="300" actId="20577"/>
          <ac:spMkLst>
            <pc:docMk/>
            <pc:sldMk cId="3202375333" sldId="278"/>
            <ac:spMk id="71" creationId="{BC7D9CD0-BBC0-7A5A-87A8-F7D47C464097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0:03:03.573" v="471" actId="20577"/>
          <ac:spMkLst>
            <pc:docMk/>
            <pc:sldMk cId="3202375333" sldId="278"/>
            <ac:spMk id="72" creationId="{96601D97-E8F6-9E2D-AA32-7164BF28AC05}"/>
          </ac:spMkLst>
        </pc:spChg>
        <pc:grpChg chg="mod">
          <ac:chgData name="King, Matthew (STFC,DL,AST)" userId="S::matthew.king@stfc.ac.uk::9fe8a9de-2c28-45af-910a-cbe65cdc85c3" providerId="AD" clId="Web-{495C3B1F-3A48-C749-BCB1-4162EEFAFF24}" dt="2026-07-16T10:04:14.996" v="476" actId="1076"/>
          <ac:grpSpMkLst>
            <pc:docMk/>
            <pc:sldMk cId="3202375333" sldId="278"/>
            <ac:grpSpMk id="69" creationId="{40591E53-E47D-1CD4-36F6-7B64FE68E885}"/>
          </ac:grpSpMkLst>
        </pc:grpChg>
        <pc:picChg chg="add mod">
          <ac:chgData name="King, Matthew (STFC,DL,AST)" userId="S::matthew.king@stfc.ac.uk::9fe8a9de-2c28-45af-910a-cbe65cdc85c3" providerId="AD" clId="Web-{495C3B1F-3A48-C749-BCB1-4162EEFAFF24}" dt="2026-07-16T10:03:13.167" v="473" actId="1076"/>
          <ac:picMkLst>
            <pc:docMk/>
            <pc:sldMk cId="3202375333" sldId="278"/>
            <ac:picMk id="8" creationId="{A3674BC3-82B9-9425-801D-C0580C1D6DF7}"/>
          </ac:picMkLst>
        </pc:picChg>
        <pc:picChg chg="add mod">
          <ac:chgData name="King, Matthew (STFC,DL,AST)" userId="S::matthew.king@stfc.ac.uk::9fe8a9de-2c28-45af-910a-cbe65cdc85c3" providerId="AD" clId="Web-{495C3B1F-3A48-C749-BCB1-4162EEFAFF24}" dt="2026-07-16T10:03:15.198" v="474" actId="1076"/>
          <ac:picMkLst>
            <pc:docMk/>
            <pc:sldMk cId="3202375333" sldId="278"/>
            <ac:picMk id="24" creationId="{62DC97C5-6E92-91A1-05C2-8FAA4C3B58BC}"/>
          </ac:picMkLst>
        </pc:picChg>
        <pc:picChg chg="add mod">
          <ac:chgData name="King, Matthew (STFC,DL,AST)" userId="S::matthew.king@stfc.ac.uk::9fe8a9de-2c28-45af-910a-cbe65cdc85c3" providerId="AD" clId="Web-{495C3B1F-3A48-C749-BCB1-4162EEFAFF24}" dt="2026-07-16T10:03:18.323" v="475" actId="1076"/>
          <ac:picMkLst>
            <pc:docMk/>
            <pc:sldMk cId="3202375333" sldId="278"/>
            <ac:picMk id="26" creationId="{EF1CBC7A-0BEA-D581-DDD5-49CEA35187A0}"/>
          </ac:picMkLst>
        </pc:picChg>
      </pc:sldChg>
      <pc:sldChg chg="addSp delSp modSp">
        <pc:chgData name="King, Matthew (STFC,DL,AST)" userId="S::matthew.king@stfc.ac.uk::9fe8a9de-2c28-45af-910a-cbe65cdc85c3" providerId="AD" clId="Web-{495C3B1F-3A48-C749-BCB1-4162EEFAFF24}" dt="2026-07-16T11:07:51.078" v="1386" actId="20577"/>
        <pc:sldMkLst>
          <pc:docMk/>
          <pc:sldMk cId="150400383" sldId="280"/>
        </pc:sldMkLst>
        <pc:spChg chg="mod">
          <ac:chgData name="King, Matthew (STFC,DL,AST)" userId="S::matthew.king@stfc.ac.uk::9fe8a9de-2c28-45af-910a-cbe65cdc85c3" providerId="AD" clId="Web-{495C3B1F-3A48-C749-BCB1-4162EEFAFF24}" dt="2026-07-16T11:01:53.553" v="1262" actId="20577"/>
          <ac:spMkLst>
            <pc:docMk/>
            <pc:sldMk cId="150400383" sldId="280"/>
            <ac:spMk id="2" creationId="{D7A4B316-7DBD-1766-F6ED-671BF18C3DBE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1:04:18.979" v="1314" actId="20577"/>
          <ac:spMkLst>
            <pc:docMk/>
            <pc:sldMk cId="150400383" sldId="280"/>
            <ac:spMk id="73" creationId="{3D8F2479-7D30-CE95-3289-4E6EE1E07C89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1:07:51.078" v="1386" actId="20577"/>
          <ac:spMkLst>
            <pc:docMk/>
            <pc:sldMk cId="150400383" sldId="280"/>
            <ac:spMk id="75" creationId="{433D398C-071E-B50C-5671-A17CA7DEF6E4}"/>
          </ac:spMkLst>
        </pc:spChg>
        <pc:grpChg chg="mod">
          <ac:chgData name="King, Matthew (STFC,DL,AST)" userId="S::matthew.king@stfc.ac.uk::9fe8a9de-2c28-45af-910a-cbe65cdc85c3" providerId="AD" clId="Web-{495C3B1F-3A48-C749-BCB1-4162EEFAFF24}" dt="2026-07-16T11:06:45.467" v="1378" actId="14100"/>
          <ac:grpSpMkLst>
            <pc:docMk/>
            <pc:sldMk cId="150400383" sldId="280"/>
            <ac:grpSpMk id="74" creationId="{7BB628E3-5F38-E619-E64F-A6C68236BEB7}"/>
          </ac:grpSpMkLst>
        </pc:grpChg>
        <pc:picChg chg="mod">
          <ac:chgData name="King, Matthew (STFC,DL,AST)" userId="S::matthew.king@stfc.ac.uk::9fe8a9de-2c28-45af-910a-cbe65cdc85c3" providerId="AD" clId="Web-{495C3B1F-3A48-C749-BCB1-4162EEFAFF24}" dt="2026-07-16T11:04:22.448" v="1315" actId="1076"/>
          <ac:picMkLst>
            <pc:docMk/>
            <pc:sldMk cId="150400383" sldId="280"/>
            <ac:picMk id="76" creationId="{29E4D09A-4EAA-CC5F-C115-E38E20BFA3BB}"/>
          </ac:picMkLst>
        </pc:picChg>
        <pc:picChg chg="add del mod">
          <ac:chgData name="King, Matthew (STFC,DL,AST)" userId="S::matthew.king@stfc.ac.uk::9fe8a9de-2c28-45af-910a-cbe65cdc85c3" providerId="AD" clId="Web-{495C3B1F-3A48-C749-BCB1-4162EEFAFF24}" dt="2026-07-16T11:04:09.104" v="1308"/>
          <ac:picMkLst>
            <pc:docMk/>
            <pc:sldMk cId="150400383" sldId="280"/>
            <ac:picMk id="79" creationId="{7A71C501-98A5-C116-676F-42E0C8ADEE09}"/>
          </ac:picMkLst>
        </pc:picChg>
      </pc:sldChg>
      <pc:sldChg chg="addSp delSp modSp addAnim modAnim modNotes">
        <pc:chgData name="King, Matthew (STFC,DL,AST)" userId="S::matthew.king@stfc.ac.uk::9fe8a9de-2c28-45af-910a-cbe65cdc85c3" providerId="AD" clId="Web-{495C3B1F-3A48-C749-BCB1-4162EEFAFF24}" dt="2026-07-16T12:57:33.304" v="2409" actId="20577"/>
        <pc:sldMkLst>
          <pc:docMk/>
          <pc:sldMk cId="2460244046" sldId="281"/>
        </pc:sldMkLst>
        <pc:spChg chg="mod">
          <ac:chgData name="King, Matthew (STFC,DL,AST)" userId="S::matthew.king@stfc.ac.uk::9fe8a9de-2c28-45af-910a-cbe65cdc85c3" providerId="AD" clId="Web-{495C3B1F-3A48-C749-BCB1-4162EEFAFF24}" dt="2026-07-16T12:18:57.561" v="1896" actId="20577"/>
          <ac:spMkLst>
            <pc:docMk/>
            <pc:sldMk cId="2460244046" sldId="281"/>
            <ac:spMk id="2" creationId="{A5E9B86C-D227-D9F9-E0A1-A99991446E3C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22:04.615" v="1505"/>
          <ac:spMkLst>
            <pc:docMk/>
            <pc:sldMk cId="2460244046" sldId="281"/>
            <ac:spMk id="3" creationId="{8B011923-F818-6C66-CC6F-C33548CC0CAB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11:08:37.422" v="1404"/>
          <ac:spMkLst>
            <pc:docMk/>
            <pc:sldMk cId="2460244046" sldId="281"/>
            <ac:spMk id="5" creationId="{BBBA607B-28F8-FB7F-267D-C87D09288FF6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18:19.890" v="1473"/>
          <ac:spMkLst>
            <pc:docMk/>
            <pc:sldMk cId="2460244046" sldId="281"/>
            <ac:spMk id="7" creationId="{175D0E52-A678-11FB-8756-981D27EE27A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21:44.739" v="1503"/>
          <ac:spMkLst>
            <pc:docMk/>
            <pc:sldMk cId="2460244046" sldId="281"/>
            <ac:spMk id="10" creationId="{B0CFDAEA-D83C-853B-6832-AD4CA0E31261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23:03.647" v="1515" actId="1076"/>
          <ac:spMkLst>
            <pc:docMk/>
            <pc:sldMk cId="2460244046" sldId="281"/>
            <ac:spMk id="11" creationId="{C4E5A710-1651-CFC6-CC78-76A9C5620854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27:35.066" v="1548" actId="14100"/>
          <ac:spMkLst>
            <pc:docMk/>
            <pc:sldMk cId="2460244046" sldId="281"/>
            <ac:spMk id="14" creationId="{73D44288-99CF-4D1B-FF43-257B0180BB4D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29:22.084" v="1563" actId="1076"/>
          <ac:spMkLst>
            <pc:docMk/>
            <pc:sldMk cId="2460244046" sldId="281"/>
            <ac:spMk id="16" creationId="{26814845-C0EA-6E65-03EF-AEA547CC93D3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32:51.745" v="1582"/>
          <ac:spMkLst>
            <pc:docMk/>
            <pc:sldMk cId="2460244046" sldId="281"/>
            <ac:spMk id="18" creationId="{1D0CEE72-751A-7E8B-6AC4-66DF16DD1C08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57:27.070" v="2406" actId="20577"/>
          <ac:spMkLst>
            <pc:docMk/>
            <pc:sldMk cId="2460244046" sldId="281"/>
            <ac:spMk id="73" creationId="{1F469B58-E22A-7292-5461-B59997A95245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57:33.304" v="2409" actId="20577"/>
          <ac:spMkLst>
            <pc:docMk/>
            <pc:sldMk cId="2460244046" sldId="281"/>
            <ac:spMk id="75" creationId="{BE592B79-8ECA-ABC3-7E50-C87FD9241687}"/>
          </ac:spMkLst>
        </pc:spChg>
        <pc:picChg chg="del mod">
          <ac:chgData name="King, Matthew (STFC,DL,AST)" userId="S::matthew.king@stfc.ac.uk::9fe8a9de-2c28-45af-910a-cbe65cdc85c3" providerId="AD" clId="Web-{495C3B1F-3A48-C749-BCB1-4162EEFAFF24}" dt="2026-07-16T12:57:28.648" v="2407"/>
          <ac:picMkLst>
            <pc:docMk/>
            <pc:sldMk cId="2460244046" sldId="281"/>
            <ac:picMk id="4" creationId="{9FC20354-953A-D8EB-7BE8-6618CFE617CB}"/>
          </ac:picMkLst>
        </pc:picChg>
        <pc:picChg chg="mod">
          <ac:chgData name="King, Matthew (STFC,DL,AST)" userId="S::matthew.king@stfc.ac.uk::9fe8a9de-2c28-45af-910a-cbe65cdc85c3" providerId="AD" clId="Web-{495C3B1F-3A48-C749-BCB1-4162EEFAFF24}" dt="2026-07-16T11:11:10.082" v="1451" actId="1076"/>
          <ac:picMkLst>
            <pc:docMk/>
            <pc:sldMk cId="2460244046" sldId="281"/>
            <ac:picMk id="76" creationId="{65F5111D-16DB-F06B-5B77-CC539FFF37F5}"/>
          </ac:picMkLst>
        </pc:picChg>
        <pc:picChg chg="mod">
          <ac:chgData name="King, Matthew (STFC,DL,AST)" userId="S::matthew.king@stfc.ac.uk::9fe8a9de-2c28-45af-910a-cbe65cdc85c3" providerId="AD" clId="Web-{495C3B1F-3A48-C749-BCB1-4162EEFAFF24}" dt="2026-07-16T11:26:53.643" v="1543" actId="1076"/>
          <ac:picMkLst>
            <pc:docMk/>
            <pc:sldMk cId="2460244046" sldId="281"/>
            <ac:picMk id="78" creationId="{DA5B2E6E-03B5-FD8D-8066-6B16E6855485}"/>
          </ac:picMkLst>
        </pc:picChg>
        <pc:cxnChg chg="add mod">
          <ac:chgData name="King, Matthew (STFC,DL,AST)" userId="S::matthew.king@stfc.ac.uk::9fe8a9de-2c28-45af-910a-cbe65cdc85c3" providerId="AD" clId="Web-{495C3B1F-3A48-C749-BCB1-4162EEFAFF24}" dt="2026-07-16T11:19:09.938" v="1481" actId="14100"/>
          <ac:cxnSpMkLst>
            <pc:docMk/>
            <pc:sldMk cId="2460244046" sldId="281"/>
            <ac:cxnSpMk id="6" creationId="{5EB312F9-A335-6468-E342-3C411822C961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1:21:16.145" v="1500" actId="14100"/>
          <ac:cxnSpMkLst>
            <pc:docMk/>
            <pc:sldMk cId="2460244046" sldId="281"/>
            <ac:cxnSpMk id="9" creationId="{6DC43AB9-79A6-64A1-4CA9-E7E829AE68AA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1:24:31.119" v="1519"/>
          <ac:cxnSpMkLst>
            <pc:docMk/>
            <pc:sldMk cId="2460244046" sldId="281"/>
            <ac:cxnSpMk id="12" creationId="{FEE17EBA-B39F-47E7-932B-7A477AE8C496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1:24:58.244" v="1525"/>
          <ac:cxnSpMkLst>
            <pc:docMk/>
            <pc:sldMk cId="2460244046" sldId="281"/>
            <ac:cxnSpMk id="13" creationId="{6A5399FB-C44D-313A-EA20-DEF35A547AA7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1:28:21.020" v="1551"/>
          <ac:cxnSpMkLst>
            <pc:docMk/>
            <pc:sldMk cId="2460244046" sldId="281"/>
            <ac:cxnSpMk id="15" creationId="{2BEF1E39-2D85-780F-70DB-ABBBBC2A18F4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1:32:45.745" v="1581" actId="14100"/>
          <ac:cxnSpMkLst>
            <pc:docMk/>
            <pc:sldMk cId="2460244046" sldId="281"/>
            <ac:cxnSpMk id="17" creationId="{2D087C21-F933-10FF-34F1-67DB7A913F99}"/>
          </ac:cxnSpMkLst>
        </pc:cxnChg>
      </pc:sldChg>
      <pc:sldChg chg="addSp modSp addAnim modAnim">
        <pc:chgData name="King, Matthew (STFC,DL,AST)" userId="S::matthew.king@stfc.ac.uk::9fe8a9de-2c28-45af-910a-cbe65cdc85c3" providerId="AD" clId="Web-{495C3B1F-3A48-C749-BCB1-4162EEFAFF24}" dt="2026-07-16T12:22:35.691" v="2050" actId="20577"/>
        <pc:sldMkLst>
          <pc:docMk/>
          <pc:sldMk cId="1016137223" sldId="282"/>
        </pc:sldMkLst>
        <pc:spChg chg="mod">
          <ac:chgData name="King, Matthew (STFC,DL,AST)" userId="S::matthew.king@stfc.ac.uk::9fe8a9de-2c28-45af-910a-cbe65cdc85c3" providerId="AD" clId="Web-{495C3B1F-3A48-C749-BCB1-4162EEFAFF24}" dt="2026-07-16T12:19:03.155" v="1899" actId="20577"/>
          <ac:spMkLst>
            <pc:docMk/>
            <pc:sldMk cId="1016137223" sldId="282"/>
            <ac:spMk id="2" creationId="{A757582F-C7F1-2FF7-BBD6-128F59B883BE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50:54.130" v="1704" actId="14100"/>
          <ac:spMkLst>
            <pc:docMk/>
            <pc:sldMk cId="1016137223" sldId="282"/>
            <ac:spMk id="3" creationId="{ACA8FA92-1A38-6BE2-8D8C-C71CCE9ED6B7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50:12.614" v="1692" actId="1076"/>
          <ac:spMkLst>
            <pc:docMk/>
            <pc:sldMk cId="1016137223" sldId="282"/>
            <ac:spMk id="4" creationId="{109CB73E-5976-A890-09FF-47B27B0A2E5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50:12.645" v="1694" actId="1076"/>
          <ac:spMkLst>
            <pc:docMk/>
            <pc:sldMk cId="1016137223" sldId="282"/>
            <ac:spMk id="6" creationId="{C749563E-6971-1F8E-082F-54A7C792B500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51:36.381" v="1728" actId="20577"/>
          <ac:spMkLst>
            <pc:docMk/>
            <pc:sldMk cId="1016137223" sldId="282"/>
            <ac:spMk id="7" creationId="{1AC05A96-54DA-412C-9844-36E779FE5EDC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1:35:29.827" v="1647" actId="20577"/>
          <ac:spMkLst>
            <pc:docMk/>
            <pc:sldMk cId="1016137223" sldId="282"/>
            <ac:spMk id="73" creationId="{27FD5264-F352-60A3-4BDF-86455A6EDDD4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22:35.691" v="2050" actId="20577"/>
          <ac:spMkLst>
            <pc:docMk/>
            <pc:sldMk cId="1016137223" sldId="282"/>
            <ac:spMk id="75" creationId="{790727C1-F4ED-B499-FCCC-11793A7D8E65}"/>
          </ac:spMkLst>
        </pc:spChg>
        <pc:picChg chg="add mod">
          <ac:chgData name="King, Matthew (STFC,DL,AST)" userId="S::matthew.king@stfc.ac.uk::9fe8a9de-2c28-45af-910a-cbe65cdc85c3" providerId="AD" clId="Web-{495C3B1F-3A48-C749-BCB1-4162EEFAFF24}" dt="2026-07-16T11:53:33.712" v="1730" actId="1076"/>
          <ac:picMkLst>
            <pc:docMk/>
            <pc:sldMk cId="1016137223" sldId="282"/>
            <ac:picMk id="5" creationId="{3F9283F0-CC4F-DCC2-0A1B-758320C49CE3}"/>
          </ac:picMkLst>
        </pc:picChg>
        <pc:picChg chg="mod">
          <ac:chgData name="King, Matthew (STFC,DL,AST)" userId="S::matthew.king@stfc.ac.uk::9fe8a9de-2c28-45af-910a-cbe65cdc85c3" providerId="AD" clId="Web-{495C3B1F-3A48-C749-BCB1-4162EEFAFF24}" dt="2026-07-16T11:51:04.021" v="1706" actId="1076"/>
          <ac:picMkLst>
            <pc:docMk/>
            <pc:sldMk cId="1016137223" sldId="282"/>
            <ac:picMk id="76" creationId="{0A8BD321-3EA7-90CA-0EBA-A42776D7A02E}"/>
          </ac:picMkLst>
        </pc:picChg>
        <pc:picChg chg="mod">
          <ac:chgData name="King, Matthew (STFC,DL,AST)" userId="S::matthew.king@stfc.ac.uk::9fe8a9de-2c28-45af-910a-cbe65cdc85c3" providerId="AD" clId="Web-{495C3B1F-3A48-C749-BCB1-4162EEFAFF24}" dt="2026-07-16T11:34:50.811" v="1628" actId="1076"/>
          <ac:picMkLst>
            <pc:docMk/>
            <pc:sldMk cId="1016137223" sldId="282"/>
            <ac:picMk id="78" creationId="{F9E440B6-823F-D081-E7D8-4D5AA31C8E80}"/>
          </ac:picMkLst>
        </pc:picChg>
      </pc:sldChg>
      <pc:sldChg chg="addSp modSp addAnim modAnim">
        <pc:chgData name="King, Matthew (STFC,DL,AST)" userId="S::matthew.king@stfc.ac.uk::9fe8a9de-2c28-45af-910a-cbe65cdc85c3" providerId="AD" clId="Web-{495C3B1F-3A48-C749-BCB1-4162EEFAFF24}" dt="2026-07-16T12:59:54.682" v="2410" actId="14100"/>
        <pc:sldMkLst>
          <pc:docMk/>
          <pc:sldMk cId="3333128778" sldId="283"/>
        </pc:sldMkLst>
        <pc:spChg chg="mod">
          <ac:chgData name="King, Matthew (STFC,DL,AST)" userId="S::matthew.king@stfc.ac.uk::9fe8a9de-2c28-45af-910a-cbe65cdc85c3" providerId="AD" clId="Web-{495C3B1F-3A48-C749-BCB1-4162EEFAFF24}" dt="2026-07-16T12:19:10.546" v="1903" actId="20577"/>
          <ac:spMkLst>
            <pc:docMk/>
            <pc:sldMk cId="3333128778" sldId="283"/>
            <ac:spMk id="2" creationId="{D5436C67-AF14-1D2D-0F50-EF799958E42D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1:57:21.015" v="1762"/>
          <ac:spMkLst>
            <pc:docMk/>
            <pc:sldMk cId="3333128778" sldId="283"/>
            <ac:spMk id="3" creationId="{DA605FEC-7D8E-BDEB-1FE4-418752466FA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01:07.192" v="1776" actId="1076"/>
          <ac:spMkLst>
            <pc:docMk/>
            <pc:sldMk cId="3333128778" sldId="283"/>
            <ac:spMk id="5" creationId="{D7A8576C-4955-E8B2-E581-574B832EC170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03:54.665" v="1814" actId="1076"/>
          <ac:spMkLst>
            <pc:docMk/>
            <pc:sldMk cId="3333128778" sldId="283"/>
            <ac:spMk id="7" creationId="{14D93EAA-CC1D-99E5-C9EC-192B9576834A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04:14.493" v="1817" actId="20577"/>
          <ac:spMkLst>
            <pc:docMk/>
            <pc:sldMk cId="3333128778" sldId="283"/>
            <ac:spMk id="8" creationId="{5F6D21A0-8BC6-5E45-8303-1C42C6A3F122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12:40.959" v="1857" actId="1076"/>
          <ac:spMkLst>
            <pc:docMk/>
            <pc:sldMk cId="3333128778" sldId="283"/>
            <ac:spMk id="10" creationId="{12F77CE8-85C0-D774-DABD-59CC50A46CC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13:06.756" v="1865"/>
          <ac:spMkLst>
            <pc:docMk/>
            <pc:sldMk cId="3333128778" sldId="283"/>
            <ac:spMk id="11" creationId="{08BF77F1-1ABF-A9F2-D8F0-ACC1E3399CEA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25:30.727" v="2125"/>
          <ac:spMkLst>
            <pc:docMk/>
            <pc:sldMk cId="3333128778" sldId="283"/>
            <ac:spMk id="14" creationId="{188C8DD6-FB63-4196-0D20-1DC0A101C974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26:30.556" v="2142"/>
          <ac:spMkLst>
            <pc:docMk/>
            <pc:sldMk cId="3333128778" sldId="283"/>
            <ac:spMk id="15" creationId="{E27EDA08-24DE-71A1-CA11-30AD38AD5214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18:09.092" v="1895" actId="14100"/>
          <ac:spMkLst>
            <pc:docMk/>
            <pc:sldMk cId="3333128778" sldId="283"/>
            <ac:spMk id="73" creationId="{903D6FCB-39C2-9F70-9504-2F0B02160CC8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23:56.256" v="2108" actId="20577"/>
          <ac:spMkLst>
            <pc:docMk/>
            <pc:sldMk cId="3333128778" sldId="283"/>
            <ac:spMk id="75" creationId="{14B47406-9476-579C-9E2A-7BD202812698}"/>
          </ac:spMkLst>
        </pc:spChg>
        <pc:grpChg chg="mod">
          <ac:chgData name="King, Matthew (STFC,DL,AST)" userId="S::matthew.king@stfc.ac.uk::9fe8a9de-2c28-45af-910a-cbe65cdc85c3" providerId="AD" clId="Web-{495C3B1F-3A48-C749-BCB1-4162EEFAFF24}" dt="2026-07-16T12:59:54.682" v="2410" actId="14100"/>
          <ac:grpSpMkLst>
            <pc:docMk/>
            <pc:sldMk cId="3333128778" sldId="283"/>
            <ac:grpSpMk id="145" creationId="{1858253B-7BC1-B2DE-03EE-D7CCA860738A}"/>
          </ac:grpSpMkLst>
        </pc:grpChg>
        <pc:picChg chg="mod">
          <ac:chgData name="King, Matthew (STFC,DL,AST)" userId="S::matthew.king@stfc.ac.uk::9fe8a9de-2c28-45af-910a-cbe65cdc85c3" providerId="AD" clId="Web-{495C3B1F-3A48-C749-BCB1-4162EEFAFF24}" dt="2026-07-16T11:56:16.935" v="1754" actId="1076"/>
          <ac:picMkLst>
            <pc:docMk/>
            <pc:sldMk cId="3333128778" sldId="283"/>
            <ac:picMk id="76" creationId="{138541D3-7EB2-DB48-D96F-6C7BFA5DC1F7}"/>
          </ac:picMkLst>
        </pc:picChg>
        <pc:cxnChg chg="add mod">
          <ac:chgData name="King, Matthew (STFC,DL,AST)" userId="S::matthew.king@stfc.ac.uk::9fe8a9de-2c28-45af-910a-cbe65cdc85c3" providerId="AD" clId="Web-{495C3B1F-3A48-C749-BCB1-4162EEFAFF24}" dt="2026-07-16T12:01:12.192" v="1777" actId="14100"/>
          <ac:cxnSpMkLst>
            <pc:docMk/>
            <pc:sldMk cId="3333128778" sldId="283"/>
            <ac:cxnSpMk id="4" creationId="{4820198A-B30F-7847-67EC-5A3AC4ACA6D3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2:02:46.444" v="1796" actId="14100"/>
          <ac:cxnSpMkLst>
            <pc:docMk/>
            <pc:sldMk cId="3333128778" sldId="283"/>
            <ac:cxnSpMk id="6" creationId="{93C69D5F-F2AC-5A98-6BE4-69D18FD944F9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2:04:53.307" v="1822"/>
          <ac:cxnSpMkLst>
            <pc:docMk/>
            <pc:sldMk cId="3333128778" sldId="283"/>
            <ac:cxnSpMk id="9" creationId="{65083879-7C9F-051C-7779-139638CB3799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2:13:39.851" v="1870"/>
          <ac:cxnSpMkLst>
            <pc:docMk/>
            <pc:sldMk cId="3333128778" sldId="283"/>
            <ac:cxnSpMk id="12" creationId="{F49D445B-C879-9E88-67D4-78C5B0F7A280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2:25:16.101" v="2123" actId="14100"/>
          <ac:cxnSpMkLst>
            <pc:docMk/>
            <pc:sldMk cId="3333128778" sldId="283"/>
            <ac:cxnSpMk id="13" creationId="{B62AA121-DFA6-3BC7-F983-9C400AF2B70D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2:26:38.197" v="2144" actId="1076"/>
          <ac:cxnSpMkLst>
            <pc:docMk/>
            <pc:sldMk cId="3333128778" sldId="283"/>
            <ac:cxnSpMk id="16" creationId="{F270E260-82BF-67E6-9935-1C0824892A27}"/>
          </ac:cxnSpMkLst>
        </pc:cxnChg>
      </pc:sldChg>
      <pc:sldChg chg="modSp">
        <pc:chgData name="King, Matthew (STFC,DL,AST)" userId="S::matthew.king@stfc.ac.uk::9fe8a9de-2c28-45af-910a-cbe65cdc85c3" providerId="AD" clId="Web-{495C3B1F-3A48-C749-BCB1-4162EEFAFF24}" dt="2026-07-16T12:19:55.125" v="1944" actId="20577"/>
        <pc:sldMkLst>
          <pc:docMk/>
          <pc:sldMk cId="3846853976" sldId="284"/>
        </pc:sldMkLst>
        <pc:spChg chg="mod">
          <ac:chgData name="King, Matthew (STFC,DL,AST)" userId="S::matthew.king@stfc.ac.uk::9fe8a9de-2c28-45af-910a-cbe65cdc85c3" providerId="AD" clId="Web-{495C3B1F-3A48-C749-BCB1-4162EEFAFF24}" dt="2026-07-16T12:19:18.124" v="1905" actId="20577"/>
          <ac:spMkLst>
            <pc:docMk/>
            <pc:sldMk cId="3846853976" sldId="284"/>
            <ac:spMk id="2" creationId="{76E0D576-FDCA-A628-08FC-59FD2D76DA69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19:55.125" v="1944" actId="20577"/>
          <ac:spMkLst>
            <pc:docMk/>
            <pc:sldMk cId="3846853976" sldId="284"/>
            <ac:spMk id="73" creationId="{2D2E4230-5FC6-54A6-C50B-C5AB872794ED}"/>
          </ac:spMkLst>
        </pc:spChg>
      </pc:sldChg>
      <pc:sldChg chg="delSp del">
        <pc:chgData name="King, Matthew (STFC,DL,AST)" userId="S::matthew.king@stfc.ac.uk::9fe8a9de-2c28-45af-910a-cbe65cdc85c3" providerId="AD" clId="Web-{495C3B1F-3A48-C749-BCB1-4162EEFAFF24}" dt="2026-07-16T12:36:56.290" v="2284"/>
        <pc:sldMkLst>
          <pc:docMk/>
          <pc:sldMk cId="2704161844" sldId="289"/>
        </pc:sldMkLst>
        <pc:spChg chg="del">
          <ac:chgData name="King, Matthew (STFC,DL,AST)" userId="S::matthew.king@stfc.ac.uk::9fe8a9de-2c28-45af-910a-cbe65cdc85c3" providerId="AD" clId="Web-{495C3B1F-3A48-C749-BCB1-4162EEFAFF24}" dt="2026-07-16T09:08:27.484" v="314"/>
          <ac:spMkLst>
            <pc:docMk/>
            <pc:sldMk cId="2704161844" sldId="289"/>
            <ac:spMk id="2" creationId="{DB580DF5-D7A1-0BFA-FFA3-3212FE47C9BC}"/>
          </ac:spMkLst>
        </pc:spChg>
      </pc:sldChg>
      <pc:sldChg chg="delSp">
        <pc:chgData name="King, Matthew (STFC,DL,AST)" userId="S::matthew.king@stfc.ac.uk::9fe8a9de-2c28-45af-910a-cbe65cdc85c3" providerId="AD" clId="Web-{495C3B1F-3A48-C749-BCB1-4162EEFAFF24}" dt="2026-07-16T09:08:27.484" v="314"/>
        <pc:sldMkLst>
          <pc:docMk/>
          <pc:sldMk cId="1508926752" sldId="294"/>
        </pc:sldMkLst>
        <pc:spChg chg="del">
          <ac:chgData name="King, Matthew (STFC,DL,AST)" userId="S::matthew.king@stfc.ac.uk::9fe8a9de-2c28-45af-910a-cbe65cdc85c3" providerId="AD" clId="Web-{495C3B1F-3A48-C749-BCB1-4162EEFAFF24}" dt="2026-07-16T09:08:27.484" v="314"/>
          <ac:spMkLst>
            <pc:docMk/>
            <pc:sldMk cId="1508926752" sldId="294"/>
            <ac:spMk id="3" creationId="{4C39EBA7-9C7B-8955-5AD1-43E7476219AA}"/>
          </ac:spMkLst>
        </pc:spChg>
      </pc:sldChg>
      <pc:sldChg chg="modSp addAnim modAnim">
        <pc:chgData name="King, Matthew (STFC,DL,AST)" userId="S::matthew.king@stfc.ac.uk::9fe8a9de-2c28-45af-910a-cbe65cdc85c3" providerId="AD" clId="Web-{495C3B1F-3A48-C749-BCB1-4162EEFAFF24}" dt="2026-07-16T12:38:39.777" v="2303"/>
        <pc:sldMkLst>
          <pc:docMk/>
          <pc:sldMk cId="3984482690" sldId="4639"/>
        </pc:sldMkLst>
        <pc:picChg chg="mod">
          <ac:chgData name="King, Matthew (STFC,DL,AST)" userId="S::matthew.king@stfc.ac.uk::9fe8a9de-2c28-45af-910a-cbe65cdc85c3" providerId="AD" clId="Web-{495C3B1F-3A48-C749-BCB1-4162EEFAFF24}" dt="2026-07-16T09:00:08.058" v="293" actId="14100"/>
          <ac:picMkLst>
            <pc:docMk/>
            <pc:sldMk cId="3984482690" sldId="4639"/>
            <ac:picMk id="18" creationId="{5A1BB33C-FCE8-4055-306D-D57C30365ECF}"/>
          </ac:picMkLst>
        </pc:picChg>
      </pc:sldChg>
      <pc:sldChg chg="ord">
        <pc:chgData name="King, Matthew (STFC,DL,AST)" userId="S::matthew.king@stfc.ac.uk::9fe8a9de-2c28-45af-910a-cbe65cdc85c3" providerId="AD" clId="Web-{495C3B1F-3A48-C749-BCB1-4162EEFAFF24}" dt="2026-07-16T09:07:42.622" v="301"/>
        <pc:sldMkLst>
          <pc:docMk/>
          <pc:sldMk cId="2046483893" sldId="4640"/>
        </pc:sldMkLst>
      </pc:sldChg>
      <pc:sldChg chg="modSp addAnim delAnim modAnim">
        <pc:chgData name="King, Matthew (STFC,DL,AST)" userId="S::matthew.king@stfc.ac.uk::9fe8a9de-2c28-45af-910a-cbe65cdc85c3" providerId="AD" clId="Web-{495C3B1F-3A48-C749-BCB1-4162EEFAFF24}" dt="2026-07-16T12:32:24.096" v="2169"/>
        <pc:sldMkLst>
          <pc:docMk/>
          <pc:sldMk cId="3762138056" sldId="4641"/>
        </pc:sldMkLst>
        <pc:spChg chg="mod">
          <ac:chgData name="King, Matthew (STFC,DL,AST)" userId="S::matthew.king@stfc.ac.uk::9fe8a9de-2c28-45af-910a-cbe65cdc85c3" providerId="AD" clId="Web-{495C3B1F-3A48-C749-BCB1-4162EEFAFF24}" dt="2026-07-16T10:06:07.718" v="480" actId="20577"/>
          <ac:spMkLst>
            <pc:docMk/>
            <pc:sldMk cId="3762138056" sldId="4641"/>
            <ac:spMk id="3" creationId="{CB829C8B-8178-7D31-BAC0-EDDB2D679278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08:57:40.943" v="281" actId="20577"/>
          <ac:spMkLst>
            <pc:docMk/>
            <pc:sldMk cId="3762138056" sldId="4641"/>
            <ac:spMk id="6" creationId="{C7A4F720-DD46-F117-95E9-B75FDA46A5E8}"/>
          </ac:spMkLst>
        </pc:spChg>
      </pc:sldChg>
      <pc:sldChg chg="addSp delSp modSp new del">
        <pc:chgData name="King, Matthew (STFC,DL,AST)" userId="S::matthew.king@stfc.ac.uk::9fe8a9de-2c28-45af-910a-cbe65cdc85c3" providerId="AD" clId="Web-{495C3B1F-3A48-C749-BCB1-4162EEFAFF24}" dt="2026-07-16T09:08:59.219" v="318"/>
        <pc:sldMkLst>
          <pc:docMk/>
          <pc:sldMk cId="946888126" sldId="4642"/>
        </pc:sldMkLst>
        <pc:spChg chg="del">
          <ac:chgData name="King, Matthew (STFC,DL,AST)" userId="S::matthew.king@stfc.ac.uk::9fe8a9de-2c28-45af-910a-cbe65cdc85c3" providerId="AD" clId="Web-{495C3B1F-3A48-C749-BCB1-4162EEFAFF24}" dt="2026-07-16T09:08:24.608" v="313"/>
          <ac:spMkLst>
            <pc:docMk/>
            <pc:sldMk cId="946888126" sldId="4642"/>
            <ac:spMk id="2" creationId="{C73087D8-68C7-F685-7A1B-68D3E3DB1FA9}"/>
          </ac:spMkLst>
        </pc:spChg>
        <pc:spChg chg="del mod">
          <ac:chgData name="King, Matthew (STFC,DL,AST)" userId="S::matthew.king@stfc.ac.uk::9fe8a9de-2c28-45af-910a-cbe65cdc85c3" providerId="AD" clId="Web-{495C3B1F-3A48-C749-BCB1-4162EEFAFF24}" dt="2026-07-16T09:08:50.359" v="316"/>
          <ac:spMkLst>
            <pc:docMk/>
            <pc:sldMk cId="946888126" sldId="4642"/>
            <ac:spMk id="3" creationId="{F080F792-6A70-7F34-4DC9-0A4F1EFD46FB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09:07:59.076" v="303"/>
          <ac:spMkLst>
            <pc:docMk/>
            <pc:sldMk cId="946888126" sldId="4642"/>
            <ac:spMk id="4" creationId="{404D3597-9258-A239-D4E4-3EFD7456EEDB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09:08:50.359" v="316"/>
          <ac:spMkLst>
            <pc:docMk/>
            <pc:sldMk cId="946888126" sldId="4642"/>
            <ac:spMk id="7" creationId="{3ECA721D-1F7A-3514-303C-13E7E84B0E18}"/>
          </ac:spMkLst>
        </pc:spChg>
      </pc:sldChg>
      <pc:sldChg chg="addSp delSp modSp new ord">
        <pc:chgData name="King, Matthew (STFC,DL,AST)" userId="S::matthew.king@stfc.ac.uk::9fe8a9de-2c28-45af-910a-cbe65cdc85c3" providerId="AD" clId="Web-{495C3B1F-3A48-C749-BCB1-4162EEFAFF24}" dt="2026-07-16T12:42:21.501" v="2325" actId="1076"/>
        <pc:sldMkLst>
          <pc:docMk/>
          <pc:sldMk cId="1269349269" sldId="4643"/>
        </pc:sldMkLst>
        <pc:spChg chg="del">
          <ac:chgData name="King, Matthew (STFC,DL,AST)" userId="S::matthew.king@stfc.ac.uk::9fe8a9de-2c28-45af-910a-cbe65cdc85c3" providerId="AD" clId="Web-{495C3B1F-3A48-C749-BCB1-4162EEFAFF24}" dt="2026-07-16T09:09:05.407" v="320"/>
          <ac:spMkLst>
            <pc:docMk/>
            <pc:sldMk cId="1269349269" sldId="4643"/>
            <ac:spMk id="2" creationId="{10DBA819-1D18-139F-CA78-9EDE818A74A8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09:09:02.329" v="319"/>
          <ac:spMkLst>
            <pc:docMk/>
            <pc:sldMk cId="1269349269" sldId="4643"/>
            <ac:spMk id="3" creationId="{2FC8386E-5821-25DD-F7AA-88599825B3A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42:21.501" v="2325" actId="1076"/>
          <ac:spMkLst>
            <pc:docMk/>
            <pc:sldMk cId="1269349269" sldId="4643"/>
            <ac:spMk id="3" creationId="{46940292-0303-3A49-CC00-6A5EE2AD0C68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09:09:07.266" v="321"/>
          <ac:spMkLst>
            <pc:docMk/>
            <pc:sldMk cId="1269349269" sldId="4643"/>
            <ac:spMk id="4" creationId="{409AEFBC-0413-6F45-9FD6-6D981E6D09CE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2:41:44.719" v="2318" actId="20577"/>
          <ac:spMkLst>
            <pc:docMk/>
            <pc:sldMk cId="1269349269" sldId="4643"/>
            <ac:spMk id="5" creationId="{F080F792-6A70-7F34-4DC9-0A4F1EFD46FB}"/>
          </ac:spMkLst>
        </pc:spChg>
      </pc:sldChg>
      <pc:sldChg chg="addSp delSp modSp new ord addAnim modAnim">
        <pc:chgData name="King, Matthew (STFC,DL,AST)" userId="S::matthew.king@stfc.ac.uk::9fe8a9de-2c28-45af-910a-cbe65cdc85c3" providerId="AD" clId="Web-{495C3B1F-3A48-C749-BCB1-4162EEFAFF24}" dt="2026-07-16T12:48:25.400" v="2356"/>
        <pc:sldMkLst>
          <pc:docMk/>
          <pc:sldMk cId="999563872" sldId="4644"/>
        </pc:sldMkLst>
        <pc:spChg chg="mod">
          <ac:chgData name="King, Matthew (STFC,DL,AST)" userId="S::matthew.king@stfc.ac.uk::9fe8a9de-2c28-45af-910a-cbe65cdc85c3" providerId="AD" clId="Web-{495C3B1F-3A48-C749-BCB1-4162EEFAFF24}" dt="2026-07-16T09:40:02.851" v="333" actId="20577"/>
          <ac:spMkLst>
            <pc:docMk/>
            <pc:sldMk cId="999563872" sldId="4644"/>
            <ac:spMk id="2" creationId="{FB237E43-EB32-5568-01DC-F419E6D61EC7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09:41:48.869" v="335"/>
          <ac:spMkLst>
            <pc:docMk/>
            <pc:sldMk cId="999563872" sldId="4644"/>
            <ac:spMk id="3" creationId="{42DC6056-EE39-4817-277C-6A7E4E8E83D6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09:41:52.228" v="336"/>
          <ac:spMkLst>
            <pc:docMk/>
            <pc:sldMk cId="999563872" sldId="4644"/>
            <ac:spMk id="4" creationId="{D086B3FF-7199-C40F-48C3-73733D19A372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22:04.867" v="832" actId="14100"/>
          <ac:spMkLst>
            <pc:docMk/>
            <pc:sldMk cId="999563872" sldId="4644"/>
            <ac:spMk id="5" creationId="{726ECAA9-1C8A-6A37-08F7-78169C6739DC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22:15.164" v="833" actId="1076"/>
          <ac:spMkLst>
            <pc:docMk/>
            <pc:sldMk cId="999563872" sldId="4644"/>
            <ac:spMk id="6" creationId="{37018466-1227-3EBF-37C4-5F1EC374D134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26:45.327" v="873" actId="1076"/>
          <ac:spMkLst>
            <pc:docMk/>
            <pc:sldMk cId="999563872" sldId="4644"/>
            <ac:spMk id="7" creationId="{45EFFC86-CEBC-3BC4-F371-0D51367EF4D1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26:37.374" v="871" actId="1076"/>
          <ac:spMkLst>
            <pc:docMk/>
            <pc:sldMk cId="999563872" sldId="4644"/>
            <ac:spMk id="8" creationId="{62487352-ECB4-F53C-5A1C-596AF84A4E0D}"/>
          </ac:spMkLst>
        </pc:spChg>
        <pc:spChg chg="add del mod">
          <ac:chgData name="King, Matthew (STFC,DL,AST)" userId="S::matthew.king@stfc.ac.uk::9fe8a9de-2c28-45af-910a-cbe65cdc85c3" providerId="AD" clId="Web-{495C3B1F-3A48-C749-BCB1-4162EEFAFF24}" dt="2026-07-16T10:18:02.095" v="714"/>
          <ac:spMkLst>
            <pc:docMk/>
            <pc:sldMk cId="999563872" sldId="4644"/>
            <ac:spMk id="11" creationId="{24A796A3-525F-892D-DD43-32B4EE5EB392}"/>
          </ac:spMkLst>
        </pc:spChg>
        <pc:spChg chg="add del mod">
          <ac:chgData name="King, Matthew (STFC,DL,AST)" userId="S::matthew.king@stfc.ac.uk::9fe8a9de-2c28-45af-910a-cbe65cdc85c3" providerId="AD" clId="Web-{495C3B1F-3A48-C749-BCB1-4162EEFAFF24}" dt="2026-07-16T10:24:47.840" v="841"/>
          <ac:spMkLst>
            <pc:docMk/>
            <pc:sldMk cId="999563872" sldId="4644"/>
            <ac:spMk id="13" creationId="{E4C1A473-3647-E271-D973-E9A402E2D11C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25:17.215" v="852" actId="14100"/>
          <ac:spMkLst>
            <pc:docMk/>
            <pc:sldMk cId="999563872" sldId="4644"/>
            <ac:spMk id="14" creationId="{E8D60E24-C65E-C735-C71E-8AE94851A826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0:26:30.311" v="870" actId="688"/>
          <ac:spMkLst>
            <pc:docMk/>
            <pc:sldMk cId="999563872" sldId="4644"/>
            <ac:spMk id="18" creationId="{8C4F78A7-818D-50BA-0D61-BB9E690C2DB6}"/>
          </ac:spMkLst>
        </pc:spChg>
        <pc:spChg chg="add del mod">
          <ac:chgData name="King, Matthew (STFC,DL,AST)" userId="S::matthew.king@stfc.ac.uk::9fe8a9de-2c28-45af-910a-cbe65cdc85c3" providerId="AD" clId="Web-{495C3B1F-3A48-C749-BCB1-4162EEFAFF24}" dt="2026-07-16T10:27:49.860" v="881"/>
          <ac:spMkLst>
            <pc:docMk/>
            <pc:sldMk cId="999563872" sldId="4644"/>
            <ac:spMk id="21" creationId="{E5C7BD57-642B-A3DA-6E2E-789A150D3ED3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28:09.985" v="891" actId="1076"/>
          <ac:spMkLst>
            <pc:docMk/>
            <pc:sldMk cId="999563872" sldId="4644"/>
            <ac:spMk id="22" creationId="{6629EB3C-190F-A6ED-952D-59515B97AF19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0:30:18.098" v="932"/>
          <ac:spMkLst>
            <pc:docMk/>
            <pc:sldMk cId="999563872" sldId="4644"/>
            <ac:spMk id="42" creationId="{AB4B461C-5263-8ED7-2E0D-F55B5F2F4DB4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0:30:18.098" v="931"/>
          <ac:spMkLst>
            <pc:docMk/>
            <pc:sldMk cId="999563872" sldId="4644"/>
            <ac:spMk id="44" creationId="{936D3DE0-EA1B-8654-73E7-7E0786B780E7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0:30:18.098" v="930"/>
          <ac:spMkLst>
            <pc:docMk/>
            <pc:sldMk cId="999563872" sldId="4644"/>
            <ac:spMk id="46" creationId="{36B565FE-DE70-E56B-26A5-2DBDC357254F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0:30:18.082" v="929"/>
          <ac:spMkLst>
            <pc:docMk/>
            <pc:sldMk cId="999563872" sldId="4644"/>
            <ac:spMk id="48" creationId="{F0B50C00-CB7F-18A7-1991-E0971687E025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0:30:18.082" v="928"/>
          <ac:spMkLst>
            <pc:docMk/>
            <pc:sldMk cId="999563872" sldId="4644"/>
            <ac:spMk id="50" creationId="{C2E822E9-DACE-A00A-6C26-B0D31CDEA030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0:30:18.082" v="925"/>
          <ac:spMkLst>
            <pc:docMk/>
            <pc:sldMk cId="999563872" sldId="4644"/>
            <ac:spMk id="56" creationId="{38711C02-03A6-057D-2595-D673EAE721A1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0:30:18.082" v="924"/>
          <ac:spMkLst>
            <pc:docMk/>
            <pc:sldMk cId="999563872" sldId="4644"/>
            <ac:spMk id="58" creationId="{51DABB51-3443-E316-5B32-59D8CDE71E6A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32:05.398" v="950" actId="1076"/>
          <ac:spMkLst>
            <pc:docMk/>
            <pc:sldMk cId="999563872" sldId="4644"/>
            <ac:spMk id="72" creationId="{12D1D9B0-9A56-9D65-AED2-699A002A056B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32:05.413" v="951" actId="1076"/>
          <ac:spMkLst>
            <pc:docMk/>
            <pc:sldMk cId="999563872" sldId="4644"/>
            <ac:spMk id="74" creationId="{1B2537ED-BFEB-44C1-BBF3-E3C498FD21B7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33:00.430" v="958"/>
          <ac:spMkLst>
            <pc:docMk/>
            <pc:sldMk cId="999563872" sldId="4644"/>
            <ac:spMk id="76" creationId="{104EC144-C781-9AD0-088D-04B074222B6A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33:26.446" v="967" actId="20577"/>
          <ac:spMkLst>
            <pc:docMk/>
            <pc:sldMk cId="999563872" sldId="4644"/>
            <ac:spMk id="77" creationId="{81458F28-5D5B-1D48-C8DE-5947F60C90A3}"/>
          </ac:spMkLst>
        </pc:spChg>
        <pc:spChg chg="add del mod">
          <ac:chgData name="King, Matthew (STFC,DL,AST)" userId="S::matthew.king@stfc.ac.uk::9fe8a9de-2c28-45af-910a-cbe65cdc85c3" providerId="AD" clId="Web-{495C3B1F-3A48-C749-BCB1-4162EEFAFF24}" dt="2026-07-16T10:39:11.393" v="1137"/>
          <ac:spMkLst>
            <pc:docMk/>
            <pc:sldMk cId="999563872" sldId="4644"/>
            <ac:spMk id="78" creationId="{AB6BD799-6919-032C-9AA1-009D8B669CA8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0:43:22.930" v="1257" actId="20577"/>
          <ac:spMkLst>
            <pc:docMk/>
            <pc:sldMk cId="999563872" sldId="4644"/>
            <ac:spMk id="79" creationId="{1D9DCFE1-E153-AA8D-A53C-CF5C8B0FB9FC}"/>
          </ac:spMkLst>
        </pc:spChg>
        <pc:grpChg chg="add">
          <ac:chgData name="King, Matthew (STFC,DL,AST)" userId="S::matthew.king@stfc.ac.uk::9fe8a9de-2c28-45af-910a-cbe65cdc85c3" providerId="AD" clId="Web-{495C3B1F-3A48-C749-BCB1-4162EEFAFF24}" dt="2026-07-16T12:45:59.866" v="2336"/>
          <ac:grpSpMkLst>
            <pc:docMk/>
            <pc:sldMk cId="999563872" sldId="4644"/>
            <ac:grpSpMk id="3" creationId="{1C04E1C8-3FE2-BC20-FD1B-55DA3311AD48}"/>
          </ac:grpSpMkLst>
        </pc:grpChg>
        <pc:grpChg chg="add">
          <ac:chgData name="King, Matthew (STFC,DL,AST)" userId="S::matthew.king@stfc.ac.uk::9fe8a9de-2c28-45af-910a-cbe65cdc85c3" providerId="AD" clId="Web-{495C3B1F-3A48-C749-BCB1-4162EEFAFF24}" dt="2026-07-16T12:46:59.914" v="2347"/>
          <ac:grpSpMkLst>
            <pc:docMk/>
            <pc:sldMk cId="999563872" sldId="4644"/>
            <ac:grpSpMk id="4" creationId="{FC4BCBCB-B1AF-16E6-E7F2-4634606D39D4}"/>
          </ac:grpSpMkLst>
        </pc:grpChg>
        <pc:grpChg chg="add">
          <ac:chgData name="King, Matthew (STFC,DL,AST)" userId="S::matthew.king@stfc.ac.uk::9fe8a9de-2c28-45af-910a-cbe65cdc85c3" providerId="AD" clId="Web-{495C3B1F-3A48-C749-BCB1-4162EEFAFF24}" dt="2026-07-16T12:47:06.821" v="2348"/>
          <ac:grpSpMkLst>
            <pc:docMk/>
            <pc:sldMk cId="999563872" sldId="4644"/>
            <ac:grpSpMk id="9" creationId="{C50C3627-915A-4ED1-78BC-70EE1EAE6969}"/>
          </ac:grpSpMkLst>
        </pc:grpChg>
        <pc:grpChg chg="add">
          <ac:chgData name="King, Matthew (STFC,DL,AST)" userId="S::matthew.king@stfc.ac.uk::9fe8a9de-2c28-45af-910a-cbe65cdc85c3" providerId="AD" clId="Web-{495C3B1F-3A48-C749-BCB1-4162EEFAFF24}" dt="2026-07-16T12:47:37.931" v="2352"/>
          <ac:grpSpMkLst>
            <pc:docMk/>
            <pc:sldMk cId="999563872" sldId="4644"/>
            <ac:grpSpMk id="10" creationId="{BFE5178D-83F5-0359-A414-17E94765AF74}"/>
          </ac:grpSpMkLst>
        </pc:grpChg>
        <pc:grpChg chg="add">
          <ac:chgData name="King, Matthew (STFC,DL,AST)" userId="S::matthew.king@stfc.ac.uk::9fe8a9de-2c28-45af-910a-cbe65cdc85c3" providerId="AD" clId="Web-{495C3B1F-3A48-C749-BCB1-4162EEFAFF24}" dt="2026-07-16T10:25:27.700" v="853"/>
          <ac:grpSpMkLst>
            <pc:docMk/>
            <pc:sldMk cId="999563872" sldId="4644"/>
            <ac:grpSpMk id="15" creationId="{64AAB403-2903-695D-D9CD-08A152C3BC51}"/>
          </ac:grpSpMkLst>
        </pc:grpChg>
        <pc:grpChg chg="add mod">
          <ac:chgData name="King, Matthew (STFC,DL,AST)" userId="S::matthew.king@stfc.ac.uk::9fe8a9de-2c28-45af-910a-cbe65cdc85c3" providerId="AD" clId="Web-{495C3B1F-3A48-C749-BCB1-4162EEFAFF24}" dt="2026-07-16T10:26:01.138" v="863" actId="14100"/>
          <ac:grpSpMkLst>
            <pc:docMk/>
            <pc:sldMk cId="999563872" sldId="4644"/>
            <ac:grpSpMk id="16" creationId="{61A18862-7E4A-3B1F-40E1-9B2E98A19E8B}"/>
          </ac:grpSpMkLst>
        </pc:grpChg>
        <pc:grpChg chg="add del">
          <ac:chgData name="King, Matthew (STFC,DL,AST)" userId="S::matthew.king@stfc.ac.uk::9fe8a9de-2c28-45af-910a-cbe65cdc85c3" providerId="AD" clId="Web-{495C3B1F-3A48-C749-BCB1-4162EEFAFF24}" dt="2026-07-16T10:30:18.098" v="933"/>
          <ac:grpSpMkLst>
            <pc:docMk/>
            <pc:sldMk cId="999563872" sldId="4644"/>
            <ac:grpSpMk id="40" creationId="{EF35E3F9-5764-08BE-9E97-4B2ADD1ADCCC}"/>
          </ac:grpSpMkLst>
        </pc:grpChg>
        <pc:graphicFrameChg chg="add del mod">
          <ac:chgData name="King, Matthew (STFC,DL,AST)" userId="S::matthew.king@stfc.ac.uk::9fe8a9de-2c28-45af-910a-cbe65cdc85c3" providerId="AD" clId="Web-{495C3B1F-3A48-C749-BCB1-4162EEFAFF24}" dt="2026-07-16T10:41:37.287" v="1225"/>
          <ac:graphicFrameMkLst>
            <pc:docMk/>
            <pc:sldMk cId="999563872" sldId="4644"/>
            <ac:graphicFrameMk id="81" creationId="{04F7E424-FE95-6714-A253-91B21B2F1417}"/>
          </ac:graphicFrameMkLst>
        </pc:graphicFrameChg>
        <pc:graphicFrameChg chg="add del mod modGraphic">
          <ac:chgData name="King, Matthew (STFC,DL,AST)" userId="S::matthew.king@stfc.ac.uk::9fe8a9de-2c28-45af-910a-cbe65cdc85c3" providerId="AD" clId="Web-{495C3B1F-3A48-C749-BCB1-4162EEFAFF24}" dt="2026-07-16T10:42:22.554" v="1238"/>
          <ac:graphicFrameMkLst>
            <pc:docMk/>
            <pc:sldMk cId="999563872" sldId="4644"/>
            <ac:graphicFrameMk id="83" creationId="{5BB7DAA7-4ABA-E2FD-91AA-B40904959755}"/>
          </ac:graphicFrameMkLst>
        </pc:graphicFrameChg>
        <pc:graphicFrameChg chg="add del mod modGraphic">
          <ac:chgData name="King, Matthew (STFC,DL,AST)" userId="S::matthew.king@stfc.ac.uk::9fe8a9de-2c28-45af-910a-cbe65cdc85c3" providerId="AD" clId="Web-{495C3B1F-3A48-C749-BCB1-4162EEFAFF24}" dt="2026-07-16T10:43:07.336" v="1249"/>
          <ac:graphicFrameMkLst>
            <pc:docMk/>
            <pc:sldMk cId="999563872" sldId="4644"/>
            <ac:graphicFrameMk id="85" creationId="{A36A6313-5B77-6CD0-AFA4-A0E4E58DE20C}"/>
          </ac:graphicFrameMkLst>
        </pc:graphicFrameChg>
        <pc:picChg chg="add del mod">
          <ac:chgData name="King, Matthew (STFC,DL,AST)" userId="S::matthew.king@stfc.ac.uk::9fe8a9de-2c28-45af-910a-cbe65cdc85c3" providerId="AD" clId="Web-{495C3B1F-3A48-C749-BCB1-4162EEFAFF24}" dt="2026-07-16T10:29:49.957" v="903"/>
          <ac:picMkLst>
            <pc:docMk/>
            <pc:sldMk cId="999563872" sldId="4644"/>
            <ac:picMk id="10" creationId="{76386FAF-A069-447C-4428-AFEA560E8122}"/>
          </ac:picMkLst>
        </pc:picChg>
        <pc:picChg chg="add mod">
          <ac:chgData name="King, Matthew (STFC,DL,AST)" userId="S::matthew.king@stfc.ac.uk::9fe8a9de-2c28-45af-910a-cbe65cdc85c3" providerId="AD" clId="Web-{495C3B1F-3A48-C749-BCB1-4162EEFAFF24}" dt="2026-07-16T10:32:44.742" v="956" actId="1076"/>
          <ac:picMkLst>
            <pc:docMk/>
            <pc:sldMk cId="999563872" sldId="4644"/>
            <ac:picMk id="23" creationId="{C686F946-4A49-9DD5-5DD4-8D42E10EC5D5}"/>
          </ac:picMkLst>
        </pc:picChg>
        <pc:picChg chg="add mod">
          <ac:chgData name="King, Matthew (STFC,DL,AST)" userId="S::matthew.king@stfc.ac.uk::9fe8a9de-2c28-45af-910a-cbe65cdc85c3" providerId="AD" clId="Web-{495C3B1F-3A48-C749-BCB1-4162EEFAFF24}" dt="2026-07-16T10:32:05.382" v="949" actId="1076"/>
          <ac:picMkLst>
            <pc:docMk/>
            <pc:sldMk cId="999563872" sldId="4644"/>
            <ac:picMk id="70" creationId="{67EB4E99-1F02-A7A1-A9B3-E917C2AB4FE9}"/>
          </ac:picMkLst>
        </pc:picChg>
        <pc:picChg chg="add del mod">
          <ac:chgData name="King, Matthew (STFC,DL,AST)" userId="S::matthew.king@stfc.ac.uk::9fe8a9de-2c28-45af-910a-cbe65cdc85c3" providerId="AD" clId="Web-{495C3B1F-3A48-C749-BCB1-4162EEFAFF24}" dt="2026-07-16T10:32:37.164" v="954"/>
          <ac:picMkLst>
            <pc:docMk/>
            <pc:sldMk cId="999563872" sldId="4644"/>
            <ac:picMk id="75" creationId="{F5481542-1AC7-01AF-03F3-A819A8A0D728}"/>
          </ac:picMkLst>
        </pc:picChg>
        <pc:cxnChg chg="add mod">
          <ac:chgData name="King, Matthew (STFC,DL,AST)" userId="S::matthew.king@stfc.ac.uk::9fe8a9de-2c28-45af-910a-cbe65cdc85c3" providerId="AD" clId="Web-{495C3B1F-3A48-C749-BCB1-4162EEFAFF24}" dt="2026-07-16T10:23:23.088" v="838"/>
          <ac:cxnSpMkLst>
            <pc:docMk/>
            <pc:sldMk cId="999563872" sldId="4644"/>
            <ac:cxnSpMk id="12" creationId="{E6482DF9-7274-26B3-8185-AC7688509F4E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0:26:20.561" v="867" actId="14100"/>
          <ac:cxnSpMkLst>
            <pc:docMk/>
            <pc:sldMk cId="999563872" sldId="4644"/>
            <ac:cxnSpMk id="17" creationId="{ADBE7BB6-FD04-B1B1-EC98-B4B9D399186D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0:28:30.814" v="895" actId="14100"/>
          <ac:cxnSpMkLst>
            <pc:docMk/>
            <pc:sldMk cId="999563872" sldId="4644"/>
            <ac:cxnSpMk id="20" creationId="{1D448D39-02A7-9486-05AA-7D0835A2DF96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0:30:18.082" v="927"/>
          <ac:cxnSpMkLst>
            <pc:docMk/>
            <pc:sldMk cId="999563872" sldId="4644"/>
            <ac:cxnSpMk id="52" creationId="{3DE0FB27-8424-0F4E-B911-17FE11A35024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0:30:18.082" v="926"/>
          <ac:cxnSpMkLst>
            <pc:docMk/>
            <pc:sldMk cId="999563872" sldId="4644"/>
            <ac:cxnSpMk id="54" creationId="{5AEB98F9-0132-37BF-2616-084BB6DC2071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0:30:18.082" v="923"/>
          <ac:cxnSpMkLst>
            <pc:docMk/>
            <pc:sldMk cId="999563872" sldId="4644"/>
            <ac:cxnSpMk id="60" creationId="{87DA7C83-B94C-933C-8CA6-C028117379DC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0:30:18.082" v="922"/>
          <ac:cxnSpMkLst>
            <pc:docMk/>
            <pc:sldMk cId="999563872" sldId="4644"/>
            <ac:cxnSpMk id="62" creationId="{590BC540-4056-41B3-57E8-FF5697DD0C97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0:30:18.082" v="921"/>
          <ac:cxnSpMkLst>
            <pc:docMk/>
            <pc:sldMk cId="999563872" sldId="4644"/>
            <ac:cxnSpMk id="64" creationId="{B929F038-88FD-F031-F9F1-EFB8AD832BFF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0:30:18.082" v="920"/>
          <ac:cxnSpMkLst>
            <pc:docMk/>
            <pc:sldMk cId="999563872" sldId="4644"/>
            <ac:cxnSpMk id="66" creationId="{B0F8916D-B25F-0E43-87FA-E615921761A7}"/>
          </ac:cxnSpMkLst>
        </pc:cxnChg>
        <pc:cxnChg chg="add del">
          <ac:chgData name="King, Matthew (STFC,DL,AST)" userId="S::matthew.king@stfc.ac.uk::9fe8a9de-2c28-45af-910a-cbe65cdc85c3" providerId="AD" clId="Web-{495C3B1F-3A48-C749-BCB1-4162EEFAFF24}" dt="2026-07-16T10:30:18.082" v="919"/>
          <ac:cxnSpMkLst>
            <pc:docMk/>
            <pc:sldMk cId="999563872" sldId="4644"/>
            <ac:cxnSpMk id="68" creationId="{6D3109EE-5A16-1310-48D4-9D5CA2E3B782}"/>
          </ac:cxnSpMkLst>
        </pc:cxnChg>
      </pc:sldChg>
      <pc:sldChg chg="delSp modSp new addAnim modAnim">
        <pc:chgData name="King, Matthew (STFC,DL,AST)" userId="S::matthew.king@stfc.ac.uk::9fe8a9de-2c28-45af-910a-cbe65cdc85c3" providerId="AD" clId="Web-{495C3B1F-3A48-C749-BCB1-4162EEFAFF24}" dt="2026-07-16T12:41:18.093" v="2309"/>
        <pc:sldMkLst>
          <pc:docMk/>
          <pc:sldMk cId="2503051280" sldId="4645"/>
        </pc:sldMkLst>
        <pc:spChg chg="mod">
          <ac:chgData name="King, Matthew (STFC,DL,AST)" userId="S::matthew.king@stfc.ac.uk::9fe8a9de-2c28-45af-910a-cbe65cdc85c3" providerId="AD" clId="Web-{495C3B1F-3A48-C749-BCB1-4162EEFAFF24}" dt="2026-07-16T10:07:05.219" v="488" actId="20577"/>
          <ac:spMkLst>
            <pc:docMk/>
            <pc:sldMk cId="2503051280" sldId="4645"/>
            <ac:spMk id="2" creationId="{95B25EB6-78C7-92B5-C794-A06DA73A6EF8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2:41:02.843" v="2307" actId="20577"/>
          <ac:spMkLst>
            <pc:docMk/>
            <pc:sldMk cId="2503051280" sldId="4645"/>
            <ac:spMk id="3" creationId="{B2D2D030-E029-CEFB-2B43-12D2994F8358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10:07:09.157" v="489"/>
          <ac:spMkLst>
            <pc:docMk/>
            <pc:sldMk cId="2503051280" sldId="4645"/>
            <ac:spMk id="4" creationId="{9F75A7D9-BF9B-A5D6-AC98-ACEBFA597810}"/>
          </ac:spMkLst>
        </pc:spChg>
      </pc:sldChg>
      <pc:sldChg chg="add replId">
        <pc:chgData name="King, Matthew (STFC,DL,AST)" userId="S::matthew.king@stfc.ac.uk::9fe8a9de-2c28-45af-910a-cbe65cdc85c3" providerId="AD" clId="Web-{495C3B1F-3A48-C749-BCB1-4162EEFAFF24}" dt="2026-07-16T12:41:33.047" v="2310"/>
        <pc:sldMkLst>
          <pc:docMk/>
          <pc:sldMk cId="571719531" sldId="4647"/>
        </pc:sldMkLst>
      </pc:sldChg>
      <pc:sldChg chg="addSp delSp modSp new">
        <pc:chgData name="King, Matthew (STFC,DL,AST)" userId="S::matthew.king@stfc.ac.uk::9fe8a9de-2c28-45af-910a-cbe65cdc85c3" providerId="AD" clId="Web-{495C3B1F-3A48-C749-BCB1-4162EEFAFF24}" dt="2026-07-16T13:33:12.246" v="2508" actId="20577"/>
        <pc:sldMkLst>
          <pc:docMk/>
          <pc:sldMk cId="2078389392" sldId="4648"/>
        </pc:sldMkLst>
        <pc:spChg chg="del">
          <ac:chgData name="King, Matthew (STFC,DL,AST)" userId="S::matthew.king@stfc.ac.uk::9fe8a9de-2c28-45af-910a-cbe65cdc85c3" providerId="AD" clId="Web-{495C3B1F-3A48-C749-BCB1-4162EEFAFF24}" dt="2026-07-16T13:26:30.221" v="2413"/>
          <ac:spMkLst>
            <pc:docMk/>
            <pc:sldMk cId="2078389392" sldId="4648"/>
            <ac:spMk id="2" creationId="{89FF2C13-2F05-B469-FEC2-067D93BE1BF5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13:26:37.252" v="2414"/>
          <ac:spMkLst>
            <pc:docMk/>
            <pc:sldMk cId="2078389392" sldId="4648"/>
            <ac:spMk id="3" creationId="{305F385D-7725-73BC-0A17-3FE5006A953C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13:26:46.799" v="2415"/>
          <ac:spMkLst>
            <pc:docMk/>
            <pc:sldMk cId="2078389392" sldId="4648"/>
            <ac:spMk id="4" creationId="{AB374293-3C73-A204-2A50-14040DCF41C5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3:32:38.526" v="2480"/>
          <ac:spMkLst>
            <pc:docMk/>
            <pc:sldMk cId="2078389392" sldId="4648"/>
            <ac:spMk id="5" creationId="{3747FFD2-95AE-6B21-AB4A-18F23B8F8163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26:52.440" v="2416" actId="20577"/>
          <ac:spMkLst>
            <pc:docMk/>
            <pc:sldMk cId="2078389392" sldId="4648"/>
            <ac:spMk id="6" creationId="{B08E1BCD-F55D-FF9B-5447-6340D1A56093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3:31:05.977" v="2473" actId="20577"/>
          <ac:spMkLst>
            <pc:docMk/>
            <pc:sldMk cId="2078389392" sldId="4648"/>
            <ac:spMk id="13" creationId="{3038B100-30D0-0067-B045-3BA2B5E51A7D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3:31:06.493" v="2474" actId="20577"/>
          <ac:spMkLst>
            <pc:docMk/>
            <pc:sldMk cId="2078389392" sldId="4648"/>
            <ac:spMk id="14" creationId="{16CD0FC8-5F1D-24FA-5BEA-EADF51ECBF5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31:07.946" v="2475" actId="20577"/>
          <ac:spMkLst>
            <pc:docMk/>
            <pc:sldMk cId="2078389392" sldId="4648"/>
            <ac:spMk id="15" creationId="{1BF14181-52BB-8006-D0F6-6D5574480254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6:01.829" v="2412"/>
          <ac:spMkLst>
            <pc:docMk/>
            <pc:sldMk cId="2078389392" sldId="4648"/>
            <ac:spMk id="20" creationId="{360D3410-19B2-F1A0-4B04-E92186F8A820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27:51.988" v="2421" actId="1076"/>
          <ac:spMkLst>
            <pc:docMk/>
            <pc:sldMk cId="2078389392" sldId="4648"/>
            <ac:spMk id="21" creationId="{4359916A-C789-856B-2619-61ABF5E0D5DF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3:27:28.675" v="2417"/>
          <ac:spMkLst>
            <pc:docMk/>
            <pc:sldMk cId="2078389392" sldId="4648"/>
            <ac:spMk id="22" creationId="{829F5F56-021C-F2E2-3A8A-47C56A902ED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30:31.804" v="2458" actId="14100"/>
          <ac:spMkLst>
            <pc:docMk/>
            <pc:sldMk cId="2078389392" sldId="4648"/>
            <ac:spMk id="23" creationId="{7694E66B-D141-13B9-1340-CEE00C127125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31:52.650" v="2476" actId="20577"/>
          <ac:spMkLst>
            <pc:docMk/>
            <pc:sldMk cId="2078389392" sldId="4648"/>
            <ac:spMk id="24" creationId="{3766F984-E70F-856E-2E91-C985C7540413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31:02.071" v="2469" actId="20577"/>
          <ac:spMkLst>
            <pc:docMk/>
            <pc:sldMk cId="2078389392" sldId="4648"/>
            <ac:spMk id="25" creationId="{94C0B486-3EE8-221F-A2CD-5D79985A98AF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3:31:03.258" v="2470" actId="20577"/>
          <ac:spMkLst>
            <pc:docMk/>
            <pc:sldMk cId="2078389392" sldId="4648"/>
            <ac:spMk id="26" creationId="{A9938917-86DF-374B-52EF-DACE18EF73B4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31:04.743" v="2471" actId="20577"/>
          <ac:spMkLst>
            <pc:docMk/>
            <pc:sldMk cId="2078389392" sldId="4648"/>
            <ac:spMk id="27" creationId="{C701A4A3-4519-8221-B182-461849DFF687}"/>
          </ac:spMkLst>
        </pc:spChg>
        <pc:spChg chg="mod">
          <ac:chgData name="King, Matthew (STFC,DL,AST)" userId="S::matthew.king@stfc.ac.uk::9fe8a9de-2c28-45af-910a-cbe65cdc85c3" providerId="AD" clId="Web-{495C3B1F-3A48-C749-BCB1-4162EEFAFF24}" dt="2026-07-16T13:33:12.246" v="2508" actId="20577"/>
          <ac:spMkLst>
            <pc:docMk/>
            <pc:sldMk cId="2078389392" sldId="4648"/>
            <ac:spMk id="39" creationId="{907CC6EC-3B7F-2896-982E-08CD7C5BF7FB}"/>
          </ac:spMkLst>
        </pc:spChg>
        <pc:spChg chg="add del mod">
          <ac:chgData name="King, Matthew (STFC,DL,AST)" userId="S::matthew.king@stfc.ac.uk::9fe8a9de-2c28-45af-910a-cbe65cdc85c3" providerId="AD" clId="Web-{495C3B1F-3A48-C749-BCB1-4162EEFAFF24}" dt="2026-07-16T13:30:18.413" v="2456"/>
          <ac:spMkLst>
            <pc:docMk/>
            <pc:sldMk cId="2078389392" sldId="4648"/>
            <ac:spMk id="40" creationId="{665922A2-CF23-3592-DCF3-336B6D6AAB78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8:24.583" v="2428"/>
          <ac:spMkLst>
            <pc:docMk/>
            <pc:sldMk cId="2078389392" sldId="4648"/>
            <ac:spMk id="47" creationId="{02ECF8B0-E67C-8C1F-6FDA-77F55DAF93F4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8:24.583" v="2428"/>
          <ac:spMkLst>
            <pc:docMk/>
            <pc:sldMk cId="2078389392" sldId="4648"/>
            <ac:spMk id="49" creationId="{97866BC2-4663-437A-5EB7-FB3E86EEB843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8:24.583" v="2428"/>
          <ac:spMkLst>
            <pc:docMk/>
            <pc:sldMk cId="2078389392" sldId="4648"/>
            <ac:spMk id="54" creationId="{4FA15A37-5A56-87BC-BC9C-B08CC00B61C2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8:24.583" v="2428"/>
          <ac:spMkLst>
            <pc:docMk/>
            <pc:sldMk cId="2078389392" sldId="4648"/>
            <ac:spMk id="55" creationId="{474F7F6C-E7BE-CDB4-9FD3-BFDEDBA1C32C}"/>
          </ac:spMkLst>
        </pc:spChg>
        <pc:spChg chg="add del">
          <ac:chgData name="King, Matthew (STFC,DL,AST)" userId="S::matthew.king@stfc.ac.uk::9fe8a9de-2c28-45af-910a-cbe65cdc85c3" providerId="AD" clId="Web-{495C3B1F-3A48-C749-BCB1-4162EEFAFF24}" dt="2026-07-16T13:28:47.005" v="2434"/>
          <ac:spMkLst>
            <pc:docMk/>
            <pc:sldMk cId="2078389392" sldId="4648"/>
            <ac:spMk id="56" creationId="{E725B744-F980-1ED8-D61F-7104FCC48876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28:40.036" v="2433" actId="1076"/>
          <ac:spMkLst>
            <pc:docMk/>
            <pc:sldMk cId="2078389392" sldId="4648"/>
            <ac:spMk id="57" creationId="{F1B734E4-D3EF-3D46-492F-79DCB91E7D9C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8:24.583" v="2428"/>
          <ac:spMkLst>
            <pc:docMk/>
            <pc:sldMk cId="2078389392" sldId="4648"/>
            <ac:spMk id="58" creationId="{9C8CF400-7D7D-4449-B11A-03F44FC550FE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8:24.583" v="2428"/>
          <ac:spMkLst>
            <pc:docMk/>
            <pc:sldMk cId="2078389392" sldId="4648"/>
            <ac:spMk id="59" creationId="{E1F5EDB7-415C-EA12-72E2-16894710584A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28:24.583" v="2428"/>
          <ac:spMkLst>
            <pc:docMk/>
            <pc:sldMk cId="2078389392" sldId="4648"/>
            <ac:spMk id="60" creationId="{A2ED9637-0AEF-0C11-1364-4AF35E959402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30:55.117" v="2466" actId="20577"/>
          <ac:spMkLst>
            <pc:docMk/>
            <pc:sldMk cId="2078389392" sldId="4648"/>
            <ac:spMk id="79" creationId="{E1E28DED-FA19-3E0F-054B-4C5CB2389594}"/>
          </ac:spMkLst>
        </pc:spChg>
        <pc:grpChg chg="add del mod">
          <ac:chgData name="King, Matthew (STFC,DL,AST)" userId="S::matthew.king@stfc.ac.uk::9fe8a9de-2c28-45af-910a-cbe65cdc85c3" providerId="AD" clId="Web-{495C3B1F-3A48-C749-BCB1-4162EEFAFF24}" dt="2026-07-16T13:29:21.912" v="2443"/>
          <ac:grpSpMkLst>
            <pc:docMk/>
            <pc:sldMk cId="2078389392" sldId="4648"/>
            <ac:grpSpMk id="9" creationId="{0D20E8F7-F92A-D20A-C541-D8785758420F}"/>
          </ac:grpSpMkLst>
        </pc:grpChg>
        <pc:grpChg chg="add del">
          <ac:chgData name="King, Matthew (STFC,DL,AST)" userId="S::matthew.king@stfc.ac.uk::9fe8a9de-2c28-45af-910a-cbe65cdc85c3" providerId="AD" clId="Web-{495C3B1F-3A48-C749-BCB1-4162EEFAFF24}" dt="2026-07-16T13:28:57.583" v="2438"/>
          <ac:grpSpMkLst>
            <pc:docMk/>
            <pc:sldMk cId="2078389392" sldId="4648"/>
            <ac:grpSpMk id="43" creationId="{06094D62-7AE7-E3FB-3364-1F1C82EC43B9}"/>
          </ac:grpSpMkLst>
        </pc:grpChg>
        <pc:cxnChg chg="del mod">
          <ac:chgData name="King, Matthew (STFC,DL,AST)" userId="S::matthew.king@stfc.ac.uk::9fe8a9de-2c28-45af-910a-cbe65cdc85c3" providerId="AD" clId="Web-{495C3B1F-3A48-C749-BCB1-4162EEFAFF24}" dt="2026-07-16T13:27:40.035" v="2418"/>
          <ac:cxnSpMkLst>
            <pc:docMk/>
            <pc:sldMk cId="2078389392" sldId="4648"/>
            <ac:cxnSpMk id="11" creationId="{3B06112C-D383-F44E-B277-973312AFCE0B}"/>
          </ac:cxnSpMkLst>
        </pc:cxnChg>
        <pc:cxnChg chg="del mod">
          <ac:chgData name="King, Matthew (STFC,DL,AST)" userId="S::matthew.king@stfc.ac.uk::9fe8a9de-2c28-45af-910a-cbe65cdc85c3" providerId="AD" clId="Web-{495C3B1F-3A48-C749-BCB1-4162EEFAFF24}" dt="2026-07-16T13:27:44.175" v="2419"/>
          <ac:cxnSpMkLst>
            <pc:docMk/>
            <pc:sldMk cId="2078389392" sldId="4648"/>
            <ac:cxnSpMk id="12" creationId="{8F169569-AA81-70C5-F958-A70F8BEE70D7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9:21.912" v="2443"/>
          <ac:cxnSpMkLst>
            <pc:docMk/>
            <pc:sldMk cId="2078389392" sldId="4648"/>
            <ac:cxnSpMk id="16" creationId="{32140BB5-8749-3EA8-112D-8F3D2607963A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9:21.912" v="2443"/>
          <ac:cxnSpMkLst>
            <pc:docMk/>
            <pc:sldMk cId="2078389392" sldId="4648"/>
            <ac:cxnSpMk id="17" creationId="{4C812105-5BD3-20E0-1755-2CE3E27E6E68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9:21.912" v="2443"/>
          <ac:cxnSpMkLst>
            <pc:docMk/>
            <pc:sldMk cId="2078389392" sldId="4648"/>
            <ac:cxnSpMk id="18" creationId="{9899F02C-2F11-643B-3B05-100376C035D0}"/>
          </ac:cxnSpMkLst>
        </pc:cxnChg>
        <pc:cxnChg chg="del mod">
          <ac:chgData name="King, Matthew (STFC,DL,AST)" userId="S::matthew.king@stfc.ac.uk::9fe8a9de-2c28-45af-910a-cbe65cdc85c3" providerId="AD" clId="Web-{495C3B1F-3A48-C749-BCB1-4162EEFAFF24}" dt="2026-07-16T13:29:26.522" v="2444"/>
          <ac:cxnSpMkLst>
            <pc:docMk/>
            <pc:sldMk cId="2078389392" sldId="4648"/>
            <ac:cxnSpMk id="28" creationId="{308C9A36-F5FC-413D-66CC-DE68D6BDDDA2}"/>
          </ac:cxnSpMkLst>
        </pc:cxnChg>
        <pc:cxnChg chg="del mod">
          <ac:chgData name="King, Matthew (STFC,DL,AST)" userId="S::matthew.king@stfc.ac.uk::9fe8a9de-2c28-45af-910a-cbe65cdc85c3" providerId="AD" clId="Web-{495C3B1F-3A48-C749-BCB1-4162EEFAFF24}" dt="2026-07-16T13:29:18.521" v="2441"/>
          <ac:cxnSpMkLst>
            <pc:docMk/>
            <pc:sldMk cId="2078389392" sldId="4648"/>
            <ac:cxnSpMk id="29" creationId="{84BA51C6-E0A6-E0A2-C871-43CC6164E43E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13.379" v="2426" actId="1076"/>
          <ac:cxnSpMkLst>
            <pc:docMk/>
            <pc:sldMk cId="2078389392" sldId="4648"/>
            <ac:cxnSpMk id="30" creationId="{ED39156F-708A-3E29-08B3-DAF00A0AFCCC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9:21.912" v="2443"/>
          <ac:cxnSpMkLst>
            <pc:docMk/>
            <pc:sldMk cId="2078389392" sldId="4648"/>
            <ac:cxnSpMk id="34" creationId="{CDE9EB63-8425-F405-FEBF-165BFDF3C388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9:21.912" v="2443"/>
          <ac:cxnSpMkLst>
            <pc:docMk/>
            <pc:sldMk cId="2078389392" sldId="4648"/>
            <ac:cxnSpMk id="35" creationId="{2A954D9C-980B-3AA5-31AE-C36B932BB5D4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9:21.912" v="2443"/>
          <ac:cxnSpMkLst>
            <pc:docMk/>
            <pc:sldMk cId="2078389392" sldId="4648"/>
            <ac:cxnSpMk id="36" creationId="{9AC991CB-1AFA-AF32-BCEE-3728D277D923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9:21.912" v="2443"/>
          <ac:cxnSpMkLst>
            <pc:docMk/>
            <pc:sldMk cId="2078389392" sldId="4648"/>
            <ac:cxnSpMk id="37" creationId="{C6940A2E-7963-CC1F-5832-EC136BC8B30F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45" creationId="{FD9FA246-D7CD-C602-B711-0BC297371B77}"/>
          </ac:cxnSpMkLst>
        </pc:cxnChg>
        <pc:cxnChg chg="del mod">
          <ac:chgData name="King, Matthew (STFC,DL,AST)" userId="S::matthew.king@stfc.ac.uk::9fe8a9de-2c28-45af-910a-cbe65cdc85c3" providerId="AD" clId="Web-{495C3B1F-3A48-C749-BCB1-4162EEFAFF24}" dt="2026-07-16T13:28:50.239" v="2435"/>
          <ac:cxnSpMkLst>
            <pc:docMk/>
            <pc:sldMk cId="2078389392" sldId="4648"/>
            <ac:cxnSpMk id="46" creationId="{7A0CF995-962E-41AE-5409-5BC59FE652FF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50" creationId="{8D89178C-3C24-B06E-609F-E6D32B063E88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51" creationId="{D3B2E90C-69FA-C6E2-1054-45E75334DC47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52" creationId="{8CF0B082-C87A-5A82-9F43-8CD4CAD99893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63" creationId="{C3C2A8B9-5ABA-B0F2-943B-F0C7048B5BAC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64" creationId="{42C617B2-F085-6812-682F-B8A52CF78ABC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68" creationId="{6A0A58F0-B468-FC4D-03A0-EBB17530CADF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69" creationId="{4163305A-E114-63C6-F0CE-8F46EE4FDC12}"/>
          </ac:cxnSpMkLst>
        </pc:cxnChg>
        <pc:cxnChg chg="mod">
          <ac:chgData name="King, Matthew (STFC,DL,AST)" userId="S::matthew.king@stfc.ac.uk::9fe8a9de-2c28-45af-910a-cbe65cdc85c3" providerId="AD" clId="Web-{495C3B1F-3A48-C749-BCB1-4162EEFAFF24}" dt="2026-07-16T13:28:57.583" v="2438"/>
          <ac:cxnSpMkLst>
            <pc:docMk/>
            <pc:sldMk cId="2078389392" sldId="4648"/>
            <ac:cxnSpMk id="70" creationId="{7B053B5A-65B4-BA4B-40D0-3707EB5B589A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3:29:43.475" v="2447" actId="14100"/>
          <ac:cxnSpMkLst>
            <pc:docMk/>
            <pc:sldMk cId="2078389392" sldId="4648"/>
            <ac:cxnSpMk id="74" creationId="{D2B5F4F9-FEF8-0DCF-216C-C028E4CF5263}"/>
          </ac:cxnSpMkLst>
        </pc:cxnChg>
        <pc:cxnChg chg="add mod">
          <ac:chgData name="King, Matthew (STFC,DL,AST)" userId="S::matthew.king@stfc.ac.uk::9fe8a9de-2c28-45af-910a-cbe65cdc85c3" providerId="AD" clId="Web-{495C3B1F-3A48-C749-BCB1-4162EEFAFF24}" dt="2026-07-16T13:32:04.775" v="2477" actId="14100"/>
          <ac:cxnSpMkLst>
            <pc:docMk/>
            <pc:sldMk cId="2078389392" sldId="4648"/>
            <ac:cxnSpMk id="75" creationId="{27AF6DC0-737B-E17B-3438-A513A3AEA230}"/>
          </ac:cxnSpMkLst>
        </pc:cxnChg>
        <pc:cxnChg chg="add del mod">
          <ac:chgData name="King, Matthew (STFC,DL,AST)" userId="S::matthew.king@stfc.ac.uk::9fe8a9de-2c28-45af-910a-cbe65cdc85c3" providerId="AD" clId="Web-{495C3B1F-3A48-C749-BCB1-4162EEFAFF24}" dt="2026-07-16T13:30:05.210" v="2452"/>
          <ac:cxnSpMkLst>
            <pc:docMk/>
            <pc:sldMk cId="2078389392" sldId="4648"/>
            <ac:cxnSpMk id="76" creationId="{25696099-44DA-4A44-D9A4-656A0ECA9CBF}"/>
          </ac:cxnSpMkLst>
        </pc:cxnChg>
        <pc:cxnChg chg="add del mod">
          <ac:chgData name="King, Matthew (STFC,DL,AST)" userId="S::matthew.king@stfc.ac.uk::9fe8a9de-2c28-45af-910a-cbe65cdc85c3" providerId="AD" clId="Web-{495C3B1F-3A48-C749-BCB1-4162EEFAFF24}" dt="2026-07-16T13:30:37.258" v="2460"/>
          <ac:cxnSpMkLst>
            <pc:docMk/>
            <pc:sldMk cId="2078389392" sldId="4648"/>
            <ac:cxnSpMk id="77" creationId="{18C0CCBB-468A-FFF2-7528-34A0B852778D}"/>
          </ac:cxnSpMkLst>
        </pc:cxnChg>
      </pc:sldChg>
      <pc:sldChg chg="addSp delSp modSp new">
        <pc:chgData name="King, Matthew (STFC,DL,AST)" userId="S::matthew.king@stfc.ac.uk::9fe8a9de-2c28-45af-910a-cbe65cdc85c3" providerId="AD" clId="Web-{495C3B1F-3A48-C749-BCB1-4162EEFAFF24}" dt="2026-07-16T13:34:25.435" v="2514" actId="20577"/>
        <pc:sldMkLst>
          <pc:docMk/>
          <pc:sldMk cId="2326588981" sldId="4649"/>
        </pc:sldMkLst>
        <pc:spChg chg="del">
          <ac:chgData name="King, Matthew (STFC,DL,AST)" userId="S::matthew.king@stfc.ac.uk::9fe8a9de-2c28-45af-910a-cbe65cdc85c3" providerId="AD" clId="Web-{495C3B1F-3A48-C749-BCB1-4162EEFAFF24}" dt="2026-07-16T13:34:00.638" v="2512"/>
          <ac:spMkLst>
            <pc:docMk/>
            <pc:sldMk cId="2326588981" sldId="4649"/>
            <ac:spMk id="2" creationId="{EC30DE78-F738-C489-1BE5-30C3B896BF88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13:33:56.825" v="2510"/>
          <ac:spMkLst>
            <pc:docMk/>
            <pc:sldMk cId="2326588981" sldId="4649"/>
            <ac:spMk id="3" creationId="{7183F877-0DC5-21BB-A7B7-7EEE9B06AE18}"/>
          </ac:spMkLst>
        </pc:spChg>
        <pc:spChg chg="del">
          <ac:chgData name="King, Matthew (STFC,DL,AST)" userId="S::matthew.king@stfc.ac.uk::9fe8a9de-2c28-45af-910a-cbe65cdc85c3" providerId="AD" clId="Web-{495C3B1F-3A48-C749-BCB1-4162EEFAFF24}" dt="2026-07-16T13:33:58.981" v="2511"/>
          <ac:spMkLst>
            <pc:docMk/>
            <pc:sldMk cId="2326588981" sldId="4649"/>
            <ac:spMk id="4" creationId="{F7B39D06-848C-BC16-1283-6392B719C106}"/>
          </ac:spMkLst>
        </pc:spChg>
        <pc:spChg chg="add mod">
          <ac:chgData name="King, Matthew (STFC,DL,AST)" userId="S::matthew.king@stfc.ac.uk::9fe8a9de-2c28-45af-910a-cbe65cdc85c3" providerId="AD" clId="Web-{495C3B1F-3A48-C749-BCB1-4162EEFAFF24}" dt="2026-07-16T13:34:25.435" v="2514" actId="20577"/>
          <ac:spMkLst>
            <pc:docMk/>
            <pc:sldMk cId="2326588981" sldId="4649"/>
            <ac:spMk id="5" creationId="{8C6B96EB-CCE1-CE8D-9A9A-1AA4169933EC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34:02.060" v="2513"/>
          <ac:spMkLst>
            <pc:docMk/>
            <pc:sldMk cId="2326588981" sldId="4649"/>
            <ac:spMk id="6" creationId="{3DF6DBE4-A3E8-7EAF-379A-B250638AF93F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34:02.060" v="2513"/>
          <ac:spMkLst>
            <pc:docMk/>
            <pc:sldMk cId="2326588981" sldId="4649"/>
            <ac:spMk id="8" creationId="{C1086156-74BC-6036-7135-23235A8F8A3C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34:02.060" v="2513"/>
          <ac:spMkLst>
            <pc:docMk/>
            <pc:sldMk cId="2326588981" sldId="4649"/>
            <ac:spMk id="10" creationId="{36271311-99A5-9248-2B77-06A30289FCD7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34:02.060" v="2513"/>
          <ac:spMkLst>
            <pc:docMk/>
            <pc:sldMk cId="2326588981" sldId="4649"/>
            <ac:spMk id="12" creationId="{E159F64A-CFD2-64E9-5647-56146D2C3B3F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34:02.060" v="2513"/>
          <ac:spMkLst>
            <pc:docMk/>
            <pc:sldMk cId="2326588981" sldId="4649"/>
            <ac:spMk id="13" creationId="{8A7F6990-73C4-4D48-7F0C-526521ACA67D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34:02.060" v="2513"/>
          <ac:spMkLst>
            <pc:docMk/>
            <pc:sldMk cId="2326588981" sldId="4649"/>
            <ac:spMk id="14" creationId="{4DC7C5A0-51DC-3703-FEA9-8A15500B35D2}"/>
          </ac:spMkLst>
        </pc:spChg>
        <pc:spChg chg="add">
          <ac:chgData name="King, Matthew (STFC,DL,AST)" userId="S::matthew.king@stfc.ac.uk::9fe8a9de-2c28-45af-910a-cbe65cdc85c3" providerId="AD" clId="Web-{495C3B1F-3A48-C749-BCB1-4162EEFAFF24}" dt="2026-07-16T13:34:02.060" v="2513"/>
          <ac:spMkLst>
            <pc:docMk/>
            <pc:sldMk cId="2326588981" sldId="4649"/>
            <ac:spMk id="15" creationId="{A42687D5-3044-184A-86B9-7607A6D03671}"/>
          </ac:spMkLst>
        </pc:spChg>
        <pc:picChg chg="add">
          <ac:chgData name="King, Matthew (STFC,DL,AST)" userId="S::matthew.king@stfc.ac.uk::9fe8a9de-2c28-45af-910a-cbe65cdc85c3" providerId="AD" clId="Web-{495C3B1F-3A48-C749-BCB1-4162EEFAFF24}" dt="2026-07-16T13:34:02.060" v="2513"/>
          <ac:picMkLst>
            <pc:docMk/>
            <pc:sldMk cId="2326588981" sldId="4649"/>
            <ac:picMk id="9" creationId="{A6E649C0-64C8-24E9-231C-F74B6505B28E}"/>
          </ac:picMkLst>
        </pc:picChg>
        <pc:picChg chg="add">
          <ac:chgData name="King, Matthew (STFC,DL,AST)" userId="S::matthew.king@stfc.ac.uk::9fe8a9de-2c28-45af-910a-cbe65cdc85c3" providerId="AD" clId="Web-{495C3B1F-3A48-C749-BCB1-4162EEFAFF24}" dt="2026-07-16T13:34:02.060" v="2513"/>
          <ac:picMkLst>
            <pc:docMk/>
            <pc:sldMk cId="2326588981" sldId="4649"/>
            <ac:picMk id="11" creationId="{5630EF3A-A62B-458C-63D9-6A2EF7A7A1F3}"/>
          </ac:picMkLst>
        </pc:picChg>
      </pc:sldChg>
      <pc:sldMasterChg chg="mod modSldLayout">
        <pc:chgData name="King, Matthew (STFC,DL,AST)" userId="S::matthew.king@stfc.ac.uk::9fe8a9de-2c28-45af-910a-cbe65cdc85c3" providerId="AD" clId="Web-{495C3B1F-3A48-C749-BCB1-4162EEFAFF24}" dt="2026-07-16T09:08:27.484" v="314"/>
        <pc:sldMasterMkLst>
          <pc:docMk/>
          <pc:sldMasterMk cId="3490787121" sldId="2147483664"/>
        </pc:sldMasterMkLst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3490787121" sldId="2147483664"/>
            <pc:sldLayoutMk cId="2741647955" sldId="2147483665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3490787121" sldId="2147483664"/>
            <pc:sldLayoutMk cId="1147400785" sldId="2147483666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3490787121" sldId="2147483664"/>
            <pc:sldLayoutMk cId="1803058580" sldId="2147483667"/>
          </pc:sldLayoutMkLst>
        </pc:sldLayoutChg>
      </pc:sldMasterChg>
      <pc:sldMasterChg chg="mod modSldLayout">
        <pc:chgData name="King, Matthew (STFC,DL,AST)" userId="S::matthew.king@stfc.ac.uk::9fe8a9de-2c28-45af-910a-cbe65cdc85c3" providerId="AD" clId="Web-{495C3B1F-3A48-C749-BCB1-4162EEFAFF24}" dt="2026-07-16T09:08:27.484" v="314"/>
        <pc:sldMasterMkLst>
          <pc:docMk/>
          <pc:sldMasterMk cId="4154536267" sldId="2147483668"/>
        </pc:sldMasterMkLst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1798884517" sldId="2147483669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4199681048" sldId="2147483670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3316872127" sldId="2147483671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830474167" sldId="2147483672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295988653" sldId="2147483673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3556756053" sldId="2147483674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2865421928" sldId="2147483675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3577006197" sldId="2147483676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162648595" sldId="2147483677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7208891" sldId="2147483678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447029630" sldId="2147483679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2762892385" sldId="2147483680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1438109600" sldId="2147483681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3636225639" sldId="2147483682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540636118" sldId="2147483683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4154536267" sldId="2147483668"/>
            <pc:sldLayoutMk cId="2630687710" sldId="2147483684"/>
          </pc:sldLayoutMkLst>
        </pc:sldLayoutChg>
      </pc:sldMasterChg>
      <pc:sldMasterChg chg="mod modSldLayout">
        <pc:chgData name="King, Matthew (STFC,DL,AST)" userId="S::matthew.king@stfc.ac.uk::9fe8a9de-2c28-45af-910a-cbe65cdc85c3" providerId="AD" clId="Web-{495C3B1F-3A48-C749-BCB1-4162EEFAFF24}" dt="2026-07-16T09:08:27.484" v="314"/>
        <pc:sldMasterMkLst>
          <pc:docMk/>
          <pc:sldMasterMk cId="548178535" sldId="2147483685"/>
        </pc:sldMasterMkLst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48178535" sldId="2147483685"/>
            <pc:sldLayoutMk cId="236742603" sldId="2147483686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48178535" sldId="2147483685"/>
            <pc:sldLayoutMk cId="3724952453" sldId="2147483687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48178535" sldId="2147483685"/>
            <pc:sldLayoutMk cId="2659024532" sldId="2147483688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48178535" sldId="2147483685"/>
            <pc:sldLayoutMk cId="1136757848" sldId="2147483689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48178535" sldId="2147483685"/>
            <pc:sldLayoutMk cId="3605220485" sldId="2147483690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48178535" sldId="2147483685"/>
            <pc:sldLayoutMk cId="1662472539" sldId="2147483691"/>
          </pc:sldLayoutMkLst>
        </pc:sldLayoutChg>
      </pc:sldMasterChg>
      <pc:sldMasterChg chg="mod modSldLayout">
        <pc:chgData name="King, Matthew (STFC,DL,AST)" userId="S::matthew.king@stfc.ac.uk::9fe8a9de-2c28-45af-910a-cbe65cdc85c3" providerId="AD" clId="Web-{495C3B1F-3A48-C749-BCB1-4162EEFAFF24}" dt="2026-07-16T09:08:27.484" v="314"/>
        <pc:sldMasterMkLst>
          <pc:docMk/>
          <pc:sldMasterMk cId="513394652" sldId="2147483692"/>
        </pc:sldMasterMkLst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13394652" sldId="2147483692"/>
            <pc:sldLayoutMk cId="2004490695" sldId="2147483693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13394652" sldId="2147483692"/>
            <pc:sldLayoutMk cId="858147331" sldId="2147483694"/>
          </pc:sldLayoutMkLst>
        </pc:sldLayoutChg>
        <pc:sldLayoutChg chg="mod">
          <pc:chgData name="King, Matthew (STFC,DL,AST)" userId="S::matthew.king@stfc.ac.uk::9fe8a9de-2c28-45af-910a-cbe65cdc85c3" providerId="AD" clId="Web-{495C3B1F-3A48-C749-BCB1-4162EEFAFF24}" dt="2026-07-16T09:08:27.484" v="314"/>
          <pc:sldLayoutMkLst>
            <pc:docMk/>
            <pc:sldMasterMk cId="513394652" sldId="2147483692"/>
            <pc:sldLayoutMk cId="2120543388" sldId="2147483695"/>
          </pc:sldLayoutMkLst>
        </pc:sldLayoutChg>
      </pc:sldMasterChg>
    </pc:docChg>
  </pc:docChgLst>
  <pc:docChgLst>
    <pc:chgData name="Dunning, David (STFC,DL,AST)" userId="S::david.dunning@stfc.ac.uk::0f52c177-860d-4a92-8803-4bc5183e88c5" providerId="AD" clId="Web-{19565100-D95A-223D-2467-AF951BDF8ABD}"/>
    <pc:docChg chg="addSld delSld modSld">
      <pc:chgData name="Dunning, David (STFC,DL,AST)" userId="S::david.dunning@stfc.ac.uk::0f52c177-860d-4a92-8803-4bc5183e88c5" providerId="AD" clId="Web-{19565100-D95A-223D-2467-AF951BDF8ABD}" dt="2026-07-16T11:24:30.255" v="493"/>
      <pc:docMkLst>
        <pc:docMk/>
      </pc:docMkLst>
      <pc:sldChg chg="modSp">
        <pc:chgData name="Dunning, David (STFC,DL,AST)" userId="S::david.dunning@stfc.ac.uk::0f52c177-860d-4a92-8803-4bc5183e88c5" providerId="AD" clId="Web-{19565100-D95A-223D-2467-AF951BDF8ABD}" dt="2026-07-16T11:21:35.670" v="60" actId="1076"/>
        <pc:sldMkLst>
          <pc:docMk/>
          <pc:sldMk cId="99788238" sldId="260"/>
        </pc:sldMkLst>
        <pc:spChg chg="mod">
          <ac:chgData name="Dunning, David (STFC,DL,AST)" userId="S::david.dunning@stfc.ac.uk::0f52c177-860d-4a92-8803-4bc5183e88c5" providerId="AD" clId="Web-{19565100-D95A-223D-2467-AF951BDF8ABD}" dt="2026-07-16T11:21:35.670" v="60" actId="1076"/>
          <ac:spMkLst>
            <pc:docMk/>
            <pc:sldMk cId="99788238" sldId="260"/>
            <ac:spMk id="3" creationId="{78DB0FE0-A4AF-D848-8925-91A37993D74D}"/>
          </ac:spMkLst>
        </pc:spChg>
      </pc:sldChg>
      <pc:sldChg chg="add del">
        <pc:chgData name="Dunning, David (STFC,DL,AST)" userId="S::david.dunning@stfc.ac.uk::0f52c177-860d-4a92-8803-4bc5183e88c5" providerId="AD" clId="Web-{19565100-D95A-223D-2467-AF951BDF8ABD}" dt="2026-07-16T11:15:10" v="6"/>
        <pc:sldMkLst>
          <pc:docMk/>
          <pc:sldMk cId="1508926752" sldId="294"/>
        </pc:sldMkLst>
      </pc:sldChg>
      <pc:sldChg chg="add del">
        <pc:chgData name="Dunning, David (STFC,DL,AST)" userId="S::david.dunning@stfc.ac.uk::0f52c177-860d-4a92-8803-4bc5183e88c5" providerId="AD" clId="Web-{19565100-D95A-223D-2467-AF951BDF8ABD}" dt="2026-07-16T11:15:10.891" v="7"/>
        <pc:sldMkLst>
          <pc:docMk/>
          <pc:sldMk cId="1749931627" sldId="4638"/>
        </pc:sldMkLst>
      </pc:sldChg>
      <pc:sldChg chg="modSp">
        <pc:chgData name="Dunning, David (STFC,DL,AST)" userId="S::david.dunning@stfc.ac.uk::0f52c177-860d-4a92-8803-4bc5183e88c5" providerId="AD" clId="Web-{19565100-D95A-223D-2467-AF951BDF8ABD}" dt="2026-07-16T11:24:30.255" v="493"/>
        <pc:sldMkLst>
          <pc:docMk/>
          <pc:sldMk cId="4121264280" sldId="4642"/>
        </pc:sldMkLst>
        <pc:spChg chg="mod">
          <ac:chgData name="Dunning, David (STFC,DL,AST)" userId="S::david.dunning@stfc.ac.uk::0f52c177-860d-4a92-8803-4bc5183e88c5" providerId="AD" clId="Web-{19565100-D95A-223D-2467-AF951BDF8ABD}" dt="2026-07-16T11:22:28.407" v="69" actId="14100"/>
          <ac:spMkLst>
            <pc:docMk/>
            <pc:sldMk cId="4121264280" sldId="4642"/>
            <ac:spMk id="3" creationId="{C65BC0A8-4AA8-6513-1709-B3916E15F8F2}"/>
          </ac:spMkLst>
        </pc:spChg>
        <pc:picChg chg="mod modCrop">
          <ac:chgData name="Dunning, David (STFC,DL,AST)" userId="S::david.dunning@stfc.ac.uk::0f52c177-860d-4a92-8803-4bc5183e88c5" providerId="AD" clId="Web-{19565100-D95A-223D-2467-AF951BDF8ABD}" dt="2026-07-16T11:24:30.255" v="493"/>
          <ac:picMkLst>
            <pc:docMk/>
            <pc:sldMk cId="4121264280" sldId="4642"/>
            <ac:picMk id="5" creationId="{00000000-0000-0000-0000-000000000000}"/>
          </ac:picMkLst>
        </pc:picChg>
      </pc:sldChg>
      <pc:sldMasterChg chg="addSldLayout delSldLayout">
        <pc:chgData name="Dunning, David (STFC,DL,AST)" userId="S::david.dunning@stfc.ac.uk::0f52c177-860d-4a92-8803-4bc5183e88c5" providerId="AD" clId="Web-{19565100-D95A-223D-2467-AF951BDF8ABD}" dt="2026-07-16T11:14:59.640" v="5"/>
        <pc:sldMasterMkLst>
          <pc:docMk/>
          <pc:sldMasterMk cId="3651560742" sldId="2147483696"/>
        </pc:sldMasterMkLst>
        <pc:sldLayoutChg chg="add del replId">
          <pc:chgData name="Dunning, David (STFC,DL,AST)" userId="S::david.dunning@stfc.ac.uk::0f52c177-860d-4a92-8803-4bc5183e88c5" providerId="AD" clId="Web-{19565100-D95A-223D-2467-AF951BDF8ABD}" dt="2026-07-16T11:14:59.640" v="5"/>
          <pc:sldLayoutMkLst>
            <pc:docMk/>
            <pc:sldMasterMk cId="3651560742" sldId="2147483696"/>
            <pc:sldLayoutMk cId="1084638344" sldId="2147483725"/>
          </pc:sldLayoutMkLst>
        </pc:sldLayoutChg>
      </pc:sldMasterChg>
    </pc:docChg>
  </pc:docChgLst>
  <pc:docChgLst>
    <pc:chgData name="King, Matthew (STFC,DL,AST)" userId="S::matthew.king@stfc.ac.uk::9fe8a9de-2c28-45af-910a-cbe65cdc85c3" providerId="AD" clId="Web-{CDD2DFC6-B6E3-765B-F929-7CF87D1BF396}"/>
    <pc:docChg chg="modSld sldOrd">
      <pc:chgData name="King, Matthew (STFC,DL,AST)" userId="S::matthew.king@stfc.ac.uk::9fe8a9de-2c28-45af-910a-cbe65cdc85c3" providerId="AD" clId="Web-{CDD2DFC6-B6E3-765B-F929-7CF87D1BF396}" dt="2026-07-16T08:19:13.565" v="9"/>
      <pc:docMkLst>
        <pc:docMk/>
      </pc:docMkLst>
      <pc:sldChg chg="ord">
        <pc:chgData name="King, Matthew (STFC,DL,AST)" userId="S::matthew.king@stfc.ac.uk::9fe8a9de-2c28-45af-910a-cbe65cdc85c3" providerId="AD" clId="Web-{CDD2DFC6-B6E3-765B-F929-7CF87D1BF396}" dt="2026-07-16T08:18:07.813" v="2"/>
        <pc:sldMkLst>
          <pc:docMk/>
          <pc:sldMk cId="2516498542" sldId="272"/>
        </pc:sldMkLst>
      </pc:sldChg>
      <pc:sldChg chg="ord">
        <pc:chgData name="King, Matthew (STFC,DL,AST)" userId="S::matthew.king@stfc.ac.uk::9fe8a9de-2c28-45af-910a-cbe65cdc85c3" providerId="AD" clId="Web-{CDD2DFC6-B6E3-765B-F929-7CF87D1BF396}" dt="2026-07-16T08:19:13.565" v="9"/>
        <pc:sldMkLst>
          <pc:docMk/>
          <pc:sldMk cId="934839051" sldId="275"/>
        </pc:sldMkLst>
      </pc:sldChg>
      <pc:sldChg chg="modSp">
        <pc:chgData name="King, Matthew (STFC,DL,AST)" userId="S::matthew.king@stfc.ac.uk::9fe8a9de-2c28-45af-910a-cbe65cdc85c3" providerId="AD" clId="Web-{CDD2DFC6-B6E3-765B-F929-7CF87D1BF396}" dt="2026-07-16T08:18:27.673" v="8" actId="20577"/>
        <pc:sldMkLst>
          <pc:docMk/>
          <pc:sldMk cId="1749931627" sldId="4638"/>
        </pc:sldMkLst>
        <pc:spChg chg="mod">
          <ac:chgData name="King, Matthew (STFC,DL,AST)" userId="S::matthew.king@stfc.ac.uk::9fe8a9de-2c28-45af-910a-cbe65cdc85c3" providerId="AD" clId="Web-{CDD2DFC6-B6E3-765B-F929-7CF87D1BF396}" dt="2026-07-16T08:18:27.673" v="8" actId="20577"/>
          <ac:spMkLst>
            <pc:docMk/>
            <pc:sldMk cId="1749931627" sldId="4638"/>
            <ac:spMk id="2" creationId="{B54F99E5-77D4-670C-DA27-3E86B31FCECB}"/>
          </ac:spMkLst>
        </pc:spChg>
      </pc:sldChg>
    </pc:docChg>
  </pc:docChgLst>
  <pc:docChgLst>
    <pc:chgData name="Jones, James (STFC,DL,AST)" userId="S::james.jones@stfc.ac.uk::5a2dd759-75dc-4179-bf6e-d11b20aab46a" providerId="AD" clId="Web-{FC6971A1-F0BD-15CE-7359-D4C1C67BD0AB}"/>
    <pc:docChg chg="modSld">
      <pc:chgData name="Jones, James (STFC,DL,AST)" userId="S::james.jones@stfc.ac.uk::5a2dd759-75dc-4179-bf6e-d11b20aab46a" providerId="AD" clId="Web-{FC6971A1-F0BD-15CE-7359-D4C1C67BD0AB}" dt="2026-07-15T08:15:29.113" v="1" actId="20577"/>
      <pc:docMkLst>
        <pc:docMk/>
      </pc:docMkLst>
      <pc:sldChg chg="modSp">
        <pc:chgData name="Jones, James (STFC,DL,AST)" userId="S::james.jones@stfc.ac.uk::5a2dd759-75dc-4179-bf6e-d11b20aab46a" providerId="AD" clId="Web-{FC6971A1-F0BD-15CE-7359-D4C1C67BD0AB}" dt="2026-07-15T08:15:29.113" v="1" actId="20577"/>
        <pc:sldMkLst>
          <pc:docMk/>
          <pc:sldMk cId="934839051" sldId="275"/>
        </pc:sldMkLst>
        <pc:spChg chg="mod">
          <ac:chgData name="Jones, James (STFC,DL,AST)" userId="S::james.jones@stfc.ac.uk::5a2dd759-75dc-4179-bf6e-d11b20aab46a" providerId="AD" clId="Web-{FC6971A1-F0BD-15CE-7359-D4C1C67BD0AB}" dt="2026-07-15T08:15:29.113" v="1" actId="20577"/>
          <ac:spMkLst>
            <pc:docMk/>
            <pc:sldMk cId="934839051" sldId="275"/>
            <ac:spMk id="4" creationId="{02FB5766-C086-F071-BB3B-AD5E5678D0BC}"/>
          </ac:spMkLst>
        </pc:spChg>
      </pc:sldChg>
    </pc:docChg>
  </pc:docChgLst>
  <pc:docChgLst>
    <pc:chgData name="Dunning, David (STFC,DL,AST)" userId="0f52c177-860d-4a92-8803-4bc5183e88c5" providerId="ADAL" clId="{0196D541-467B-44D6-B1DF-3B38C130CEC0}"/>
    <pc:docChg chg="addSld delSld modSld">
      <pc:chgData name="Dunning, David (STFC,DL,AST)" userId="0f52c177-860d-4a92-8803-4bc5183e88c5" providerId="ADAL" clId="{0196D541-467B-44D6-B1DF-3B38C130CEC0}" dt="2026-07-15T08:50:51.817" v="5"/>
      <pc:docMkLst>
        <pc:docMk/>
      </pc:docMkLst>
      <pc:sldChg chg="add del">
        <pc:chgData name="Dunning, David (STFC,DL,AST)" userId="0f52c177-860d-4a92-8803-4bc5183e88c5" providerId="ADAL" clId="{0196D541-467B-44D6-B1DF-3B38C130CEC0}" dt="2026-07-15T08:50:51.817" v="5"/>
        <pc:sldMkLst>
          <pc:docMk/>
          <pc:sldMk cId="2704161844" sldId="289"/>
        </pc:sldMkLst>
      </pc:sldChg>
      <pc:sldChg chg="add del">
        <pc:chgData name="Dunning, David (STFC,DL,AST)" userId="0f52c177-860d-4a92-8803-4bc5183e88c5" providerId="ADAL" clId="{0196D541-467B-44D6-B1DF-3B38C130CEC0}" dt="2026-07-15T08:50:51.817" v="5"/>
        <pc:sldMkLst>
          <pc:docMk/>
          <pc:sldMk cId="1508926752" sldId="294"/>
        </pc:sldMkLst>
      </pc:sldChg>
      <pc:sldChg chg="add">
        <pc:chgData name="Dunning, David (STFC,DL,AST)" userId="0f52c177-860d-4a92-8803-4bc5183e88c5" providerId="ADAL" clId="{0196D541-467B-44D6-B1DF-3B38C130CEC0}" dt="2026-07-15T08:49:13.496" v="0"/>
        <pc:sldMkLst>
          <pc:docMk/>
          <pc:sldMk cId="1749931627" sldId="4638"/>
        </pc:sldMkLst>
      </pc:sldChg>
    </pc:docChg>
  </pc:docChgLst>
  <pc:docChgLst>
    <pc:chgData name="King, Matthew (STFC,DL,AST)" userId="S::matthew.king@stfc.ac.uk::9fe8a9de-2c28-45af-910a-cbe65cdc85c3" providerId="AD" clId="Web-{A05D367F-BBEA-CC93-8047-54C261F1F71D}"/>
    <pc:docChg chg="addSld modSld">
      <pc:chgData name="King, Matthew (STFC,DL,AST)" userId="S::matthew.king@stfc.ac.uk::9fe8a9de-2c28-45af-910a-cbe65cdc85c3" providerId="AD" clId="Web-{A05D367F-BBEA-CC93-8047-54C261F1F71D}" dt="2026-07-14T10:21:14.233" v="1650" actId="20577"/>
      <pc:docMkLst>
        <pc:docMk/>
      </pc:docMkLst>
      <pc:sldChg chg="modSp">
        <pc:chgData name="King, Matthew (STFC,DL,AST)" userId="S::matthew.king@stfc.ac.uk::9fe8a9de-2c28-45af-910a-cbe65cdc85c3" providerId="AD" clId="Web-{A05D367F-BBEA-CC93-8047-54C261F1F71D}" dt="2026-07-13T09:58:16.702" v="50" actId="20577"/>
        <pc:sldMkLst>
          <pc:docMk/>
          <pc:sldMk cId="99788238" sldId="260"/>
        </pc:sldMkLst>
        <pc:spChg chg="mod">
          <ac:chgData name="King, Matthew (STFC,DL,AST)" userId="S::matthew.king@stfc.ac.uk::9fe8a9de-2c28-45af-910a-cbe65cdc85c3" providerId="AD" clId="Web-{A05D367F-BBEA-CC93-8047-54C261F1F71D}" dt="2026-07-13T09:57:19.778" v="8" actId="1076"/>
          <ac:spMkLst>
            <pc:docMk/>
            <pc:sldMk cId="99788238" sldId="260"/>
            <ac:spMk id="3" creationId="{78DB0FE0-A4AF-D848-8925-91A37993D74D}"/>
          </ac:spMkLst>
        </pc:spChg>
        <pc:spChg chg="mod">
          <ac:chgData name="King, Matthew (STFC,DL,AST)" userId="S::matthew.king@stfc.ac.uk::9fe8a9de-2c28-45af-910a-cbe65cdc85c3" providerId="AD" clId="Web-{A05D367F-BBEA-CC93-8047-54C261F1F71D}" dt="2026-07-13T09:58:16.702" v="50" actId="20577"/>
          <ac:spMkLst>
            <pc:docMk/>
            <pc:sldMk cId="99788238" sldId="260"/>
            <ac:spMk id="12" creationId="{00000000-0000-0000-0000-000000000000}"/>
          </ac:spMkLst>
        </pc:spChg>
      </pc:sldChg>
      <pc:sldChg chg="modSp new">
        <pc:chgData name="King, Matthew (STFC,DL,AST)" userId="S::matthew.king@stfc.ac.uk::9fe8a9de-2c28-45af-910a-cbe65cdc85c3" providerId="AD" clId="Web-{A05D367F-BBEA-CC93-8047-54C261F1F71D}" dt="2026-07-14T07:15:46.468" v="662" actId="20577"/>
        <pc:sldMkLst>
          <pc:docMk/>
          <pc:sldMk cId="2516498542" sldId="272"/>
        </pc:sldMkLst>
        <pc:spChg chg="mod">
          <ac:chgData name="King, Matthew (STFC,DL,AST)" userId="S::matthew.king@stfc.ac.uk::9fe8a9de-2c28-45af-910a-cbe65cdc85c3" providerId="AD" clId="Web-{A05D367F-BBEA-CC93-8047-54C261F1F71D}" dt="2026-07-13T12:00:12.068" v="125" actId="20577"/>
          <ac:spMkLst>
            <pc:docMk/>
            <pc:sldMk cId="2516498542" sldId="272"/>
            <ac:spMk id="2" creationId="{3BF206AE-892E-C7D1-C967-8AC216DDD1AC}"/>
          </ac:spMkLst>
        </pc:spChg>
        <pc:spChg chg="mod">
          <ac:chgData name="King, Matthew (STFC,DL,AST)" userId="S::matthew.king@stfc.ac.uk::9fe8a9de-2c28-45af-910a-cbe65cdc85c3" providerId="AD" clId="Web-{A05D367F-BBEA-CC93-8047-54C261F1F71D}" dt="2026-07-14T07:15:06.749" v="657" actId="20577"/>
          <ac:spMkLst>
            <pc:docMk/>
            <pc:sldMk cId="2516498542" sldId="272"/>
            <ac:spMk id="3" creationId="{C65BC0A8-4AA8-6513-1709-B3916E15F8F2}"/>
          </ac:spMkLst>
        </pc:spChg>
        <pc:spChg chg="mod">
          <ac:chgData name="King, Matthew (STFC,DL,AST)" userId="S::matthew.king@stfc.ac.uk::9fe8a9de-2c28-45af-910a-cbe65cdc85c3" providerId="AD" clId="Web-{A05D367F-BBEA-CC93-8047-54C261F1F71D}" dt="2026-07-14T07:15:46.468" v="662" actId="20577"/>
          <ac:spMkLst>
            <pc:docMk/>
            <pc:sldMk cId="2516498542" sldId="272"/>
            <ac:spMk id="4" creationId="{0AC87E85-031C-6835-B1C3-59021D6D3FA7}"/>
          </ac:spMkLst>
        </pc:spChg>
      </pc:sldChg>
      <pc:sldChg chg="addSp delSp modSp new">
        <pc:chgData name="King, Matthew (STFC,DL,AST)" userId="S::matthew.king@stfc.ac.uk::9fe8a9de-2c28-45af-910a-cbe65cdc85c3" providerId="AD" clId="Web-{A05D367F-BBEA-CC93-8047-54C261F1F71D}" dt="2026-07-14T07:41:22.863" v="1011" actId="20577"/>
        <pc:sldMkLst>
          <pc:docMk/>
          <pc:sldMk cId="3574412078" sldId="273"/>
        </pc:sldMkLst>
        <pc:spChg chg="mod">
          <ac:chgData name="King, Matthew (STFC,DL,AST)" userId="S::matthew.king@stfc.ac.uk::9fe8a9de-2c28-45af-910a-cbe65cdc85c3" providerId="AD" clId="Web-{A05D367F-BBEA-CC93-8047-54C261F1F71D}" dt="2026-07-14T07:16:04.985" v="664" actId="20577"/>
          <ac:spMkLst>
            <pc:docMk/>
            <pc:sldMk cId="3574412078" sldId="273"/>
            <ac:spMk id="2" creationId="{1EDC2C6D-280D-839B-2922-F84B33151514}"/>
          </ac:spMkLst>
        </pc:spChg>
        <pc:spChg chg="mod">
          <ac:chgData name="King, Matthew (STFC,DL,AST)" userId="S::matthew.king@stfc.ac.uk::9fe8a9de-2c28-45af-910a-cbe65cdc85c3" providerId="AD" clId="Web-{A05D367F-BBEA-CC93-8047-54C261F1F71D}" dt="2026-07-14T07:41:22.863" v="1011" actId="20577"/>
          <ac:spMkLst>
            <pc:docMk/>
            <pc:sldMk cId="3574412078" sldId="273"/>
            <ac:spMk id="3" creationId="{6D2A1355-2B56-235C-89B3-92B74079BBBC}"/>
          </ac:spMkLst>
        </pc:spChg>
        <pc:picChg chg="add mod ord">
          <ac:chgData name="King, Matthew (STFC,DL,AST)" userId="S::matthew.king@stfc.ac.uk::9fe8a9de-2c28-45af-910a-cbe65cdc85c3" providerId="AD" clId="Web-{A05D367F-BBEA-CC93-8047-54C261F1F71D}" dt="2026-07-14T07:28:33.304" v="721" actId="1076"/>
          <ac:picMkLst>
            <pc:docMk/>
            <pc:sldMk cId="3574412078" sldId="273"/>
            <ac:picMk id="5" creationId="{B6BB09FE-3E80-169C-1563-D2C27289E817}"/>
          </ac:picMkLst>
        </pc:picChg>
      </pc:sldChg>
      <pc:sldChg chg="addSp delSp modSp new">
        <pc:chgData name="King, Matthew (STFC,DL,AST)" userId="S::matthew.king@stfc.ac.uk::9fe8a9de-2c28-45af-910a-cbe65cdc85c3" providerId="AD" clId="Web-{A05D367F-BBEA-CC93-8047-54C261F1F71D}" dt="2026-07-14T07:20:20.618" v="693"/>
        <pc:sldMkLst>
          <pc:docMk/>
          <pc:sldMk cId="3287496603" sldId="274"/>
        </pc:sldMkLst>
        <pc:spChg chg="add mod">
          <ac:chgData name="King, Matthew (STFC,DL,AST)" userId="S::matthew.king@stfc.ac.uk::9fe8a9de-2c28-45af-910a-cbe65cdc85c3" providerId="AD" clId="Web-{A05D367F-BBEA-CC93-8047-54C261F1F71D}" dt="2026-07-14T07:18:32.942" v="675" actId="1076"/>
          <ac:spMkLst>
            <pc:docMk/>
            <pc:sldMk cId="3287496603" sldId="274"/>
            <ac:spMk id="12" creationId="{0E3C3854-E785-7E21-85C1-3B2C19DDA4E5}"/>
          </ac:spMkLst>
        </pc:spChg>
        <pc:spChg chg="add mod">
          <ac:chgData name="King, Matthew (STFC,DL,AST)" userId="S::matthew.king@stfc.ac.uk::9fe8a9de-2c28-45af-910a-cbe65cdc85c3" providerId="AD" clId="Web-{A05D367F-BBEA-CC93-8047-54C261F1F71D}" dt="2026-07-14T07:18:37.177" v="676" actId="1076"/>
          <ac:spMkLst>
            <pc:docMk/>
            <pc:sldMk cId="3287496603" sldId="274"/>
            <ac:spMk id="13" creationId="{2AB1C1B8-BFB1-BA9E-0EB9-DAC179E954C6}"/>
          </ac:spMkLst>
        </pc:spChg>
        <pc:spChg chg="add mod">
          <ac:chgData name="King, Matthew (STFC,DL,AST)" userId="S::matthew.king@stfc.ac.uk::9fe8a9de-2c28-45af-910a-cbe65cdc85c3" providerId="AD" clId="Web-{A05D367F-BBEA-CC93-8047-54C261F1F71D}" dt="2026-07-14T07:20:20.618" v="693"/>
          <ac:spMkLst>
            <pc:docMk/>
            <pc:sldMk cId="3287496603" sldId="274"/>
            <ac:spMk id="14" creationId="{87B1BCB5-4194-3EEC-5FF8-37CDB4ED1C05}"/>
          </ac:spMkLst>
        </pc:spChg>
        <pc:spChg chg="add mod">
          <ac:chgData name="King, Matthew (STFC,DL,AST)" userId="S::matthew.king@stfc.ac.uk::9fe8a9de-2c28-45af-910a-cbe65cdc85c3" providerId="AD" clId="Web-{A05D367F-BBEA-CC93-8047-54C261F1F71D}" dt="2026-07-14T07:20:00.023" v="689"/>
          <ac:spMkLst>
            <pc:docMk/>
            <pc:sldMk cId="3287496603" sldId="274"/>
            <ac:spMk id="15" creationId="{953CF885-10FC-FAAF-5A16-E440CE97264B}"/>
          </ac:spMkLst>
        </pc:spChg>
        <pc:spChg chg="add mod">
          <ac:chgData name="King, Matthew (STFC,DL,AST)" userId="S::matthew.king@stfc.ac.uk::9fe8a9de-2c28-45af-910a-cbe65cdc85c3" providerId="AD" clId="Web-{A05D367F-BBEA-CC93-8047-54C261F1F71D}" dt="2026-07-14T07:20:08.836" v="691"/>
          <ac:spMkLst>
            <pc:docMk/>
            <pc:sldMk cId="3287496603" sldId="274"/>
            <ac:spMk id="16" creationId="{6E3D716E-0C31-8ED6-F126-16C86AB9769A}"/>
          </ac:spMkLst>
        </pc:spChg>
        <pc:spChg chg="add mod">
          <ac:chgData name="King, Matthew (STFC,DL,AST)" userId="S::matthew.king@stfc.ac.uk::9fe8a9de-2c28-45af-910a-cbe65cdc85c3" providerId="AD" clId="Web-{A05D367F-BBEA-CC93-8047-54C261F1F71D}" dt="2026-07-14T07:20:15.180" v="692"/>
          <ac:spMkLst>
            <pc:docMk/>
            <pc:sldMk cId="3287496603" sldId="274"/>
            <ac:spMk id="17" creationId="{ECBEB017-ABA3-ABF6-C38E-85CCCD1F84F4}"/>
          </ac:spMkLst>
        </pc:spChg>
        <pc:spChg chg="add mod">
          <ac:chgData name="King, Matthew (STFC,DL,AST)" userId="S::matthew.king@stfc.ac.uk::9fe8a9de-2c28-45af-910a-cbe65cdc85c3" providerId="AD" clId="Web-{A05D367F-BBEA-CC93-8047-54C261F1F71D}" dt="2026-07-14T07:19:54.539" v="688"/>
          <ac:spMkLst>
            <pc:docMk/>
            <pc:sldMk cId="3287496603" sldId="274"/>
            <ac:spMk id="18" creationId="{8226E47E-CEEF-E2B2-99CD-AD92CC6A419A}"/>
          </ac:spMkLst>
        </pc:spChg>
      </pc:sldChg>
      <pc:sldChg chg="delSp modSp new">
        <pc:chgData name="King, Matthew (STFC,DL,AST)" userId="S::matthew.king@stfc.ac.uk::9fe8a9de-2c28-45af-910a-cbe65cdc85c3" providerId="AD" clId="Web-{A05D367F-BBEA-CC93-8047-54C261F1F71D}" dt="2026-07-14T09:58:43.640" v="1523" actId="20577"/>
        <pc:sldMkLst>
          <pc:docMk/>
          <pc:sldMk cId="934839051" sldId="275"/>
        </pc:sldMkLst>
        <pc:spChg chg="mod">
          <ac:chgData name="King, Matthew (STFC,DL,AST)" userId="S::matthew.king@stfc.ac.uk::9fe8a9de-2c28-45af-910a-cbe65cdc85c3" providerId="AD" clId="Web-{A05D367F-BBEA-CC93-8047-54C261F1F71D}" dt="2026-07-14T07:52:41.212" v="1038" actId="20577"/>
          <ac:spMkLst>
            <pc:docMk/>
            <pc:sldMk cId="934839051" sldId="275"/>
            <ac:spMk id="2" creationId="{331615F5-3763-F141-2FC4-7F781CF18027}"/>
          </ac:spMkLst>
        </pc:spChg>
        <pc:spChg chg="mod">
          <ac:chgData name="King, Matthew (STFC,DL,AST)" userId="S::matthew.king@stfc.ac.uk::9fe8a9de-2c28-45af-910a-cbe65cdc85c3" providerId="AD" clId="Web-{A05D367F-BBEA-CC93-8047-54C261F1F71D}" dt="2026-07-14T09:58:43.640" v="1523" actId="20577"/>
          <ac:spMkLst>
            <pc:docMk/>
            <pc:sldMk cId="934839051" sldId="275"/>
            <ac:spMk id="4" creationId="{02FB5766-C086-F071-BB3B-AD5E5678D0BC}"/>
          </ac:spMkLst>
        </pc:spChg>
      </pc:sldChg>
    </pc:docChg>
  </pc:docChgLst>
  <pc:docChgLst>
    <pc:chgData name="King, Matthew (STFC,DL,AST)" userId="S::matthew.king@stfc.ac.uk::9fe8a9de-2c28-45af-910a-cbe65cdc85c3" providerId="AD" clId="Web-{2CE8B60D-ECBC-D8C9-27A3-725FBC60D908}"/>
    <pc:docChg chg="addSld delSld modSld sldOrd modMainMaster">
      <pc:chgData name="King, Matthew (STFC,DL,AST)" userId="S::matthew.king@stfc.ac.uk::9fe8a9de-2c28-45af-910a-cbe65cdc85c3" providerId="AD" clId="Web-{2CE8B60D-ECBC-D8C9-27A3-725FBC60D908}" dt="2026-07-16T08:12:48.059" v="4743" actId="1076"/>
      <pc:docMkLst>
        <pc:docMk/>
      </pc:docMkLst>
      <pc:sldChg chg="del">
        <pc:chgData name="King, Matthew (STFC,DL,AST)" userId="S::matthew.king@stfc.ac.uk::9fe8a9de-2c28-45af-910a-cbe65cdc85c3" providerId="AD" clId="Web-{2CE8B60D-ECBC-D8C9-27A3-725FBC60D908}" dt="2026-07-15T06:48:40.053" v="4"/>
        <pc:sldMkLst>
          <pc:docMk/>
          <pc:sldMk cId="1506507379" sldId="256"/>
        </pc:sldMkLst>
      </pc:sldChg>
      <pc:sldChg chg="modSp">
        <pc:chgData name="King, Matthew (STFC,DL,AST)" userId="S::matthew.king@stfc.ac.uk::9fe8a9de-2c28-45af-910a-cbe65cdc85c3" providerId="AD" clId="Web-{2CE8B60D-ECBC-D8C9-27A3-725FBC60D908}" dt="2026-07-16T08:12:48.059" v="4743" actId="1076"/>
        <pc:sldMkLst>
          <pc:docMk/>
          <pc:sldMk cId="99788238" sldId="260"/>
        </pc:sldMkLst>
        <pc:spChg chg="mod">
          <ac:chgData name="King, Matthew (STFC,DL,AST)" userId="S::matthew.king@stfc.ac.uk::9fe8a9de-2c28-45af-910a-cbe65cdc85c3" providerId="AD" clId="Web-{2CE8B60D-ECBC-D8C9-27A3-725FBC60D908}" dt="2026-07-16T08:12:39.122" v="4742" actId="1076"/>
          <ac:spMkLst>
            <pc:docMk/>
            <pc:sldMk cId="99788238" sldId="260"/>
            <ac:spMk id="3" creationId="{78DB0FE0-A4AF-D848-8925-91A37993D74D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6T08:12:48.059" v="4743" actId="1076"/>
          <ac:spMkLst>
            <pc:docMk/>
            <pc:sldMk cId="99788238" sldId="260"/>
            <ac:spMk id="12" creationId="{00000000-0000-0000-0000-000000000000}"/>
          </ac:spMkLst>
        </pc:spChg>
      </pc:sldChg>
      <pc:sldChg chg="del">
        <pc:chgData name="King, Matthew (STFC,DL,AST)" userId="S::matthew.king@stfc.ac.uk::9fe8a9de-2c28-45af-910a-cbe65cdc85c3" providerId="AD" clId="Web-{2CE8B60D-ECBC-D8C9-27A3-725FBC60D908}" dt="2026-07-15T10:20:56.372" v="3388"/>
        <pc:sldMkLst>
          <pc:docMk/>
          <pc:sldMk cId="2574980343" sldId="263"/>
        </pc:sldMkLst>
      </pc:sldChg>
      <pc:sldChg chg="del">
        <pc:chgData name="King, Matthew (STFC,DL,AST)" userId="S::matthew.king@stfc.ac.uk::9fe8a9de-2c28-45af-910a-cbe65cdc85c3" providerId="AD" clId="Web-{2CE8B60D-ECBC-D8C9-27A3-725FBC60D908}" dt="2026-07-15T06:48:40.053" v="2"/>
        <pc:sldMkLst>
          <pc:docMk/>
          <pc:sldMk cId="1585863892" sldId="265"/>
        </pc:sldMkLst>
      </pc:sldChg>
      <pc:sldChg chg="del">
        <pc:chgData name="King, Matthew (STFC,DL,AST)" userId="S::matthew.king@stfc.ac.uk::9fe8a9de-2c28-45af-910a-cbe65cdc85c3" providerId="AD" clId="Web-{2CE8B60D-ECBC-D8C9-27A3-725FBC60D908}" dt="2026-07-15T06:48:40.053" v="5"/>
        <pc:sldMkLst>
          <pc:docMk/>
          <pc:sldMk cId="698932092" sldId="267"/>
        </pc:sldMkLst>
      </pc:sldChg>
      <pc:sldChg chg="del">
        <pc:chgData name="King, Matthew (STFC,DL,AST)" userId="S::matthew.king@stfc.ac.uk::9fe8a9de-2c28-45af-910a-cbe65cdc85c3" providerId="AD" clId="Web-{2CE8B60D-ECBC-D8C9-27A3-725FBC60D908}" dt="2026-07-15T06:48:40.037" v="0"/>
        <pc:sldMkLst>
          <pc:docMk/>
          <pc:sldMk cId="462774183" sldId="269"/>
        </pc:sldMkLst>
      </pc:sldChg>
      <pc:sldChg chg="del">
        <pc:chgData name="King, Matthew (STFC,DL,AST)" userId="S::matthew.king@stfc.ac.uk::9fe8a9de-2c28-45af-910a-cbe65cdc85c3" providerId="AD" clId="Web-{2CE8B60D-ECBC-D8C9-27A3-725FBC60D908}" dt="2026-07-15T06:48:40.037" v="1"/>
        <pc:sldMkLst>
          <pc:docMk/>
          <pc:sldMk cId="3507446087" sldId="270"/>
        </pc:sldMkLst>
      </pc:sldChg>
      <pc:sldChg chg="del">
        <pc:chgData name="King, Matthew (STFC,DL,AST)" userId="S::matthew.king@stfc.ac.uk::9fe8a9de-2c28-45af-910a-cbe65cdc85c3" providerId="AD" clId="Web-{2CE8B60D-ECBC-D8C9-27A3-725FBC60D908}" dt="2026-07-15T06:48:40.053" v="3"/>
        <pc:sldMkLst>
          <pc:docMk/>
          <pc:sldMk cId="2943354741" sldId="271"/>
        </pc:sldMkLst>
      </pc:sldChg>
      <pc:sldChg chg="modSp ord">
        <pc:chgData name="King, Matthew (STFC,DL,AST)" userId="S::matthew.king@stfc.ac.uk::9fe8a9de-2c28-45af-910a-cbe65cdc85c3" providerId="AD" clId="Web-{2CE8B60D-ECBC-D8C9-27A3-725FBC60D908}" dt="2026-07-15T12:45:47.291" v="4438" actId="20577"/>
        <pc:sldMkLst>
          <pc:docMk/>
          <pc:sldMk cId="2516498542" sldId="272"/>
        </pc:sldMkLst>
        <pc:spChg chg="mod">
          <ac:chgData name="King, Matthew (STFC,DL,AST)" userId="S::matthew.king@stfc.ac.uk::9fe8a9de-2c28-45af-910a-cbe65cdc85c3" providerId="AD" clId="Web-{2CE8B60D-ECBC-D8C9-27A3-725FBC60D908}" dt="2026-07-15T12:45:47.291" v="4438" actId="20577"/>
          <ac:spMkLst>
            <pc:docMk/>
            <pc:sldMk cId="2516498542" sldId="272"/>
            <ac:spMk id="3" creationId="{C65BC0A8-4AA8-6513-1709-B3916E15F8F2}"/>
          </ac:spMkLst>
        </pc:spChg>
      </pc:sldChg>
      <pc:sldChg chg="del">
        <pc:chgData name="King, Matthew (STFC,DL,AST)" userId="S::matthew.king@stfc.ac.uk::9fe8a9de-2c28-45af-910a-cbe65cdc85c3" providerId="AD" clId="Web-{2CE8B60D-ECBC-D8C9-27A3-725FBC60D908}" dt="2026-07-15T12:40:46.654" v="4394"/>
        <pc:sldMkLst>
          <pc:docMk/>
          <pc:sldMk cId="359452882" sldId="276"/>
        </pc:sldMkLst>
      </pc:sldChg>
      <pc:sldChg chg="addSp delSp modSp new del">
        <pc:chgData name="King, Matthew (STFC,DL,AST)" userId="S::matthew.king@stfc.ac.uk::9fe8a9de-2c28-45af-910a-cbe65cdc85c3" providerId="AD" clId="Web-{2CE8B60D-ECBC-D8C9-27A3-725FBC60D908}" dt="2026-07-15T08:49:03.839" v="2666"/>
        <pc:sldMkLst>
          <pc:docMk/>
          <pc:sldMk cId="3276825325" sldId="277"/>
        </pc:sldMkLst>
        <pc:spChg chg="mod">
          <ac:chgData name="King, Matthew (STFC,DL,AST)" userId="S::matthew.king@stfc.ac.uk::9fe8a9de-2c28-45af-910a-cbe65cdc85c3" providerId="AD" clId="Web-{2CE8B60D-ECBC-D8C9-27A3-725FBC60D908}" dt="2026-07-15T06:55:41.629" v="43" actId="20577"/>
          <ac:spMkLst>
            <pc:docMk/>
            <pc:sldMk cId="3276825325" sldId="277"/>
            <ac:spMk id="2" creationId="{532FA174-894F-7DFE-03DB-BB27D01480B9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06:55:44.926" v="44"/>
          <ac:spMkLst>
            <pc:docMk/>
            <pc:sldMk cId="3276825325" sldId="277"/>
            <ac:spMk id="3" creationId="{D81155F9-314F-E6AB-0F89-B01D0F42890E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06:55:46.520" v="45"/>
          <ac:spMkLst>
            <pc:docMk/>
            <pc:sldMk cId="3276825325" sldId="277"/>
            <ac:spMk id="4" creationId="{2835B430-2EFC-5A60-3215-EE2977593FA7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6:55:59.739" v="47"/>
          <ac:spMkLst>
            <pc:docMk/>
            <pc:sldMk cId="3276825325" sldId="277"/>
            <ac:spMk id="5" creationId="{716E5DDA-C0AC-5FE4-E62C-8306D358A6A2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7:19:49.615" v="647" actId="1076"/>
          <ac:spMkLst>
            <pc:docMk/>
            <pc:sldMk cId="3276825325" sldId="277"/>
            <ac:spMk id="6" creationId="{FE65B59C-A3F2-74D5-E303-6013E0F98FF6}"/>
          </ac:spMkLst>
        </pc:spChg>
        <pc:spChg chg="add mod topLvl">
          <ac:chgData name="King, Matthew (STFC,DL,AST)" userId="S::matthew.king@stfc.ac.uk::9fe8a9de-2c28-45af-910a-cbe65cdc85c3" providerId="AD" clId="Web-{2CE8B60D-ECBC-D8C9-27A3-725FBC60D908}" dt="2026-07-15T07:10:18.813" v="515"/>
          <ac:spMkLst>
            <pc:docMk/>
            <pc:sldMk cId="3276825325" sldId="277"/>
            <ac:spMk id="7" creationId="{0C7E4239-479D-41B1-2EEC-3E90BDDA718D}"/>
          </ac:spMkLst>
        </pc:spChg>
        <pc:spChg chg="add mod topLvl">
          <ac:chgData name="King, Matthew (STFC,DL,AST)" userId="S::matthew.king@stfc.ac.uk::9fe8a9de-2c28-45af-910a-cbe65cdc85c3" providerId="AD" clId="Web-{2CE8B60D-ECBC-D8C9-27A3-725FBC60D908}" dt="2026-07-15T07:10:18.813" v="515"/>
          <ac:spMkLst>
            <pc:docMk/>
            <pc:sldMk cId="3276825325" sldId="277"/>
            <ac:spMk id="8" creationId="{21797327-B173-BD29-FED0-8BBE22DB85A6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7:12:23.788" v="557" actId="1076"/>
          <ac:spMkLst>
            <pc:docMk/>
            <pc:sldMk cId="3276825325" sldId="277"/>
            <ac:spMk id="12" creationId="{A9327503-B250-F9A2-2CCA-2B3DBF5E98AF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7:12:30.351" v="559" actId="20577"/>
          <ac:spMkLst>
            <pc:docMk/>
            <pc:sldMk cId="3276825325" sldId="277"/>
            <ac:spMk id="15" creationId="{9BB4F2C7-DDEB-D8BE-E193-607CE5AE9B41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7:13:58.369" v="613" actId="20577"/>
          <ac:spMkLst>
            <pc:docMk/>
            <pc:sldMk cId="3276825325" sldId="277"/>
            <ac:spMk id="37" creationId="{0AE77782-93B8-4302-85AA-2449720427F4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7:13:31.197" v="593" actId="1076"/>
          <ac:spMkLst>
            <pc:docMk/>
            <pc:sldMk cId="3276825325" sldId="277"/>
            <ac:spMk id="39" creationId="{4164FF4E-1349-09B1-7CD4-C2F13BEAC201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7:13:19.977" v="588" actId="1076"/>
          <ac:spMkLst>
            <pc:docMk/>
            <pc:sldMk cId="3276825325" sldId="277"/>
            <ac:spMk id="41" creationId="{09291AA1-BF2B-7CCC-10A6-B739D0B7619B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7:14:45.590" v="616" actId="20577"/>
          <ac:spMkLst>
            <pc:docMk/>
            <pc:sldMk cId="3276825325" sldId="277"/>
            <ac:spMk id="51" creationId="{CF5673ED-0C9F-2100-1068-B44DB3E87CC4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7:17:40.111" v="641" actId="1076"/>
          <ac:spMkLst>
            <pc:docMk/>
            <pc:sldMk cId="3276825325" sldId="277"/>
            <ac:spMk id="54" creationId="{8EC1C078-3DDF-C006-2BB4-B2EAE262E2CB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7:17:30.048" v="639" actId="1076"/>
          <ac:spMkLst>
            <pc:docMk/>
            <pc:sldMk cId="3276825325" sldId="277"/>
            <ac:spMk id="55" creationId="{38EA7968-B5A8-597F-AB59-0CFAD0EAB53D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7:17:21.688" v="637" actId="1076"/>
          <ac:spMkLst>
            <pc:docMk/>
            <pc:sldMk cId="3276825325" sldId="277"/>
            <ac:spMk id="56" creationId="{0BF93EA5-7F94-63F2-EDEA-5246DC939226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7:21:08.008" v="726" actId="20577"/>
          <ac:spMkLst>
            <pc:docMk/>
            <pc:sldMk cId="3276825325" sldId="277"/>
            <ac:spMk id="57" creationId="{7853BBC6-5361-09E1-067E-D716F2558DD1}"/>
          </ac:spMkLst>
        </pc:spChg>
        <pc:grpChg chg="add del mod">
          <ac:chgData name="King, Matthew (STFC,DL,AST)" userId="S::matthew.king@stfc.ac.uk::9fe8a9de-2c28-45af-910a-cbe65cdc85c3" providerId="AD" clId="Web-{2CE8B60D-ECBC-D8C9-27A3-725FBC60D908}" dt="2026-07-15T07:12:50.008" v="566" actId="1076"/>
          <ac:grpSpMkLst>
            <pc:docMk/>
            <pc:sldMk cId="3276825325" sldId="277"/>
            <ac:grpSpMk id="9" creationId="{25CD8A97-D077-6FD3-170D-1B5114BC1D6C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7:11:53.459" v="547" actId="1076"/>
          <ac:grpSpMkLst>
            <pc:docMk/>
            <pc:sldMk cId="3276825325" sldId="277"/>
            <ac:grpSpMk id="10" creationId="{F4436076-FCD4-E8FA-0836-79AFE54654E7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7:12:10.819" v="550" actId="1076"/>
          <ac:grpSpMkLst>
            <pc:docMk/>
            <pc:sldMk cId="3276825325" sldId="277"/>
            <ac:grpSpMk id="13" creationId="{7732E7A0-33C0-FE81-6F13-1339526A3472}"/>
          </ac:grpSpMkLst>
        </pc:grpChg>
        <pc:grpChg chg="add del">
          <ac:chgData name="King, Matthew (STFC,DL,AST)" userId="S::matthew.king@stfc.ac.uk::9fe8a9de-2c28-45af-910a-cbe65cdc85c3" providerId="AD" clId="Web-{2CE8B60D-ECBC-D8C9-27A3-725FBC60D908}" dt="2026-07-15T07:12:50.242" v="571"/>
          <ac:grpSpMkLst>
            <pc:docMk/>
            <pc:sldMk cId="3276825325" sldId="277"/>
            <ac:grpSpMk id="18" creationId="{C195E335-7053-AF88-5C37-8F2F1FCFDBDF}"/>
          </ac:grpSpMkLst>
        </pc:grpChg>
        <pc:grpChg chg="add del">
          <ac:chgData name="King, Matthew (STFC,DL,AST)" userId="S::matthew.king@stfc.ac.uk::9fe8a9de-2c28-45af-910a-cbe65cdc85c3" providerId="AD" clId="Web-{2CE8B60D-ECBC-D8C9-27A3-725FBC60D908}" dt="2026-07-15T07:12:50.242" v="570"/>
          <ac:grpSpMkLst>
            <pc:docMk/>
            <pc:sldMk cId="3276825325" sldId="277"/>
            <ac:grpSpMk id="21" creationId="{1F2EECCD-2FAF-E64F-45B6-F8D2EA367580}"/>
          </ac:grpSpMkLst>
        </pc:grpChg>
        <pc:grpChg chg="add del">
          <ac:chgData name="King, Matthew (STFC,DL,AST)" userId="S::matthew.king@stfc.ac.uk::9fe8a9de-2c28-45af-910a-cbe65cdc85c3" providerId="AD" clId="Web-{2CE8B60D-ECBC-D8C9-27A3-725FBC60D908}" dt="2026-07-15T07:12:50.242" v="569"/>
          <ac:grpSpMkLst>
            <pc:docMk/>
            <pc:sldMk cId="3276825325" sldId="277"/>
            <ac:grpSpMk id="24" creationId="{EB499809-D637-7886-0AE3-750BC6A95BC3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7:17:37.892" v="640" actId="1076"/>
          <ac:grpSpMkLst>
            <pc:docMk/>
            <pc:sldMk cId="3276825325" sldId="277"/>
            <ac:grpSpMk id="29" creationId="{93B36D77-7807-427C-E642-4D98B38063D5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7:17:27.595" v="638" actId="1076"/>
          <ac:grpSpMkLst>
            <pc:docMk/>
            <pc:sldMk cId="3276825325" sldId="277"/>
            <ac:grpSpMk id="30" creationId="{80C8F831-99CF-FADE-08D8-035569656DDB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7:17:18.282" v="636" actId="1076"/>
          <ac:grpSpMkLst>
            <pc:docMk/>
            <pc:sldMk cId="3276825325" sldId="277"/>
            <ac:grpSpMk id="42" creationId="{C13C3DD5-1E15-AE42-D893-47092C46299E}"/>
          </ac:grpSpMkLst>
        </pc:grpChg>
        <pc:cxnChg chg="add mod">
          <ac:chgData name="King, Matthew (STFC,DL,AST)" userId="S::matthew.king@stfc.ac.uk::9fe8a9de-2c28-45af-910a-cbe65cdc85c3" providerId="AD" clId="Web-{2CE8B60D-ECBC-D8C9-27A3-725FBC60D908}" dt="2026-07-15T07:11:49.178" v="546"/>
          <ac:cxnSpMkLst>
            <pc:docMk/>
            <pc:sldMk cId="3276825325" sldId="277"/>
            <ac:cxnSpMk id="16" creationId="{23DA1F29-B713-91E5-ED1D-C72FA5D5898A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12:01.787" v="549" actId="1076"/>
          <ac:cxnSpMkLst>
            <pc:docMk/>
            <pc:sldMk cId="3276825325" sldId="277"/>
            <ac:cxnSpMk id="17" creationId="{3185EF0C-92FC-92C9-5DD0-E4120784C6BE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07:12:50.242" v="568"/>
          <ac:cxnSpMkLst>
            <pc:docMk/>
            <pc:sldMk cId="3276825325" sldId="277"/>
            <ac:cxnSpMk id="27" creationId="{E86C63B7-894F-635B-AFA9-ADFCD2BCCC13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07:12:50.242" v="567"/>
          <ac:cxnSpMkLst>
            <pc:docMk/>
            <pc:sldMk cId="3276825325" sldId="277"/>
            <ac:cxnSpMk id="28" creationId="{F069E434-92CD-24C3-A27D-8D6C2C8CB9B9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13:02.211" v="573"/>
          <ac:cxnSpMkLst>
            <pc:docMk/>
            <pc:sldMk cId="3276825325" sldId="277"/>
            <ac:cxnSpMk id="34" creationId="{7CACBF61-E326-E12E-4EAF-0396D99A049B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13:02.211" v="573"/>
          <ac:cxnSpMkLst>
            <pc:docMk/>
            <pc:sldMk cId="3276825325" sldId="277"/>
            <ac:cxnSpMk id="35" creationId="{68AB8154-AE18-C613-F75B-AC72324C6221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14:34.902" v="614"/>
          <ac:cxnSpMkLst>
            <pc:docMk/>
            <pc:sldMk cId="3276825325" sldId="277"/>
            <ac:cxnSpMk id="46" creationId="{E873247C-4A2D-52D1-68C3-3E4B83A3D418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14:34.902" v="614"/>
          <ac:cxnSpMkLst>
            <pc:docMk/>
            <pc:sldMk cId="3276825325" sldId="277"/>
            <ac:cxnSpMk id="47" creationId="{D806C500-8BB9-1F36-2021-A057C62FA0E0}"/>
          </ac:cxnSpMkLst>
        </pc:cxnChg>
      </pc:sldChg>
      <pc:sldChg chg="addSp delSp modSp new">
        <pc:chgData name="King, Matthew (STFC,DL,AST)" userId="S::matthew.king@stfc.ac.uk::9fe8a9de-2c28-45af-910a-cbe65cdc85c3" providerId="AD" clId="Web-{2CE8B60D-ECBC-D8C9-27A3-725FBC60D908}" dt="2026-07-15T12:04:31.604" v="3902" actId="20577"/>
        <pc:sldMkLst>
          <pc:docMk/>
          <pc:sldMk cId="3202375333" sldId="278"/>
        </pc:sldMkLst>
        <pc:spChg chg="mod">
          <ac:chgData name="King, Matthew (STFC,DL,AST)" userId="S::matthew.king@stfc.ac.uk::9fe8a9de-2c28-45af-910a-cbe65cdc85c3" providerId="AD" clId="Web-{2CE8B60D-ECBC-D8C9-27A3-725FBC60D908}" dt="2026-07-15T08:58:07.716" v="2702" actId="1076"/>
          <ac:spMkLst>
            <pc:docMk/>
            <pc:sldMk cId="3202375333" sldId="278"/>
            <ac:spMk id="2" creationId="{8F07140B-1C51-00E5-0DBC-B15E075AA45F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03:46.791" v="3141" actId="1076"/>
          <ac:spMkLst>
            <pc:docMk/>
            <pc:sldMk cId="3202375333" sldId="278"/>
            <ac:spMk id="3" creationId="{44496FD9-EA14-E2C9-CC0D-A9AD42989C3A}"/>
          </ac:spMkLst>
        </pc:spChg>
        <pc:spChg chg="del mod">
          <ac:chgData name="King, Matthew (STFC,DL,AST)" userId="S::matthew.king@stfc.ac.uk::9fe8a9de-2c28-45af-910a-cbe65cdc85c3" providerId="AD" clId="Web-{2CE8B60D-ECBC-D8C9-27A3-725FBC60D908}" dt="2026-07-15T08:56:43.369" v="2667"/>
          <ac:spMkLst>
            <pc:docMk/>
            <pc:sldMk cId="3202375333" sldId="278"/>
            <ac:spMk id="3" creationId="{98E71412-5CE7-2039-F5B1-439D4F60BB06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00:53.676" v="3114" actId="20577"/>
          <ac:spMkLst>
            <pc:docMk/>
            <pc:sldMk cId="3202375333" sldId="278"/>
            <ac:spMk id="4" creationId="{2341C579-3285-EB91-0DBA-D6A03A41F9A7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07:23:51.451" v="734"/>
          <ac:spMkLst>
            <pc:docMk/>
            <pc:sldMk cId="3202375333" sldId="278"/>
            <ac:spMk id="4" creationId="{C6C57118-DB6D-C16A-A1C9-B9C203961F31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9:52:34.956" v="2995" actId="20577"/>
          <ac:spMkLst>
            <pc:docMk/>
            <pc:sldMk cId="3202375333" sldId="278"/>
            <ac:spMk id="5" creationId="{4FD2FEFC-2007-7188-9F3D-4BCE290C6386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9:56:04.853" v="3010" actId="1076"/>
          <ac:spMkLst>
            <pc:docMk/>
            <pc:sldMk cId="3202375333" sldId="278"/>
            <ac:spMk id="6" creationId="{ADBD7655-5D87-536E-3B57-F14471B87EB1}"/>
          </ac:spMkLst>
        </pc:spChg>
        <pc:spChg chg="add del mod">
          <ac:chgData name="King, Matthew (STFC,DL,AST)" userId="S::matthew.king@stfc.ac.uk::9fe8a9de-2c28-45af-910a-cbe65cdc85c3" providerId="AD" clId="Web-{2CE8B60D-ECBC-D8C9-27A3-725FBC60D908}" dt="2026-07-15T08:57:10.558" v="2685"/>
          <ac:spMkLst>
            <pc:docMk/>
            <pc:sldMk cId="3202375333" sldId="278"/>
            <ac:spMk id="6" creationId="{C4D494E4-511F-F413-1591-C2F1FB67B65B}"/>
          </ac:spMkLst>
        </pc:spChg>
        <pc:spChg chg="add">
          <ac:chgData name="King, Matthew (STFC,DL,AST)" userId="S::matthew.king@stfc.ac.uk::9fe8a9de-2c28-45af-910a-cbe65cdc85c3" providerId="AD" clId="Web-{2CE8B60D-ECBC-D8C9-27A3-725FBC60D908}" dt="2026-07-15T08:57:11.354" v="2686"/>
          <ac:spMkLst>
            <pc:docMk/>
            <pc:sldMk cId="3202375333" sldId="278"/>
            <ac:spMk id="12" creationId="{7B41D56D-43FA-B794-823B-D7017566C655}"/>
          </ac:spMkLst>
        </pc:spChg>
        <pc:spChg chg="add">
          <ac:chgData name="King, Matthew (STFC,DL,AST)" userId="S::matthew.king@stfc.ac.uk::9fe8a9de-2c28-45af-910a-cbe65cdc85c3" providerId="AD" clId="Web-{2CE8B60D-ECBC-D8C9-27A3-725FBC60D908}" dt="2026-07-15T08:57:11.354" v="2686"/>
          <ac:spMkLst>
            <pc:docMk/>
            <pc:sldMk cId="3202375333" sldId="278"/>
            <ac:spMk id="13" creationId="{D6680AA3-C64F-8C3A-2FB8-B9AD12073F4A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2:04:31.604" v="3902" actId="20577"/>
          <ac:spMkLst>
            <pc:docMk/>
            <pc:sldMk cId="3202375333" sldId="278"/>
            <ac:spMk id="14" creationId="{F87F26EC-AF37-83BF-62C3-FE16D0F53AF4}"/>
          </ac:spMkLst>
        </pc:spChg>
        <pc:spChg chg="add">
          <ac:chgData name="King, Matthew (STFC,DL,AST)" userId="S::matthew.king@stfc.ac.uk::9fe8a9de-2c28-45af-910a-cbe65cdc85c3" providerId="AD" clId="Web-{2CE8B60D-ECBC-D8C9-27A3-725FBC60D908}" dt="2026-07-15T08:57:11.354" v="2686"/>
          <ac:spMkLst>
            <pc:docMk/>
            <pc:sldMk cId="3202375333" sldId="278"/>
            <ac:spMk id="15" creationId="{4272C746-D431-DD3D-FD1F-F5CCE7848070}"/>
          </ac:spMkLst>
        </pc:spChg>
        <pc:spChg chg="add">
          <ac:chgData name="King, Matthew (STFC,DL,AST)" userId="S::matthew.king@stfc.ac.uk::9fe8a9de-2c28-45af-910a-cbe65cdc85c3" providerId="AD" clId="Web-{2CE8B60D-ECBC-D8C9-27A3-725FBC60D908}" dt="2026-07-15T08:57:11.354" v="2686"/>
          <ac:spMkLst>
            <pc:docMk/>
            <pc:sldMk cId="3202375333" sldId="278"/>
            <ac:spMk id="18" creationId="{2DBB0AEB-2AB0-94ED-0C36-BF608AA35C89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8:58:45.607" v="2717" actId="20577"/>
          <ac:spMkLst>
            <pc:docMk/>
            <pc:sldMk cId="3202375333" sldId="278"/>
            <ac:spMk id="19" creationId="{1B5C8756-3975-F412-C21D-8789338CA67F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9:55.542" v="3386" actId="20577"/>
          <ac:spMkLst>
            <pc:docMk/>
            <pc:sldMk cId="3202375333" sldId="278"/>
            <ac:spMk id="20" creationId="{A8B609F4-DC83-468A-95F6-98D71A0C3D36}"/>
          </ac:spMkLst>
        </pc:spChg>
        <pc:spChg chg="add">
          <ac:chgData name="King, Matthew (STFC,DL,AST)" userId="S::matthew.king@stfc.ac.uk::9fe8a9de-2c28-45af-910a-cbe65cdc85c3" providerId="AD" clId="Web-{2CE8B60D-ECBC-D8C9-27A3-725FBC60D908}" dt="2026-07-15T08:57:11.354" v="2686"/>
          <ac:spMkLst>
            <pc:docMk/>
            <pc:sldMk cId="3202375333" sldId="278"/>
            <ac:spMk id="21" creationId="{83526341-D604-0350-2C76-EEC1646BF9E5}"/>
          </ac:spMkLst>
        </pc:spChg>
        <pc:spChg chg="add">
          <ac:chgData name="King, Matthew (STFC,DL,AST)" userId="S::matthew.king@stfc.ac.uk::9fe8a9de-2c28-45af-910a-cbe65cdc85c3" providerId="AD" clId="Web-{2CE8B60D-ECBC-D8C9-27A3-725FBC60D908}" dt="2026-07-15T08:57:11.354" v="2686"/>
          <ac:spMkLst>
            <pc:docMk/>
            <pc:sldMk cId="3202375333" sldId="278"/>
            <ac:spMk id="22" creationId="{711025E3-91F5-412C-57AC-77193B9A7EEB}"/>
          </ac:spMkLst>
        </pc:spChg>
        <pc:spChg chg="add">
          <ac:chgData name="King, Matthew (STFC,DL,AST)" userId="S::matthew.king@stfc.ac.uk::9fe8a9de-2c28-45af-910a-cbe65cdc85c3" providerId="AD" clId="Web-{2CE8B60D-ECBC-D8C9-27A3-725FBC60D908}" dt="2026-07-15T08:57:11.354" v="2686"/>
          <ac:spMkLst>
            <pc:docMk/>
            <pc:sldMk cId="3202375333" sldId="278"/>
            <ac:spMk id="23" creationId="{7FB1ECCC-54CC-3517-91B2-297BDF7360DF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56:15.822" v="3014"/>
          <ac:spMkLst>
            <pc:docMk/>
            <pc:sldMk cId="3202375333" sldId="278"/>
            <ac:spMk id="24" creationId="{DC1F45C6-5ADF-1D55-EF43-7F3A8C00B3D4}"/>
          </ac:spMkLst>
        </pc:spChg>
        <pc:spChg chg="add del mod">
          <ac:chgData name="King, Matthew (STFC,DL,AST)" userId="S::matthew.king@stfc.ac.uk::9fe8a9de-2c28-45af-910a-cbe65cdc85c3" providerId="AD" clId="Web-{2CE8B60D-ECBC-D8C9-27A3-725FBC60D908}" dt="2026-07-15T09:37:18.144" v="2967"/>
          <ac:spMkLst>
            <pc:docMk/>
            <pc:sldMk cId="3202375333" sldId="278"/>
            <ac:spMk id="26" creationId="{C1D37B49-DAA6-3634-2E0A-EA150A416A8A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56:15.822" v="3014"/>
          <ac:spMkLst>
            <pc:docMk/>
            <pc:sldMk cId="3202375333" sldId="278"/>
            <ac:spMk id="28" creationId="{E51D7B44-789F-4991-98BB-2674C57B01A0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56:15.822" v="3014"/>
          <ac:spMkLst>
            <pc:docMk/>
            <pc:sldMk cId="3202375333" sldId="278"/>
            <ac:spMk id="29" creationId="{1E60CC96-319E-4A32-3010-ACC9540FA16B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56:15.822" v="3014"/>
          <ac:spMkLst>
            <pc:docMk/>
            <pc:sldMk cId="3202375333" sldId="278"/>
            <ac:spMk id="30" creationId="{5028E2DD-C5D3-F27C-C84B-AC41C28F82C6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56:14.088" v="3013"/>
          <ac:spMkLst>
            <pc:docMk/>
            <pc:sldMk cId="3202375333" sldId="278"/>
            <ac:spMk id="33" creationId="{830D33C6-AAEC-274C-1883-E5494269596C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9:57:11.949" v="3035" actId="1076"/>
          <ac:spMkLst>
            <pc:docMk/>
            <pc:sldMk cId="3202375333" sldId="278"/>
            <ac:spMk id="34" creationId="{C8EF36B9-2128-AA14-B5EF-31EC5DB0AFF9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9:57:31.466" v="3052"/>
          <ac:spMkLst>
            <pc:docMk/>
            <pc:sldMk cId="3202375333" sldId="278"/>
            <ac:spMk id="35" creationId="{1D00B1B0-801E-7EA5-D70A-4E0D304D30C8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00:37.581" v="3110" actId="1076"/>
          <ac:spMkLst>
            <pc:docMk/>
            <pc:sldMk cId="3202375333" sldId="278"/>
            <ac:spMk id="36" creationId="{91887E90-7267-1636-8172-9A9B5BD1B607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00:40.613" v="3111" actId="1076"/>
          <ac:spMkLst>
            <pc:docMk/>
            <pc:sldMk cId="3202375333" sldId="278"/>
            <ac:spMk id="37" creationId="{12B47758-B0A6-286F-83A2-12BE97A42313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00:42.691" v="3112" actId="1076"/>
          <ac:spMkLst>
            <pc:docMk/>
            <pc:sldMk cId="3202375333" sldId="278"/>
            <ac:spMk id="38" creationId="{6A6AE13D-102C-6B0A-BA5F-4E601661ECF1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00:46.363" v="3113" actId="1076"/>
          <ac:spMkLst>
            <pc:docMk/>
            <pc:sldMk cId="3202375333" sldId="278"/>
            <ac:spMk id="39" creationId="{034B6BEC-782B-BBEB-C82E-2EACAACD749F}"/>
          </ac:spMkLst>
        </pc:spChg>
        <pc:spChg chg="add del mod">
          <ac:chgData name="King, Matthew (STFC,DL,AST)" userId="S::matthew.king@stfc.ac.uk::9fe8a9de-2c28-45af-910a-cbe65cdc85c3" providerId="AD" clId="Web-{2CE8B60D-ECBC-D8C9-27A3-725FBC60D908}" dt="2026-07-15T09:59:24.876" v="3078"/>
          <ac:spMkLst>
            <pc:docMk/>
            <pc:sldMk cId="3202375333" sldId="278"/>
            <ac:spMk id="40" creationId="{52E83737-F334-F5D6-94B6-B901A0FBAB40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5:45.299" v="3298" actId="1076"/>
          <ac:spMkLst>
            <pc:docMk/>
            <pc:sldMk cId="3202375333" sldId="278"/>
            <ac:spMk id="48" creationId="{A2975751-4EE6-91AB-A698-F914918D7115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5:09.970" v="3295" actId="20577"/>
          <ac:spMkLst>
            <pc:docMk/>
            <pc:sldMk cId="3202375333" sldId="278"/>
            <ac:spMk id="50" creationId="{338ED65E-DA6B-AF64-DA04-E20B87099951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1:25.853" v="3241"/>
          <ac:spMkLst>
            <pc:docMk/>
            <pc:sldMk cId="3202375333" sldId="278"/>
            <ac:spMk id="51" creationId="{9123E564-676F-6B83-96FE-8CE16EEAE3DC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1:32.369" v="3242"/>
          <ac:spMkLst>
            <pc:docMk/>
            <pc:sldMk cId="3202375333" sldId="278"/>
            <ac:spMk id="52" creationId="{6F97CE90-B28E-6227-8A79-F7046887F101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1:59.526" v="3245"/>
          <ac:spMkLst>
            <pc:docMk/>
            <pc:sldMk cId="3202375333" sldId="278"/>
            <ac:spMk id="53" creationId="{027020F4-5A2C-3B1F-FD9E-E753FBD83326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3:39.154" v="3279" actId="1076"/>
          <ac:spMkLst>
            <pc:docMk/>
            <pc:sldMk cId="3202375333" sldId="278"/>
            <ac:spMk id="56" creationId="{A01C0AD0-BABF-04B8-44B6-7BA42EE58DB6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13:44.655" v="3280" actId="1076"/>
          <ac:spMkLst>
            <pc:docMk/>
            <pc:sldMk cId="3202375333" sldId="278"/>
            <ac:spMk id="60" creationId="{48342313-990D-B269-4E94-F0EDD4E0EF38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10:25:58.914" v="3646" actId="14100"/>
          <ac:spMkLst>
            <pc:docMk/>
            <pc:sldMk cId="3202375333" sldId="278"/>
            <ac:spMk id="70" creationId="{4C22A402-F72D-F393-B500-BA02C2DD93A7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10:24:00.191" v="3423" actId="20577"/>
          <ac:spMkLst>
            <pc:docMk/>
            <pc:sldMk cId="3202375333" sldId="278"/>
            <ac:spMk id="71" creationId="{BC7D9CD0-BBC0-7A5A-87A8-F7D47C464097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10:28:20.668" v="3658" actId="20577"/>
          <ac:spMkLst>
            <pc:docMk/>
            <pc:sldMk cId="3202375333" sldId="278"/>
            <ac:spMk id="72" creationId="{96601D97-E8F6-9E2D-AA32-7164BF28AC05}"/>
          </ac:spMkLst>
        </pc:spChg>
        <pc:grpChg chg="mod">
          <ac:chgData name="King, Matthew (STFC,DL,AST)" userId="S::matthew.king@stfc.ac.uk::9fe8a9de-2c28-45af-910a-cbe65cdc85c3" providerId="AD" clId="Web-{2CE8B60D-ECBC-D8C9-27A3-725FBC60D908}" dt="2026-07-15T08:57:18.230" v="2687" actId="1076"/>
          <ac:grpSpMkLst>
            <pc:docMk/>
            <pc:sldMk cId="3202375333" sldId="278"/>
            <ac:grpSpMk id="7" creationId="{ABE2162E-1633-7403-D729-B3F2059192E6}"/>
          </ac:grpSpMkLst>
        </pc:grpChg>
        <pc:grpChg chg="mod">
          <ac:chgData name="King, Matthew (STFC,DL,AST)" userId="S::matthew.king@stfc.ac.uk::9fe8a9de-2c28-45af-910a-cbe65cdc85c3" providerId="AD" clId="Web-{2CE8B60D-ECBC-D8C9-27A3-725FBC60D908}" dt="2026-07-15T08:57:18.339" v="2689" actId="1076"/>
          <ac:grpSpMkLst>
            <pc:docMk/>
            <pc:sldMk cId="3202375333" sldId="278"/>
            <ac:grpSpMk id="9" creationId="{88BFBFC4-A608-AE75-56FC-20703DB793AF}"/>
          </ac:grpSpMkLst>
        </pc:grpChg>
        <pc:grpChg chg="mod">
          <ac:chgData name="King, Matthew (STFC,DL,AST)" userId="S::matthew.king@stfc.ac.uk::9fe8a9de-2c28-45af-910a-cbe65cdc85c3" providerId="AD" clId="Web-{2CE8B60D-ECBC-D8C9-27A3-725FBC60D908}" dt="2026-07-15T08:57:18.386" v="2690" actId="1076"/>
          <ac:grpSpMkLst>
            <pc:docMk/>
            <pc:sldMk cId="3202375333" sldId="278"/>
            <ac:grpSpMk id="10" creationId="{93948B96-B6D2-B1F3-175D-59FD3AC16462}"/>
          </ac:grpSpMkLst>
        </pc:grpChg>
        <pc:grpChg chg="mod">
          <ac:chgData name="King, Matthew (STFC,DL,AST)" userId="S::matthew.king@stfc.ac.uk::9fe8a9de-2c28-45af-910a-cbe65cdc85c3" providerId="AD" clId="Web-{2CE8B60D-ECBC-D8C9-27A3-725FBC60D908}" dt="2026-07-15T08:57:18.433" v="2691" actId="1076"/>
          <ac:grpSpMkLst>
            <pc:docMk/>
            <pc:sldMk cId="3202375333" sldId="278"/>
            <ac:grpSpMk id="11" creationId="{AE1BA8FE-B7B9-D753-ADAA-FC78C56962D2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10:05:46.951" v="3157"/>
          <ac:grpSpMkLst>
            <pc:docMk/>
            <pc:sldMk cId="3202375333" sldId="278"/>
            <ac:grpSpMk id="49" creationId="{2508FDCB-65D4-1BB9-C531-1FBDB834A351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10:25:20.037" v="3554" actId="14100"/>
          <ac:grpSpMkLst>
            <pc:docMk/>
            <pc:sldMk cId="3202375333" sldId="278"/>
            <ac:grpSpMk id="69" creationId="{40591E53-E47D-1CD4-36F6-7B64FE68E885}"/>
          </ac:grpSpMkLst>
        </pc:grpChg>
        <pc:picChg chg="del mod">
          <ac:chgData name="King, Matthew (STFC,DL,AST)" userId="S::matthew.king@stfc.ac.uk::9fe8a9de-2c28-45af-910a-cbe65cdc85c3" providerId="AD" clId="Web-{2CE8B60D-ECBC-D8C9-27A3-725FBC60D908}" dt="2026-07-15T09:37:13.925" v="2966"/>
          <ac:picMkLst>
            <pc:docMk/>
            <pc:sldMk cId="3202375333" sldId="278"/>
            <ac:picMk id="8" creationId="{C350DA1E-2BD6-7D8E-CB5C-3D7761E58953}"/>
          </ac:picMkLst>
        </pc:picChg>
        <pc:picChg chg="add mod">
          <ac:chgData name="King, Matthew (STFC,DL,AST)" userId="S::matthew.king@stfc.ac.uk::9fe8a9de-2c28-45af-910a-cbe65cdc85c3" providerId="AD" clId="Web-{2CE8B60D-ECBC-D8C9-27A3-725FBC60D908}" dt="2026-07-15T08:58:03.044" v="2701" actId="1076"/>
          <ac:picMkLst>
            <pc:docMk/>
            <pc:sldMk cId="3202375333" sldId="278"/>
            <ac:picMk id="25" creationId="{C843A85E-6068-B635-D74F-05C1BB03EEEF}"/>
          </ac:picMkLst>
        </pc:picChg>
        <pc:picChg chg="add del">
          <ac:chgData name="King, Matthew (STFC,DL,AST)" userId="S::matthew.king@stfc.ac.uk::9fe8a9de-2c28-45af-910a-cbe65cdc85c3" providerId="AD" clId="Web-{2CE8B60D-ECBC-D8C9-27A3-725FBC60D908}" dt="2026-07-15T09:56:15.822" v="3014"/>
          <ac:picMkLst>
            <pc:docMk/>
            <pc:sldMk cId="3202375333" sldId="278"/>
            <ac:picMk id="27" creationId="{C4407A55-2BE9-50DC-B41F-BF51DCB74A9D}"/>
          </ac:picMkLst>
        </pc:picChg>
        <pc:picChg chg="add del">
          <ac:chgData name="King, Matthew (STFC,DL,AST)" userId="S::matthew.king@stfc.ac.uk::9fe8a9de-2c28-45af-910a-cbe65cdc85c3" providerId="AD" clId="Web-{2CE8B60D-ECBC-D8C9-27A3-725FBC60D908}" dt="2026-07-15T09:56:15.822" v="3014"/>
          <ac:picMkLst>
            <pc:docMk/>
            <pc:sldMk cId="3202375333" sldId="278"/>
            <ac:picMk id="31" creationId="{73F0BC9E-04BD-C5E1-DB13-64C13A6B69DB}"/>
          </ac:picMkLst>
        </pc:picChg>
        <pc:picChg chg="add del">
          <ac:chgData name="King, Matthew (STFC,DL,AST)" userId="S::matthew.king@stfc.ac.uk::9fe8a9de-2c28-45af-910a-cbe65cdc85c3" providerId="AD" clId="Web-{2CE8B60D-ECBC-D8C9-27A3-725FBC60D908}" dt="2026-07-15T09:56:15.822" v="3014"/>
          <ac:picMkLst>
            <pc:docMk/>
            <pc:sldMk cId="3202375333" sldId="278"/>
            <ac:picMk id="32" creationId="{8C68B1EB-EF39-6A4F-472E-FBA30613109A}"/>
          </ac:picMkLst>
        </pc:picChg>
        <pc:cxnChg chg="add mod">
          <ac:chgData name="King, Matthew (STFC,DL,AST)" userId="S::matthew.king@stfc.ac.uk::9fe8a9de-2c28-45af-910a-cbe65cdc85c3" providerId="AD" clId="Web-{2CE8B60D-ECBC-D8C9-27A3-725FBC60D908}" dt="2026-07-15T10:01:55.365" v="3123" actId="1076"/>
          <ac:cxnSpMkLst>
            <pc:docMk/>
            <pc:sldMk cId="3202375333" sldId="278"/>
            <ac:cxnSpMk id="41" creationId="{21AC8C87-0F4B-D5AC-C508-14E1AD767909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0:02:05.178" v="3127"/>
          <ac:cxnSpMkLst>
            <pc:docMk/>
            <pc:sldMk cId="3202375333" sldId="278"/>
            <ac:cxnSpMk id="42" creationId="{7FB7E5B2-1DC4-392C-D7B7-77963CBE4193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0:03:03.555" v="3134"/>
          <ac:cxnSpMkLst>
            <pc:docMk/>
            <pc:sldMk cId="3202375333" sldId="278"/>
            <ac:cxnSpMk id="43" creationId="{596E0841-9F9B-C26F-AFF3-E0381C594EB2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03:38.947" v="3139"/>
          <ac:cxnSpMkLst>
            <pc:docMk/>
            <pc:sldMk cId="3202375333" sldId="278"/>
            <ac:cxnSpMk id="44" creationId="{B0F10D72-6499-A37A-C753-DFF0229F85B5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03:52.775" v="3143" actId="14100"/>
          <ac:cxnSpMkLst>
            <pc:docMk/>
            <pc:sldMk cId="3202375333" sldId="278"/>
            <ac:cxnSpMk id="45" creationId="{89472A28-9CF1-EF95-15E4-68F6E475A8EA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03:59.416" v="3145" actId="1076"/>
          <ac:cxnSpMkLst>
            <pc:docMk/>
            <pc:sldMk cId="3202375333" sldId="278"/>
            <ac:cxnSpMk id="46" creationId="{385F4D40-4AC2-5A12-0BBC-3443E6C2AC16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04:12.495" v="3151" actId="1076"/>
          <ac:cxnSpMkLst>
            <pc:docMk/>
            <pc:sldMk cId="3202375333" sldId="278"/>
            <ac:cxnSpMk id="47" creationId="{F83DC241-82CD-2A5A-BACC-8056ACC83A3B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10:15.569" v="3232"/>
          <ac:cxnSpMkLst>
            <pc:docMk/>
            <pc:sldMk cId="3202375333" sldId="278"/>
            <ac:cxnSpMk id="54" creationId="{332BAF29-C04A-A837-436A-1D8DFD107121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10:43.086" v="3240" actId="1076"/>
          <ac:cxnSpMkLst>
            <pc:docMk/>
            <pc:sldMk cId="3202375333" sldId="278"/>
            <ac:cxnSpMk id="55" creationId="{C16423AE-E79A-A1EB-E7CE-DC1EB9B45870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0:13:01.325" v="3261"/>
          <ac:cxnSpMkLst>
            <pc:docMk/>
            <pc:sldMk cId="3202375333" sldId="278"/>
            <ac:cxnSpMk id="57" creationId="{4F677C60-ADCE-5A7B-7DCB-70F8F8FBB69B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0:13:05.950" v="3263"/>
          <ac:cxnSpMkLst>
            <pc:docMk/>
            <pc:sldMk cId="3202375333" sldId="278"/>
            <ac:cxnSpMk id="58" creationId="{02FB5FCD-9CE1-1249-AD6B-B3898F511678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0:13:10.857" v="3265"/>
          <ac:cxnSpMkLst>
            <pc:docMk/>
            <pc:sldMk cId="3202375333" sldId="278"/>
            <ac:cxnSpMk id="59" creationId="{B601A839-C188-1E03-8AE7-5EDF9CBBB212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13:59.593" v="3283" actId="14100"/>
          <ac:cxnSpMkLst>
            <pc:docMk/>
            <pc:sldMk cId="3202375333" sldId="278"/>
            <ac:cxnSpMk id="61" creationId="{7A37ABD2-7CE0-598B-58F6-D32CD9A3D361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0:14:05.265" v="3285"/>
          <ac:cxnSpMkLst>
            <pc:docMk/>
            <pc:sldMk cId="3202375333" sldId="278"/>
            <ac:cxnSpMk id="62" creationId="{562D301E-018F-4F2F-0306-BEF6047ED958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18:34.711" v="3328"/>
          <ac:cxnSpMkLst>
            <pc:docMk/>
            <pc:sldMk cId="3202375333" sldId="278"/>
            <ac:cxnSpMk id="64" creationId="{42731E42-2442-7047-1272-928AE03215D0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14:55.219" v="3294" actId="14100"/>
          <ac:cxnSpMkLst>
            <pc:docMk/>
            <pc:sldMk cId="3202375333" sldId="278"/>
            <ac:cxnSpMk id="66" creationId="{38C2E947-B73A-928E-C3BA-303CD6A4C139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18:21.008" v="3326"/>
          <ac:cxnSpMkLst>
            <pc:docMk/>
            <pc:sldMk cId="3202375333" sldId="278"/>
            <ac:cxnSpMk id="67" creationId="{6CE835B1-0C2B-5355-58BA-F89044336563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10:18:32.633" v="3327"/>
          <ac:cxnSpMkLst>
            <pc:docMk/>
            <pc:sldMk cId="3202375333" sldId="278"/>
            <ac:cxnSpMk id="68" creationId="{987E259D-97C7-A0B3-576C-B549CADCC111}"/>
          </ac:cxnSpMkLst>
        </pc:cxnChg>
      </pc:sldChg>
      <pc:sldChg chg="addSp delSp modSp new del">
        <pc:chgData name="King, Matthew (STFC,DL,AST)" userId="S::matthew.king@stfc.ac.uk::9fe8a9de-2c28-45af-910a-cbe65cdc85c3" providerId="AD" clId="Web-{2CE8B60D-ECBC-D8C9-27A3-725FBC60D908}" dt="2026-07-15T08:07:38.493" v="1422"/>
        <pc:sldMkLst>
          <pc:docMk/>
          <pc:sldMk cId="4083673094" sldId="279"/>
        </pc:sldMkLst>
        <pc:spChg chg="del">
          <ac:chgData name="King, Matthew (STFC,DL,AST)" userId="S::matthew.king@stfc.ac.uk::9fe8a9de-2c28-45af-910a-cbe65cdc85c3" providerId="AD" clId="Web-{2CE8B60D-ECBC-D8C9-27A3-725FBC60D908}" dt="2026-07-15T07:43:15.441" v="1035"/>
          <ac:spMkLst>
            <pc:docMk/>
            <pc:sldMk cId="4083673094" sldId="279"/>
            <ac:spMk id="3" creationId="{2F312F10-1061-D2CB-9336-A726A7CD8607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07:43:23.457" v="1036"/>
          <ac:spMkLst>
            <pc:docMk/>
            <pc:sldMk cId="4083673094" sldId="279"/>
            <ac:spMk id="4" creationId="{B56D9FCC-DBAD-D093-150D-9B8008A9150F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7:51:06.851" v="1251"/>
          <ac:spMkLst>
            <pc:docMk/>
            <pc:sldMk cId="4083673094" sldId="279"/>
            <ac:spMk id="7" creationId="{FF21E635-66BE-47E0-F9A3-8D9D7DBF806B}"/>
          </ac:spMkLst>
        </pc:spChg>
        <pc:picChg chg="add del mod">
          <ac:chgData name="King, Matthew (STFC,DL,AST)" userId="S::matthew.king@stfc.ac.uk::9fe8a9de-2c28-45af-910a-cbe65cdc85c3" providerId="AD" clId="Web-{2CE8B60D-ECBC-D8C9-27A3-725FBC60D908}" dt="2026-07-15T07:44:13.287" v="1038"/>
          <ac:picMkLst>
            <pc:docMk/>
            <pc:sldMk cId="4083673094" sldId="279"/>
            <ac:picMk id="5" creationId="{0F7937B2-9A7F-AF93-01C3-171F900C33E8}"/>
          </ac:picMkLst>
        </pc:picChg>
        <pc:picChg chg="add del mod modCrop">
          <ac:chgData name="King, Matthew (STFC,DL,AST)" userId="S::matthew.king@stfc.ac.uk::9fe8a9de-2c28-45af-910a-cbe65cdc85c3" providerId="AD" clId="Web-{2CE8B60D-ECBC-D8C9-27A3-725FBC60D908}" dt="2026-07-15T07:50:13.318" v="1248"/>
          <ac:picMkLst>
            <pc:docMk/>
            <pc:sldMk cId="4083673094" sldId="279"/>
            <ac:picMk id="6" creationId="{9BE53E15-FB3A-34EA-5594-FD713867B26B}"/>
          </ac:picMkLst>
        </pc:picChg>
      </pc:sldChg>
      <pc:sldChg chg="addSp delSp modSp add replId">
        <pc:chgData name="King, Matthew (STFC,DL,AST)" userId="S::matthew.king@stfc.ac.uk::9fe8a9de-2c28-45af-910a-cbe65cdc85c3" providerId="AD" clId="Web-{2CE8B60D-ECBC-D8C9-27A3-725FBC60D908}" dt="2026-07-15T12:53:38.449" v="4491" actId="20577"/>
        <pc:sldMkLst>
          <pc:docMk/>
          <pc:sldMk cId="150400383" sldId="280"/>
        </pc:sldMkLst>
        <pc:spChg chg="mod">
          <ac:chgData name="King, Matthew (STFC,DL,AST)" userId="S::matthew.king@stfc.ac.uk::9fe8a9de-2c28-45af-910a-cbe65cdc85c3" providerId="AD" clId="Web-{2CE8B60D-ECBC-D8C9-27A3-725FBC60D908}" dt="2026-07-15T12:53:11.370" v="4475" actId="20577"/>
          <ac:spMkLst>
            <pc:docMk/>
            <pc:sldMk cId="150400383" sldId="280"/>
            <ac:spMk id="2" creationId="{D7A4B316-7DBD-1766-F6ED-671BF18C3DBE}"/>
          </ac:spMkLst>
        </pc:spChg>
        <pc:spChg chg="add mod ord">
          <ac:chgData name="King, Matthew (STFC,DL,AST)" userId="S::matthew.king@stfc.ac.uk::9fe8a9de-2c28-45af-910a-cbe65cdc85c3" providerId="AD" clId="Web-{2CE8B60D-ECBC-D8C9-27A3-725FBC60D908}" dt="2026-07-15T12:46:34.605" v="4442"/>
          <ac:spMkLst>
            <pc:docMk/>
            <pc:sldMk cId="150400383" sldId="280"/>
            <ac:spMk id="3" creationId="{2278AD0F-32D4-6976-46FA-C340B9DFA4BE}"/>
          </ac:spMkLst>
        </pc:spChg>
        <pc:spChg chg="add del mod">
          <ac:chgData name="King, Matthew (STFC,DL,AST)" userId="S::matthew.king@stfc.ac.uk::9fe8a9de-2c28-45af-910a-cbe65cdc85c3" providerId="AD" clId="Web-{2CE8B60D-ECBC-D8C9-27A3-725FBC60D908}" dt="2026-07-15T07:51:20.633" v="1256"/>
          <ac:spMkLst>
            <pc:docMk/>
            <pc:sldMk cId="150400383" sldId="280"/>
            <ac:spMk id="3" creationId="{48475512-E244-4E8F-F223-DF90C2FCA863}"/>
          </ac:spMkLst>
        </pc:spChg>
        <pc:spChg chg="add del mod ord topLvl">
          <ac:chgData name="King, Matthew (STFC,DL,AST)" userId="S::matthew.king@stfc.ac.uk::9fe8a9de-2c28-45af-910a-cbe65cdc85c3" providerId="AD" clId="Web-{2CE8B60D-ECBC-D8C9-27A3-725FBC60D908}" dt="2026-07-15T12:45:39.759" v="4425"/>
          <ac:spMkLst>
            <pc:docMk/>
            <pc:sldMk cId="150400383" sldId="280"/>
            <ac:spMk id="7" creationId="{DB646ABC-354D-6D5B-3D53-91AAEC7E2640}"/>
          </ac:spMkLst>
        </pc:spChg>
        <pc:spChg chg="add mod ord">
          <ac:chgData name="King, Matthew (STFC,DL,AST)" userId="S::matthew.king@stfc.ac.uk::9fe8a9de-2c28-45af-910a-cbe65cdc85c3" providerId="AD" clId="Web-{2CE8B60D-ECBC-D8C9-27A3-725FBC60D908}" dt="2026-07-15T12:47:00.684" v="4446" actId="14100"/>
          <ac:spMkLst>
            <pc:docMk/>
            <pc:sldMk cId="150400383" sldId="280"/>
            <ac:spMk id="20" creationId="{AB4402EE-9058-E9BE-DDFE-FEFF6A22CB82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2:53:38.449" v="4491" actId="20577"/>
          <ac:spMkLst>
            <pc:docMk/>
            <pc:sldMk cId="150400383" sldId="280"/>
            <ac:spMk id="73" creationId="{3D8F2479-7D30-CE95-3289-4E6EE1E07C89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7:57:43.755" v="1324"/>
          <ac:spMkLst>
            <pc:docMk/>
            <pc:sldMk cId="150400383" sldId="280"/>
            <ac:spMk id="74" creationId="{C2375F05-A402-5C16-7A02-9D5DFAE4B0E6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2:50:29.004" v="4465" actId="20577"/>
          <ac:spMkLst>
            <pc:docMk/>
            <pc:sldMk cId="150400383" sldId="280"/>
            <ac:spMk id="75" creationId="{433D398C-071E-B50C-5671-A17CA7DEF6E4}"/>
          </ac:spMkLst>
        </pc:spChg>
        <pc:grpChg chg="add del">
          <ac:chgData name="King, Matthew (STFC,DL,AST)" userId="S::matthew.king@stfc.ac.uk::9fe8a9de-2c28-45af-910a-cbe65cdc85c3" providerId="AD" clId="Web-{2CE8B60D-ECBC-D8C9-27A3-725FBC60D908}" dt="2026-07-15T07:53:38.481" v="1295"/>
          <ac:grpSpMkLst>
            <pc:docMk/>
            <pc:sldMk cId="150400383" sldId="280"/>
            <ac:grpSpMk id="20" creationId="{62E64CE1-81FF-42C7-C195-9FBC0AD05983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07:54:11.826" v="1297"/>
          <ac:grpSpMkLst>
            <pc:docMk/>
            <pc:sldMk cId="150400383" sldId="280"/>
            <ac:grpSpMk id="21" creationId="{7A80BA7C-B4CD-AE71-7CE9-CDB13BC2CE71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7:54:22.108" v="1299" actId="1076"/>
          <ac:grpSpMkLst>
            <pc:docMk/>
            <pc:sldMk cId="150400383" sldId="280"/>
            <ac:grpSpMk id="22" creationId="{3A8375D4-6C68-1FCC-2B32-41E8016B6C30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12:47:31.779" v="4449"/>
          <ac:grpSpMkLst>
            <pc:docMk/>
            <pc:sldMk cId="150400383" sldId="280"/>
            <ac:grpSpMk id="37" creationId="{FD063CF2-62C6-E9B4-CEBC-F89F0AF04606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07:54:50.265" v="1301"/>
          <ac:grpSpMkLst>
            <pc:docMk/>
            <pc:sldMk cId="150400383" sldId="280"/>
            <ac:grpSpMk id="38" creationId="{04FA0E32-2622-A9EC-90E4-F0F5D61576D4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7:55:02.781" v="1303" actId="1076"/>
          <ac:grpSpMkLst>
            <pc:docMk/>
            <pc:sldMk cId="150400383" sldId="280"/>
            <ac:grpSpMk id="39" creationId="{9A4F67C6-FE45-3DCB-72B0-AB14C0CB2A8C}"/>
          </ac:grpSpMkLst>
        </pc:grpChg>
        <pc:grpChg chg="add del mod">
          <ac:chgData name="King, Matthew (STFC,DL,AST)" userId="S::matthew.king@stfc.ac.uk::9fe8a9de-2c28-45af-910a-cbe65cdc85c3" providerId="AD" clId="Web-{2CE8B60D-ECBC-D8C9-27A3-725FBC60D908}" dt="2026-07-15T12:47:14.122" v="4448" actId="14100"/>
          <ac:grpSpMkLst>
            <pc:docMk/>
            <pc:sldMk cId="150400383" sldId="280"/>
            <ac:grpSpMk id="72" creationId="{54D9EC5A-9F6E-2ADC-8ECB-043B9406A405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12:48:18.421" v="4450"/>
          <ac:grpSpMkLst>
            <pc:docMk/>
            <pc:sldMk cId="150400383" sldId="280"/>
            <ac:grpSpMk id="74" creationId="{7BB628E3-5F38-E619-E64F-A6C68236BEB7}"/>
          </ac:grpSpMkLst>
        </pc:grpChg>
        <pc:picChg chg="add mod">
          <ac:chgData name="King, Matthew (STFC,DL,AST)" userId="S::matthew.king@stfc.ac.uk::9fe8a9de-2c28-45af-910a-cbe65cdc85c3" providerId="AD" clId="Web-{2CE8B60D-ECBC-D8C9-27A3-725FBC60D908}" dt="2026-07-15T08:33:28.012" v="2204" actId="1076"/>
          <ac:picMkLst>
            <pc:docMk/>
            <pc:sldMk cId="150400383" sldId="280"/>
            <ac:picMk id="76" creationId="{29E4D09A-4EAA-CC5F-C115-E38E20BFA3BB}"/>
          </ac:picMkLst>
        </pc:picChg>
        <pc:picChg chg="add mod">
          <ac:chgData name="King, Matthew (STFC,DL,AST)" userId="S::matthew.king@stfc.ac.uk::9fe8a9de-2c28-45af-910a-cbe65cdc85c3" providerId="AD" clId="Web-{2CE8B60D-ECBC-D8C9-27A3-725FBC60D908}" dt="2026-07-15T08:08:55.667" v="1434"/>
          <ac:picMkLst>
            <pc:docMk/>
            <pc:sldMk cId="150400383" sldId="280"/>
            <ac:picMk id="77" creationId="{5EC8D3E8-2F01-9FBE-1201-F937AD587BCF}"/>
          </ac:picMkLst>
        </pc:picChg>
        <pc:picChg chg="add mod">
          <ac:chgData name="King, Matthew (STFC,DL,AST)" userId="S::matthew.king@stfc.ac.uk::9fe8a9de-2c28-45af-910a-cbe65cdc85c3" providerId="AD" clId="Web-{2CE8B60D-ECBC-D8C9-27A3-725FBC60D908}" dt="2026-07-15T08:09:18.293" v="1438" actId="688"/>
          <ac:picMkLst>
            <pc:docMk/>
            <pc:sldMk cId="150400383" sldId="280"/>
            <ac:picMk id="78" creationId="{685F359E-093D-CE5E-C247-BC89D1908D6E}"/>
          </ac:picMkLst>
        </pc:picChg>
        <pc:cxnChg chg="add mod topLvl">
          <ac:chgData name="King, Matthew (STFC,DL,AST)" userId="S::matthew.king@stfc.ac.uk::9fe8a9de-2c28-45af-910a-cbe65cdc85c3" providerId="AD" clId="Web-{2CE8B60D-ECBC-D8C9-27A3-725FBC60D908}" dt="2026-07-15T07:53:38.481" v="1295"/>
          <ac:cxnSpMkLst>
            <pc:docMk/>
            <pc:sldMk cId="150400383" sldId="280"/>
            <ac:cxnSpMk id="4" creationId="{02E13277-D924-5629-9CBC-12FD8516D15C}"/>
          </ac:cxnSpMkLst>
        </pc:cxnChg>
        <pc:cxnChg chg="add del mod topLvl">
          <ac:chgData name="King, Matthew (STFC,DL,AST)" userId="S::matthew.king@stfc.ac.uk::9fe8a9de-2c28-45af-910a-cbe65cdc85c3" providerId="AD" clId="Web-{2CE8B60D-ECBC-D8C9-27A3-725FBC60D908}" dt="2026-07-15T12:45:46.259" v="4434" actId="1076"/>
          <ac:cxnSpMkLst>
            <pc:docMk/>
            <pc:sldMk cId="150400383" sldId="280"/>
            <ac:cxnSpMk id="5" creationId="{D2EBEA94-16CD-2A94-E191-EA2C64D18219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52:10.025" v="1267" actId="1076"/>
          <ac:cxnSpMkLst>
            <pc:docMk/>
            <pc:sldMk cId="150400383" sldId="280"/>
            <ac:cxnSpMk id="6" creationId="{D1909BF2-3386-60AA-9188-E3612206B4F1}"/>
          </ac:cxnSpMkLst>
        </pc:cxnChg>
        <pc:cxnChg chg="add mod topLvl">
          <ac:chgData name="King, Matthew (STFC,DL,AST)" userId="S::matthew.king@stfc.ac.uk::9fe8a9de-2c28-45af-910a-cbe65cdc85c3" providerId="AD" clId="Web-{2CE8B60D-ECBC-D8C9-27A3-725FBC60D908}" dt="2026-07-15T07:53:38.481" v="1295"/>
          <ac:cxnSpMkLst>
            <pc:docMk/>
            <pc:sldMk cId="150400383" sldId="280"/>
            <ac:cxnSpMk id="8" creationId="{7D9BA6AE-AC91-28BC-698F-3B03FB10E4DB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53:31.450" v="1294" actId="1076"/>
          <ac:cxnSpMkLst>
            <pc:docMk/>
            <pc:sldMk cId="150400383" sldId="280"/>
            <ac:cxnSpMk id="9" creationId="{01D5468C-070F-6C02-0985-41D511BC983C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52:23.323" v="1273" actId="1076"/>
          <ac:cxnSpMkLst>
            <pc:docMk/>
            <pc:sldMk cId="150400383" sldId="280"/>
            <ac:cxnSpMk id="10" creationId="{A0732AA4-3CF7-D043-A9B3-5FEE42974DDF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52:25.385" v="1275" actId="1076"/>
          <ac:cxnSpMkLst>
            <pc:docMk/>
            <pc:sldMk cId="150400383" sldId="280"/>
            <ac:cxnSpMk id="11" creationId="{31E14D56-C3B7-3218-3A24-3BD55882ED00}"/>
          </ac:cxnSpMkLst>
        </pc:cxnChg>
        <pc:cxnChg chg="add mod topLvl">
          <ac:chgData name="King, Matthew (STFC,DL,AST)" userId="S::matthew.king@stfc.ac.uk::9fe8a9de-2c28-45af-910a-cbe65cdc85c3" providerId="AD" clId="Web-{2CE8B60D-ECBC-D8C9-27A3-725FBC60D908}" dt="2026-07-15T07:53:38.481" v="1295"/>
          <ac:cxnSpMkLst>
            <pc:docMk/>
            <pc:sldMk cId="150400383" sldId="280"/>
            <ac:cxnSpMk id="12" creationId="{4B9D0EE5-E30D-1100-DA9F-BBDED2603F6F}"/>
          </ac:cxnSpMkLst>
        </pc:cxnChg>
        <pc:cxnChg chg="add mod topLvl">
          <ac:chgData name="King, Matthew (STFC,DL,AST)" userId="S::matthew.king@stfc.ac.uk::9fe8a9de-2c28-45af-910a-cbe65cdc85c3" providerId="AD" clId="Web-{2CE8B60D-ECBC-D8C9-27A3-725FBC60D908}" dt="2026-07-15T07:53:38.481" v="1295"/>
          <ac:cxnSpMkLst>
            <pc:docMk/>
            <pc:sldMk cId="150400383" sldId="280"/>
            <ac:cxnSpMk id="13" creationId="{827C0A13-7D0F-67CA-CD49-0249A1B569BE}"/>
          </ac:cxnSpMkLst>
        </pc:cxnChg>
        <pc:cxnChg chg="add mod topLvl">
          <ac:chgData name="King, Matthew (STFC,DL,AST)" userId="S::matthew.king@stfc.ac.uk::9fe8a9de-2c28-45af-910a-cbe65cdc85c3" providerId="AD" clId="Web-{2CE8B60D-ECBC-D8C9-27A3-725FBC60D908}" dt="2026-07-15T07:53:38.481" v="1295"/>
          <ac:cxnSpMkLst>
            <pc:docMk/>
            <pc:sldMk cId="150400383" sldId="280"/>
            <ac:cxnSpMk id="14" creationId="{9200587C-0EE0-6CB7-D0ED-FBFD5D691462}"/>
          </ac:cxnSpMkLst>
        </pc:cxnChg>
        <pc:cxnChg chg="add mod topLvl">
          <ac:chgData name="King, Matthew (STFC,DL,AST)" userId="S::matthew.king@stfc.ac.uk::9fe8a9de-2c28-45af-910a-cbe65cdc85c3" providerId="AD" clId="Web-{2CE8B60D-ECBC-D8C9-27A3-725FBC60D908}" dt="2026-07-15T07:53:38.481" v="1295"/>
          <ac:cxnSpMkLst>
            <pc:docMk/>
            <pc:sldMk cId="150400383" sldId="280"/>
            <ac:cxnSpMk id="15" creationId="{D26226C0-D348-12CB-7B8E-2DAEA6151DE2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52:38.370" v="1285" actId="1076"/>
          <ac:cxnSpMkLst>
            <pc:docMk/>
            <pc:sldMk cId="150400383" sldId="280"/>
            <ac:cxnSpMk id="16" creationId="{F7C36BD4-F46E-9FDF-AB45-6FC31F39B7F0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2:45:43.119" v="4427"/>
          <ac:cxnSpMkLst>
            <pc:docMk/>
            <pc:sldMk cId="150400383" sldId="280"/>
            <ac:cxnSpMk id="17" creationId="{632CB90C-125B-8975-E7D7-2221EDE2EEB8}"/>
          </ac:cxnSpMkLst>
        </pc:cxnChg>
        <pc:cxnChg chg="add mod topLvl">
          <ac:chgData name="King, Matthew (STFC,DL,AST)" userId="S::matthew.king@stfc.ac.uk::9fe8a9de-2c28-45af-910a-cbe65cdc85c3" providerId="AD" clId="Web-{2CE8B60D-ECBC-D8C9-27A3-725FBC60D908}" dt="2026-07-15T07:53:38.481" v="1295"/>
          <ac:cxnSpMkLst>
            <pc:docMk/>
            <pc:sldMk cId="150400383" sldId="280"/>
            <ac:cxnSpMk id="18" creationId="{13BFBD1A-9A4D-6B07-81A9-D377C48EBD3C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52:53.745" v="1292" actId="14100"/>
          <ac:cxnSpMkLst>
            <pc:docMk/>
            <pc:sldMk cId="150400383" sldId="280"/>
            <ac:cxnSpMk id="19" creationId="{17B7C5A8-47D4-8147-A7F3-DAB19F834300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2:45:45.650" v="4432"/>
          <ac:cxnSpMkLst>
            <pc:docMk/>
            <pc:sldMk cId="150400383" sldId="280"/>
            <ac:cxnSpMk id="23" creationId="{16A0110D-4FBC-234B-11DF-3E211895CBA2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14.217" v="1298"/>
          <ac:cxnSpMkLst>
            <pc:docMk/>
            <pc:sldMk cId="150400383" sldId="280"/>
            <ac:cxnSpMk id="24" creationId="{BB50FF91-B692-2DD3-B827-3B300D6EFF87}"/>
          </ac:cxnSpMkLst>
        </pc:cxnChg>
        <pc:cxnChg chg="add del">
          <ac:chgData name="King, Matthew (STFC,DL,AST)" userId="S::matthew.king@stfc.ac.uk::9fe8a9de-2c28-45af-910a-cbe65cdc85c3" providerId="AD" clId="Web-{2CE8B60D-ECBC-D8C9-27A3-725FBC60D908}" dt="2026-07-15T12:45:45.025" v="4431"/>
          <ac:cxnSpMkLst>
            <pc:docMk/>
            <pc:sldMk cId="150400383" sldId="280"/>
            <ac:cxnSpMk id="26" creationId="{5A3F6279-3054-D5C3-F1E4-7CC3ABD4D0E4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14.217" v="1298"/>
          <ac:cxnSpMkLst>
            <pc:docMk/>
            <pc:sldMk cId="150400383" sldId="280"/>
            <ac:cxnSpMk id="27" creationId="{84F1DF8B-0DDD-7BF4-2BE1-8186FE013C4D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2:45:44.728" v="4430"/>
          <ac:cxnSpMkLst>
            <pc:docMk/>
            <pc:sldMk cId="150400383" sldId="280"/>
            <ac:cxnSpMk id="28" creationId="{F87E5AE1-DC05-8FCF-6772-9BBB3AB51E3D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14.217" v="1298"/>
          <ac:cxnSpMkLst>
            <pc:docMk/>
            <pc:sldMk cId="150400383" sldId="280"/>
            <ac:cxnSpMk id="29" creationId="{CEC36743-AB54-D3F3-0202-3C01F3C5B2D6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2:45:44.447" v="4429"/>
          <ac:cxnSpMkLst>
            <pc:docMk/>
            <pc:sldMk cId="150400383" sldId="280"/>
            <ac:cxnSpMk id="30" creationId="{D13B6D3E-4087-D6E2-83A0-D86AC4317703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2:45:43.775" v="4428"/>
          <ac:cxnSpMkLst>
            <pc:docMk/>
            <pc:sldMk cId="150400383" sldId="280"/>
            <ac:cxnSpMk id="32" creationId="{8A838EFD-CAE7-EE29-B748-3959817CFCB6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14.217" v="1298"/>
          <ac:cxnSpMkLst>
            <pc:docMk/>
            <pc:sldMk cId="150400383" sldId="280"/>
            <ac:cxnSpMk id="33" creationId="{1DB2CEE1-E8F6-010C-A318-FA0052556463}"/>
          </ac:cxnSpMkLst>
        </pc:cxnChg>
        <pc:cxnChg chg="add del mod">
          <ac:chgData name="King, Matthew (STFC,DL,AST)" userId="S::matthew.king@stfc.ac.uk::9fe8a9de-2c28-45af-910a-cbe65cdc85c3" providerId="AD" clId="Web-{2CE8B60D-ECBC-D8C9-27A3-725FBC60D908}" dt="2026-07-15T12:45:40.462" v="4426"/>
          <ac:cxnSpMkLst>
            <pc:docMk/>
            <pc:sldMk cId="150400383" sldId="280"/>
            <ac:cxnSpMk id="35" creationId="{A99C2100-14F7-1CC9-CCE8-794D05160761}"/>
          </ac:cxnSpMkLst>
        </pc:cxnChg>
        <pc:cxnChg chg="del">
          <ac:chgData name="King, Matthew (STFC,DL,AST)" userId="S::matthew.king@stfc.ac.uk::9fe8a9de-2c28-45af-910a-cbe65cdc85c3" providerId="AD" clId="Web-{2CE8B60D-ECBC-D8C9-27A3-725FBC60D908}" dt="2026-07-15T07:54:33.827" v="1300"/>
          <ac:cxnSpMkLst>
            <pc:docMk/>
            <pc:sldMk cId="150400383" sldId="280"/>
            <ac:cxnSpMk id="37" creationId="{05C27773-9C35-DBDA-F073-037BF305A86D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43" creationId="{25420E5B-017E-0D56-B643-C96AC28496CF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50" creationId="{4F51D2B9-35E5-EC7B-4C37-6A09EB820E1D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51" creationId="{0881E1BA-08A1-232D-DBEA-83428C8903A9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5:56.626" v="1308" actId="14100"/>
          <ac:cxnSpMkLst>
            <pc:docMk/>
            <pc:sldMk cId="150400383" sldId="280"/>
            <ac:cxnSpMk id="53" creationId="{DD595093-893A-0A25-692B-EBD05DC78C87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6:18.736" v="1310" actId="14100"/>
          <ac:cxnSpMkLst>
            <pc:docMk/>
            <pc:sldMk cId="150400383" sldId="280"/>
            <ac:cxnSpMk id="54" creationId="{C73113D8-FF1C-5E58-3FB5-D1A4AEEA4C38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56" creationId="{B118A24F-B8F4-7D41-443C-92D8A3153A32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58" creationId="{B5E4FD3D-6616-BBD3-CA0B-D80EE80AE604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61" creationId="{A850993E-92FB-DDBB-993C-F69153284EF5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65" creationId="{A3DDE759-FD47-C838-4021-8DA2E3578F38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66" creationId="{C3BD7B37-2946-7F88-F65B-2F4543D7A944}"/>
          </ac:cxnSpMkLst>
        </pc:cxnChg>
        <pc:cxnChg chg="mod">
          <ac:chgData name="King, Matthew (STFC,DL,AST)" userId="S::matthew.king@stfc.ac.uk::9fe8a9de-2c28-45af-910a-cbe65cdc85c3" providerId="AD" clId="Web-{2CE8B60D-ECBC-D8C9-27A3-725FBC60D908}" dt="2026-07-15T07:54:51.702" v="1302"/>
          <ac:cxnSpMkLst>
            <pc:docMk/>
            <pc:sldMk cId="150400383" sldId="280"/>
            <ac:cxnSpMk id="69" creationId="{B07C1ABD-DCA1-9F51-C0E0-EE52A492B0AF}"/>
          </ac:cxnSpMkLst>
        </pc:cxnChg>
        <pc:cxnChg chg="add mod">
          <ac:chgData name="King, Matthew (STFC,DL,AST)" userId="S::matthew.king@stfc.ac.uk::9fe8a9de-2c28-45af-910a-cbe65cdc85c3" providerId="AD" clId="Web-{2CE8B60D-ECBC-D8C9-27A3-725FBC60D908}" dt="2026-07-15T07:56:50.206" v="1314" actId="1076"/>
          <ac:cxnSpMkLst>
            <pc:docMk/>
            <pc:sldMk cId="150400383" sldId="280"/>
            <ac:cxnSpMk id="71" creationId="{27EA178D-C4B2-1BD5-806E-4B8984CDF5A1}"/>
          </ac:cxnSpMkLst>
        </pc:cxnChg>
      </pc:sldChg>
      <pc:sldChg chg="addSp delSp modSp add replId">
        <pc:chgData name="King, Matthew (STFC,DL,AST)" userId="S::matthew.king@stfc.ac.uk::9fe8a9de-2c28-45af-910a-cbe65cdc85c3" providerId="AD" clId="Web-{2CE8B60D-ECBC-D8C9-27A3-725FBC60D908}" dt="2026-07-15T12:53:48.606" v="4493" actId="20577"/>
        <pc:sldMkLst>
          <pc:docMk/>
          <pc:sldMk cId="2460244046" sldId="281"/>
        </pc:sldMkLst>
        <pc:spChg chg="mod">
          <ac:chgData name="King, Matthew (STFC,DL,AST)" userId="S::matthew.king@stfc.ac.uk::9fe8a9de-2c28-45af-910a-cbe65cdc85c3" providerId="AD" clId="Web-{2CE8B60D-ECBC-D8C9-27A3-725FBC60D908}" dt="2026-07-15T12:53:48.606" v="4493" actId="20577"/>
          <ac:spMkLst>
            <pc:docMk/>
            <pc:sldMk cId="2460244046" sldId="281"/>
            <ac:spMk id="2" creationId="{A5E9B86C-D227-D9F9-E0A1-A99991446E3C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12:48:36.141" v="4453"/>
          <ac:spMkLst>
            <pc:docMk/>
            <pc:sldMk cId="2460244046" sldId="281"/>
            <ac:spMk id="20" creationId="{A4934F19-51FC-E73A-24A3-CEA0DD732E30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8:39:41.602" v="2317" actId="20577"/>
          <ac:spMkLst>
            <pc:docMk/>
            <pc:sldMk cId="2460244046" sldId="281"/>
            <ac:spMk id="73" creationId="{1F469B58-E22A-7292-5461-B59997A95245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8:39:49.493" v="2318" actId="20577"/>
          <ac:spMkLst>
            <pc:docMk/>
            <pc:sldMk cId="2460244046" sldId="281"/>
            <ac:spMk id="75" creationId="{BE592B79-8ECA-ABC3-7E50-C87FD9241687}"/>
          </ac:spMkLst>
        </pc:spChg>
        <pc:grpChg chg="del">
          <ac:chgData name="King, Matthew (STFC,DL,AST)" userId="S::matthew.king@stfc.ac.uk::9fe8a9de-2c28-45af-910a-cbe65cdc85c3" providerId="AD" clId="Web-{2CE8B60D-ECBC-D8C9-27A3-725FBC60D908}" dt="2026-07-15T12:48:32.656" v="4451"/>
          <ac:grpSpMkLst>
            <pc:docMk/>
            <pc:sldMk cId="2460244046" sldId="281"/>
            <ac:grpSpMk id="72" creationId="{E2268FA0-6A8C-1BAD-CE9A-2DA975CD32D6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12:49:00.517" v="4455" actId="1076"/>
          <ac:grpSpMkLst>
            <pc:docMk/>
            <pc:sldMk cId="2460244046" sldId="281"/>
            <ac:grpSpMk id="147" creationId="{90E28627-E4D0-01C8-1EA2-720832064B33}"/>
          </ac:grpSpMkLst>
        </pc:grpChg>
        <pc:picChg chg="mod">
          <ac:chgData name="King, Matthew (STFC,DL,AST)" userId="S::matthew.king@stfc.ac.uk::9fe8a9de-2c28-45af-910a-cbe65cdc85c3" providerId="AD" clId="Web-{2CE8B60D-ECBC-D8C9-27A3-725FBC60D908}" dt="2026-07-15T08:38:27.787" v="2217" actId="1076"/>
          <ac:picMkLst>
            <pc:docMk/>
            <pc:sldMk cId="2460244046" sldId="281"/>
            <ac:picMk id="76" creationId="{65F5111D-16DB-F06B-5B77-CC539FFF37F5}"/>
          </ac:picMkLst>
        </pc:picChg>
        <pc:picChg chg="del">
          <ac:chgData name="King, Matthew (STFC,DL,AST)" userId="S::matthew.king@stfc.ac.uk::9fe8a9de-2c28-45af-910a-cbe65cdc85c3" providerId="AD" clId="Web-{2CE8B60D-ECBC-D8C9-27A3-725FBC60D908}" dt="2026-07-15T08:10:36.420" v="1444"/>
          <ac:picMkLst>
            <pc:docMk/>
            <pc:sldMk cId="2460244046" sldId="281"/>
            <ac:picMk id="77" creationId="{3F5B45F2-D660-EA46-AF3D-165A86021195}"/>
          </ac:picMkLst>
        </pc:picChg>
        <pc:picChg chg="mod">
          <ac:chgData name="King, Matthew (STFC,DL,AST)" userId="S::matthew.king@stfc.ac.uk::9fe8a9de-2c28-45af-910a-cbe65cdc85c3" providerId="AD" clId="Web-{2CE8B60D-ECBC-D8C9-27A3-725FBC60D908}" dt="2026-07-15T08:11:45.829" v="1454" actId="688"/>
          <ac:picMkLst>
            <pc:docMk/>
            <pc:sldMk cId="2460244046" sldId="281"/>
            <ac:picMk id="78" creationId="{DA5B2E6E-03B5-FD8D-8066-6B16E6855485}"/>
          </ac:picMkLst>
        </pc:picChg>
      </pc:sldChg>
      <pc:sldChg chg="addSp delSp modSp add replId">
        <pc:chgData name="King, Matthew (STFC,DL,AST)" userId="S::matthew.king@stfc.ac.uk::9fe8a9de-2c28-45af-910a-cbe65cdc85c3" providerId="AD" clId="Web-{2CE8B60D-ECBC-D8C9-27A3-725FBC60D908}" dt="2026-07-15T12:53:53.153" v="4495" actId="20577"/>
        <pc:sldMkLst>
          <pc:docMk/>
          <pc:sldMk cId="1016137223" sldId="282"/>
        </pc:sldMkLst>
        <pc:spChg chg="mod">
          <ac:chgData name="King, Matthew (STFC,DL,AST)" userId="S::matthew.king@stfc.ac.uk::9fe8a9de-2c28-45af-910a-cbe65cdc85c3" providerId="AD" clId="Web-{2CE8B60D-ECBC-D8C9-27A3-725FBC60D908}" dt="2026-07-15T12:53:53.153" v="4495" actId="20577"/>
          <ac:spMkLst>
            <pc:docMk/>
            <pc:sldMk cId="1016137223" sldId="282"/>
            <ac:spMk id="2" creationId="{A757582F-C7F1-2FF7-BBD6-128F59B883BE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8:24:53.401" v="1944" actId="20577"/>
          <ac:spMkLst>
            <pc:docMk/>
            <pc:sldMk cId="1016137223" sldId="282"/>
            <ac:spMk id="73" creationId="{27FD5264-F352-60A3-4BDF-86455A6EDDD4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8:25:50.825" v="1966" actId="20577"/>
          <ac:spMkLst>
            <pc:docMk/>
            <pc:sldMk cId="1016137223" sldId="282"/>
            <ac:spMk id="75" creationId="{790727C1-F4ED-B499-FCCC-11793A7D8E65}"/>
          </ac:spMkLst>
        </pc:spChg>
        <pc:grpChg chg="del">
          <ac:chgData name="King, Matthew (STFC,DL,AST)" userId="S::matthew.king@stfc.ac.uk::9fe8a9de-2c28-45af-910a-cbe65cdc85c3" providerId="AD" clId="Web-{2CE8B60D-ECBC-D8C9-27A3-725FBC60D908}" dt="2026-07-15T12:49:07.689" v="4456"/>
          <ac:grpSpMkLst>
            <pc:docMk/>
            <pc:sldMk cId="1016137223" sldId="282"/>
            <ac:grpSpMk id="72" creationId="{2935B524-7135-245C-BF05-0C740509C53F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12:49:08.517" v="4457"/>
          <ac:grpSpMkLst>
            <pc:docMk/>
            <pc:sldMk cId="1016137223" sldId="282"/>
            <ac:grpSpMk id="145" creationId="{52F0B926-53C6-4E33-BA2F-6D47AAF8A939}"/>
          </ac:grpSpMkLst>
        </pc:grpChg>
        <pc:picChg chg="mod">
          <ac:chgData name="King, Matthew (STFC,DL,AST)" userId="S::matthew.king@stfc.ac.uk::9fe8a9de-2c28-45af-910a-cbe65cdc85c3" providerId="AD" clId="Web-{2CE8B60D-ECBC-D8C9-27A3-725FBC60D908}" dt="2026-07-15T08:25:57.575" v="1968" actId="1076"/>
          <ac:picMkLst>
            <pc:docMk/>
            <pc:sldMk cId="1016137223" sldId="282"/>
            <ac:picMk id="76" creationId="{0A8BD321-3EA7-90CA-0EBA-A42776D7A02E}"/>
          </ac:picMkLst>
        </pc:picChg>
        <pc:picChg chg="mod">
          <ac:chgData name="King, Matthew (STFC,DL,AST)" userId="S::matthew.king@stfc.ac.uk::9fe8a9de-2c28-45af-910a-cbe65cdc85c3" providerId="AD" clId="Web-{2CE8B60D-ECBC-D8C9-27A3-725FBC60D908}" dt="2026-07-15T08:25:54.278" v="1967" actId="1076"/>
          <ac:picMkLst>
            <pc:docMk/>
            <pc:sldMk cId="1016137223" sldId="282"/>
            <ac:picMk id="78" creationId="{F9E440B6-823F-D081-E7D8-4D5AA31C8E80}"/>
          </ac:picMkLst>
        </pc:picChg>
      </pc:sldChg>
      <pc:sldChg chg="new del">
        <pc:chgData name="King, Matthew (STFC,DL,AST)" userId="S::matthew.king@stfc.ac.uk::9fe8a9de-2c28-45af-910a-cbe65cdc85c3" providerId="AD" clId="Web-{2CE8B60D-ECBC-D8C9-27A3-725FBC60D908}" dt="2026-07-15T08:13:43.770" v="1598"/>
        <pc:sldMkLst>
          <pc:docMk/>
          <pc:sldMk cId="2905992318" sldId="282"/>
        </pc:sldMkLst>
      </pc:sldChg>
      <pc:sldChg chg="addSp delSp modSp add replId">
        <pc:chgData name="King, Matthew (STFC,DL,AST)" userId="S::matthew.king@stfc.ac.uk::9fe8a9de-2c28-45af-910a-cbe65cdc85c3" providerId="AD" clId="Web-{2CE8B60D-ECBC-D8C9-27A3-725FBC60D908}" dt="2026-07-15T12:53:59.903" v="4497" actId="20577"/>
        <pc:sldMkLst>
          <pc:docMk/>
          <pc:sldMk cId="3333128778" sldId="283"/>
        </pc:sldMkLst>
        <pc:spChg chg="mod">
          <ac:chgData name="King, Matthew (STFC,DL,AST)" userId="S::matthew.king@stfc.ac.uk::9fe8a9de-2c28-45af-910a-cbe65cdc85c3" providerId="AD" clId="Web-{2CE8B60D-ECBC-D8C9-27A3-725FBC60D908}" dt="2026-07-15T12:53:59.903" v="4497" actId="20577"/>
          <ac:spMkLst>
            <pc:docMk/>
            <pc:sldMk cId="3333128778" sldId="283"/>
            <ac:spMk id="2" creationId="{D5436C67-AF14-1D2D-0F50-EF799958E42D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8:42:20.357" v="2448" actId="20577"/>
          <ac:spMkLst>
            <pc:docMk/>
            <pc:sldMk cId="3333128778" sldId="283"/>
            <ac:spMk id="73" creationId="{903D6FCB-39C2-9F70-9504-2F0B02160CC8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08:31:23.242" v="2154" actId="20577"/>
          <ac:spMkLst>
            <pc:docMk/>
            <pc:sldMk cId="3333128778" sldId="283"/>
            <ac:spMk id="75" creationId="{14B47406-9476-579C-9E2A-7BD202812698}"/>
          </ac:spMkLst>
        </pc:spChg>
        <pc:grpChg chg="del">
          <ac:chgData name="King, Matthew (STFC,DL,AST)" userId="S::matthew.king@stfc.ac.uk::9fe8a9de-2c28-45af-910a-cbe65cdc85c3" providerId="AD" clId="Web-{2CE8B60D-ECBC-D8C9-27A3-725FBC60D908}" dt="2026-07-15T12:51:44.070" v="4466"/>
          <ac:grpSpMkLst>
            <pc:docMk/>
            <pc:sldMk cId="3333128778" sldId="283"/>
            <ac:grpSpMk id="72" creationId="{6A1AC4E0-D266-0552-0B07-C1EB57301D14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12:51:45.148" v="4467"/>
          <ac:grpSpMkLst>
            <pc:docMk/>
            <pc:sldMk cId="3333128778" sldId="283"/>
            <ac:grpSpMk id="145" creationId="{1858253B-7BC1-B2DE-03EE-D7CCA860738A}"/>
          </ac:grpSpMkLst>
        </pc:grpChg>
        <pc:picChg chg="mod">
          <ac:chgData name="King, Matthew (STFC,DL,AST)" userId="S::matthew.king@stfc.ac.uk::9fe8a9de-2c28-45af-910a-cbe65cdc85c3" providerId="AD" clId="Web-{2CE8B60D-ECBC-D8C9-27A3-725FBC60D908}" dt="2026-07-15T08:28:56.362" v="2093" actId="1076"/>
          <ac:picMkLst>
            <pc:docMk/>
            <pc:sldMk cId="3333128778" sldId="283"/>
            <ac:picMk id="76" creationId="{138541D3-7EB2-DB48-D96F-6C7BFA5DC1F7}"/>
          </ac:picMkLst>
        </pc:picChg>
        <pc:picChg chg="mod">
          <ac:chgData name="King, Matthew (STFC,DL,AST)" userId="S::matthew.king@stfc.ac.uk::9fe8a9de-2c28-45af-910a-cbe65cdc85c3" providerId="AD" clId="Web-{2CE8B60D-ECBC-D8C9-27A3-725FBC60D908}" dt="2026-07-15T08:42:26.716" v="2450" actId="1076"/>
          <ac:picMkLst>
            <pc:docMk/>
            <pc:sldMk cId="3333128778" sldId="283"/>
            <ac:picMk id="78" creationId="{3748DAE8-70B3-B665-05AB-19DDA31001D0}"/>
          </ac:picMkLst>
        </pc:picChg>
      </pc:sldChg>
      <pc:sldChg chg="addSp delSp modSp add replId">
        <pc:chgData name="King, Matthew (STFC,DL,AST)" userId="S::matthew.king@stfc.ac.uk::9fe8a9de-2c28-45af-910a-cbe65cdc85c3" providerId="AD" clId="Web-{2CE8B60D-ECBC-D8C9-27A3-725FBC60D908}" dt="2026-07-15T12:56:50.941" v="4688" actId="20577"/>
        <pc:sldMkLst>
          <pc:docMk/>
          <pc:sldMk cId="3846853976" sldId="284"/>
        </pc:sldMkLst>
        <pc:spChg chg="mod">
          <ac:chgData name="King, Matthew (STFC,DL,AST)" userId="S::matthew.king@stfc.ac.uk::9fe8a9de-2c28-45af-910a-cbe65cdc85c3" providerId="AD" clId="Web-{2CE8B60D-ECBC-D8C9-27A3-725FBC60D908}" dt="2026-07-15T12:54:04.388" v="4499" actId="20577"/>
          <ac:spMkLst>
            <pc:docMk/>
            <pc:sldMk cId="3846853976" sldId="284"/>
            <ac:spMk id="2" creationId="{76E0D576-FDCA-A628-08FC-59FD2D76DA69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8:44:13.470" v="2459" actId="1076"/>
          <ac:spMkLst>
            <pc:docMk/>
            <pc:sldMk cId="3846853976" sldId="284"/>
            <ac:spMk id="20" creationId="{8CFAAE66-DBD6-8B7C-B786-8AAE58CE8388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8:45:11.816" v="2481" actId="20577"/>
          <ac:spMkLst>
            <pc:docMk/>
            <pc:sldMk cId="3846853976" sldId="284"/>
            <ac:spMk id="37" creationId="{0BE033CB-EF5E-291D-6F0F-57983FD4CA00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12:56:23.487" v="4683" actId="20577"/>
          <ac:spMkLst>
            <pc:docMk/>
            <pc:sldMk cId="3846853976" sldId="284"/>
            <ac:spMk id="73" creationId="{2D2E4230-5FC6-54A6-C50B-C5AB872794ED}"/>
          </ac:spMkLst>
        </pc:spChg>
        <pc:spChg chg="del mod">
          <ac:chgData name="King, Matthew (STFC,DL,AST)" userId="S::matthew.king@stfc.ac.uk::9fe8a9de-2c28-45af-910a-cbe65cdc85c3" providerId="AD" clId="Web-{2CE8B60D-ECBC-D8C9-27A3-725FBC60D908}" dt="2026-07-15T08:34:00.888" v="2210"/>
          <ac:spMkLst>
            <pc:docMk/>
            <pc:sldMk cId="3846853976" sldId="284"/>
            <ac:spMk id="75" creationId="{38C89915-0B70-0013-E4E1-0912A114C8CB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8:46:11.786" v="2506" actId="1076"/>
          <ac:spMkLst>
            <pc:docMk/>
            <pc:sldMk cId="3846853976" sldId="284"/>
            <ac:spMk id="77" creationId="{CAFF9506-BF80-F10B-D17C-CB3422E369AD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2:56:50.941" v="4688" actId="20577"/>
          <ac:spMkLst>
            <pc:docMk/>
            <pc:sldMk cId="3846853976" sldId="284"/>
            <ac:spMk id="79" creationId="{DF8E2752-FFCC-E748-2DD6-549524B92C17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8:48:33.791" v="2663" actId="20577"/>
          <ac:spMkLst>
            <pc:docMk/>
            <pc:sldMk cId="3846853976" sldId="284"/>
            <ac:spMk id="83" creationId="{465B3FF2-AF71-A79D-8FCD-0A6C59D970B1}"/>
          </ac:spMkLst>
        </pc:spChg>
        <pc:grpChg chg="del">
          <ac:chgData name="King, Matthew (STFC,DL,AST)" userId="S::matthew.king@stfc.ac.uk::9fe8a9de-2c28-45af-910a-cbe65cdc85c3" providerId="AD" clId="Web-{2CE8B60D-ECBC-D8C9-27A3-725FBC60D908}" dt="2026-07-15T12:49:18.814" v="4458"/>
          <ac:grpSpMkLst>
            <pc:docMk/>
            <pc:sldMk cId="3846853976" sldId="284"/>
            <ac:grpSpMk id="72" creationId="{BDFC5E92-4FC7-5718-777C-31968F68212A}"/>
          </ac:grpSpMkLst>
        </pc:grpChg>
        <pc:grpChg chg="add mod">
          <ac:chgData name="King, Matthew (STFC,DL,AST)" userId="S::matthew.king@stfc.ac.uk::9fe8a9de-2c28-45af-910a-cbe65cdc85c3" providerId="AD" clId="Web-{2CE8B60D-ECBC-D8C9-27A3-725FBC60D908}" dt="2026-07-15T08:48:45.354" v="2665" actId="14100"/>
          <ac:grpSpMkLst>
            <pc:docMk/>
            <pc:sldMk cId="3846853976" sldId="284"/>
            <ac:grpSpMk id="74" creationId="{1BE2B682-713E-CDAF-C1A0-69886B24D330}"/>
          </ac:grpSpMkLst>
        </pc:grpChg>
        <pc:grpChg chg="add del mod">
          <ac:chgData name="King, Matthew (STFC,DL,AST)" userId="S::matthew.king@stfc.ac.uk::9fe8a9de-2c28-45af-910a-cbe65cdc85c3" providerId="AD" clId="Web-{2CE8B60D-ECBC-D8C9-27A3-725FBC60D908}" dt="2026-07-15T08:47:56.024" v="2615"/>
          <ac:grpSpMkLst>
            <pc:docMk/>
            <pc:sldMk cId="3846853976" sldId="284"/>
            <ac:grpSpMk id="80" creationId="{999DAECA-3451-86B2-394E-6FA38C52D24D}"/>
          </ac:grpSpMkLst>
        </pc:grpChg>
        <pc:grpChg chg="add">
          <ac:chgData name="King, Matthew (STFC,DL,AST)" userId="S::matthew.king@stfc.ac.uk::9fe8a9de-2c28-45af-910a-cbe65cdc85c3" providerId="AD" clId="Web-{2CE8B60D-ECBC-D8C9-27A3-725FBC60D908}" dt="2026-07-15T12:49:19.814" v="4459"/>
          <ac:grpSpMkLst>
            <pc:docMk/>
            <pc:sldMk cId="3846853976" sldId="284"/>
            <ac:grpSpMk id="150" creationId="{3F0ADB75-8073-8B83-9695-BCA1D93CCCE8}"/>
          </ac:grpSpMkLst>
        </pc:grpChg>
        <pc:picChg chg="add mod">
          <ac:chgData name="King, Matthew (STFC,DL,AST)" userId="S::matthew.king@stfc.ac.uk::9fe8a9de-2c28-45af-910a-cbe65cdc85c3" providerId="AD" clId="Web-{2CE8B60D-ECBC-D8C9-27A3-725FBC60D908}" dt="2026-07-15T08:43:22.265" v="2452" actId="1076"/>
          <ac:picMkLst>
            <pc:docMk/>
            <pc:sldMk cId="3846853976" sldId="284"/>
            <ac:picMk id="3" creationId="{D0C00288-6EDE-4B0B-16A0-9EAB86C3C42A}"/>
          </ac:picMkLst>
        </pc:picChg>
        <pc:picChg chg="mod">
          <ac:chgData name="King, Matthew (STFC,DL,AST)" userId="S::matthew.king@stfc.ac.uk::9fe8a9de-2c28-45af-910a-cbe65cdc85c3" providerId="AD" clId="Web-{2CE8B60D-ECBC-D8C9-27A3-725FBC60D908}" dt="2026-07-15T08:33:44.856" v="2207" actId="1076"/>
          <ac:picMkLst>
            <pc:docMk/>
            <pc:sldMk cId="3846853976" sldId="284"/>
            <ac:picMk id="76" creationId="{0ADD84C2-1041-F83C-6B4D-9C149ECF4D27}"/>
          </ac:picMkLst>
        </pc:picChg>
        <pc:picChg chg="del mod">
          <ac:chgData name="King, Matthew (STFC,DL,AST)" userId="S::matthew.king@stfc.ac.uk::9fe8a9de-2c28-45af-910a-cbe65cdc85c3" providerId="AD" clId="Web-{2CE8B60D-ECBC-D8C9-27A3-725FBC60D908}" dt="2026-07-15T08:44:19.548" v="2460"/>
          <ac:picMkLst>
            <pc:docMk/>
            <pc:sldMk cId="3846853976" sldId="284"/>
            <ac:picMk id="78" creationId="{5D53B5B9-9217-4203-2606-DBC7B3B98C2D}"/>
          </ac:picMkLst>
        </pc:picChg>
      </pc:sldChg>
      <pc:sldChg chg="addSp modSp">
        <pc:chgData name="King, Matthew (STFC,DL,AST)" userId="S::matthew.king@stfc.ac.uk::9fe8a9de-2c28-45af-910a-cbe65cdc85c3" providerId="AD" clId="Web-{2CE8B60D-ECBC-D8C9-27A3-725FBC60D908}" dt="2026-07-15T10:26:51.337" v="3647"/>
        <pc:sldMkLst>
          <pc:docMk/>
          <pc:sldMk cId="2704161844" sldId="289"/>
        </pc:sldMkLst>
        <pc:spChg chg="add mod">
          <ac:chgData name="King, Matthew (STFC,DL,AST)" userId="S::matthew.king@stfc.ac.uk::9fe8a9de-2c28-45af-910a-cbe65cdc85c3" providerId="AD" clId="Web-{2CE8B60D-ECBC-D8C9-27A3-725FBC60D908}" dt="2026-07-15T10:26:51.337" v="3647"/>
          <ac:spMkLst>
            <pc:docMk/>
            <pc:sldMk cId="2704161844" sldId="289"/>
            <ac:spMk id="2" creationId="{DB580DF5-D7A1-0BFA-FFA3-3212FE47C9BC}"/>
          </ac:spMkLst>
        </pc:spChg>
      </pc:sldChg>
      <pc:sldChg chg="modSp ord">
        <pc:chgData name="King, Matthew (STFC,DL,AST)" userId="S::matthew.king@stfc.ac.uk::9fe8a9de-2c28-45af-910a-cbe65cdc85c3" providerId="AD" clId="Web-{2CE8B60D-ECBC-D8C9-27A3-725FBC60D908}" dt="2026-07-15T10:27:09.135" v="3652" actId="20577"/>
        <pc:sldMkLst>
          <pc:docMk/>
          <pc:sldMk cId="1508926752" sldId="294"/>
        </pc:sldMkLst>
        <pc:spChg chg="mod">
          <ac:chgData name="King, Matthew (STFC,DL,AST)" userId="S::matthew.king@stfc.ac.uk::9fe8a9de-2c28-45af-910a-cbe65cdc85c3" providerId="AD" clId="Web-{2CE8B60D-ECBC-D8C9-27A3-725FBC60D908}" dt="2026-07-15T10:27:09.135" v="3652" actId="20577"/>
          <ac:spMkLst>
            <pc:docMk/>
            <pc:sldMk cId="1508926752" sldId="294"/>
            <ac:spMk id="3" creationId="{4C39EBA7-9C7B-8955-5AD1-43E7476219AA}"/>
          </ac:spMkLst>
        </pc:spChg>
      </pc:sldChg>
      <pc:sldChg chg="delSp ord">
        <pc:chgData name="King, Matthew (STFC,DL,AST)" userId="S::matthew.king@stfc.ac.uk::9fe8a9de-2c28-45af-910a-cbe65cdc85c3" providerId="AD" clId="Web-{2CE8B60D-ECBC-D8C9-27A3-725FBC60D908}" dt="2026-07-15T12:42:02.767" v="4397"/>
        <pc:sldMkLst>
          <pc:docMk/>
          <pc:sldMk cId="1749931627" sldId="4638"/>
        </pc:sldMkLst>
        <pc:spChg chg="del">
          <ac:chgData name="King, Matthew (STFC,DL,AST)" userId="S::matthew.king@stfc.ac.uk::9fe8a9de-2c28-45af-910a-cbe65cdc85c3" providerId="AD" clId="Web-{2CE8B60D-ECBC-D8C9-27A3-725FBC60D908}" dt="2026-07-15T12:42:02.767" v="4397"/>
          <ac:spMkLst>
            <pc:docMk/>
            <pc:sldMk cId="1749931627" sldId="4638"/>
            <ac:spMk id="25" creationId="{8F4D4B6A-0F2F-F833-510E-3FCD5DA3F720}"/>
          </ac:spMkLst>
        </pc:spChg>
      </pc:sldChg>
      <pc:sldChg chg="addSp delSp modSp new">
        <pc:chgData name="King, Matthew (STFC,DL,AST)" userId="S::matthew.king@stfc.ac.uk::9fe8a9de-2c28-45af-910a-cbe65cdc85c3" providerId="AD" clId="Web-{2CE8B60D-ECBC-D8C9-27A3-725FBC60D908}" dt="2026-07-15T10:28:39.310" v="3659" actId="1076"/>
        <pc:sldMkLst>
          <pc:docMk/>
          <pc:sldMk cId="3984482690" sldId="4639"/>
        </pc:sldMkLst>
        <pc:spChg chg="del">
          <ac:chgData name="King, Matthew (STFC,DL,AST)" userId="S::matthew.king@stfc.ac.uk::9fe8a9de-2c28-45af-910a-cbe65cdc85c3" providerId="AD" clId="Web-{2CE8B60D-ECBC-D8C9-27A3-725FBC60D908}" dt="2026-07-15T09:07:16.780" v="2728"/>
          <ac:spMkLst>
            <pc:docMk/>
            <pc:sldMk cId="3984482690" sldId="4639"/>
            <ac:spMk id="2" creationId="{29495BC4-DF46-0DDE-E8FB-8527AA53BEAB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09:07:18.202" v="2729"/>
          <ac:spMkLst>
            <pc:docMk/>
            <pc:sldMk cId="3984482690" sldId="4639"/>
            <ac:spMk id="3" creationId="{86C2D431-0CD8-0C87-387B-1638A5423CB9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09:07:19.593" v="2730"/>
          <ac:spMkLst>
            <pc:docMk/>
            <pc:sldMk cId="3984482690" sldId="4639"/>
            <ac:spMk id="4" creationId="{E81E9005-A5D9-1999-2585-F6A58E8336D9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07:12.921" v="2727"/>
          <ac:spMkLst>
            <pc:docMk/>
            <pc:sldMk cId="3984482690" sldId="4639"/>
            <ac:spMk id="5" creationId="{DC1F45C6-5ADF-1D55-EF43-7F3A8C00B3D4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07:12.921" v="2727"/>
          <ac:spMkLst>
            <pc:docMk/>
            <pc:sldMk cId="3984482690" sldId="4639"/>
            <ac:spMk id="7" creationId="{E51D7B44-789F-4991-98BB-2674C57B01A0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07:12.921" v="2727"/>
          <ac:spMkLst>
            <pc:docMk/>
            <pc:sldMk cId="3984482690" sldId="4639"/>
            <ac:spMk id="8" creationId="{1E60CC96-319E-4A32-3010-ACC9540FA16B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07:12.921" v="2727"/>
          <ac:spMkLst>
            <pc:docMk/>
            <pc:sldMk cId="3984482690" sldId="4639"/>
            <ac:spMk id="9" creationId="{5028E2DD-C5D3-F27C-C84B-AC41C28F82C6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9:07:44.828" v="2762" actId="20577"/>
          <ac:spMkLst>
            <pc:docMk/>
            <pc:sldMk cId="3984482690" sldId="4639"/>
            <ac:spMk id="12" creationId="{6BE6C663-879C-9E68-F5C8-40374627285F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0:28:39.310" v="3659" actId="1076"/>
          <ac:spMkLst>
            <pc:docMk/>
            <pc:sldMk cId="3984482690" sldId="4639"/>
            <ac:spMk id="14" creationId="{A5242F38-AAA8-3AB4-A1E4-D9DC2D4AC2EA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09:17:44.802" v="2959" actId="20577"/>
          <ac:spMkLst>
            <pc:docMk/>
            <pc:sldMk cId="3984482690" sldId="4639"/>
            <ac:spMk id="15" creationId="{2C68731F-4ABE-B652-00E4-A2DDB2E00BDB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07:30.062" v="2732"/>
          <ac:spMkLst>
            <pc:docMk/>
            <pc:sldMk cId="3984482690" sldId="4639"/>
            <ac:spMk id="16" creationId="{FA935A12-A9FF-66A8-95E7-7921715C69F6}"/>
          </ac:spMkLst>
        </pc:spChg>
        <pc:spChg chg="add del mod">
          <ac:chgData name="King, Matthew (STFC,DL,AST)" userId="S::matthew.king@stfc.ac.uk::9fe8a9de-2c28-45af-910a-cbe65cdc85c3" providerId="AD" clId="Web-{2CE8B60D-ECBC-D8C9-27A3-725FBC60D908}" dt="2026-07-15T09:13:16.698" v="2834"/>
          <ac:spMkLst>
            <pc:docMk/>
            <pc:sldMk cId="3984482690" sldId="4639"/>
            <ac:spMk id="19" creationId="{3EAC7FB8-EB60-AF69-D4A8-DB692A5CD790}"/>
          </ac:spMkLst>
        </pc:spChg>
        <pc:spChg chg="add del">
          <ac:chgData name="King, Matthew (STFC,DL,AST)" userId="S::matthew.king@stfc.ac.uk::9fe8a9de-2c28-45af-910a-cbe65cdc85c3" providerId="AD" clId="Web-{2CE8B60D-ECBC-D8C9-27A3-725FBC60D908}" dt="2026-07-15T09:09:14.706" v="2791"/>
          <ac:spMkLst>
            <pc:docMk/>
            <pc:sldMk cId="3984482690" sldId="4639"/>
            <ac:spMk id="20" creationId="{B19BAC7E-5305-759F-F8F0-205FFE911726}"/>
          </ac:spMkLst>
        </pc:spChg>
        <pc:picChg chg="add del">
          <ac:chgData name="King, Matthew (STFC,DL,AST)" userId="S::matthew.king@stfc.ac.uk::9fe8a9de-2c28-45af-910a-cbe65cdc85c3" providerId="AD" clId="Web-{2CE8B60D-ECBC-D8C9-27A3-725FBC60D908}" dt="2026-07-15T09:07:12.921" v="2727"/>
          <ac:picMkLst>
            <pc:docMk/>
            <pc:sldMk cId="3984482690" sldId="4639"/>
            <ac:picMk id="6" creationId="{C4407A55-2BE9-50DC-B41F-BF51DCB74A9D}"/>
          </ac:picMkLst>
        </pc:picChg>
        <pc:picChg chg="add del">
          <ac:chgData name="King, Matthew (STFC,DL,AST)" userId="S::matthew.king@stfc.ac.uk::9fe8a9de-2c28-45af-910a-cbe65cdc85c3" providerId="AD" clId="Web-{2CE8B60D-ECBC-D8C9-27A3-725FBC60D908}" dt="2026-07-15T09:07:12.921" v="2727"/>
          <ac:picMkLst>
            <pc:docMk/>
            <pc:sldMk cId="3984482690" sldId="4639"/>
            <ac:picMk id="10" creationId="{73F0BC9E-04BD-C5E1-DB13-64C13A6B69DB}"/>
          </ac:picMkLst>
        </pc:picChg>
        <pc:picChg chg="add del">
          <ac:chgData name="King, Matthew (STFC,DL,AST)" userId="S::matthew.king@stfc.ac.uk::9fe8a9de-2c28-45af-910a-cbe65cdc85c3" providerId="AD" clId="Web-{2CE8B60D-ECBC-D8C9-27A3-725FBC60D908}" dt="2026-07-15T09:07:12.921" v="2727"/>
          <ac:picMkLst>
            <pc:docMk/>
            <pc:sldMk cId="3984482690" sldId="4639"/>
            <ac:picMk id="11" creationId="{8C68B1EB-EF39-6A4F-472E-FBA30613109A}"/>
          </ac:picMkLst>
        </pc:picChg>
        <pc:picChg chg="add mod">
          <ac:chgData name="King, Matthew (STFC,DL,AST)" userId="S::matthew.king@stfc.ac.uk::9fe8a9de-2c28-45af-910a-cbe65cdc85c3" providerId="AD" clId="Web-{2CE8B60D-ECBC-D8C9-27A3-725FBC60D908}" dt="2026-07-15T09:17:58.412" v="2963" actId="1076"/>
          <ac:picMkLst>
            <pc:docMk/>
            <pc:sldMk cId="3984482690" sldId="4639"/>
            <ac:picMk id="13" creationId="{E10C98FB-EEB9-8E43-653F-D48667FC5CA3}"/>
          </ac:picMkLst>
        </pc:picChg>
        <pc:picChg chg="add mod">
          <ac:chgData name="King, Matthew (STFC,DL,AST)" userId="S::matthew.king@stfc.ac.uk::9fe8a9de-2c28-45af-910a-cbe65cdc85c3" providerId="AD" clId="Web-{2CE8B60D-ECBC-D8C9-27A3-725FBC60D908}" dt="2026-07-15T09:15:54.221" v="2856" actId="1076"/>
          <ac:picMkLst>
            <pc:docMk/>
            <pc:sldMk cId="3984482690" sldId="4639"/>
            <ac:picMk id="17" creationId="{A90F34AC-F13F-7464-AE11-CE8D44844497}"/>
          </ac:picMkLst>
        </pc:picChg>
        <pc:picChg chg="add mod">
          <ac:chgData name="King, Matthew (STFC,DL,AST)" userId="S::matthew.king@stfc.ac.uk::9fe8a9de-2c28-45af-910a-cbe65cdc85c3" providerId="AD" clId="Web-{2CE8B60D-ECBC-D8C9-27A3-725FBC60D908}" dt="2026-07-15T09:15:57.736" v="2857" actId="1076"/>
          <ac:picMkLst>
            <pc:docMk/>
            <pc:sldMk cId="3984482690" sldId="4639"/>
            <ac:picMk id="18" creationId="{5A1BB33C-FCE8-4055-306D-D57C30365ECF}"/>
          </ac:picMkLst>
        </pc:picChg>
      </pc:sldChg>
      <pc:sldChg chg="addSp delSp modSp new ord">
        <pc:chgData name="King, Matthew (STFC,DL,AST)" userId="S::matthew.king@stfc.ac.uk::9fe8a9de-2c28-45af-910a-cbe65cdc85c3" providerId="AD" clId="Web-{2CE8B60D-ECBC-D8C9-27A3-725FBC60D908}" dt="2026-07-15T12:05:03.699" v="3904"/>
        <pc:sldMkLst>
          <pc:docMk/>
          <pc:sldMk cId="2046483893" sldId="4640"/>
        </pc:sldMkLst>
        <pc:spChg chg="mod">
          <ac:chgData name="King, Matthew (STFC,DL,AST)" userId="S::matthew.king@stfc.ac.uk::9fe8a9de-2c28-45af-910a-cbe65cdc85c3" providerId="AD" clId="Web-{2CE8B60D-ECBC-D8C9-27A3-725FBC60D908}" dt="2026-07-15T11:34:01.454" v="3667" actId="20577"/>
          <ac:spMkLst>
            <pc:docMk/>
            <pc:sldMk cId="2046483893" sldId="4640"/>
            <ac:spMk id="2" creationId="{9C5F95DE-F590-C414-5258-E6E2460C6A3F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11:34:07.689" v="3668"/>
          <ac:spMkLst>
            <pc:docMk/>
            <pc:sldMk cId="2046483893" sldId="4640"/>
            <ac:spMk id="3" creationId="{78620A14-8E8A-74A9-7897-F6B80A5BBCC6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11:34:11.189" v="3669"/>
          <ac:spMkLst>
            <pc:docMk/>
            <pc:sldMk cId="2046483893" sldId="4640"/>
            <ac:spMk id="4" creationId="{712D83CF-BF7B-86B7-6E1C-54EDB21C57B1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51.540" v="3806" actId="14100"/>
          <ac:spMkLst>
            <pc:docMk/>
            <pc:sldMk cId="2046483893" sldId="4640"/>
            <ac:spMk id="8" creationId="{7A1B7B1C-8CB5-C33A-C3D4-F51664A81453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35.540" v="3803"/>
          <ac:spMkLst>
            <pc:docMk/>
            <pc:sldMk cId="2046483893" sldId="4640"/>
            <ac:spMk id="9" creationId="{308CF6AA-FE5E-5FEE-EEA7-9B3184942C35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35.571" v="3804"/>
          <ac:spMkLst>
            <pc:docMk/>
            <pc:sldMk cId="2046483893" sldId="4640"/>
            <ac:spMk id="10" creationId="{4DFE8DED-9094-2690-D331-A137B9F7CEB9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27.727" v="3799"/>
          <ac:spMkLst>
            <pc:docMk/>
            <pc:sldMk cId="2046483893" sldId="4640"/>
            <ac:spMk id="11" creationId="{7915E5E3-4C35-3407-4B08-943325BECC09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27.727" v="3800"/>
          <ac:spMkLst>
            <pc:docMk/>
            <pc:sldMk cId="2046483893" sldId="4640"/>
            <ac:spMk id="12" creationId="{A2B10219-FA57-F0D6-E53B-D46512915A68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2:01:28.362" v="3825" actId="20577"/>
          <ac:spMkLst>
            <pc:docMk/>
            <pc:sldMk cId="2046483893" sldId="4640"/>
            <ac:spMk id="13" creationId="{BC3626D2-BD91-8431-8CCF-D9F1E48A6774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08.508" v="3798"/>
          <ac:spMkLst>
            <pc:docMk/>
            <pc:sldMk cId="2046483893" sldId="4640"/>
            <ac:spMk id="14" creationId="{A154FDA0-19CE-1F91-1379-2E675ECDAF08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08.508" v="3797"/>
          <ac:spMkLst>
            <pc:docMk/>
            <pc:sldMk cId="2046483893" sldId="4640"/>
            <ac:spMk id="15" creationId="{C8C1321A-7526-C2EC-8788-004764FDA488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1:39:08.508" v="3796"/>
          <ac:spMkLst>
            <pc:docMk/>
            <pc:sldMk cId="2046483893" sldId="4640"/>
            <ac:spMk id="16" creationId="{B82E66FF-8A61-C370-E7DE-1C03A4FE1C2E}"/>
          </ac:spMkLst>
        </pc:spChg>
        <pc:grpChg chg="add mod">
          <ac:chgData name="King, Matthew (STFC,DL,AST)" userId="S::matthew.king@stfc.ac.uk::9fe8a9de-2c28-45af-910a-cbe65cdc85c3" providerId="AD" clId="Web-{2CE8B60D-ECBC-D8C9-27A3-725FBC60D908}" dt="2026-07-15T11:38:54.695" v="3787" actId="1076"/>
          <ac:grpSpMkLst>
            <pc:docMk/>
            <pc:sldMk cId="2046483893" sldId="4640"/>
            <ac:grpSpMk id="5" creationId="{76068695-D115-EC62-B05E-821BD085E414}"/>
          </ac:grpSpMkLst>
        </pc:grpChg>
        <pc:grpChg chg="mod">
          <ac:chgData name="King, Matthew (STFC,DL,AST)" userId="S::matthew.king@stfc.ac.uk::9fe8a9de-2c28-45af-910a-cbe65cdc85c3" providerId="AD" clId="Web-{2CE8B60D-ECBC-D8C9-27A3-725FBC60D908}" dt="2026-07-15T11:38:54.726" v="3788" actId="1076"/>
          <ac:grpSpMkLst>
            <pc:docMk/>
            <pc:sldMk cId="2046483893" sldId="4640"/>
            <ac:grpSpMk id="6" creationId="{C6133D0C-B72F-8E47-725D-8350809DD973}"/>
          </ac:grpSpMkLst>
        </pc:grpChg>
        <pc:grpChg chg="mod">
          <ac:chgData name="King, Matthew (STFC,DL,AST)" userId="S::matthew.king@stfc.ac.uk::9fe8a9de-2c28-45af-910a-cbe65cdc85c3" providerId="AD" clId="Web-{2CE8B60D-ECBC-D8C9-27A3-725FBC60D908}" dt="2026-07-15T11:39:42.102" v="3805" actId="14100"/>
          <ac:grpSpMkLst>
            <pc:docMk/>
            <pc:sldMk cId="2046483893" sldId="4640"/>
            <ac:grpSpMk id="7" creationId="{A4DF67BC-2E09-0FC0-A397-30974B4D6698}"/>
          </ac:grpSpMkLst>
        </pc:grpChg>
      </pc:sldChg>
      <pc:sldChg chg="addSp delSp modSp new">
        <pc:chgData name="King, Matthew (STFC,DL,AST)" userId="S::matthew.king@stfc.ac.uk::9fe8a9de-2c28-45af-910a-cbe65cdc85c3" providerId="AD" clId="Web-{2CE8B60D-ECBC-D8C9-27A3-725FBC60D908}" dt="2026-07-15T12:58:29.960" v="4694" actId="20577"/>
        <pc:sldMkLst>
          <pc:docMk/>
          <pc:sldMk cId="3762138056" sldId="4641"/>
        </pc:sldMkLst>
        <pc:spChg chg="mod">
          <ac:chgData name="King, Matthew (STFC,DL,AST)" userId="S::matthew.king@stfc.ac.uk::9fe8a9de-2c28-45af-910a-cbe65cdc85c3" providerId="AD" clId="Web-{2CE8B60D-ECBC-D8C9-27A3-725FBC60D908}" dt="2026-07-15T12:01:00.205" v="3818" actId="20577"/>
          <ac:spMkLst>
            <pc:docMk/>
            <pc:sldMk cId="3762138056" sldId="4641"/>
            <ac:spMk id="2" creationId="{C3D248A6-C0A9-1ABB-A6E0-ABF06424ABA6}"/>
          </ac:spMkLst>
        </pc:spChg>
        <pc:spChg chg="mod">
          <ac:chgData name="King, Matthew (STFC,DL,AST)" userId="S::matthew.king@stfc.ac.uk::9fe8a9de-2c28-45af-910a-cbe65cdc85c3" providerId="AD" clId="Web-{2CE8B60D-ECBC-D8C9-27A3-725FBC60D908}" dt="2026-07-15T12:58:29.960" v="4694" actId="20577"/>
          <ac:spMkLst>
            <pc:docMk/>
            <pc:sldMk cId="3762138056" sldId="4641"/>
            <ac:spMk id="3" creationId="{CB829C8B-8178-7D31-BAC0-EDDB2D679278}"/>
          </ac:spMkLst>
        </pc:spChg>
        <pc:spChg chg="del">
          <ac:chgData name="King, Matthew (STFC,DL,AST)" userId="S::matthew.king@stfc.ac.uk::9fe8a9de-2c28-45af-910a-cbe65cdc85c3" providerId="AD" clId="Web-{2CE8B60D-ECBC-D8C9-27A3-725FBC60D908}" dt="2026-07-15T12:02:13.364" v="3826"/>
          <ac:spMkLst>
            <pc:docMk/>
            <pc:sldMk cId="3762138056" sldId="4641"/>
            <ac:spMk id="4" creationId="{2295175F-AF7D-B204-62A5-011E18052E15}"/>
          </ac:spMkLst>
        </pc:spChg>
        <pc:spChg chg="add mod">
          <ac:chgData name="King, Matthew (STFC,DL,AST)" userId="S::matthew.king@stfc.ac.uk::9fe8a9de-2c28-45af-910a-cbe65cdc85c3" providerId="AD" clId="Web-{2CE8B60D-ECBC-D8C9-27A3-725FBC60D908}" dt="2026-07-15T12:54:56.046" v="4585" actId="20577"/>
          <ac:spMkLst>
            <pc:docMk/>
            <pc:sldMk cId="3762138056" sldId="4641"/>
            <ac:spMk id="6" creationId="{C7A4F720-DD46-F117-95E9-B75FDA46A5E8}"/>
          </ac:spMkLst>
        </pc:spChg>
        <pc:cxnChg chg="add mod">
          <ac:chgData name="King, Matthew (STFC,DL,AST)" userId="S::matthew.king@stfc.ac.uk::9fe8a9de-2c28-45af-910a-cbe65cdc85c3" providerId="AD" clId="Web-{2CE8B60D-ECBC-D8C9-27A3-725FBC60D908}" dt="2026-07-15T12:27:01.654" v="4393"/>
          <ac:cxnSpMkLst>
            <pc:docMk/>
            <pc:sldMk cId="3762138056" sldId="4641"/>
            <ac:cxnSpMk id="7" creationId="{69409556-6C0D-E430-693F-FC9F2C5CCEC7}"/>
          </ac:cxnSpMkLst>
        </pc:cxnChg>
      </pc:sldChg>
      <pc:sldMasterChg chg="mod modSldLayout">
        <pc:chgData name="King, Matthew (STFC,DL,AST)" userId="S::matthew.king@stfc.ac.uk::9fe8a9de-2c28-45af-910a-cbe65cdc85c3" providerId="AD" clId="Web-{2CE8B60D-ECBC-D8C9-27A3-725FBC60D908}" dt="2026-07-15T10:26:51.337" v="3647"/>
        <pc:sldMasterMkLst>
          <pc:docMk/>
          <pc:sldMasterMk cId="3490787121" sldId="2147483664"/>
        </pc:sldMasterMkLst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3490787121" sldId="2147483664"/>
            <pc:sldLayoutMk cId="2741647955" sldId="2147483665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3490787121" sldId="2147483664"/>
            <pc:sldLayoutMk cId="1147400785" sldId="2147483666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3490787121" sldId="2147483664"/>
            <pc:sldLayoutMk cId="1803058580" sldId="2147483667"/>
          </pc:sldLayoutMkLst>
        </pc:sldLayoutChg>
      </pc:sldMasterChg>
      <pc:sldMasterChg chg="mod modSldLayout">
        <pc:chgData name="King, Matthew (STFC,DL,AST)" userId="S::matthew.king@stfc.ac.uk::9fe8a9de-2c28-45af-910a-cbe65cdc85c3" providerId="AD" clId="Web-{2CE8B60D-ECBC-D8C9-27A3-725FBC60D908}" dt="2026-07-15T10:26:51.337" v="3647"/>
        <pc:sldMasterMkLst>
          <pc:docMk/>
          <pc:sldMasterMk cId="4154536267" sldId="2147483668"/>
        </pc:sldMasterMkLst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1798884517" sldId="2147483669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4199681048" sldId="2147483670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3316872127" sldId="2147483671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830474167" sldId="2147483672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295988653" sldId="2147483673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3556756053" sldId="2147483674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2865421928" sldId="2147483675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3577006197" sldId="2147483676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162648595" sldId="2147483677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7208891" sldId="2147483678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447029630" sldId="2147483679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2762892385" sldId="2147483680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1438109600" sldId="2147483681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3636225639" sldId="2147483682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540636118" sldId="2147483683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4154536267" sldId="2147483668"/>
            <pc:sldLayoutMk cId="2630687710" sldId="2147483684"/>
          </pc:sldLayoutMkLst>
        </pc:sldLayoutChg>
      </pc:sldMasterChg>
      <pc:sldMasterChg chg="mod modSldLayout">
        <pc:chgData name="King, Matthew (STFC,DL,AST)" userId="S::matthew.king@stfc.ac.uk::9fe8a9de-2c28-45af-910a-cbe65cdc85c3" providerId="AD" clId="Web-{2CE8B60D-ECBC-D8C9-27A3-725FBC60D908}" dt="2026-07-15T10:26:51.337" v="3647"/>
        <pc:sldMasterMkLst>
          <pc:docMk/>
          <pc:sldMasterMk cId="548178535" sldId="2147483685"/>
        </pc:sldMasterMkLst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48178535" sldId="2147483685"/>
            <pc:sldLayoutMk cId="236742603" sldId="2147483686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48178535" sldId="2147483685"/>
            <pc:sldLayoutMk cId="3724952453" sldId="2147483687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48178535" sldId="2147483685"/>
            <pc:sldLayoutMk cId="2659024532" sldId="2147483688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48178535" sldId="2147483685"/>
            <pc:sldLayoutMk cId="1136757848" sldId="2147483689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48178535" sldId="2147483685"/>
            <pc:sldLayoutMk cId="3605220485" sldId="2147483690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48178535" sldId="2147483685"/>
            <pc:sldLayoutMk cId="1662472539" sldId="2147483691"/>
          </pc:sldLayoutMkLst>
        </pc:sldLayoutChg>
      </pc:sldMasterChg>
      <pc:sldMasterChg chg="mod modSldLayout">
        <pc:chgData name="King, Matthew (STFC,DL,AST)" userId="S::matthew.king@stfc.ac.uk::9fe8a9de-2c28-45af-910a-cbe65cdc85c3" providerId="AD" clId="Web-{2CE8B60D-ECBC-D8C9-27A3-725FBC60D908}" dt="2026-07-15T10:26:51.337" v="3647"/>
        <pc:sldMasterMkLst>
          <pc:docMk/>
          <pc:sldMasterMk cId="513394652" sldId="2147483692"/>
        </pc:sldMasterMkLst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13394652" sldId="2147483692"/>
            <pc:sldLayoutMk cId="2004490695" sldId="2147483693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13394652" sldId="2147483692"/>
            <pc:sldLayoutMk cId="858147331" sldId="2147483694"/>
          </pc:sldLayoutMkLst>
        </pc:sldLayoutChg>
        <pc:sldLayoutChg chg="mod">
          <pc:chgData name="King, Matthew (STFC,DL,AST)" userId="S::matthew.king@stfc.ac.uk::9fe8a9de-2c28-45af-910a-cbe65cdc85c3" providerId="AD" clId="Web-{2CE8B60D-ECBC-D8C9-27A3-725FBC60D908}" dt="2026-07-15T10:26:51.337" v="3647"/>
          <pc:sldLayoutMkLst>
            <pc:docMk/>
            <pc:sldMasterMk cId="513394652" sldId="2147483692"/>
            <pc:sldLayoutMk cId="2120543388" sldId="2147483695"/>
          </pc:sldLayoutMkLst>
        </pc:sldLayoutChg>
      </pc:sldMasterChg>
    </pc:docChg>
  </pc:docChgLst>
  <pc:docChgLst>
    <pc:chgData name="Dunning, David (STFC,DL,AST)" userId="S::david.dunning@stfc.ac.uk::0f52c177-860d-4a92-8803-4bc5183e88c5" providerId="AD" clId="Web-{A5E7A367-23DF-CA34-4C35-B9958323FA09}"/>
    <pc:docChg chg="modSld">
      <pc:chgData name="Dunning, David (STFC,DL,AST)" userId="S::david.dunning@stfc.ac.uk::0f52c177-860d-4a92-8803-4bc5183e88c5" providerId="AD" clId="Web-{A5E7A367-23DF-CA34-4C35-B9958323FA09}" dt="2026-07-16T10:11:00.853" v="330" actId="20577"/>
      <pc:docMkLst>
        <pc:docMk/>
      </pc:docMkLst>
      <pc:sldChg chg="addSp delSp modSp">
        <pc:chgData name="Dunning, David (STFC,DL,AST)" userId="S::david.dunning@stfc.ac.uk::0f52c177-860d-4a92-8803-4bc5183e88c5" providerId="AD" clId="Web-{A5E7A367-23DF-CA34-4C35-B9958323FA09}" dt="2026-07-16T09:49:43.863" v="95"/>
        <pc:sldMkLst>
          <pc:docMk/>
          <pc:sldMk cId="934839051" sldId="275"/>
        </pc:sldMkLst>
        <pc:spChg chg="add mod">
          <ac:chgData name="Dunning, David (STFC,DL,AST)" userId="S::david.dunning@stfc.ac.uk::0f52c177-860d-4a92-8803-4bc5183e88c5" providerId="AD" clId="Web-{A5E7A367-23DF-CA34-4C35-B9958323FA09}" dt="2026-07-16T09:47:22.969" v="38" actId="1076"/>
          <ac:spMkLst>
            <pc:docMk/>
            <pc:sldMk cId="934839051" sldId="275"/>
            <ac:spMk id="5" creationId="{14B12E52-6AF0-866B-E104-8C58E4F7D2A3}"/>
          </ac:spMkLst>
        </pc:spChg>
        <pc:spChg chg="add del mod">
          <ac:chgData name="Dunning, David (STFC,DL,AST)" userId="S::david.dunning@stfc.ac.uk::0f52c177-860d-4a92-8803-4bc5183e88c5" providerId="AD" clId="Web-{A5E7A367-23DF-CA34-4C35-B9958323FA09}" dt="2026-07-16T09:49:43.863" v="95"/>
          <ac:spMkLst>
            <pc:docMk/>
            <pc:sldMk cId="934839051" sldId="275"/>
            <ac:spMk id="7" creationId="{CAC20224-D891-0D40-E861-3E3FFEF8D53B}"/>
          </ac:spMkLst>
        </pc:spChg>
      </pc:sldChg>
      <pc:sldChg chg="addSp delSp modSp">
        <pc:chgData name="Dunning, David (STFC,DL,AST)" userId="S::david.dunning@stfc.ac.uk::0f52c177-860d-4a92-8803-4bc5183e88c5" providerId="AD" clId="Web-{A5E7A367-23DF-CA34-4C35-B9958323FA09}" dt="2026-07-16T09:27:08.560" v="2"/>
        <pc:sldMkLst>
          <pc:docMk/>
          <pc:sldMk cId="150400383" sldId="280"/>
        </pc:sldMkLst>
        <pc:picChg chg="add del mod">
          <ac:chgData name="Dunning, David (STFC,DL,AST)" userId="S::david.dunning@stfc.ac.uk::0f52c177-860d-4a92-8803-4bc5183e88c5" providerId="AD" clId="Web-{A5E7A367-23DF-CA34-4C35-B9958323FA09}" dt="2026-07-16T09:27:08.560" v="2"/>
          <ac:picMkLst>
            <pc:docMk/>
            <pc:sldMk cId="150400383" sldId="280"/>
            <ac:picMk id="80" creationId="{458E593E-3221-3D98-42AD-D4A701E58CC8}"/>
          </ac:picMkLst>
        </pc:picChg>
      </pc:sldChg>
      <pc:sldChg chg="addSp modSp">
        <pc:chgData name="Dunning, David (STFC,DL,AST)" userId="S::david.dunning@stfc.ac.uk::0f52c177-860d-4a92-8803-4bc5183e88c5" providerId="AD" clId="Web-{A5E7A367-23DF-CA34-4C35-B9958323FA09}" dt="2026-07-16T09:56:14.764" v="99" actId="1076"/>
        <pc:sldMkLst>
          <pc:docMk/>
          <pc:sldMk cId="2460244046" sldId="281"/>
        </pc:sldMkLst>
        <pc:spChg chg="add mod">
          <ac:chgData name="Dunning, David (STFC,DL,AST)" userId="S::david.dunning@stfc.ac.uk::0f52c177-860d-4a92-8803-4bc5183e88c5" providerId="AD" clId="Web-{A5E7A367-23DF-CA34-4C35-B9958323FA09}" dt="2026-07-16T09:27:59.467" v="27" actId="1076"/>
          <ac:spMkLst>
            <pc:docMk/>
            <pc:sldMk cId="2460244046" sldId="281"/>
            <ac:spMk id="5" creationId="{BBBA607B-28F8-FB7F-267D-C87D09288FF6}"/>
          </ac:spMkLst>
        </pc:spChg>
        <pc:picChg chg="add mod">
          <ac:chgData name="Dunning, David (STFC,DL,AST)" userId="S::david.dunning@stfc.ac.uk::0f52c177-860d-4a92-8803-4bc5183e88c5" providerId="AD" clId="Web-{A5E7A367-23DF-CA34-4C35-B9958323FA09}" dt="2026-07-16T09:56:14.764" v="99" actId="1076"/>
          <ac:picMkLst>
            <pc:docMk/>
            <pc:sldMk cId="2460244046" sldId="281"/>
            <ac:picMk id="4" creationId="{9FC20354-953A-D8EB-7BE8-6618CFE617CB}"/>
          </ac:picMkLst>
        </pc:picChg>
      </pc:sldChg>
      <pc:sldChg chg="modSp">
        <pc:chgData name="Dunning, David (STFC,DL,AST)" userId="S::david.dunning@stfc.ac.uk::0f52c177-860d-4a92-8803-4bc5183e88c5" providerId="AD" clId="Web-{A5E7A367-23DF-CA34-4C35-B9958323FA09}" dt="2026-07-16T10:11:00.853" v="330" actId="20577"/>
        <pc:sldMkLst>
          <pc:docMk/>
          <pc:sldMk cId="2503051280" sldId="4645"/>
        </pc:sldMkLst>
        <pc:spChg chg="mod">
          <ac:chgData name="Dunning, David (STFC,DL,AST)" userId="S::david.dunning@stfc.ac.uk::0f52c177-860d-4a92-8803-4bc5183e88c5" providerId="AD" clId="Web-{A5E7A367-23DF-CA34-4C35-B9958323FA09}" dt="2026-07-16T10:11:00.853" v="330" actId="20577"/>
          <ac:spMkLst>
            <pc:docMk/>
            <pc:sldMk cId="2503051280" sldId="4645"/>
            <ac:spMk id="3" creationId="{B2D2D030-E029-CEFB-2B43-12D2994F8358}"/>
          </ac:spMkLst>
        </pc:spChg>
      </pc:sldChg>
    </pc:docChg>
  </pc:docChgLst>
  <pc:docChgLst>
    <pc:chgData name="Dunning, David (STFC,DL,AST)" userId="S::david.dunning@stfc.ac.uk::0f52c177-860d-4a92-8803-4bc5183e88c5" providerId="AD" clId="Web-{53462585-7CFC-E1D8-A883-36FD01B53176}"/>
    <pc:docChg chg="modSld">
      <pc:chgData name="Dunning, David (STFC,DL,AST)" userId="S::david.dunning@stfc.ac.uk::0f52c177-860d-4a92-8803-4bc5183e88c5" providerId="AD" clId="Web-{53462585-7CFC-E1D8-A883-36FD01B53176}" dt="2026-07-16T12:23:05.415" v="13" actId="14100"/>
      <pc:docMkLst>
        <pc:docMk/>
      </pc:docMkLst>
      <pc:sldChg chg="modSp">
        <pc:chgData name="Dunning, David (STFC,DL,AST)" userId="S::david.dunning@stfc.ac.uk::0f52c177-860d-4a92-8803-4bc5183e88c5" providerId="AD" clId="Web-{53462585-7CFC-E1D8-A883-36FD01B53176}" dt="2026-07-16T12:23:05.415" v="13" actId="14100"/>
        <pc:sldMkLst>
          <pc:docMk/>
          <pc:sldMk cId="3762138056" sldId="4641"/>
        </pc:sldMkLst>
        <pc:spChg chg="mod">
          <ac:chgData name="Dunning, David (STFC,DL,AST)" userId="S::david.dunning@stfc.ac.uk::0f52c177-860d-4a92-8803-4bc5183e88c5" providerId="AD" clId="Web-{53462585-7CFC-E1D8-A883-36FD01B53176}" dt="2026-07-16T12:23:01.634" v="12" actId="14100"/>
          <ac:spMkLst>
            <pc:docMk/>
            <pc:sldMk cId="3762138056" sldId="4641"/>
            <ac:spMk id="3" creationId="{CB829C8B-8178-7D31-BAC0-EDDB2D679278}"/>
          </ac:spMkLst>
        </pc:spChg>
        <pc:spChg chg="mod">
          <ac:chgData name="Dunning, David (STFC,DL,AST)" userId="S::david.dunning@stfc.ac.uk::0f52c177-860d-4a92-8803-4bc5183e88c5" providerId="AD" clId="Web-{53462585-7CFC-E1D8-A883-36FD01B53176}" dt="2026-07-16T12:23:05.415" v="13" actId="14100"/>
          <ac:spMkLst>
            <pc:docMk/>
            <pc:sldMk cId="3762138056" sldId="4641"/>
            <ac:spMk id="6" creationId="{C7A4F720-DD46-F117-95E9-B75FDA46A5E8}"/>
          </ac:spMkLst>
        </pc:spChg>
      </pc:sldChg>
      <pc:sldChg chg="modSp">
        <pc:chgData name="Dunning, David (STFC,DL,AST)" userId="S::david.dunning@stfc.ac.uk::0f52c177-860d-4a92-8803-4bc5183e88c5" providerId="AD" clId="Web-{53462585-7CFC-E1D8-A883-36FD01B53176}" dt="2026-07-16T12:09:38.878" v="0" actId="20577"/>
        <pc:sldMkLst>
          <pc:docMk/>
          <pc:sldMk cId="999563872" sldId="4644"/>
        </pc:sldMkLst>
        <pc:spChg chg="mod">
          <ac:chgData name="Dunning, David (STFC,DL,AST)" userId="S::david.dunning@stfc.ac.uk::0f52c177-860d-4a92-8803-4bc5183e88c5" providerId="AD" clId="Web-{53462585-7CFC-E1D8-A883-36FD01B53176}" dt="2026-07-16T12:09:38.878" v="0" actId="20577"/>
          <ac:spMkLst>
            <pc:docMk/>
            <pc:sldMk cId="999563872" sldId="4644"/>
            <ac:spMk id="24" creationId="{B2D2D030-E029-CEFB-2B43-12D2994F8358}"/>
          </ac:spMkLst>
        </pc:spChg>
      </pc:sldChg>
      <pc:sldChg chg="addSp delSp modSp">
        <pc:chgData name="Dunning, David (STFC,DL,AST)" userId="S::david.dunning@stfc.ac.uk::0f52c177-860d-4a92-8803-4bc5183e88c5" providerId="AD" clId="Web-{53462585-7CFC-E1D8-A883-36FD01B53176}" dt="2026-07-16T12:13:11.665" v="5"/>
        <pc:sldMkLst>
          <pc:docMk/>
          <pc:sldMk cId="2503051280" sldId="4645"/>
        </pc:sldMkLst>
        <pc:spChg chg="add del">
          <ac:chgData name="Dunning, David (STFC,DL,AST)" userId="S::david.dunning@stfc.ac.uk::0f52c177-860d-4a92-8803-4bc5183e88c5" providerId="AD" clId="Web-{53462585-7CFC-E1D8-A883-36FD01B53176}" dt="2026-07-16T12:13:11.665" v="5"/>
          <ac:spMkLst>
            <pc:docMk/>
            <pc:sldMk cId="2503051280" sldId="4645"/>
            <ac:spMk id="5" creationId="{00000000-0000-0000-0000-000000000000}"/>
          </ac:spMkLst>
        </pc:spChg>
        <pc:spChg chg="add mod">
          <ac:chgData name="Dunning, David (STFC,DL,AST)" userId="S::david.dunning@stfc.ac.uk::0f52c177-860d-4a92-8803-4bc5183e88c5" providerId="AD" clId="Web-{53462585-7CFC-E1D8-A883-36FD01B53176}" dt="2026-07-16T12:13:04.727" v="4" actId="1076"/>
          <ac:spMkLst>
            <pc:docMk/>
            <pc:sldMk cId="2503051280" sldId="4645"/>
            <ac:spMk id="7" creationId="{495F9524-0DAC-D011-4B8B-EE8CD1F74A18}"/>
          </ac:spMkLst>
        </pc:spChg>
        <pc:picChg chg="add del mod ord">
          <ac:chgData name="Dunning, David (STFC,DL,AST)" userId="S::david.dunning@stfc.ac.uk::0f52c177-860d-4a92-8803-4bc5183e88c5" providerId="AD" clId="Web-{53462585-7CFC-E1D8-A883-36FD01B53176}" dt="2026-07-16T12:12:43.742" v="2"/>
          <ac:picMkLst>
            <pc:docMk/>
            <pc:sldMk cId="2503051280" sldId="4645"/>
            <ac:picMk id="4" creationId="{04BEA12B-6C4F-B340-4114-8196B326E03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537FD-9034-483B-BA57-932A03821AE0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B3765-C280-402C-90EE-F46AC8722E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886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3BA1D-A00F-DB41-84DA-BE26C4853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270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B3765-C280-402C-90EE-F46AC8722EC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9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pPr marL="342900" indent="-342900">
              <a:buFont typeface="Arial,Sans-Serif"/>
              <a:buChar char="•"/>
            </a:pPr>
            <a:r>
              <a:rPr lang="en-US"/>
              <a:t>Magnet currents</a:t>
            </a:r>
          </a:p>
          <a:p>
            <a:pPr marL="342900" indent="-342900">
              <a:buFont typeface="Arial,Sans-Serif"/>
              <a:buChar char="•"/>
            </a:pPr>
            <a:r>
              <a:rPr lang="en-US"/>
              <a:t>RF cavity settings</a:t>
            </a:r>
          </a:p>
          <a:p>
            <a:pPr marL="342900" indent="-342900">
              <a:buFont typeface="Arial,Sans-Serif"/>
              <a:buChar char="•"/>
            </a:pPr>
            <a:r>
              <a:rPr lang="en-US"/>
              <a:t>Laser parameters</a:t>
            </a:r>
          </a:p>
          <a:p>
            <a:pPr marL="342900" indent="-342900">
              <a:buFont typeface="Arial,Sans-Serif"/>
              <a:buChar char="•"/>
            </a:pPr>
            <a:r>
              <a:rPr lang="en-US"/>
              <a:t>Any other relevant </a:t>
            </a:r>
            <a:r>
              <a:rPr lang="en-US" err="1"/>
              <a:t>deviceconfiguration</a:t>
            </a:r>
          </a:p>
          <a:p>
            <a:endParaRPr lang="en-US"/>
          </a:p>
          <a:p>
            <a:r>
              <a:rPr lang="en-US"/>
              <a:t>Decide whether to use:</a:t>
            </a:r>
          </a:p>
          <a:p>
            <a:endParaRPr lang="en-US"/>
          </a:p>
          <a:p>
            <a:pPr marL="285750" indent="-285750">
              <a:buFont typeface="Arial,Sans-Serif"/>
              <a:buChar char="•"/>
            </a:pPr>
            <a:r>
              <a:rPr lang="en-US"/>
              <a:t>Setpoints (what you asked for)</a:t>
            </a:r>
          </a:p>
          <a:p>
            <a:r>
              <a:rPr lang="en-US"/>
              <a:t>Readbacks (what you actually got)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B3765-C280-402C-90EE-F46AC8722EC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441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3FAB1-C12A-7A8D-8358-AE25CF02A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46DB30-8706-A650-6BC8-FB6ED4AC5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65765E-F90D-85ED-0019-A5893600A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F7739-4C73-FD52-C41B-0BC2FA51C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C9707-FDC8-4766-B836-E203739A0B0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178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3565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29FFD-B60C-7FCB-465A-ECC7B38AE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DDFC0-73A0-C990-967D-8387D2863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7A8D99-0B47-42B7-021D-8AF7946A4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4B8FD-D155-CA73-A289-0DE489B489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77D95E-F981-AAAA-AD69-97C30CD118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6AB23-7226-319D-77E5-53799D4929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4FCE44-C865-DF85-C66C-FD6BB7736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5CE87F-5F46-A7AB-132A-945611B3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75605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484D-D0F7-7F40-AE07-57E7674A9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830AB5-7F08-F863-481E-636872C6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89359-8D86-E5AE-F214-E8D03EA16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8F61C-2E8B-D5BA-7DBF-81BDC95D1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42192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771F9-E93A-0D15-27A7-A11EFB9A93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81AB8-D810-F272-E734-742525F3B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9F65D-7774-AE06-15DC-C0ACF830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0061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7E428-C431-2FD8-7350-51B5B0681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D7A46-D19E-0AE6-87EC-DFB1AA6CF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C6399-EB21-956B-F223-84DF2AC9D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438783-DE0F-9F1F-8CD2-B042F97F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78C65-34F6-7DE0-2E88-0995F9106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E5CF98-D263-A920-BADF-B6D20A9C8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4859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FEF12-7912-AB1C-60C6-4F17F7964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74B462-B74F-5ED5-B578-81542D04C5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AFC31-7501-4542-9144-9C123C068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3368E1-F4AF-D7BD-8723-B7BC415D5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210ED-E643-DFA4-3984-33D0AF55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91F25-C437-9DC9-141D-800E10C8F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89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447A-67D6-CF9E-24D8-5C20104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39C39-D093-F0BA-DE5B-C2F508961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000D-00D9-781B-EAF6-E734E58BC5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66AE2-A2E0-76ED-A91F-C8EB0FD9A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BD9B8-3596-3059-ECFB-073339389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02963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C8AB5E-4868-48A1-C75D-2675BCDFD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8AED25-B76B-6459-18E7-ABC28EF2C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68B76-7C8C-355A-762B-A55CC6F5C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223B2-6484-E75C-174E-55DFF743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1F66A-7AAC-2248-B53C-F86286BE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89238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rgbClr val="FFFFFF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10960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0" y="-1742"/>
            <a:ext cx="8446791" cy="38270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marL="217692" indent="0">
              <a:buNone/>
              <a:defRPr/>
            </a:lvl1pPr>
          </a:lstStyle>
          <a:p>
            <a:pPr marL="180000" indent="0">
              <a:buNone/>
            </a:pPr>
            <a:endParaRPr lang="en-GB" sz="1814" b="0" strike="noStrike" spc="-1">
              <a:solidFill>
                <a:srgbClr val="000066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Aft>
                <a:spcPts val="1282"/>
              </a:spcAft>
              <a:buNone/>
              <a:defRPr/>
            </a:lvl1pPr>
          </a:lstStyle>
          <a:p>
            <a:pPr indent="0">
              <a:spcAft>
                <a:spcPts val="1060"/>
              </a:spcAft>
              <a:buNone/>
            </a:pPr>
            <a:endParaRPr lang="en-GB" sz="2903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622563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63611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39624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CD7BDB97-AED5-8950-9857-FC0908A8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3905"/>
          <a:stretch/>
        </p:blipFill>
        <p:spPr>
          <a:xfrm>
            <a:off x="1" y="6284890"/>
            <a:ext cx="1886114" cy="5353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8D9983-B043-AACA-C5D5-286E45E884CB}"/>
              </a:ext>
            </a:extLst>
          </p:cNvPr>
          <p:cNvSpPr txBox="1"/>
          <p:nvPr userDrawn="1"/>
        </p:nvSpPr>
        <p:spPr>
          <a:xfrm>
            <a:off x="1824123" y="6502553"/>
            <a:ext cx="6095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xfel.ac.uk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6262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1EE1160-7DB3-80DA-2B99-172C08DE1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799" y="6543285"/>
            <a:ext cx="2743200" cy="276999"/>
          </a:xfrm>
          <a:prstGeom prst="rect">
            <a:avLst/>
          </a:prstGeom>
        </p:spPr>
        <p:txBody>
          <a:bodyPr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E4D17403-F0AD-4B12-BB3D-F7BF7D3BF1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68771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9611-F9B3-6B31-12BF-6AC0CEB6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1" y="365125"/>
            <a:ext cx="8004607" cy="574675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rgbClr val="00308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80D079-F003-6FE7-4EB9-A1FD635FA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528" y="6492875"/>
            <a:ext cx="3872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Presenter Name | </a:t>
            </a:r>
            <a:r>
              <a:rPr lang="en-US" b="1"/>
              <a:t>Presentation Title</a:t>
            </a:r>
            <a:r>
              <a:rPr lang="en-US"/>
              <a:t> | </a:t>
            </a:r>
            <a:fld id="{B01B60CE-0CCE-4AF1-9DEF-2C9BFF349B2B}" type="datetime1">
              <a:rPr lang="en-GB" smtClean="0"/>
              <a:t>16/07/2026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38151-F7FA-77F4-DDA4-99ACEB477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2271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Page </a:t>
            </a:r>
            <a:fld id="{6D8F85B6-7B2C-4044-9909-7ACF9755F78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441865"/>
      </p:ext>
    </p:extLst>
  </p:cSld>
  <p:clrMapOvr>
    <a:masterClrMapping/>
  </p:clrMapOvr>
  <p:hf sldNum="0"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9611-F9B3-6B31-12BF-6AC0CEB6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1" y="365125"/>
            <a:ext cx="8004607" cy="574675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rgbClr val="00308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4EA4DF-585E-6EC1-79E6-A8EC3FABA0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1238250"/>
            <a:ext cx="9275762" cy="48958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087E36-E07B-8F6A-105E-7B3113587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2271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Page </a:t>
            </a:r>
            <a:fld id="{6D8F85B6-7B2C-4044-9909-7ACF9755F78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6928472-8065-2415-177F-A8ABD1D537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528" y="6492875"/>
            <a:ext cx="3872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Presenter Name | </a:t>
            </a:r>
            <a:r>
              <a:rPr lang="en-US" b="1"/>
              <a:t>Presentation Title</a:t>
            </a:r>
            <a:r>
              <a:rPr lang="en-US"/>
              <a:t> | </a:t>
            </a:r>
            <a:fld id="{B01B60CE-0CCE-4AF1-9DEF-2C9BFF349B2B}" type="datetime1">
              <a:rPr lang="en-GB" smtClean="0"/>
              <a:t>16/07/2026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978648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9611-F9B3-6B31-12BF-6AC0CEB6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1" y="365125"/>
            <a:ext cx="8004607" cy="574675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rgbClr val="00308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4EA4DF-585E-6EC1-79E6-A8EC3FABA0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9" y="1238250"/>
            <a:ext cx="6433501" cy="48958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20D56C-14F2-3F40-5444-6759614AA8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5571" y="1238250"/>
            <a:ext cx="4859742" cy="489585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E775649-6B48-13A4-DD73-F6E515F8F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2271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Page </a:t>
            </a:r>
            <a:fld id="{6D8F85B6-7B2C-4044-9909-7ACF9755F78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00DB2D2-2254-FE39-2053-4A5C5BE03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528" y="6492875"/>
            <a:ext cx="3872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Presenter Name | </a:t>
            </a:r>
            <a:r>
              <a:rPr lang="en-US" b="1"/>
              <a:t>Presentation Title</a:t>
            </a:r>
            <a:r>
              <a:rPr lang="en-US"/>
              <a:t> | </a:t>
            </a:r>
            <a:fld id="{B01B60CE-0CCE-4AF1-9DEF-2C9BFF349B2B}" type="datetime1">
              <a:rPr lang="en-GB" smtClean="0"/>
              <a:t>16/07/2026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44243"/>
      </p:ext>
    </p:extLst>
  </p:cSld>
  <p:clrMapOvr>
    <a:masterClrMapping/>
  </p:clrMapOvr>
  <p:hf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7AE267-CF6B-E1C3-BE31-53C96CEE63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7710" y="5838677"/>
            <a:ext cx="3641407" cy="646331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GB"/>
              <a:t>Mark Johnson | Senior Accelerator Physicist</a:t>
            </a:r>
            <a:br>
              <a:rPr lang="en-GB"/>
            </a:br>
            <a:r>
              <a:rPr lang="en-GB"/>
              <a:t>UKRI STFC Daresbury Laboratory</a:t>
            </a:r>
            <a:br>
              <a:rPr lang="en-GB"/>
            </a:br>
            <a:r>
              <a:rPr lang="en-GB"/>
              <a:t>       mark.johnson@stfc.ac.uk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7BFE9F-F51C-80DD-B37F-AA9D299D8A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5" y="3437313"/>
            <a:ext cx="41148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 | Meeting Name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DF0B5BE-EEAF-731E-FA74-A90397ECC9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2121910"/>
            <a:ext cx="4572000" cy="1315403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rgbClr val="0030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Placeholder</a:t>
            </a:r>
            <a:br>
              <a:rPr lang="en-US"/>
            </a:br>
            <a:r>
              <a:rPr lang="en-US"/>
              <a:t>Presentation Title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08ABCE4-6BAA-17A7-47E4-DEF58D4BC3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3802438"/>
            <a:ext cx="1662545" cy="3651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2pPr>
            <a:lvl3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5pPr>
          </a:lstStyle>
          <a:p>
            <a:pPr lvl="0"/>
            <a:r>
              <a:rPr lang="en-US"/>
              <a:t>01/01/2024</a:t>
            </a:r>
            <a:endParaRPr lang="en-GB"/>
          </a:p>
        </p:txBody>
      </p:sp>
      <p:pic>
        <p:nvPicPr>
          <p:cNvPr id="25" name="Graphic 24" descr="Envelope with solid fill">
            <a:extLst>
              <a:ext uri="{FF2B5EF4-FFF2-40B4-BE49-F238E27FC236}">
                <a16:creationId xmlns:a16="http://schemas.microsoft.com/office/drawing/2014/main" id="{C2CAB4A5-60F6-8AD7-DE96-F18EFB185D1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0000"/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 flipH="1">
            <a:off x="780478" y="6268525"/>
            <a:ext cx="216000" cy="18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42220"/>
      </p:ext>
    </p:extLst>
  </p:cSld>
  <p:clrMapOvr>
    <a:masterClrMapping/>
  </p:clrMapOvr>
  <p:hf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47BFE9F-F51C-80DD-B37F-AA9D299D8A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5" y="3437313"/>
            <a:ext cx="41148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Subheading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DF0B5BE-EEAF-731E-FA74-A90397ECC9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2121910"/>
            <a:ext cx="4572000" cy="1315403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rgbClr val="0030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Page Divider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901031"/>
      </p:ext>
    </p:extLst>
  </p:cSld>
  <p:clrMapOvr>
    <a:masterClrMapping/>
  </p:clrMapOvr>
  <p:hf sldNum="0"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87D73-8A46-045F-6E30-1AADF1E63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8915F-49DD-5155-337C-0C7E0D3C0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F80F8-8162-D8B6-76E8-05534FC2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A773-32E4-4D30-A951-4701BC8B12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4687D-95DE-169E-B5AA-A3BA1A41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7DF36-DB53-CCCA-639F-3DE520614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0AE7-12F8-478C-A915-532A7E4632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98908"/>
      </p:ext>
    </p:extLst>
  </p:cSld>
  <p:clrMapOvr>
    <a:masterClrMapping/>
  </p:clrMapOvr>
  <p:hf sldNum="0"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9611-F9B3-6B31-12BF-6AC0CEB6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1" y="365125"/>
            <a:ext cx="8004607" cy="574675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rgbClr val="00308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80D079-F003-6FE7-4EB9-A1FD635FA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528" y="6492875"/>
            <a:ext cx="3872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Presenter Name | </a:t>
            </a:r>
            <a:r>
              <a:rPr lang="en-US" b="1"/>
              <a:t>Presentation Title</a:t>
            </a:r>
            <a:r>
              <a:rPr lang="en-US"/>
              <a:t> | </a:t>
            </a:r>
            <a:fld id="{B01B60CE-0CCE-4AF1-9DEF-2C9BFF349B2B}" type="datetime1">
              <a:rPr lang="en-GB" smtClean="0"/>
              <a:t>16/07/2026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38151-F7FA-77F4-DDA4-99ACEB477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2271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Page </a:t>
            </a:r>
            <a:fld id="{6D8F85B6-7B2C-4044-9909-7ACF9755F78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2603"/>
      </p:ext>
    </p:extLst>
  </p:cSld>
  <p:clrMapOvr>
    <a:masterClrMapping/>
  </p:clrMapOvr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9611-F9B3-6B31-12BF-6AC0CEB6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1" y="365125"/>
            <a:ext cx="8004607" cy="574675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rgbClr val="00308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4EA4DF-585E-6EC1-79E6-A8EC3FABA0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9" y="1238250"/>
            <a:ext cx="6433501" cy="48958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20D56C-14F2-3F40-5444-6759614AA8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5571" y="1238250"/>
            <a:ext cx="4859742" cy="489585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E775649-6B48-13A4-DD73-F6E515F8F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2271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Page </a:t>
            </a:r>
            <a:fld id="{6D8F85B6-7B2C-4044-9909-7ACF9755F78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00DB2D2-2254-FE39-2053-4A5C5BE03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528" y="6492875"/>
            <a:ext cx="3872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Presenter Name | </a:t>
            </a:r>
            <a:r>
              <a:rPr lang="en-US" b="1"/>
              <a:t>Presentation Title</a:t>
            </a:r>
            <a:r>
              <a:rPr lang="en-US"/>
              <a:t> | </a:t>
            </a:r>
            <a:fld id="{B01B60CE-0CCE-4AF1-9DEF-2C9BFF349B2B}" type="datetime1">
              <a:rPr lang="en-GB" smtClean="0"/>
              <a:t>16/07/2026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024532"/>
      </p:ext>
    </p:extLst>
  </p:cSld>
  <p:clrMapOvr>
    <a:masterClrMapping/>
  </p:clrMapOvr>
  <p:hf hdr="0" ft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7AE267-CF6B-E1C3-BE31-53C96CEE63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7710" y="5838677"/>
            <a:ext cx="3641407" cy="646331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GB"/>
              <a:t>Mark Johnson | Senior Accelerator Physicist</a:t>
            </a:r>
            <a:br>
              <a:rPr lang="en-GB"/>
            </a:br>
            <a:r>
              <a:rPr lang="en-GB"/>
              <a:t>UKRI STFC Daresbury Laboratory</a:t>
            </a:r>
            <a:br>
              <a:rPr lang="en-GB"/>
            </a:br>
            <a:r>
              <a:rPr lang="en-GB"/>
              <a:t>       mark.johnson@stfc.ac.uk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7BFE9F-F51C-80DD-B37F-AA9D299D8A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5" y="3437313"/>
            <a:ext cx="41148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 | Meeting Name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DF0B5BE-EEAF-731E-FA74-A90397ECC9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2121910"/>
            <a:ext cx="4572000" cy="1315403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rgbClr val="0030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Placeholder</a:t>
            </a:r>
            <a:br>
              <a:rPr lang="en-US"/>
            </a:br>
            <a:r>
              <a:rPr lang="en-US"/>
              <a:t>Presentation Title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08ABCE4-6BAA-17A7-47E4-DEF58D4BC3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3802438"/>
            <a:ext cx="1662545" cy="3651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2pPr>
            <a:lvl3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 Light" panose="020B0304020202020204" pitchFamily="34" charset="0"/>
              </a:defRPr>
            </a:lvl5pPr>
          </a:lstStyle>
          <a:p>
            <a:pPr lvl="0"/>
            <a:r>
              <a:rPr lang="en-US"/>
              <a:t>01/01/2024</a:t>
            </a:r>
            <a:endParaRPr lang="en-GB"/>
          </a:p>
        </p:txBody>
      </p:sp>
      <p:pic>
        <p:nvPicPr>
          <p:cNvPr id="25" name="Graphic 24" descr="Envelope with solid fill">
            <a:extLst>
              <a:ext uri="{FF2B5EF4-FFF2-40B4-BE49-F238E27FC236}">
                <a16:creationId xmlns:a16="http://schemas.microsoft.com/office/drawing/2014/main" id="{C2CAB4A5-60F6-8AD7-DE96-F18EFB185D1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0000"/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 flipH="1">
            <a:off x="780478" y="6268525"/>
            <a:ext cx="216000" cy="18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57848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02339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47BFE9F-F51C-80DD-B37F-AA9D299D8A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5" y="3437313"/>
            <a:ext cx="41148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Subheading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DF0B5BE-EEAF-731E-FA74-A90397ECC9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2121910"/>
            <a:ext cx="4572000" cy="1315403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rgbClr val="0030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Page Divider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220485"/>
      </p:ext>
    </p:extLst>
  </p:cSld>
  <p:clrMapOvr>
    <a:masterClrMapping/>
  </p:clrMapOvr>
  <p:hf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87D73-8A46-045F-6E30-1AADF1E63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8915F-49DD-5155-337C-0C7E0D3C0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F80F8-8162-D8B6-76E8-05534FC2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A773-32E4-4D30-A951-4701BC8B12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4687D-95DE-169E-B5AA-A3BA1A41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7DF36-DB53-CCCA-639F-3DE520614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40AE7-12F8-478C-A915-532A7E4632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472539"/>
      </p:ext>
    </p:extLst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DA6872-49E7-3214-F6C8-1F6473D5D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225" r="18622"/>
          <a:stretch/>
        </p:blipFill>
        <p:spPr>
          <a:xfrm flipH="1">
            <a:off x="1995057" y="0"/>
            <a:ext cx="10196943" cy="68580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52073DB-F759-C25D-EFDB-EF68AF89F775}"/>
              </a:ext>
            </a:extLst>
          </p:cNvPr>
          <p:cNvGrpSpPr/>
          <p:nvPr userDrawn="1"/>
        </p:nvGrpSpPr>
        <p:grpSpPr>
          <a:xfrm>
            <a:off x="0" y="0"/>
            <a:ext cx="10847457" cy="6967970"/>
            <a:chOff x="-161316" y="-13"/>
            <a:chExt cx="10847457" cy="6967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56F9F7F-8083-0E2F-591F-AA9E450D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060007" y="341822"/>
              <a:ext cx="6967970" cy="628429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86CB73-EAC2-F295-6D42-527FBC841574}"/>
                </a:ext>
              </a:extLst>
            </p:cNvPr>
            <p:cNvSpPr/>
            <p:nvPr/>
          </p:nvSpPr>
          <p:spPr>
            <a:xfrm>
              <a:off x="-161316" y="0"/>
              <a:ext cx="4601586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Picture 10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ED6CD507-D554-B9E9-B622-CADF4DE8A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8F49586-F0C7-0722-3A0A-47020BA97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37" y="2776163"/>
            <a:ext cx="11970325" cy="5847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kumimoji="0" lang="en-GB" sz="4400" b="1" i="0" u="none" strike="noStrike" kern="1200" cap="none" spc="-150" normalizeH="0" baseline="0" dirty="0">
                <a:ln>
                  <a:noFill/>
                </a:ln>
                <a:solidFill>
                  <a:srgbClr val="2E2D62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to edit Master title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8559365-B620-A31A-CF4E-427DF1FA2B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282" y="3429000"/>
            <a:ext cx="9144000" cy="644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kumimoji="0" lang="en-GB" sz="3000" b="0" i="0" u="none" strike="noStrike" cap="none" spc="0" normalizeH="0" baseline="0" dirty="0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76597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DA6872-49E7-3214-F6C8-1F6473D5D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</a:blip>
          <a:srcRect l="15225" r="18622"/>
          <a:stretch/>
        </p:blipFill>
        <p:spPr>
          <a:xfrm flipH="1">
            <a:off x="1995057" y="0"/>
            <a:ext cx="10196943" cy="68580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52073DB-F759-C25D-EFDB-EF68AF89F775}"/>
              </a:ext>
            </a:extLst>
          </p:cNvPr>
          <p:cNvGrpSpPr/>
          <p:nvPr userDrawn="1"/>
        </p:nvGrpSpPr>
        <p:grpSpPr>
          <a:xfrm>
            <a:off x="0" y="0"/>
            <a:ext cx="10847457" cy="6967970"/>
            <a:chOff x="-161316" y="-13"/>
            <a:chExt cx="10847457" cy="6967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56F9F7F-8083-0E2F-591F-AA9E450D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060007" y="341822"/>
              <a:ext cx="6967970" cy="628429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86CB73-EAC2-F295-6D42-527FBC841574}"/>
                </a:ext>
              </a:extLst>
            </p:cNvPr>
            <p:cNvSpPr/>
            <p:nvPr/>
          </p:nvSpPr>
          <p:spPr>
            <a:xfrm>
              <a:off x="-161316" y="0"/>
              <a:ext cx="4601586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Picture 10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ED6CD507-D554-B9E9-B622-CADF4DE8A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BDA09BE-4508-CFFB-EC8F-B937C8650A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837" y="2776163"/>
            <a:ext cx="11970325" cy="5847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kumimoji="0" lang="en-GB" sz="4400" b="1" i="0" u="none" strike="noStrike" kern="1200" cap="none" spc="-150" normalizeH="0" baseline="0" dirty="0">
                <a:ln>
                  <a:noFill/>
                </a:ln>
                <a:solidFill>
                  <a:srgbClr val="2E2D62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to section title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E54A3D5-0347-0885-B52A-17D81E57A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282" y="3429000"/>
            <a:ext cx="9144000" cy="644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kumimoji="0" lang="en-GB" sz="3000" b="0" i="0" u="none" strike="noStrike" cap="none" spc="0" normalizeH="0" baseline="0" dirty="0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66771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98C4C6A-3346-5B34-991E-427B75E9C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0F370C5F-BB4C-EC05-B649-9782F8A93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0371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B06DC-1941-7190-80C2-823D60C62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107104"/>
            <a:ext cx="11970325" cy="584776"/>
          </a:xfrm>
          <a:prstGeom prst="rect">
            <a:avLst/>
          </a:prstGeom>
        </p:spPr>
        <p:txBody>
          <a:bodyPr/>
          <a:lstStyle>
            <a:lvl1pPr>
              <a:defRPr lang="en-US" sz="3200" b="1" kern="1200" spc="-160" dirty="0">
                <a:solidFill>
                  <a:srgbClr val="2E2D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E02EB-A3B1-5115-DE02-40383A257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9" y="902750"/>
            <a:ext cx="11970325" cy="52742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>
              <a:defRPr lang="en-GB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06343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EC0125C-1ACB-FFA1-BFF5-F5934CB9F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107104"/>
            <a:ext cx="11970325" cy="584776"/>
          </a:xfrm>
          <a:prstGeom prst="rect">
            <a:avLst/>
          </a:prstGeom>
        </p:spPr>
        <p:txBody>
          <a:bodyPr/>
          <a:lstStyle>
            <a:lvl1pPr>
              <a:defRPr lang="en-US" sz="3200" b="1" kern="1200" spc="-160" dirty="0">
                <a:solidFill>
                  <a:srgbClr val="2E2D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B02C588-97AB-D356-2E0E-78D53F296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9" y="902750"/>
            <a:ext cx="5634894" cy="52742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>
              <a:defRPr lang="en-GB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A40F78F-40AE-9414-1717-05C27B87BFC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58466" y="898631"/>
            <a:ext cx="5605848" cy="52742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>
              <a:defRPr lang="en-GB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776108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29FFD-B60C-7FCB-465A-ECC7B38AE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DDFC0-73A0-C990-967D-8387D2863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7A8D99-0B47-42B7-021D-8AF7946A4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4B8FD-D155-CA73-A289-0DE489B489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77D95E-F981-AAAA-AD69-97C30CD118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6AB23-7226-319D-77E5-53799D4929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4FCE44-C865-DF85-C66C-FD6BB7736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5CE87F-5F46-A7AB-132A-945611B3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092338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484D-D0F7-7F40-AE07-57E7674A9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830AB5-7F08-F863-481E-636872C6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89359-8D86-E5AE-F214-E8D03EA16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8F61C-2E8B-D5BA-7DBF-81BDC95D1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10914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771F9-E93A-0D15-27A7-A11EFB9A93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81AB8-D810-F272-E734-742525F3B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9F65D-7774-AE06-15DC-C0ACF830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36920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7400785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7E428-C431-2FD8-7350-51B5B0681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D7A46-D19E-0AE6-87EC-DFB1AA6CF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C6399-EB21-956B-F223-84DF2AC9D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438783-DE0F-9F1F-8CD2-B042F97F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78C65-34F6-7DE0-2E88-0995F9106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E5CF98-D263-A920-BADF-B6D20A9C8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701509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FEF12-7912-AB1C-60C6-4F17F7964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74B462-B74F-5ED5-B578-81542D04C5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AFC31-7501-4542-9144-9C123C068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3368E1-F4AF-D7BD-8723-B7BC415D5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210ED-E643-DFA4-3984-33D0AF55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91F25-C437-9DC9-141D-800E10C8F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240105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447A-67D6-CF9E-24D8-5C20104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39C39-D093-F0BA-DE5B-C2F508961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000D-00D9-781B-EAF6-E734E58BC5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66AE2-A2E0-76ED-A91F-C8EB0FD9A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BD9B8-3596-3059-ECFB-073339389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47444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C8AB5E-4868-48A1-C75D-2675BCDFD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8AED25-B76B-6459-18E7-ABC28EF2C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68B76-7C8C-355A-762B-A55CC6F5C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223B2-6484-E75C-174E-55DFF743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1F66A-7AAC-2248-B53C-F86286BE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39504-800B-4053-A170-DCD3ACC9E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47149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rgbClr val="FFFFFF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41357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0" y="-1742"/>
            <a:ext cx="8446791" cy="38270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marL="217692" indent="0">
              <a:buNone/>
              <a:defRPr/>
            </a:lvl1pPr>
          </a:lstStyle>
          <a:p>
            <a:pPr marL="180000" indent="0">
              <a:buNone/>
            </a:pPr>
            <a:endParaRPr lang="en-GB" sz="1814" b="0" strike="noStrike" spc="-1">
              <a:solidFill>
                <a:srgbClr val="000066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Aft>
                <a:spcPts val="1282"/>
              </a:spcAft>
              <a:buNone/>
              <a:defRPr/>
            </a:lvl1pPr>
          </a:lstStyle>
          <a:p>
            <a:pPr indent="0">
              <a:spcAft>
                <a:spcPts val="1060"/>
              </a:spcAft>
              <a:buNone/>
            </a:pPr>
            <a:endParaRPr lang="en-GB" sz="2903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7786427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154884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CD7BDB97-AED5-8950-9857-FC0908A8C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3905"/>
          <a:stretch/>
        </p:blipFill>
        <p:spPr>
          <a:xfrm>
            <a:off x="1" y="6284890"/>
            <a:ext cx="1886114" cy="5353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8D9983-B043-AACA-C5D5-286E45E884CB}"/>
              </a:ext>
            </a:extLst>
          </p:cNvPr>
          <p:cNvSpPr txBox="1"/>
          <p:nvPr userDrawn="1"/>
        </p:nvSpPr>
        <p:spPr>
          <a:xfrm>
            <a:off x="1824123" y="6502553"/>
            <a:ext cx="6095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xfel.ac.uk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6262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1EE1160-7DB3-80DA-2B99-172C08DE1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799" y="6543285"/>
            <a:ext cx="2743200" cy="276999"/>
          </a:xfrm>
          <a:prstGeom prst="rect">
            <a:avLst/>
          </a:prstGeom>
        </p:spPr>
        <p:txBody>
          <a:bodyPr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E4D17403-F0AD-4B12-BB3D-F7BF7D3BF1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873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05858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DA6872-49E7-3214-F6C8-1F6473D5D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225" r="18622"/>
          <a:stretch/>
        </p:blipFill>
        <p:spPr>
          <a:xfrm flipH="1">
            <a:off x="1995057" y="0"/>
            <a:ext cx="10196943" cy="68580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52073DB-F759-C25D-EFDB-EF68AF89F775}"/>
              </a:ext>
            </a:extLst>
          </p:cNvPr>
          <p:cNvGrpSpPr/>
          <p:nvPr userDrawn="1"/>
        </p:nvGrpSpPr>
        <p:grpSpPr>
          <a:xfrm>
            <a:off x="0" y="0"/>
            <a:ext cx="10847457" cy="6967970"/>
            <a:chOff x="-161316" y="-13"/>
            <a:chExt cx="10847457" cy="6967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56F9F7F-8083-0E2F-591F-AA9E450D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060007" y="341822"/>
              <a:ext cx="6967970" cy="628429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86CB73-EAC2-F295-6D42-527FBC841574}"/>
                </a:ext>
              </a:extLst>
            </p:cNvPr>
            <p:cNvSpPr/>
            <p:nvPr/>
          </p:nvSpPr>
          <p:spPr>
            <a:xfrm>
              <a:off x="-161316" y="0"/>
              <a:ext cx="4601586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Picture 10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ED6CD507-D554-B9E9-B622-CADF4DE8A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8F49586-F0C7-0722-3A0A-47020BA97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37" y="2776163"/>
            <a:ext cx="11970325" cy="5847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kumimoji="0" lang="en-GB" sz="4400" b="1" i="0" u="none" strike="noStrike" kern="1200" cap="none" spc="-150" normalizeH="0" baseline="0" dirty="0">
                <a:ln>
                  <a:noFill/>
                </a:ln>
                <a:solidFill>
                  <a:srgbClr val="2E2D62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to edit Master title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8559365-B620-A31A-CF4E-427DF1FA2B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282" y="3429000"/>
            <a:ext cx="9144000" cy="644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kumimoji="0" lang="en-GB" sz="3000" b="0" i="0" u="none" strike="noStrike" cap="none" spc="0" normalizeH="0" baseline="0" dirty="0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88451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DA6872-49E7-3214-F6C8-1F6473D5D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</a:blip>
          <a:srcRect l="15225" r="18622"/>
          <a:stretch/>
        </p:blipFill>
        <p:spPr>
          <a:xfrm flipH="1">
            <a:off x="1995057" y="0"/>
            <a:ext cx="10196943" cy="68580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52073DB-F759-C25D-EFDB-EF68AF89F775}"/>
              </a:ext>
            </a:extLst>
          </p:cNvPr>
          <p:cNvGrpSpPr/>
          <p:nvPr userDrawn="1"/>
        </p:nvGrpSpPr>
        <p:grpSpPr>
          <a:xfrm>
            <a:off x="0" y="0"/>
            <a:ext cx="10847457" cy="6967970"/>
            <a:chOff x="-161316" y="-13"/>
            <a:chExt cx="10847457" cy="6967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56F9F7F-8083-0E2F-591F-AA9E450D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060007" y="341822"/>
              <a:ext cx="6967970" cy="628429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86CB73-EAC2-F295-6D42-527FBC841574}"/>
                </a:ext>
              </a:extLst>
            </p:cNvPr>
            <p:cNvSpPr/>
            <p:nvPr/>
          </p:nvSpPr>
          <p:spPr>
            <a:xfrm>
              <a:off x="-161316" y="0"/>
              <a:ext cx="4601586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Picture 10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ED6CD507-D554-B9E9-B622-CADF4DE8A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BDA09BE-4508-CFFB-EC8F-B937C8650A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837" y="2776163"/>
            <a:ext cx="11970325" cy="5847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kumimoji="0" lang="en-GB" sz="4400" b="1" i="0" u="none" strike="noStrike" kern="1200" cap="none" spc="-150" normalizeH="0" baseline="0" dirty="0">
                <a:ln>
                  <a:noFill/>
                </a:ln>
                <a:solidFill>
                  <a:srgbClr val="2E2D62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to section title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E54A3D5-0347-0885-B52A-17D81E57A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282" y="3429000"/>
            <a:ext cx="9144000" cy="644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kumimoji="0" lang="en-GB" sz="3000" b="0" i="0" u="none" strike="noStrike" cap="none" spc="0" normalizeH="0" baseline="0" dirty="0">
                <a:ln>
                  <a:noFill/>
                </a:ln>
                <a:solidFill>
                  <a:srgbClr val="626262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6810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98C4C6A-3346-5B34-991E-427B75E9C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0F370C5F-BB4C-EC05-B649-9782F8A93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721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EC0125C-1ACB-FFA1-BFF5-F5934CB9F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107104"/>
            <a:ext cx="11970325" cy="584776"/>
          </a:xfrm>
          <a:prstGeom prst="rect">
            <a:avLst/>
          </a:prstGeom>
        </p:spPr>
        <p:txBody>
          <a:bodyPr/>
          <a:lstStyle>
            <a:lvl1pPr>
              <a:defRPr lang="en-US" sz="3200" b="1" kern="1200" spc="-160" dirty="0">
                <a:solidFill>
                  <a:srgbClr val="2E2D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B02C588-97AB-D356-2E0E-78D53F296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9" y="902750"/>
            <a:ext cx="5634894" cy="52742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>
              <a:defRPr lang="en-GB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A40F78F-40AE-9414-1717-05C27B87BFC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58466" y="898631"/>
            <a:ext cx="5605848" cy="52742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>
              <a:defRPr lang="en-GB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8865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859F6F-E047-894C-BA4C-F3215D885E8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6202" y="5687327"/>
            <a:ext cx="2366369" cy="101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8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666" r:id="rId4"/>
    <p:sldLayoutId id="2147483667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7EB7B1-1B17-FF6E-AC57-3B5CF54B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2F261-7FC4-79C7-785E-A5105F5B2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2" name="Picture 11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E06D1E6A-84E8-E629-1A07-D6249FCB32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CBA4D9-ABDE-37EA-A37E-674DC0DDB735}"/>
              </a:ext>
            </a:extLst>
          </p:cNvPr>
          <p:cNvCxnSpPr/>
          <p:nvPr userDrawn="1"/>
        </p:nvCxnSpPr>
        <p:spPr>
          <a:xfrm>
            <a:off x="11644392" y="6492099"/>
            <a:ext cx="0" cy="3024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4AE6577-4C3D-1E28-1768-CF6D87D75CAF}"/>
              </a:ext>
            </a:extLst>
          </p:cNvPr>
          <p:cNvSpPr txBox="1"/>
          <p:nvPr userDrawn="1"/>
        </p:nvSpPr>
        <p:spPr>
          <a:xfrm>
            <a:off x="11727656" y="6507581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591AC816-D952-3442-A7EF-333AA4CF39D6}" type="slidenum">
              <a:rPr lang="en-GB" sz="1200" smtClean="0"/>
              <a:t>‹#›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15453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8C8A61-AF71-4908-001C-283F8C60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FB6A4-5490-F01C-7DE6-58C0D7D8D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E8DD8-DBB0-C91D-46CA-F90C6A142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528" y="6492875"/>
            <a:ext cx="3872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Presenter Name | </a:t>
            </a:r>
            <a:r>
              <a:rPr lang="en-US" b="1"/>
              <a:t>Presentation Title</a:t>
            </a:r>
            <a:r>
              <a:rPr lang="en-US"/>
              <a:t> | </a:t>
            </a:r>
            <a:fld id="{AAEF46BB-D659-46D0-AFDF-3CC14DFBDECD}" type="datetime1">
              <a:rPr lang="en-US" smtClean="0"/>
              <a:t>7/16/2026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B684C-7B02-04D8-7075-26BDF1970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2271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Page </a:t>
            </a:r>
            <a:fld id="{6D8F85B6-7B2C-4044-9909-7ACF9755F78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19C3DB-2722-90C6-C119-CDD6AE459B14}"/>
              </a:ext>
            </a:extLst>
          </p:cNvPr>
          <p:cNvSpPr/>
          <p:nvPr userDrawn="1"/>
        </p:nvSpPr>
        <p:spPr>
          <a:xfrm>
            <a:off x="0" y="348342"/>
            <a:ext cx="515938" cy="591457"/>
          </a:xfrm>
          <a:prstGeom prst="rect">
            <a:avLst/>
          </a:prstGeom>
          <a:solidFill>
            <a:srgbClr val="003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B0EADFB7-DD59-A002-67DF-CE6146A0DF4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566" y="246208"/>
            <a:ext cx="2663681" cy="72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7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686" r:id="rId7"/>
    <p:sldLayoutId id="2147483688" r:id="rId8"/>
    <p:sldLayoutId id="2147483689" r:id="rId9"/>
    <p:sldLayoutId id="2147483690" r:id="rId10"/>
    <p:sldLayoutId id="214748369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0">
          <p15:clr>
            <a:srgbClr val="F26B43"/>
          </p15:clr>
        </p15:guide>
        <p15:guide id="2" pos="325">
          <p15:clr>
            <a:srgbClr val="F26B43"/>
          </p15:clr>
        </p15:guide>
        <p15:guide id="3" pos="7355">
          <p15:clr>
            <a:srgbClr val="F26B43"/>
          </p15:clr>
        </p15:guide>
        <p15:guide id="4" pos="98">
          <p15:clr>
            <a:srgbClr val="F26B43"/>
          </p15:clr>
        </p15:guide>
        <p15:guide id="5" pos="7582">
          <p15:clr>
            <a:srgbClr val="F26B43"/>
          </p15:clr>
        </p15:guide>
        <p15:guide id="6" orient="horz" pos="592">
          <p15:clr>
            <a:srgbClr val="F26B43"/>
          </p15:clr>
        </p15:guide>
        <p15:guide id="7" orient="horz" pos="408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7EB7B1-1B17-FF6E-AC57-3B5CF54B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2F261-7FC4-79C7-785E-A5105F5B2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2" name="Picture 11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E06D1E6A-84E8-E629-1A07-D6249FCB32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b="33905"/>
          <a:stretch/>
        </p:blipFill>
        <p:spPr>
          <a:xfrm>
            <a:off x="-24218" y="6302142"/>
            <a:ext cx="1886114" cy="53539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CBA4D9-ABDE-37EA-A37E-674DC0DDB735}"/>
              </a:ext>
            </a:extLst>
          </p:cNvPr>
          <p:cNvCxnSpPr/>
          <p:nvPr userDrawn="1"/>
        </p:nvCxnSpPr>
        <p:spPr>
          <a:xfrm>
            <a:off x="11644392" y="6492099"/>
            <a:ext cx="0" cy="3024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4AE6577-4C3D-1E28-1768-CF6D87D75CAF}"/>
              </a:ext>
            </a:extLst>
          </p:cNvPr>
          <p:cNvSpPr txBox="1"/>
          <p:nvPr userDrawn="1"/>
        </p:nvSpPr>
        <p:spPr>
          <a:xfrm>
            <a:off x="11727656" y="6507581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591AC816-D952-3442-A7EF-333AA4CF39D6}" type="slidenum">
              <a:rPr lang="en-GB" sz="1200" smtClean="0"/>
              <a:t>‹#›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365156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stec-stfc/simba" TargetMode="External"/><Relationship Id="rId2" Type="http://schemas.openxmlformats.org/officeDocument/2006/relationships/hyperlink" Target="https://github.com/astec-stfc/laura" TargetMode="Externa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4.19103" TargetMode="External"/><Relationship Id="rId2" Type="http://schemas.openxmlformats.org/officeDocument/2006/relationships/hyperlink" Target="https://arxiv.org/abs/2509.19794" TargetMode="External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arxiv.org/abs/2604.19101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github.com/astec-stfc/simba.git" TargetMode="Externa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arxiv.org/pdf/2509.19794" TargetMode="External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5.png"/><Relationship Id="rId7" Type="http://schemas.openxmlformats.org/officeDocument/2006/relationships/hyperlink" Target="https://iopscience.iop.org/article/10.1088/1748-0221/19/07/P07013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journals.aps.org/prab/abstract/10.1103/PhysRevAccelBeams.27.041602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hyperlink" Target="https://arxiv.org/pdf/2604.1910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astec-stfc/sarabi" TargetMode="External"/><Relationship Id="rId3" Type="http://schemas.openxmlformats.org/officeDocument/2006/relationships/hyperlink" Target="https://github.com/astec-stfc/laura" TargetMode="External"/><Relationship Id="rId7" Type="http://schemas.openxmlformats.org/officeDocument/2006/relationships/hyperlink" Target="https://arxiv.org/abs/2604.19101" TargetMode="External"/><Relationship Id="rId2" Type="http://schemas.openxmlformats.org/officeDocument/2006/relationships/hyperlink" Target="https://arxiv.org/abs/2604.19103" TargetMode="Externa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github.com/astec-stfc/acronicta-catap" TargetMode="External"/><Relationship Id="rId5" Type="http://schemas.openxmlformats.org/officeDocument/2006/relationships/hyperlink" Target="https://arxiv.org/abs/2509.19794" TargetMode="External"/><Relationship Id="rId10" Type="http://schemas.openxmlformats.org/officeDocument/2006/relationships/hyperlink" Target="https://github.com/astec-stfc/janus" TargetMode="External"/><Relationship Id="rId4" Type="http://schemas.openxmlformats.org/officeDocument/2006/relationships/hyperlink" Target="https://laura-accelerator.readthedocs.io/en/latest/index.html" TargetMode="External"/><Relationship Id="rId9" Type="http://schemas.openxmlformats.org/officeDocument/2006/relationships/hyperlink" Target="https://simba-accelerator.readthedocs.io/en/latest/index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hyperlink" Target="https://arxiv.org/abs/2509.19794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hyperlink" Target="https://arxiv.org/abs/2604.19101" TargetMode="External"/><Relationship Id="rId10" Type="http://schemas.openxmlformats.org/officeDocument/2006/relationships/image" Target="../media/image21.png"/><Relationship Id="rId4" Type="http://schemas.openxmlformats.org/officeDocument/2006/relationships/hyperlink" Target="https://arxiv.org/abs/2604.19103" TargetMode="External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DB0FE0-A4AF-D848-8925-91A37993D74D}"/>
              </a:ext>
            </a:extLst>
          </p:cNvPr>
          <p:cNvSpPr txBox="1"/>
          <p:nvPr/>
        </p:nvSpPr>
        <p:spPr>
          <a:xfrm>
            <a:off x="431628" y="2289389"/>
            <a:ext cx="5962447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4000" b="1" spc="-150">
                <a:solidFill>
                  <a:srgbClr val="002060"/>
                </a:solidFill>
                <a:latin typeface="Arial"/>
                <a:ea typeface="Roboto Light"/>
                <a:cs typeface="Arial"/>
              </a:rPr>
              <a:t>Experience with a </a:t>
            </a:r>
            <a:endParaRPr lang="en-US" sz="4000">
              <a:solidFill>
                <a:srgbClr val="201D3E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lang="en-GB" sz="4000" b="1" spc="-150">
                <a:solidFill>
                  <a:srgbClr val="002060"/>
                </a:solidFill>
                <a:latin typeface="Arial"/>
                <a:ea typeface="Roboto Light"/>
                <a:cs typeface="Arial"/>
              </a:rPr>
              <a:t>Digital Twin Deployment on the CLARA Facility</a:t>
            </a:r>
            <a:endParaRPr lang="en-US" sz="4000"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4000" b="1" i="0" u="none" strike="noStrike" kern="1200" cap="none" spc="-15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605" y="4398095"/>
            <a:ext cx="3529395" cy="223637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29340" y="282686"/>
            <a:ext cx="6865880" cy="1200321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ヒラギノ角ゴ Pro W3"/>
                <a:cs typeface="Arial" pitchFamily="34" charset="0"/>
              </a:rPr>
              <a:t>Making a brighter future through advanced accelerators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2078" y="4602015"/>
            <a:ext cx="5752557" cy="1631208"/>
          </a:xfrm>
          <a:prstGeom prst="rect">
            <a:avLst/>
          </a:prstGeom>
        </p:spPr>
        <p:txBody>
          <a:bodyPr wrap="square" lIns="91432" tIns="45716" rIns="91432" bIns="45716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>
                <a:solidFill>
                  <a:srgbClr val="201D3E"/>
                </a:solidFill>
                <a:latin typeface="Arial"/>
                <a:cs typeface="Arial"/>
              </a:rPr>
              <a:t>Matthew King</a:t>
            </a: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b="1" i="1">
                <a:latin typeface="Arial"/>
                <a:cs typeface="Arial"/>
              </a:rPr>
              <a:t>On behalf of: </a:t>
            </a:r>
            <a:r>
              <a:rPr lang="en-GB" altLang="en-US" i="1">
                <a:latin typeface="Arial"/>
                <a:cs typeface="Arial"/>
              </a:rPr>
              <a:t>Alexander Brynes, Nasiq Ziyan, James Jones, Mark Johnson, David Dunning</a:t>
            </a: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en-GB" altLang="en-US" i="1">
              <a:latin typeface="Arial"/>
              <a:cs typeface="Arial"/>
            </a:endParaRP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i="1">
                <a:latin typeface="Arial"/>
                <a:cs typeface="Arial"/>
              </a:rPr>
              <a:t>Contact: matthew.king@stfc.ac.uk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605" y="2055470"/>
            <a:ext cx="3529394" cy="20801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859F6F-E047-894C-BA4C-F3215D885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200" y="140400"/>
            <a:ext cx="361950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3D746-69B2-CA33-7596-0F7F50C9C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B86C-D227-D9F9-E0A1-A99991446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5954"/>
            <a:ext cx="11970325" cy="584776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Digital Twin Cookbook</a:t>
            </a:r>
            <a:endParaRPr lang="en-US" b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F469B58-E22A-7292-5461-B59997A95245}"/>
              </a:ext>
            </a:extLst>
          </p:cNvPr>
          <p:cNvSpPr txBox="1"/>
          <p:nvPr/>
        </p:nvSpPr>
        <p:spPr>
          <a:xfrm>
            <a:off x="2007569" y="682241"/>
            <a:ext cx="4087539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Step 1: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Harvest Fresh Machine </a:t>
            </a:r>
            <a:r>
              <a:rPr lang="en-US" dirty="0" smtClean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Settings</a:t>
            </a:r>
            <a:r>
              <a:rPr lang="en-US" dirty="0" smtClean="0">
                <a:latin typeface="MV Boli" panose="02000500030200090000" pitchFamily="2" charset="0"/>
                <a:cs typeface="MV Boli" panose="02000500030200090000" pitchFamily="2" charset="0"/>
              </a:rPr>
              <a:t>…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Collect the latest settings from the accelerator*: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pPr marL="342900" indent="-342900">
              <a:buFont typeface="Arial"/>
              <a:buChar char="•"/>
            </a:pPr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*Chef's Suggestion:</a:t>
            </a: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A control system middle layer, such as </a:t>
            </a:r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CATAP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can make it easier to grab machine parameters</a:t>
            </a:r>
            <a:endParaRPr lang="en-US" dirty="0">
              <a:latin typeface="MV Boli" panose="02000500030200090000" pitchFamily="2" charset="0"/>
              <a:ea typeface="Calibri" panose="020F0502020204030204"/>
              <a:cs typeface="MV Boli" panose="02000500030200090000" pitchFamily="2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E592B79-8ECA-ABC3-7E50-C87FD9241687}"/>
              </a:ext>
            </a:extLst>
          </p:cNvPr>
          <p:cNvSpPr txBox="1"/>
          <p:nvPr/>
        </p:nvSpPr>
        <p:spPr>
          <a:xfrm>
            <a:off x="6257067" y="598959"/>
            <a:ext cx="4262866" cy="57554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Step 2: </a:t>
            </a:r>
            <a:r>
              <a:rPr lang="en-US" sz="2000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Prepare the Simulation </a:t>
            </a:r>
            <a:r>
              <a:rPr lang="en-US" sz="2000" dirty="0" smtClean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Inputs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sz="2000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Translate machine settings into simulation parameters*.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sz="2000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*Chef's Suggestion:</a:t>
            </a:r>
          </a:p>
          <a:p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Keeping your conversions and mappings in a </a:t>
            </a:r>
            <a:r>
              <a:rPr lang="en-US" b="1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LAURA</a:t>
            </a:r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 lattice can quicken this process!</a:t>
            </a: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90E28627-E4D0-01C8-1EA2-720832064B33}"/>
              </a:ext>
            </a:extLst>
          </p:cNvPr>
          <p:cNvGrpSpPr/>
          <p:nvPr/>
        </p:nvGrpSpPr>
        <p:grpSpPr>
          <a:xfrm>
            <a:off x="403679" y="575953"/>
            <a:ext cx="11696889" cy="5704877"/>
            <a:chOff x="301625" y="589560"/>
            <a:chExt cx="11696889" cy="5704877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1FC4F5E-2F84-C2C1-B4E5-3C8B2C8B388D}"/>
                </a:ext>
              </a:extLst>
            </p:cNvPr>
            <p:cNvSpPr/>
            <p:nvPr/>
          </p:nvSpPr>
          <p:spPr>
            <a:xfrm>
              <a:off x="10493375" y="598486"/>
              <a:ext cx="1504950" cy="56769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5C0FE1A1-EA20-D6CD-6D02-22E7804EF695}"/>
                </a:ext>
              </a:extLst>
            </p:cNvPr>
            <p:cNvGrpSpPr/>
            <p:nvPr/>
          </p:nvGrpSpPr>
          <p:grpSpPr>
            <a:xfrm>
              <a:off x="301625" y="589560"/>
              <a:ext cx="11696889" cy="5704877"/>
              <a:chOff x="301625" y="589560"/>
              <a:chExt cx="11696889" cy="570487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A5368646-0DF2-3AFF-33AD-CB435EFEFBE4}"/>
                  </a:ext>
                </a:extLst>
              </p:cNvPr>
              <p:cNvSpPr/>
              <p:nvPr/>
            </p:nvSpPr>
            <p:spPr>
              <a:xfrm>
                <a:off x="301625" y="611187"/>
                <a:ext cx="1524000" cy="568325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F82DC06A-5D6B-0C69-558D-F1C0642FB5DB}"/>
                  </a:ext>
                </a:extLst>
              </p:cNvPr>
              <p:cNvGrpSpPr/>
              <p:nvPr/>
            </p:nvGrpSpPr>
            <p:grpSpPr>
              <a:xfrm>
                <a:off x="307743" y="589560"/>
                <a:ext cx="11690771" cy="5684668"/>
                <a:chOff x="961456" y="852158"/>
                <a:chExt cx="10403577" cy="5230897"/>
              </a:xfrm>
            </p:grpSpPr>
            <p:sp>
              <p:nvSpPr>
                <p:cNvPr id="81" name="Flowchart: Predefined Process 80">
                  <a:extLst>
                    <a:ext uri="{FF2B5EF4-FFF2-40B4-BE49-F238E27FC236}">
                      <a16:creationId xmlns:a16="http://schemas.microsoft.com/office/drawing/2014/main" id="{BD5D8CF0-9AC3-869D-BF0C-AF1EEAA78F47}"/>
                    </a:ext>
                  </a:extLst>
                </p:cNvPr>
                <p:cNvSpPr/>
                <p:nvPr/>
              </p:nvSpPr>
              <p:spPr>
                <a:xfrm>
                  <a:off x="961456" y="867695"/>
                  <a:ext cx="10400362" cy="5215360"/>
                </a:xfrm>
                <a:prstGeom prst="flowChartPredefinedProcess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8249E28D-EC4D-5534-03EE-A1443711F1B9}"/>
                    </a:ext>
                  </a:extLst>
                </p:cNvPr>
                <p:cNvGrpSpPr/>
                <p:nvPr/>
              </p:nvGrpSpPr>
              <p:grpSpPr>
                <a:xfrm>
                  <a:off x="996037" y="868997"/>
                  <a:ext cx="1305917" cy="5213298"/>
                  <a:chOff x="996037" y="868997"/>
                  <a:chExt cx="1305917" cy="5213298"/>
                </a:xfrm>
              </p:grpSpPr>
              <p:grpSp>
                <p:nvGrpSpPr>
                  <p:cNvPr id="116" name="Group 115">
                    <a:extLst>
                      <a:ext uri="{FF2B5EF4-FFF2-40B4-BE49-F238E27FC236}">
                        <a16:creationId xmlns:a16="http://schemas.microsoft.com/office/drawing/2014/main" id="{79C4104A-3906-FEF7-93C3-901F15124BAE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132" name="Straight Arrow Connector 131">
                      <a:extLst>
                        <a:ext uri="{FF2B5EF4-FFF2-40B4-BE49-F238E27FC236}">
                          <a16:creationId xmlns:a16="http://schemas.microsoft.com/office/drawing/2014/main" id="{53926331-0A22-FABE-904A-57867A88387C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3" name="Straight Arrow Connector 132">
                      <a:extLst>
                        <a:ext uri="{FF2B5EF4-FFF2-40B4-BE49-F238E27FC236}">
                          <a16:creationId xmlns:a16="http://schemas.microsoft.com/office/drawing/2014/main" id="{C523D590-7086-8005-0A59-175C42E66FE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4" name="Straight Arrow Connector 133">
                      <a:extLst>
                        <a:ext uri="{FF2B5EF4-FFF2-40B4-BE49-F238E27FC236}">
                          <a16:creationId xmlns:a16="http://schemas.microsoft.com/office/drawing/2014/main" id="{44F6387F-D706-5C04-577C-9FB4A0AC44D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5" name="Straight Arrow Connector 134">
                      <a:extLst>
                        <a:ext uri="{FF2B5EF4-FFF2-40B4-BE49-F238E27FC236}">
                          <a16:creationId xmlns:a16="http://schemas.microsoft.com/office/drawing/2014/main" id="{3A9ED2C7-671B-A812-5E2C-B59B24850CF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Straight Arrow Connector 135">
                      <a:extLst>
                        <a:ext uri="{FF2B5EF4-FFF2-40B4-BE49-F238E27FC236}">
                          <a16:creationId xmlns:a16="http://schemas.microsoft.com/office/drawing/2014/main" id="{CC12B665-4CFD-5C44-2797-80275636A59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" name="Straight Arrow Connector 136">
                      <a:extLst>
                        <a:ext uri="{FF2B5EF4-FFF2-40B4-BE49-F238E27FC236}">
                          <a16:creationId xmlns:a16="http://schemas.microsoft.com/office/drawing/2014/main" id="{B5B5C43D-95A6-41B8-F48E-2465D8D7597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8" name="Straight Arrow Connector 137">
                      <a:extLst>
                        <a:ext uri="{FF2B5EF4-FFF2-40B4-BE49-F238E27FC236}">
                          <a16:creationId xmlns:a16="http://schemas.microsoft.com/office/drawing/2014/main" id="{DB443F8D-C213-0F90-004B-708275FECC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9" name="Straight Arrow Connector 138">
                      <a:extLst>
                        <a:ext uri="{FF2B5EF4-FFF2-40B4-BE49-F238E27FC236}">
                          <a16:creationId xmlns:a16="http://schemas.microsoft.com/office/drawing/2014/main" id="{39F4E958-8C53-5770-8E48-D8AD58AD1CC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Straight Arrow Connector 139">
                      <a:extLst>
                        <a:ext uri="{FF2B5EF4-FFF2-40B4-BE49-F238E27FC236}">
                          <a16:creationId xmlns:a16="http://schemas.microsoft.com/office/drawing/2014/main" id="{120666DA-415F-93F5-8F58-3B3D9861E20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" name="Straight Arrow Connector 140">
                      <a:extLst>
                        <a:ext uri="{FF2B5EF4-FFF2-40B4-BE49-F238E27FC236}">
                          <a16:creationId xmlns:a16="http://schemas.microsoft.com/office/drawing/2014/main" id="{FBFA4705-FF2B-0260-73F1-E3749A87664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" name="Straight Arrow Connector 141">
                      <a:extLst>
                        <a:ext uri="{FF2B5EF4-FFF2-40B4-BE49-F238E27FC236}">
                          <a16:creationId xmlns:a16="http://schemas.microsoft.com/office/drawing/2014/main" id="{4BF6D6F4-9166-2DDD-D1A3-2963FFDA77D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Straight Arrow Connector 142">
                      <a:extLst>
                        <a:ext uri="{FF2B5EF4-FFF2-40B4-BE49-F238E27FC236}">
                          <a16:creationId xmlns:a16="http://schemas.microsoft.com/office/drawing/2014/main" id="{7282A689-A4F7-DD1C-6FBF-8E2691EAB32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Straight Arrow Connector 143">
                      <a:extLst>
                        <a:ext uri="{FF2B5EF4-FFF2-40B4-BE49-F238E27FC236}">
                          <a16:creationId xmlns:a16="http://schemas.microsoft.com/office/drawing/2014/main" id="{0BE97231-ECE0-E05B-7694-D761AD6DCBA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Straight Arrow Connector 144">
                      <a:extLst>
                        <a:ext uri="{FF2B5EF4-FFF2-40B4-BE49-F238E27FC236}">
                          <a16:creationId xmlns:a16="http://schemas.microsoft.com/office/drawing/2014/main" id="{2E0C1D4A-94C0-0B66-F982-8F15C99A831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6" name="Straight Arrow Connector 145">
                      <a:extLst>
                        <a:ext uri="{FF2B5EF4-FFF2-40B4-BE49-F238E27FC236}">
                          <a16:creationId xmlns:a16="http://schemas.microsoft.com/office/drawing/2014/main" id="{F3E80A1B-B04F-6A0A-8EF5-22C1DCEBC68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7" name="Group 116">
                    <a:extLst>
                      <a:ext uri="{FF2B5EF4-FFF2-40B4-BE49-F238E27FC236}">
                        <a16:creationId xmlns:a16="http://schemas.microsoft.com/office/drawing/2014/main" id="{666B57F2-328B-EED8-D665-B6DCC3E83CBE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69000"/>
                    <a:ext cx="1164307" cy="5213294"/>
                    <a:chOff x="996037" y="869001"/>
                    <a:chExt cx="1164307" cy="5213294"/>
                  </a:xfrm>
                </p:grpSpPr>
                <p:cxnSp>
                  <p:nvCxnSpPr>
                    <p:cNvPr id="118" name="Straight Arrow Connector 117">
                      <a:extLst>
                        <a:ext uri="{FF2B5EF4-FFF2-40B4-BE49-F238E27FC236}">
                          <a16:creationId xmlns:a16="http://schemas.microsoft.com/office/drawing/2014/main" id="{E015DE68-6245-569B-6070-B45EA202728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Straight Arrow Connector 118">
                      <a:extLst>
                        <a:ext uri="{FF2B5EF4-FFF2-40B4-BE49-F238E27FC236}">
                          <a16:creationId xmlns:a16="http://schemas.microsoft.com/office/drawing/2014/main" id="{36ED863C-3455-A91F-EB5E-48CDC11D4CF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Straight Arrow Connector 119">
                      <a:extLst>
                        <a:ext uri="{FF2B5EF4-FFF2-40B4-BE49-F238E27FC236}">
                          <a16:creationId xmlns:a16="http://schemas.microsoft.com/office/drawing/2014/main" id="{EF59BFDC-3EDF-4158-28BC-3492D037783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Arrow Connector 120">
                      <a:extLst>
                        <a:ext uri="{FF2B5EF4-FFF2-40B4-BE49-F238E27FC236}">
                          <a16:creationId xmlns:a16="http://schemas.microsoft.com/office/drawing/2014/main" id="{F9DE6A65-EF16-7350-AF67-9F430D2114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Arrow Connector 121">
                      <a:extLst>
                        <a:ext uri="{FF2B5EF4-FFF2-40B4-BE49-F238E27FC236}">
                          <a16:creationId xmlns:a16="http://schemas.microsoft.com/office/drawing/2014/main" id="{654B4ADE-4EF1-2062-9883-2832DE9108B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Arrow Connector 122">
                      <a:extLst>
                        <a:ext uri="{FF2B5EF4-FFF2-40B4-BE49-F238E27FC236}">
                          <a16:creationId xmlns:a16="http://schemas.microsoft.com/office/drawing/2014/main" id="{AFC24048-A508-E7E5-1C72-BB458B9BC04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Arrow Connector 123">
                      <a:extLst>
                        <a:ext uri="{FF2B5EF4-FFF2-40B4-BE49-F238E27FC236}">
                          <a16:creationId xmlns:a16="http://schemas.microsoft.com/office/drawing/2014/main" id="{43C81533-5D8D-40BF-87CD-9C5A639963D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Arrow Connector 124">
                      <a:extLst>
                        <a:ext uri="{FF2B5EF4-FFF2-40B4-BE49-F238E27FC236}">
                          <a16:creationId xmlns:a16="http://schemas.microsoft.com/office/drawing/2014/main" id="{2D42C580-7811-802C-8045-7BC2E3279E4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Straight Arrow Connector 125">
                      <a:extLst>
                        <a:ext uri="{FF2B5EF4-FFF2-40B4-BE49-F238E27FC236}">
                          <a16:creationId xmlns:a16="http://schemas.microsoft.com/office/drawing/2014/main" id="{0EC58F52-05B5-606C-1012-BF5C52A0E43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Arrow Connector 126">
                      <a:extLst>
                        <a:ext uri="{FF2B5EF4-FFF2-40B4-BE49-F238E27FC236}">
                          <a16:creationId xmlns:a16="http://schemas.microsoft.com/office/drawing/2014/main" id="{6C859D47-10B5-541E-2BD5-E7FEB7BFF3A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Straight Arrow Connector 127">
                      <a:extLst>
                        <a:ext uri="{FF2B5EF4-FFF2-40B4-BE49-F238E27FC236}">
                          <a16:creationId xmlns:a16="http://schemas.microsoft.com/office/drawing/2014/main" id="{440AF833-9D2C-4D32-00E1-0CA9DD11A0E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Straight Arrow Connector 128">
                      <a:extLst>
                        <a:ext uri="{FF2B5EF4-FFF2-40B4-BE49-F238E27FC236}">
                          <a16:creationId xmlns:a16="http://schemas.microsoft.com/office/drawing/2014/main" id="{4D9994C4-7857-C120-9E40-94F3DA4EB65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" name="Straight Arrow Connector 129">
                      <a:extLst>
                        <a:ext uri="{FF2B5EF4-FFF2-40B4-BE49-F238E27FC236}">
                          <a16:creationId xmlns:a16="http://schemas.microsoft.com/office/drawing/2014/main" id="{6B4698D0-ED38-F725-286F-13FC2BA3F3D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1" name="Straight Arrow Connector 130">
                      <a:extLst>
                        <a:ext uri="{FF2B5EF4-FFF2-40B4-BE49-F238E27FC236}">
                          <a16:creationId xmlns:a16="http://schemas.microsoft.com/office/drawing/2014/main" id="{92F19CBA-32C2-9E76-3E6E-A2EC0FB9B8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250EE68F-0B13-C193-D058-775B6D621582}"/>
                    </a:ext>
                  </a:extLst>
                </p:cNvPr>
                <p:cNvGrpSpPr/>
                <p:nvPr/>
              </p:nvGrpSpPr>
              <p:grpSpPr>
                <a:xfrm>
                  <a:off x="10059116" y="855511"/>
                  <a:ext cx="1305917" cy="5226783"/>
                  <a:chOff x="996037" y="855512"/>
                  <a:chExt cx="1305917" cy="5226783"/>
                </a:xfrm>
              </p:grpSpPr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A693BB4A-7897-B3BB-118B-261D01AEB4DD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101" name="Straight Arrow Connector 100">
                      <a:extLst>
                        <a:ext uri="{FF2B5EF4-FFF2-40B4-BE49-F238E27FC236}">
                          <a16:creationId xmlns:a16="http://schemas.microsoft.com/office/drawing/2014/main" id="{2DE2C33C-D5C1-8D89-93B6-48247857CF8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Arrow Connector 101">
                      <a:extLst>
                        <a:ext uri="{FF2B5EF4-FFF2-40B4-BE49-F238E27FC236}">
                          <a16:creationId xmlns:a16="http://schemas.microsoft.com/office/drawing/2014/main" id="{476278D0-46C3-0C50-5775-A7007952AE3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Arrow Connector 102">
                      <a:extLst>
                        <a:ext uri="{FF2B5EF4-FFF2-40B4-BE49-F238E27FC236}">
                          <a16:creationId xmlns:a16="http://schemas.microsoft.com/office/drawing/2014/main" id="{2FB6D2D5-BAB2-D243-393C-779C30F916B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Arrow Connector 103">
                      <a:extLst>
                        <a:ext uri="{FF2B5EF4-FFF2-40B4-BE49-F238E27FC236}">
                          <a16:creationId xmlns:a16="http://schemas.microsoft.com/office/drawing/2014/main" id="{41304D79-A90A-8E9A-1AEB-44B3C9B5A60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Arrow Connector 104">
                      <a:extLst>
                        <a:ext uri="{FF2B5EF4-FFF2-40B4-BE49-F238E27FC236}">
                          <a16:creationId xmlns:a16="http://schemas.microsoft.com/office/drawing/2014/main" id="{07419B5B-B89D-1C36-957A-D642AC5947C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Arrow Connector 105">
                      <a:extLst>
                        <a:ext uri="{FF2B5EF4-FFF2-40B4-BE49-F238E27FC236}">
                          <a16:creationId xmlns:a16="http://schemas.microsoft.com/office/drawing/2014/main" id="{98D5CA9C-7C1E-39CA-1CF8-6A47853284C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Arrow Connector 106">
                      <a:extLst>
                        <a:ext uri="{FF2B5EF4-FFF2-40B4-BE49-F238E27FC236}">
                          <a16:creationId xmlns:a16="http://schemas.microsoft.com/office/drawing/2014/main" id="{08671EBA-3A5E-99A0-1305-F75D5CA83E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Arrow Connector 107">
                      <a:extLst>
                        <a:ext uri="{FF2B5EF4-FFF2-40B4-BE49-F238E27FC236}">
                          <a16:creationId xmlns:a16="http://schemas.microsoft.com/office/drawing/2014/main" id="{54AA145C-AA94-30B5-E18E-562C61B6FD7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Arrow Connector 108">
                      <a:extLst>
                        <a:ext uri="{FF2B5EF4-FFF2-40B4-BE49-F238E27FC236}">
                          <a16:creationId xmlns:a16="http://schemas.microsoft.com/office/drawing/2014/main" id="{8D69075F-3EF1-1A92-ABB0-E7F62C31662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Arrow Connector 109">
                      <a:extLst>
                        <a:ext uri="{FF2B5EF4-FFF2-40B4-BE49-F238E27FC236}">
                          <a16:creationId xmlns:a16="http://schemas.microsoft.com/office/drawing/2014/main" id="{F7E1D318-116D-7061-A8C4-05E5A2E5A7C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Arrow Connector 110">
                      <a:extLst>
                        <a:ext uri="{FF2B5EF4-FFF2-40B4-BE49-F238E27FC236}">
                          <a16:creationId xmlns:a16="http://schemas.microsoft.com/office/drawing/2014/main" id="{A5595DD0-6BD4-6A8B-DAC1-AC30180432D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Arrow Connector 111">
                      <a:extLst>
                        <a:ext uri="{FF2B5EF4-FFF2-40B4-BE49-F238E27FC236}">
                          <a16:creationId xmlns:a16="http://schemas.microsoft.com/office/drawing/2014/main" id="{20022089-4EDC-2DEA-F1D9-DA00280AC7F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Arrow Connector 112">
                      <a:extLst>
                        <a:ext uri="{FF2B5EF4-FFF2-40B4-BE49-F238E27FC236}">
                          <a16:creationId xmlns:a16="http://schemas.microsoft.com/office/drawing/2014/main" id="{9102CA21-CD72-2FA9-1F03-A97466DC9EC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Arrow Connector 113">
                      <a:extLst>
                        <a:ext uri="{FF2B5EF4-FFF2-40B4-BE49-F238E27FC236}">
                          <a16:creationId xmlns:a16="http://schemas.microsoft.com/office/drawing/2014/main" id="{0A316D66-5F51-34CF-7918-91A4D96564C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Straight Arrow Connector 114">
                      <a:extLst>
                        <a:ext uri="{FF2B5EF4-FFF2-40B4-BE49-F238E27FC236}">
                          <a16:creationId xmlns:a16="http://schemas.microsoft.com/office/drawing/2014/main" id="{654CC51C-CD7B-110A-A7AC-5B3FAE291B3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FED8DD96-0FF4-4CC5-6504-390217697B94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55512"/>
                    <a:ext cx="1164307" cy="5226782"/>
                    <a:chOff x="996037" y="855513"/>
                    <a:chExt cx="1164307" cy="5226782"/>
                  </a:xfrm>
                </p:grpSpPr>
                <p:cxnSp>
                  <p:nvCxnSpPr>
                    <p:cNvPr id="87" name="Straight Arrow Connector 86">
                      <a:extLst>
                        <a:ext uri="{FF2B5EF4-FFF2-40B4-BE49-F238E27FC236}">
                          <a16:creationId xmlns:a16="http://schemas.microsoft.com/office/drawing/2014/main" id="{F12E5169-4D3D-AB84-B581-53531877187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" name="Straight Arrow Connector 87">
                      <a:extLst>
                        <a:ext uri="{FF2B5EF4-FFF2-40B4-BE49-F238E27FC236}">
                          <a16:creationId xmlns:a16="http://schemas.microsoft.com/office/drawing/2014/main" id="{ACE8314E-9E8A-3B79-2C67-DF08A3A1101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Straight Arrow Connector 88">
                      <a:extLst>
                        <a:ext uri="{FF2B5EF4-FFF2-40B4-BE49-F238E27FC236}">
                          <a16:creationId xmlns:a16="http://schemas.microsoft.com/office/drawing/2014/main" id="{659946BA-AB4A-891A-CC2A-E26936CB71E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" name="Straight Arrow Connector 89">
                      <a:extLst>
                        <a:ext uri="{FF2B5EF4-FFF2-40B4-BE49-F238E27FC236}">
                          <a16:creationId xmlns:a16="http://schemas.microsoft.com/office/drawing/2014/main" id="{7D3F88CA-A272-C6D9-2AEF-33EFC348C69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" name="Straight Arrow Connector 90">
                      <a:extLst>
                        <a:ext uri="{FF2B5EF4-FFF2-40B4-BE49-F238E27FC236}">
                          <a16:creationId xmlns:a16="http://schemas.microsoft.com/office/drawing/2014/main" id="{01626614-8BFA-AB78-440C-31CB530E0FA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Straight Arrow Connector 91">
                      <a:extLst>
                        <a:ext uri="{FF2B5EF4-FFF2-40B4-BE49-F238E27FC236}">
                          <a16:creationId xmlns:a16="http://schemas.microsoft.com/office/drawing/2014/main" id="{065C2612-FF65-88FD-46DF-EC7117D8B45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Arrow Connector 92">
                      <a:extLst>
                        <a:ext uri="{FF2B5EF4-FFF2-40B4-BE49-F238E27FC236}">
                          <a16:creationId xmlns:a16="http://schemas.microsoft.com/office/drawing/2014/main" id="{C5825EE1-B365-B43F-7E64-4B708993124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Straight Arrow Connector 93">
                      <a:extLst>
                        <a:ext uri="{FF2B5EF4-FFF2-40B4-BE49-F238E27FC236}">
                          <a16:creationId xmlns:a16="http://schemas.microsoft.com/office/drawing/2014/main" id="{BBA993D0-E3FC-E8BA-8683-F50D265A49E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Straight Arrow Connector 94">
                      <a:extLst>
                        <a:ext uri="{FF2B5EF4-FFF2-40B4-BE49-F238E27FC236}">
                          <a16:creationId xmlns:a16="http://schemas.microsoft.com/office/drawing/2014/main" id="{8B1993BF-D01B-4D12-CC74-582CBE5CF88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Straight Arrow Connector 95">
                      <a:extLst>
                        <a:ext uri="{FF2B5EF4-FFF2-40B4-BE49-F238E27FC236}">
                          <a16:creationId xmlns:a16="http://schemas.microsoft.com/office/drawing/2014/main" id="{CCDEB9CB-7F38-54A9-E467-BA5C48B4A11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Straight Arrow Connector 96">
                      <a:extLst>
                        <a:ext uri="{FF2B5EF4-FFF2-40B4-BE49-F238E27FC236}">
                          <a16:creationId xmlns:a16="http://schemas.microsoft.com/office/drawing/2014/main" id="{81BCE5DE-7936-CE6C-3A19-5912C132035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Straight Arrow Connector 97">
                      <a:extLst>
                        <a:ext uri="{FF2B5EF4-FFF2-40B4-BE49-F238E27FC236}">
                          <a16:creationId xmlns:a16="http://schemas.microsoft.com/office/drawing/2014/main" id="{A5CA2AC1-08B8-8517-F486-6731A53C255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69000"/>
                      <a:ext cx="24692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" name="Straight Arrow Connector 98">
                      <a:extLst>
                        <a:ext uri="{FF2B5EF4-FFF2-40B4-BE49-F238E27FC236}">
                          <a16:creationId xmlns:a16="http://schemas.microsoft.com/office/drawing/2014/main" id="{D955CB60-224F-CAD6-76B9-BE2854413B8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55513"/>
                      <a:ext cx="24692" cy="522003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Arrow Connector 99">
                      <a:extLst>
                        <a:ext uri="{FF2B5EF4-FFF2-40B4-BE49-F238E27FC236}">
                          <a16:creationId xmlns:a16="http://schemas.microsoft.com/office/drawing/2014/main" id="{B289333A-68A5-4F47-50E9-99DB931F854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84" name="Straight Arrow Connector 83">
                  <a:extLst>
                    <a:ext uri="{FF2B5EF4-FFF2-40B4-BE49-F238E27FC236}">
                      <a16:creationId xmlns:a16="http://schemas.microsoft.com/office/drawing/2014/main" id="{325A77F4-25A8-656F-D688-899A7539DC44}"/>
                    </a:ext>
                  </a:extLst>
                </p:cNvPr>
                <p:cNvCxnSpPr/>
                <p:nvPr/>
              </p:nvCxnSpPr>
              <p:spPr>
                <a:xfrm>
                  <a:off x="6132761" y="852158"/>
                  <a:ext cx="57709" cy="522273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B011923-F818-6C66-CC6F-C33548CC0CAB}"/>
              </a:ext>
            </a:extLst>
          </p:cNvPr>
          <p:cNvSpPr/>
          <p:nvPr/>
        </p:nvSpPr>
        <p:spPr>
          <a:xfrm rot="-5400000">
            <a:off x="1068253" y="2910825"/>
            <a:ext cx="2644950" cy="566613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Control System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EB312F9-A335-6468-E342-3C411822C961}"/>
              </a:ext>
            </a:extLst>
          </p:cNvPr>
          <p:cNvCxnSpPr/>
          <p:nvPr/>
        </p:nvCxnSpPr>
        <p:spPr>
          <a:xfrm flipV="1">
            <a:off x="2681794" y="4157226"/>
            <a:ext cx="574430" cy="3907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75D0E52-A678-11FB-8756-981D27EE27A5}"/>
              </a:ext>
            </a:extLst>
          </p:cNvPr>
          <p:cNvSpPr/>
          <p:nvPr/>
        </p:nvSpPr>
        <p:spPr>
          <a:xfrm>
            <a:off x="3247292" y="3752502"/>
            <a:ext cx="948452" cy="8663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EPICS to Lattice</a:t>
            </a:r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DC43AB9-79A6-64A1-4CA9-E7E829AE68AA}"/>
              </a:ext>
            </a:extLst>
          </p:cNvPr>
          <p:cNvCxnSpPr/>
          <p:nvPr/>
        </p:nvCxnSpPr>
        <p:spPr>
          <a:xfrm flipV="1">
            <a:off x="4234822" y="3046883"/>
            <a:ext cx="777630" cy="83010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CFDAEA-D83C-853B-6832-AD4CA0E31261}"/>
              </a:ext>
            </a:extLst>
          </p:cNvPr>
          <p:cNvSpPr/>
          <p:nvPr/>
        </p:nvSpPr>
        <p:spPr>
          <a:xfrm rot="-5400000">
            <a:off x="4228401" y="2680397"/>
            <a:ext cx="2054330" cy="44491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Lattice API</a:t>
            </a:r>
            <a:endParaRPr lang="en-US"/>
          </a:p>
        </p:txBody>
      </p:sp>
      <p:sp>
        <p:nvSpPr>
          <p:cNvPr id="11" name="Cylinder 10">
            <a:extLst>
              <a:ext uri="{FF2B5EF4-FFF2-40B4-BE49-F238E27FC236}">
                <a16:creationId xmlns:a16="http://schemas.microsoft.com/office/drawing/2014/main" id="{C4E5A710-1651-CFC6-CC78-76A9C5620854}"/>
              </a:ext>
            </a:extLst>
          </p:cNvPr>
          <p:cNvSpPr/>
          <p:nvPr/>
        </p:nvSpPr>
        <p:spPr>
          <a:xfrm>
            <a:off x="4673041" y="4227564"/>
            <a:ext cx="1125415" cy="633046"/>
          </a:xfrm>
          <a:prstGeom prst="can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ea typeface="Calibri"/>
                <a:cs typeface="Calibri"/>
              </a:rPr>
              <a:t>Lattice DB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5399FB-C44D-313A-EA20-DEF35A547AA7}"/>
              </a:ext>
            </a:extLst>
          </p:cNvPr>
          <p:cNvCxnSpPr/>
          <p:nvPr/>
        </p:nvCxnSpPr>
        <p:spPr>
          <a:xfrm>
            <a:off x="5252719" y="3937726"/>
            <a:ext cx="10160" cy="463005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3D44288-99CF-4D1B-FF43-257B0180BB4D}"/>
              </a:ext>
            </a:extLst>
          </p:cNvPr>
          <p:cNvSpPr/>
          <p:nvPr/>
        </p:nvSpPr>
        <p:spPr>
          <a:xfrm rot="16200000">
            <a:off x="5685245" y="2701108"/>
            <a:ext cx="2034902" cy="38172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Lattice API</a:t>
            </a:r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BEF1E39-2D85-780F-70DB-ABBBBC2A18F4}"/>
              </a:ext>
            </a:extLst>
          </p:cNvPr>
          <p:cNvCxnSpPr/>
          <p:nvPr/>
        </p:nvCxnSpPr>
        <p:spPr>
          <a:xfrm>
            <a:off x="6888480" y="3393439"/>
            <a:ext cx="680720" cy="82296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6814845-C0EA-6E65-03EF-AEA547CC93D3}"/>
              </a:ext>
            </a:extLst>
          </p:cNvPr>
          <p:cNvSpPr/>
          <p:nvPr/>
        </p:nvSpPr>
        <p:spPr>
          <a:xfrm>
            <a:off x="7598229" y="3940629"/>
            <a:ext cx="1005839" cy="8636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Lattice to SIMBA</a:t>
            </a:r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D087C21-F933-10FF-34F1-67DB7A913F99}"/>
              </a:ext>
            </a:extLst>
          </p:cNvPr>
          <p:cNvCxnSpPr/>
          <p:nvPr/>
        </p:nvCxnSpPr>
        <p:spPr>
          <a:xfrm flipV="1">
            <a:off x="8640355" y="3159760"/>
            <a:ext cx="854891" cy="109727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D0CEE72-751A-7E8B-6AC4-66DF16DD1C08}"/>
              </a:ext>
            </a:extLst>
          </p:cNvPr>
          <p:cNvSpPr/>
          <p:nvPr/>
        </p:nvSpPr>
        <p:spPr>
          <a:xfrm rot="16200000">
            <a:off x="8892177" y="2514601"/>
            <a:ext cx="1923142" cy="66620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SIMBA API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24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4" grpId="0" animBg="1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B8A5A-A66E-E62B-CABE-EE264756B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582F-C7F1-2FF7-BBD6-128F59B88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5954"/>
            <a:ext cx="11970325" cy="584776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Digital Twin Cookbook</a:t>
            </a:r>
            <a:endParaRPr lang="en-US" b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7FD5264-F352-60A3-4BDF-86455A6EDDD4}"/>
              </a:ext>
            </a:extLst>
          </p:cNvPr>
          <p:cNvSpPr txBox="1"/>
          <p:nvPr/>
        </p:nvSpPr>
        <p:spPr>
          <a:xfrm>
            <a:off x="1944069" y="682241"/>
            <a:ext cx="4081189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Step 3: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Start the Tracking*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*Chef's Suggestion:</a:t>
            </a:r>
          </a:p>
          <a:p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The </a:t>
            </a:r>
            <a:r>
              <a:rPr lang="en-US" b="1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SIMBA </a:t>
            </a:r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software package can ingest a</a:t>
            </a:r>
            <a:r>
              <a:rPr lang="en-US" b="1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 LAURA </a:t>
            </a:r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lattice for tracking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90727C1-F4ED-B499-FCCC-11793A7D8E65}"/>
              </a:ext>
            </a:extLst>
          </p:cNvPr>
          <p:cNvSpPr txBox="1"/>
          <p:nvPr/>
        </p:nvSpPr>
        <p:spPr>
          <a:xfrm>
            <a:off x="6252795" y="682241"/>
            <a:ext cx="4262866" cy="49859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Step 4: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Wait Until Tender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Monitor simulation progress using one of the following techniques:</a:t>
            </a:r>
            <a:endParaRPr lang="en-US" sz="1600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Traditional slow-cooker method</a:t>
            </a:r>
            <a:endParaRPr lang="en-US" sz="1600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Poll the simulation status periodically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Modern smart-kitchen method</a:t>
            </a:r>
            <a:endParaRPr lang="en-US" sz="1600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Subscribe to a message broker, </a:t>
            </a:r>
            <a:r>
              <a:rPr lang="en-US" dirty="0" err="1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kafka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for example.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Receive a notification when the simulation is finished</a:t>
            </a:r>
          </a:p>
          <a:p>
            <a:pPr marL="342900" indent="-342900">
              <a:buFont typeface="Arial"/>
              <a:buChar char="•"/>
            </a:pPr>
            <a:r>
              <a:rPr lang="en-US" b="1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Traditional tracking can be slow!</a:t>
            </a:r>
          </a:p>
          <a:p>
            <a:pPr marL="800100" lvl="1" indent="-342900">
              <a:buFont typeface="Courier New"/>
              <a:buChar char="o"/>
            </a:pPr>
            <a:r>
              <a:rPr lang="en-US" b="1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SIMBA</a:t>
            </a:r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 is able to use AI-guided culinary automation (surrogate models)</a:t>
            </a:r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52F0B926-53C6-4E33-BA2F-6D47AAF8A939}"/>
              </a:ext>
            </a:extLst>
          </p:cNvPr>
          <p:cNvGrpSpPr/>
          <p:nvPr/>
        </p:nvGrpSpPr>
        <p:grpSpPr>
          <a:xfrm>
            <a:off x="301625" y="589560"/>
            <a:ext cx="11696889" cy="5704877"/>
            <a:chOff x="301625" y="589560"/>
            <a:chExt cx="11696889" cy="57048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F7E686-883F-52C6-693E-1B7B70BE1045}"/>
                </a:ext>
              </a:extLst>
            </p:cNvPr>
            <p:cNvSpPr/>
            <p:nvPr/>
          </p:nvSpPr>
          <p:spPr>
            <a:xfrm>
              <a:off x="10493375" y="598486"/>
              <a:ext cx="1504950" cy="56769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1760B69-E96C-0295-6053-1AC329E3E827}"/>
                </a:ext>
              </a:extLst>
            </p:cNvPr>
            <p:cNvGrpSpPr/>
            <p:nvPr/>
          </p:nvGrpSpPr>
          <p:grpSpPr>
            <a:xfrm>
              <a:off x="301625" y="589560"/>
              <a:ext cx="11696889" cy="5704877"/>
              <a:chOff x="301625" y="589560"/>
              <a:chExt cx="11696889" cy="5704877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8F164A2D-1951-582B-CDBB-191BCD687BB2}"/>
                  </a:ext>
                </a:extLst>
              </p:cNvPr>
              <p:cNvSpPr/>
              <p:nvPr/>
            </p:nvSpPr>
            <p:spPr>
              <a:xfrm>
                <a:off x="301625" y="611187"/>
                <a:ext cx="1524000" cy="568325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CC75C266-6D36-2516-E718-2ED29BB80941}"/>
                  </a:ext>
                </a:extLst>
              </p:cNvPr>
              <p:cNvGrpSpPr/>
              <p:nvPr/>
            </p:nvGrpSpPr>
            <p:grpSpPr>
              <a:xfrm>
                <a:off x="307743" y="589560"/>
                <a:ext cx="11690771" cy="5684668"/>
                <a:chOff x="961456" y="852158"/>
                <a:chExt cx="10403577" cy="5230897"/>
              </a:xfrm>
            </p:grpSpPr>
            <p:sp>
              <p:nvSpPr>
                <p:cNvPr id="79" name="Flowchart: Predefined Process 78">
                  <a:extLst>
                    <a:ext uri="{FF2B5EF4-FFF2-40B4-BE49-F238E27FC236}">
                      <a16:creationId xmlns:a16="http://schemas.microsoft.com/office/drawing/2014/main" id="{0DF6534B-A1B6-C92B-7391-FDDA16D6CF28}"/>
                    </a:ext>
                  </a:extLst>
                </p:cNvPr>
                <p:cNvSpPr/>
                <p:nvPr/>
              </p:nvSpPr>
              <p:spPr>
                <a:xfrm>
                  <a:off x="961456" y="867695"/>
                  <a:ext cx="10400362" cy="5215360"/>
                </a:xfrm>
                <a:prstGeom prst="flowChartPredefinedProcess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AF15F138-0F83-C1DF-78A8-FD7DBE59B1AC}"/>
                    </a:ext>
                  </a:extLst>
                </p:cNvPr>
                <p:cNvGrpSpPr/>
                <p:nvPr/>
              </p:nvGrpSpPr>
              <p:grpSpPr>
                <a:xfrm>
                  <a:off x="996037" y="868997"/>
                  <a:ext cx="1305917" cy="5213298"/>
                  <a:chOff x="996037" y="868997"/>
                  <a:chExt cx="1305917" cy="5213298"/>
                </a:xfrm>
              </p:grpSpPr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65882B21-BF9C-663A-D5C5-AFD89A634ECE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130" name="Straight Arrow Connector 129">
                      <a:extLst>
                        <a:ext uri="{FF2B5EF4-FFF2-40B4-BE49-F238E27FC236}">
                          <a16:creationId xmlns:a16="http://schemas.microsoft.com/office/drawing/2014/main" id="{BDE40BD4-BC9B-AD63-4CF9-A40F6B061F0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1" name="Straight Arrow Connector 130">
                      <a:extLst>
                        <a:ext uri="{FF2B5EF4-FFF2-40B4-BE49-F238E27FC236}">
                          <a16:creationId xmlns:a16="http://schemas.microsoft.com/office/drawing/2014/main" id="{C9EBEE76-9E16-E45F-CBE8-858089C6D8D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2" name="Straight Arrow Connector 131">
                      <a:extLst>
                        <a:ext uri="{FF2B5EF4-FFF2-40B4-BE49-F238E27FC236}">
                          <a16:creationId xmlns:a16="http://schemas.microsoft.com/office/drawing/2014/main" id="{0273993F-D7D7-733C-AF54-42D0BAC7D41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3" name="Straight Arrow Connector 132">
                      <a:extLst>
                        <a:ext uri="{FF2B5EF4-FFF2-40B4-BE49-F238E27FC236}">
                          <a16:creationId xmlns:a16="http://schemas.microsoft.com/office/drawing/2014/main" id="{CDC74F65-3594-A97B-DF2F-0F803BEBDC0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4" name="Straight Arrow Connector 133">
                      <a:extLst>
                        <a:ext uri="{FF2B5EF4-FFF2-40B4-BE49-F238E27FC236}">
                          <a16:creationId xmlns:a16="http://schemas.microsoft.com/office/drawing/2014/main" id="{721A3DB5-FD7C-C1AD-F438-E4F59766914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5" name="Straight Arrow Connector 134">
                      <a:extLst>
                        <a:ext uri="{FF2B5EF4-FFF2-40B4-BE49-F238E27FC236}">
                          <a16:creationId xmlns:a16="http://schemas.microsoft.com/office/drawing/2014/main" id="{5807A1A6-DE7D-CEB3-05FF-AEA145A6418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Straight Arrow Connector 135">
                      <a:extLst>
                        <a:ext uri="{FF2B5EF4-FFF2-40B4-BE49-F238E27FC236}">
                          <a16:creationId xmlns:a16="http://schemas.microsoft.com/office/drawing/2014/main" id="{F3A92F4C-4756-9C1E-A269-7CE0DE45D3B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" name="Straight Arrow Connector 136">
                      <a:extLst>
                        <a:ext uri="{FF2B5EF4-FFF2-40B4-BE49-F238E27FC236}">
                          <a16:creationId xmlns:a16="http://schemas.microsoft.com/office/drawing/2014/main" id="{AF37C585-B37F-761B-3EA1-721D7984D0D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8" name="Straight Arrow Connector 137">
                      <a:extLst>
                        <a:ext uri="{FF2B5EF4-FFF2-40B4-BE49-F238E27FC236}">
                          <a16:creationId xmlns:a16="http://schemas.microsoft.com/office/drawing/2014/main" id="{831CBE4B-58A5-B9CC-2625-0E707116DAD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9" name="Straight Arrow Connector 138">
                      <a:extLst>
                        <a:ext uri="{FF2B5EF4-FFF2-40B4-BE49-F238E27FC236}">
                          <a16:creationId xmlns:a16="http://schemas.microsoft.com/office/drawing/2014/main" id="{9CB2F986-C97C-47F7-D3C0-A3527A1358D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Straight Arrow Connector 139">
                      <a:extLst>
                        <a:ext uri="{FF2B5EF4-FFF2-40B4-BE49-F238E27FC236}">
                          <a16:creationId xmlns:a16="http://schemas.microsoft.com/office/drawing/2014/main" id="{DAEAD0D0-201B-7FC0-1D4D-E05FD8D132A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" name="Straight Arrow Connector 140">
                      <a:extLst>
                        <a:ext uri="{FF2B5EF4-FFF2-40B4-BE49-F238E27FC236}">
                          <a16:creationId xmlns:a16="http://schemas.microsoft.com/office/drawing/2014/main" id="{2C1CC19C-B6E1-BDBA-6980-0A3DCCEF6CE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" name="Straight Arrow Connector 141">
                      <a:extLst>
                        <a:ext uri="{FF2B5EF4-FFF2-40B4-BE49-F238E27FC236}">
                          <a16:creationId xmlns:a16="http://schemas.microsoft.com/office/drawing/2014/main" id="{72CBBC42-A67F-9CFC-2A5E-1EE505B52B8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Straight Arrow Connector 142">
                      <a:extLst>
                        <a:ext uri="{FF2B5EF4-FFF2-40B4-BE49-F238E27FC236}">
                          <a16:creationId xmlns:a16="http://schemas.microsoft.com/office/drawing/2014/main" id="{E82B6C95-4E03-9103-0C5E-0B24C08C18B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Straight Arrow Connector 143">
                      <a:extLst>
                        <a:ext uri="{FF2B5EF4-FFF2-40B4-BE49-F238E27FC236}">
                          <a16:creationId xmlns:a16="http://schemas.microsoft.com/office/drawing/2014/main" id="{57B93209-B876-485A-4157-DA30CD2332B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5" name="Group 114">
                    <a:extLst>
                      <a:ext uri="{FF2B5EF4-FFF2-40B4-BE49-F238E27FC236}">
                        <a16:creationId xmlns:a16="http://schemas.microsoft.com/office/drawing/2014/main" id="{57A3CBAA-4A73-474C-0450-DE27EFDA72A6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69000"/>
                    <a:ext cx="1164307" cy="5213294"/>
                    <a:chOff x="996037" y="869001"/>
                    <a:chExt cx="1164307" cy="5213294"/>
                  </a:xfrm>
                </p:grpSpPr>
                <p:cxnSp>
                  <p:nvCxnSpPr>
                    <p:cNvPr id="116" name="Straight Arrow Connector 115">
                      <a:extLst>
                        <a:ext uri="{FF2B5EF4-FFF2-40B4-BE49-F238E27FC236}">
                          <a16:creationId xmlns:a16="http://schemas.microsoft.com/office/drawing/2014/main" id="{721A4078-D4B5-8ABA-9648-C7DB79C4B1B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Arrow Connector 116">
                      <a:extLst>
                        <a:ext uri="{FF2B5EF4-FFF2-40B4-BE49-F238E27FC236}">
                          <a16:creationId xmlns:a16="http://schemas.microsoft.com/office/drawing/2014/main" id="{6202D941-D040-B449-0D53-2F9832A1FE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Arrow Connector 117">
                      <a:extLst>
                        <a:ext uri="{FF2B5EF4-FFF2-40B4-BE49-F238E27FC236}">
                          <a16:creationId xmlns:a16="http://schemas.microsoft.com/office/drawing/2014/main" id="{33DAAE63-6346-94CB-8D39-FEB4231F64F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Straight Arrow Connector 118">
                      <a:extLst>
                        <a:ext uri="{FF2B5EF4-FFF2-40B4-BE49-F238E27FC236}">
                          <a16:creationId xmlns:a16="http://schemas.microsoft.com/office/drawing/2014/main" id="{391CD6BD-506A-17BC-B4A8-4D2BFB72646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Straight Arrow Connector 119">
                      <a:extLst>
                        <a:ext uri="{FF2B5EF4-FFF2-40B4-BE49-F238E27FC236}">
                          <a16:creationId xmlns:a16="http://schemas.microsoft.com/office/drawing/2014/main" id="{0A100A52-9F33-EB14-0C9E-D760AEE5929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Arrow Connector 120">
                      <a:extLst>
                        <a:ext uri="{FF2B5EF4-FFF2-40B4-BE49-F238E27FC236}">
                          <a16:creationId xmlns:a16="http://schemas.microsoft.com/office/drawing/2014/main" id="{39C58C57-BFE6-1141-8C77-4C67862E125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Arrow Connector 121">
                      <a:extLst>
                        <a:ext uri="{FF2B5EF4-FFF2-40B4-BE49-F238E27FC236}">
                          <a16:creationId xmlns:a16="http://schemas.microsoft.com/office/drawing/2014/main" id="{D291C9C6-9897-CDCB-A7CE-B7883B7C708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Arrow Connector 122">
                      <a:extLst>
                        <a:ext uri="{FF2B5EF4-FFF2-40B4-BE49-F238E27FC236}">
                          <a16:creationId xmlns:a16="http://schemas.microsoft.com/office/drawing/2014/main" id="{89988441-0115-B2EF-2431-5F1227F1C59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Arrow Connector 123">
                      <a:extLst>
                        <a:ext uri="{FF2B5EF4-FFF2-40B4-BE49-F238E27FC236}">
                          <a16:creationId xmlns:a16="http://schemas.microsoft.com/office/drawing/2014/main" id="{7A78259C-F2C8-41F7-A316-26C61C8CC93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Arrow Connector 124">
                      <a:extLst>
                        <a:ext uri="{FF2B5EF4-FFF2-40B4-BE49-F238E27FC236}">
                          <a16:creationId xmlns:a16="http://schemas.microsoft.com/office/drawing/2014/main" id="{FD2481F8-1E8C-B79D-C6A7-E8E6C225665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Straight Arrow Connector 125">
                      <a:extLst>
                        <a:ext uri="{FF2B5EF4-FFF2-40B4-BE49-F238E27FC236}">
                          <a16:creationId xmlns:a16="http://schemas.microsoft.com/office/drawing/2014/main" id="{3523B5DD-D0FB-63FF-2112-B5636FFB7DE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Arrow Connector 126">
                      <a:extLst>
                        <a:ext uri="{FF2B5EF4-FFF2-40B4-BE49-F238E27FC236}">
                          <a16:creationId xmlns:a16="http://schemas.microsoft.com/office/drawing/2014/main" id="{77C40B84-9969-8717-297E-6E3FDC91AF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Straight Arrow Connector 127">
                      <a:extLst>
                        <a:ext uri="{FF2B5EF4-FFF2-40B4-BE49-F238E27FC236}">
                          <a16:creationId xmlns:a16="http://schemas.microsoft.com/office/drawing/2014/main" id="{F8642A45-929D-F00D-24CE-2475F5F56AB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Straight Arrow Connector 128">
                      <a:extLst>
                        <a:ext uri="{FF2B5EF4-FFF2-40B4-BE49-F238E27FC236}">
                          <a16:creationId xmlns:a16="http://schemas.microsoft.com/office/drawing/2014/main" id="{A6CCAE88-5E21-B125-E80C-580462252D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81" name="Group 80">
                  <a:extLst>
                    <a:ext uri="{FF2B5EF4-FFF2-40B4-BE49-F238E27FC236}">
                      <a16:creationId xmlns:a16="http://schemas.microsoft.com/office/drawing/2014/main" id="{2A2C9353-64DB-0729-73E1-97DC4F40D0C7}"/>
                    </a:ext>
                  </a:extLst>
                </p:cNvPr>
                <p:cNvGrpSpPr/>
                <p:nvPr/>
              </p:nvGrpSpPr>
              <p:grpSpPr>
                <a:xfrm>
                  <a:off x="10059116" y="855511"/>
                  <a:ext cx="1305917" cy="5226783"/>
                  <a:chOff x="996037" y="855512"/>
                  <a:chExt cx="1305917" cy="5226783"/>
                </a:xfrm>
              </p:grpSpPr>
              <p:grpSp>
                <p:nvGrpSpPr>
                  <p:cNvPr id="83" name="Group 82">
                    <a:extLst>
                      <a:ext uri="{FF2B5EF4-FFF2-40B4-BE49-F238E27FC236}">
                        <a16:creationId xmlns:a16="http://schemas.microsoft.com/office/drawing/2014/main" id="{A6F8007F-BF49-5824-7B43-E25A60BAE68B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99" name="Straight Arrow Connector 98">
                      <a:extLst>
                        <a:ext uri="{FF2B5EF4-FFF2-40B4-BE49-F238E27FC236}">
                          <a16:creationId xmlns:a16="http://schemas.microsoft.com/office/drawing/2014/main" id="{DAA8354D-378F-E560-A51E-BD6CAC3177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Arrow Connector 99">
                      <a:extLst>
                        <a:ext uri="{FF2B5EF4-FFF2-40B4-BE49-F238E27FC236}">
                          <a16:creationId xmlns:a16="http://schemas.microsoft.com/office/drawing/2014/main" id="{6001A450-DE8A-F01A-B95B-8EFAB1059A2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" name="Straight Arrow Connector 100">
                      <a:extLst>
                        <a:ext uri="{FF2B5EF4-FFF2-40B4-BE49-F238E27FC236}">
                          <a16:creationId xmlns:a16="http://schemas.microsoft.com/office/drawing/2014/main" id="{155C7194-5DD0-B3BE-5CC1-D6241E79050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Arrow Connector 101">
                      <a:extLst>
                        <a:ext uri="{FF2B5EF4-FFF2-40B4-BE49-F238E27FC236}">
                          <a16:creationId xmlns:a16="http://schemas.microsoft.com/office/drawing/2014/main" id="{EA750ABB-8688-319C-E3F3-CE0AB739200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Arrow Connector 102">
                      <a:extLst>
                        <a:ext uri="{FF2B5EF4-FFF2-40B4-BE49-F238E27FC236}">
                          <a16:creationId xmlns:a16="http://schemas.microsoft.com/office/drawing/2014/main" id="{64778F2E-5212-49C7-6D1E-B896EE0571C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Arrow Connector 103">
                      <a:extLst>
                        <a:ext uri="{FF2B5EF4-FFF2-40B4-BE49-F238E27FC236}">
                          <a16:creationId xmlns:a16="http://schemas.microsoft.com/office/drawing/2014/main" id="{0D1A6964-297F-CC02-B734-63537B5235E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Arrow Connector 104">
                      <a:extLst>
                        <a:ext uri="{FF2B5EF4-FFF2-40B4-BE49-F238E27FC236}">
                          <a16:creationId xmlns:a16="http://schemas.microsoft.com/office/drawing/2014/main" id="{CBFC8C79-539C-55FE-4831-DD406E4B972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Arrow Connector 105">
                      <a:extLst>
                        <a:ext uri="{FF2B5EF4-FFF2-40B4-BE49-F238E27FC236}">
                          <a16:creationId xmlns:a16="http://schemas.microsoft.com/office/drawing/2014/main" id="{2E9A6FC0-2525-0D1C-664E-262DB679ADB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Arrow Connector 106">
                      <a:extLst>
                        <a:ext uri="{FF2B5EF4-FFF2-40B4-BE49-F238E27FC236}">
                          <a16:creationId xmlns:a16="http://schemas.microsoft.com/office/drawing/2014/main" id="{D0188505-FC40-7C36-CE14-529E7EDA0F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Arrow Connector 107">
                      <a:extLst>
                        <a:ext uri="{FF2B5EF4-FFF2-40B4-BE49-F238E27FC236}">
                          <a16:creationId xmlns:a16="http://schemas.microsoft.com/office/drawing/2014/main" id="{E59CC55C-3DFE-62A1-A04F-4EC38E7B3A9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Arrow Connector 108">
                      <a:extLst>
                        <a:ext uri="{FF2B5EF4-FFF2-40B4-BE49-F238E27FC236}">
                          <a16:creationId xmlns:a16="http://schemas.microsoft.com/office/drawing/2014/main" id="{3637D300-A218-2C43-1FC3-A97055D3A2B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Arrow Connector 109">
                      <a:extLst>
                        <a:ext uri="{FF2B5EF4-FFF2-40B4-BE49-F238E27FC236}">
                          <a16:creationId xmlns:a16="http://schemas.microsoft.com/office/drawing/2014/main" id="{E2B2B5E3-59CC-BCFE-1EB8-561AAEF7FF2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Arrow Connector 110">
                      <a:extLst>
                        <a:ext uri="{FF2B5EF4-FFF2-40B4-BE49-F238E27FC236}">
                          <a16:creationId xmlns:a16="http://schemas.microsoft.com/office/drawing/2014/main" id="{A9819709-471D-45CD-2CE5-893173C914E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Arrow Connector 111">
                      <a:extLst>
                        <a:ext uri="{FF2B5EF4-FFF2-40B4-BE49-F238E27FC236}">
                          <a16:creationId xmlns:a16="http://schemas.microsoft.com/office/drawing/2014/main" id="{80E6A0ED-028B-E676-DB88-05F4CDA84D3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Arrow Connector 112">
                      <a:extLst>
                        <a:ext uri="{FF2B5EF4-FFF2-40B4-BE49-F238E27FC236}">
                          <a16:creationId xmlns:a16="http://schemas.microsoft.com/office/drawing/2014/main" id="{D2E8EE51-8B94-54A4-378D-10CFEFF3899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4" name="Group 83">
                    <a:extLst>
                      <a:ext uri="{FF2B5EF4-FFF2-40B4-BE49-F238E27FC236}">
                        <a16:creationId xmlns:a16="http://schemas.microsoft.com/office/drawing/2014/main" id="{C8F132F3-817F-96E1-D245-9BF595DD1681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55512"/>
                    <a:ext cx="1164307" cy="5226782"/>
                    <a:chOff x="996037" y="855513"/>
                    <a:chExt cx="1164307" cy="5226782"/>
                  </a:xfrm>
                </p:grpSpPr>
                <p:cxnSp>
                  <p:nvCxnSpPr>
                    <p:cNvPr id="85" name="Straight Arrow Connector 84">
                      <a:extLst>
                        <a:ext uri="{FF2B5EF4-FFF2-40B4-BE49-F238E27FC236}">
                          <a16:creationId xmlns:a16="http://schemas.microsoft.com/office/drawing/2014/main" id="{0DBE0AE7-C3CC-9796-03BF-1AEE53D4F3B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" name="Straight Arrow Connector 85">
                      <a:extLst>
                        <a:ext uri="{FF2B5EF4-FFF2-40B4-BE49-F238E27FC236}">
                          <a16:creationId xmlns:a16="http://schemas.microsoft.com/office/drawing/2014/main" id="{C79DADCC-3748-07E7-FD8C-55C7B2AAF6F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" name="Straight Arrow Connector 86">
                      <a:extLst>
                        <a:ext uri="{FF2B5EF4-FFF2-40B4-BE49-F238E27FC236}">
                          <a16:creationId xmlns:a16="http://schemas.microsoft.com/office/drawing/2014/main" id="{32305D0A-C939-F1ED-0319-5D6DB0C9D3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" name="Straight Arrow Connector 87">
                      <a:extLst>
                        <a:ext uri="{FF2B5EF4-FFF2-40B4-BE49-F238E27FC236}">
                          <a16:creationId xmlns:a16="http://schemas.microsoft.com/office/drawing/2014/main" id="{5ABB671A-CF04-6F5A-4528-CA316B9D896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Straight Arrow Connector 88">
                      <a:extLst>
                        <a:ext uri="{FF2B5EF4-FFF2-40B4-BE49-F238E27FC236}">
                          <a16:creationId xmlns:a16="http://schemas.microsoft.com/office/drawing/2014/main" id="{EDC238B9-16B3-0069-3BC3-1BFBCBA412E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" name="Straight Arrow Connector 89">
                      <a:extLst>
                        <a:ext uri="{FF2B5EF4-FFF2-40B4-BE49-F238E27FC236}">
                          <a16:creationId xmlns:a16="http://schemas.microsoft.com/office/drawing/2014/main" id="{6825EBD2-4C46-9DA5-EBCF-4603CEBDCF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" name="Straight Arrow Connector 90">
                      <a:extLst>
                        <a:ext uri="{FF2B5EF4-FFF2-40B4-BE49-F238E27FC236}">
                          <a16:creationId xmlns:a16="http://schemas.microsoft.com/office/drawing/2014/main" id="{4DB5CAD0-5719-6FDE-CF7A-6B1FEA8F2E5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Straight Arrow Connector 91">
                      <a:extLst>
                        <a:ext uri="{FF2B5EF4-FFF2-40B4-BE49-F238E27FC236}">
                          <a16:creationId xmlns:a16="http://schemas.microsoft.com/office/drawing/2014/main" id="{43AF9A27-D1B3-2418-3C7E-3C0F317CBFC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Arrow Connector 92">
                      <a:extLst>
                        <a:ext uri="{FF2B5EF4-FFF2-40B4-BE49-F238E27FC236}">
                          <a16:creationId xmlns:a16="http://schemas.microsoft.com/office/drawing/2014/main" id="{E781B5D1-9F3A-0D65-7F51-303EC976A8E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Straight Arrow Connector 93">
                      <a:extLst>
                        <a:ext uri="{FF2B5EF4-FFF2-40B4-BE49-F238E27FC236}">
                          <a16:creationId xmlns:a16="http://schemas.microsoft.com/office/drawing/2014/main" id="{1721CD1C-D23C-DD48-69B9-321A73E4FCA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Straight Arrow Connector 94">
                      <a:extLst>
                        <a:ext uri="{FF2B5EF4-FFF2-40B4-BE49-F238E27FC236}">
                          <a16:creationId xmlns:a16="http://schemas.microsoft.com/office/drawing/2014/main" id="{ACCE9E47-B91E-C9CD-C008-F1C8C1420B6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Straight Arrow Connector 95">
                      <a:extLst>
                        <a:ext uri="{FF2B5EF4-FFF2-40B4-BE49-F238E27FC236}">
                          <a16:creationId xmlns:a16="http://schemas.microsoft.com/office/drawing/2014/main" id="{B7EDE206-2B9A-6388-A7C5-27978492D7E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69000"/>
                      <a:ext cx="24692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Straight Arrow Connector 96">
                      <a:extLst>
                        <a:ext uri="{FF2B5EF4-FFF2-40B4-BE49-F238E27FC236}">
                          <a16:creationId xmlns:a16="http://schemas.microsoft.com/office/drawing/2014/main" id="{2322F714-D8BA-0B7E-CCD6-429EEEE21AA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55513"/>
                      <a:ext cx="24692" cy="522003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Straight Arrow Connector 97">
                      <a:extLst>
                        <a:ext uri="{FF2B5EF4-FFF2-40B4-BE49-F238E27FC236}">
                          <a16:creationId xmlns:a16="http://schemas.microsoft.com/office/drawing/2014/main" id="{0E2289FE-CC8F-C426-2B44-B056729E917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82" name="Straight Arrow Connector 81">
                  <a:extLst>
                    <a:ext uri="{FF2B5EF4-FFF2-40B4-BE49-F238E27FC236}">
                      <a16:creationId xmlns:a16="http://schemas.microsoft.com/office/drawing/2014/main" id="{8457ADC3-08CA-CDC3-5308-023E41CA1ACB}"/>
                    </a:ext>
                  </a:extLst>
                </p:cNvPr>
                <p:cNvCxnSpPr/>
                <p:nvPr/>
              </p:nvCxnSpPr>
              <p:spPr>
                <a:xfrm>
                  <a:off x="6132761" y="852158"/>
                  <a:ext cx="57709" cy="522273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A8FA92-1A38-6BE2-8D8C-C71CCE9ED6B7}"/>
              </a:ext>
            </a:extLst>
          </p:cNvPr>
          <p:cNvSpPr/>
          <p:nvPr/>
        </p:nvSpPr>
        <p:spPr>
          <a:xfrm rot="-5400000">
            <a:off x="1884679" y="1208314"/>
            <a:ext cx="4216398" cy="413221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Calibri"/>
              <a:cs typeface="Calibri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09CB73E-5976-A890-09FF-47B27B0A2E55}"/>
              </a:ext>
            </a:extLst>
          </p:cNvPr>
          <p:cNvSpPr/>
          <p:nvPr/>
        </p:nvSpPr>
        <p:spPr>
          <a:xfrm>
            <a:off x="2479041" y="1564638"/>
            <a:ext cx="2946399" cy="3461658"/>
          </a:xfrm>
          <a:prstGeom prst="roundRect">
            <a:avLst/>
          </a:prstGeom>
          <a:solidFill>
            <a:srgbClr val="BC87E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9283F0-CC4F-DCC2-0A1B-758320C49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944" y="2184173"/>
            <a:ext cx="4013199" cy="2192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49563E-6971-1F8E-082F-54A7C792B500}"/>
              </a:ext>
            </a:extLst>
          </p:cNvPr>
          <p:cNvSpPr txBox="1"/>
          <p:nvPr/>
        </p:nvSpPr>
        <p:spPr>
          <a:xfrm>
            <a:off x="2837542" y="1631405"/>
            <a:ext cx="22453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SIMBA Instance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C05A96-54DA-412C-9844-36E779FE5EDC}"/>
              </a:ext>
            </a:extLst>
          </p:cNvPr>
          <p:cNvSpPr txBox="1"/>
          <p:nvPr/>
        </p:nvSpPr>
        <p:spPr>
          <a:xfrm>
            <a:off x="2239554" y="5026297"/>
            <a:ext cx="35472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SIMBA API [SIMBA instance + </a:t>
            </a:r>
            <a:r>
              <a:rPr lang="en-US" err="1">
                <a:solidFill>
                  <a:schemeClr val="bg1"/>
                </a:solidFill>
                <a:ea typeface="Calibri"/>
                <a:cs typeface="Calibri"/>
              </a:rPr>
              <a:t>kafka</a:t>
            </a:r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01613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5FEB5-3C74-841A-0BE7-310CB74B7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36C67-AF14-1D2D-0F50-EF799958E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5954"/>
            <a:ext cx="11970325" cy="584776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Digital Twin Cookbook</a:t>
            </a:r>
            <a:endParaRPr lang="en-US" b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03D6FCB-39C2-9F70-9504-2F0B02160CC8}"/>
              </a:ext>
            </a:extLst>
          </p:cNvPr>
          <p:cNvSpPr txBox="1"/>
          <p:nvPr/>
        </p:nvSpPr>
        <p:spPr>
          <a:xfrm>
            <a:off x="1944069" y="682241"/>
            <a:ext cx="4248103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Step 5: 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Retrieve the Results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Extract the simulation </a:t>
            </a:r>
            <a:r>
              <a:rPr lang="en-US" dirty="0" smtClean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outputs</a:t>
            </a:r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pPr lvl="1"/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Store settings and results in database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Beam distributions can be challenging for large </a:t>
            </a:r>
            <a:r>
              <a:rPr lang="en-US" dirty="0" err="1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macroparticle</a:t>
            </a:r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 numbers</a:t>
            </a: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4B47406-9476-579C-9E2A-7BD202812698}"/>
              </a:ext>
            </a:extLst>
          </p:cNvPr>
          <p:cNvSpPr txBox="1"/>
          <p:nvPr/>
        </p:nvSpPr>
        <p:spPr>
          <a:xfrm>
            <a:off x="6257067" y="598959"/>
            <a:ext cx="4262866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Step 6: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Plate and</a:t>
            </a:r>
            <a:r>
              <a:rPr lang="en-US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Serve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/>
            </a:r>
            <a:b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</a:b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Publish the simulation </a:t>
            </a:r>
            <a:r>
              <a:rPr lang="en-US" dirty="0" smtClean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results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>
              <a:buFont typeface="Arial,Sans-Serif"/>
              <a:buChar char="•"/>
            </a:pP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Step 7:</a:t>
            </a:r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Repeat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Return to Step 1 and continue </a:t>
            </a:r>
            <a:r>
              <a:rPr lang="en-US" dirty="0" smtClean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indefinitely…</a:t>
            </a:r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Thanks to the database, preparation times reduce with use!</a:t>
            </a:r>
            <a:endParaRPr lang="en-US" b="1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1858253B-7BC1-B2DE-03EE-D7CCA860738A}"/>
              </a:ext>
            </a:extLst>
          </p:cNvPr>
          <p:cNvGrpSpPr/>
          <p:nvPr/>
        </p:nvGrpSpPr>
        <p:grpSpPr>
          <a:xfrm>
            <a:off x="301625" y="589560"/>
            <a:ext cx="11696889" cy="5908077"/>
            <a:chOff x="301625" y="589560"/>
            <a:chExt cx="11696889" cy="57048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068BBB4-37F8-6605-8A86-58414D002192}"/>
                </a:ext>
              </a:extLst>
            </p:cNvPr>
            <p:cNvSpPr/>
            <p:nvPr/>
          </p:nvSpPr>
          <p:spPr>
            <a:xfrm>
              <a:off x="10493375" y="598486"/>
              <a:ext cx="1504950" cy="56769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CA56CD9-ADB3-094A-4062-3FE4DA966BC9}"/>
                </a:ext>
              </a:extLst>
            </p:cNvPr>
            <p:cNvGrpSpPr/>
            <p:nvPr/>
          </p:nvGrpSpPr>
          <p:grpSpPr>
            <a:xfrm>
              <a:off x="301625" y="589560"/>
              <a:ext cx="11696889" cy="5704877"/>
              <a:chOff x="301625" y="589560"/>
              <a:chExt cx="11696889" cy="5704877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09204A2-79A5-B5F5-8539-61906337802B}"/>
                  </a:ext>
                </a:extLst>
              </p:cNvPr>
              <p:cNvSpPr/>
              <p:nvPr/>
            </p:nvSpPr>
            <p:spPr>
              <a:xfrm>
                <a:off x="301625" y="611187"/>
                <a:ext cx="1524000" cy="568325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1F5CE4AE-0321-773C-3BD1-4D4BA33F2873}"/>
                  </a:ext>
                </a:extLst>
              </p:cNvPr>
              <p:cNvGrpSpPr/>
              <p:nvPr/>
            </p:nvGrpSpPr>
            <p:grpSpPr>
              <a:xfrm>
                <a:off x="307743" y="589560"/>
                <a:ext cx="11690771" cy="5684668"/>
                <a:chOff x="961456" y="852158"/>
                <a:chExt cx="10403577" cy="5230897"/>
              </a:xfrm>
            </p:grpSpPr>
            <p:sp>
              <p:nvSpPr>
                <p:cNvPr id="79" name="Flowchart: Predefined Process 78">
                  <a:extLst>
                    <a:ext uri="{FF2B5EF4-FFF2-40B4-BE49-F238E27FC236}">
                      <a16:creationId xmlns:a16="http://schemas.microsoft.com/office/drawing/2014/main" id="{F3E1A149-2D95-E222-6979-D2598B465A43}"/>
                    </a:ext>
                  </a:extLst>
                </p:cNvPr>
                <p:cNvSpPr/>
                <p:nvPr/>
              </p:nvSpPr>
              <p:spPr>
                <a:xfrm>
                  <a:off x="961456" y="867695"/>
                  <a:ext cx="10400362" cy="5215360"/>
                </a:xfrm>
                <a:prstGeom prst="flowChartPredefinedProcess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A6C96886-B21E-4FEA-A2F8-3D3388C78E58}"/>
                    </a:ext>
                  </a:extLst>
                </p:cNvPr>
                <p:cNvGrpSpPr/>
                <p:nvPr/>
              </p:nvGrpSpPr>
              <p:grpSpPr>
                <a:xfrm>
                  <a:off x="996037" y="868997"/>
                  <a:ext cx="1305917" cy="5213298"/>
                  <a:chOff x="996037" y="868997"/>
                  <a:chExt cx="1305917" cy="5213298"/>
                </a:xfrm>
              </p:grpSpPr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2FD30A17-0F74-30B8-30E0-389E010B7D53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130" name="Straight Arrow Connector 129">
                      <a:extLst>
                        <a:ext uri="{FF2B5EF4-FFF2-40B4-BE49-F238E27FC236}">
                          <a16:creationId xmlns:a16="http://schemas.microsoft.com/office/drawing/2014/main" id="{75A7B1E4-270F-BCA4-E0FA-43E0BF14AC6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1" name="Straight Arrow Connector 130">
                      <a:extLst>
                        <a:ext uri="{FF2B5EF4-FFF2-40B4-BE49-F238E27FC236}">
                          <a16:creationId xmlns:a16="http://schemas.microsoft.com/office/drawing/2014/main" id="{F47BC14A-1675-24C3-C689-CBDB822B6A6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2" name="Straight Arrow Connector 131">
                      <a:extLst>
                        <a:ext uri="{FF2B5EF4-FFF2-40B4-BE49-F238E27FC236}">
                          <a16:creationId xmlns:a16="http://schemas.microsoft.com/office/drawing/2014/main" id="{4BF30299-6804-44CA-F397-7482AC5D20D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3" name="Straight Arrow Connector 132">
                      <a:extLst>
                        <a:ext uri="{FF2B5EF4-FFF2-40B4-BE49-F238E27FC236}">
                          <a16:creationId xmlns:a16="http://schemas.microsoft.com/office/drawing/2014/main" id="{53F6BC08-540B-8918-70F5-76ACF7A4C6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4" name="Straight Arrow Connector 133">
                      <a:extLst>
                        <a:ext uri="{FF2B5EF4-FFF2-40B4-BE49-F238E27FC236}">
                          <a16:creationId xmlns:a16="http://schemas.microsoft.com/office/drawing/2014/main" id="{16671C8A-4DBA-E4C3-215F-6B0865D649A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5" name="Straight Arrow Connector 134">
                      <a:extLst>
                        <a:ext uri="{FF2B5EF4-FFF2-40B4-BE49-F238E27FC236}">
                          <a16:creationId xmlns:a16="http://schemas.microsoft.com/office/drawing/2014/main" id="{5E92F925-CF39-2D91-9880-FB2B86DF932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Straight Arrow Connector 135">
                      <a:extLst>
                        <a:ext uri="{FF2B5EF4-FFF2-40B4-BE49-F238E27FC236}">
                          <a16:creationId xmlns:a16="http://schemas.microsoft.com/office/drawing/2014/main" id="{6B68FB15-CD35-DA56-83C1-23B05B4A0BC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" name="Straight Arrow Connector 136">
                      <a:extLst>
                        <a:ext uri="{FF2B5EF4-FFF2-40B4-BE49-F238E27FC236}">
                          <a16:creationId xmlns:a16="http://schemas.microsoft.com/office/drawing/2014/main" id="{5E440AD5-1500-5316-1C57-FAC4A4EC02C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8" name="Straight Arrow Connector 137">
                      <a:extLst>
                        <a:ext uri="{FF2B5EF4-FFF2-40B4-BE49-F238E27FC236}">
                          <a16:creationId xmlns:a16="http://schemas.microsoft.com/office/drawing/2014/main" id="{6516796F-E892-A95C-EB6A-1F01B062BF7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9" name="Straight Arrow Connector 138">
                      <a:extLst>
                        <a:ext uri="{FF2B5EF4-FFF2-40B4-BE49-F238E27FC236}">
                          <a16:creationId xmlns:a16="http://schemas.microsoft.com/office/drawing/2014/main" id="{E51DD3EE-47CE-7620-1387-025F387AC04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Straight Arrow Connector 139">
                      <a:extLst>
                        <a:ext uri="{FF2B5EF4-FFF2-40B4-BE49-F238E27FC236}">
                          <a16:creationId xmlns:a16="http://schemas.microsoft.com/office/drawing/2014/main" id="{D4940E9A-E021-0178-5958-2A302282CBC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" name="Straight Arrow Connector 140">
                      <a:extLst>
                        <a:ext uri="{FF2B5EF4-FFF2-40B4-BE49-F238E27FC236}">
                          <a16:creationId xmlns:a16="http://schemas.microsoft.com/office/drawing/2014/main" id="{A95F8959-6EDD-77EA-9187-5BA8300C26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" name="Straight Arrow Connector 141">
                      <a:extLst>
                        <a:ext uri="{FF2B5EF4-FFF2-40B4-BE49-F238E27FC236}">
                          <a16:creationId xmlns:a16="http://schemas.microsoft.com/office/drawing/2014/main" id="{99BD231B-FCFC-E527-FB70-E64BACBD1BB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Straight Arrow Connector 142">
                      <a:extLst>
                        <a:ext uri="{FF2B5EF4-FFF2-40B4-BE49-F238E27FC236}">
                          <a16:creationId xmlns:a16="http://schemas.microsoft.com/office/drawing/2014/main" id="{728D29BB-DB31-2920-40C6-AECC1CE3C6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Straight Arrow Connector 143">
                      <a:extLst>
                        <a:ext uri="{FF2B5EF4-FFF2-40B4-BE49-F238E27FC236}">
                          <a16:creationId xmlns:a16="http://schemas.microsoft.com/office/drawing/2014/main" id="{ECA7FB7A-801D-7A9B-BE4B-ED159B3811F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5" name="Group 114">
                    <a:extLst>
                      <a:ext uri="{FF2B5EF4-FFF2-40B4-BE49-F238E27FC236}">
                        <a16:creationId xmlns:a16="http://schemas.microsoft.com/office/drawing/2014/main" id="{687A8596-1A55-E877-E1C4-F9F912CB6DD6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69000"/>
                    <a:ext cx="1164307" cy="5213294"/>
                    <a:chOff x="996037" y="869001"/>
                    <a:chExt cx="1164307" cy="5213294"/>
                  </a:xfrm>
                </p:grpSpPr>
                <p:cxnSp>
                  <p:nvCxnSpPr>
                    <p:cNvPr id="116" name="Straight Arrow Connector 115">
                      <a:extLst>
                        <a:ext uri="{FF2B5EF4-FFF2-40B4-BE49-F238E27FC236}">
                          <a16:creationId xmlns:a16="http://schemas.microsoft.com/office/drawing/2014/main" id="{996C3941-EBE0-9006-35F0-A460B8CD77A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Arrow Connector 116">
                      <a:extLst>
                        <a:ext uri="{FF2B5EF4-FFF2-40B4-BE49-F238E27FC236}">
                          <a16:creationId xmlns:a16="http://schemas.microsoft.com/office/drawing/2014/main" id="{1B27A6EB-16E2-CBEF-C143-DAF8FB15306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Arrow Connector 117">
                      <a:extLst>
                        <a:ext uri="{FF2B5EF4-FFF2-40B4-BE49-F238E27FC236}">
                          <a16:creationId xmlns:a16="http://schemas.microsoft.com/office/drawing/2014/main" id="{77229AE5-7137-384E-B4E1-FA9A5E111A8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Straight Arrow Connector 118">
                      <a:extLst>
                        <a:ext uri="{FF2B5EF4-FFF2-40B4-BE49-F238E27FC236}">
                          <a16:creationId xmlns:a16="http://schemas.microsoft.com/office/drawing/2014/main" id="{CEE0F83B-F63F-5151-DF8E-15B836D36FE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Straight Arrow Connector 119">
                      <a:extLst>
                        <a:ext uri="{FF2B5EF4-FFF2-40B4-BE49-F238E27FC236}">
                          <a16:creationId xmlns:a16="http://schemas.microsoft.com/office/drawing/2014/main" id="{EE6BFF25-B1E5-2307-6F62-942D470629E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Arrow Connector 120">
                      <a:extLst>
                        <a:ext uri="{FF2B5EF4-FFF2-40B4-BE49-F238E27FC236}">
                          <a16:creationId xmlns:a16="http://schemas.microsoft.com/office/drawing/2014/main" id="{AB28F553-CB11-E438-369E-44B4F4FD07A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Arrow Connector 121">
                      <a:extLst>
                        <a:ext uri="{FF2B5EF4-FFF2-40B4-BE49-F238E27FC236}">
                          <a16:creationId xmlns:a16="http://schemas.microsoft.com/office/drawing/2014/main" id="{9C6307DC-2B70-FFD7-0492-F55F7CA9243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Arrow Connector 122">
                      <a:extLst>
                        <a:ext uri="{FF2B5EF4-FFF2-40B4-BE49-F238E27FC236}">
                          <a16:creationId xmlns:a16="http://schemas.microsoft.com/office/drawing/2014/main" id="{D279F9D9-BE71-DF5D-362C-AC4D60DE69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Arrow Connector 123">
                      <a:extLst>
                        <a:ext uri="{FF2B5EF4-FFF2-40B4-BE49-F238E27FC236}">
                          <a16:creationId xmlns:a16="http://schemas.microsoft.com/office/drawing/2014/main" id="{4CC430C2-CB18-39D9-B8E8-520A6BB2623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Arrow Connector 124">
                      <a:extLst>
                        <a:ext uri="{FF2B5EF4-FFF2-40B4-BE49-F238E27FC236}">
                          <a16:creationId xmlns:a16="http://schemas.microsoft.com/office/drawing/2014/main" id="{09115466-87F2-0B94-E583-1B652129010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Straight Arrow Connector 125">
                      <a:extLst>
                        <a:ext uri="{FF2B5EF4-FFF2-40B4-BE49-F238E27FC236}">
                          <a16:creationId xmlns:a16="http://schemas.microsoft.com/office/drawing/2014/main" id="{816585BF-2252-5BC9-1CBA-270BFA0C14B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Arrow Connector 126">
                      <a:extLst>
                        <a:ext uri="{FF2B5EF4-FFF2-40B4-BE49-F238E27FC236}">
                          <a16:creationId xmlns:a16="http://schemas.microsoft.com/office/drawing/2014/main" id="{FA455878-E90E-4115-9D6A-6DBF6D42341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Straight Arrow Connector 127">
                      <a:extLst>
                        <a:ext uri="{FF2B5EF4-FFF2-40B4-BE49-F238E27FC236}">
                          <a16:creationId xmlns:a16="http://schemas.microsoft.com/office/drawing/2014/main" id="{2FB15500-7493-C21D-8E06-763D3BC8973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Straight Arrow Connector 128">
                      <a:extLst>
                        <a:ext uri="{FF2B5EF4-FFF2-40B4-BE49-F238E27FC236}">
                          <a16:creationId xmlns:a16="http://schemas.microsoft.com/office/drawing/2014/main" id="{3E54D7E6-0B3B-D684-B8F4-592F09647C2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81" name="Group 80">
                  <a:extLst>
                    <a:ext uri="{FF2B5EF4-FFF2-40B4-BE49-F238E27FC236}">
                      <a16:creationId xmlns:a16="http://schemas.microsoft.com/office/drawing/2014/main" id="{F262CB37-10B6-D397-1E3F-09B1874EF3B1}"/>
                    </a:ext>
                  </a:extLst>
                </p:cNvPr>
                <p:cNvGrpSpPr/>
                <p:nvPr/>
              </p:nvGrpSpPr>
              <p:grpSpPr>
                <a:xfrm>
                  <a:off x="10059116" y="855511"/>
                  <a:ext cx="1305917" cy="5226783"/>
                  <a:chOff x="996037" y="855512"/>
                  <a:chExt cx="1305917" cy="5226783"/>
                </a:xfrm>
              </p:grpSpPr>
              <p:grpSp>
                <p:nvGrpSpPr>
                  <p:cNvPr id="83" name="Group 82">
                    <a:extLst>
                      <a:ext uri="{FF2B5EF4-FFF2-40B4-BE49-F238E27FC236}">
                        <a16:creationId xmlns:a16="http://schemas.microsoft.com/office/drawing/2014/main" id="{52569315-27A7-8889-BE3D-99397AFF16DB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99" name="Straight Arrow Connector 98">
                      <a:extLst>
                        <a:ext uri="{FF2B5EF4-FFF2-40B4-BE49-F238E27FC236}">
                          <a16:creationId xmlns:a16="http://schemas.microsoft.com/office/drawing/2014/main" id="{B0F8D6C6-CB8D-369D-A3B2-7B903F604E0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Arrow Connector 99">
                      <a:extLst>
                        <a:ext uri="{FF2B5EF4-FFF2-40B4-BE49-F238E27FC236}">
                          <a16:creationId xmlns:a16="http://schemas.microsoft.com/office/drawing/2014/main" id="{35D30463-B893-89D7-CCD9-0BD3AA84735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" name="Straight Arrow Connector 100">
                      <a:extLst>
                        <a:ext uri="{FF2B5EF4-FFF2-40B4-BE49-F238E27FC236}">
                          <a16:creationId xmlns:a16="http://schemas.microsoft.com/office/drawing/2014/main" id="{3C522C62-F541-6048-F4AC-E63923FCE7F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Arrow Connector 101">
                      <a:extLst>
                        <a:ext uri="{FF2B5EF4-FFF2-40B4-BE49-F238E27FC236}">
                          <a16:creationId xmlns:a16="http://schemas.microsoft.com/office/drawing/2014/main" id="{A6E57D42-9D8E-8AF5-1121-477596CA925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Arrow Connector 102">
                      <a:extLst>
                        <a:ext uri="{FF2B5EF4-FFF2-40B4-BE49-F238E27FC236}">
                          <a16:creationId xmlns:a16="http://schemas.microsoft.com/office/drawing/2014/main" id="{CEDF6941-F002-8814-2D19-3D082470BC5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Arrow Connector 103">
                      <a:extLst>
                        <a:ext uri="{FF2B5EF4-FFF2-40B4-BE49-F238E27FC236}">
                          <a16:creationId xmlns:a16="http://schemas.microsoft.com/office/drawing/2014/main" id="{9901994F-A7BE-4BF2-D119-F33803F6974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Arrow Connector 104">
                      <a:extLst>
                        <a:ext uri="{FF2B5EF4-FFF2-40B4-BE49-F238E27FC236}">
                          <a16:creationId xmlns:a16="http://schemas.microsoft.com/office/drawing/2014/main" id="{CA6124DB-1C69-A9D9-D8F7-88214429D4E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Arrow Connector 105">
                      <a:extLst>
                        <a:ext uri="{FF2B5EF4-FFF2-40B4-BE49-F238E27FC236}">
                          <a16:creationId xmlns:a16="http://schemas.microsoft.com/office/drawing/2014/main" id="{65A6BA80-1AD1-920B-1D67-C274F47B39C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Arrow Connector 106">
                      <a:extLst>
                        <a:ext uri="{FF2B5EF4-FFF2-40B4-BE49-F238E27FC236}">
                          <a16:creationId xmlns:a16="http://schemas.microsoft.com/office/drawing/2014/main" id="{F499321A-D40E-EAC3-F43A-E515DE7355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Arrow Connector 107">
                      <a:extLst>
                        <a:ext uri="{FF2B5EF4-FFF2-40B4-BE49-F238E27FC236}">
                          <a16:creationId xmlns:a16="http://schemas.microsoft.com/office/drawing/2014/main" id="{9125C4C7-6294-891D-635C-0E7E879A54B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Arrow Connector 108">
                      <a:extLst>
                        <a:ext uri="{FF2B5EF4-FFF2-40B4-BE49-F238E27FC236}">
                          <a16:creationId xmlns:a16="http://schemas.microsoft.com/office/drawing/2014/main" id="{BB92AEDC-45FD-BA44-F084-1CF27EFD42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Arrow Connector 109">
                      <a:extLst>
                        <a:ext uri="{FF2B5EF4-FFF2-40B4-BE49-F238E27FC236}">
                          <a16:creationId xmlns:a16="http://schemas.microsoft.com/office/drawing/2014/main" id="{400A069D-26F6-56BF-0CA1-CA05373318C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Arrow Connector 110">
                      <a:extLst>
                        <a:ext uri="{FF2B5EF4-FFF2-40B4-BE49-F238E27FC236}">
                          <a16:creationId xmlns:a16="http://schemas.microsoft.com/office/drawing/2014/main" id="{74B08820-FCDE-705E-A3AA-56D8C127F4E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Arrow Connector 111">
                      <a:extLst>
                        <a:ext uri="{FF2B5EF4-FFF2-40B4-BE49-F238E27FC236}">
                          <a16:creationId xmlns:a16="http://schemas.microsoft.com/office/drawing/2014/main" id="{C0DB6303-1CC9-24F8-D4B2-59DD56E990F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Arrow Connector 112">
                      <a:extLst>
                        <a:ext uri="{FF2B5EF4-FFF2-40B4-BE49-F238E27FC236}">
                          <a16:creationId xmlns:a16="http://schemas.microsoft.com/office/drawing/2014/main" id="{0552D3A7-0453-7029-F804-4008FEBF80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4" name="Group 83">
                    <a:extLst>
                      <a:ext uri="{FF2B5EF4-FFF2-40B4-BE49-F238E27FC236}">
                        <a16:creationId xmlns:a16="http://schemas.microsoft.com/office/drawing/2014/main" id="{57CB01DD-B079-A47C-BCE7-605E16F8CD3C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55512"/>
                    <a:ext cx="1164307" cy="5226782"/>
                    <a:chOff x="996037" y="855513"/>
                    <a:chExt cx="1164307" cy="5226782"/>
                  </a:xfrm>
                </p:grpSpPr>
                <p:cxnSp>
                  <p:nvCxnSpPr>
                    <p:cNvPr id="85" name="Straight Arrow Connector 84">
                      <a:extLst>
                        <a:ext uri="{FF2B5EF4-FFF2-40B4-BE49-F238E27FC236}">
                          <a16:creationId xmlns:a16="http://schemas.microsoft.com/office/drawing/2014/main" id="{29509883-25CF-308C-0AEF-F959F1B6895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" name="Straight Arrow Connector 85">
                      <a:extLst>
                        <a:ext uri="{FF2B5EF4-FFF2-40B4-BE49-F238E27FC236}">
                          <a16:creationId xmlns:a16="http://schemas.microsoft.com/office/drawing/2014/main" id="{7A6AECF5-B9EB-F44B-6D8D-F9AAD4F700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" name="Straight Arrow Connector 86">
                      <a:extLst>
                        <a:ext uri="{FF2B5EF4-FFF2-40B4-BE49-F238E27FC236}">
                          <a16:creationId xmlns:a16="http://schemas.microsoft.com/office/drawing/2014/main" id="{536E9EDE-9DC7-2D60-F91D-5744A429A74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" name="Straight Arrow Connector 87">
                      <a:extLst>
                        <a:ext uri="{FF2B5EF4-FFF2-40B4-BE49-F238E27FC236}">
                          <a16:creationId xmlns:a16="http://schemas.microsoft.com/office/drawing/2014/main" id="{5428B15D-C66F-8807-AB8D-C259390EAC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Straight Arrow Connector 88">
                      <a:extLst>
                        <a:ext uri="{FF2B5EF4-FFF2-40B4-BE49-F238E27FC236}">
                          <a16:creationId xmlns:a16="http://schemas.microsoft.com/office/drawing/2014/main" id="{E3EFF67D-827B-64D3-9DAF-BF478172E5C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" name="Straight Arrow Connector 89">
                      <a:extLst>
                        <a:ext uri="{FF2B5EF4-FFF2-40B4-BE49-F238E27FC236}">
                          <a16:creationId xmlns:a16="http://schemas.microsoft.com/office/drawing/2014/main" id="{5DB15106-CB65-C3ED-A201-0499728400D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" name="Straight Arrow Connector 90">
                      <a:extLst>
                        <a:ext uri="{FF2B5EF4-FFF2-40B4-BE49-F238E27FC236}">
                          <a16:creationId xmlns:a16="http://schemas.microsoft.com/office/drawing/2014/main" id="{478E2DD6-3920-5295-ECA3-771AC6B10AC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Straight Arrow Connector 91">
                      <a:extLst>
                        <a:ext uri="{FF2B5EF4-FFF2-40B4-BE49-F238E27FC236}">
                          <a16:creationId xmlns:a16="http://schemas.microsoft.com/office/drawing/2014/main" id="{FD0608A9-1609-8EF2-8DA7-1C1CA2E223F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Arrow Connector 92">
                      <a:extLst>
                        <a:ext uri="{FF2B5EF4-FFF2-40B4-BE49-F238E27FC236}">
                          <a16:creationId xmlns:a16="http://schemas.microsoft.com/office/drawing/2014/main" id="{E4CEE262-71F3-04E9-8F89-363E6748BF6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Straight Arrow Connector 93">
                      <a:extLst>
                        <a:ext uri="{FF2B5EF4-FFF2-40B4-BE49-F238E27FC236}">
                          <a16:creationId xmlns:a16="http://schemas.microsoft.com/office/drawing/2014/main" id="{B834EB05-757C-434A-46C5-8C55BEEE0A1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Straight Arrow Connector 94">
                      <a:extLst>
                        <a:ext uri="{FF2B5EF4-FFF2-40B4-BE49-F238E27FC236}">
                          <a16:creationId xmlns:a16="http://schemas.microsoft.com/office/drawing/2014/main" id="{363F9851-34F5-54B5-8AF5-44E28924C36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Straight Arrow Connector 95">
                      <a:extLst>
                        <a:ext uri="{FF2B5EF4-FFF2-40B4-BE49-F238E27FC236}">
                          <a16:creationId xmlns:a16="http://schemas.microsoft.com/office/drawing/2014/main" id="{AF1B2B41-F1EB-E8CD-6891-F49BDB97D30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69000"/>
                      <a:ext cx="24692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Straight Arrow Connector 96">
                      <a:extLst>
                        <a:ext uri="{FF2B5EF4-FFF2-40B4-BE49-F238E27FC236}">
                          <a16:creationId xmlns:a16="http://schemas.microsoft.com/office/drawing/2014/main" id="{7045892A-7E02-6C1D-0040-7F6B6AF9795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55513"/>
                      <a:ext cx="24692" cy="522003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Straight Arrow Connector 97">
                      <a:extLst>
                        <a:ext uri="{FF2B5EF4-FFF2-40B4-BE49-F238E27FC236}">
                          <a16:creationId xmlns:a16="http://schemas.microsoft.com/office/drawing/2014/main" id="{F10CDAB6-2351-410E-326A-1475A2DA84A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82" name="Straight Arrow Connector 81">
                  <a:extLst>
                    <a:ext uri="{FF2B5EF4-FFF2-40B4-BE49-F238E27FC236}">
                      <a16:creationId xmlns:a16="http://schemas.microsoft.com/office/drawing/2014/main" id="{F96C6868-CDCD-E233-07D9-657D0C89900B}"/>
                    </a:ext>
                  </a:extLst>
                </p:cNvPr>
                <p:cNvCxnSpPr/>
                <p:nvPr/>
              </p:nvCxnSpPr>
              <p:spPr>
                <a:xfrm>
                  <a:off x="6132761" y="852158"/>
                  <a:ext cx="57709" cy="522273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A605FEC-7D8E-BDEB-1FE4-418752466FA5}"/>
              </a:ext>
            </a:extLst>
          </p:cNvPr>
          <p:cNvSpPr/>
          <p:nvPr/>
        </p:nvSpPr>
        <p:spPr>
          <a:xfrm rot="16200000">
            <a:off x="1033417" y="2892697"/>
            <a:ext cx="2641600" cy="52832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SIMBA API</a:t>
            </a:r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820198A-B30F-7847-67EC-5A3AC4ACA6D3}"/>
              </a:ext>
            </a:extLst>
          </p:cNvPr>
          <p:cNvCxnSpPr/>
          <p:nvPr/>
        </p:nvCxnSpPr>
        <p:spPr>
          <a:xfrm>
            <a:off x="2654662" y="2001520"/>
            <a:ext cx="817154" cy="81134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A8576C-4955-E8B2-E581-574B832EC170}"/>
              </a:ext>
            </a:extLst>
          </p:cNvPr>
          <p:cNvSpPr/>
          <p:nvPr/>
        </p:nvSpPr>
        <p:spPr>
          <a:xfrm>
            <a:off x="3425370" y="2753359"/>
            <a:ext cx="1036319" cy="80263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SIMBA to Lattice</a:t>
            </a:r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3C69D5F-F2AC-5A98-6BE4-69D18FD944F9}"/>
              </a:ext>
            </a:extLst>
          </p:cNvPr>
          <p:cNvCxnSpPr/>
          <p:nvPr/>
        </p:nvCxnSpPr>
        <p:spPr>
          <a:xfrm>
            <a:off x="4468949" y="3088640"/>
            <a:ext cx="754742" cy="29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4D93EAA-CC1D-99E5-C9EC-192B9576834A}"/>
              </a:ext>
            </a:extLst>
          </p:cNvPr>
          <p:cNvSpPr/>
          <p:nvPr/>
        </p:nvSpPr>
        <p:spPr>
          <a:xfrm rot="-5400000">
            <a:off x="4473302" y="2722878"/>
            <a:ext cx="1847668" cy="35124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Lattice API</a:t>
            </a:r>
            <a:endParaRPr lang="en-US"/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5F6D21A0-8BC6-5E45-8303-1C42C6A3F122}"/>
              </a:ext>
            </a:extLst>
          </p:cNvPr>
          <p:cNvSpPr/>
          <p:nvPr/>
        </p:nvSpPr>
        <p:spPr>
          <a:xfrm>
            <a:off x="4782457" y="4140925"/>
            <a:ext cx="1168400" cy="669108"/>
          </a:xfrm>
          <a:prstGeom prst="flowChartMagneticDisk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ea typeface="Calibri"/>
                <a:cs typeface="Calibri"/>
              </a:rPr>
              <a:t>Lattice DB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5083879-7C9F-051C-7779-139638CB3799}"/>
              </a:ext>
            </a:extLst>
          </p:cNvPr>
          <p:cNvCxnSpPr/>
          <p:nvPr/>
        </p:nvCxnSpPr>
        <p:spPr>
          <a:xfrm flipH="1">
            <a:off x="5380446" y="3821612"/>
            <a:ext cx="18868" cy="41365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2F77CE8-85C0-D774-DABD-59CC50A46CC5}"/>
              </a:ext>
            </a:extLst>
          </p:cNvPr>
          <p:cNvSpPr/>
          <p:nvPr/>
        </p:nvSpPr>
        <p:spPr>
          <a:xfrm rot="16200000">
            <a:off x="6116319" y="2738845"/>
            <a:ext cx="1840412" cy="3149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Lattice API</a:t>
            </a:r>
            <a:endParaRPr lang="en-US"/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08BF77F1-1ABF-A9F2-D8F0-ACC1E3399CEA}"/>
              </a:ext>
            </a:extLst>
          </p:cNvPr>
          <p:cNvSpPr/>
          <p:nvPr/>
        </p:nvSpPr>
        <p:spPr>
          <a:xfrm>
            <a:off x="6439989" y="4143829"/>
            <a:ext cx="1190171" cy="664753"/>
          </a:xfrm>
          <a:prstGeom prst="flowChartMagneticDisk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ea typeface="Calibri"/>
                <a:cs typeface="Calibri"/>
              </a:rPr>
              <a:t>Lattice DB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49D445B-C879-9E88-67D4-78C5B0F7A280}"/>
              </a:ext>
            </a:extLst>
          </p:cNvPr>
          <p:cNvCxnSpPr/>
          <p:nvPr/>
        </p:nvCxnSpPr>
        <p:spPr>
          <a:xfrm>
            <a:off x="7036524" y="3783874"/>
            <a:ext cx="2903" cy="492034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2AA121-DFA6-3BC7-F983-9C400AF2B70D}"/>
              </a:ext>
            </a:extLst>
          </p:cNvPr>
          <p:cNvCxnSpPr/>
          <p:nvPr/>
        </p:nvCxnSpPr>
        <p:spPr>
          <a:xfrm flipV="1">
            <a:off x="7193281" y="2796902"/>
            <a:ext cx="648788" cy="14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88C8DD6-FB63-4196-0D20-1DC0A101C974}"/>
              </a:ext>
            </a:extLst>
          </p:cNvPr>
          <p:cNvSpPr/>
          <p:nvPr/>
        </p:nvSpPr>
        <p:spPr>
          <a:xfrm>
            <a:off x="7844971" y="2438399"/>
            <a:ext cx="1229360" cy="9144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Lattice to EPICS</a:t>
            </a:r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27EDA08-24DE-71A1-CA11-30AD38AD5214}"/>
              </a:ext>
            </a:extLst>
          </p:cNvPr>
          <p:cNvSpPr/>
          <p:nvPr/>
        </p:nvSpPr>
        <p:spPr>
          <a:xfrm rot="-5400000">
            <a:off x="8631645" y="2682240"/>
            <a:ext cx="2656114" cy="54283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Control System</a:t>
            </a:r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270E260-82BF-67E6-9935-1C0824892A27}"/>
              </a:ext>
            </a:extLst>
          </p:cNvPr>
          <p:cNvCxnSpPr>
            <a:cxnSpLocks/>
          </p:cNvCxnSpPr>
          <p:nvPr/>
        </p:nvCxnSpPr>
        <p:spPr>
          <a:xfrm flipV="1">
            <a:off x="9072880" y="2789644"/>
            <a:ext cx="648788" cy="14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12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E018F-5392-D972-99F5-FA5A0E443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0D576-FDCA-A628-08FC-59FD2D76D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5954"/>
            <a:ext cx="11970325" cy="584776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Digital Twin Cookbook</a:t>
            </a:r>
            <a:endParaRPr lang="en-US" b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2E4230-5FC6-54A6-C50B-C5AB872794ED}"/>
              </a:ext>
            </a:extLst>
          </p:cNvPr>
          <p:cNvSpPr txBox="1"/>
          <p:nvPr/>
        </p:nvSpPr>
        <p:spPr>
          <a:xfrm>
            <a:off x="1944069" y="682241"/>
            <a:ext cx="4081189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b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Chef's Notes</a:t>
            </a:r>
            <a:endParaRPr lang="en-US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The secret to a successful Digital Twin is maintaining strict consistency of parameter mappings and units. </a:t>
            </a:r>
          </a:p>
          <a:p>
            <a:endParaRPr lang="en-US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Most failed recipes result from bad conversions between machine and simulation parameters.</a:t>
            </a:r>
          </a:p>
          <a:p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Once you can verify your simulation pairs well with the machine, you can begin to investigate advanced "twinning"</a:t>
            </a:r>
          </a:p>
          <a:p>
            <a:r>
              <a:rPr lang="en-US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 - See future </a:t>
            </a:r>
            <a:r>
              <a:rPr lang="en-US" dirty="0" smtClean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recipes…</a:t>
            </a:r>
            <a:endParaRPr lang="en-US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C00288-6EDE-4B0B-16A0-9EAB86C3C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350" y="2052638"/>
            <a:ext cx="2438400" cy="2638425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1BE2B682-713E-CDAF-C1A0-69886B24D330}"/>
              </a:ext>
            </a:extLst>
          </p:cNvPr>
          <p:cNvGrpSpPr/>
          <p:nvPr/>
        </p:nvGrpSpPr>
        <p:grpSpPr>
          <a:xfrm>
            <a:off x="8466137" y="1273175"/>
            <a:ext cx="2011362" cy="1854200"/>
            <a:chOff x="8555037" y="822325"/>
            <a:chExt cx="2252662" cy="2165350"/>
          </a:xfrm>
        </p:grpSpPr>
        <p:sp>
          <p:nvSpPr>
            <p:cNvPr id="20" name="Explosion: 8 Points 19">
              <a:extLst>
                <a:ext uri="{FF2B5EF4-FFF2-40B4-BE49-F238E27FC236}">
                  <a16:creationId xmlns:a16="http://schemas.microsoft.com/office/drawing/2014/main" id="{8CFAAE66-DBD6-8B7C-B786-8AAE58CE8388}"/>
                </a:ext>
              </a:extLst>
            </p:cNvPr>
            <p:cNvSpPr/>
            <p:nvPr/>
          </p:nvSpPr>
          <p:spPr>
            <a:xfrm rot="-780000">
              <a:off x="8555037" y="822325"/>
              <a:ext cx="2252662" cy="2165350"/>
            </a:xfrm>
            <a:prstGeom prst="irregularSeal1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E033CB-EF5E-291D-6F0F-57983FD4CA00}"/>
                </a:ext>
              </a:extLst>
            </p:cNvPr>
            <p:cNvSpPr txBox="1"/>
            <p:nvPr/>
          </p:nvSpPr>
          <p:spPr>
            <a:xfrm rot="-1620000">
              <a:off x="9058274" y="1453764"/>
              <a:ext cx="1500187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600">
                  <a:solidFill>
                    <a:schemeClr val="bg1"/>
                  </a:solidFill>
                  <a:latin typeface="Impact"/>
                  <a:ea typeface="Calibri"/>
                  <a:cs typeface="Calibri"/>
                </a:rPr>
                <a:t>NEW!</a:t>
              </a:r>
              <a:endParaRPr lang="en-US" sz="3600">
                <a:solidFill>
                  <a:schemeClr val="bg1"/>
                </a:solidFill>
                <a:latin typeface="Impact"/>
              </a:endParaRP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CAFF9506-BF80-F10B-D17C-CB3422E369AD}"/>
              </a:ext>
            </a:extLst>
          </p:cNvPr>
          <p:cNvSpPr txBox="1"/>
          <p:nvPr/>
        </p:nvSpPr>
        <p:spPr>
          <a:xfrm>
            <a:off x="6550024" y="4565650"/>
            <a:ext cx="382587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>
                <a:latin typeface="Gabriola"/>
                <a:ea typeface="Calibri"/>
                <a:cs typeface="Calibri"/>
              </a:rPr>
              <a:t>JANUS</a:t>
            </a:r>
            <a:endParaRPr lang="en-US" sz="4400" b="1">
              <a:latin typeface="Gabriola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F8E2752-FFCC-E748-2DD6-549524B92C17}"/>
              </a:ext>
            </a:extLst>
          </p:cNvPr>
          <p:cNvSpPr txBox="1"/>
          <p:nvPr/>
        </p:nvSpPr>
        <p:spPr>
          <a:xfrm>
            <a:off x="6270624" y="5143500"/>
            <a:ext cx="419893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latin typeface="Gabriola"/>
                <a:ea typeface="Calibri"/>
                <a:cs typeface="Calibri"/>
              </a:rPr>
              <a:t>A Digital Twin Framework </a:t>
            </a:r>
          </a:p>
          <a:p>
            <a:pPr algn="ctr"/>
            <a:r>
              <a:rPr lang="en-US" sz="2400">
                <a:latin typeface="Gabriola"/>
                <a:ea typeface="Calibri"/>
                <a:cs typeface="Calibri"/>
              </a:rPr>
              <a:t>DTs generated from LAURA Lattice Definitions</a:t>
            </a:r>
            <a:endParaRPr lang="en-US" sz="2400">
              <a:latin typeface="Gabriola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65B3FF2-AF71-A79D-8FCD-0A6C59D970B1}"/>
              </a:ext>
            </a:extLst>
          </p:cNvPr>
          <p:cNvSpPr txBox="1"/>
          <p:nvPr/>
        </p:nvSpPr>
        <p:spPr>
          <a:xfrm>
            <a:off x="6267450" y="681037"/>
            <a:ext cx="329406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Gabriola"/>
                <a:ea typeface="Calibri"/>
                <a:cs typeface="Calibri"/>
              </a:rPr>
              <a:t>From the creators of: </a:t>
            </a:r>
            <a:r>
              <a:rPr lang="en-US" sz="2400" b="1">
                <a:latin typeface="Gabriola"/>
                <a:ea typeface="Calibri"/>
                <a:cs typeface="Calibri"/>
              </a:rPr>
              <a:t>SIMBA, CATAP, and LAURA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3F0ADB75-8073-8B83-9695-BCA1D93CCCE8}"/>
              </a:ext>
            </a:extLst>
          </p:cNvPr>
          <p:cNvGrpSpPr/>
          <p:nvPr/>
        </p:nvGrpSpPr>
        <p:grpSpPr>
          <a:xfrm>
            <a:off x="301625" y="589560"/>
            <a:ext cx="11696889" cy="5704877"/>
            <a:chOff x="301625" y="589560"/>
            <a:chExt cx="11696889" cy="5704877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A7E0720-AFEB-1A1B-1DF6-5D9B55E51BCF}"/>
                </a:ext>
              </a:extLst>
            </p:cNvPr>
            <p:cNvSpPr/>
            <p:nvPr/>
          </p:nvSpPr>
          <p:spPr>
            <a:xfrm>
              <a:off x="10493375" y="598486"/>
              <a:ext cx="1504950" cy="56769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7BF140FB-8388-A09F-4637-AD8C82FDB37A}"/>
                </a:ext>
              </a:extLst>
            </p:cNvPr>
            <p:cNvGrpSpPr/>
            <p:nvPr/>
          </p:nvGrpSpPr>
          <p:grpSpPr>
            <a:xfrm>
              <a:off x="301625" y="589560"/>
              <a:ext cx="11696889" cy="5704877"/>
              <a:chOff x="301625" y="589560"/>
              <a:chExt cx="11696889" cy="570487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45DA3E1A-824E-ECA9-2618-ED786CAEB712}"/>
                  </a:ext>
                </a:extLst>
              </p:cNvPr>
              <p:cNvSpPr/>
              <p:nvPr/>
            </p:nvSpPr>
            <p:spPr>
              <a:xfrm>
                <a:off x="301625" y="611187"/>
                <a:ext cx="1524000" cy="568325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70A77A10-EC24-257B-69E5-ABFCBB442C8C}"/>
                  </a:ext>
                </a:extLst>
              </p:cNvPr>
              <p:cNvGrpSpPr/>
              <p:nvPr/>
            </p:nvGrpSpPr>
            <p:grpSpPr>
              <a:xfrm>
                <a:off x="307743" y="589560"/>
                <a:ext cx="11690771" cy="5684668"/>
                <a:chOff x="961456" y="852158"/>
                <a:chExt cx="10403577" cy="5230897"/>
              </a:xfrm>
            </p:grpSpPr>
            <p:sp>
              <p:nvSpPr>
                <p:cNvPr id="84" name="Flowchart: Predefined Process 83">
                  <a:extLst>
                    <a:ext uri="{FF2B5EF4-FFF2-40B4-BE49-F238E27FC236}">
                      <a16:creationId xmlns:a16="http://schemas.microsoft.com/office/drawing/2014/main" id="{2438708D-A2B0-07A3-8461-11234EADF5C3}"/>
                    </a:ext>
                  </a:extLst>
                </p:cNvPr>
                <p:cNvSpPr/>
                <p:nvPr/>
              </p:nvSpPr>
              <p:spPr>
                <a:xfrm>
                  <a:off x="961456" y="867695"/>
                  <a:ext cx="10400362" cy="5215360"/>
                </a:xfrm>
                <a:prstGeom prst="flowChartPredefinedProcess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85" name="Group 84">
                  <a:extLst>
                    <a:ext uri="{FF2B5EF4-FFF2-40B4-BE49-F238E27FC236}">
                      <a16:creationId xmlns:a16="http://schemas.microsoft.com/office/drawing/2014/main" id="{C0D8E89E-B559-513B-75AD-BCBCEB92E5B1}"/>
                    </a:ext>
                  </a:extLst>
                </p:cNvPr>
                <p:cNvGrpSpPr/>
                <p:nvPr/>
              </p:nvGrpSpPr>
              <p:grpSpPr>
                <a:xfrm>
                  <a:off x="996037" y="868997"/>
                  <a:ext cx="1305917" cy="5213298"/>
                  <a:chOff x="996037" y="868997"/>
                  <a:chExt cx="1305917" cy="5213298"/>
                </a:xfrm>
              </p:grpSpPr>
              <p:grpSp>
                <p:nvGrpSpPr>
                  <p:cNvPr id="119" name="Group 118">
                    <a:extLst>
                      <a:ext uri="{FF2B5EF4-FFF2-40B4-BE49-F238E27FC236}">
                        <a16:creationId xmlns:a16="http://schemas.microsoft.com/office/drawing/2014/main" id="{661BD5F0-6372-4281-869C-E3840EA4C2B0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135" name="Straight Arrow Connector 134">
                      <a:extLst>
                        <a:ext uri="{FF2B5EF4-FFF2-40B4-BE49-F238E27FC236}">
                          <a16:creationId xmlns:a16="http://schemas.microsoft.com/office/drawing/2014/main" id="{293B89DE-5D92-10A8-E891-AE77BA4E193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Straight Arrow Connector 135">
                      <a:extLst>
                        <a:ext uri="{FF2B5EF4-FFF2-40B4-BE49-F238E27FC236}">
                          <a16:creationId xmlns:a16="http://schemas.microsoft.com/office/drawing/2014/main" id="{3AE0A9E8-5FE9-CE0B-8E3B-1F55406C47F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" name="Straight Arrow Connector 136">
                      <a:extLst>
                        <a:ext uri="{FF2B5EF4-FFF2-40B4-BE49-F238E27FC236}">
                          <a16:creationId xmlns:a16="http://schemas.microsoft.com/office/drawing/2014/main" id="{10E5224B-8500-428D-28E8-B29CD5431A2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8" name="Straight Arrow Connector 137">
                      <a:extLst>
                        <a:ext uri="{FF2B5EF4-FFF2-40B4-BE49-F238E27FC236}">
                          <a16:creationId xmlns:a16="http://schemas.microsoft.com/office/drawing/2014/main" id="{803AB261-C352-69B9-6138-389EEE5AB11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9" name="Straight Arrow Connector 138">
                      <a:extLst>
                        <a:ext uri="{FF2B5EF4-FFF2-40B4-BE49-F238E27FC236}">
                          <a16:creationId xmlns:a16="http://schemas.microsoft.com/office/drawing/2014/main" id="{50A935FB-655E-4D21-F147-1128C8D3E07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Straight Arrow Connector 139">
                      <a:extLst>
                        <a:ext uri="{FF2B5EF4-FFF2-40B4-BE49-F238E27FC236}">
                          <a16:creationId xmlns:a16="http://schemas.microsoft.com/office/drawing/2014/main" id="{478737EC-3F1B-EF6F-A161-B49CF35F67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" name="Straight Arrow Connector 140">
                      <a:extLst>
                        <a:ext uri="{FF2B5EF4-FFF2-40B4-BE49-F238E27FC236}">
                          <a16:creationId xmlns:a16="http://schemas.microsoft.com/office/drawing/2014/main" id="{B1BCB0E0-5DE7-12AE-A403-448DD008CB3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" name="Straight Arrow Connector 141">
                      <a:extLst>
                        <a:ext uri="{FF2B5EF4-FFF2-40B4-BE49-F238E27FC236}">
                          <a16:creationId xmlns:a16="http://schemas.microsoft.com/office/drawing/2014/main" id="{81A543D0-4091-B3BB-3409-CEF30256FA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Straight Arrow Connector 142">
                      <a:extLst>
                        <a:ext uri="{FF2B5EF4-FFF2-40B4-BE49-F238E27FC236}">
                          <a16:creationId xmlns:a16="http://schemas.microsoft.com/office/drawing/2014/main" id="{C7519B5B-A4EF-7158-5785-E21461FA4C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Straight Arrow Connector 143">
                      <a:extLst>
                        <a:ext uri="{FF2B5EF4-FFF2-40B4-BE49-F238E27FC236}">
                          <a16:creationId xmlns:a16="http://schemas.microsoft.com/office/drawing/2014/main" id="{7B03AF49-0247-E1FA-FA90-027052378EB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Straight Arrow Connector 144">
                      <a:extLst>
                        <a:ext uri="{FF2B5EF4-FFF2-40B4-BE49-F238E27FC236}">
                          <a16:creationId xmlns:a16="http://schemas.microsoft.com/office/drawing/2014/main" id="{F3E2E84E-6E4F-B966-A75D-7C962E16B51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6" name="Straight Arrow Connector 145">
                      <a:extLst>
                        <a:ext uri="{FF2B5EF4-FFF2-40B4-BE49-F238E27FC236}">
                          <a16:creationId xmlns:a16="http://schemas.microsoft.com/office/drawing/2014/main" id="{A842AF8B-3E53-F426-DBD8-EBBC62D23C7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7" name="Straight Arrow Connector 146">
                      <a:extLst>
                        <a:ext uri="{FF2B5EF4-FFF2-40B4-BE49-F238E27FC236}">
                          <a16:creationId xmlns:a16="http://schemas.microsoft.com/office/drawing/2014/main" id="{64993123-670F-B87D-1D24-CED6BA0E57D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" name="Straight Arrow Connector 147">
                      <a:extLst>
                        <a:ext uri="{FF2B5EF4-FFF2-40B4-BE49-F238E27FC236}">
                          <a16:creationId xmlns:a16="http://schemas.microsoft.com/office/drawing/2014/main" id="{A7F23D44-3D91-B730-BE20-B2E6B91904C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9" name="Straight Arrow Connector 148">
                      <a:extLst>
                        <a:ext uri="{FF2B5EF4-FFF2-40B4-BE49-F238E27FC236}">
                          <a16:creationId xmlns:a16="http://schemas.microsoft.com/office/drawing/2014/main" id="{0A312DB3-3845-CEE3-61BA-120B6A206F9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20" name="Group 119">
                    <a:extLst>
                      <a:ext uri="{FF2B5EF4-FFF2-40B4-BE49-F238E27FC236}">
                        <a16:creationId xmlns:a16="http://schemas.microsoft.com/office/drawing/2014/main" id="{5942FEB5-2CC6-49ED-145F-382D44C1EBF8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69000"/>
                    <a:ext cx="1164307" cy="5213294"/>
                    <a:chOff x="996037" y="869001"/>
                    <a:chExt cx="1164307" cy="5213294"/>
                  </a:xfrm>
                </p:grpSpPr>
                <p:cxnSp>
                  <p:nvCxnSpPr>
                    <p:cNvPr id="121" name="Straight Arrow Connector 120">
                      <a:extLst>
                        <a:ext uri="{FF2B5EF4-FFF2-40B4-BE49-F238E27FC236}">
                          <a16:creationId xmlns:a16="http://schemas.microsoft.com/office/drawing/2014/main" id="{092EF7E3-5A0D-1E99-F36C-18DF238F0AF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Arrow Connector 121">
                      <a:extLst>
                        <a:ext uri="{FF2B5EF4-FFF2-40B4-BE49-F238E27FC236}">
                          <a16:creationId xmlns:a16="http://schemas.microsoft.com/office/drawing/2014/main" id="{F8C10FA4-9777-018B-2690-EFF7EB97759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Arrow Connector 122">
                      <a:extLst>
                        <a:ext uri="{FF2B5EF4-FFF2-40B4-BE49-F238E27FC236}">
                          <a16:creationId xmlns:a16="http://schemas.microsoft.com/office/drawing/2014/main" id="{F60AE062-A174-C959-CD29-921DA966FC0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Arrow Connector 123">
                      <a:extLst>
                        <a:ext uri="{FF2B5EF4-FFF2-40B4-BE49-F238E27FC236}">
                          <a16:creationId xmlns:a16="http://schemas.microsoft.com/office/drawing/2014/main" id="{D3F8B4F4-F9EF-9E48-0C65-2A638C8CF74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Arrow Connector 124">
                      <a:extLst>
                        <a:ext uri="{FF2B5EF4-FFF2-40B4-BE49-F238E27FC236}">
                          <a16:creationId xmlns:a16="http://schemas.microsoft.com/office/drawing/2014/main" id="{92976B82-04FE-FCA1-E41D-136F7B380C3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Straight Arrow Connector 125">
                      <a:extLst>
                        <a:ext uri="{FF2B5EF4-FFF2-40B4-BE49-F238E27FC236}">
                          <a16:creationId xmlns:a16="http://schemas.microsoft.com/office/drawing/2014/main" id="{5C8AED01-A318-915E-D4AF-FA351595C8A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Arrow Connector 126">
                      <a:extLst>
                        <a:ext uri="{FF2B5EF4-FFF2-40B4-BE49-F238E27FC236}">
                          <a16:creationId xmlns:a16="http://schemas.microsoft.com/office/drawing/2014/main" id="{C2286FC5-6F99-5AD1-CC25-880D012045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Straight Arrow Connector 127">
                      <a:extLst>
                        <a:ext uri="{FF2B5EF4-FFF2-40B4-BE49-F238E27FC236}">
                          <a16:creationId xmlns:a16="http://schemas.microsoft.com/office/drawing/2014/main" id="{01F71DCE-D5BA-5D0F-7507-A0FF10A0F8E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Straight Arrow Connector 128">
                      <a:extLst>
                        <a:ext uri="{FF2B5EF4-FFF2-40B4-BE49-F238E27FC236}">
                          <a16:creationId xmlns:a16="http://schemas.microsoft.com/office/drawing/2014/main" id="{A0D7DFBA-F378-91C0-CC5C-B7AADB34B12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" name="Straight Arrow Connector 129">
                      <a:extLst>
                        <a:ext uri="{FF2B5EF4-FFF2-40B4-BE49-F238E27FC236}">
                          <a16:creationId xmlns:a16="http://schemas.microsoft.com/office/drawing/2014/main" id="{7C77B493-00EE-6820-3A2B-6AE08703B7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1" name="Straight Arrow Connector 130">
                      <a:extLst>
                        <a:ext uri="{FF2B5EF4-FFF2-40B4-BE49-F238E27FC236}">
                          <a16:creationId xmlns:a16="http://schemas.microsoft.com/office/drawing/2014/main" id="{99A5FB99-25AE-EA8C-EC49-3D99996C727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2" name="Straight Arrow Connector 131">
                      <a:extLst>
                        <a:ext uri="{FF2B5EF4-FFF2-40B4-BE49-F238E27FC236}">
                          <a16:creationId xmlns:a16="http://schemas.microsoft.com/office/drawing/2014/main" id="{C9A98419-8AAF-C235-8A78-3DBD837BEB6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3" name="Straight Arrow Connector 132">
                      <a:extLst>
                        <a:ext uri="{FF2B5EF4-FFF2-40B4-BE49-F238E27FC236}">
                          <a16:creationId xmlns:a16="http://schemas.microsoft.com/office/drawing/2014/main" id="{D2FE517F-54C6-20BA-D2F0-B574A13BA12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4" name="Straight Arrow Connector 133">
                      <a:extLst>
                        <a:ext uri="{FF2B5EF4-FFF2-40B4-BE49-F238E27FC236}">
                          <a16:creationId xmlns:a16="http://schemas.microsoft.com/office/drawing/2014/main" id="{6E76A9D7-D9EE-2DF4-15B1-C5023279F9B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86" name="Group 85">
                  <a:extLst>
                    <a:ext uri="{FF2B5EF4-FFF2-40B4-BE49-F238E27FC236}">
                      <a16:creationId xmlns:a16="http://schemas.microsoft.com/office/drawing/2014/main" id="{ADAD87A3-77E8-C125-AC8E-82E7114B2320}"/>
                    </a:ext>
                  </a:extLst>
                </p:cNvPr>
                <p:cNvGrpSpPr/>
                <p:nvPr/>
              </p:nvGrpSpPr>
              <p:grpSpPr>
                <a:xfrm>
                  <a:off x="10059116" y="855511"/>
                  <a:ext cx="1305917" cy="5226783"/>
                  <a:chOff x="996037" y="855512"/>
                  <a:chExt cx="1305917" cy="5226783"/>
                </a:xfrm>
              </p:grpSpPr>
              <p:grpSp>
                <p:nvGrpSpPr>
                  <p:cNvPr id="88" name="Group 87">
                    <a:extLst>
                      <a:ext uri="{FF2B5EF4-FFF2-40B4-BE49-F238E27FC236}">
                        <a16:creationId xmlns:a16="http://schemas.microsoft.com/office/drawing/2014/main" id="{4E3AD1B0-51C8-213B-4F7B-8F6C535F3D84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104" name="Straight Arrow Connector 103">
                      <a:extLst>
                        <a:ext uri="{FF2B5EF4-FFF2-40B4-BE49-F238E27FC236}">
                          <a16:creationId xmlns:a16="http://schemas.microsoft.com/office/drawing/2014/main" id="{98BE0C7A-0F09-609C-785F-BBD512038FB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Arrow Connector 104">
                      <a:extLst>
                        <a:ext uri="{FF2B5EF4-FFF2-40B4-BE49-F238E27FC236}">
                          <a16:creationId xmlns:a16="http://schemas.microsoft.com/office/drawing/2014/main" id="{A9F04505-8566-4C9C-978C-32189D0D503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Arrow Connector 105">
                      <a:extLst>
                        <a:ext uri="{FF2B5EF4-FFF2-40B4-BE49-F238E27FC236}">
                          <a16:creationId xmlns:a16="http://schemas.microsoft.com/office/drawing/2014/main" id="{B163EB76-772F-AC0F-1AB1-2F1FA715BF5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Arrow Connector 106">
                      <a:extLst>
                        <a:ext uri="{FF2B5EF4-FFF2-40B4-BE49-F238E27FC236}">
                          <a16:creationId xmlns:a16="http://schemas.microsoft.com/office/drawing/2014/main" id="{11E96CD2-8A46-5E5F-527C-C6B2B0A5D1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Arrow Connector 107">
                      <a:extLst>
                        <a:ext uri="{FF2B5EF4-FFF2-40B4-BE49-F238E27FC236}">
                          <a16:creationId xmlns:a16="http://schemas.microsoft.com/office/drawing/2014/main" id="{ACC4E89A-661E-CEEB-1633-4AADE0F8DDF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Arrow Connector 108">
                      <a:extLst>
                        <a:ext uri="{FF2B5EF4-FFF2-40B4-BE49-F238E27FC236}">
                          <a16:creationId xmlns:a16="http://schemas.microsoft.com/office/drawing/2014/main" id="{F0F4941F-1504-4FF4-F17F-E2E6589D4F9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Arrow Connector 109">
                      <a:extLst>
                        <a:ext uri="{FF2B5EF4-FFF2-40B4-BE49-F238E27FC236}">
                          <a16:creationId xmlns:a16="http://schemas.microsoft.com/office/drawing/2014/main" id="{67C5E826-A050-4E59-82E7-7D7515FB4A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Arrow Connector 110">
                      <a:extLst>
                        <a:ext uri="{FF2B5EF4-FFF2-40B4-BE49-F238E27FC236}">
                          <a16:creationId xmlns:a16="http://schemas.microsoft.com/office/drawing/2014/main" id="{9EE72C3C-85FE-E966-3183-7AB2C0F090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Arrow Connector 111">
                      <a:extLst>
                        <a:ext uri="{FF2B5EF4-FFF2-40B4-BE49-F238E27FC236}">
                          <a16:creationId xmlns:a16="http://schemas.microsoft.com/office/drawing/2014/main" id="{E986C0D4-F1FB-3CFF-1BCF-4456FB79517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Arrow Connector 112">
                      <a:extLst>
                        <a:ext uri="{FF2B5EF4-FFF2-40B4-BE49-F238E27FC236}">
                          <a16:creationId xmlns:a16="http://schemas.microsoft.com/office/drawing/2014/main" id="{08524D76-71F6-01C8-9824-A733CD4D08A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Arrow Connector 113">
                      <a:extLst>
                        <a:ext uri="{FF2B5EF4-FFF2-40B4-BE49-F238E27FC236}">
                          <a16:creationId xmlns:a16="http://schemas.microsoft.com/office/drawing/2014/main" id="{2D5BD95E-7A91-85E7-FC54-3C2FC48D29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Straight Arrow Connector 114">
                      <a:extLst>
                        <a:ext uri="{FF2B5EF4-FFF2-40B4-BE49-F238E27FC236}">
                          <a16:creationId xmlns:a16="http://schemas.microsoft.com/office/drawing/2014/main" id="{A139A73F-F6DE-1355-2615-B6948D10CB6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Arrow Connector 115">
                      <a:extLst>
                        <a:ext uri="{FF2B5EF4-FFF2-40B4-BE49-F238E27FC236}">
                          <a16:creationId xmlns:a16="http://schemas.microsoft.com/office/drawing/2014/main" id="{53EE3FD5-F79C-CCFE-363A-D91DFD129BA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Arrow Connector 116">
                      <a:extLst>
                        <a:ext uri="{FF2B5EF4-FFF2-40B4-BE49-F238E27FC236}">
                          <a16:creationId xmlns:a16="http://schemas.microsoft.com/office/drawing/2014/main" id="{BE6180A9-B9B2-30E1-9AD2-4E8B55B4CD9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Arrow Connector 117">
                      <a:extLst>
                        <a:ext uri="{FF2B5EF4-FFF2-40B4-BE49-F238E27FC236}">
                          <a16:creationId xmlns:a16="http://schemas.microsoft.com/office/drawing/2014/main" id="{438CC3B3-6B4F-4D82-0B1B-0921B559FE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9116B52A-156D-1E0B-DAFE-55341E44848F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55512"/>
                    <a:ext cx="1164307" cy="5226782"/>
                    <a:chOff x="996037" y="855513"/>
                    <a:chExt cx="1164307" cy="5226782"/>
                  </a:xfrm>
                </p:grpSpPr>
                <p:cxnSp>
                  <p:nvCxnSpPr>
                    <p:cNvPr id="90" name="Straight Arrow Connector 89">
                      <a:extLst>
                        <a:ext uri="{FF2B5EF4-FFF2-40B4-BE49-F238E27FC236}">
                          <a16:creationId xmlns:a16="http://schemas.microsoft.com/office/drawing/2014/main" id="{9E881C49-2035-34B6-A7F0-8865EAE207E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" name="Straight Arrow Connector 90">
                      <a:extLst>
                        <a:ext uri="{FF2B5EF4-FFF2-40B4-BE49-F238E27FC236}">
                          <a16:creationId xmlns:a16="http://schemas.microsoft.com/office/drawing/2014/main" id="{00568C9E-23DD-FBA5-6911-5560CD2852E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Straight Arrow Connector 91">
                      <a:extLst>
                        <a:ext uri="{FF2B5EF4-FFF2-40B4-BE49-F238E27FC236}">
                          <a16:creationId xmlns:a16="http://schemas.microsoft.com/office/drawing/2014/main" id="{D740A522-08E0-9B5F-E662-32DFA6F1A5B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Arrow Connector 92">
                      <a:extLst>
                        <a:ext uri="{FF2B5EF4-FFF2-40B4-BE49-F238E27FC236}">
                          <a16:creationId xmlns:a16="http://schemas.microsoft.com/office/drawing/2014/main" id="{FBE4210B-D98F-45BE-6DDB-8EFD2E7C873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Straight Arrow Connector 93">
                      <a:extLst>
                        <a:ext uri="{FF2B5EF4-FFF2-40B4-BE49-F238E27FC236}">
                          <a16:creationId xmlns:a16="http://schemas.microsoft.com/office/drawing/2014/main" id="{89FBB4A7-EAAC-9A96-419D-72B0C7D6592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Straight Arrow Connector 94">
                      <a:extLst>
                        <a:ext uri="{FF2B5EF4-FFF2-40B4-BE49-F238E27FC236}">
                          <a16:creationId xmlns:a16="http://schemas.microsoft.com/office/drawing/2014/main" id="{23524DA7-8BFF-9184-B65A-D6E9EA7FB1D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Straight Arrow Connector 95">
                      <a:extLst>
                        <a:ext uri="{FF2B5EF4-FFF2-40B4-BE49-F238E27FC236}">
                          <a16:creationId xmlns:a16="http://schemas.microsoft.com/office/drawing/2014/main" id="{E379DB33-806F-033E-5556-1D5157FED9B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Straight Arrow Connector 96">
                      <a:extLst>
                        <a:ext uri="{FF2B5EF4-FFF2-40B4-BE49-F238E27FC236}">
                          <a16:creationId xmlns:a16="http://schemas.microsoft.com/office/drawing/2014/main" id="{EF863890-5428-BE98-79B6-D847C9069FE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Straight Arrow Connector 97">
                      <a:extLst>
                        <a:ext uri="{FF2B5EF4-FFF2-40B4-BE49-F238E27FC236}">
                          <a16:creationId xmlns:a16="http://schemas.microsoft.com/office/drawing/2014/main" id="{1F5AE737-591C-4489-AAEF-65A107ABABF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" name="Straight Arrow Connector 98">
                      <a:extLst>
                        <a:ext uri="{FF2B5EF4-FFF2-40B4-BE49-F238E27FC236}">
                          <a16:creationId xmlns:a16="http://schemas.microsoft.com/office/drawing/2014/main" id="{F73450EC-3814-734D-E5C1-3F56995D295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Arrow Connector 99">
                      <a:extLst>
                        <a:ext uri="{FF2B5EF4-FFF2-40B4-BE49-F238E27FC236}">
                          <a16:creationId xmlns:a16="http://schemas.microsoft.com/office/drawing/2014/main" id="{ABABFFCF-12DF-DBF3-52D7-EBF01919714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" name="Straight Arrow Connector 100">
                      <a:extLst>
                        <a:ext uri="{FF2B5EF4-FFF2-40B4-BE49-F238E27FC236}">
                          <a16:creationId xmlns:a16="http://schemas.microsoft.com/office/drawing/2014/main" id="{08618537-6CA8-864D-7AA5-72D22DD7BEA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69000"/>
                      <a:ext cx="24692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Arrow Connector 101">
                      <a:extLst>
                        <a:ext uri="{FF2B5EF4-FFF2-40B4-BE49-F238E27FC236}">
                          <a16:creationId xmlns:a16="http://schemas.microsoft.com/office/drawing/2014/main" id="{1EC77C53-285D-4704-37D2-0190DD82BCC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55513"/>
                      <a:ext cx="24692" cy="522003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Arrow Connector 102">
                      <a:extLst>
                        <a:ext uri="{FF2B5EF4-FFF2-40B4-BE49-F238E27FC236}">
                          <a16:creationId xmlns:a16="http://schemas.microsoft.com/office/drawing/2014/main" id="{BFD70501-74FC-7626-3678-B539BBEA8DB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87" name="Straight Arrow Connector 86">
                  <a:extLst>
                    <a:ext uri="{FF2B5EF4-FFF2-40B4-BE49-F238E27FC236}">
                      <a16:creationId xmlns:a16="http://schemas.microsoft.com/office/drawing/2014/main" id="{850FC642-E3E7-CBA6-2E0E-83CCD763C179}"/>
                    </a:ext>
                  </a:extLst>
                </p:cNvPr>
                <p:cNvCxnSpPr/>
                <p:nvPr/>
              </p:nvCxnSpPr>
              <p:spPr>
                <a:xfrm>
                  <a:off x="6132761" y="852158"/>
                  <a:ext cx="57709" cy="522273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84685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140B-1C51-00E5-0DBC-B15E075AA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22" y="5955"/>
            <a:ext cx="11963582" cy="733129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JANUS Framework</a:t>
            </a: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BE2162E-1633-7403-D729-B3F2059192E6}"/>
              </a:ext>
            </a:extLst>
          </p:cNvPr>
          <p:cNvGrpSpPr/>
          <p:nvPr/>
        </p:nvGrpSpPr>
        <p:grpSpPr bwMode="auto">
          <a:xfrm>
            <a:off x="385833" y="743428"/>
            <a:ext cx="3703429" cy="2003900"/>
            <a:chOff x="163302" y="1040136"/>
            <a:chExt cx="5400001" cy="65574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3526341-D604-0350-2C76-EEC1646BF9E5}"/>
                </a:ext>
              </a:extLst>
            </p:cNvPr>
            <p:cNvSpPr/>
            <p:nvPr/>
          </p:nvSpPr>
          <p:spPr bwMode="auto">
            <a:xfrm>
              <a:off x="163303" y="1040136"/>
              <a:ext cx="5400000" cy="655746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11025E3-91F5-412C-57AC-77193B9A7EEB}"/>
                </a:ext>
              </a:extLst>
            </p:cNvPr>
            <p:cNvSpPr/>
            <p:nvPr/>
          </p:nvSpPr>
          <p:spPr bwMode="auto">
            <a:xfrm>
              <a:off x="163302" y="1053398"/>
              <a:ext cx="5400000" cy="769241"/>
            </a:xfrm>
            <a:prstGeom prst="rect">
              <a:avLst/>
            </a:prstGeom>
            <a:solidFill>
              <a:srgbClr val="00308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600" b="1">
                  <a:cs typeface="Arial"/>
                </a:rPr>
                <a:t>Accelerator Lattice</a:t>
              </a:r>
              <a:endParaRPr lang="en-US"/>
            </a:p>
          </p:txBody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7FB1ECCC-54CC-3517-91B2-297BDF7360DF}"/>
                </a:ext>
              </a:extLst>
            </p:cNvPr>
            <p:cNvSpPr txBox="1"/>
            <p:nvPr/>
          </p:nvSpPr>
          <p:spPr bwMode="auto">
            <a:xfrm>
              <a:off x="347330" y="2067815"/>
              <a:ext cx="5017904" cy="473362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 dirty="0">
                  <a:solidFill>
                    <a:srgbClr val="000000"/>
                  </a:solidFill>
                  <a:latin typeface="Arial Nova Light"/>
                </a:rPr>
                <a:t>The </a:t>
              </a:r>
              <a:r>
                <a:rPr lang="en-GB" sz="1400" b="1" dirty="0">
                  <a:solidFill>
                    <a:srgbClr val="000000"/>
                  </a:solidFill>
                  <a:latin typeface="Arial Nova Light"/>
                </a:rPr>
                <a:t>ground source of truth </a:t>
              </a:r>
              <a:r>
                <a:rPr lang="en-GB" sz="1400" dirty="0">
                  <a:solidFill>
                    <a:srgbClr val="000000"/>
                  </a:solidFill>
                  <a:latin typeface="Arial Nova Light"/>
                </a:rPr>
                <a:t>about the accelerator, containing:</a:t>
              </a:r>
              <a:endParaRPr lang="en-US" sz="1600" dirty="0">
                <a:solidFill>
                  <a:srgbClr val="000000"/>
                </a:solidFill>
                <a:latin typeface="Arial"/>
              </a:endParaRPr>
            </a:p>
            <a:p>
              <a:pPr marL="742950" lvl="1" indent="-285750">
                <a:lnSpc>
                  <a:spcPct val="90000"/>
                </a:lnSpc>
                <a:spcBef>
                  <a:spcPts val="1000"/>
                </a:spcBef>
                <a:buFont typeface="Courier New"/>
                <a:buChar char="o"/>
                <a:defRPr/>
              </a:pPr>
              <a:r>
                <a:rPr lang="en-GB" sz="1400" dirty="0">
                  <a:latin typeface="Arial Nova Light"/>
                </a:rPr>
                <a:t>Element definitions</a:t>
              </a:r>
            </a:p>
            <a:p>
              <a:pPr marL="742950" lvl="1" indent="-285750">
                <a:lnSpc>
                  <a:spcPct val="90000"/>
                </a:lnSpc>
                <a:spcBef>
                  <a:spcPts val="1000"/>
                </a:spcBef>
                <a:buFont typeface="Courier New"/>
                <a:buChar char="o"/>
                <a:defRPr/>
              </a:pPr>
              <a:r>
                <a:rPr lang="en-GB" sz="1400" dirty="0">
                  <a:latin typeface="Arial Nova Light"/>
                </a:rPr>
                <a:t>Control system information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 dirty="0">
                  <a:latin typeface="Arial Nova Light"/>
                </a:rPr>
                <a:t>Based on </a:t>
              </a:r>
              <a:r>
                <a:rPr lang="en-GB" sz="1400" dirty="0">
                  <a:latin typeface="Arial Nova Light"/>
                  <a:hlinkClick r:id="rId2"/>
                </a:rPr>
                <a:t>LAURA format</a:t>
              </a:r>
              <a:endParaRPr lang="en-GB" sz="1400" dirty="0">
                <a:latin typeface="Arial Nova Light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8BFBFC4-A608-AE75-56FC-20703DB793AF}"/>
              </a:ext>
            </a:extLst>
          </p:cNvPr>
          <p:cNvGrpSpPr/>
          <p:nvPr/>
        </p:nvGrpSpPr>
        <p:grpSpPr bwMode="auto">
          <a:xfrm>
            <a:off x="385833" y="2749280"/>
            <a:ext cx="3703430" cy="1578077"/>
            <a:chOff x="163302" y="3045988"/>
            <a:chExt cx="5400001" cy="655746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DBB0AEB-2AB0-94ED-0C36-BF608AA35C89}"/>
                </a:ext>
              </a:extLst>
            </p:cNvPr>
            <p:cNvSpPr/>
            <p:nvPr/>
          </p:nvSpPr>
          <p:spPr bwMode="auto">
            <a:xfrm>
              <a:off x="163303" y="3045988"/>
              <a:ext cx="5400000" cy="655746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B5C8756-3975-F412-C21D-8789338CA67F}"/>
                </a:ext>
              </a:extLst>
            </p:cNvPr>
            <p:cNvSpPr/>
            <p:nvPr/>
          </p:nvSpPr>
          <p:spPr bwMode="auto">
            <a:xfrm>
              <a:off x="163302" y="3059252"/>
              <a:ext cx="5400000" cy="908930"/>
            </a:xfrm>
            <a:prstGeom prst="rect">
              <a:avLst/>
            </a:prstGeom>
            <a:solidFill>
              <a:srgbClr val="00308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600" b="1">
                  <a:cs typeface="Arial"/>
                </a:rPr>
                <a:t>Virtual Control System</a:t>
              </a:r>
              <a:endParaRPr lang="en-US"/>
            </a:p>
          </p:txBody>
        </p:sp>
        <p:sp>
          <p:nvSpPr>
            <p:cNvPr id="20" name="TextBox 17">
              <a:extLst>
                <a:ext uri="{FF2B5EF4-FFF2-40B4-BE49-F238E27FC236}">
                  <a16:creationId xmlns:a16="http://schemas.microsoft.com/office/drawing/2014/main" id="{A8B609F4-DC83-468A-95F6-98D71A0C3D36}"/>
                </a:ext>
              </a:extLst>
            </p:cNvPr>
            <p:cNvSpPr txBox="1"/>
            <p:nvPr/>
          </p:nvSpPr>
          <p:spPr bwMode="auto">
            <a:xfrm>
              <a:off x="347330" y="4073665"/>
              <a:ext cx="5017904" cy="54780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 b="1">
                  <a:solidFill>
                    <a:srgbClr val="000000"/>
                  </a:solidFill>
                  <a:latin typeface="Arial Nova Light"/>
                </a:rPr>
                <a:t>Generated</a:t>
              </a:r>
              <a:r>
                <a:rPr lang="en-GB" sz="1400" b="1">
                  <a:latin typeface="Arial Nova Light"/>
                </a:rPr>
                <a:t> procedurally</a:t>
              </a:r>
              <a:r>
                <a:rPr lang="en-GB" sz="1400">
                  <a:latin typeface="Arial Nova Light"/>
                </a:rPr>
                <a:t> based on the lattice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>
                  <a:latin typeface="Arial Nova Light"/>
                </a:rPr>
                <a:t>Sends signals to </a:t>
              </a:r>
              <a:r>
                <a:rPr lang="en-GB" sz="1400" b="1">
                  <a:latin typeface="Arial Nova Light"/>
                </a:rPr>
                <a:t>update simulation model</a:t>
              </a:r>
              <a:r>
                <a:rPr lang="en-GB" sz="1400">
                  <a:latin typeface="Arial Nova Light"/>
                </a:rPr>
                <a:t> when changes are made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>
                  <a:latin typeface="Arial Nova Light"/>
                </a:rPr>
                <a:t>Can be swapped for physical controls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948B96-B6D2-B1F3-175D-59FD3AC16462}"/>
              </a:ext>
            </a:extLst>
          </p:cNvPr>
          <p:cNvGrpSpPr/>
          <p:nvPr/>
        </p:nvGrpSpPr>
        <p:grpSpPr bwMode="auto">
          <a:xfrm>
            <a:off x="385833" y="4340289"/>
            <a:ext cx="3724041" cy="2003900"/>
            <a:chOff x="163301" y="4626017"/>
            <a:chExt cx="5400001" cy="655746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272C746-D431-DD3D-FD1F-F5CCE7848070}"/>
                </a:ext>
              </a:extLst>
            </p:cNvPr>
            <p:cNvSpPr/>
            <p:nvPr/>
          </p:nvSpPr>
          <p:spPr bwMode="auto">
            <a:xfrm>
              <a:off x="163302" y="4626017"/>
              <a:ext cx="5400000" cy="655746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F96278-3357-6187-5633-63991C278068}"/>
                </a:ext>
              </a:extLst>
            </p:cNvPr>
            <p:cNvSpPr/>
            <p:nvPr/>
          </p:nvSpPr>
          <p:spPr bwMode="auto">
            <a:xfrm>
              <a:off x="163301" y="4639279"/>
              <a:ext cx="5400000" cy="769241"/>
            </a:xfrm>
            <a:prstGeom prst="rect">
              <a:avLst/>
            </a:prstGeom>
            <a:solidFill>
              <a:srgbClr val="00308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600" b="1">
                  <a:cs typeface="Arial"/>
                </a:rPr>
                <a:t>Simulation Model</a:t>
              </a:r>
              <a:endParaRPr lang="en-US"/>
            </a:p>
          </p:txBody>
        </p:sp>
        <p:sp>
          <p:nvSpPr>
            <p:cNvPr id="17" name="TextBox 21">
              <a:extLst>
                <a:ext uri="{FF2B5EF4-FFF2-40B4-BE49-F238E27FC236}">
                  <a16:creationId xmlns:a16="http://schemas.microsoft.com/office/drawing/2014/main" id="{54596795-1FAA-7396-FC83-02880FE1D8F4}"/>
                </a:ext>
              </a:extLst>
            </p:cNvPr>
            <p:cNvSpPr txBox="1"/>
            <p:nvPr/>
          </p:nvSpPr>
          <p:spPr bwMode="auto">
            <a:xfrm>
              <a:off x="347329" y="5653696"/>
              <a:ext cx="5017904" cy="54923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600">
                  <a:latin typeface="Arial Nova Light"/>
                </a:rPr>
                <a:t>Can use </a:t>
              </a:r>
              <a:r>
                <a:rPr lang="en-GB" sz="1600" b="1">
                  <a:latin typeface="Arial Nova Light"/>
                </a:rPr>
                <a:t>particle tracking codes </a:t>
              </a:r>
              <a:r>
                <a:rPr lang="en-GB" sz="1600">
                  <a:latin typeface="Arial Nova Light"/>
                </a:rPr>
                <a:t>or </a:t>
              </a:r>
              <a:r>
                <a:rPr lang="en-GB" sz="1600" b="1">
                  <a:latin typeface="Arial Nova Light"/>
                </a:rPr>
                <a:t>AI models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600">
                  <a:latin typeface="Arial Nova Light"/>
                </a:rPr>
                <a:t>Chain tracking together for multiple machine sections defined in LAURA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600">
                  <a:latin typeface="Arial Nova Light"/>
                </a:rPr>
                <a:t>Based on </a:t>
              </a:r>
              <a:r>
                <a:rPr lang="en-GB" sz="1600">
                  <a:latin typeface="Arial Nova Light"/>
                  <a:hlinkClick r:id="rId3"/>
                </a:rPr>
                <a:t>SIMBA package</a:t>
              </a:r>
              <a:endParaRPr lang="en-GB" sz="1600">
                <a:latin typeface="Arial Nova Light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BA8FE-B7B9-D753-ADAA-FC78C56962D2}"/>
              </a:ext>
            </a:extLst>
          </p:cNvPr>
          <p:cNvGrpSpPr/>
          <p:nvPr/>
        </p:nvGrpSpPr>
        <p:grpSpPr bwMode="auto">
          <a:xfrm>
            <a:off x="4211475" y="4321121"/>
            <a:ext cx="3703429" cy="2446876"/>
            <a:chOff x="3861242" y="4626016"/>
            <a:chExt cx="5400001" cy="679283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B41D56D-43FA-B794-823B-D7017566C655}"/>
                </a:ext>
              </a:extLst>
            </p:cNvPr>
            <p:cNvSpPr/>
            <p:nvPr/>
          </p:nvSpPr>
          <p:spPr bwMode="auto">
            <a:xfrm>
              <a:off x="3861243" y="4626016"/>
              <a:ext cx="5400000" cy="655746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6680AA3-C64F-8C3A-2FB8-B9AD12073F4A}"/>
                </a:ext>
              </a:extLst>
            </p:cNvPr>
            <p:cNvSpPr/>
            <p:nvPr/>
          </p:nvSpPr>
          <p:spPr bwMode="auto">
            <a:xfrm>
              <a:off x="3861242" y="4639278"/>
              <a:ext cx="5400000" cy="769241"/>
            </a:xfrm>
            <a:prstGeom prst="rect">
              <a:avLst/>
            </a:prstGeom>
            <a:solidFill>
              <a:srgbClr val="00308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600" b="1">
                  <a:cs typeface="Arial"/>
                </a:rPr>
                <a:t>Lattice Database</a:t>
              </a:r>
              <a:endParaRPr lang="en-US"/>
            </a:p>
          </p:txBody>
        </p:sp>
        <p:sp>
          <p:nvSpPr>
            <p:cNvPr id="14" name="TextBox 25">
              <a:extLst>
                <a:ext uri="{FF2B5EF4-FFF2-40B4-BE49-F238E27FC236}">
                  <a16:creationId xmlns:a16="http://schemas.microsoft.com/office/drawing/2014/main" id="{F87F26EC-AF37-83BF-62C3-FE16D0F53AF4}"/>
                </a:ext>
              </a:extLst>
            </p:cNvPr>
            <p:cNvSpPr txBox="1"/>
            <p:nvPr/>
          </p:nvSpPr>
          <p:spPr bwMode="auto">
            <a:xfrm>
              <a:off x="4055851" y="5416217"/>
              <a:ext cx="5017904" cy="600263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>
                  <a:latin typeface="Arial Nova Light"/>
                </a:rPr>
                <a:t>Each run is associated with a UUID and saved to a database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>
                  <a:latin typeface="Arial Nova Light"/>
                </a:rPr>
                <a:t>Settings and Results are stored in SQL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>
                  <a:latin typeface="Arial Nova Light"/>
                </a:rPr>
                <a:t>To be used for surrogate model training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400">
                  <a:latin typeface="Arial Nova Light"/>
                </a:rPr>
                <a:t>Accessible using </a:t>
              </a:r>
              <a:r>
                <a:rPr lang="en-GB" sz="1400" err="1">
                  <a:latin typeface="Arial Nova Light"/>
                </a:rPr>
                <a:t>GraphQL</a:t>
              </a:r>
              <a:r>
                <a:rPr lang="en-GB" sz="1400">
                  <a:latin typeface="Arial Nova Light"/>
                </a:rPr>
                <a:t> interface via Lattice API</a:t>
              </a:r>
            </a:p>
          </p:txBody>
        </p:sp>
      </p:grpSp>
      <p:pic>
        <p:nvPicPr>
          <p:cNvPr id="25" name="Picture 24" descr="A red and black logo&#10;&#10;AI-generated content may be incorrect.">
            <a:extLst>
              <a:ext uri="{FF2B5EF4-FFF2-40B4-BE49-F238E27FC236}">
                <a16:creationId xmlns:a16="http://schemas.microsoft.com/office/drawing/2014/main" id="{C843A85E-6068-B635-D74F-05C1BB03E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1829" y="184727"/>
            <a:ext cx="300756" cy="352427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2508FDCB-65D4-1BB9-C531-1FBDB834A351}"/>
              </a:ext>
            </a:extLst>
          </p:cNvPr>
          <p:cNvGrpSpPr/>
          <p:nvPr/>
        </p:nvGrpSpPr>
        <p:grpSpPr>
          <a:xfrm>
            <a:off x="4557533" y="540022"/>
            <a:ext cx="3895169" cy="3633428"/>
            <a:chOff x="4557533" y="540022"/>
            <a:chExt cx="3895169" cy="363342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44496FD9-EA14-E2C9-CC0D-A9AD42989C3A}"/>
                </a:ext>
              </a:extLst>
            </p:cNvPr>
            <p:cNvSpPr/>
            <p:nvPr/>
          </p:nvSpPr>
          <p:spPr>
            <a:xfrm>
              <a:off x="4557533" y="540022"/>
              <a:ext cx="3895169" cy="3633428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341C579-3285-EB91-0DBA-D6A03A41F9A7}"/>
                </a:ext>
              </a:extLst>
            </p:cNvPr>
            <p:cNvSpPr txBox="1"/>
            <p:nvPr/>
          </p:nvSpPr>
          <p:spPr>
            <a:xfrm>
              <a:off x="5205419" y="611001"/>
              <a:ext cx="264238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u="sng">
                  <a:solidFill>
                    <a:schemeClr val="bg1"/>
                  </a:solidFill>
                  <a:ea typeface="Calibri"/>
                  <a:cs typeface="Calibri"/>
                </a:rPr>
                <a:t>JANUS Server</a:t>
              </a:r>
            </a:p>
          </p:txBody>
        </p:sp>
        <p:sp>
          <p:nvSpPr>
            <p:cNvPr id="5" name="Flowchart: Magnetic Disk 4">
              <a:extLst>
                <a:ext uri="{FF2B5EF4-FFF2-40B4-BE49-F238E27FC236}">
                  <a16:creationId xmlns:a16="http://schemas.microsoft.com/office/drawing/2014/main" id="{4FD2FEFC-2007-7188-9F3D-4BCE290C6386}"/>
                </a:ext>
              </a:extLst>
            </p:cNvPr>
            <p:cNvSpPr/>
            <p:nvPr/>
          </p:nvSpPr>
          <p:spPr>
            <a:xfrm>
              <a:off x="4715478" y="1228369"/>
              <a:ext cx="983951" cy="706600"/>
            </a:xfrm>
            <a:prstGeom prst="flowChartMagneticDisk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ea typeface="Calibri"/>
                  <a:cs typeface="Calibri"/>
                </a:rPr>
                <a:t>Lattice DB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BD7655-5D87-536E-3B57-F14471B87EB1}"/>
                </a:ext>
              </a:extLst>
            </p:cNvPr>
            <p:cNvSpPr/>
            <p:nvPr/>
          </p:nvSpPr>
          <p:spPr>
            <a:xfrm>
              <a:off x="6236982" y="1337425"/>
              <a:ext cx="1909158" cy="491251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ea typeface="Calibri"/>
                  <a:cs typeface="Calibri"/>
                </a:rPr>
                <a:t>Lattice API</a:t>
              </a: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8EF36B9-2128-AA14-B5EF-31EC5DB0AFF9}"/>
                </a:ext>
              </a:extLst>
            </p:cNvPr>
            <p:cNvSpPr/>
            <p:nvPr/>
          </p:nvSpPr>
          <p:spPr>
            <a:xfrm>
              <a:off x="4766929" y="2254522"/>
              <a:ext cx="1713600" cy="49125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ea typeface="Calibri"/>
                  <a:cs typeface="Calibri"/>
                </a:rPr>
                <a:t>Lattice to SIMBA</a:t>
              </a: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D00B1B0-801E-7EA5-D70A-4E0D304D30C8}"/>
                </a:ext>
              </a:extLst>
            </p:cNvPr>
            <p:cNvSpPr/>
            <p:nvPr/>
          </p:nvSpPr>
          <p:spPr>
            <a:xfrm>
              <a:off x="6526946" y="2254521"/>
              <a:ext cx="1713600" cy="49125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ea typeface="Calibri"/>
                  <a:cs typeface="Calibri"/>
                </a:rPr>
                <a:t>SIMBA to Lattice</a:t>
              </a: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1887E90-7267-1636-8172-9A9B5BD1B607}"/>
                </a:ext>
              </a:extLst>
            </p:cNvPr>
            <p:cNvSpPr/>
            <p:nvPr/>
          </p:nvSpPr>
          <p:spPr>
            <a:xfrm>
              <a:off x="4861161" y="3064107"/>
              <a:ext cx="3282479" cy="945785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B47758-B0A6-286F-83A2-12BE97A42313}"/>
                </a:ext>
              </a:extLst>
            </p:cNvPr>
            <p:cNvSpPr txBox="1"/>
            <p:nvPr/>
          </p:nvSpPr>
          <p:spPr>
            <a:xfrm>
              <a:off x="4901503" y="3051812"/>
              <a:ext cx="135813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ea typeface="Calibri"/>
                  <a:cs typeface="Calibri"/>
                </a:rPr>
                <a:t>SIMBA API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6A6AE13D-102C-6B0A-BA5F-4E601661ECF1}"/>
                </a:ext>
              </a:extLst>
            </p:cNvPr>
            <p:cNvSpPr/>
            <p:nvPr/>
          </p:nvSpPr>
          <p:spPr>
            <a:xfrm>
              <a:off x="4901532" y="3427929"/>
              <a:ext cx="1645584" cy="375333"/>
            </a:xfrm>
            <a:prstGeom prst="roundRect">
              <a:avLst/>
            </a:prstGeom>
            <a:solidFill>
              <a:srgbClr val="BC87E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ea typeface="Calibri"/>
                  <a:cs typeface="Calibri"/>
                </a:rPr>
                <a:t>Tracking Codes</a:t>
              </a:r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34B6BEC-782B-BBEB-C82E-2EACAACD749F}"/>
                </a:ext>
              </a:extLst>
            </p:cNvPr>
            <p:cNvSpPr/>
            <p:nvPr/>
          </p:nvSpPr>
          <p:spPr>
            <a:xfrm>
              <a:off x="6857107" y="3232371"/>
              <a:ext cx="991478" cy="631580"/>
            </a:xfrm>
            <a:prstGeom prst="roundRect">
              <a:avLst/>
            </a:prstGeom>
            <a:solidFill>
              <a:srgbClr val="BC87E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ea typeface="Calibri"/>
                  <a:cs typeface="Calibri"/>
                </a:rPr>
                <a:t>ML Models</a:t>
              </a:r>
              <a:endParaRPr lang="en-US"/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1AC8C87-0F4B-D5AC-C508-14E1AD767909}"/>
                </a:ext>
              </a:extLst>
            </p:cNvPr>
            <p:cNvCxnSpPr/>
            <p:nvPr/>
          </p:nvCxnSpPr>
          <p:spPr>
            <a:xfrm flipH="1">
              <a:off x="5699780" y="1550917"/>
              <a:ext cx="548304" cy="316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B0F10D72-6499-A37A-C753-DFF0229F85B5}"/>
                </a:ext>
              </a:extLst>
            </p:cNvPr>
            <p:cNvCxnSpPr/>
            <p:nvPr/>
          </p:nvCxnSpPr>
          <p:spPr>
            <a:xfrm flipH="1">
              <a:off x="5665655" y="1825071"/>
              <a:ext cx="1309290" cy="365014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9472A28-9CF1-EF95-15E4-68F6E475A8E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98698" y="1832687"/>
              <a:ext cx="7821" cy="390242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385F4D40-4AC2-5A12-0BBC-3443E6C2AC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1034" y="2662120"/>
              <a:ext cx="7821" cy="390242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F83DC241-82CD-2A5A-BACC-8056ACC83A3B}"/>
                </a:ext>
              </a:extLst>
            </p:cNvPr>
            <p:cNvCxnSpPr>
              <a:cxnSpLocks/>
            </p:cNvCxnSpPr>
            <p:nvPr/>
          </p:nvCxnSpPr>
          <p:spPr>
            <a:xfrm>
              <a:off x="5693706" y="2748910"/>
              <a:ext cx="5664" cy="391987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A2975751-4EE6-91AB-A698-F914918D7115}"/>
              </a:ext>
            </a:extLst>
          </p:cNvPr>
          <p:cNvSpPr/>
          <p:nvPr/>
        </p:nvSpPr>
        <p:spPr>
          <a:xfrm>
            <a:off x="8799263" y="804498"/>
            <a:ext cx="3280301" cy="2868319"/>
          </a:xfrm>
          <a:prstGeom prst="round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38ED65E-DA6B-AF64-DA04-E20B87099951}"/>
              </a:ext>
            </a:extLst>
          </p:cNvPr>
          <p:cNvSpPr txBox="1"/>
          <p:nvPr/>
        </p:nvSpPr>
        <p:spPr>
          <a:xfrm>
            <a:off x="9462988" y="941514"/>
            <a:ext cx="194409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u="sng">
                <a:ea typeface="Calibri"/>
                <a:cs typeface="Calibri"/>
              </a:rPr>
              <a:t>JANUS Client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123E564-676F-6B83-96FE-8CE16EEAE3DC}"/>
              </a:ext>
            </a:extLst>
          </p:cNvPr>
          <p:cNvSpPr/>
          <p:nvPr/>
        </p:nvSpPr>
        <p:spPr>
          <a:xfrm>
            <a:off x="8930582" y="1417591"/>
            <a:ext cx="1680090" cy="3309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EPICS to Lattice</a:t>
            </a:r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F97CE90-B28E-6227-8A79-F7046887F101}"/>
              </a:ext>
            </a:extLst>
          </p:cNvPr>
          <p:cNvSpPr/>
          <p:nvPr/>
        </p:nvSpPr>
        <p:spPr>
          <a:xfrm>
            <a:off x="8930581" y="1822192"/>
            <a:ext cx="1686834" cy="3106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Lattice to EPICS</a:t>
            </a:r>
            <a:endParaRPr lang="en-US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27020F4-5A2C-3B1F-FD9E-E753FBD83326}"/>
              </a:ext>
            </a:extLst>
          </p:cNvPr>
          <p:cNvSpPr/>
          <p:nvPr/>
        </p:nvSpPr>
        <p:spPr>
          <a:xfrm>
            <a:off x="10887005" y="1415613"/>
            <a:ext cx="1040222" cy="73122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Control System</a:t>
            </a:r>
            <a:endParaRPr lang="en-US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32BAF29-C04A-A837-436A-1D8DFD107121}"/>
              </a:ext>
            </a:extLst>
          </p:cNvPr>
          <p:cNvCxnSpPr/>
          <p:nvPr/>
        </p:nvCxnSpPr>
        <p:spPr>
          <a:xfrm flipH="1" flipV="1">
            <a:off x="10601282" y="1499731"/>
            <a:ext cx="261858" cy="9522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16423AE-E79A-A1EB-E7CE-DC1EB9B45870}"/>
              </a:ext>
            </a:extLst>
          </p:cNvPr>
          <p:cNvCxnSpPr>
            <a:cxnSpLocks/>
          </p:cNvCxnSpPr>
          <p:nvPr/>
        </p:nvCxnSpPr>
        <p:spPr>
          <a:xfrm flipV="1">
            <a:off x="10627123" y="1931307"/>
            <a:ext cx="270865" cy="8173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A01C0AD0-BABF-04B8-44B6-7BA42EE58DB6}"/>
              </a:ext>
            </a:extLst>
          </p:cNvPr>
          <p:cNvSpPr/>
          <p:nvPr/>
        </p:nvSpPr>
        <p:spPr>
          <a:xfrm>
            <a:off x="8931019" y="2597566"/>
            <a:ext cx="1131407" cy="6030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Web Frontend</a:t>
            </a:r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8342313-990D-B269-4E94-F0EDD4E0EF38}"/>
              </a:ext>
            </a:extLst>
          </p:cNvPr>
          <p:cNvSpPr/>
          <p:nvPr/>
        </p:nvSpPr>
        <p:spPr>
          <a:xfrm>
            <a:off x="10616859" y="2597565"/>
            <a:ext cx="1313478" cy="6030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User Application</a:t>
            </a:r>
            <a:endParaRPr lang="en-US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A37ABD2-7CE0-598B-58F6-D32CD9A3D361}"/>
              </a:ext>
            </a:extLst>
          </p:cNvPr>
          <p:cNvCxnSpPr>
            <a:cxnSpLocks/>
          </p:cNvCxnSpPr>
          <p:nvPr/>
        </p:nvCxnSpPr>
        <p:spPr>
          <a:xfrm flipV="1">
            <a:off x="10074167" y="2120120"/>
            <a:ext cx="837308" cy="41215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2731E42-2442-7047-1272-928AE03215D0}"/>
              </a:ext>
            </a:extLst>
          </p:cNvPr>
          <p:cNvCxnSpPr/>
          <p:nvPr/>
        </p:nvCxnSpPr>
        <p:spPr>
          <a:xfrm flipH="1" flipV="1">
            <a:off x="7854959" y="1834608"/>
            <a:ext cx="1323791" cy="758832"/>
          </a:xfrm>
          <a:prstGeom prst="straightConnector1">
            <a:avLst/>
          </a:prstGeom>
          <a:ln w="57150">
            <a:solidFill>
              <a:srgbClr val="EB09D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8C2E947-B73A-928E-C3BA-303CD6A4C139}"/>
              </a:ext>
            </a:extLst>
          </p:cNvPr>
          <p:cNvCxnSpPr/>
          <p:nvPr/>
        </p:nvCxnSpPr>
        <p:spPr>
          <a:xfrm flipH="1" flipV="1">
            <a:off x="11442427" y="2171778"/>
            <a:ext cx="2093" cy="41492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CE835B1-0C2B-5355-58BA-F89044336563}"/>
              </a:ext>
            </a:extLst>
          </p:cNvPr>
          <p:cNvCxnSpPr>
            <a:cxnSpLocks/>
          </p:cNvCxnSpPr>
          <p:nvPr/>
        </p:nvCxnSpPr>
        <p:spPr>
          <a:xfrm flipH="1" flipV="1">
            <a:off x="8099494" y="1519961"/>
            <a:ext cx="868761" cy="7558"/>
          </a:xfrm>
          <a:prstGeom prst="straightConnector1">
            <a:avLst/>
          </a:prstGeom>
          <a:ln w="57150">
            <a:solidFill>
              <a:srgbClr val="EB09D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87E259D-97C7-A0B3-576C-B549CADCC111}"/>
              </a:ext>
            </a:extLst>
          </p:cNvPr>
          <p:cNvCxnSpPr>
            <a:cxnSpLocks/>
          </p:cNvCxnSpPr>
          <p:nvPr/>
        </p:nvCxnSpPr>
        <p:spPr>
          <a:xfrm>
            <a:off x="8111848" y="1750050"/>
            <a:ext cx="850795" cy="201484"/>
          </a:xfrm>
          <a:prstGeom prst="straightConnector1">
            <a:avLst/>
          </a:prstGeom>
          <a:ln w="57150">
            <a:solidFill>
              <a:srgbClr val="EB09DF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0591E53-E47D-1CD4-36F6-7B64FE68E885}"/>
              </a:ext>
            </a:extLst>
          </p:cNvPr>
          <p:cNvGrpSpPr/>
          <p:nvPr/>
        </p:nvGrpSpPr>
        <p:grpSpPr bwMode="auto">
          <a:xfrm>
            <a:off x="8249181" y="3714698"/>
            <a:ext cx="3805028" cy="3063506"/>
            <a:chOff x="3861242" y="4626016"/>
            <a:chExt cx="5400001" cy="804788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C22A402-F72D-F393-B500-BA02C2DD93A7}"/>
                </a:ext>
              </a:extLst>
            </p:cNvPr>
            <p:cNvSpPr/>
            <p:nvPr/>
          </p:nvSpPr>
          <p:spPr bwMode="auto">
            <a:xfrm>
              <a:off x="3861243" y="4626016"/>
              <a:ext cx="5400000" cy="804788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7D9CD0-BBC0-7A5A-87A8-F7D47C464097}"/>
                </a:ext>
              </a:extLst>
            </p:cNvPr>
            <p:cNvSpPr/>
            <p:nvPr/>
          </p:nvSpPr>
          <p:spPr bwMode="auto">
            <a:xfrm>
              <a:off x="3861242" y="4639278"/>
              <a:ext cx="5400000" cy="769241"/>
            </a:xfrm>
            <a:prstGeom prst="rect">
              <a:avLst/>
            </a:prstGeom>
            <a:solidFill>
              <a:srgbClr val="00308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600" b="1">
                  <a:cs typeface="Arial"/>
                </a:rPr>
                <a:t>Deployment Modes</a:t>
              </a:r>
            </a:p>
          </p:txBody>
        </p:sp>
        <p:sp>
          <p:nvSpPr>
            <p:cNvPr id="72" name="TextBox 25">
              <a:extLst>
                <a:ext uri="{FF2B5EF4-FFF2-40B4-BE49-F238E27FC236}">
                  <a16:creationId xmlns:a16="http://schemas.microsoft.com/office/drawing/2014/main" id="{96601D97-E8F6-9E2D-AA32-7164BF28AC05}"/>
                </a:ext>
              </a:extLst>
            </p:cNvPr>
            <p:cNvSpPr txBox="1"/>
            <p:nvPr/>
          </p:nvSpPr>
          <p:spPr bwMode="auto">
            <a:xfrm>
              <a:off x="4034688" y="5348661"/>
              <a:ext cx="5017904" cy="73199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600" b="1" dirty="0">
                  <a:latin typeface="Arial Nova Light"/>
                </a:rPr>
                <a:t>Basic Twin mode</a:t>
              </a:r>
              <a:r>
                <a:rPr lang="en-GB" sz="1600" dirty="0">
                  <a:latin typeface="Arial Nova Light"/>
                </a:rPr>
                <a:t> – trigger simulations based on physical control system values, results sent back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600" b="1" dirty="0">
                  <a:latin typeface="Arial Nova Light"/>
                </a:rPr>
                <a:t>Dev mode</a:t>
              </a:r>
              <a:r>
                <a:rPr lang="en-GB" sz="1600" dirty="0">
                  <a:latin typeface="Arial Nova Light"/>
                </a:rPr>
                <a:t> – trigger simulations based on virtual control system values</a:t>
              </a:r>
            </a:p>
            <a:p>
              <a:pPr marL="285750" indent="-285750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/>
              </a:pPr>
              <a:r>
                <a:rPr lang="en-GB" sz="1600" b="1" dirty="0">
                  <a:solidFill>
                    <a:schemeClr val="bg2">
                      <a:lumMod val="49000"/>
                    </a:schemeClr>
                  </a:solidFill>
                  <a:latin typeface="Arial Nova Light"/>
                </a:rPr>
                <a:t>Advanced Twin mode</a:t>
              </a:r>
              <a:r>
                <a:rPr lang="en-GB" sz="1600" dirty="0">
                  <a:latin typeface="Arial Nova Light"/>
                </a:rPr>
                <a:t> – Bi-directional, autonomous feedback between physical control system </a:t>
              </a:r>
              <a:r>
                <a:rPr lang="en-GB" sz="1600" dirty="0" smtClean="0">
                  <a:latin typeface="Arial Nova Light"/>
                </a:rPr>
                <a:t>and JANUS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237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6BE6C663-879C-9E68-F5C8-40374627285F}"/>
              </a:ext>
            </a:extLst>
          </p:cNvPr>
          <p:cNvSpPr txBox="1"/>
          <p:nvPr/>
        </p:nvSpPr>
        <p:spPr>
          <a:xfrm>
            <a:off x="160579" y="94330"/>
            <a:ext cx="1168458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spc="-150">
                <a:solidFill>
                  <a:srgbClr val="2E2D62"/>
                </a:solidFill>
                <a:latin typeface="Arial"/>
                <a:cs typeface="Arial"/>
              </a:rPr>
              <a:t>JANUS Framework - Control Room Deployment</a:t>
            </a:r>
            <a:endParaRPr lang="en-US" sz="3200">
              <a:ea typeface="Calibri"/>
              <a:cs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0C98FB-EEB9-8E43-653F-D48667FC5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67" y="3114442"/>
            <a:ext cx="3206554" cy="2394400"/>
          </a:xfrm>
          <a:prstGeom prst="rect">
            <a:avLst/>
          </a:prstGeom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A5242F38-AAA8-3AB4-A1E4-D9DC2D4AC2EA}"/>
              </a:ext>
            </a:extLst>
          </p:cNvPr>
          <p:cNvSpPr txBox="1"/>
          <p:nvPr/>
        </p:nvSpPr>
        <p:spPr>
          <a:xfrm>
            <a:off x="1649322" y="5507298"/>
            <a:ext cx="3745618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Comparison between measured and simulated bunch lengths after final linac (compression scan) -- both set up only using the control system.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C68731F-4ABE-B652-00E4-A2DDB2E00BDB}"/>
              </a:ext>
            </a:extLst>
          </p:cNvPr>
          <p:cNvSpPr txBox="1"/>
          <p:nvPr/>
        </p:nvSpPr>
        <p:spPr>
          <a:xfrm>
            <a:off x="473100" y="807671"/>
            <a:ext cx="5546196" cy="23083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Web-based interface to JANUS: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/>
              <a:t>PVs can be </a:t>
            </a:r>
            <a:r>
              <a:rPr lang="en-US" sz="1600" b="1"/>
              <a:t>monitored </a:t>
            </a:r>
            <a:r>
              <a:rPr lang="en-US" sz="1600"/>
              <a:t>and specific PVs used to </a:t>
            </a:r>
            <a:r>
              <a:rPr lang="en-US" sz="1600" b="1"/>
              <a:t>trigger simulations</a:t>
            </a:r>
            <a:r>
              <a:rPr lang="en-US" sz="1600"/>
              <a:t>.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/>
              <a:t>Real-machine version </a:t>
            </a:r>
            <a:r>
              <a:rPr lang="en-US" sz="1600"/>
              <a:t>of JANUS can be accessed from </a:t>
            </a:r>
            <a:r>
              <a:rPr lang="en-US" sz="1600" b="1"/>
              <a:t>any control room </a:t>
            </a:r>
            <a:r>
              <a:rPr lang="en-US" sz="1600"/>
              <a:t>PC.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>
                <a:ea typeface="Calibri"/>
                <a:cs typeface="Calibri"/>
              </a:rPr>
              <a:t>Same Framework</a:t>
            </a:r>
            <a:r>
              <a:rPr lang="en-US" sz="1600">
                <a:ea typeface="Calibri"/>
                <a:cs typeface="Calibri"/>
              </a:rPr>
              <a:t>, accessing Physical IOCs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b="1"/>
              <a:t>Virtual diagnostics </a:t>
            </a:r>
            <a:r>
              <a:rPr lang="en-US" sz="1600"/>
              <a:t>(6D phase spaces, Twiss) are available for </a:t>
            </a:r>
            <a:r>
              <a:rPr lang="en-US" sz="1600" b="1"/>
              <a:t>all entries </a:t>
            </a:r>
            <a:r>
              <a:rPr lang="en-US" sz="1600"/>
              <a:t>in the database, also available via </a:t>
            </a:r>
            <a:r>
              <a:rPr lang="en-US" sz="1600" b="1" err="1"/>
              <a:t>PVAccess</a:t>
            </a:r>
            <a:r>
              <a:rPr lang="en-US" sz="1600" b="1"/>
              <a:t> </a:t>
            </a:r>
            <a:r>
              <a:rPr lang="en-US" sz="1600"/>
              <a:t>on physical machine. </a:t>
            </a:r>
            <a:endParaRPr lang="en-US" sz="1600">
              <a:ea typeface="Calibri"/>
              <a:cs typeface="Calibri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0F34AC-F13F-7464-AE11-CE8D44844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251" y="805404"/>
            <a:ext cx="4518122" cy="28309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1BB33C-FCE8-4055-306D-D57C30365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274" y="3292262"/>
            <a:ext cx="6042561" cy="283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8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48A6-C0A9-1ABB-A6E0-ABF06424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Lesson Learnt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29C8B-8178-7D31-BAC0-EDDB2D679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003" y="686450"/>
            <a:ext cx="5847728" cy="58007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u="sng" dirty="0">
                <a:ea typeface="Calibri"/>
              </a:rPr>
              <a:t>During design/deployment of JANUS:</a:t>
            </a:r>
          </a:p>
          <a:p>
            <a:r>
              <a:rPr lang="en-US" sz="2200" dirty="0">
                <a:ea typeface="Calibri"/>
              </a:rPr>
              <a:t>A consistent, structured, ontology that you can query is </a:t>
            </a:r>
            <a:r>
              <a:rPr lang="en-US" sz="2200" i="1" dirty="0">
                <a:ea typeface="Calibri"/>
              </a:rPr>
              <a:t>vital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Reliable foundation to build software stack from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Software can become more </a:t>
            </a:r>
            <a:r>
              <a:rPr lang="en-US" sz="2200" dirty="0" err="1">
                <a:ea typeface="Calibri"/>
              </a:rPr>
              <a:t>templated</a:t>
            </a:r>
            <a:endParaRPr lang="en-US" sz="2200" dirty="0">
              <a:ea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Rich-text descriptions can be useful for LLMs</a:t>
            </a:r>
          </a:p>
          <a:p>
            <a:pPr marL="457200" lvl="1" indent="0">
              <a:buNone/>
            </a:pPr>
            <a:endParaRPr lang="en-US" sz="2200" dirty="0">
              <a:ea typeface="Calibri"/>
            </a:endParaRPr>
          </a:p>
          <a:p>
            <a:r>
              <a:rPr lang="en-US" sz="2200" dirty="0">
                <a:ea typeface="Calibri"/>
              </a:rPr>
              <a:t>Multiple access points provide flexibility: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Run simulations via the web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Access database via the web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App prototyping with virtual control </a:t>
            </a:r>
            <a:r>
              <a:rPr lang="en-US" sz="2200" dirty="0" smtClean="0">
                <a:ea typeface="Calibri"/>
              </a:rPr>
              <a:t>system with/without </a:t>
            </a:r>
            <a:r>
              <a:rPr lang="en-US" sz="2200" dirty="0" smtClean="0">
                <a:ea typeface="Calibri"/>
              </a:rPr>
              <a:t>simulation data</a:t>
            </a:r>
            <a:endParaRPr lang="en-US" sz="2200" dirty="0">
              <a:ea typeface="Calibri"/>
            </a:endParaRPr>
          </a:p>
          <a:p>
            <a:endParaRPr lang="en-US" sz="2200" dirty="0">
              <a:ea typeface="Calibri"/>
            </a:endParaRPr>
          </a:p>
          <a:p>
            <a:endParaRPr lang="en-US" sz="2200" dirty="0">
              <a:ea typeface="Calibri"/>
            </a:endParaRPr>
          </a:p>
          <a:p>
            <a:endParaRPr lang="en-US" sz="2200" dirty="0">
              <a:ea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7A4F720-DD46-F117-95E9-B75FDA46A5E8}"/>
              </a:ext>
            </a:extLst>
          </p:cNvPr>
          <p:cNvSpPr txBox="1">
            <a:spLocks/>
          </p:cNvSpPr>
          <p:nvPr/>
        </p:nvSpPr>
        <p:spPr>
          <a:xfrm>
            <a:off x="6098004" y="684266"/>
            <a:ext cx="6094470" cy="57934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2400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u="sng" dirty="0">
                <a:ea typeface="Calibri"/>
              </a:rPr>
              <a:t>Model Matching Lessons:</a:t>
            </a:r>
          </a:p>
          <a:p>
            <a:r>
              <a:rPr lang="en-US" sz="2200" dirty="0">
                <a:ea typeface="Calibri"/>
              </a:rPr>
              <a:t>There are plenty of simulation parameters that aren't one-to-one with the machine</a:t>
            </a:r>
            <a:endParaRPr lang="en-US" sz="2200" dirty="0"/>
          </a:p>
          <a:p>
            <a:endParaRPr lang="en-US" sz="2200" dirty="0">
              <a:ea typeface="Calibri"/>
            </a:endParaRPr>
          </a:p>
          <a:p>
            <a:r>
              <a:rPr lang="en-US" sz="2200" dirty="0">
                <a:ea typeface="Calibri"/>
              </a:rPr>
              <a:t>Machines are complicated and modelling every interaction is complex</a:t>
            </a:r>
          </a:p>
          <a:p>
            <a:pPr marL="0" indent="0">
              <a:buNone/>
            </a:pPr>
            <a:endParaRPr lang="en-US" sz="2200" i="1" dirty="0">
              <a:ea typeface="Calibri"/>
            </a:endParaRPr>
          </a:p>
          <a:p>
            <a:r>
              <a:rPr lang="en-US" sz="2200" dirty="0">
                <a:ea typeface="Calibri"/>
              </a:rPr>
              <a:t>Focusing on how information is exchanged between machine and simulation is worthwhile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There are lots of "</a:t>
            </a:r>
            <a:r>
              <a:rPr lang="en-US" sz="2200" dirty="0" err="1">
                <a:ea typeface="Calibri"/>
              </a:rPr>
              <a:t>gotchas</a:t>
            </a:r>
            <a:r>
              <a:rPr lang="en-US" sz="2200" dirty="0">
                <a:ea typeface="Calibri"/>
              </a:rPr>
              <a:t>" hidden here</a:t>
            </a:r>
          </a:p>
          <a:p>
            <a:pPr marL="0" indent="0">
              <a:buNone/>
            </a:pPr>
            <a:endParaRPr lang="en-US" sz="2200" dirty="0">
              <a:ea typeface="Calibri"/>
            </a:endParaRPr>
          </a:p>
          <a:p>
            <a:r>
              <a:rPr lang="en-US" sz="2200" dirty="0">
                <a:ea typeface="Calibri"/>
              </a:rPr>
              <a:t>The measure of trust is not clear when the machine can drift, setups can change, and hardware can break!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>
                <a:ea typeface="Calibri"/>
              </a:rPr>
              <a:t>Context and intention of the data is not always captured</a:t>
            </a:r>
          </a:p>
          <a:p>
            <a:endParaRPr lang="en-US" sz="2200" dirty="0">
              <a:ea typeface="Calibri"/>
            </a:endParaRPr>
          </a:p>
          <a:p>
            <a:endParaRPr lang="en-US" sz="2200" dirty="0">
              <a:ea typeface="Calibri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409556-6C0D-E430-693F-FC9F2C5CCEC7}"/>
              </a:ext>
            </a:extLst>
          </p:cNvPr>
          <p:cNvCxnSpPr/>
          <p:nvPr/>
        </p:nvCxnSpPr>
        <p:spPr>
          <a:xfrm>
            <a:off x="6024424" y="686022"/>
            <a:ext cx="31213" cy="580406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1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25EB6-78C7-92B5-C794-A06DA73A6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Conclusions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2D030-E029-CEFB-2B43-12D2994F8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9" y="902750"/>
            <a:ext cx="11559984" cy="527421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a typeface="Calibri"/>
              </a:rPr>
              <a:t>None of the items in this talk would have been possible without CLARA acting as a test facility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a typeface="Calibri"/>
              </a:rPr>
              <a:t>To develop an advanced digital twin needs continued regular access to </a:t>
            </a:r>
            <a:r>
              <a:rPr lang="en-US" dirty="0" err="1">
                <a:ea typeface="Calibri"/>
              </a:rPr>
              <a:t>beamtime</a:t>
            </a:r>
            <a:r>
              <a:rPr lang="en-US" dirty="0">
                <a:ea typeface="Calibri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US" b="1" dirty="0">
                <a:ea typeface="Calibri"/>
              </a:rPr>
              <a:t>Parasitic: </a:t>
            </a:r>
            <a:r>
              <a:rPr lang="en-US" dirty="0">
                <a:ea typeface="Calibri"/>
              </a:rPr>
              <a:t>Useful, but it can make data hard to contextualize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US" b="1" dirty="0">
                <a:ea typeface="Calibri"/>
              </a:rPr>
              <a:t>Designated:</a:t>
            </a:r>
            <a:r>
              <a:rPr lang="en-US" dirty="0">
                <a:ea typeface="Calibri"/>
              </a:rPr>
              <a:t> needs preparation to get </a:t>
            </a:r>
            <a:r>
              <a:rPr lang="en-US" dirty="0" smtClean="0">
                <a:ea typeface="Calibri"/>
              </a:rPr>
              <a:t>quality data</a:t>
            </a:r>
            <a:endParaRPr lang="en-US" dirty="0">
              <a:ea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US" dirty="0">
                <a:ea typeface="Calibri"/>
              </a:rPr>
              <a:t>Significant work is still required: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en-US" b="1" dirty="0">
                <a:ea typeface="Calibri"/>
              </a:rPr>
              <a:t>Advancing DT:</a:t>
            </a:r>
            <a:r>
              <a:rPr lang="en-US" dirty="0">
                <a:ea typeface="Calibri"/>
              </a:rPr>
              <a:t> Model matching, Optimizations, Automated feedback etc.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en-US" b="1" dirty="0">
                <a:ea typeface="Calibri"/>
              </a:rPr>
              <a:t>Extending DT: </a:t>
            </a:r>
            <a:r>
              <a:rPr lang="en-US" dirty="0">
                <a:ea typeface="Calibri"/>
              </a:rPr>
              <a:t>Connection to experiments, </a:t>
            </a:r>
            <a:r>
              <a:rPr lang="en-US" dirty="0" smtClean="0">
                <a:ea typeface="Calibri"/>
              </a:rPr>
              <a:t>Robotics</a:t>
            </a:r>
            <a:r>
              <a:rPr lang="en-US" dirty="0">
                <a:ea typeface="Calibri"/>
              </a:rPr>
              <a:t>, Non-simulation parameters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i="1" dirty="0">
                <a:ea typeface="Calibri"/>
              </a:rPr>
              <a:t>Developing an advanced digital twin solution and an AI test facility in combination can have widespread benefits for all accelerators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>
              <a:ea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F9524-0DAC-D011-4B8B-EE8CD1F74A18}"/>
              </a:ext>
            </a:extLst>
          </p:cNvPr>
          <p:cNvSpPr txBox="1"/>
          <p:nvPr/>
        </p:nvSpPr>
        <p:spPr>
          <a:xfrm>
            <a:off x="4533481" y="5375867"/>
            <a:ext cx="2708028" cy="120032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Papers:</a:t>
            </a:r>
          </a:p>
          <a:p>
            <a:r>
              <a:rPr lang="en-US" i="1">
                <a:ea typeface="Calibri"/>
                <a:cs typeface="Calibri"/>
              </a:rPr>
              <a:t>CATAP: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sz="1050">
                <a:latin typeface="Segoe UI"/>
                <a:ea typeface="Calibri"/>
                <a:cs typeface="Segoe UI"/>
                <a:hlinkClick r:id="rId2"/>
              </a:rPr>
              <a:t>arXiv:2509.19794</a:t>
            </a:r>
          </a:p>
          <a:p>
            <a:r>
              <a:rPr lang="en-US" i="1">
                <a:ea typeface="Calibri"/>
                <a:cs typeface="Calibri"/>
              </a:rPr>
              <a:t>SIMBA/LAURA: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sz="1050">
                <a:latin typeface="Segoe UI"/>
                <a:ea typeface="Calibri"/>
                <a:cs typeface="Segoe UI"/>
                <a:hlinkClick r:id="rId3"/>
              </a:rPr>
              <a:t>arXiv:2604.19103</a:t>
            </a:r>
          </a:p>
          <a:p>
            <a:r>
              <a:rPr lang="en-US" i="1">
                <a:ea typeface="Calibri"/>
                <a:cs typeface="Calibri"/>
              </a:rPr>
              <a:t>JANUS: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sz="1050">
                <a:latin typeface="Segoe UI"/>
                <a:ea typeface="Calibri"/>
                <a:cs typeface="Segoe UI"/>
                <a:hlinkClick r:id="rId4"/>
              </a:rPr>
              <a:t>arXiv:2604.19101</a:t>
            </a:r>
            <a:endParaRPr lang="en-US" sz="105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305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F080F792-6A70-7F34-4DC9-0A4F1EFD46FB}"/>
              </a:ext>
            </a:extLst>
          </p:cNvPr>
          <p:cNvSpPr>
            <a:spLocks noGrp="1"/>
          </p:cNvSpPr>
          <p:nvPr/>
        </p:nvSpPr>
        <p:spPr>
          <a:xfrm>
            <a:off x="3348415" y="2847068"/>
            <a:ext cx="5161654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30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4400">
                <a:latin typeface="Arial"/>
                <a:cs typeface="Arial"/>
              </a:rPr>
              <a:t>Thank you</a:t>
            </a:r>
            <a:endParaRPr lang="en-US" sz="4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940292-0303-3A49-CC00-6A5EE2AD0C68}"/>
              </a:ext>
            </a:extLst>
          </p:cNvPr>
          <p:cNvSpPr/>
          <p:nvPr/>
        </p:nvSpPr>
        <p:spPr>
          <a:xfrm>
            <a:off x="98250" y="5073729"/>
            <a:ext cx="5752557" cy="1200321"/>
          </a:xfrm>
          <a:prstGeom prst="rect">
            <a:avLst/>
          </a:prstGeom>
        </p:spPr>
        <p:txBody>
          <a:bodyPr wrap="square" lIns="91432" tIns="45716" rIns="91432" bIns="45716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b="1" i="1">
                <a:latin typeface="Arial"/>
                <a:cs typeface="Arial"/>
              </a:rPr>
              <a:t>On behalf of: </a:t>
            </a:r>
            <a:r>
              <a:rPr lang="en-GB" altLang="en-US" i="1">
                <a:latin typeface="Arial"/>
                <a:cs typeface="Arial"/>
              </a:rPr>
              <a:t>Alexander Brynes, Nasiq Ziyan, James Jones, Mark Johnson, David Dunning</a:t>
            </a:r>
            <a:endParaRPr lang="en-GB" altLang="en-US" sz="2800" b="1">
              <a:solidFill>
                <a:srgbClr val="201D3E"/>
              </a:solidFill>
              <a:latin typeface="Arial"/>
              <a:cs typeface="Arial"/>
            </a:endParaRP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en-GB" altLang="en-US" i="1">
              <a:latin typeface="Arial"/>
              <a:cs typeface="Arial"/>
            </a:endParaRP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i="1">
                <a:latin typeface="Arial"/>
                <a:cs typeface="Arial"/>
              </a:rPr>
              <a:t>Contact: matthew.king@stfc.ac.uk</a:t>
            </a:r>
          </a:p>
        </p:txBody>
      </p:sp>
    </p:spTree>
    <p:extLst>
      <p:ext uri="{BB962C8B-B14F-4D97-AF65-F5344CB8AC3E}">
        <p14:creationId xmlns:p14="http://schemas.microsoft.com/office/powerpoint/2010/main" val="12693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04917-9E70-76DA-40B7-4A2311E5D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31C02AAA-4FF0-C580-5FCA-567BC302D875}"/>
              </a:ext>
            </a:extLst>
          </p:cNvPr>
          <p:cNvSpPr>
            <a:spLocks noGrp="1"/>
          </p:cNvSpPr>
          <p:nvPr/>
        </p:nvSpPr>
        <p:spPr>
          <a:xfrm>
            <a:off x="3348415" y="2847068"/>
            <a:ext cx="5161654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30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>
                <a:latin typeface="Arial"/>
                <a:cs typeface="Arial"/>
              </a:rPr>
              <a:t>Appendix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1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206AE-892E-C7D1-C967-8AC216DDD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Contents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BC0A8-4AA8-6513-1709-B3916E15F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902750"/>
            <a:ext cx="5854616" cy="527421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Calibri"/>
              </a:rPr>
              <a:t>Introduction to AI and Digital Twins at CLARA and other UK facilities</a:t>
            </a:r>
            <a:endParaRPr lang="en-US"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>
                <a:ea typeface="Calibri"/>
              </a:rPr>
              <a:t>Digital Twin framework</a:t>
            </a:r>
            <a:endParaRPr lang="en-US" i="1">
              <a:ea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solidFill>
                  <a:srgbClr val="1E5DF8"/>
                </a:solidFill>
                <a:ea typeface="Calibri"/>
              </a:rPr>
              <a:t>Framework overview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solidFill>
                  <a:srgbClr val="1E5DF8"/>
                </a:solidFill>
                <a:ea typeface="Calibri"/>
              </a:rPr>
              <a:t>Lattice description</a:t>
            </a:r>
            <a:endParaRPr lang="en-US" i="1">
              <a:solidFill>
                <a:srgbClr val="1E5DF8"/>
              </a:solidFill>
              <a:ea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solidFill>
                  <a:srgbClr val="1E5DF8"/>
                </a:solidFill>
                <a:ea typeface="Calibri"/>
              </a:rPr>
              <a:t>Digital Twin cookbook</a:t>
            </a:r>
            <a:endParaRPr lang="en-US" i="1">
              <a:solidFill>
                <a:srgbClr val="1E5DF8"/>
              </a:solidFill>
              <a:ea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solidFill>
                  <a:srgbClr val="1E5DF8"/>
                </a:solidFill>
                <a:ea typeface="Calibri"/>
              </a:rPr>
              <a:t>Deployment example</a:t>
            </a:r>
            <a:endParaRPr lang="en-US" i="1">
              <a:solidFill>
                <a:srgbClr val="1E5DF8"/>
              </a:solidFill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ea typeface="Calibri"/>
              </a:rPr>
              <a:t>Lessons learnt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ea typeface="Calibri"/>
              </a:rPr>
              <a:t>The need for an AI test facility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i="1"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>
              <a:ea typeface="Calibri"/>
              <a:hlinkClick r:id="rId3" invalidUrl="http://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999" r="47750"/>
          <a:stretch/>
        </p:blipFill>
        <p:spPr>
          <a:xfrm>
            <a:off x="6187125" y="-18586"/>
            <a:ext cx="6004875" cy="687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6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2C6D-280D-839B-2922-F84B3315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A1355-2B56-235C-89B3-92B74079B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9" y="902750"/>
            <a:ext cx="7100836" cy="52742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 panose="020F0502020204030204"/>
              </a:rPr>
              <a:t>Attempts to provide an "all-encompassing" definition for an accelerator</a:t>
            </a:r>
            <a:endParaRPr lang="en-US"/>
          </a:p>
          <a:p>
            <a:r>
              <a:rPr lang="en-US">
                <a:ea typeface="Calibri"/>
              </a:rPr>
              <a:t>Element definitions can contain: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solidFill>
                  <a:srgbClr val="000000"/>
                </a:solidFill>
                <a:ea typeface="+mn-lt"/>
              </a:rPr>
              <a:t>physical, simulation, controls, electrical, manufacturer information</a:t>
            </a:r>
            <a:endParaRPr lang="en-US">
              <a:solidFill>
                <a:srgbClr val="000000"/>
              </a:solidFill>
              <a:ea typeface="Calibri"/>
            </a:endParaRPr>
          </a:p>
          <a:p>
            <a:r>
              <a:rPr lang="en-US" i="1">
                <a:ea typeface="Calibri"/>
              </a:rPr>
              <a:t>Elements</a:t>
            </a:r>
            <a:r>
              <a:rPr lang="en-US">
                <a:ea typeface="Calibri"/>
              </a:rPr>
              <a:t> are chained together into </a:t>
            </a:r>
            <a:r>
              <a:rPr lang="en-US" i="1">
                <a:ea typeface="Calibri"/>
              </a:rPr>
              <a:t>sections</a:t>
            </a:r>
          </a:p>
          <a:p>
            <a:r>
              <a:rPr lang="en-US" i="1">
                <a:ea typeface="Calibri"/>
              </a:rPr>
              <a:t>Machines</a:t>
            </a:r>
            <a:r>
              <a:rPr lang="en-US">
                <a:ea typeface="Calibri"/>
              </a:rPr>
              <a:t> are created from an ordered chain of </a:t>
            </a:r>
            <a:r>
              <a:rPr lang="en-US" i="1">
                <a:ea typeface="Calibri"/>
              </a:rPr>
              <a:t>sections</a:t>
            </a:r>
          </a:p>
          <a:p>
            <a:r>
              <a:rPr lang="en-US">
                <a:ea typeface="Calibri"/>
              </a:rPr>
              <a:t>LAURA API allows this to be done in either YAML or programmatically in python</a:t>
            </a:r>
          </a:p>
          <a:p>
            <a:r>
              <a:rPr lang="en-US">
                <a:ea typeface="Calibri"/>
              </a:rPr>
              <a:t>Translator Module: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</a:rPr>
              <a:t>Export the lattice to codes supported by </a:t>
            </a:r>
            <a:r>
              <a:rPr lang="en-US" b="1" i="1">
                <a:ea typeface="Calibri"/>
              </a:rPr>
              <a:t>SIMBA</a:t>
            </a:r>
            <a:endParaRPr lang="en-US" b="1" i="1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</a:rPr>
              <a:t>Import lattice in supported codes: ELEGANT</a:t>
            </a:r>
          </a:p>
          <a:p>
            <a:endParaRPr lang="en-US">
              <a:ea typeface="Calibri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BB09FE-3E80-169C-1563-D2C27289E81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7200588" y="1136797"/>
            <a:ext cx="460057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1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6B96EB-CCE1-CE8D-9A9A-1AA4169933EC}"/>
              </a:ext>
            </a:extLst>
          </p:cNvPr>
          <p:cNvSpPr txBox="1"/>
          <p:nvPr/>
        </p:nvSpPr>
        <p:spPr>
          <a:xfrm>
            <a:off x="403340" y="345182"/>
            <a:ext cx="1168458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spc="-150">
                <a:solidFill>
                  <a:srgbClr val="2E2D62"/>
                </a:solidFill>
                <a:latin typeface="Arial"/>
                <a:cs typeface="Arial"/>
              </a:rPr>
              <a:t>SIMBA</a:t>
            </a:r>
            <a:endParaRPr lang="en-US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3DF6DBE4-A3E8-7EAF-379A-B250638AF93F}"/>
              </a:ext>
            </a:extLst>
          </p:cNvPr>
          <p:cNvSpPr txBox="1"/>
          <p:nvPr/>
        </p:nvSpPr>
        <p:spPr>
          <a:xfrm>
            <a:off x="532533" y="1337187"/>
            <a:ext cx="6875576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/>
              <a:t>SIMBA </a:t>
            </a:r>
            <a:r>
              <a:rPr lang="en-GB"/>
              <a:t>is a python package to enable simulations of (linear) particle accelerators.</a:t>
            </a:r>
            <a:endParaRPr lang="en-US"/>
          </a:p>
          <a:p>
            <a:r>
              <a:rPr lang="en-GB"/>
              <a:t>The lattice is derived from the LAURA structure.</a:t>
            </a:r>
          </a:p>
          <a:p>
            <a:endParaRPr lang="en-GB"/>
          </a:p>
          <a:p>
            <a:r>
              <a:rPr lang="en-GB" i="1"/>
              <a:t>Abstract away </a:t>
            </a:r>
            <a:r>
              <a:rPr lang="en-GB"/>
              <a:t>the details of underlying tracking codes:</a:t>
            </a:r>
          </a:p>
          <a:p>
            <a:pPr marL="342900" indent="-342900">
              <a:buFont typeface="Arial"/>
              <a:buChar char="•"/>
            </a:pPr>
            <a:r>
              <a:rPr lang="en-GB"/>
              <a:t>Consistent beam tracking across multiple beam physics modalities (i.e. RF gun, linac, FEL, plasma...).</a:t>
            </a:r>
          </a:p>
          <a:p>
            <a:pPr marL="342900" indent="-342900">
              <a:buFont typeface="Arial"/>
              <a:buChar char="•"/>
            </a:pPr>
            <a:r>
              <a:rPr lang="en-GB"/>
              <a:t>Does not require expertise in multiple codes!</a:t>
            </a:r>
          </a:p>
          <a:p>
            <a:pPr marL="342900" indent="-342900">
              <a:buFont typeface="Arial"/>
              <a:buChar char="•"/>
            </a:pPr>
            <a:r>
              <a:rPr lang="en-GB"/>
              <a:t>Can also call ML models of lattice sections.</a:t>
            </a:r>
          </a:p>
          <a:p>
            <a:endParaRPr lang="en-GB"/>
          </a:p>
          <a:p>
            <a:endParaRPr lang="en-GB"/>
          </a:p>
          <a:p>
            <a:pPr marL="457200" indent="-457200">
              <a:buFont typeface="Arial"/>
              <a:buChar char="•"/>
            </a:pPr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159CC35-5FFE-FDCB-6652-016EC286F43A}"/>
              </a:ext>
            </a:extLst>
          </p:cNvPr>
          <p:cNvGrpSpPr/>
          <p:nvPr/>
        </p:nvGrpSpPr>
        <p:grpSpPr>
          <a:xfrm>
            <a:off x="528983" y="4483421"/>
            <a:ext cx="5042213" cy="2282757"/>
            <a:chOff x="528983" y="4483421"/>
            <a:chExt cx="4169924" cy="2282757"/>
          </a:xfrm>
        </p:grpSpPr>
        <p:sp>
          <p:nvSpPr>
            <p:cNvPr id="13" name="Rectangle: Diagonal Corners Rounded 12">
              <a:extLst>
                <a:ext uri="{FF2B5EF4-FFF2-40B4-BE49-F238E27FC236}">
                  <a16:creationId xmlns:a16="http://schemas.microsoft.com/office/drawing/2014/main" id="{8A7F6990-73C4-4D48-7F0C-526521ACA67D}"/>
                </a:ext>
              </a:extLst>
            </p:cNvPr>
            <p:cNvSpPr/>
            <p:nvPr/>
          </p:nvSpPr>
          <p:spPr>
            <a:xfrm flipH="1">
              <a:off x="528983" y="4483421"/>
              <a:ext cx="4169924" cy="2282757"/>
            </a:xfrm>
            <a:prstGeom prst="round2Diag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4DC7C5A0-51DC-3703-FEA9-8A15500B35D2}"/>
                </a:ext>
              </a:extLst>
            </p:cNvPr>
            <p:cNvSpPr txBox="1"/>
            <p:nvPr/>
          </p:nvSpPr>
          <p:spPr>
            <a:xfrm>
              <a:off x="1983965" y="4593668"/>
              <a:ext cx="767838" cy="3693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u="sng"/>
                <a:t>SIMBA</a:t>
              </a:r>
            </a:p>
          </p:txBody>
        </p:sp>
        <p:sp>
          <p:nvSpPr>
            <p:cNvPr id="15" name="TextBox 9">
              <a:extLst>
                <a:ext uri="{FF2B5EF4-FFF2-40B4-BE49-F238E27FC236}">
                  <a16:creationId xmlns:a16="http://schemas.microsoft.com/office/drawing/2014/main" id="{A42687D5-3044-184A-86B9-7607A6D03671}"/>
                </a:ext>
              </a:extLst>
            </p:cNvPr>
            <p:cNvSpPr txBox="1"/>
            <p:nvPr/>
          </p:nvSpPr>
          <p:spPr>
            <a:xfrm>
              <a:off x="693191" y="5001912"/>
              <a:ext cx="38415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Abstract input files away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Interact only with python methods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Code-agnostic input/output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Convert input/output data to standard formats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i="1"/>
                <a:t>Learn new “abstract” code</a:t>
              </a:r>
            </a:p>
          </p:txBody>
        </p:sp>
      </p:grpSp>
      <p:sp>
        <p:nvSpPr>
          <p:cNvPr id="8" name="TextBox 11">
            <a:extLst>
              <a:ext uri="{FF2B5EF4-FFF2-40B4-BE49-F238E27FC236}">
                <a16:creationId xmlns:a16="http://schemas.microsoft.com/office/drawing/2014/main" id="{C1086156-74BC-6036-7135-23235A8F8A3C}"/>
              </a:ext>
            </a:extLst>
          </p:cNvPr>
          <p:cNvSpPr txBox="1"/>
          <p:nvPr/>
        </p:nvSpPr>
        <p:spPr>
          <a:xfrm>
            <a:off x="8759596" y="200526"/>
            <a:ext cx="3197665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SIMBA </a:t>
            </a:r>
            <a:r>
              <a:rPr lang="en-US" b="1">
                <a:hlinkClick r:id="rId2"/>
              </a:rPr>
              <a:t>repo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E649C0-64C8-24E9-231C-F74B6505B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264" y="699387"/>
            <a:ext cx="4562475" cy="2552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271311-99A5-9248-2B77-06A30289FCD7}"/>
              </a:ext>
            </a:extLst>
          </p:cNvPr>
          <p:cNvSpPr txBox="1"/>
          <p:nvPr/>
        </p:nvSpPr>
        <p:spPr>
          <a:xfrm>
            <a:off x="8889521" y="3245022"/>
            <a:ext cx="3197665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Data flow in SIMBA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30EF3A-A62B-458C-63D9-6A2EF7A7A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524" y="3757612"/>
            <a:ext cx="4564857" cy="3009901"/>
          </a:xfrm>
          <a:prstGeom prst="rect">
            <a:avLst/>
          </a:prstGeom>
        </p:spPr>
      </p:pic>
      <p:sp>
        <p:nvSpPr>
          <p:cNvPr id="12" name="TextBox 10">
            <a:extLst>
              <a:ext uri="{FF2B5EF4-FFF2-40B4-BE49-F238E27FC236}">
                <a16:creationId xmlns:a16="http://schemas.microsoft.com/office/drawing/2014/main" id="{E159F64A-CFD2-64E9-5647-56146D2C3B3F}"/>
              </a:ext>
            </a:extLst>
          </p:cNvPr>
          <p:cNvSpPr txBox="1"/>
          <p:nvPr/>
        </p:nvSpPr>
        <p:spPr>
          <a:xfrm>
            <a:off x="5889146" y="5888210"/>
            <a:ext cx="1745103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Start-to-end CLARA simulation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08E1BCD-F55D-FF9B-5447-6340D1A56093}"/>
              </a:ext>
            </a:extLst>
          </p:cNvPr>
          <p:cNvSpPr txBox="1"/>
          <p:nvPr/>
        </p:nvSpPr>
        <p:spPr>
          <a:xfrm>
            <a:off x="403340" y="345182"/>
            <a:ext cx="1168458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spc="-150">
                <a:solidFill>
                  <a:srgbClr val="2E2D62"/>
                </a:solidFill>
                <a:latin typeface="Arial"/>
                <a:cs typeface="Arial"/>
              </a:rPr>
              <a:t>CATAP</a:t>
            </a:r>
            <a:endParaRPr lang="en-US"/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0C5F6BC4-FD71-38E9-3DE6-57636B292007}"/>
              </a:ext>
            </a:extLst>
          </p:cNvPr>
          <p:cNvSpPr txBox="1"/>
          <p:nvPr/>
        </p:nvSpPr>
        <p:spPr>
          <a:xfrm>
            <a:off x="4243281" y="5772651"/>
            <a:ext cx="3197665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Controlling LCLS magnets using </a:t>
            </a:r>
            <a:r>
              <a:rPr lang="en-US" b="1">
                <a:hlinkClick r:id="rId2"/>
              </a:rPr>
              <a:t>CATAP middle layer</a:t>
            </a:r>
            <a:r>
              <a:rPr lang="en-US"/>
              <a:t>, </a:t>
            </a:r>
            <a:r>
              <a:rPr lang="en-US" b="1"/>
              <a:t>arXiv.2509:19794</a:t>
            </a:r>
          </a:p>
        </p:txBody>
      </p:sp>
      <p:pic>
        <p:nvPicPr>
          <p:cNvPr id="8" name="Picture 7" descr="A computer code with text&#10;&#10;AI-generated content may be incorrect.">
            <a:extLst>
              <a:ext uri="{FF2B5EF4-FFF2-40B4-BE49-F238E27FC236}">
                <a16:creationId xmlns:a16="http://schemas.microsoft.com/office/drawing/2014/main" id="{A7F31809-4CC5-0660-672C-6D0BF45B9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13" y="5360865"/>
            <a:ext cx="3914775" cy="1333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D20E8F7-F92A-D20A-C541-D8785758420F}"/>
              </a:ext>
            </a:extLst>
          </p:cNvPr>
          <p:cNvGrpSpPr/>
          <p:nvPr/>
        </p:nvGrpSpPr>
        <p:grpSpPr>
          <a:xfrm>
            <a:off x="8044760" y="229232"/>
            <a:ext cx="4036542" cy="6631462"/>
            <a:chOff x="7877846" y="11518"/>
            <a:chExt cx="4036542" cy="663146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E1E4C96-03E5-5DCC-CA37-48EAFD8F3984}"/>
                </a:ext>
              </a:extLst>
            </p:cNvPr>
            <p:cNvGrpSpPr/>
            <p:nvPr/>
          </p:nvGrpSpPr>
          <p:grpSpPr>
            <a:xfrm>
              <a:off x="7877846" y="11518"/>
              <a:ext cx="4036542" cy="6631462"/>
              <a:chOff x="7891004" y="11518"/>
              <a:chExt cx="4825457" cy="6055701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EA8A702-7245-FA9A-0DD2-7BCCA685E5CF}"/>
                  </a:ext>
                </a:extLst>
              </p:cNvPr>
              <p:cNvSpPr/>
              <p:nvPr/>
            </p:nvSpPr>
            <p:spPr>
              <a:xfrm>
                <a:off x="7972467" y="11518"/>
                <a:ext cx="1785257" cy="1048770"/>
              </a:xfrm>
              <a:prstGeom prst="rect">
                <a:avLst/>
              </a:prstGeom>
              <a:ln>
                <a:solidFill>
                  <a:srgbClr val="626262"/>
                </a:solidFill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/>
                  <a:t>Control Room Application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60D3410-19B2-F1A0-4B04-E92186F8A820}"/>
                  </a:ext>
                </a:extLst>
              </p:cNvPr>
              <p:cNvSpPr/>
              <p:nvPr/>
            </p:nvSpPr>
            <p:spPr>
              <a:xfrm>
                <a:off x="10794044" y="11518"/>
                <a:ext cx="1772195" cy="1048770"/>
              </a:xfrm>
              <a:prstGeom prst="rect">
                <a:avLst/>
              </a:prstGeom>
              <a:ln>
                <a:solidFill>
                  <a:srgbClr val="626262"/>
                </a:solidFill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/>
                  <a:t>Control Room Script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359916A-C789-856B-2619-61ABF5E0D5DF}"/>
                  </a:ext>
                </a:extLst>
              </p:cNvPr>
              <p:cNvSpPr/>
              <p:nvPr/>
            </p:nvSpPr>
            <p:spPr>
              <a:xfrm>
                <a:off x="8601623" y="1903503"/>
                <a:ext cx="3320185" cy="705394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/>
                  <a:t>CATAP Python Modules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694E66B-D141-13B9-1340-CEE00C127125}"/>
                  </a:ext>
                </a:extLst>
              </p:cNvPr>
              <p:cNvSpPr/>
              <p:nvPr/>
            </p:nvSpPr>
            <p:spPr>
              <a:xfrm>
                <a:off x="7972465" y="3299162"/>
                <a:ext cx="2147280" cy="418011"/>
              </a:xfrm>
              <a:prstGeom prst="rect">
                <a:avLst/>
              </a:prstGeom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/>
                  <a:t>Channel Access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766F984-E70F-856E-2E91-C985C7540413}"/>
                  </a:ext>
                </a:extLst>
              </p:cNvPr>
              <p:cNvSpPr/>
              <p:nvPr/>
            </p:nvSpPr>
            <p:spPr>
              <a:xfrm>
                <a:off x="7972465" y="4172832"/>
                <a:ext cx="4593772" cy="67732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>
                    <a:solidFill>
                      <a:schemeClr val="tx1"/>
                    </a:solidFill>
                  </a:rPr>
                  <a:t>Controls Network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4C0B486-3EE8-221F-A2CD-5D79985A98AF}"/>
                  </a:ext>
                </a:extLst>
              </p:cNvPr>
              <p:cNvSpPr/>
              <p:nvPr/>
            </p:nvSpPr>
            <p:spPr>
              <a:xfrm>
                <a:off x="7972466" y="5233329"/>
                <a:ext cx="769915" cy="60089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/>
                  <a:t>IOC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9938917-86DF-374B-52EF-DACE18EF73B4}"/>
                  </a:ext>
                </a:extLst>
              </p:cNvPr>
              <p:cNvSpPr/>
              <p:nvPr/>
            </p:nvSpPr>
            <p:spPr>
              <a:xfrm>
                <a:off x="8734284" y="5233329"/>
                <a:ext cx="769915" cy="60089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/>
                  <a:t>IOC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701A4A3-4519-8221-B182-461849DFF687}"/>
                  </a:ext>
                </a:extLst>
              </p:cNvPr>
              <p:cNvSpPr/>
              <p:nvPr/>
            </p:nvSpPr>
            <p:spPr>
              <a:xfrm>
                <a:off x="9496102" y="5233329"/>
                <a:ext cx="773247" cy="60089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/>
                  <a:t>IOC</a:t>
                </a:r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ED39156F-708A-3E29-08B3-DAF00A0AFC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7742" y="2608899"/>
                <a:ext cx="24399" cy="583314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A3C3BB0C-07E5-9AAC-3066-8ECB4CF76499}"/>
                  </a:ext>
                </a:extLst>
              </p:cNvPr>
              <p:cNvCxnSpPr/>
              <p:nvPr/>
            </p:nvCxnSpPr>
            <p:spPr>
              <a:xfrm>
                <a:off x="7904066" y="4011913"/>
                <a:ext cx="0" cy="1964058"/>
              </a:xfrm>
              <a:prstGeom prst="line">
                <a:avLst/>
              </a:prstGeom>
              <a:ln w="57150" cap="flat" cmpd="sng" algn="ctr">
                <a:solidFill>
                  <a:srgbClr val="002060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6B8038C-1C74-7AD4-7E7F-AC10914CDF61}"/>
                  </a:ext>
                </a:extLst>
              </p:cNvPr>
              <p:cNvCxnSpPr/>
              <p:nvPr/>
            </p:nvCxnSpPr>
            <p:spPr>
              <a:xfrm>
                <a:off x="12696868" y="3997179"/>
                <a:ext cx="0" cy="1978791"/>
              </a:xfrm>
              <a:prstGeom prst="line">
                <a:avLst/>
              </a:prstGeom>
              <a:ln w="57150" cap="flat" cmpd="sng" algn="ctr">
                <a:solidFill>
                  <a:srgbClr val="002060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193F22D-8B63-A81E-1BC9-854D35C6D310}"/>
                  </a:ext>
                </a:extLst>
              </p:cNvPr>
              <p:cNvCxnSpPr/>
              <p:nvPr/>
            </p:nvCxnSpPr>
            <p:spPr>
              <a:xfrm flipH="1">
                <a:off x="7904066" y="6063140"/>
                <a:ext cx="4812395" cy="4079"/>
              </a:xfrm>
              <a:prstGeom prst="line">
                <a:avLst/>
              </a:prstGeom>
              <a:ln w="57150" cap="flat" cmpd="sng" algn="ctr">
                <a:solidFill>
                  <a:srgbClr val="002060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4" name="Elbow Connector 26">
                <a:extLst>
                  <a:ext uri="{FF2B5EF4-FFF2-40B4-BE49-F238E27FC236}">
                    <a16:creationId xmlns:a16="http://schemas.microsoft.com/office/drawing/2014/main" id="{CDE9EB63-8425-F405-FEBF-165BFDF3C388}"/>
                  </a:ext>
                </a:extLst>
              </p:cNvPr>
              <p:cNvCxnSpPr>
                <a:cxnSpLocks/>
                <a:stCxn id="16" idx="2"/>
                <a:endCxn id="17" idx="0"/>
              </p:cNvCxnSpPr>
              <p:nvPr/>
            </p:nvCxnSpPr>
            <p:spPr>
              <a:xfrm rot="5400000">
                <a:off x="10041522" y="3943210"/>
                <a:ext cx="455659" cy="15182"/>
              </a:xfrm>
              <a:prstGeom prst="bentConnector3">
                <a:avLst>
                  <a:gd name="adj1" fmla="val 50000"/>
                </a:avLst>
              </a:prstGeom>
              <a:ln w="19050">
                <a:headEnd type="triangle"/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5" name="Elbow Connector 27">
                <a:extLst>
                  <a:ext uri="{FF2B5EF4-FFF2-40B4-BE49-F238E27FC236}">
                    <a16:creationId xmlns:a16="http://schemas.microsoft.com/office/drawing/2014/main" id="{2A954D9C-980B-3AA5-31AE-C36B932BB5D4}"/>
                  </a:ext>
                </a:extLst>
              </p:cNvPr>
              <p:cNvCxnSpPr>
                <a:cxnSpLocks/>
                <a:stCxn id="17" idx="2"/>
                <a:endCxn id="18" idx="0"/>
              </p:cNvCxnSpPr>
              <p:nvPr/>
            </p:nvCxnSpPr>
            <p:spPr>
              <a:xfrm rot="5400000">
                <a:off x="9121799" y="4085777"/>
                <a:ext cx="383177" cy="1911928"/>
              </a:xfrm>
              <a:prstGeom prst="bentConnector3">
                <a:avLst/>
              </a:prstGeom>
              <a:ln w="19050"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Elbow Connector 28">
                <a:extLst>
                  <a:ext uri="{FF2B5EF4-FFF2-40B4-BE49-F238E27FC236}">
                    <a16:creationId xmlns:a16="http://schemas.microsoft.com/office/drawing/2014/main" id="{9AC991CB-1AFA-AF32-BCEE-3728D277D923}"/>
                  </a:ext>
                </a:extLst>
              </p:cNvPr>
              <p:cNvCxnSpPr>
                <a:cxnSpLocks/>
                <a:stCxn id="17" idx="2"/>
                <a:endCxn id="19" idx="0"/>
              </p:cNvCxnSpPr>
              <p:nvPr/>
            </p:nvCxnSpPr>
            <p:spPr>
              <a:xfrm rot="5400000">
                <a:off x="9502708" y="4466686"/>
                <a:ext cx="383177" cy="1150110"/>
              </a:xfrm>
              <a:prstGeom prst="bentConnector3">
                <a:avLst>
                  <a:gd name="adj1" fmla="val 50000"/>
                </a:avLst>
              </a:prstGeom>
              <a:ln w="19050"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Elbow Connector 29">
                <a:extLst>
                  <a:ext uri="{FF2B5EF4-FFF2-40B4-BE49-F238E27FC236}">
                    <a16:creationId xmlns:a16="http://schemas.microsoft.com/office/drawing/2014/main" id="{C6940A2E-7963-CC1F-5832-EC136BC8B30F}"/>
                  </a:ext>
                </a:extLst>
              </p:cNvPr>
              <p:cNvCxnSpPr>
                <a:cxnSpLocks/>
                <a:stCxn id="17" idx="2"/>
                <a:endCxn id="20" idx="0"/>
              </p:cNvCxnSpPr>
              <p:nvPr/>
            </p:nvCxnSpPr>
            <p:spPr>
              <a:xfrm rot="5400000">
                <a:off x="9884450" y="4848428"/>
                <a:ext cx="383177" cy="386626"/>
              </a:xfrm>
              <a:prstGeom prst="bentConnector3">
                <a:avLst>
                  <a:gd name="adj1" fmla="val 50000"/>
                </a:avLst>
              </a:prstGeom>
              <a:ln w="19050"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1C2A987-1AD4-6E03-7FA4-BCDA0F73B11C}"/>
                  </a:ext>
                </a:extLst>
              </p:cNvPr>
              <p:cNvCxnSpPr/>
              <p:nvPr/>
            </p:nvCxnSpPr>
            <p:spPr>
              <a:xfrm flipH="1">
                <a:off x="7891004" y="3943913"/>
                <a:ext cx="4805864" cy="2039"/>
              </a:xfrm>
              <a:prstGeom prst="line">
                <a:avLst/>
              </a:prstGeom>
              <a:ln w="57150" cap="flat" cmpd="sng" algn="ctr">
                <a:solidFill>
                  <a:srgbClr val="002060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038B100-30D0-0067-B045-3BA2B5E51A7D}"/>
                </a:ext>
              </a:extLst>
            </p:cNvPr>
            <p:cNvSpPr/>
            <p:nvPr/>
          </p:nvSpPr>
          <p:spPr>
            <a:xfrm>
              <a:off x="9860584" y="5729803"/>
              <a:ext cx="650813" cy="6580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/>
                <a:t>IOC</a:t>
              </a: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CD0FC8-5F1D-24FA-5BEA-EADF51ECBF55}"/>
                </a:ext>
              </a:extLst>
            </p:cNvPr>
            <p:cNvSpPr/>
            <p:nvPr/>
          </p:nvSpPr>
          <p:spPr>
            <a:xfrm>
              <a:off x="10497853" y="5729803"/>
              <a:ext cx="645432" cy="6580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/>
                <a:t>IOC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F14181-52BB-8006-D0F6-6D5574480254}"/>
                </a:ext>
              </a:extLst>
            </p:cNvPr>
            <p:cNvSpPr/>
            <p:nvPr/>
          </p:nvSpPr>
          <p:spPr>
            <a:xfrm>
              <a:off x="11135120" y="5729803"/>
              <a:ext cx="653603" cy="6580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/>
                <a:t>IOC</a:t>
              </a:r>
            </a:p>
          </p:txBody>
        </p:sp>
        <p:cxnSp>
          <p:nvCxnSpPr>
            <p:cNvPr id="16" name="Elbow Connector 8">
              <a:extLst>
                <a:ext uri="{FF2B5EF4-FFF2-40B4-BE49-F238E27FC236}">
                  <a16:creationId xmlns:a16="http://schemas.microsoft.com/office/drawing/2014/main" id="{32140BB5-8749-3EA8-112D-8F3D2607963A}"/>
                </a:ext>
              </a:extLst>
            </p:cNvPr>
            <p:cNvCxnSpPr>
              <a:cxnSpLocks/>
              <a:stCxn id="17" idx="2"/>
              <a:endCxn id="7" idx="0"/>
            </p:cNvCxnSpPr>
            <p:nvPr/>
          </p:nvCxnSpPr>
          <p:spPr>
            <a:xfrm rot="16200000" flipH="1">
              <a:off x="10134159" y="5043393"/>
              <a:ext cx="419608" cy="953212"/>
            </a:xfrm>
            <a:prstGeom prst="bentConnector3">
              <a:avLst>
                <a:gd name="adj1" fmla="val 50000"/>
              </a:avLst>
            </a:prstGeom>
            <a:ln w="1905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Elbow Connector 9">
              <a:extLst>
                <a:ext uri="{FF2B5EF4-FFF2-40B4-BE49-F238E27FC236}">
                  <a16:creationId xmlns:a16="http://schemas.microsoft.com/office/drawing/2014/main" id="{4C812105-5BD3-20E0-1755-2CE3E27E6E68}"/>
                </a:ext>
              </a:extLst>
            </p:cNvPr>
            <p:cNvCxnSpPr>
              <a:cxnSpLocks/>
              <a:stCxn id="17" idx="2"/>
              <a:endCxn id="8" idx="0"/>
            </p:cNvCxnSpPr>
            <p:nvPr/>
          </p:nvCxnSpPr>
          <p:spPr>
            <a:xfrm rot="16200000" flipH="1">
              <a:off x="10454835" y="4722716"/>
              <a:ext cx="419608" cy="1594565"/>
            </a:xfrm>
            <a:prstGeom prst="bentConnector3">
              <a:avLst>
                <a:gd name="adj1" fmla="val 50000"/>
              </a:avLst>
            </a:prstGeom>
            <a:ln w="1905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Elbow Connector 10">
              <a:extLst>
                <a:ext uri="{FF2B5EF4-FFF2-40B4-BE49-F238E27FC236}">
                  <a16:creationId xmlns:a16="http://schemas.microsoft.com/office/drawing/2014/main" id="{9899F02C-2F11-643B-3B05-100376C035D0}"/>
                </a:ext>
              </a:extLst>
            </p:cNvPr>
            <p:cNvCxnSpPr>
              <a:cxnSpLocks/>
              <a:stCxn id="17" idx="2"/>
              <a:endCxn id="6" idx="0"/>
            </p:cNvCxnSpPr>
            <p:nvPr/>
          </p:nvCxnSpPr>
          <p:spPr>
            <a:xfrm rot="16200000" flipH="1">
              <a:off x="9816870" y="5360682"/>
              <a:ext cx="419608" cy="318634"/>
            </a:xfrm>
            <a:prstGeom prst="bentConnector3">
              <a:avLst>
                <a:gd name="adj1" fmla="val 50000"/>
              </a:avLst>
            </a:prstGeom>
            <a:ln w="1905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907CC6EC-3B7F-2896-982E-08CD7C5BF7FB}"/>
              </a:ext>
            </a:extLst>
          </p:cNvPr>
          <p:cNvSpPr/>
          <p:nvPr/>
        </p:nvSpPr>
        <p:spPr>
          <a:xfrm>
            <a:off x="402970" y="930270"/>
            <a:ext cx="7546617" cy="41549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en-US" sz="2200"/>
          </a:p>
          <a:p>
            <a:pPr>
              <a:defRPr/>
            </a:pPr>
            <a:r>
              <a:rPr lang="en-US" altLang="en-US" sz="2200"/>
              <a:t>A middle layer is an abstraction layer between the control system and the control room that simplifies the ways in which operators interact with the machine programmatically.</a:t>
            </a:r>
            <a:endParaRPr lang="en-US"/>
          </a:p>
          <a:p>
            <a:pPr>
              <a:defRPr/>
            </a:pPr>
            <a:endParaRPr lang="en-US" altLang="en-US" sz="2200"/>
          </a:p>
          <a:p>
            <a:pPr>
              <a:defRPr/>
            </a:pPr>
            <a:r>
              <a:rPr lang="en-US" altLang="en-US" sz="2200"/>
              <a:t>Since the LAURA structure defines the control </a:t>
            </a:r>
            <a:endParaRPr lang="en-US"/>
          </a:p>
          <a:p>
            <a:pPr>
              <a:defRPr/>
            </a:pPr>
            <a:r>
              <a:rPr lang="en-US" altLang="en-US" sz="2200"/>
              <a:t>system variables for an element, we can:</a:t>
            </a:r>
            <a:endParaRPr lang="en-US"/>
          </a:p>
          <a:p>
            <a:pPr marL="457200" indent="-457200">
              <a:buAutoNum type="arabicPeriod"/>
              <a:defRPr/>
            </a:pPr>
            <a:r>
              <a:rPr lang="en-US" altLang="en-US" sz="2200"/>
              <a:t>Create virtual accelerator elements from the same source of truth as the simulation model.</a:t>
            </a:r>
          </a:p>
          <a:p>
            <a:pPr marL="457200" indent="-457200">
              <a:buAutoNum type="arabicPeriod"/>
              <a:defRPr/>
            </a:pPr>
            <a:r>
              <a:rPr lang="en-US" altLang="en-US" sz="2200"/>
              <a:t>Programmatically construct an entire virtual accelerator.</a:t>
            </a:r>
          </a:p>
          <a:p>
            <a:pPr marL="457200" indent="-457200">
              <a:buAutoNum type="arabicPeriod"/>
              <a:defRPr/>
            </a:pPr>
            <a:r>
              <a:rPr lang="en-US" altLang="en-US" sz="2200" b="1"/>
              <a:t>Programmatically construct accelerator-specific middle layer with a uniform architecture</a:t>
            </a:r>
            <a:r>
              <a:rPr lang="en-US" altLang="en-US" sz="2200"/>
              <a:t>.</a:t>
            </a:r>
          </a:p>
        </p:txBody>
      </p:sp>
      <p:sp>
        <p:nvSpPr>
          <p:cNvPr id="41" name="TextBox 11">
            <a:extLst>
              <a:ext uri="{FF2B5EF4-FFF2-40B4-BE49-F238E27FC236}">
                <a16:creationId xmlns:a16="http://schemas.microsoft.com/office/drawing/2014/main" id="{F6742CE1-EF77-4FD3-C18B-72E352D81B40}"/>
              </a:ext>
            </a:extLst>
          </p:cNvPr>
          <p:cNvSpPr txBox="1"/>
          <p:nvPr/>
        </p:nvSpPr>
        <p:spPr>
          <a:xfrm>
            <a:off x="4243281" y="5772651"/>
            <a:ext cx="3197665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Controlling LCLS magnets using </a:t>
            </a:r>
            <a:r>
              <a:rPr lang="en-US" b="1">
                <a:hlinkClick r:id="rId2"/>
              </a:rPr>
              <a:t>CATAP middle layer</a:t>
            </a:r>
            <a:r>
              <a:rPr lang="en-US"/>
              <a:t>, </a:t>
            </a:r>
            <a:r>
              <a:rPr lang="en-US" b="1"/>
              <a:t>arXiv.2509:19794</a:t>
            </a:r>
          </a:p>
        </p:txBody>
      </p:sp>
      <p:pic>
        <p:nvPicPr>
          <p:cNvPr id="42" name="Picture 41" descr="A computer code with text&#10;&#10;AI-generated content may be incorrect.">
            <a:extLst>
              <a:ext uri="{FF2B5EF4-FFF2-40B4-BE49-F238E27FC236}">
                <a16:creationId xmlns:a16="http://schemas.microsoft.com/office/drawing/2014/main" id="{419A21C9-AD11-2326-8847-A180F6767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13" y="5360865"/>
            <a:ext cx="3914775" cy="1333500"/>
          </a:xfrm>
          <a:prstGeom prst="rect">
            <a:avLst/>
          </a:prstGeom>
        </p:spPr>
      </p:pic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2B5F4F9-FEF8-0DCF-216C-C028E4CF5263}"/>
              </a:ext>
            </a:extLst>
          </p:cNvPr>
          <p:cNvCxnSpPr>
            <a:cxnSpLocks/>
          </p:cNvCxnSpPr>
          <p:nvPr/>
        </p:nvCxnSpPr>
        <p:spPr>
          <a:xfrm>
            <a:off x="8953827" y="1404424"/>
            <a:ext cx="833210" cy="8419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27AF6DC0-737B-E17B-3438-A513A3AEA230}"/>
              </a:ext>
            </a:extLst>
          </p:cNvPr>
          <p:cNvCxnSpPr>
            <a:cxnSpLocks/>
          </p:cNvCxnSpPr>
          <p:nvPr/>
        </p:nvCxnSpPr>
        <p:spPr>
          <a:xfrm flipH="1">
            <a:off x="10309550" y="1404423"/>
            <a:ext cx="741590" cy="8202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E1E28DED-FA19-3E0F-054B-4C5CB2389594}"/>
              </a:ext>
            </a:extLst>
          </p:cNvPr>
          <p:cNvSpPr/>
          <p:nvPr/>
        </p:nvSpPr>
        <p:spPr>
          <a:xfrm>
            <a:off x="10065074" y="3822200"/>
            <a:ext cx="1796221" cy="457754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/>
              <a:t>PV Access</a:t>
            </a:r>
          </a:p>
        </p:txBody>
      </p:sp>
    </p:spTree>
    <p:extLst>
      <p:ext uri="{BB962C8B-B14F-4D97-AF65-F5344CB8AC3E}">
        <p14:creationId xmlns:p14="http://schemas.microsoft.com/office/powerpoint/2010/main" val="207838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95DE-F590-C414-5258-E6E2460C6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Model Matching with JANUS</a:t>
            </a:r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068695-D115-EC62-B05E-821BD085E414}"/>
              </a:ext>
            </a:extLst>
          </p:cNvPr>
          <p:cNvGrpSpPr/>
          <p:nvPr/>
        </p:nvGrpSpPr>
        <p:grpSpPr>
          <a:xfrm>
            <a:off x="455434" y="856276"/>
            <a:ext cx="5042213" cy="2902989"/>
            <a:chOff x="334053" y="1382258"/>
            <a:chExt cx="4169924" cy="2902989"/>
          </a:xfrm>
        </p:grpSpPr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A154FDA0-19CE-1F91-1379-2E675ECDAF08}"/>
                </a:ext>
              </a:extLst>
            </p:cNvPr>
            <p:cNvSpPr/>
            <p:nvPr/>
          </p:nvSpPr>
          <p:spPr>
            <a:xfrm flipH="1">
              <a:off x="334053" y="1382258"/>
              <a:ext cx="4169924" cy="2902989"/>
            </a:xfrm>
            <a:prstGeom prst="round2Diag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C8C1321A-7526-C2EC-8788-004764FDA488}"/>
                </a:ext>
              </a:extLst>
            </p:cNvPr>
            <p:cNvSpPr txBox="1"/>
            <p:nvPr/>
          </p:nvSpPr>
          <p:spPr>
            <a:xfrm>
              <a:off x="2145949" y="1492505"/>
              <a:ext cx="537328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b="1" u="sng"/>
                <a:t>Task </a:t>
              </a:r>
              <a:endParaRPr lang="en-US"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6" name="TextBox 9">
              <a:extLst>
                <a:ext uri="{FF2B5EF4-FFF2-40B4-BE49-F238E27FC236}">
                  <a16:creationId xmlns:a16="http://schemas.microsoft.com/office/drawing/2014/main" id="{B82E66FF-8A61-C370-E7DE-1C03A4FE1C2E}"/>
                </a:ext>
              </a:extLst>
            </p:cNvPr>
            <p:cNvSpPr txBox="1"/>
            <p:nvPr/>
          </p:nvSpPr>
          <p:spPr>
            <a:xfrm>
              <a:off x="498261" y="1900749"/>
              <a:ext cx="3841508" cy="230832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Try to find a set of </a:t>
              </a:r>
              <a:r>
                <a:rPr lang="en-GB" i="1"/>
                <a:t>tractable </a:t>
              </a:r>
              <a:r>
                <a:rPr lang="en-GB"/>
                <a:t>problems to:</a:t>
              </a:r>
            </a:p>
            <a:p>
              <a:pPr marL="742950" lvl="1" indent="-285750">
                <a:buFont typeface="Courier New" panose="020B0604020202020204" pitchFamily="34" charset="0"/>
                <a:buChar char="o"/>
              </a:pPr>
              <a:r>
                <a:rPr lang="en-GB"/>
                <a:t>Determine how close the model is to machine settings;</a:t>
              </a:r>
            </a:p>
            <a:p>
              <a:pPr marL="742950" lvl="1" indent="-285750">
                <a:buFont typeface="Courier New" panose="020B0604020202020204" pitchFamily="34" charset="0"/>
                <a:buChar char="o"/>
              </a:pPr>
              <a:r>
                <a:rPr lang="en-GB"/>
                <a:t>Find out where the discrepancies are;</a:t>
              </a:r>
            </a:p>
            <a:p>
              <a:pPr marL="742950" lvl="1" indent="-285750">
                <a:buFont typeface="Courier New" panose="020B0604020202020204" pitchFamily="34" charset="0"/>
                <a:buChar char="o"/>
              </a:pPr>
              <a:r>
                <a:rPr lang="en-GB"/>
                <a:t>Figure out whether (a) the model and/or (b) the machine need to be adjusted.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6133D0C-B72F-8E47-725D-8350809DD973}"/>
              </a:ext>
            </a:extLst>
          </p:cNvPr>
          <p:cNvGrpSpPr/>
          <p:nvPr/>
        </p:nvGrpSpPr>
        <p:grpSpPr>
          <a:xfrm>
            <a:off x="6471900" y="714665"/>
            <a:ext cx="5042213" cy="3192953"/>
            <a:chOff x="5959405" y="1382258"/>
            <a:chExt cx="4169924" cy="3192953"/>
          </a:xfrm>
        </p:grpSpPr>
        <p:sp>
          <p:nvSpPr>
            <p:cNvPr id="11" name="Rectangle: Diagonal Corners Rounded 10">
              <a:extLst>
                <a:ext uri="{FF2B5EF4-FFF2-40B4-BE49-F238E27FC236}">
                  <a16:creationId xmlns:a16="http://schemas.microsoft.com/office/drawing/2014/main" id="{7915E5E3-4C35-3407-4B08-943325BECC09}"/>
                </a:ext>
              </a:extLst>
            </p:cNvPr>
            <p:cNvSpPr/>
            <p:nvPr/>
          </p:nvSpPr>
          <p:spPr>
            <a:xfrm flipH="1">
              <a:off x="5959405" y="1382258"/>
              <a:ext cx="4169924" cy="3192953"/>
            </a:xfrm>
            <a:prstGeom prst="round2Diag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A2B10219-FA57-F0D6-E53B-D46512915A68}"/>
                </a:ext>
              </a:extLst>
            </p:cNvPr>
            <p:cNvSpPr txBox="1"/>
            <p:nvPr/>
          </p:nvSpPr>
          <p:spPr>
            <a:xfrm>
              <a:off x="7414387" y="1492505"/>
              <a:ext cx="1213269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u="sng"/>
                <a:t>Initial Plans</a:t>
              </a:r>
              <a:endParaRPr lang="en-US"/>
            </a:p>
          </p:txBody>
        </p:sp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BC3626D2-BD91-8431-8CCF-D9F1E48A6774}"/>
                </a:ext>
              </a:extLst>
            </p:cNvPr>
            <p:cNvSpPr txBox="1"/>
            <p:nvPr/>
          </p:nvSpPr>
          <p:spPr>
            <a:xfrm>
              <a:off x="6123613" y="1900749"/>
              <a:ext cx="3841508" cy="258532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>
                  <a:ea typeface="Calibri"/>
                  <a:cs typeface="Calibri"/>
                </a:rPr>
                <a:t>Match photoinjector model to machine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Using single screen, perform an N-dimensional parameter scan, varying as many things as possible (within reasonable limits).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Monitor beam distribution on screen.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/>
                <a:t>Simulate these setups in JANUS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>
                  <a:ea typeface="Calibri" panose="020F0502020204030204"/>
                  <a:cs typeface="Calibri" panose="020F0502020204030204"/>
                </a:rPr>
                <a:t>CATAP can load settings onto virtual control system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4DF67BC-2E09-0FC0-A397-30974B4D6698}"/>
              </a:ext>
            </a:extLst>
          </p:cNvPr>
          <p:cNvGrpSpPr/>
          <p:nvPr/>
        </p:nvGrpSpPr>
        <p:grpSpPr>
          <a:xfrm>
            <a:off x="3661306" y="3991542"/>
            <a:ext cx="5042213" cy="2752200"/>
            <a:chOff x="3202757" y="4564727"/>
            <a:chExt cx="4169924" cy="3817224"/>
          </a:xfrm>
        </p:grpSpPr>
        <p:sp>
          <p:nvSpPr>
            <p:cNvPr id="8" name="Rectangle: Diagonal Corners Rounded 7">
              <a:extLst>
                <a:ext uri="{FF2B5EF4-FFF2-40B4-BE49-F238E27FC236}">
                  <a16:creationId xmlns:a16="http://schemas.microsoft.com/office/drawing/2014/main" id="{7A1B7B1C-8CB5-C33A-C3D4-F51664A81453}"/>
                </a:ext>
              </a:extLst>
            </p:cNvPr>
            <p:cNvSpPr/>
            <p:nvPr/>
          </p:nvSpPr>
          <p:spPr>
            <a:xfrm flipH="1">
              <a:off x="3202757" y="4564727"/>
              <a:ext cx="4169924" cy="3817224"/>
            </a:xfrm>
            <a:prstGeom prst="round2Diag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308CF6AA-FE5E-5FEE-EEA7-9B3184942C35}"/>
                </a:ext>
              </a:extLst>
            </p:cNvPr>
            <p:cNvSpPr txBox="1"/>
            <p:nvPr/>
          </p:nvSpPr>
          <p:spPr>
            <a:xfrm>
              <a:off x="4791581" y="4656969"/>
              <a:ext cx="994902" cy="49303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u="sng"/>
                <a:t>Next Steps</a:t>
              </a:r>
              <a:endParaRPr lang="en-GB" b="1" u="sng">
                <a:ea typeface="Calibri"/>
                <a:cs typeface="Calibri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FE8DED-9094-2690-D331-A137B9F7CEB9}"/>
                </a:ext>
              </a:extLst>
            </p:cNvPr>
            <p:cNvSpPr txBox="1"/>
            <p:nvPr/>
          </p:nvSpPr>
          <p:spPr>
            <a:xfrm>
              <a:off x="3366965" y="5083218"/>
              <a:ext cx="3841508" cy="30814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Extend these scans to post-linac and spectrometer</a:t>
              </a:r>
              <a:endParaRPr lang="en-US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Incorporate Twiss measurements.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Find discrepancies between the model and the data.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/>
                <a:t>Use this large dataset to learn how to do more advanced filtering / inference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4648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47B42-261A-4EEE-CAA4-102568B4B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18DB4-E937-CFB9-8E56-B98057C0F2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CLARA FEBE Layout</a:t>
            </a:r>
          </a:p>
        </p:txBody>
      </p:sp>
      <p:sp>
        <p:nvSpPr>
          <p:cNvPr id="7" name="Date Placeholder 5">
            <a:extLst>
              <a:ext uri="{FF2B5EF4-FFF2-40B4-BE49-F238E27FC236}">
                <a16:creationId xmlns:a16="http://schemas.microsoft.com/office/drawing/2014/main" id="{CBD16F4A-1ED7-4F35-9DE9-F524474FD3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54388" y="6492875"/>
            <a:ext cx="615663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 Johnson | </a:t>
            </a: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CLARA Commissioning and First User Experiments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IPAC26, 19</a:t>
            </a:r>
            <a:r>
              <a:rPr kumimoji="0" lang="en-GB" sz="1100" b="0" i="0" u="none" strike="noStrike" kern="1200" cap="none" spc="0" normalizeH="0" baseline="3000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May 2026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190544C-EE98-E0D2-2C35-F36E78E909D2}"/>
              </a:ext>
            </a:extLst>
          </p:cNvPr>
          <p:cNvGraphicFramePr>
            <a:graphicFrameLocks noGrp="1" noDrilldown="1" noMove="1" noResize="1"/>
          </p:cNvGraphicFramePr>
          <p:nvPr/>
        </p:nvGraphicFramePr>
        <p:xfrm>
          <a:off x="4887377" y="4484600"/>
          <a:ext cx="6512984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240">
                  <a:extLst>
                    <a:ext uri="{9D8B030D-6E8A-4147-A177-3AD203B41FA5}">
                      <a16:colId xmlns:a16="http://schemas.microsoft.com/office/drawing/2014/main" val="2876898085"/>
                    </a:ext>
                  </a:extLst>
                </a:gridCol>
                <a:gridCol w="1527476">
                  <a:extLst>
                    <a:ext uri="{9D8B030D-6E8A-4147-A177-3AD203B41FA5}">
                      <a16:colId xmlns:a16="http://schemas.microsoft.com/office/drawing/2014/main" val="2493208526"/>
                    </a:ext>
                  </a:extLst>
                </a:gridCol>
                <a:gridCol w="1393020">
                  <a:extLst>
                    <a:ext uri="{9D8B030D-6E8A-4147-A177-3AD203B41FA5}">
                      <a16:colId xmlns:a16="http://schemas.microsoft.com/office/drawing/2014/main" val="675508808"/>
                    </a:ext>
                  </a:extLst>
                </a:gridCol>
                <a:gridCol w="1460248">
                  <a:extLst>
                    <a:ext uri="{9D8B030D-6E8A-4147-A177-3AD203B41FA5}">
                      <a16:colId xmlns:a16="http://schemas.microsoft.com/office/drawing/2014/main" val="33345678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Example</a:t>
                      </a:r>
                      <a:b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Technical System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CLARA Front End</a:t>
                      </a:r>
                      <a:b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(35 MeV)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CLARA</a:t>
                      </a:r>
                      <a:b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(250 MeV)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CLARA FEBE</a:t>
                      </a:r>
                      <a:b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GB" sz="1200" b="1">
                          <a:solidFill>
                            <a:schemeClr val="tx1"/>
                          </a:solidFill>
                          <a:latin typeface="+mj-lt"/>
                        </a:rPr>
                        <a:t>(250 MeV)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85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RF Structures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169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Magnets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77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126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075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Diagnostic Systems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65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94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539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Vacuum Gauges and Pumps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57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109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155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6393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F0F21B9-5967-CE2C-44F7-56115F56BD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017" y="1238953"/>
            <a:ext cx="11156045" cy="26488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911099-20D1-1703-DBDE-77AEB2A77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19200" y="4685913"/>
            <a:ext cx="2849715" cy="1151854"/>
          </a:xfrm>
          <a:prstGeom prst="rect">
            <a:avLst/>
          </a:prstGeom>
          <a:solidFill>
            <a:schemeClr val="accent2">
              <a:alpha val="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First experiments in the</a:t>
            </a:r>
            <a:b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Full Energy Beam Exploitation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 (FEBE) user area took place</a:t>
            </a:r>
            <a:b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in early 2026</a:t>
            </a:r>
          </a:p>
        </p:txBody>
      </p:sp>
    </p:spTree>
    <p:extLst>
      <p:ext uri="{BB962C8B-B14F-4D97-AF65-F5344CB8AC3E}">
        <p14:creationId xmlns:p14="http://schemas.microsoft.com/office/powerpoint/2010/main" val="150892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5B96D17-1423-A559-3ADF-A3BC0491A0CE}"/>
              </a:ext>
            </a:extLst>
          </p:cNvPr>
          <p:cNvSpPr/>
          <p:nvPr/>
        </p:nvSpPr>
        <p:spPr>
          <a:xfrm>
            <a:off x="5710738" y="3873364"/>
            <a:ext cx="6008131" cy="2799343"/>
          </a:xfrm>
          <a:prstGeom prst="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244FB6-8978-7714-D50A-C75CBBF02F72}"/>
              </a:ext>
            </a:extLst>
          </p:cNvPr>
          <p:cNvSpPr/>
          <p:nvPr/>
        </p:nvSpPr>
        <p:spPr>
          <a:xfrm>
            <a:off x="225896" y="1654500"/>
            <a:ext cx="5204748" cy="5052931"/>
          </a:xfrm>
          <a:prstGeom prst="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C73F8DD-9408-0793-D0A5-B377A73088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066" y="4300327"/>
            <a:ext cx="4074639" cy="1876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4F99E5-77D4-670C-DA27-3E86B31F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65" y="193834"/>
            <a:ext cx="12061952" cy="1325563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2E2D62"/>
                </a:solidFill>
                <a:latin typeface="Franklin Gothic Heavy"/>
                <a:cs typeface="Arial"/>
              </a:rPr>
              <a:t>Established AI/ML and digital twin expertise within </a:t>
            </a:r>
            <a:r>
              <a:rPr lang="en-GB" sz="4000" err="1">
                <a:latin typeface="Franklin Gothic Heavy"/>
                <a:cs typeface="Arial"/>
              </a:rPr>
              <a:t>ASTeC</a:t>
            </a:r>
            <a:endParaRPr lang="en-GB" sz="4000" err="1">
              <a:solidFill>
                <a:srgbClr val="2E2D62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382E5B-C55C-0D88-8E0E-63167DC699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1995" y="1325255"/>
            <a:ext cx="5476875" cy="22426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9BDAFDD-26CF-3B87-E69A-753BFBC1454F}"/>
              </a:ext>
            </a:extLst>
          </p:cNvPr>
          <p:cNvGrpSpPr/>
          <p:nvPr/>
        </p:nvGrpSpPr>
        <p:grpSpPr>
          <a:xfrm>
            <a:off x="823685" y="2205750"/>
            <a:ext cx="3842335" cy="1563648"/>
            <a:chOff x="366192" y="4759252"/>
            <a:chExt cx="3842335" cy="156364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279D84F-EE25-1AEA-4DBE-44E1E12B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063178" y="4762766"/>
              <a:ext cx="2145349" cy="156013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30EB6AF-8586-2D2D-2915-8B0F724E1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66192" y="4759252"/>
              <a:ext cx="2004578" cy="134126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E0904CE-B5BC-4201-6142-B8D2FA6D9381}"/>
              </a:ext>
            </a:extLst>
          </p:cNvPr>
          <p:cNvSpPr txBox="1"/>
          <p:nvPr/>
        </p:nvSpPr>
        <p:spPr>
          <a:xfrm>
            <a:off x="461387" y="3738717"/>
            <a:ext cx="47337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ML-based laser/electron bunch temporal shaping: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6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https://journals.aps.org/prab/abstract/10.1103/PhysRevAccelBeams.27.041602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F0DA12-9AA3-4231-F20F-A84CB0FAE2FA}"/>
              </a:ext>
            </a:extLst>
          </p:cNvPr>
          <p:cNvSpPr txBox="1"/>
          <p:nvPr/>
        </p:nvSpPr>
        <p:spPr>
          <a:xfrm>
            <a:off x="908333" y="6211941"/>
            <a:ext cx="39332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Electron bunch phase space tomography: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https://iopscience.iop.org/article/10.1088/1748-0221/19/07/P07013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C43595-B53F-5018-8B2E-D035D50940EA}"/>
              </a:ext>
            </a:extLst>
          </p:cNvPr>
          <p:cNvSpPr txBox="1"/>
          <p:nvPr/>
        </p:nvSpPr>
        <p:spPr>
          <a:xfrm>
            <a:off x="6225689" y="958911"/>
            <a:ext cx="5493182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Long-standing community building since ~2018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D3730-605A-F1E2-F58D-15390D906B60}"/>
              </a:ext>
            </a:extLst>
          </p:cNvPr>
          <p:cNvSpPr txBox="1"/>
          <p:nvPr/>
        </p:nvSpPr>
        <p:spPr>
          <a:xfrm>
            <a:off x="225897" y="1654500"/>
            <a:ext cx="5204748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AI-based beam optimisation and diagnostics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28A53C-D19F-52AD-F500-C01295E5087F}"/>
              </a:ext>
            </a:extLst>
          </p:cNvPr>
          <p:cNvSpPr txBox="1"/>
          <p:nvPr/>
        </p:nvSpPr>
        <p:spPr>
          <a:xfrm>
            <a:off x="5730154" y="3873364"/>
            <a:ext cx="5988716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Auto-Generating Digital Twins for Particle Accelerators</a:t>
            </a:r>
          </a:p>
        </p:txBody>
      </p:sp>
      <p:pic>
        <p:nvPicPr>
          <p:cNvPr id="7" name="Picture 6" descr="A diagram of a network&#10;&#10;AI-generated content may be incorrect.">
            <a:extLst>
              <a:ext uri="{FF2B5EF4-FFF2-40B4-BE49-F238E27FC236}">
                <a16:creationId xmlns:a16="http://schemas.microsoft.com/office/drawing/2014/main" id="{3BFC0D39-4E39-E520-E127-87385886985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441"/>
          <a:stretch>
            <a:fillRect/>
          </a:stretch>
        </p:blipFill>
        <p:spPr bwMode="auto">
          <a:xfrm>
            <a:off x="5768860" y="4437264"/>
            <a:ext cx="3811609" cy="21593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7484DF-28B5-7542-64FC-E8E01D7BAF54}"/>
              </a:ext>
            </a:extLst>
          </p:cNvPr>
          <p:cNvSpPr txBox="1"/>
          <p:nvPr/>
        </p:nvSpPr>
        <p:spPr>
          <a:xfrm>
            <a:off x="9735800" y="4437264"/>
            <a:ext cx="18277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Closing the Loop: Deploying Auto-Generating Digital Twins for Particle Accelerators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9"/>
              </a:rPr>
              <a:t>https://arxiv.org/pdf/2604.19101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93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s://upload.wikimedia.org/wikipedia/commons/d/d7/United_Kingdom_relief_location_ma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101"/>
          <a:stretch/>
        </p:blipFill>
        <p:spPr bwMode="auto">
          <a:xfrm>
            <a:off x="3943293" y="1451081"/>
            <a:ext cx="4338339" cy="541644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1451082"/>
            <a:ext cx="12191999" cy="214116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8244482" y="969782"/>
            <a:ext cx="7810" cy="5816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31615F5-3763-F141-2FC4-7F781CF18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AI and Digital Twins at CLARA and other UK facilities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B5766-C086-F071-BB3B-AD5E5678D0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06879" y="898631"/>
            <a:ext cx="7922696" cy="52742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1900">
                <a:ea typeface="Calibri"/>
              </a:rPr>
              <a:t>Long-standing software development towards AI and digital twins for accelerators at STFC Daresbury Laboratory’s CLARA accelerator since ~2015</a:t>
            </a:r>
          </a:p>
          <a:p>
            <a:r>
              <a:rPr lang="en-GB" sz="1900">
                <a:ea typeface="Calibri"/>
              </a:rPr>
              <a:t>CLARA is a 250 MeV electron accelerator test facility</a:t>
            </a:r>
          </a:p>
          <a:p>
            <a:endParaRPr lang="en-GB" sz="1900">
              <a:ea typeface="Calibri"/>
            </a:endParaRPr>
          </a:p>
          <a:p>
            <a:endParaRPr lang="en-GB" sz="1900">
              <a:ea typeface="Calibri"/>
            </a:endParaRPr>
          </a:p>
          <a:p>
            <a:endParaRPr lang="en-US" sz="1900">
              <a:ea typeface="Calibri"/>
            </a:endParaRPr>
          </a:p>
        </p:txBody>
      </p: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7883387" y="4021546"/>
            <a:ext cx="4270513" cy="2359826"/>
            <a:chOff x="7719391" y="4032013"/>
            <a:chExt cx="4472609" cy="247150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9391" y="4356014"/>
              <a:ext cx="4472609" cy="21475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8270936-7B58-F0CB-BBFA-5332E0EF92A9}"/>
                </a:ext>
              </a:extLst>
            </p:cNvPr>
            <p:cNvSpPr txBox="1"/>
            <p:nvPr/>
          </p:nvSpPr>
          <p:spPr>
            <a:xfrm>
              <a:off x="7719391" y="4032013"/>
              <a:ext cx="4472608" cy="354576"/>
            </a:xfrm>
            <a:prstGeom prst="rect">
              <a:avLst/>
            </a:prstGeom>
            <a:solidFill>
              <a:srgbClr val="2E2D6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Rutherford Appleton Lab/Harwell Campus</a:t>
              </a:r>
            </a:p>
          </p:txBody>
        </p:sp>
      </p:grpSp>
      <p:sp>
        <p:nvSpPr>
          <p:cNvPr id="29" name="Oval 28"/>
          <p:cNvSpPr/>
          <p:nvPr/>
        </p:nvSpPr>
        <p:spPr>
          <a:xfrm>
            <a:off x="6558270" y="4851334"/>
            <a:ext cx="180000" cy="180000"/>
          </a:xfrm>
          <a:prstGeom prst="ellipse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029766" y="5770029"/>
            <a:ext cx="180000" cy="180000"/>
          </a:xfrm>
          <a:prstGeom prst="ellipse">
            <a:avLst/>
          </a:prstGeom>
          <a:solidFill>
            <a:srgbClr val="1E5DF8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Arrow Connector 30"/>
          <p:cNvCxnSpPr>
            <a:endCxn id="29" idx="2"/>
          </p:cNvCxnSpPr>
          <p:nvPr/>
        </p:nvCxnSpPr>
        <p:spPr>
          <a:xfrm>
            <a:off x="4480109" y="4823758"/>
            <a:ext cx="2078161" cy="117576"/>
          </a:xfrm>
          <a:prstGeom prst="straightConnector1">
            <a:avLst/>
          </a:prstGeom>
          <a:ln w="19050">
            <a:solidFill>
              <a:srgbClr val="2E2D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30" idx="7"/>
          </p:cNvCxnSpPr>
          <p:nvPr/>
        </p:nvCxnSpPr>
        <p:spPr>
          <a:xfrm flipV="1">
            <a:off x="7183406" y="5241840"/>
            <a:ext cx="699981" cy="554549"/>
          </a:xfrm>
          <a:prstGeom prst="line">
            <a:avLst/>
          </a:prstGeom>
          <a:ln w="19050">
            <a:solidFill>
              <a:srgbClr val="2E2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20" y="1947256"/>
            <a:ext cx="5568565" cy="132367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02FB5766-C086-F071-BB3B-AD5E5678D0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281632" y="898631"/>
            <a:ext cx="3918176" cy="312291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GB" sz="1900">
                <a:ea typeface="Calibri"/>
              </a:rPr>
              <a:t>Since 2022, there has been close collaboration between </a:t>
            </a:r>
            <a:r>
              <a:rPr lang="en-GB" sz="1900" b="1">
                <a:ea typeface="Calibri"/>
              </a:rPr>
              <a:t>CLARA</a:t>
            </a:r>
            <a:r>
              <a:rPr lang="en-GB" sz="1900">
                <a:ea typeface="Calibri"/>
              </a:rPr>
              <a:t> and </a:t>
            </a:r>
            <a:r>
              <a:rPr lang="en-GB" sz="1900" b="1">
                <a:ea typeface="Calibri"/>
              </a:rPr>
              <a:t>ISIS</a:t>
            </a:r>
            <a:r>
              <a:rPr lang="en-GB" sz="1900">
                <a:ea typeface="Calibri"/>
              </a:rPr>
              <a:t> neutron and muon source (both working with </a:t>
            </a:r>
            <a:r>
              <a:rPr lang="en-GB" sz="1900" b="1">
                <a:ea typeface="Calibri"/>
              </a:rPr>
              <a:t>SLAC</a:t>
            </a:r>
            <a:r>
              <a:rPr lang="en-GB" sz="1900">
                <a:ea typeface="Calibri"/>
              </a:rPr>
              <a:t>) to develop cross-facility AI and DT tools </a:t>
            </a:r>
          </a:p>
          <a:p>
            <a:r>
              <a:rPr lang="en-GB" sz="1900">
                <a:ea typeface="Calibri"/>
              </a:rPr>
              <a:t>This work is extending with support from the Ada Lovelace Centre + Scientific Computing department</a:t>
            </a:r>
          </a:p>
          <a:p>
            <a:r>
              <a:rPr lang="en-GB" sz="1900">
                <a:ea typeface="Calibri"/>
              </a:rPr>
              <a:t>Parallels to MOAT</a:t>
            </a:r>
          </a:p>
          <a:p>
            <a:endParaRPr lang="en-GB" sz="1900">
              <a:ea typeface="Calibri"/>
            </a:endParaRPr>
          </a:p>
          <a:p>
            <a:endParaRPr lang="en-US" sz="1900">
              <a:ea typeface="Calibri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99070" y="3400263"/>
            <a:ext cx="4467855" cy="2201310"/>
            <a:chOff x="96630" y="1807498"/>
            <a:chExt cx="4467855" cy="2201310"/>
          </a:xfrm>
        </p:grpSpPr>
        <p:grpSp>
          <p:nvGrpSpPr>
            <p:cNvPr id="24" name="Group 23"/>
            <p:cNvGrpSpPr>
              <a:grpSpLocks noChangeAspect="1"/>
            </p:cNvGrpSpPr>
            <p:nvPr/>
          </p:nvGrpSpPr>
          <p:grpSpPr>
            <a:xfrm>
              <a:off x="96630" y="1807498"/>
              <a:ext cx="4467855" cy="2201310"/>
              <a:chOff x="-23182" y="2339311"/>
              <a:chExt cx="4821838" cy="2375713"/>
            </a:xfrm>
          </p:grpSpPr>
          <p:pic>
            <p:nvPicPr>
              <p:cNvPr id="27" name="Picture 2" descr="https://api.liverpoolcityregion-ca.gov.uk/wp-content/uploads/dl22-036-17-1030x478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4754" y="2481227"/>
                <a:ext cx="4813410" cy="2233797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5C9620-0884-A311-EFFC-D470AC7554F8}"/>
                  </a:ext>
                </a:extLst>
              </p:cNvPr>
              <p:cNvSpPr txBox="1"/>
              <p:nvPr/>
            </p:nvSpPr>
            <p:spPr>
              <a:xfrm>
                <a:off x="-23182" y="2339311"/>
                <a:ext cx="4821838" cy="365377"/>
              </a:xfrm>
              <a:prstGeom prst="rect">
                <a:avLst/>
              </a:prstGeom>
              <a:solidFill>
                <a:srgbClr val="2E2D62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Daresbury Lab/Campus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751489" y="2919452"/>
              <a:ext cx="673261" cy="215444"/>
            </a:xfrm>
            <a:prstGeom prst="rect">
              <a:avLst/>
            </a:prstGeom>
            <a:solidFill>
              <a:srgbClr val="FFFFFF">
                <a:alpha val="64000"/>
              </a:srgbClr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5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CLARA</a:t>
              </a:r>
            </a:p>
          </p:txBody>
        </p:sp>
      </p:grpSp>
      <p:pic>
        <p:nvPicPr>
          <p:cNvPr id="1026" name="Picture 2" descr="https://www.cockcroft.ac.uk/wp-content/uploads/2018/02/ICPA-workshop2018-2-1024x68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0767"/>
          <a:stretch/>
        </p:blipFill>
        <p:spPr bwMode="auto">
          <a:xfrm>
            <a:off x="2238374" y="5045239"/>
            <a:ext cx="3441011" cy="175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6382E5B-C55C-0D88-8E0E-63167DC6992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8960"/>
          <a:stretch/>
        </p:blipFill>
        <p:spPr>
          <a:xfrm>
            <a:off x="2111371" y="6494101"/>
            <a:ext cx="3695015" cy="3183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395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206AE-892E-C7D1-C967-8AC216DDD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Software Packages @ </a:t>
            </a:r>
            <a:r>
              <a:rPr lang="en-US" err="1">
                <a:latin typeface="Arial"/>
                <a:cs typeface="Arial"/>
              </a:rPr>
              <a:t>ASTeC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BC0A8-4AA8-6513-1709-B3916E15F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b="1">
                <a:ea typeface="Calibri"/>
              </a:rPr>
              <a:t>LAURA </a:t>
            </a:r>
            <a:r>
              <a:rPr lang="en-US">
                <a:ea typeface="Calibri"/>
              </a:rPr>
              <a:t>(</a:t>
            </a:r>
            <a:r>
              <a:rPr lang="en-US" i="1">
                <a:ea typeface="Calibri"/>
              </a:rPr>
              <a:t>Lattice Architecture for Unified Representation of Accelerators</a:t>
            </a:r>
            <a:r>
              <a:rPr lang="en-US">
                <a:ea typeface="Calibri"/>
              </a:rPr>
              <a:t>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</a:rPr>
              <a:t>YAML-based lattice definition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solidFill>
                  <a:srgbClr val="000000"/>
                </a:solidFill>
                <a:ea typeface="+mn-lt"/>
              </a:rPr>
              <a:t>Standardized, extensible schemas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>
                <a:ea typeface="+mn-lt"/>
                <a:cs typeface="+mn-lt"/>
                <a:hlinkClick r:id="rId2"/>
              </a:rPr>
              <a:t>arXiv</a:t>
            </a:r>
            <a:r>
              <a:rPr lang="en-US">
                <a:ea typeface="+mn-lt"/>
                <a:cs typeface="+mn-lt"/>
              </a:rPr>
              <a:t>, </a:t>
            </a:r>
            <a:r>
              <a:rPr lang="en-US" err="1">
                <a:ea typeface="+mn-lt"/>
                <a:cs typeface="+mn-lt"/>
                <a:hlinkClick r:id="rId3"/>
              </a:rPr>
              <a:t>Github</a:t>
            </a:r>
            <a:r>
              <a:rPr lang="en-US">
                <a:ea typeface="+mn-lt"/>
                <a:cs typeface="+mn-lt"/>
              </a:rPr>
              <a:t>, </a:t>
            </a:r>
            <a:r>
              <a:rPr lang="en-US">
                <a:ea typeface="+mn-lt"/>
                <a:cs typeface="+mn-lt"/>
                <a:hlinkClick r:id="rId4"/>
              </a:rPr>
              <a:t>RTD</a:t>
            </a:r>
          </a:p>
          <a:p>
            <a:r>
              <a:rPr lang="en-US" b="1">
                <a:ea typeface="Calibri"/>
              </a:rPr>
              <a:t>CATAP</a:t>
            </a:r>
            <a:r>
              <a:rPr lang="en-US">
                <a:ea typeface="Calibri"/>
              </a:rPr>
              <a:t> (</a:t>
            </a:r>
            <a:r>
              <a:rPr lang="en-US" i="1">
                <a:ea typeface="Calibri"/>
              </a:rPr>
              <a:t>Controls Abstraction Towards Accelerator Physics</a:t>
            </a:r>
            <a:r>
              <a:rPr lang="en-US">
                <a:ea typeface="Calibri"/>
              </a:rPr>
              <a:t>)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>
                <a:ea typeface="Calibri"/>
              </a:rPr>
              <a:t>Templated</a:t>
            </a:r>
            <a:r>
              <a:rPr lang="en-US">
                <a:ea typeface="Calibri"/>
              </a:rPr>
              <a:t> Middle Layer for high-level control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</a:rPr>
              <a:t>Generated based on </a:t>
            </a:r>
            <a:r>
              <a:rPr lang="en-US" b="1" i="1">
                <a:ea typeface="Calibri"/>
              </a:rPr>
              <a:t>LAURA </a:t>
            </a:r>
            <a:r>
              <a:rPr lang="en-US">
                <a:ea typeface="Calibri"/>
              </a:rPr>
              <a:t>definitions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>
                <a:ea typeface="Calibri"/>
                <a:hlinkClick r:id="rId5"/>
              </a:rPr>
              <a:t>arXiv</a:t>
            </a:r>
            <a:r>
              <a:rPr lang="en-US">
                <a:ea typeface="Calibri"/>
              </a:rPr>
              <a:t>, </a:t>
            </a:r>
            <a:r>
              <a:rPr lang="en-US" err="1">
                <a:ea typeface="Calibri"/>
                <a:hlinkClick r:id="rId6"/>
              </a:rPr>
              <a:t>Github</a:t>
            </a:r>
            <a:endParaRPr lang="en-US">
              <a:ea typeface="Calibri"/>
              <a:hlinkClick r:id="rId6"/>
            </a:endParaRPr>
          </a:p>
          <a:p>
            <a:r>
              <a:rPr lang="en-US" b="1">
                <a:ea typeface="Calibri"/>
              </a:rPr>
              <a:t>SARABI </a:t>
            </a:r>
            <a:r>
              <a:rPr lang="en-US">
                <a:ea typeface="Calibri"/>
              </a:rPr>
              <a:t>(</a:t>
            </a:r>
            <a:r>
              <a:rPr lang="en-US">
                <a:solidFill>
                  <a:srgbClr val="1F2328"/>
                </a:solidFill>
                <a:highlight>
                  <a:srgbClr val="FFFFFF"/>
                </a:highlight>
              </a:rPr>
              <a:t>Soft Architecture for Rendering Automated Backend IOCs)</a:t>
            </a:r>
            <a:endParaRPr lang="en-US">
              <a:solidFill>
                <a:srgbClr val="1F2328"/>
              </a:solidFill>
              <a:highlight>
                <a:srgbClr val="FFFFFF"/>
              </a:highlight>
              <a:ea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>
                <a:solidFill>
                  <a:srgbClr val="1F2328"/>
                </a:solidFill>
                <a:highlight>
                  <a:srgbClr val="FFFFFF"/>
                </a:highlight>
                <a:ea typeface="Calibri"/>
              </a:rPr>
              <a:t>Templated</a:t>
            </a:r>
            <a:r>
              <a:rPr lang="en-US">
                <a:solidFill>
                  <a:srgbClr val="1F2328"/>
                </a:solidFill>
                <a:highlight>
                  <a:srgbClr val="FFFFFF"/>
                </a:highlight>
                <a:ea typeface="Calibri"/>
              </a:rPr>
              <a:t> CA/PVA IOCs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solidFill>
                  <a:srgbClr val="1F2328"/>
                </a:solidFill>
                <a:highlight>
                  <a:srgbClr val="FFFFFF"/>
                </a:highlight>
                <a:ea typeface="Calibri"/>
              </a:rPr>
              <a:t>Generated base on </a:t>
            </a:r>
            <a:r>
              <a:rPr lang="en-US" b="1" i="1">
                <a:solidFill>
                  <a:srgbClr val="1F2328"/>
                </a:solidFill>
                <a:highlight>
                  <a:srgbClr val="FFFFFF"/>
                </a:highlight>
                <a:ea typeface="Calibri"/>
              </a:rPr>
              <a:t>LAURA </a:t>
            </a:r>
            <a:r>
              <a:rPr lang="en-US">
                <a:solidFill>
                  <a:srgbClr val="1F2328"/>
                </a:solidFill>
                <a:highlight>
                  <a:srgbClr val="FFFFFF"/>
                </a:highlight>
                <a:ea typeface="Calibri"/>
              </a:rPr>
              <a:t>definitions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>
                <a:solidFill>
                  <a:srgbClr val="1F2328"/>
                </a:solidFill>
                <a:highlight>
                  <a:srgbClr val="FFFFFF"/>
                </a:highlight>
                <a:ea typeface="Calibri"/>
                <a:cs typeface="Calibri"/>
                <a:hlinkClick r:id="rId7"/>
              </a:rPr>
              <a:t>arXiv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, </a:t>
            </a:r>
            <a:r>
              <a:rPr lang="en-US" err="1">
                <a:solidFill>
                  <a:srgbClr val="1F2328"/>
                </a:solidFill>
                <a:highlight>
                  <a:srgbClr val="FFFFFF"/>
                </a:highlight>
                <a:ea typeface="Calibri"/>
                <a:cs typeface="Calibri"/>
                <a:hlinkClick r:id="rId8"/>
              </a:rPr>
              <a:t>Github</a:t>
            </a:r>
            <a:endParaRPr lang="en-US">
              <a:solidFill>
                <a:srgbClr val="1F2328"/>
              </a:solidFill>
              <a:highlight>
                <a:srgbClr val="FFFFFF"/>
              </a:highlight>
              <a:ea typeface="Calibri"/>
              <a:hlinkClick r:id="rId8"/>
            </a:endParaRPr>
          </a:p>
          <a:p>
            <a:endParaRPr lang="en-US">
              <a:ea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87E85-031C-6835-B1C3-59021D6D3FA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b="1" dirty="0">
                <a:ea typeface="Calibri"/>
              </a:rPr>
              <a:t>SIMBA </a:t>
            </a:r>
            <a:r>
              <a:rPr lang="en-US" i="1" dirty="0">
                <a:ea typeface="Calibri"/>
              </a:rPr>
              <a:t>(</a:t>
            </a:r>
            <a:r>
              <a:rPr lang="en-US" i="1" dirty="0">
                <a:solidFill>
                  <a:srgbClr val="000000"/>
                </a:solidFill>
              </a:rPr>
              <a:t>Simulations for Integrated Modeling of Beams in Accelerators)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Calibri"/>
              </a:rPr>
              <a:t>Unified simulation framework for particle tracking using </a:t>
            </a:r>
            <a:r>
              <a:rPr lang="en-US" b="1" i="1" dirty="0">
                <a:ea typeface="Calibri"/>
              </a:rPr>
              <a:t>LAURA</a:t>
            </a:r>
            <a:r>
              <a:rPr lang="en-US" i="1" dirty="0">
                <a:ea typeface="Calibri"/>
              </a:rPr>
              <a:t> </a:t>
            </a:r>
            <a:r>
              <a:rPr lang="en-US" dirty="0">
                <a:ea typeface="Calibri"/>
              </a:rPr>
              <a:t>definitions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Calibri"/>
              </a:rPr>
              <a:t>Supports: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ea typeface="Calibri"/>
              </a:rPr>
              <a:t>ASTRA, GPT, ELEGANT, Ocelot, CSR-Track, Cheetah, Wake-T, </a:t>
            </a:r>
            <a:r>
              <a:rPr lang="en-US" dirty="0" smtClean="0">
                <a:ea typeface="Calibri"/>
              </a:rPr>
              <a:t>Xsuite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 smtClean="0">
                <a:ea typeface="Calibri"/>
              </a:rPr>
              <a:t>Beam-based surrogate models</a:t>
            </a:r>
            <a:endParaRPr lang="en-US" dirty="0">
              <a:ea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 err="1">
                <a:ea typeface="Calibri"/>
                <a:cs typeface="Calibri"/>
                <a:hlinkClick r:id="rId2"/>
              </a:rPr>
              <a:t>arXiv</a:t>
            </a:r>
            <a:r>
              <a:rPr lang="en-US" dirty="0">
                <a:ea typeface="Calibri"/>
                <a:cs typeface="Calibri"/>
              </a:rPr>
              <a:t>,</a:t>
            </a:r>
            <a:r>
              <a:rPr lang="en-US" dirty="0">
                <a:ea typeface="Calibri"/>
                <a:hlinkClick r:id="rId2"/>
              </a:rPr>
              <a:t> </a:t>
            </a:r>
            <a:r>
              <a:rPr lang="en-US" dirty="0" err="1">
                <a:ea typeface="Calibri"/>
                <a:hlinkClick r:id="rId2"/>
              </a:rPr>
              <a:t>Github</a:t>
            </a:r>
            <a:r>
              <a:rPr lang="en-US" dirty="0">
                <a:ea typeface="Calibri"/>
              </a:rPr>
              <a:t>, </a:t>
            </a:r>
            <a:r>
              <a:rPr lang="en-US" dirty="0">
                <a:ea typeface="Calibri"/>
                <a:hlinkClick r:id="rId9"/>
              </a:rPr>
              <a:t>RTD</a:t>
            </a:r>
          </a:p>
          <a:p>
            <a:r>
              <a:rPr lang="en-US" b="1" dirty="0">
                <a:ea typeface="Calibri"/>
              </a:rPr>
              <a:t>JANUS </a:t>
            </a:r>
            <a:r>
              <a:rPr lang="en-US" i="1" dirty="0">
                <a:ea typeface="Calibri"/>
              </a:rPr>
              <a:t>(</a:t>
            </a:r>
            <a:r>
              <a:rPr lang="en-US" i="1" dirty="0">
                <a:solidFill>
                  <a:srgbClr val="000000"/>
                </a:solidFill>
              </a:rPr>
              <a:t>Joint Accelerator Network for Unified Simulation)</a:t>
            </a:r>
            <a:endParaRPr lang="en-US" i="1" dirty="0">
              <a:solidFill>
                <a:srgbClr val="000000"/>
              </a:solidFill>
              <a:ea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Calibri"/>
              </a:rPr>
              <a:t>Digital Twin framework generated from </a:t>
            </a:r>
            <a:r>
              <a:rPr lang="en-US" b="1" i="1" dirty="0">
                <a:ea typeface="Calibri"/>
              </a:rPr>
              <a:t>LAURA</a:t>
            </a:r>
            <a:r>
              <a:rPr lang="en-US" dirty="0">
                <a:ea typeface="Calibri"/>
              </a:rPr>
              <a:t> definitions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 i="1" dirty="0">
                <a:ea typeface="Calibri"/>
              </a:rPr>
              <a:t>SIMBA </a:t>
            </a:r>
            <a:r>
              <a:rPr lang="en-US" dirty="0">
                <a:ea typeface="Calibri"/>
              </a:rPr>
              <a:t>handles tracking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 i="1" dirty="0">
                <a:ea typeface="Calibri"/>
              </a:rPr>
              <a:t>CATAP</a:t>
            </a:r>
            <a:r>
              <a:rPr lang="en-US" dirty="0">
                <a:ea typeface="Calibri"/>
              </a:rPr>
              <a:t> handles control system interactions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 err="1">
                <a:ea typeface="Calibri"/>
                <a:hlinkClick r:id="rId7"/>
              </a:rPr>
              <a:t>arXiv</a:t>
            </a:r>
            <a:r>
              <a:rPr lang="en-US" dirty="0">
                <a:ea typeface="Calibri"/>
              </a:rPr>
              <a:t>, </a:t>
            </a:r>
            <a:r>
              <a:rPr lang="en-US" dirty="0" err="1">
                <a:ea typeface="Calibri"/>
                <a:hlinkClick r:id="rId10"/>
              </a:rPr>
              <a:t>Github</a:t>
            </a:r>
            <a:endParaRPr lang="en-US" dirty="0">
              <a:ea typeface="Calibri"/>
              <a:hlinkClick r:id="rId10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i="1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649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37E43-EB32-5568-01DC-F419E6D61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JANUS Overview</a:t>
            </a:r>
            <a:endParaRPr lang="en-US"/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726ECAA9-1C8A-6A37-08F7-78169C6739DC}"/>
              </a:ext>
            </a:extLst>
          </p:cNvPr>
          <p:cNvSpPr/>
          <p:nvPr/>
        </p:nvSpPr>
        <p:spPr>
          <a:xfrm>
            <a:off x="108857" y="2495007"/>
            <a:ext cx="2061027" cy="141369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LAURA</a:t>
            </a:r>
          </a:p>
          <a:p>
            <a:pPr algn="ctr"/>
            <a:r>
              <a:rPr lang="en-US">
                <a:ea typeface="Calibri"/>
                <a:cs typeface="Calibri"/>
              </a:rPr>
              <a:t>[Lattice Definition]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018466-1227-3EBF-37C4-5F1EC374D134}"/>
              </a:ext>
            </a:extLst>
          </p:cNvPr>
          <p:cNvSpPr/>
          <p:nvPr/>
        </p:nvSpPr>
        <p:spPr>
          <a:xfrm>
            <a:off x="2918823" y="1451429"/>
            <a:ext cx="3017518" cy="92455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CATAP</a:t>
            </a:r>
          </a:p>
          <a:p>
            <a:pPr algn="ctr"/>
            <a:r>
              <a:rPr lang="en-US">
                <a:ea typeface="Calibri"/>
                <a:cs typeface="Calibri"/>
              </a:rPr>
              <a:t>[Control system middle layer]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5EFFC86-CEBC-3BC4-F371-0D51367EF4D1}"/>
              </a:ext>
            </a:extLst>
          </p:cNvPr>
          <p:cNvSpPr/>
          <p:nvPr/>
        </p:nvSpPr>
        <p:spPr>
          <a:xfrm>
            <a:off x="3361507" y="2823028"/>
            <a:ext cx="2574832" cy="92455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SIMBA</a:t>
            </a:r>
          </a:p>
          <a:p>
            <a:pPr algn="ctr"/>
            <a:r>
              <a:rPr lang="en-US">
                <a:ea typeface="Calibri"/>
                <a:cs typeface="Calibri"/>
              </a:rPr>
              <a:t>[Simulation framework]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2487352-ECB4-F53C-5A1C-596AF84A4E0D}"/>
              </a:ext>
            </a:extLst>
          </p:cNvPr>
          <p:cNvSpPr/>
          <p:nvPr/>
        </p:nvSpPr>
        <p:spPr>
          <a:xfrm>
            <a:off x="3151050" y="4419599"/>
            <a:ext cx="2567576" cy="90278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SARABI</a:t>
            </a:r>
          </a:p>
          <a:p>
            <a:pPr algn="ctr"/>
            <a:r>
              <a:rPr lang="en-US">
                <a:ea typeface="Calibri"/>
                <a:cs typeface="Calibri"/>
              </a:rPr>
              <a:t>[CA/PVA IOC generator]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AAB403-2903-695D-D9CD-08A152C3BC51}"/>
              </a:ext>
            </a:extLst>
          </p:cNvPr>
          <p:cNvGrpSpPr/>
          <p:nvPr/>
        </p:nvGrpSpPr>
        <p:grpSpPr>
          <a:xfrm>
            <a:off x="1184030" y="1688122"/>
            <a:ext cx="1711569" cy="797169"/>
            <a:chOff x="1184030" y="1688122"/>
            <a:chExt cx="1711569" cy="797169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6482DF9-7274-26B3-8185-AC7688509F4E}"/>
                </a:ext>
              </a:extLst>
            </p:cNvPr>
            <p:cNvCxnSpPr/>
            <p:nvPr/>
          </p:nvCxnSpPr>
          <p:spPr>
            <a:xfrm flipV="1">
              <a:off x="1184030" y="1688122"/>
              <a:ext cx="1711569" cy="797169"/>
            </a:xfrm>
            <a:prstGeom prst="straightConnector1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D60E24-C65E-C735-C71E-8AE94851A826}"/>
                </a:ext>
              </a:extLst>
            </p:cNvPr>
            <p:cNvSpPr txBox="1"/>
            <p:nvPr/>
          </p:nvSpPr>
          <p:spPr>
            <a:xfrm rot="-1560000">
              <a:off x="1235440" y="1743924"/>
              <a:ext cx="131354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>
                  <a:ea typeface="Calibri"/>
                  <a:cs typeface="Calibri"/>
                </a:rPr>
                <a:t>GENERATES</a:t>
              </a:r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A18862-7E4A-3B1F-40E1-9B2E98A19E8B}"/>
              </a:ext>
            </a:extLst>
          </p:cNvPr>
          <p:cNvGrpSpPr/>
          <p:nvPr/>
        </p:nvGrpSpPr>
        <p:grpSpPr>
          <a:xfrm rot="3480000">
            <a:off x="1478575" y="3397879"/>
            <a:ext cx="1404678" cy="2037671"/>
            <a:chOff x="1179401" y="1471833"/>
            <a:chExt cx="1473398" cy="1125647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DBE7BB6-FD04-B1B1-EC98-B4B9D399186D}"/>
                </a:ext>
              </a:extLst>
            </p:cNvPr>
            <p:cNvCxnSpPr>
              <a:cxnSpLocks/>
            </p:cNvCxnSpPr>
            <p:nvPr/>
          </p:nvCxnSpPr>
          <p:spPr>
            <a:xfrm rot="18120000">
              <a:off x="1354737" y="1546304"/>
              <a:ext cx="1125647" cy="976705"/>
            </a:xfrm>
            <a:prstGeom prst="straightConnector1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4F78A7-818D-50BA-0D61-BB9E690C2DB6}"/>
                </a:ext>
              </a:extLst>
            </p:cNvPr>
            <p:cNvSpPr txBox="1"/>
            <p:nvPr/>
          </p:nvSpPr>
          <p:spPr>
            <a:xfrm rot="19620000">
              <a:off x="1179401" y="1767816"/>
              <a:ext cx="1473398" cy="20402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>
                  <a:ea typeface="Calibri"/>
                  <a:cs typeface="Calibri"/>
                </a:rPr>
                <a:t>GENERATES</a:t>
              </a:r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C04E1C8-3FE2-BC20-FD1B-55DA3311AD48}"/>
              </a:ext>
            </a:extLst>
          </p:cNvPr>
          <p:cNvGrpSpPr/>
          <p:nvPr/>
        </p:nvGrpSpPr>
        <p:grpSpPr>
          <a:xfrm>
            <a:off x="2133598" y="2823027"/>
            <a:ext cx="1229249" cy="432637"/>
            <a:chOff x="2133598" y="2823027"/>
            <a:chExt cx="1229249" cy="432637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D448D39-02A7-9486-05AA-7D0835A2DF96}"/>
                </a:ext>
              </a:extLst>
            </p:cNvPr>
            <p:cNvCxnSpPr/>
            <p:nvPr/>
          </p:nvCxnSpPr>
          <p:spPr>
            <a:xfrm flipH="1">
              <a:off x="2133598" y="3247291"/>
              <a:ext cx="1176775" cy="8373"/>
            </a:xfrm>
            <a:prstGeom prst="straightConnector1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29EB3C-190F-A6ED-952D-59515B97AF19}"/>
                </a:ext>
              </a:extLst>
            </p:cNvPr>
            <p:cNvSpPr txBox="1"/>
            <p:nvPr/>
          </p:nvSpPr>
          <p:spPr>
            <a:xfrm>
              <a:off x="2267019" y="2823027"/>
              <a:ext cx="109582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>
                  <a:ea typeface="Calibri"/>
                  <a:cs typeface="Calibri"/>
                </a:rPr>
                <a:t>INGESTS</a:t>
              </a:r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E5178D-83F5-0359-A414-17E94765AF74}"/>
              </a:ext>
            </a:extLst>
          </p:cNvPr>
          <p:cNvGrpSpPr/>
          <p:nvPr/>
        </p:nvGrpSpPr>
        <p:grpSpPr>
          <a:xfrm>
            <a:off x="8251824" y="1689781"/>
            <a:ext cx="4198937" cy="4697591"/>
            <a:chOff x="8251824" y="1689781"/>
            <a:chExt cx="4198937" cy="4697591"/>
          </a:xfrm>
        </p:grpSpPr>
        <p:pic>
          <p:nvPicPr>
            <p:cNvPr id="70" name="Picture 69" descr="A red and black logo&#10;&#10;AI-generated content may be incorrect.">
              <a:extLst>
                <a:ext uri="{FF2B5EF4-FFF2-40B4-BE49-F238E27FC236}">
                  <a16:creationId xmlns:a16="http://schemas.microsoft.com/office/drawing/2014/main" id="{67EB4E99-1F02-A7A1-A9B3-E917C2AB4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32207" y="1689781"/>
              <a:ext cx="2438400" cy="2638425"/>
            </a:xfrm>
            <a:prstGeom prst="rect">
              <a:avLst/>
            </a:prstGeom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2D1D9B0-9A56-9D65-AED2-699A002A056B}"/>
                </a:ext>
              </a:extLst>
            </p:cNvPr>
            <p:cNvSpPr txBox="1"/>
            <p:nvPr/>
          </p:nvSpPr>
          <p:spPr>
            <a:xfrm>
              <a:off x="8436881" y="4551136"/>
              <a:ext cx="3825875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4400" b="1">
                  <a:latin typeface="Gabriola"/>
                  <a:ea typeface="Calibri"/>
                  <a:cs typeface="Calibri"/>
                </a:rPr>
                <a:t>JANUS</a:t>
              </a:r>
              <a:endParaRPr lang="en-US" sz="4400" b="1">
                <a:latin typeface="Gabriol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B2537ED-BFEB-44C1-BBF3-E3C498FD21B7}"/>
                </a:ext>
              </a:extLst>
            </p:cNvPr>
            <p:cNvSpPr txBox="1"/>
            <p:nvPr/>
          </p:nvSpPr>
          <p:spPr>
            <a:xfrm>
              <a:off x="8251824" y="5187043"/>
              <a:ext cx="4198937" cy="120032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>
                  <a:latin typeface="Gabriola"/>
                  <a:ea typeface="Calibri"/>
                  <a:cs typeface="Calibri"/>
                </a:rPr>
                <a:t>A Digital Twin Framework </a:t>
              </a:r>
            </a:p>
            <a:p>
              <a:pPr algn="ctr"/>
              <a:r>
                <a:rPr lang="en-US" sz="2400">
                  <a:latin typeface="Gabriola"/>
                  <a:ea typeface="Calibri"/>
                  <a:cs typeface="Calibri"/>
                </a:rPr>
                <a:t>DTs generated from LAURA Lattice Definitions</a:t>
              </a:r>
              <a:endParaRPr lang="en-US" sz="2400">
                <a:latin typeface="Gabriola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1D9DCFE1-E153-AA8D-A53C-CF5C8B0FB9FC}"/>
              </a:ext>
            </a:extLst>
          </p:cNvPr>
          <p:cNvSpPr txBox="1"/>
          <p:nvPr/>
        </p:nvSpPr>
        <p:spPr>
          <a:xfrm>
            <a:off x="106624" y="5187181"/>
            <a:ext cx="2708028" cy="120032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Papers:</a:t>
            </a:r>
          </a:p>
          <a:p>
            <a:r>
              <a:rPr lang="en-US" i="1">
                <a:ea typeface="Calibri"/>
                <a:cs typeface="Calibri"/>
              </a:rPr>
              <a:t>CATAP: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sz="1050">
                <a:latin typeface="Segoe UI"/>
                <a:ea typeface="Calibri"/>
                <a:cs typeface="Segoe UI"/>
                <a:hlinkClick r:id="rId3"/>
              </a:rPr>
              <a:t>arXiv:2509.19794</a:t>
            </a:r>
          </a:p>
          <a:p>
            <a:r>
              <a:rPr lang="en-US" i="1">
                <a:ea typeface="Calibri"/>
                <a:cs typeface="Calibri"/>
              </a:rPr>
              <a:t>SIMBA/LAURA: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sz="1050">
                <a:latin typeface="Segoe UI"/>
                <a:ea typeface="Calibri"/>
                <a:cs typeface="Segoe UI"/>
                <a:hlinkClick r:id="rId4"/>
              </a:rPr>
              <a:t>arXiv:2604.19103</a:t>
            </a:r>
          </a:p>
          <a:p>
            <a:r>
              <a:rPr lang="en-US" i="1">
                <a:ea typeface="Calibri"/>
                <a:cs typeface="Calibri"/>
              </a:rPr>
              <a:t>JANUS: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sz="1050">
                <a:latin typeface="Segoe UI"/>
                <a:ea typeface="Calibri"/>
                <a:cs typeface="Segoe UI"/>
                <a:hlinkClick r:id="rId5"/>
              </a:rPr>
              <a:t>arXiv:2604.19101</a:t>
            </a:r>
            <a:endParaRPr lang="en-US" sz="1050">
              <a:ea typeface="+mn-lt"/>
              <a:cs typeface="+mn-lt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2D2D030-E029-CEFB-2B43-12D2994F8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24" y="630863"/>
            <a:ext cx="11559984" cy="12583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a typeface="Calibri"/>
              </a:rPr>
              <a:t>A generalizable Digital Twin framework for particle accelerators: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>
                <a:solidFill>
                  <a:srgbClr val="1E5DF8"/>
                </a:solidFill>
              </a:rPr>
              <a:t>Virtual prototyping | </a:t>
            </a:r>
            <a:r>
              <a:rPr lang="en-GB" sz="2000" dirty="0" smtClean="0">
                <a:solidFill>
                  <a:srgbClr val="1E5DF8"/>
                </a:solidFill>
              </a:rPr>
              <a:t>Online/Offline </a:t>
            </a:r>
            <a:r>
              <a:rPr lang="en-GB" sz="2000" dirty="0">
                <a:solidFill>
                  <a:srgbClr val="1E5DF8"/>
                </a:solidFill>
              </a:rPr>
              <a:t>optimisation | Integrated training environment</a:t>
            </a:r>
            <a:endParaRPr lang="en-US" sz="2000" dirty="0">
              <a:solidFill>
                <a:srgbClr val="1E5DF8"/>
              </a:solidFill>
              <a:ea typeface="Calibri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169129" y="1489017"/>
            <a:ext cx="2708030" cy="3557632"/>
            <a:chOff x="6169129" y="1489017"/>
            <a:chExt cx="2708030" cy="3557632"/>
          </a:xfrm>
        </p:grpSpPr>
        <p:grpSp>
          <p:nvGrpSpPr>
            <p:cNvPr id="32" name="Group 31"/>
            <p:cNvGrpSpPr/>
            <p:nvPr/>
          </p:nvGrpSpPr>
          <p:grpSpPr>
            <a:xfrm>
              <a:off x="6169129" y="1489017"/>
              <a:ext cx="2708030" cy="3557632"/>
              <a:chOff x="6169129" y="1489017"/>
              <a:chExt cx="2708030" cy="3557632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1734" y="4120752"/>
                <a:ext cx="664963" cy="664963"/>
              </a:xfrm>
              <a:prstGeom prst="rect">
                <a:avLst/>
              </a:prstGeom>
            </p:spPr>
          </p:pic>
          <p:grpSp>
            <p:nvGrpSpPr>
              <p:cNvPr id="13" name="Group 12"/>
              <p:cNvGrpSpPr/>
              <p:nvPr/>
            </p:nvGrpSpPr>
            <p:grpSpPr>
              <a:xfrm>
                <a:off x="6169129" y="1548005"/>
                <a:ext cx="2708030" cy="3493476"/>
                <a:chOff x="6169129" y="1548005"/>
                <a:chExt cx="2708030" cy="3493476"/>
              </a:xfrm>
            </p:grpSpPr>
            <p:sp>
              <p:nvSpPr>
                <p:cNvPr id="11" name="Explosion 2 10"/>
                <p:cNvSpPr/>
                <p:nvPr/>
              </p:nvSpPr>
              <p:spPr>
                <a:xfrm>
                  <a:off x="6801841" y="2321838"/>
                  <a:ext cx="1603204" cy="1573785"/>
                </a:xfrm>
                <a:prstGeom prst="irregularSeal2">
                  <a:avLst/>
                </a:prstGeom>
                <a:solidFill>
                  <a:srgbClr val="EB09D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C50C3627-915A-4ED1-78BC-70EE1EAE6969}"/>
                    </a:ext>
                  </a:extLst>
                </p:cNvPr>
                <p:cNvGrpSpPr/>
                <p:nvPr/>
              </p:nvGrpSpPr>
              <p:grpSpPr>
                <a:xfrm>
                  <a:off x="6169129" y="1548005"/>
                  <a:ext cx="2708030" cy="3493476"/>
                  <a:chOff x="6169129" y="1548005"/>
                  <a:chExt cx="2708030" cy="3493476"/>
                </a:xfrm>
              </p:grpSpPr>
              <p:sp>
                <p:nvSpPr>
                  <p:cNvPr id="76" name="Double Brace 75">
                    <a:extLst>
                      <a:ext uri="{FF2B5EF4-FFF2-40B4-BE49-F238E27FC236}">
                        <a16:creationId xmlns:a16="http://schemas.microsoft.com/office/drawing/2014/main" id="{104EC144-C781-9AD0-088D-04B074222B6A}"/>
                      </a:ext>
                    </a:extLst>
                  </p:cNvPr>
                  <p:cNvSpPr/>
                  <p:nvPr/>
                </p:nvSpPr>
                <p:spPr>
                  <a:xfrm>
                    <a:off x="6169129" y="1548005"/>
                    <a:ext cx="2708030" cy="3493476"/>
                  </a:xfrm>
                  <a:prstGeom prst="bracePair">
                    <a:avLst/>
                  </a:prstGeom>
                  <a:ln w="28575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81458F28-5D5B-1D48-C8DE-5947F60C90A3}"/>
                      </a:ext>
                    </a:extLst>
                  </p:cNvPr>
                  <p:cNvSpPr txBox="1"/>
                  <p:nvPr/>
                </p:nvSpPr>
                <p:spPr>
                  <a:xfrm>
                    <a:off x="6709819" y="2907729"/>
                    <a:ext cx="1699846" cy="369332"/>
                  </a:xfrm>
                  <a:prstGeom prst="rect">
                    <a:avLst/>
                  </a:prstGeom>
                  <a:noFill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b="1" dirty="0">
                        <a:solidFill>
                          <a:schemeClr val="bg1"/>
                        </a:solidFill>
                        <a:ea typeface="Calibri"/>
                        <a:cs typeface="Calibri"/>
                      </a:rPr>
                      <a:t>COMBINE</a:t>
                    </a:r>
                  </a:p>
                </p:txBody>
              </p:sp>
            </p:grpSp>
          </p:grpSp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184" t="31779" r="36300" b="37285"/>
              <a:stretch/>
            </p:blipFill>
            <p:spPr>
              <a:xfrm>
                <a:off x="7690615" y="4575027"/>
                <a:ext cx="591526" cy="471622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62711" y="1688122"/>
                <a:ext cx="860436" cy="454597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472" t="27578" r="38530" b="28960"/>
              <a:stretch/>
            </p:blipFill>
            <p:spPr>
              <a:xfrm>
                <a:off x="6512976" y="4236107"/>
                <a:ext cx="518758" cy="674776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33915" y="1489017"/>
                <a:ext cx="765628" cy="382814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0495" y="3808908"/>
                <a:ext cx="722658" cy="707738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927263">
                <a:off x="6512037" y="2379175"/>
                <a:ext cx="458116" cy="458116"/>
              </a:xfrm>
              <a:prstGeom prst="rect">
                <a:avLst/>
              </a:prstGeom>
            </p:spPr>
          </p:pic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1357" y="1823892"/>
              <a:ext cx="1023059" cy="407560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4272">
              <a:off x="8115722" y="2168979"/>
              <a:ext cx="426011" cy="4260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956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0E3C3854-E785-7E21-85C1-3B2C19DDA4E5}"/>
              </a:ext>
            </a:extLst>
          </p:cNvPr>
          <p:cNvSpPr txBox="1"/>
          <p:nvPr/>
        </p:nvSpPr>
        <p:spPr>
          <a:xfrm>
            <a:off x="388826" y="105696"/>
            <a:ext cx="1168458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spc="-150">
                <a:solidFill>
                  <a:srgbClr val="2E2D62"/>
                </a:solidFill>
                <a:latin typeface="Arial"/>
                <a:cs typeface="Arial"/>
              </a:rPr>
              <a:t>Lattice Description</a:t>
            </a:r>
            <a:endParaRPr lang="en-US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2AB1C1B8-BFB1-BA9E-0EB9-DAC179E954C6}"/>
              </a:ext>
            </a:extLst>
          </p:cNvPr>
          <p:cNvSpPr txBox="1"/>
          <p:nvPr/>
        </p:nvSpPr>
        <p:spPr>
          <a:xfrm>
            <a:off x="592511" y="1090444"/>
            <a:ext cx="741345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/>
              <a:t>How do you describe an accelerator lattice?</a:t>
            </a:r>
          </a:p>
          <a:p>
            <a:r>
              <a:rPr lang="en-GB" sz="2200" i="1"/>
              <a:t>It depends who you ask!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B1BCB5-4194-3EEC-5FF8-37CDB4ED1C05}"/>
              </a:ext>
            </a:extLst>
          </p:cNvPr>
          <p:cNvSpPr/>
          <p:nvPr/>
        </p:nvSpPr>
        <p:spPr>
          <a:xfrm>
            <a:off x="942367" y="1989979"/>
            <a:ext cx="2553097" cy="337752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u="sng"/>
              <a:t>Physicist:</a:t>
            </a:r>
          </a:p>
          <a:p>
            <a:pPr algn="ctr"/>
            <a:r>
              <a:rPr lang="en-GB"/>
              <a:t>Components that use EM fields to direct, steer and focus beams of particles.</a:t>
            </a:r>
          </a:p>
          <a:p>
            <a:pPr algn="ctr"/>
            <a:endParaRPr lang="en-GB"/>
          </a:p>
          <a:p>
            <a:pPr algn="ctr"/>
            <a:r>
              <a:rPr lang="en-GB" b="1" i="1" u="sng"/>
              <a:t>Description format:</a:t>
            </a:r>
          </a:p>
          <a:p>
            <a:pPr algn="ctr"/>
            <a:r>
              <a:rPr lang="en-GB"/>
              <a:t>Simulation code lattice files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3CF885-10FC-FAAF-5A16-E440CE97264B}"/>
              </a:ext>
            </a:extLst>
          </p:cNvPr>
          <p:cNvSpPr/>
          <p:nvPr/>
        </p:nvSpPr>
        <p:spPr>
          <a:xfrm>
            <a:off x="3659938" y="2004493"/>
            <a:ext cx="2438797" cy="336800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u="sng"/>
              <a:t>Controls Engineer:</a:t>
            </a:r>
            <a:endParaRPr lang="en-US"/>
          </a:p>
          <a:p>
            <a:pPr algn="ctr"/>
            <a:r>
              <a:rPr lang="en-GB"/>
              <a:t>Elements that can be used to change or monitor the beam using setpoints, currents and voltages</a:t>
            </a:r>
          </a:p>
          <a:p>
            <a:pPr algn="ctr"/>
            <a:endParaRPr lang="en-GB"/>
          </a:p>
          <a:p>
            <a:pPr algn="ctr"/>
            <a:r>
              <a:rPr lang="en-GB" b="1" i="1" u="sng"/>
              <a:t>Description format:</a:t>
            </a:r>
          </a:p>
          <a:p>
            <a:pPr algn="ctr"/>
            <a:r>
              <a:rPr lang="en-GB"/>
              <a:t>Control system configuration files (i.e. EPICS database)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3D716E-0C31-8ED6-F126-16C86AB9769A}"/>
              </a:ext>
            </a:extLst>
          </p:cNvPr>
          <p:cNvSpPr/>
          <p:nvPr/>
        </p:nvSpPr>
        <p:spPr>
          <a:xfrm>
            <a:off x="6231462" y="2004493"/>
            <a:ext cx="2419747" cy="33727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u="sng"/>
              <a:t>RF / Magnet / Diagnostics expert:</a:t>
            </a:r>
          </a:p>
          <a:p>
            <a:pPr algn="ctr"/>
            <a:r>
              <a:rPr lang="en-GB"/>
              <a:t>In-depth knowledge of the physics and design of specific components.</a:t>
            </a:r>
          </a:p>
          <a:p>
            <a:pPr algn="ctr"/>
            <a:endParaRPr lang="en-GB"/>
          </a:p>
          <a:p>
            <a:pPr algn="ctr"/>
            <a:r>
              <a:rPr lang="en-GB" b="1" i="1" u="sng"/>
              <a:t>Description format:</a:t>
            </a:r>
          </a:p>
          <a:p>
            <a:pPr algn="ctr"/>
            <a:r>
              <a:rPr lang="en-GB"/>
              <a:t>Models of components and their fields; direct control of hardware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BEB017-ABA3-ABF6-C38E-85CCCD1F84F4}"/>
              </a:ext>
            </a:extLst>
          </p:cNvPr>
          <p:cNvSpPr/>
          <p:nvPr/>
        </p:nvSpPr>
        <p:spPr>
          <a:xfrm>
            <a:off x="8858093" y="2004491"/>
            <a:ext cx="2338784" cy="337049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u="sng"/>
              <a:t>Mechanical Engineer:</a:t>
            </a:r>
          </a:p>
          <a:p>
            <a:pPr algn="ctr"/>
            <a:r>
              <a:rPr lang="en-GB"/>
              <a:t>Elements physically connected, aligned and placed on girders.</a:t>
            </a:r>
          </a:p>
          <a:p>
            <a:pPr algn="ctr"/>
            <a:endParaRPr lang="en-GB"/>
          </a:p>
          <a:p>
            <a:pPr algn="ctr"/>
            <a:r>
              <a:rPr lang="en-GB" b="1" i="1" u="sng"/>
              <a:t>Description format:</a:t>
            </a:r>
          </a:p>
          <a:p>
            <a:pPr algn="ctr"/>
            <a:r>
              <a:rPr lang="en-GB"/>
              <a:t>CAD models and drawings</a:t>
            </a:r>
          </a:p>
        </p:txBody>
      </p:sp>
      <p:sp>
        <p:nvSpPr>
          <p:cNvPr id="18" name="Rounded Rectangle 11">
            <a:extLst>
              <a:ext uri="{FF2B5EF4-FFF2-40B4-BE49-F238E27FC236}">
                <a16:creationId xmlns:a16="http://schemas.microsoft.com/office/drawing/2014/main" id="{8226E47E-CEEF-E2B2-99CD-AD92CC6A419A}"/>
              </a:ext>
            </a:extLst>
          </p:cNvPr>
          <p:cNvSpPr/>
          <p:nvPr/>
        </p:nvSpPr>
        <p:spPr>
          <a:xfrm>
            <a:off x="852008" y="5476849"/>
            <a:ext cx="10490811" cy="82282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i="1"/>
              <a:t>Can there be an all-encompassing description of a lattice that will satisfy everyone?</a:t>
            </a:r>
          </a:p>
          <a:p>
            <a:pPr algn="ctr"/>
            <a:r>
              <a:rPr lang="en-GB" i="1"/>
              <a:t>(Perhaps not, but for a digital twin/shadow we at least need to unify the control system and simulation descriptions.)</a:t>
            </a:r>
          </a:p>
        </p:txBody>
      </p:sp>
    </p:spTree>
    <p:extLst>
      <p:ext uri="{BB962C8B-B14F-4D97-AF65-F5344CB8AC3E}">
        <p14:creationId xmlns:p14="http://schemas.microsoft.com/office/powerpoint/2010/main" val="328749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615F5-3763-F141-2FC4-7F781CF18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History of Lattice Descriptions @ CLARA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B5766-C086-F071-BB3B-AD5E5678D0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6809" y="898631"/>
            <a:ext cx="11353505" cy="527421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000" b="1">
                <a:ea typeface="Calibri"/>
              </a:rPr>
              <a:t>Pre-2017 lattice definitions: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Simulation: Mathematica/MATLAB projects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Control System: PVs for control defined in applications (hard-coded)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Engineering: Centralized server for diagrams etc.</a:t>
            </a:r>
          </a:p>
          <a:p>
            <a:r>
              <a:rPr lang="en-US" sz="2000" b="1">
                <a:ea typeface="Calibri"/>
              </a:rPr>
              <a:t>2017-2019 lattice definitions: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Simulation: YAML definitions with package-specific schema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Control System: Middle-layer specific format with bespoke parser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Engineering: Centralized server for diagrams etc.</a:t>
            </a:r>
          </a:p>
          <a:p>
            <a:r>
              <a:rPr lang="en-US" sz="2000" b="1">
                <a:ea typeface="Calibri"/>
              </a:rPr>
              <a:t>2019 – 2025 lattice definitions: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Simulation: YAML definitions with package-specific schema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Control System: YAML definitions with m</a:t>
            </a:r>
            <a:r>
              <a:rPr lang="en-US" sz="2100">
                <a:ea typeface="Calibri"/>
                <a:cs typeface="Calibri"/>
              </a:rPr>
              <a:t>iddle-layer specific</a:t>
            </a:r>
            <a:r>
              <a:rPr lang="en-US" sz="2000">
                <a:ea typeface="Calibri"/>
              </a:rPr>
              <a:t> schema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Engineering: Centralized server for diagrams etc.</a:t>
            </a:r>
          </a:p>
          <a:p>
            <a:r>
              <a:rPr lang="en-US" sz="2000" b="1">
                <a:ea typeface="Calibri"/>
              </a:rPr>
              <a:t>2025 – Current lattice definitions: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Simulation: </a:t>
            </a:r>
            <a:r>
              <a:rPr lang="en-US" sz="2000" b="1" i="1">
                <a:ea typeface="Calibri"/>
              </a:rPr>
              <a:t>LAURA</a:t>
            </a:r>
            <a:r>
              <a:rPr lang="en-US" sz="2000">
                <a:ea typeface="Calibri"/>
              </a:rPr>
              <a:t> lattice definitions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Control System: </a:t>
            </a:r>
            <a:r>
              <a:rPr lang="en-US" sz="2000" b="1" i="1">
                <a:ea typeface="Calibri"/>
              </a:rPr>
              <a:t>LAURA </a:t>
            </a:r>
            <a:r>
              <a:rPr lang="en-US" sz="2000">
                <a:ea typeface="Calibri"/>
              </a:rPr>
              <a:t>lattice definitions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Engineering: Centralized server for diagrams etc. (linkable in </a:t>
            </a:r>
            <a:r>
              <a:rPr lang="en-US" sz="2000" b="1" i="1">
                <a:ea typeface="Calibri"/>
              </a:rPr>
              <a:t>LAURA</a:t>
            </a:r>
            <a:r>
              <a:rPr lang="en-US" sz="2000">
                <a:ea typeface="Calibri"/>
              </a:rPr>
              <a:t> lattice)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Calibri"/>
              </a:rPr>
              <a:t>Concurrent with PALS efforts in US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340000">
            <a:off x="7180143" y="2941774"/>
            <a:ext cx="5437607" cy="137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3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68" y="2983469"/>
            <a:ext cx="11970325" cy="584776"/>
          </a:xfrm>
        </p:spPr>
        <p:txBody>
          <a:bodyPr>
            <a:noAutofit/>
          </a:bodyPr>
          <a:lstStyle/>
          <a:p>
            <a:pPr algn="ctr"/>
            <a:r>
              <a:rPr lang="en-GB" sz="3600" dirty="0" smtClean="0"/>
              <a:t>How to Design a Digital Twin</a:t>
            </a:r>
            <a:br>
              <a:rPr lang="en-GB" sz="3600" dirty="0" smtClean="0"/>
            </a:br>
            <a:r>
              <a:rPr lang="en-GB" sz="2400" dirty="0" smtClean="0"/>
              <a:t>(A recipe of trial and error..)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57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AB1D8-DFCF-006D-1BA7-833B6F589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4B316-7DBD-1766-F6ED-671BF18C3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9" y="5954"/>
            <a:ext cx="11970325" cy="584776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Digital Twin Cookbook</a:t>
            </a:r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BB628E3-5F38-E619-E64F-A6C68236BEB7}"/>
              </a:ext>
            </a:extLst>
          </p:cNvPr>
          <p:cNvGrpSpPr/>
          <p:nvPr/>
        </p:nvGrpSpPr>
        <p:grpSpPr>
          <a:xfrm>
            <a:off x="301625" y="531503"/>
            <a:ext cx="11696889" cy="6045962"/>
            <a:chOff x="301625" y="589560"/>
            <a:chExt cx="11696889" cy="57048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B4402EE-9058-E9BE-DDFE-FEFF6A22CB82}"/>
                </a:ext>
              </a:extLst>
            </p:cNvPr>
            <p:cNvSpPr/>
            <p:nvPr/>
          </p:nvSpPr>
          <p:spPr>
            <a:xfrm>
              <a:off x="10493375" y="598486"/>
              <a:ext cx="1504950" cy="56769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D063CF2-62C6-E9B4-CEBC-F89F0AF04606}"/>
                </a:ext>
              </a:extLst>
            </p:cNvPr>
            <p:cNvGrpSpPr/>
            <p:nvPr/>
          </p:nvGrpSpPr>
          <p:grpSpPr>
            <a:xfrm>
              <a:off x="301625" y="589560"/>
              <a:ext cx="11696889" cy="5704877"/>
              <a:chOff x="301625" y="589560"/>
              <a:chExt cx="11696889" cy="5704877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278AD0F-32D4-6976-46FA-C340B9DFA4BE}"/>
                  </a:ext>
                </a:extLst>
              </p:cNvPr>
              <p:cNvSpPr/>
              <p:nvPr/>
            </p:nvSpPr>
            <p:spPr>
              <a:xfrm>
                <a:off x="301625" y="611187"/>
                <a:ext cx="1524000" cy="568325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4D9EC5A-9F6E-2ADC-8ECB-043B9406A405}"/>
                  </a:ext>
                </a:extLst>
              </p:cNvPr>
              <p:cNvGrpSpPr/>
              <p:nvPr/>
            </p:nvGrpSpPr>
            <p:grpSpPr>
              <a:xfrm>
                <a:off x="307743" y="589560"/>
                <a:ext cx="11690771" cy="5684668"/>
                <a:chOff x="961456" y="852158"/>
                <a:chExt cx="10403577" cy="5230897"/>
              </a:xfrm>
            </p:grpSpPr>
            <p:sp>
              <p:nvSpPr>
                <p:cNvPr id="7" name="Flowchart: Predefined Process 6">
                  <a:extLst>
                    <a:ext uri="{FF2B5EF4-FFF2-40B4-BE49-F238E27FC236}">
                      <a16:creationId xmlns:a16="http://schemas.microsoft.com/office/drawing/2014/main" id="{DB646ABC-354D-6D5B-3D53-91AAEC7E2640}"/>
                    </a:ext>
                  </a:extLst>
                </p:cNvPr>
                <p:cNvSpPr/>
                <p:nvPr/>
              </p:nvSpPr>
              <p:spPr>
                <a:xfrm>
                  <a:off x="961456" y="867695"/>
                  <a:ext cx="10400362" cy="5215360"/>
                </a:xfrm>
                <a:prstGeom prst="flowChartPredefinedProcess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04FA0E32-2622-A9EC-90E4-F0F5D61576D4}"/>
                    </a:ext>
                  </a:extLst>
                </p:cNvPr>
                <p:cNvGrpSpPr/>
                <p:nvPr/>
              </p:nvGrpSpPr>
              <p:grpSpPr>
                <a:xfrm>
                  <a:off x="996037" y="868997"/>
                  <a:ext cx="1305917" cy="5213298"/>
                  <a:chOff x="996037" y="868997"/>
                  <a:chExt cx="1305917" cy="5213298"/>
                </a:xfrm>
              </p:grpSpPr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7A80BA7C-B4CD-AE71-7CE9-CDB13BC2CE71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4" name="Straight Arrow Connector 3">
                      <a:extLst>
                        <a:ext uri="{FF2B5EF4-FFF2-40B4-BE49-F238E27FC236}">
                          <a16:creationId xmlns:a16="http://schemas.microsoft.com/office/drawing/2014/main" id="{02E13277-D924-5629-9CBC-12FD8516D15C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" name="Straight Arrow Connector 4">
                      <a:extLst>
                        <a:ext uri="{FF2B5EF4-FFF2-40B4-BE49-F238E27FC236}">
                          <a16:creationId xmlns:a16="http://schemas.microsoft.com/office/drawing/2014/main" id="{D2EBEA94-16CD-2A94-E191-EA2C64D1821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Arrow Connector 5">
                      <a:extLst>
                        <a:ext uri="{FF2B5EF4-FFF2-40B4-BE49-F238E27FC236}">
                          <a16:creationId xmlns:a16="http://schemas.microsoft.com/office/drawing/2014/main" id="{D1909BF2-3386-60AA-9188-E3612206B4F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" name="Straight Arrow Connector 7">
                      <a:extLst>
                        <a:ext uri="{FF2B5EF4-FFF2-40B4-BE49-F238E27FC236}">
                          <a16:creationId xmlns:a16="http://schemas.microsoft.com/office/drawing/2014/main" id="{7D9BA6AE-AC91-28BC-698F-3B03FB10E4D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" name="Straight Arrow Connector 8">
                      <a:extLst>
                        <a:ext uri="{FF2B5EF4-FFF2-40B4-BE49-F238E27FC236}">
                          <a16:creationId xmlns:a16="http://schemas.microsoft.com/office/drawing/2014/main" id="{01D5468C-070F-6C02-0985-41D511BC983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" name="Straight Arrow Connector 9">
                      <a:extLst>
                        <a:ext uri="{FF2B5EF4-FFF2-40B4-BE49-F238E27FC236}">
                          <a16:creationId xmlns:a16="http://schemas.microsoft.com/office/drawing/2014/main" id="{A0732AA4-3CF7-D043-A9B3-5FEE42974D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" name="Straight Arrow Connector 10">
                      <a:extLst>
                        <a:ext uri="{FF2B5EF4-FFF2-40B4-BE49-F238E27FC236}">
                          <a16:creationId xmlns:a16="http://schemas.microsoft.com/office/drawing/2014/main" id="{31E14D56-C3B7-3218-3A24-3BD55882ED0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" name="Straight Arrow Connector 11">
                      <a:extLst>
                        <a:ext uri="{FF2B5EF4-FFF2-40B4-BE49-F238E27FC236}">
                          <a16:creationId xmlns:a16="http://schemas.microsoft.com/office/drawing/2014/main" id="{4B9D0EE5-E30D-1100-DA9F-BBDED2603F6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Straight Arrow Connector 12">
                      <a:extLst>
                        <a:ext uri="{FF2B5EF4-FFF2-40B4-BE49-F238E27FC236}">
                          <a16:creationId xmlns:a16="http://schemas.microsoft.com/office/drawing/2014/main" id="{827C0A13-7D0F-67CA-CD49-0249A1B569B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Straight Arrow Connector 13">
                      <a:extLst>
                        <a:ext uri="{FF2B5EF4-FFF2-40B4-BE49-F238E27FC236}">
                          <a16:creationId xmlns:a16="http://schemas.microsoft.com/office/drawing/2014/main" id="{9200587C-0EE0-6CB7-D0ED-FBFD5D69146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Straight Arrow Connector 14">
                      <a:extLst>
                        <a:ext uri="{FF2B5EF4-FFF2-40B4-BE49-F238E27FC236}">
                          <a16:creationId xmlns:a16="http://schemas.microsoft.com/office/drawing/2014/main" id="{D26226C0-D348-12CB-7B8E-2DAEA6151DE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Arrow Connector 15">
                      <a:extLst>
                        <a:ext uri="{FF2B5EF4-FFF2-40B4-BE49-F238E27FC236}">
                          <a16:creationId xmlns:a16="http://schemas.microsoft.com/office/drawing/2014/main" id="{F7C36BD4-F46E-9FDF-AB45-6FC31F39B7F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Arrow Connector 16">
                      <a:extLst>
                        <a:ext uri="{FF2B5EF4-FFF2-40B4-BE49-F238E27FC236}">
                          <a16:creationId xmlns:a16="http://schemas.microsoft.com/office/drawing/2014/main" id="{632CB90C-125B-8975-E7D7-2221EDE2EEB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Straight Arrow Connector 17">
                      <a:extLst>
                        <a:ext uri="{FF2B5EF4-FFF2-40B4-BE49-F238E27FC236}">
                          <a16:creationId xmlns:a16="http://schemas.microsoft.com/office/drawing/2014/main" id="{13BFBD1A-9A4D-6B07-81A9-D377C48EBD3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Arrow Connector 18">
                      <a:extLst>
                        <a:ext uri="{FF2B5EF4-FFF2-40B4-BE49-F238E27FC236}">
                          <a16:creationId xmlns:a16="http://schemas.microsoft.com/office/drawing/2014/main" id="{17B7C5A8-47D4-8147-A7F3-DAB19F83430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3A8375D4-6C68-1FCC-2B32-41E8016B6C30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69000"/>
                    <a:ext cx="1164307" cy="5213294"/>
                    <a:chOff x="996037" y="869001"/>
                    <a:chExt cx="1164307" cy="5213294"/>
                  </a:xfrm>
                </p:grpSpPr>
                <p:cxnSp>
                  <p:nvCxnSpPr>
                    <p:cNvPr id="23" name="Straight Arrow Connector 22">
                      <a:extLst>
                        <a:ext uri="{FF2B5EF4-FFF2-40B4-BE49-F238E27FC236}">
                          <a16:creationId xmlns:a16="http://schemas.microsoft.com/office/drawing/2014/main" id="{16A0110D-4FBC-234B-11DF-3E211895CBA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Arrow Connector 23">
                      <a:extLst>
                        <a:ext uri="{FF2B5EF4-FFF2-40B4-BE49-F238E27FC236}">
                          <a16:creationId xmlns:a16="http://schemas.microsoft.com/office/drawing/2014/main" id="{BB50FF91-B692-2DD3-B827-3B300D6EFF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Straight Arrow Connector 24">
                      <a:extLst>
                        <a:ext uri="{FF2B5EF4-FFF2-40B4-BE49-F238E27FC236}">
                          <a16:creationId xmlns:a16="http://schemas.microsoft.com/office/drawing/2014/main" id="{9B471695-363E-6CF2-5C1A-FA94A810B2E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Straight Arrow Connector 25">
                      <a:extLst>
                        <a:ext uri="{FF2B5EF4-FFF2-40B4-BE49-F238E27FC236}">
                          <a16:creationId xmlns:a16="http://schemas.microsoft.com/office/drawing/2014/main" id="{5A3F6279-3054-D5C3-F1E4-7CC3ABD4D0E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Arrow Connector 26">
                      <a:extLst>
                        <a:ext uri="{FF2B5EF4-FFF2-40B4-BE49-F238E27FC236}">
                          <a16:creationId xmlns:a16="http://schemas.microsoft.com/office/drawing/2014/main" id="{84F1DF8B-0DDD-7BF4-2BE1-8186FE013C4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Straight Arrow Connector 27">
                      <a:extLst>
                        <a:ext uri="{FF2B5EF4-FFF2-40B4-BE49-F238E27FC236}">
                          <a16:creationId xmlns:a16="http://schemas.microsoft.com/office/drawing/2014/main" id="{F87E5AE1-DC05-8FCF-6772-9BBB3AB51E3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Arrow Connector 28">
                      <a:extLst>
                        <a:ext uri="{FF2B5EF4-FFF2-40B4-BE49-F238E27FC236}">
                          <a16:creationId xmlns:a16="http://schemas.microsoft.com/office/drawing/2014/main" id="{CEC36743-AB54-D3F3-0202-3C01F3C5B2D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Arrow Connector 29">
                      <a:extLst>
                        <a:ext uri="{FF2B5EF4-FFF2-40B4-BE49-F238E27FC236}">
                          <a16:creationId xmlns:a16="http://schemas.microsoft.com/office/drawing/2014/main" id="{D13B6D3E-4087-D6E2-83A0-D86AC431770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Straight Arrow Connector 30">
                      <a:extLst>
                        <a:ext uri="{FF2B5EF4-FFF2-40B4-BE49-F238E27FC236}">
                          <a16:creationId xmlns:a16="http://schemas.microsoft.com/office/drawing/2014/main" id="{1A0C4CA8-68FD-5781-4669-BDF1E6367F8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Straight Arrow Connector 31">
                      <a:extLst>
                        <a:ext uri="{FF2B5EF4-FFF2-40B4-BE49-F238E27FC236}">
                          <a16:creationId xmlns:a16="http://schemas.microsoft.com/office/drawing/2014/main" id="{8A838EFD-CAE7-EE29-B748-3959817CFCB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Straight Arrow Connector 32">
                      <a:extLst>
                        <a:ext uri="{FF2B5EF4-FFF2-40B4-BE49-F238E27FC236}">
                          <a16:creationId xmlns:a16="http://schemas.microsoft.com/office/drawing/2014/main" id="{1DB2CEE1-E8F6-010C-A318-FA005255646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" name="Straight Arrow Connector 33">
                      <a:extLst>
                        <a:ext uri="{FF2B5EF4-FFF2-40B4-BE49-F238E27FC236}">
                          <a16:creationId xmlns:a16="http://schemas.microsoft.com/office/drawing/2014/main" id="{AF61F217-DE79-58D1-6362-23254336973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Straight Arrow Connector 34">
                      <a:extLst>
                        <a:ext uri="{FF2B5EF4-FFF2-40B4-BE49-F238E27FC236}">
                          <a16:creationId xmlns:a16="http://schemas.microsoft.com/office/drawing/2014/main" id="{A99C2100-14F7-1CC9-CCE8-794D0516076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Straight Arrow Connector 35">
                      <a:extLst>
                        <a:ext uri="{FF2B5EF4-FFF2-40B4-BE49-F238E27FC236}">
                          <a16:creationId xmlns:a16="http://schemas.microsoft.com/office/drawing/2014/main" id="{68611565-D79E-D551-56A4-C0AE431C35B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9A4F67C6-FE45-3DCB-72B0-AB14C0CB2A8C}"/>
                    </a:ext>
                  </a:extLst>
                </p:cNvPr>
                <p:cNvGrpSpPr/>
                <p:nvPr/>
              </p:nvGrpSpPr>
              <p:grpSpPr>
                <a:xfrm>
                  <a:off x="10059116" y="855511"/>
                  <a:ext cx="1305917" cy="5226783"/>
                  <a:chOff x="996037" y="855512"/>
                  <a:chExt cx="1305917" cy="5226783"/>
                </a:xfrm>
              </p:grpSpPr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DF3D8D98-CBEA-CB6D-D6B7-57FAB666E70C}"/>
                      </a:ext>
                    </a:extLst>
                  </p:cNvPr>
                  <p:cNvGrpSpPr/>
                  <p:nvPr/>
                </p:nvGrpSpPr>
                <p:grpSpPr>
                  <a:xfrm>
                    <a:off x="996037" y="868997"/>
                    <a:ext cx="1234021" cy="5213298"/>
                    <a:chOff x="996037" y="868997"/>
                    <a:chExt cx="1234021" cy="5213298"/>
                  </a:xfrm>
                </p:grpSpPr>
                <p:cxnSp>
                  <p:nvCxnSpPr>
                    <p:cNvPr id="56" name="Straight Arrow Connector 55">
                      <a:extLst>
                        <a:ext uri="{FF2B5EF4-FFF2-40B4-BE49-F238E27FC236}">
                          <a16:creationId xmlns:a16="http://schemas.microsoft.com/office/drawing/2014/main" id="{B118A24F-B8F4-7D41-443C-92D8A3153A3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" name="Straight Arrow Connector 56">
                      <a:extLst>
                        <a:ext uri="{FF2B5EF4-FFF2-40B4-BE49-F238E27FC236}">
                          <a16:creationId xmlns:a16="http://schemas.microsoft.com/office/drawing/2014/main" id="{62984F46-7413-8E68-DE7C-749F14815EA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" name="Straight Arrow Connector 57">
                      <a:extLst>
                        <a:ext uri="{FF2B5EF4-FFF2-40B4-BE49-F238E27FC236}">
                          <a16:creationId xmlns:a16="http://schemas.microsoft.com/office/drawing/2014/main" id="{B5E4FD3D-6616-BBD3-CA0B-D80EE80AE60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" name="Straight Arrow Connector 58">
                      <a:extLst>
                        <a:ext uri="{FF2B5EF4-FFF2-40B4-BE49-F238E27FC236}">
                          <a16:creationId xmlns:a16="http://schemas.microsoft.com/office/drawing/2014/main" id="{EFB50C69-622C-79DD-CA95-76B35D822F3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" name="Straight Arrow Connector 59">
                      <a:extLst>
                        <a:ext uri="{FF2B5EF4-FFF2-40B4-BE49-F238E27FC236}">
                          <a16:creationId xmlns:a16="http://schemas.microsoft.com/office/drawing/2014/main" id="{DA5D1313-8974-038B-EE96-DADF4F890F7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1" name="Straight Arrow Connector 60">
                      <a:extLst>
                        <a:ext uri="{FF2B5EF4-FFF2-40B4-BE49-F238E27FC236}">
                          <a16:creationId xmlns:a16="http://schemas.microsoft.com/office/drawing/2014/main" id="{A850993E-92FB-DDBB-993C-F69153284EF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Straight Arrow Connector 61">
                      <a:extLst>
                        <a:ext uri="{FF2B5EF4-FFF2-40B4-BE49-F238E27FC236}">
                          <a16:creationId xmlns:a16="http://schemas.microsoft.com/office/drawing/2014/main" id="{734F675B-F004-0DD9-BDEF-0A770119EF4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3" name="Straight Arrow Connector 62">
                      <a:extLst>
                        <a:ext uri="{FF2B5EF4-FFF2-40B4-BE49-F238E27FC236}">
                          <a16:creationId xmlns:a16="http://schemas.microsoft.com/office/drawing/2014/main" id="{4AB1AE55-83C6-6886-B849-6220465E0A7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Straight Arrow Connector 63">
                      <a:extLst>
                        <a:ext uri="{FF2B5EF4-FFF2-40B4-BE49-F238E27FC236}">
                          <a16:creationId xmlns:a16="http://schemas.microsoft.com/office/drawing/2014/main" id="{97C34CBC-1845-4294-1CF1-97BEDC92F02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Straight Arrow Connector 64">
                      <a:extLst>
                        <a:ext uri="{FF2B5EF4-FFF2-40B4-BE49-F238E27FC236}">
                          <a16:creationId xmlns:a16="http://schemas.microsoft.com/office/drawing/2014/main" id="{A3DDE759-FD47-C838-4021-8DA2E3578F3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Straight Arrow Connector 65">
                      <a:extLst>
                        <a:ext uri="{FF2B5EF4-FFF2-40B4-BE49-F238E27FC236}">
                          <a16:creationId xmlns:a16="http://schemas.microsoft.com/office/drawing/2014/main" id="{C3BD7B37-2946-7F88-F65B-2F4543D7A94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Straight Arrow Connector 66">
                      <a:extLst>
                        <a:ext uri="{FF2B5EF4-FFF2-40B4-BE49-F238E27FC236}">
                          <a16:creationId xmlns:a16="http://schemas.microsoft.com/office/drawing/2014/main" id="{36BF5B13-FC81-E89F-0E2E-79B81B7E8B4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75743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Straight Arrow Connector 67">
                      <a:extLst>
                        <a:ext uri="{FF2B5EF4-FFF2-40B4-BE49-F238E27FC236}">
                          <a16:creationId xmlns:a16="http://schemas.microsoft.com/office/drawing/2014/main" id="{CC13CF80-F0E1-57B1-40C5-95E02E30653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75742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Straight Arrow Connector 68">
                      <a:extLst>
                        <a:ext uri="{FF2B5EF4-FFF2-40B4-BE49-F238E27FC236}">
                          <a16:creationId xmlns:a16="http://schemas.microsoft.com/office/drawing/2014/main" id="{B07C1ABD-DCA1-9F51-C0E0-EE52A492B0A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Straight Arrow Connector 69">
                      <a:extLst>
                        <a:ext uri="{FF2B5EF4-FFF2-40B4-BE49-F238E27FC236}">
                          <a16:creationId xmlns:a16="http://schemas.microsoft.com/office/drawing/2014/main" id="{04DBB546-1FA7-7742-0483-9BF42E9D993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221034" y="868997"/>
                      <a:ext cx="9024" cy="5199801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1" name="Group 40">
                    <a:extLst>
                      <a:ext uri="{FF2B5EF4-FFF2-40B4-BE49-F238E27FC236}">
                        <a16:creationId xmlns:a16="http://schemas.microsoft.com/office/drawing/2014/main" id="{FD411449-7256-7D2B-89C3-007915C1F02D}"/>
                      </a:ext>
                    </a:extLst>
                  </p:cNvPr>
                  <p:cNvGrpSpPr/>
                  <p:nvPr/>
                </p:nvGrpSpPr>
                <p:grpSpPr>
                  <a:xfrm>
                    <a:off x="1137647" y="855512"/>
                    <a:ext cx="1164307" cy="5226782"/>
                    <a:chOff x="996037" y="855513"/>
                    <a:chExt cx="1164307" cy="5226782"/>
                  </a:xfrm>
                </p:grpSpPr>
                <p:cxnSp>
                  <p:nvCxnSpPr>
                    <p:cNvPr id="42" name="Straight Arrow Connector 41">
                      <a:extLst>
                        <a:ext uri="{FF2B5EF4-FFF2-40B4-BE49-F238E27FC236}">
                          <a16:creationId xmlns:a16="http://schemas.microsoft.com/office/drawing/2014/main" id="{DD21F5F3-757E-B784-BD14-D89C08213F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6037" y="87575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Straight Arrow Connector 42">
                      <a:extLst>
                        <a:ext uri="{FF2B5EF4-FFF2-40B4-BE49-F238E27FC236}">
                          <a16:creationId xmlns:a16="http://schemas.microsoft.com/office/drawing/2014/main" id="{25420E5B-017E-0D56-B643-C96AC28496C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43240" y="86900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Straight Arrow Connector 43">
                      <a:extLst>
                        <a:ext uri="{FF2B5EF4-FFF2-40B4-BE49-F238E27FC236}">
                          <a16:creationId xmlns:a16="http://schemas.microsoft.com/office/drawing/2014/main" id="{5E39B3FC-3566-3B2B-3B6D-54BA176E9D0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90443" y="86900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" name="Straight Arrow Connector 44">
                      <a:extLst>
                        <a:ext uri="{FF2B5EF4-FFF2-40B4-BE49-F238E27FC236}">
                          <a16:creationId xmlns:a16="http://schemas.microsoft.com/office/drawing/2014/main" id="{091C4D29-A383-19C1-C514-AAFCAF5A032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4849" y="875749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Straight Arrow Connector 45">
                      <a:extLst>
                        <a:ext uri="{FF2B5EF4-FFF2-40B4-BE49-F238E27FC236}">
                          <a16:creationId xmlns:a16="http://schemas.microsoft.com/office/drawing/2014/main" id="{180BB5AF-3F0A-351A-7BB7-003F8EE27AF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79255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" name="Straight Arrow Connector 46">
                      <a:extLst>
                        <a:ext uri="{FF2B5EF4-FFF2-40B4-BE49-F238E27FC236}">
                          <a16:creationId xmlns:a16="http://schemas.microsoft.com/office/drawing/2014/main" id="{69F42528-CC7D-DB97-47DE-9F8D873B925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73661" y="875748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" name="Straight Arrow Connector 47">
                      <a:extLst>
                        <a:ext uri="{FF2B5EF4-FFF2-40B4-BE49-F238E27FC236}">
                          <a16:creationId xmlns:a16="http://schemas.microsoft.com/office/drawing/2014/main" id="{C2FCEF72-C771-1E8E-6728-1EDD6D56A78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68067" y="875747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Straight Arrow Connector 48">
                      <a:extLst>
                        <a:ext uri="{FF2B5EF4-FFF2-40B4-BE49-F238E27FC236}">
                          <a16:creationId xmlns:a16="http://schemas.microsoft.com/office/drawing/2014/main" id="{AEF2BFA7-B76A-1D6F-F364-C176FA85926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562473" y="875746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Straight Arrow Connector 49">
                      <a:extLst>
                        <a:ext uri="{FF2B5EF4-FFF2-40B4-BE49-F238E27FC236}">
                          <a16:creationId xmlns:a16="http://schemas.microsoft.com/office/drawing/2014/main" id="{4F51D2B9-35E5-EC7B-4C37-6A09EB820E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56879" y="875745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Straight Arrow Connector 50">
                      <a:extLst>
                        <a:ext uri="{FF2B5EF4-FFF2-40B4-BE49-F238E27FC236}">
                          <a16:creationId xmlns:a16="http://schemas.microsoft.com/office/drawing/2014/main" id="{0881E1BA-08A1-232D-DBEA-83428C8903A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751285" y="86900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Straight Arrow Connector 51">
                      <a:extLst>
                        <a:ext uri="{FF2B5EF4-FFF2-40B4-BE49-F238E27FC236}">
                          <a16:creationId xmlns:a16="http://schemas.microsoft.com/office/drawing/2014/main" id="{1FA398BB-B6FB-7B12-0A29-5FDD9075B17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5691" y="875744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" name="Straight Arrow Connector 52">
                      <a:extLst>
                        <a:ext uri="{FF2B5EF4-FFF2-40B4-BE49-F238E27FC236}">
                          <a16:creationId xmlns:a16="http://schemas.microsoft.com/office/drawing/2014/main" id="{DD595093-893A-0A25-692B-EBD05DC78C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940097" y="869000"/>
                      <a:ext cx="24692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Straight Arrow Connector 53">
                      <a:extLst>
                        <a:ext uri="{FF2B5EF4-FFF2-40B4-BE49-F238E27FC236}">
                          <a16:creationId xmlns:a16="http://schemas.microsoft.com/office/drawing/2014/main" id="{C73113D8-FF1C-5E58-3FB5-D1A4AEEA4C3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34503" y="855513"/>
                      <a:ext cx="24692" cy="522003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" name="Straight Arrow Connector 54">
                      <a:extLst>
                        <a:ext uri="{FF2B5EF4-FFF2-40B4-BE49-F238E27FC236}">
                          <a16:creationId xmlns:a16="http://schemas.microsoft.com/office/drawing/2014/main" id="{6A06C0B8-0FBA-90CB-514E-A5221580D02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128909" y="875741"/>
                      <a:ext cx="31435" cy="520654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27EA178D-C4B2-1BD5-806E-4B8984CDF5A1}"/>
                    </a:ext>
                  </a:extLst>
                </p:cNvPr>
                <p:cNvCxnSpPr/>
                <p:nvPr/>
              </p:nvCxnSpPr>
              <p:spPr>
                <a:xfrm>
                  <a:off x="6132761" y="852158"/>
                  <a:ext cx="57709" cy="522273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3D8F2479-7D30-CE95-3289-4E6EE1E07C89}"/>
              </a:ext>
            </a:extLst>
          </p:cNvPr>
          <p:cNvSpPr txBox="1"/>
          <p:nvPr/>
        </p:nvSpPr>
        <p:spPr>
          <a:xfrm>
            <a:off x="2007569" y="809241"/>
            <a:ext cx="4087539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i="1" u="sng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Recipe:</a:t>
            </a:r>
            <a:r>
              <a:rPr lang="en-US" sz="2000" i="1" u="sng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 </a:t>
            </a:r>
            <a:endParaRPr lang="en-US" sz="2000" i="1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r>
              <a:rPr lang="en-US" sz="2000" i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Digital Twin Loop à la Accelerator</a:t>
            </a:r>
            <a:endParaRPr lang="en-US" sz="2000" i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sz="2000" i="1" dirty="0">
              <a:latin typeface="MV Boli" panose="02000500030200090000" pitchFamily="2" charset="0"/>
              <a:ea typeface="+mn-lt"/>
              <a:cs typeface="MV Boli" panose="02000500030200090000" pitchFamily="2" charset="0"/>
            </a:endParaRPr>
          </a:p>
          <a:p>
            <a:r>
              <a:rPr lang="en-US" sz="2000" b="1" i="1" u="sng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Serves</a:t>
            </a:r>
            <a:endParaRPr lang="en-US" sz="2000" b="1" i="1" u="sng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sz="2000" i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Continuous optimization and analysis of one accelerator system</a:t>
            </a:r>
            <a:endParaRPr lang="en-US" sz="2000" i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sz="2000" i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sz="2000" b="1" i="1" u="sng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Preparation Time</a:t>
            </a:r>
            <a:endParaRPr lang="en-US" sz="2000" b="1" i="1" u="sng" dirty="0">
              <a:latin typeface="MV Boli" panose="02000500030200090000" pitchFamily="2" charset="0"/>
              <a:ea typeface="Calibri"/>
              <a:cs typeface="MV Boli" panose="02000500030200090000" pitchFamily="2" charset="0"/>
            </a:endParaRPr>
          </a:p>
          <a:p>
            <a:r>
              <a:rPr lang="en-US" sz="2000" i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A few months of integration</a:t>
            </a:r>
            <a:endParaRPr lang="en-US" sz="2000" i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US" sz="2000" i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sz="2000" b="1" i="1" u="sng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Cooking Time</a:t>
            </a:r>
            <a:endParaRPr lang="en-US" sz="2000" b="1" i="1" u="sng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sz="2000" i="1" dirty="0">
                <a:latin typeface="MV Boli" panose="02000500030200090000" pitchFamily="2" charset="0"/>
                <a:ea typeface="+mn-lt"/>
                <a:cs typeface="MV Boli" panose="02000500030200090000" pitchFamily="2" charset="0"/>
              </a:rPr>
              <a:t>Forever (or until someone switches the machine off)</a:t>
            </a:r>
            <a:endParaRPr lang="en-US" sz="2000" i="1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33D398C-071E-B50C-5671-A17CA7DEF6E4}"/>
              </a:ext>
            </a:extLst>
          </p:cNvPr>
          <p:cNvSpPr txBox="1"/>
          <p:nvPr/>
        </p:nvSpPr>
        <p:spPr>
          <a:xfrm>
            <a:off x="6152746" y="694209"/>
            <a:ext cx="4349952" cy="53860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u="sng" dirty="0">
                <a:latin typeface="MV Boli" panose="02000500030200090000" pitchFamily="2" charset="0"/>
                <a:cs typeface="MV Boli" panose="02000500030200090000" pitchFamily="2" charset="0"/>
              </a:rPr>
              <a:t>Ingredients</a:t>
            </a:r>
          </a:p>
          <a:p>
            <a:r>
              <a:rPr lang="en-US" u="sng" dirty="0">
                <a:latin typeface="MV Boli" panose="02000500030200090000" pitchFamily="2" charset="0"/>
                <a:cs typeface="MV Boli" panose="02000500030200090000" pitchFamily="2" charset="0"/>
              </a:rPr>
              <a:t>Machine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1 functioning accelerator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Network access to the control system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A list of machine parameters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Method for publishing results back to operators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Knowledge of: 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What can be changed through the control system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What can be measured through the control system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en-US" u="sng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Simulation</a:t>
            </a:r>
            <a:endParaRPr lang="en-US" u="sng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1 functioning simulation model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A method for interrogating simulation results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Knowledge of: 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Machine-Simulation mappings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Unit conversions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Lookup tables</a:t>
            </a:r>
            <a:endParaRPr lang="en-US" sz="1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latin typeface="MV Boli" panose="02000500030200090000" pitchFamily="2" charset="0"/>
                <a:ea typeface="Calibri"/>
                <a:cs typeface="MV Boli" panose="02000500030200090000" pitchFamily="2" charset="0"/>
              </a:rPr>
              <a:t>Calibration curves</a:t>
            </a:r>
          </a:p>
        </p:txBody>
      </p:sp>
    </p:spTree>
    <p:extLst>
      <p:ext uri="{BB962C8B-B14F-4D97-AF65-F5344CB8AC3E}">
        <p14:creationId xmlns:p14="http://schemas.microsoft.com/office/powerpoint/2010/main" val="1504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UKRI">
      <a:dk1>
        <a:srgbClr val="201D3E"/>
      </a:dk1>
      <a:lt1>
        <a:srgbClr val="FF6800"/>
      </a:lt1>
      <a:dk2>
        <a:srgbClr val="F19D1B"/>
      </a:dk2>
      <a:lt2>
        <a:srgbClr val="F9BB0E"/>
      </a:lt2>
      <a:accent1>
        <a:srgbClr val="69BF49"/>
      </a:accent1>
      <a:accent2>
        <a:srgbClr val="07B089"/>
      </a:accent2>
      <a:accent3>
        <a:srgbClr val="36D2AF"/>
      </a:accent3>
      <a:accent4>
        <a:srgbClr val="10BED6"/>
      </a:accent4>
      <a:accent5>
        <a:srgbClr val="247BE1"/>
      </a:accent5>
      <a:accent6>
        <a:srgbClr val="BF28BC"/>
      </a:accent6>
      <a:hlink>
        <a:srgbClr val="FF595B"/>
      </a:hlink>
      <a:folHlink>
        <a:srgbClr val="F0243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c95c42b-0cd7-40f5-b558-89790b991f6d" xsi:nil="true"/>
    <lcf76f155ced4ddcb4097134ff3c332f xmlns="7147f2a6-8207-42ce-bb90-30d706cf7a0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40C8791350D34F8C89593996A8D79B" ma:contentTypeVersion="21" ma:contentTypeDescription="Create a new document." ma:contentTypeScope="" ma:versionID="3f892fbe8b1502b3e08a7c880a05db19">
  <xsd:schema xmlns:xsd="http://www.w3.org/2001/XMLSchema" xmlns:xs="http://www.w3.org/2001/XMLSchema" xmlns:p="http://schemas.microsoft.com/office/2006/metadata/properties" xmlns:ns2="fc95c42b-0cd7-40f5-b558-89790b991f6d" xmlns:ns3="7147f2a6-8207-42ce-bb90-30d706cf7a00" targetNamespace="http://schemas.microsoft.com/office/2006/metadata/properties" ma:root="true" ma:fieldsID="89fd502e90431702f063b9998197c2ab" ns2:_="" ns3:_="">
    <xsd:import namespace="fc95c42b-0cd7-40f5-b558-89790b991f6d"/>
    <xsd:import namespace="7147f2a6-8207-42ce-bb90-30d706cf7a0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5c42b-0cd7-40f5-b558-89790b991f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f871472-19cf-475b-b15d-9835b1ad4822}" ma:internalName="TaxCatchAll" ma:showField="CatchAllData" ma:web="fc95c42b-0cd7-40f5-b558-89790b991f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7f2a6-8207-42ce-bb90-30d706cf7a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e07c91c-676c-4292-ab42-0332d43006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1F0415-9A64-46D3-A0DE-AAE60F5202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64CF99-BD02-4AF4-8690-64B2E1632B08}">
  <ds:schemaRefs>
    <ds:schemaRef ds:uri="7147f2a6-8207-42ce-bb90-30d706cf7a00"/>
    <ds:schemaRef ds:uri="fc95c42b-0cd7-40f5-b558-89790b991f6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707BDC-4584-462C-9D04-C02BF87F344F}">
  <ds:schemaRefs>
    <ds:schemaRef ds:uri="7147f2a6-8207-42ce-bb90-30d706cf7a00"/>
    <ds:schemaRef ds:uri="fc95c42b-0cd7-40f5-b558-89790b991f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2305</Words>
  <Application>Microsoft Office PowerPoint</Application>
  <PresentationFormat>Widescreen</PresentationFormat>
  <Paragraphs>475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Aptos</vt:lpstr>
      <vt:lpstr>Arial</vt:lpstr>
      <vt:lpstr>Arial Nova Light</vt:lpstr>
      <vt:lpstr>Arial,Sans-Serif</vt:lpstr>
      <vt:lpstr>Avenir Next LT Pro Light</vt:lpstr>
      <vt:lpstr>Calibri</vt:lpstr>
      <vt:lpstr>Calibri Light</vt:lpstr>
      <vt:lpstr>Courier New</vt:lpstr>
      <vt:lpstr>Franklin Gothic Heavy</vt:lpstr>
      <vt:lpstr>Gabriola</vt:lpstr>
      <vt:lpstr>Impact</vt:lpstr>
      <vt:lpstr>MV Boli</vt:lpstr>
      <vt:lpstr>Roboto Light</vt:lpstr>
      <vt:lpstr>Segoe UI</vt:lpstr>
      <vt:lpstr>Wingdings</vt:lpstr>
      <vt:lpstr>ヒラギノ角ゴ Pro W3</vt:lpstr>
      <vt:lpstr>2_Office Theme</vt:lpstr>
      <vt:lpstr>3_Office Theme</vt:lpstr>
      <vt:lpstr>Content Slides</vt:lpstr>
      <vt:lpstr>3_Office Theme</vt:lpstr>
      <vt:lpstr>PowerPoint Presentation</vt:lpstr>
      <vt:lpstr>Contents</vt:lpstr>
      <vt:lpstr>AI and Digital Twins at CLARA and other UK facilities</vt:lpstr>
      <vt:lpstr>Software Packages @ ASTeC</vt:lpstr>
      <vt:lpstr>JANUS Overview</vt:lpstr>
      <vt:lpstr>PowerPoint Presentation</vt:lpstr>
      <vt:lpstr>History of Lattice Descriptions @ CLARA</vt:lpstr>
      <vt:lpstr>How to Design a Digital Twin (A recipe of trial and error..)</vt:lpstr>
      <vt:lpstr>Digital Twin Cookbook</vt:lpstr>
      <vt:lpstr>Digital Twin Cookbook</vt:lpstr>
      <vt:lpstr>Digital Twin Cookbook</vt:lpstr>
      <vt:lpstr>Digital Twin Cookbook</vt:lpstr>
      <vt:lpstr>Digital Twin Cookbook</vt:lpstr>
      <vt:lpstr>JANUS Framework</vt:lpstr>
      <vt:lpstr>PowerPoint Presentation</vt:lpstr>
      <vt:lpstr>Lesson Learnt</vt:lpstr>
      <vt:lpstr>Conclusions</vt:lpstr>
      <vt:lpstr>PowerPoint Presentation</vt:lpstr>
      <vt:lpstr>PowerPoint Presentation</vt:lpstr>
      <vt:lpstr>LAURA</vt:lpstr>
      <vt:lpstr>PowerPoint Presentation</vt:lpstr>
      <vt:lpstr>PowerPoint Presentation</vt:lpstr>
      <vt:lpstr>Model Matching with JANUS</vt:lpstr>
      <vt:lpstr>CLARA FEBE Layout</vt:lpstr>
      <vt:lpstr>Established AI/ML and digital twin expertise within ASTeC</vt:lpstr>
    </vt:vector>
  </TitlesOfParts>
  <Company>STFC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Dunning, David (STFC,DL,AST)</dc:creator>
  <cp:lastModifiedBy>King, Matthew (STFC,DL,AST)</cp:lastModifiedBy>
  <cp:revision>7</cp:revision>
  <dcterms:created xsi:type="dcterms:W3CDTF">2025-04-17T08:38:56Z</dcterms:created>
  <dcterms:modified xsi:type="dcterms:W3CDTF">2026-07-16T15:35:39Z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0x010100B640C8791350D34F8C89593996A8D79B</vt:lpwstr>
  </property>
</Properties>
</file>