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84" r:id="rId5"/>
  </p:sldMasterIdLst>
  <p:notesMasterIdLst>
    <p:notesMasterId r:id="rId15"/>
  </p:notesMasterIdLst>
  <p:sldIdLst>
    <p:sldId id="373" r:id="rId6"/>
    <p:sldId id="368" r:id="rId7"/>
    <p:sldId id="374" r:id="rId8"/>
    <p:sldId id="436" r:id="rId9"/>
    <p:sldId id="440" r:id="rId10"/>
    <p:sldId id="443" r:id="rId11"/>
    <p:sldId id="441" r:id="rId12"/>
    <p:sldId id="439" r:id="rId13"/>
    <p:sldId id="446" r:id="rId14"/>
  </p:sldIdLst>
  <p:sldSz cx="12192000" cy="6858000"/>
  <p:notesSz cx="6858000" cy="9144000"/>
  <p:embeddedFontLst>
    <p:embeddedFont>
      <p:font typeface="Lato" panose="020B0604020202020204" charset="0"/>
      <p:regular r:id="rId16"/>
      <p:bold r:id="rId17"/>
      <p:italic r:id="rId18"/>
      <p:boldItalic r:id="rId19"/>
    </p:embeddedFont>
    <p:embeddedFont>
      <p:font typeface="Lato Black" panose="020B0604020202020204" charset="0"/>
      <p:bold r:id="rId20"/>
      <p:boldItalic r:id="rId21"/>
    </p:embeddedFont>
    <p:embeddedFont>
      <p:font typeface="Montserrat" panose="020B060402020202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95D732-A0DB-A9CA-EA0E-E8AA94589F91}" name="Nanni, Emilio Alessandro" initials="NE" userId="S::nanni@slac.stanford.edu::d02990cc-b364-4d31-ad1b-62540d268675" providerId="AD"/>
  <p188:author id="{3A5C31AA-10B0-52D1-434C-CFD8AB9C96FC}" name="Haase, Andrew" initials="HA" userId="S::aah@slac.stanford.edu::cf7efe2b-1faf-4041-a0c7-461f9b6151e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A4FF"/>
    <a:srgbClr val="007E39"/>
    <a:srgbClr val="4472C4"/>
    <a:srgbClr val="481F67"/>
    <a:srgbClr val="FF0000"/>
    <a:srgbClr val="E04F39"/>
    <a:srgbClr val="AF2D24"/>
    <a:srgbClr val="8C1515"/>
    <a:srgbClr val="B83A4B"/>
    <a:srgbClr val="535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A405C9-B7BD-4D3B-B883-7DBC92A73975}" v="102" dt="2026-04-30T16:15:42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  <p:guide pos="504"/>
        <p:guide orient="horz" pos="1176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ase, Andrew" userId="S::aah@slac.stanford.edu::cf7efe2b-1faf-4041-a0c7-461f9b6151ec" providerId="AD" clId="Web-{9F42FA48-D9C6-5FAD-A691-A5DD716195AA}"/>
    <pc:docChg chg="modSld">
      <pc:chgData name="Haase, Andrew" userId="S::aah@slac.stanford.edu::cf7efe2b-1faf-4041-a0c7-461f9b6151ec" providerId="AD" clId="Web-{9F42FA48-D9C6-5FAD-A691-A5DD716195AA}" dt="2026-04-20T18:20:34.929" v="2" actId="20577"/>
      <pc:docMkLst>
        <pc:docMk/>
      </pc:docMkLst>
      <pc:sldChg chg="modSp">
        <pc:chgData name="Haase, Andrew" userId="S::aah@slac.stanford.edu::cf7efe2b-1faf-4041-a0c7-461f9b6151ec" providerId="AD" clId="Web-{9F42FA48-D9C6-5FAD-A691-A5DD716195AA}" dt="2026-04-20T18:20:34.929" v="2" actId="20577"/>
        <pc:sldMkLst>
          <pc:docMk/>
          <pc:sldMk cId="2179253520" sldId="431"/>
        </pc:sldMkLst>
        <pc:spChg chg="mod">
          <ac:chgData name="Haase, Andrew" userId="S::aah@slac.stanford.edu::cf7efe2b-1faf-4041-a0c7-461f9b6151ec" providerId="AD" clId="Web-{9F42FA48-D9C6-5FAD-A691-A5DD716195AA}" dt="2026-04-20T18:20:34.929" v="2" actId="20577"/>
          <ac:spMkLst>
            <pc:docMk/>
            <pc:sldMk cId="2179253520" sldId="431"/>
            <ac:spMk id="4" creationId="{B367CB65-8C53-8E5E-37CD-8FCBE11478C0}"/>
          </ac:spMkLst>
        </pc:spChg>
      </pc:sldChg>
    </pc:docChg>
  </pc:docChgLst>
  <pc:docChgLst>
    <pc:chgData name="Aymar, Galen" userId="c6df0ae3-15d5-4af0-90f1-d1ae17400f52" providerId="ADAL" clId="{C560B63C-21D5-4C3E-B139-B9101683D598}"/>
    <pc:docChg chg="custSel delSld modSld sldOrd">
      <pc:chgData name="Aymar, Galen" userId="c6df0ae3-15d5-4af0-90f1-d1ae17400f52" providerId="ADAL" clId="{C560B63C-21D5-4C3E-B139-B9101683D598}" dt="2026-04-30T16:15:42.288" v="1553" actId="20577"/>
      <pc:docMkLst>
        <pc:docMk/>
      </pc:docMkLst>
      <pc:sldChg chg="modSp del">
        <pc:chgData name="Aymar, Galen" userId="c6df0ae3-15d5-4af0-90f1-d1ae17400f52" providerId="ADAL" clId="{C560B63C-21D5-4C3E-B139-B9101683D598}" dt="2026-04-30T16:14:13.183" v="1455" actId="47"/>
        <pc:sldMkLst>
          <pc:docMk/>
          <pc:sldMk cId="2192745904" sldId="367"/>
        </pc:sldMkLst>
      </pc:sldChg>
      <pc:sldChg chg="addSp delSp modSp mod">
        <pc:chgData name="Aymar, Galen" userId="c6df0ae3-15d5-4af0-90f1-d1ae17400f52" providerId="ADAL" clId="{C560B63C-21D5-4C3E-B139-B9101683D598}" dt="2026-04-30T16:14:36.914" v="1466" actId="20577"/>
        <pc:sldMkLst>
          <pc:docMk/>
          <pc:sldMk cId="640132365" sldId="368"/>
        </pc:sldMkLst>
        <pc:spChg chg="add del mod">
          <ac:chgData name="Aymar, Galen" userId="c6df0ae3-15d5-4af0-90f1-d1ae17400f52" providerId="ADAL" clId="{C560B63C-21D5-4C3E-B139-B9101683D598}" dt="2026-04-30T16:14:28.229" v="1457" actId="478"/>
          <ac:spMkLst>
            <pc:docMk/>
            <pc:sldMk cId="640132365" sldId="368"/>
            <ac:spMk id="3" creationId="{D27075D3-C416-6106-0AAD-88D7A2D84481}"/>
          </ac:spMkLst>
        </pc:spChg>
        <pc:spChg chg="del mod">
          <ac:chgData name="Aymar, Galen" userId="c6df0ae3-15d5-4af0-90f1-d1ae17400f52" providerId="ADAL" clId="{C560B63C-21D5-4C3E-B139-B9101683D598}" dt="2026-04-30T16:14:23.439" v="1456" actId="478"/>
          <ac:spMkLst>
            <pc:docMk/>
            <pc:sldMk cId="640132365" sldId="368"/>
            <ac:spMk id="7" creationId="{2B4FCB72-10B4-9A4B-708F-84D0F7174C0B}"/>
          </ac:spMkLst>
        </pc:spChg>
        <pc:spChg chg="mod">
          <ac:chgData name="Aymar, Galen" userId="c6df0ae3-15d5-4af0-90f1-d1ae17400f52" providerId="ADAL" clId="{C560B63C-21D5-4C3E-B139-B9101683D598}" dt="2026-04-30T16:14:36.914" v="1466" actId="20577"/>
          <ac:spMkLst>
            <pc:docMk/>
            <pc:sldMk cId="640132365" sldId="368"/>
            <ac:spMk id="12" creationId="{8D12F419-6C32-A119-9723-5CE00EC04756}"/>
          </ac:spMkLst>
        </pc:spChg>
        <pc:grpChg chg="mod">
          <ac:chgData name="Aymar, Galen" userId="c6df0ae3-15d5-4af0-90f1-d1ae17400f52" providerId="ADAL" clId="{C560B63C-21D5-4C3E-B139-B9101683D598}" dt="2026-04-30T16:14:31.158" v="1458" actId="1076"/>
          <ac:grpSpMkLst>
            <pc:docMk/>
            <pc:sldMk cId="640132365" sldId="368"/>
            <ac:grpSpMk id="32" creationId="{0D77C426-8777-0D03-F834-D6E0E88D899A}"/>
          </ac:grpSpMkLst>
        </pc:grpChg>
      </pc:sldChg>
      <pc:sldChg chg="delSp mod">
        <pc:chgData name="Aymar, Galen" userId="c6df0ae3-15d5-4af0-90f1-d1ae17400f52" providerId="ADAL" clId="{C560B63C-21D5-4C3E-B139-B9101683D598}" dt="2026-04-19T04:06:31.038" v="5" actId="478"/>
        <pc:sldMkLst>
          <pc:docMk/>
          <pc:sldMk cId="3110271492" sldId="373"/>
        </pc:sldMkLst>
      </pc:sldChg>
      <pc:sldChg chg="modSp mod">
        <pc:chgData name="Aymar, Galen" userId="c6df0ae3-15d5-4af0-90f1-d1ae17400f52" providerId="ADAL" clId="{C560B63C-21D5-4C3E-B139-B9101683D598}" dt="2026-04-30T16:15:42.288" v="1553" actId="20577"/>
        <pc:sldMkLst>
          <pc:docMk/>
          <pc:sldMk cId="1126054645" sldId="436"/>
        </pc:sldMkLst>
        <pc:spChg chg="mod">
          <ac:chgData name="Aymar, Galen" userId="c6df0ae3-15d5-4af0-90f1-d1ae17400f52" providerId="ADAL" clId="{C560B63C-21D5-4C3E-B139-B9101683D598}" dt="2026-04-30T16:15:42.288" v="1553" actId="20577"/>
          <ac:spMkLst>
            <pc:docMk/>
            <pc:sldMk cId="1126054645" sldId="436"/>
            <ac:spMk id="4" creationId="{E2CFE458-EE72-0F8D-67F8-0DECED689F35}"/>
          </ac:spMkLst>
        </pc:spChg>
      </pc:sldChg>
      <pc:sldChg chg="ord">
        <pc:chgData name="Aymar, Galen" userId="c6df0ae3-15d5-4af0-90f1-d1ae17400f52" providerId="ADAL" clId="{C560B63C-21D5-4C3E-B139-B9101683D598}" dt="2026-04-19T04:05:23.606" v="3"/>
        <pc:sldMkLst>
          <pc:docMk/>
          <pc:sldMk cId="3259556130" sldId="439"/>
        </pc:sldMkLst>
      </pc:sldChg>
      <pc:sldChg chg="addSp delSp modSp mod ord">
        <pc:chgData name="Aymar, Galen" userId="c6df0ae3-15d5-4af0-90f1-d1ae17400f52" providerId="ADAL" clId="{C560B63C-21D5-4C3E-B139-B9101683D598}" dt="2026-04-20T20:42:06.471" v="1395" actId="20577"/>
        <pc:sldMkLst>
          <pc:docMk/>
          <pc:sldMk cId="3891206593" sldId="440"/>
        </pc:sldMkLst>
        <pc:spChg chg="mod ord">
          <ac:chgData name="Aymar, Galen" userId="c6df0ae3-15d5-4af0-90f1-d1ae17400f52" providerId="ADAL" clId="{C560B63C-21D5-4C3E-B139-B9101683D598}" dt="2026-04-20T20:42:06.471" v="1395" actId="20577"/>
          <ac:spMkLst>
            <pc:docMk/>
            <pc:sldMk cId="3891206593" sldId="440"/>
            <ac:spMk id="4" creationId="{14DDA96D-96C7-AC0B-415E-A296B84EBC66}"/>
          </ac:spMkLst>
        </pc:spChg>
        <pc:picChg chg="add mod">
          <ac:chgData name="Aymar, Galen" userId="c6df0ae3-15d5-4af0-90f1-d1ae17400f52" providerId="ADAL" clId="{C560B63C-21D5-4C3E-B139-B9101683D598}" dt="2026-04-19T04:31:24.610" v="34" actId="1076"/>
          <ac:picMkLst>
            <pc:docMk/>
            <pc:sldMk cId="3891206593" sldId="440"/>
            <ac:picMk id="12" creationId="{071E066F-4BE4-E8FE-1F64-1687A9E7CFF3}"/>
          </ac:picMkLst>
        </pc:picChg>
      </pc:sldChg>
      <pc:sldChg chg="delSp mod ord">
        <pc:chgData name="Aymar, Galen" userId="c6df0ae3-15d5-4af0-90f1-d1ae17400f52" providerId="ADAL" clId="{C560B63C-21D5-4C3E-B139-B9101683D598}" dt="2026-04-30T15:54:21.905" v="1454"/>
        <pc:sldMkLst>
          <pc:docMk/>
          <pc:sldMk cId="3024829626" sldId="441"/>
        </pc:sldMkLst>
      </pc:sldChg>
      <pc:sldChg chg="addSp delSp modSp mod ord">
        <pc:chgData name="Aymar, Galen" userId="c6df0ae3-15d5-4af0-90f1-d1ae17400f52" providerId="ADAL" clId="{C560B63C-21D5-4C3E-B139-B9101683D598}" dt="2026-04-19T04:34:19.875" v="45" actId="1076"/>
        <pc:sldMkLst>
          <pc:docMk/>
          <pc:sldMk cId="3668563374" sldId="443"/>
        </pc:sldMkLst>
        <pc:spChg chg="mod">
          <ac:chgData name="Aymar, Galen" userId="c6df0ae3-15d5-4af0-90f1-d1ae17400f52" providerId="ADAL" clId="{C560B63C-21D5-4C3E-B139-B9101683D598}" dt="2026-04-19T04:33:43.166" v="40" actId="1076"/>
          <ac:spMkLst>
            <pc:docMk/>
            <pc:sldMk cId="3668563374" sldId="443"/>
            <ac:spMk id="2" creationId="{C2482527-4F4C-F930-A49D-A47193DDA098}"/>
          </ac:spMkLst>
        </pc:spChg>
        <pc:spChg chg="mod">
          <ac:chgData name="Aymar, Galen" userId="c6df0ae3-15d5-4af0-90f1-d1ae17400f52" providerId="ADAL" clId="{C560B63C-21D5-4C3E-B139-B9101683D598}" dt="2026-04-19T04:33:43.166" v="40" actId="1076"/>
          <ac:spMkLst>
            <pc:docMk/>
            <pc:sldMk cId="3668563374" sldId="443"/>
            <ac:spMk id="6" creationId="{C053DD77-76BF-D17D-21F8-0C15F31FD9DF}"/>
          </ac:spMkLst>
        </pc:spChg>
        <pc:spChg chg="mod">
          <ac:chgData name="Aymar, Galen" userId="c6df0ae3-15d5-4af0-90f1-d1ae17400f52" providerId="ADAL" clId="{C560B63C-21D5-4C3E-B139-B9101683D598}" dt="2026-04-19T04:33:43.166" v="40" actId="1076"/>
          <ac:spMkLst>
            <pc:docMk/>
            <pc:sldMk cId="3668563374" sldId="443"/>
            <ac:spMk id="7" creationId="{4DDC02E2-289B-A166-D8C1-3E860812CDCA}"/>
          </ac:spMkLst>
        </pc:spChg>
        <pc:spChg chg="mod">
          <ac:chgData name="Aymar, Galen" userId="c6df0ae3-15d5-4af0-90f1-d1ae17400f52" providerId="ADAL" clId="{C560B63C-21D5-4C3E-B139-B9101683D598}" dt="2026-04-19T04:33:43.166" v="40" actId="1076"/>
          <ac:spMkLst>
            <pc:docMk/>
            <pc:sldMk cId="3668563374" sldId="443"/>
            <ac:spMk id="9" creationId="{6469AD0F-1305-44C4-FE89-3792F0A0FF64}"/>
          </ac:spMkLst>
        </pc:spChg>
        <pc:spChg chg="mod">
          <ac:chgData name="Aymar, Galen" userId="c6df0ae3-15d5-4af0-90f1-d1ae17400f52" providerId="ADAL" clId="{C560B63C-21D5-4C3E-B139-B9101683D598}" dt="2026-04-19T04:33:46.634" v="41" actId="1076"/>
          <ac:spMkLst>
            <pc:docMk/>
            <pc:sldMk cId="3668563374" sldId="443"/>
            <ac:spMk id="11" creationId="{B68FC685-16E4-6A9E-CD65-4C027A1FBB3E}"/>
          </ac:spMkLst>
        </pc:spChg>
        <pc:grpChg chg="mod">
          <ac:chgData name="Aymar, Galen" userId="c6df0ae3-15d5-4af0-90f1-d1ae17400f52" providerId="ADAL" clId="{C560B63C-21D5-4C3E-B139-B9101683D598}" dt="2026-04-19T04:34:19.875" v="45" actId="1076"/>
          <ac:grpSpMkLst>
            <pc:docMk/>
            <pc:sldMk cId="3668563374" sldId="443"/>
            <ac:grpSpMk id="35" creationId="{1F0058CB-6F06-EB22-1497-636AF46D1EB0}"/>
          </ac:grpSpMkLst>
        </pc:grpChg>
        <pc:picChg chg="add mod ord">
          <ac:chgData name="Aymar, Galen" userId="c6df0ae3-15d5-4af0-90f1-d1ae17400f52" providerId="ADAL" clId="{C560B63C-21D5-4C3E-B139-B9101683D598}" dt="2026-04-19T04:33:29.727" v="39" actId="167"/>
          <ac:picMkLst>
            <pc:docMk/>
            <pc:sldMk cId="3668563374" sldId="443"/>
            <ac:picMk id="15" creationId="{8627C448-B812-6C44-C3BC-579031B50AAB}"/>
          </ac:picMkLst>
        </pc:picChg>
        <pc:cxnChg chg="mod">
          <ac:chgData name="Aymar, Galen" userId="c6df0ae3-15d5-4af0-90f1-d1ae17400f52" providerId="ADAL" clId="{C560B63C-21D5-4C3E-B139-B9101683D598}" dt="2026-04-19T04:33:53.721" v="42" actId="14100"/>
          <ac:cxnSpMkLst>
            <pc:docMk/>
            <pc:sldMk cId="3668563374" sldId="443"/>
            <ac:cxnSpMk id="16" creationId="{B7E8D274-B0D5-7088-CF1A-BBB6272A6E23}"/>
          </ac:cxnSpMkLst>
        </pc:cxnChg>
        <pc:cxnChg chg="mod">
          <ac:chgData name="Aymar, Galen" userId="c6df0ae3-15d5-4af0-90f1-d1ae17400f52" providerId="ADAL" clId="{C560B63C-21D5-4C3E-B139-B9101683D598}" dt="2026-04-19T04:34:10.350" v="44" actId="14100"/>
          <ac:cxnSpMkLst>
            <pc:docMk/>
            <pc:sldMk cId="3668563374" sldId="443"/>
            <ac:cxnSpMk id="17" creationId="{231D7D24-A536-321F-D5BA-EA61700856A7}"/>
          </ac:cxnSpMkLst>
        </pc:cxnChg>
        <pc:cxnChg chg="mod">
          <ac:chgData name="Aymar, Galen" userId="c6df0ae3-15d5-4af0-90f1-d1ae17400f52" providerId="ADAL" clId="{C560B63C-21D5-4C3E-B139-B9101683D598}" dt="2026-04-19T04:33:56.485" v="43" actId="14100"/>
          <ac:cxnSpMkLst>
            <pc:docMk/>
            <pc:sldMk cId="3668563374" sldId="443"/>
            <ac:cxnSpMk id="20" creationId="{8955CE70-F56D-37E5-E115-B154F8AD7C1B}"/>
          </ac:cxnSpMkLst>
        </pc:cxnChg>
      </pc:sldChg>
      <pc:sldChg chg="del ord">
        <pc:chgData name="Aymar, Galen" userId="c6df0ae3-15d5-4af0-90f1-d1ae17400f52" providerId="ADAL" clId="{C560B63C-21D5-4C3E-B139-B9101683D598}" dt="2026-04-30T15:54:10.836" v="1451" actId="47"/>
        <pc:sldMkLst>
          <pc:docMk/>
          <pc:sldMk cId="3523910927" sldId="449"/>
        </pc:sldMkLst>
      </pc:sldChg>
      <pc:sldChg chg="del ord">
        <pc:chgData name="Aymar, Galen" userId="c6df0ae3-15d5-4af0-90f1-d1ae17400f52" providerId="ADAL" clId="{C560B63C-21D5-4C3E-B139-B9101683D598}" dt="2026-04-30T15:54:13.672" v="1452" actId="47"/>
        <pc:sldMkLst>
          <pc:docMk/>
          <pc:sldMk cId="1526239458" sldId="450"/>
        </pc:sldMkLst>
      </pc:sldChg>
    </pc:docChg>
  </pc:docChgLst>
  <pc:docChgLst>
    <pc:chgData name="Aymar, Galen" userId="c6df0ae3-15d5-4af0-90f1-d1ae17400f52" providerId="ADAL" clId="{185A31D9-3A76-4E38-A817-A22BB2F9D0BB}"/>
    <pc:docChg chg="undo custSel addSld delSld modSld sldOrd">
      <pc:chgData name="Aymar, Galen" userId="c6df0ae3-15d5-4af0-90f1-d1ae17400f52" providerId="ADAL" clId="{185A31D9-3A76-4E38-A817-A22BB2F9D0BB}" dt="2026-04-30T15:23:21.220" v="4160" actId="20577"/>
      <pc:docMkLst>
        <pc:docMk/>
      </pc:docMkLst>
      <pc:sldChg chg="modSp mod">
        <pc:chgData name="Aymar, Galen" userId="c6df0ae3-15d5-4af0-90f1-d1ae17400f52" providerId="ADAL" clId="{185A31D9-3A76-4E38-A817-A22BB2F9D0BB}" dt="2026-03-31T15:24:01.950" v="215" actId="20577"/>
        <pc:sldMkLst>
          <pc:docMk/>
          <pc:sldMk cId="2192745904" sldId="367"/>
        </pc:sldMkLst>
        <pc:spChg chg="mod">
          <ac:chgData name="Aymar, Galen" userId="c6df0ae3-15d5-4af0-90f1-d1ae17400f52" providerId="ADAL" clId="{185A31D9-3A76-4E38-A817-A22BB2F9D0BB}" dt="2026-03-31T15:24:01.950" v="215" actId="20577"/>
          <ac:spMkLst>
            <pc:docMk/>
            <pc:sldMk cId="2192745904" sldId="367"/>
            <ac:spMk id="7" creationId="{EAF4B270-CEAD-1123-2A62-46686ED581FC}"/>
          </ac:spMkLst>
        </pc:spChg>
      </pc:sldChg>
      <pc:sldChg chg="modSp mod">
        <pc:chgData name="Aymar, Galen" userId="c6df0ae3-15d5-4af0-90f1-d1ae17400f52" providerId="ADAL" clId="{185A31D9-3A76-4E38-A817-A22BB2F9D0BB}" dt="2026-03-31T15:39:29.541" v="546" actId="1076"/>
        <pc:sldMkLst>
          <pc:docMk/>
          <pc:sldMk cId="640132365" sldId="368"/>
        </pc:sldMkLst>
        <pc:spChg chg="mod">
          <ac:chgData name="Aymar, Galen" userId="c6df0ae3-15d5-4af0-90f1-d1ae17400f52" providerId="ADAL" clId="{185A31D9-3A76-4E38-A817-A22BB2F9D0BB}" dt="2026-03-31T15:24:18.624" v="216" actId="20577"/>
          <ac:spMkLst>
            <pc:docMk/>
            <pc:sldMk cId="640132365" sldId="368"/>
            <ac:spMk id="7" creationId="{2B4FCB72-10B4-9A4B-708F-84D0F7174C0B}"/>
          </ac:spMkLst>
        </pc:spChg>
        <pc:spChg chg="mod">
          <ac:chgData name="Aymar, Galen" userId="c6df0ae3-15d5-4af0-90f1-d1ae17400f52" providerId="ADAL" clId="{185A31D9-3A76-4E38-A817-A22BB2F9D0BB}" dt="2026-03-31T15:39:29.541" v="546" actId="1076"/>
          <ac:spMkLst>
            <pc:docMk/>
            <pc:sldMk cId="640132365" sldId="368"/>
            <ac:spMk id="12" creationId="{8D12F419-6C32-A119-9723-5CE00EC04756}"/>
          </ac:spMkLst>
        </pc:spChg>
        <pc:spChg chg="mod">
          <ac:chgData name="Aymar, Galen" userId="c6df0ae3-15d5-4af0-90f1-d1ae17400f52" providerId="ADAL" clId="{185A31D9-3A76-4E38-A817-A22BB2F9D0BB}" dt="2026-03-31T15:25:06.163" v="224" actId="1076"/>
          <ac:spMkLst>
            <pc:docMk/>
            <pc:sldMk cId="640132365" sldId="368"/>
            <ac:spMk id="13" creationId="{367AF5E6-F178-93CD-E8BF-D10FCBEC873E}"/>
          </ac:spMkLst>
        </pc:spChg>
        <pc:spChg chg="mod">
          <ac:chgData name="Aymar, Galen" userId="c6df0ae3-15d5-4af0-90f1-d1ae17400f52" providerId="ADAL" clId="{185A31D9-3A76-4E38-A817-A22BB2F9D0BB}" dt="2026-03-31T15:25:00.979" v="222" actId="14100"/>
          <ac:spMkLst>
            <pc:docMk/>
            <pc:sldMk cId="640132365" sldId="368"/>
            <ac:spMk id="24" creationId="{6790A487-22F1-45BD-A60E-A6F98027B415}"/>
          </ac:spMkLst>
        </pc:spChg>
        <pc:grpChg chg="mod">
          <ac:chgData name="Aymar, Galen" userId="c6df0ae3-15d5-4af0-90f1-d1ae17400f52" providerId="ADAL" clId="{185A31D9-3A76-4E38-A817-A22BB2F9D0BB}" dt="2026-03-31T15:39:10.843" v="534" actId="1076"/>
          <ac:grpSpMkLst>
            <pc:docMk/>
            <pc:sldMk cId="640132365" sldId="368"/>
            <ac:grpSpMk id="32" creationId="{0D77C426-8777-0D03-F834-D6E0E88D899A}"/>
          </ac:grpSpMkLst>
        </pc:grpChg>
        <pc:cxnChg chg="mod">
          <ac:chgData name="Aymar, Galen" userId="c6df0ae3-15d5-4af0-90f1-d1ae17400f52" providerId="ADAL" clId="{185A31D9-3A76-4E38-A817-A22BB2F9D0BB}" dt="2026-03-31T15:25:10.276" v="226" actId="14100"/>
          <ac:cxnSpMkLst>
            <pc:docMk/>
            <pc:sldMk cId="640132365" sldId="368"/>
            <ac:cxnSpMk id="18" creationId="{81ED2D3D-BA7B-3858-A102-C27D9DFD563F}"/>
          </ac:cxnSpMkLst>
        </pc:cxnChg>
        <pc:cxnChg chg="mod">
          <ac:chgData name="Aymar, Galen" userId="c6df0ae3-15d5-4af0-90f1-d1ae17400f52" providerId="ADAL" clId="{185A31D9-3A76-4E38-A817-A22BB2F9D0BB}" dt="2026-03-31T15:25:03.675" v="223" actId="14100"/>
          <ac:cxnSpMkLst>
            <pc:docMk/>
            <pc:sldMk cId="640132365" sldId="368"/>
            <ac:cxnSpMk id="27" creationId="{0A125536-2807-9D33-6EB8-BB1F67A6476E}"/>
          </ac:cxnSpMkLst>
        </pc:cxnChg>
      </pc:sldChg>
      <pc:sldChg chg="addSp modSp mod">
        <pc:chgData name="Aymar, Galen" userId="c6df0ae3-15d5-4af0-90f1-d1ae17400f52" providerId="ADAL" clId="{185A31D9-3A76-4E38-A817-A22BB2F9D0BB}" dt="2026-04-30T15:21:03.394" v="4104" actId="20577"/>
        <pc:sldMkLst>
          <pc:docMk/>
          <pc:sldMk cId="3110271492" sldId="373"/>
        </pc:sldMkLst>
        <pc:spChg chg="mod">
          <ac:chgData name="Aymar, Galen" userId="c6df0ae3-15d5-4af0-90f1-d1ae17400f52" providerId="ADAL" clId="{185A31D9-3A76-4E38-A817-A22BB2F9D0BB}" dt="2026-04-30T15:20:56.104" v="4102" actId="6549"/>
          <ac:spMkLst>
            <pc:docMk/>
            <pc:sldMk cId="3110271492" sldId="373"/>
            <ac:spMk id="3" creationId="{3052FE91-7906-2944-B862-343710C71B4D}"/>
          </ac:spMkLst>
        </pc:spChg>
        <pc:spChg chg="mod">
          <ac:chgData name="Aymar, Galen" userId="c6df0ae3-15d5-4af0-90f1-d1ae17400f52" providerId="ADAL" clId="{185A31D9-3A76-4E38-A817-A22BB2F9D0BB}" dt="2026-04-30T15:21:03.394" v="4104" actId="20577"/>
          <ac:spMkLst>
            <pc:docMk/>
            <pc:sldMk cId="3110271492" sldId="373"/>
            <ac:spMk id="4" creationId="{FEEF5F38-6B25-2246-A0E7-F9218C09F732}"/>
          </ac:spMkLst>
        </pc:spChg>
        <pc:spChg chg="mod">
          <ac:chgData name="Aymar, Galen" userId="c6df0ae3-15d5-4af0-90f1-d1ae17400f52" providerId="ADAL" clId="{185A31D9-3A76-4E38-A817-A22BB2F9D0BB}" dt="2026-03-31T16:24:24.464" v="1119" actId="14100"/>
          <ac:spMkLst>
            <pc:docMk/>
            <pc:sldMk cId="3110271492" sldId="373"/>
            <ac:spMk id="5" creationId="{82240511-2841-2048-A338-D40F63E2D1B6}"/>
          </ac:spMkLst>
        </pc:spChg>
        <pc:spChg chg="mod">
          <ac:chgData name="Aymar, Galen" userId="c6df0ae3-15d5-4af0-90f1-d1ae17400f52" providerId="ADAL" clId="{185A31D9-3A76-4E38-A817-A22BB2F9D0BB}" dt="2026-03-31T16:24:24.464" v="1119" actId="14100"/>
          <ac:spMkLst>
            <pc:docMk/>
            <pc:sldMk cId="3110271492" sldId="373"/>
            <ac:spMk id="6" creationId="{680B6904-318B-1445-A998-53BDDDE0140E}"/>
          </ac:spMkLst>
        </pc:spChg>
        <pc:spChg chg="mod">
          <ac:chgData name="Aymar, Galen" userId="c6df0ae3-15d5-4af0-90f1-d1ae17400f52" providerId="ADAL" clId="{185A31D9-3A76-4E38-A817-A22BB2F9D0BB}" dt="2026-03-31T16:24:24.464" v="1119" actId="14100"/>
          <ac:spMkLst>
            <pc:docMk/>
            <pc:sldMk cId="3110271492" sldId="373"/>
            <ac:spMk id="7" creationId="{86E33594-6421-8649-88F9-F4048CDA3FAC}"/>
          </ac:spMkLst>
        </pc:spChg>
        <pc:spChg chg="mod">
          <ac:chgData name="Aymar, Galen" userId="c6df0ae3-15d5-4af0-90f1-d1ae17400f52" providerId="ADAL" clId="{185A31D9-3A76-4E38-A817-A22BB2F9D0BB}" dt="2026-03-31T16:24:24.464" v="1119" actId="14100"/>
          <ac:spMkLst>
            <pc:docMk/>
            <pc:sldMk cId="3110271492" sldId="373"/>
            <ac:spMk id="8" creationId="{339A3C4F-49E0-E344-8E88-83B8C90BB845}"/>
          </ac:spMkLst>
        </pc:spChg>
        <pc:spChg chg="mod">
          <ac:chgData name="Aymar, Galen" userId="c6df0ae3-15d5-4af0-90f1-d1ae17400f52" providerId="ADAL" clId="{185A31D9-3A76-4E38-A817-A22BB2F9D0BB}" dt="2026-03-31T16:24:24.464" v="1119" actId="14100"/>
          <ac:spMkLst>
            <pc:docMk/>
            <pc:sldMk cId="3110271492" sldId="373"/>
            <ac:spMk id="9" creationId="{8453FF57-410D-254B-83F9-019E6401C61C}"/>
          </ac:spMkLst>
        </pc:spChg>
        <pc:picChg chg="mod">
          <ac:chgData name="Aymar, Galen" userId="c6df0ae3-15d5-4af0-90f1-d1ae17400f52" providerId="ADAL" clId="{185A31D9-3A76-4E38-A817-A22BB2F9D0BB}" dt="2026-03-31T16:24:24.464" v="1119" actId="14100"/>
          <ac:picMkLst>
            <pc:docMk/>
            <pc:sldMk cId="3110271492" sldId="373"/>
            <ac:picMk id="19" creationId="{7746269C-2CA3-0E4C-B499-F8911790DD17}"/>
          </ac:picMkLst>
        </pc:picChg>
      </pc:sldChg>
      <pc:sldChg chg="addSp delSp modSp mod">
        <pc:chgData name="Aymar, Galen" userId="c6df0ae3-15d5-4af0-90f1-d1ae17400f52" providerId="ADAL" clId="{185A31D9-3A76-4E38-A817-A22BB2F9D0BB}" dt="2026-03-31T18:05:26.461" v="3972" actId="12788"/>
        <pc:sldMkLst>
          <pc:docMk/>
          <pc:sldMk cId="1854635023" sldId="374"/>
        </pc:sldMkLst>
        <pc:spChg chg="mod">
          <ac:chgData name="Aymar, Galen" userId="c6df0ae3-15d5-4af0-90f1-d1ae17400f52" providerId="ADAL" clId="{185A31D9-3A76-4E38-A817-A22BB2F9D0BB}" dt="2026-03-31T18:05:04.350" v="3967" actId="14100"/>
          <ac:spMkLst>
            <pc:docMk/>
            <pc:sldMk cId="1854635023" sldId="374"/>
            <ac:spMk id="4" creationId="{46181FA8-C444-8737-A3EF-C112F36B9956}"/>
          </ac:spMkLst>
        </pc:spChg>
        <pc:picChg chg="add mod modCrop">
          <ac:chgData name="Aymar, Galen" userId="c6df0ae3-15d5-4af0-90f1-d1ae17400f52" providerId="ADAL" clId="{185A31D9-3A76-4E38-A817-A22BB2F9D0BB}" dt="2026-03-31T18:05:26.461" v="3972" actId="12788"/>
          <ac:picMkLst>
            <pc:docMk/>
            <pc:sldMk cId="1854635023" sldId="374"/>
            <ac:picMk id="9" creationId="{077DCDEA-A26C-A858-1AC4-73CD53BC065F}"/>
          </ac:picMkLst>
        </pc:picChg>
      </pc:sldChg>
      <pc:sldChg chg="modSp new del mod">
        <pc:chgData name="Aymar, Galen" userId="c6df0ae3-15d5-4af0-90f1-d1ae17400f52" providerId="ADAL" clId="{185A31D9-3A76-4E38-A817-A22BB2F9D0BB}" dt="2026-04-30T15:22:18.716" v="4144" actId="47"/>
        <pc:sldMkLst>
          <pc:docMk/>
          <pc:sldMk cId="2179253520" sldId="431"/>
        </pc:sldMkLst>
        <pc:spChg chg="mod">
          <ac:chgData name="Aymar, Galen" userId="c6df0ae3-15d5-4af0-90f1-d1ae17400f52" providerId="ADAL" clId="{185A31D9-3A76-4E38-A817-A22BB2F9D0BB}" dt="2026-03-31T15:33:30.528" v="346" actId="20577"/>
          <ac:spMkLst>
            <pc:docMk/>
            <pc:sldMk cId="2179253520" sldId="431"/>
            <ac:spMk id="3" creationId="{6D6EC2F4-3D7A-3E3B-89E3-E99B6F438248}"/>
          </ac:spMkLst>
        </pc:spChg>
        <pc:spChg chg="mod">
          <ac:chgData name="Aymar, Galen" userId="c6df0ae3-15d5-4af0-90f1-d1ae17400f52" providerId="ADAL" clId="{185A31D9-3A76-4E38-A817-A22BB2F9D0BB}" dt="2026-03-31T23:13:50.528" v="4100" actId="6549"/>
          <ac:spMkLst>
            <pc:docMk/>
            <pc:sldMk cId="2179253520" sldId="431"/>
            <ac:spMk id="4" creationId="{B367CB65-8C53-8E5E-37CD-8FCBE11478C0}"/>
          </ac:spMkLst>
        </pc:spChg>
      </pc:sldChg>
      <pc:sldChg chg="modSp new del mod">
        <pc:chgData name="Aymar, Galen" userId="c6df0ae3-15d5-4af0-90f1-d1ae17400f52" providerId="ADAL" clId="{185A31D9-3A76-4E38-A817-A22BB2F9D0BB}" dt="2026-04-30T15:22:13.603" v="4143" actId="47"/>
        <pc:sldMkLst>
          <pc:docMk/>
          <pc:sldMk cId="4079112508" sldId="432"/>
        </pc:sldMkLst>
        <pc:spChg chg="mod">
          <ac:chgData name="Aymar, Galen" userId="c6df0ae3-15d5-4af0-90f1-d1ae17400f52" providerId="ADAL" clId="{185A31D9-3A76-4E38-A817-A22BB2F9D0BB}" dt="2026-03-31T15:33:19.743" v="316" actId="20577"/>
          <ac:spMkLst>
            <pc:docMk/>
            <pc:sldMk cId="4079112508" sldId="432"/>
            <ac:spMk id="3" creationId="{779791F9-719E-6851-EEF8-5A28741F32DA}"/>
          </ac:spMkLst>
        </pc:spChg>
        <pc:spChg chg="mod">
          <ac:chgData name="Aymar, Galen" userId="c6df0ae3-15d5-4af0-90f1-d1ae17400f52" providerId="ADAL" clId="{185A31D9-3A76-4E38-A817-A22BB2F9D0BB}" dt="2026-03-31T23:13:26.404" v="4097" actId="13926"/>
          <ac:spMkLst>
            <pc:docMk/>
            <pc:sldMk cId="4079112508" sldId="432"/>
            <ac:spMk id="4" creationId="{0A5288B2-B90F-8078-BCEC-4E1D42A66F08}"/>
          </ac:spMkLst>
        </pc:spChg>
      </pc:sldChg>
      <pc:sldChg chg="addSp delSp modSp new mod">
        <pc:chgData name="Aymar, Galen" userId="c6df0ae3-15d5-4af0-90f1-d1ae17400f52" providerId="ADAL" clId="{185A31D9-3A76-4E38-A817-A22BB2F9D0BB}" dt="2026-03-31T16:24:55.758" v="1155" actId="20577"/>
        <pc:sldMkLst>
          <pc:docMk/>
          <pc:sldMk cId="1126054645" sldId="436"/>
        </pc:sldMkLst>
        <pc:spChg chg="add del mod">
          <ac:chgData name="Aymar, Galen" userId="c6df0ae3-15d5-4af0-90f1-d1ae17400f52" providerId="ADAL" clId="{185A31D9-3A76-4E38-A817-A22BB2F9D0BB}" dt="2026-03-31T15:48:27.363" v="989" actId="20577"/>
          <ac:spMkLst>
            <pc:docMk/>
            <pc:sldMk cId="1126054645" sldId="436"/>
            <ac:spMk id="2" creationId="{2B67A312-F79C-ED31-2078-4D8634EB0B4D}"/>
          </ac:spMkLst>
        </pc:spChg>
        <pc:spChg chg="mod">
          <ac:chgData name="Aymar, Galen" userId="c6df0ae3-15d5-4af0-90f1-d1ae17400f52" providerId="ADAL" clId="{185A31D9-3A76-4E38-A817-A22BB2F9D0BB}" dt="2026-03-31T15:32:40.848" v="273" actId="20577"/>
          <ac:spMkLst>
            <pc:docMk/>
            <pc:sldMk cId="1126054645" sldId="436"/>
            <ac:spMk id="3" creationId="{43C8CAB4-2ED5-08D1-9250-A1E10975194C}"/>
          </ac:spMkLst>
        </pc:spChg>
        <pc:spChg chg="mod">
          <ac:chgData name="Aymar, Galen" userId="c6df0ae3-15d5-4af0-90f1-d1ae17400f52" providerId="ADAL" clId="{185A31D9-3A76-4E38-A817-A22BB2F9D0BB}" dt="2026-03-31T16:24:55.758" v="1155" actId="20577"/>
          <ac:spMkLst>
            <pc:docMk/>
            <pc:sldMk cId="1126054645" sldId="436"/>
            <ac:spMk id="4" creationId="{E2CFE458-EE72-0F8D-67F8-0DECED689F35}"/>
          </ac:spMkLst>
        </pc:spChg>
      </pc:sldChg>
      <pc:sldChg chg="addSp delSp modSp add mod ord">
        <pc:chgData name="Aymar, Galen" userId="c6df0ae3-15d5-4af0-90f1-d1ae17400f52" providerId="ADAL" clId="{185A31D9-3A76-4E38-A817-A22BB2F9D0BB}" dt="2026-04-30T15:23:21.220" v="4160" actId="20577"/>
        <pc:sldMkLst>
          <pc:docMk/>
          <pc:sldMk cId="3259556130" sldId="439"/>
        </pc:sldMkLst>
        <pc:spChg chg="mod">
          <ac:chgData name="Aymar, Galen" userId="c6df0ae3-15d5-4af0-90f1-d1ae17400f52" providerId="ADAL" clId="{185A31D9-3A76-4E38-A817-A22BB2F9D0BB}" dt="2026-03-31T15:34:08.816" v="425" actId="20577"/>
          <ac:spMkLst>
            <pc:docMk/>
            <pc:sldMk cId="3259556130" sldId="439"/>
            <ac:spMk id="3" creationId="{10082C7E-3D10-178B-451B-D62D9FFDFF0F}"/>
          </ac:spMkLst>
        </pc:spChg>
        <pc:spChg chg="mod ord">
          <ac:chgData name="Aymar, Galen" userId="c6df0ae3-15d5-4af0-90f1-d1ae17400f52" providerId="ADAL" clId="{185A31D9-3A76-4E38-A817-A22BB2F9D0BB}" dt="2026-04-30T15:23:21.220" v="4160" actId="20577"/>
          <ac:spMkLst>
            <pc:docMk/>
            <pc:sldMk cId="3259556130" sldId="439"/>
            <ac:spMk id="4" creationId="{F6CA787F-A201-D092-02A7-55FBA83CC1D4}"/>
          </ac:spMkLst>
        </pc:spChg>
        <pc:picChg chg="add mod ord">
          <ac:chgData name="Aymar, Galen" userId="c6df0ae3-15d5-4af0-90f1-d1ae17400f52" providerId="ADAL" clId="{185A31D9-3A76-4E38-A817-A22BB2F9D0BB}" dt="2026-03-31T17:03:32.139" v="2214" actId="166"/>
          <ac:picMkLst>
            <pc:docMk/>
            <pc:sldMk cId="3259556130" sldId="439"/>
            <ac:picMk id="6" creationId="{A529F030-6418-89E7-03CD-9C0B559570D6}"/>
          </ac:picMkLst>
        </pc:picChg>
        <pc:picChg chg="add mod">
          <ac:chgData name="Aymar, Galen" userId="c6df0ae3-15d5-4af0-90f1-d1ae17400f52" providerId="ADAL" clId="{185A31D9-3A76-4E38-A817-A22BB2F9D0BB}" dt="2026-03-31T17:03:27.096" v="2212" actId="1076"/>
          <ac:picMkLst>
            <pc:docMk/>
            <pc:sldMk cId="3259556130" sldId="439"/>
            <ac:picMk id="9" creationId="{4BB7F0A0-FC42-1CDA-7580-8D73598342D3}"/>
          </ac:picMkLst>
        </pc:picChg>
      </pc:sldChg>
      <pc:sldChg chg="addSp delSp modSp add mod">
        <pc:chgData name="Aymar, Galen" userId="c6df0ae3-15d5-4af0-90f1-d1ae17400f52" providerId="ADAL" clId="{185A31D9-3A76-4E38-A817-A22BB2F9D0BB}" dt="2026-03-31T17:35:32.195" v="2867" actId="20577"/>
        <pc:sldMkLst>
          <pc:docMk/>
          <pc:sldMk cId="3891206593" sldId="440"/>
        </pc:sldMkLst>
        <pc:spChg chg="mod">
          <ac:chgData name="Aymar, Galen" userId="c6df0ae3-15d5-4af0-90f1-d1ae17400f52" providerId="ADAL" clId="{185A31D9-3A76-4E38-A817-A22BB2F9D0BB}" dt="2026-03-31T15:34:16.176" v="443" actId="20577"/>
          <ac:spMkLst>
            <pc:docMk/>
            <pc:sldMk cId="3891206593" sldId="440"/>
            <ac:spMk id="3" creationId="{3EC5B092-C153-9DB4-D931-F1413E81BADC}"/>
          </ac:spMkLst>
        </pc:spChg>
        <pc:spChg chg="mod ord">
          <ac:chgData name="Aymar, Galen" userId="c6df0ae3-15d5-4af0-90f1-d1ae17400f52" providerId="ADAL" clId="{185A31D9-3A76-4E38-A817-A22BB2F9D0BB}" dt="2026-03-31T17:35:32.195" v="2867" actId="20577"/>
          <ac:spMkLst>
            <pc:docMk/>
            <pc:sldMk cId="3891206593" sldId="440"/>
            <ac:spMk id="4" creationId="{14DDA96D-96C7-AC0B-415E-A296B84EBC66}"/>
          </ac:spMkLst>
        </pc:spChg>
        <pc:spChg chg="ord">
          <ac:chgData name="Aymar, Galen" userId="c6df0ae3-15d5-4af0-90f1-d1ae17400f52" providerId="ADAL" clId="{185A31D9-3A76-4E38-A817-A22BB2F9D0BB}" dt="2026-03-31T17:15:30.999" v="2514" actId="166"/>
          <ac:spMkLst>
            <pc:docMk/>
            <pc:sldMk cId="3891206593" sldId="440"/>
            <ac:spMk id="5" creationId="{9DE03F1D-8AD0-CD00-FE05-257F07C6657E}"/>
          </ac:spMkLst>
        </pc:spChg>
      </pc:sldChg>
      <pc:sldChg chg="addSp modSp add mod">
        <pc:chgData name="Aymar, Galen" userId="c6df0ae3-15d5-4af0-90f1-d1ae17400f52" providerId="ADAL" clId="{185A31D9-3A76-4E38-A817-A22BB2F9D0BB}" dt="2026-04-30T15:21:55.590" v="4141" actId="14100"/>
        <pc:sldMkLst>
          <pc:docMk/>
          <pc:sldMk cId="3024829626" sldId="441"/>
        </pc:sldMkLst>
        <pc:spChg chg="mod">
          <ac:chgData name="Aymar, Galen" userId="c6df0ae3-15d5-4af0-90f1-d1ae17400f52" providerId="ADAL" clId="{185A31D9-3A76-4E38-A817-A22BB2F9D0BB}" dt="2026-03-31T17:16:28.571" v="2583" actId="20577"/>
          <ac:spMkLst>
            <pc:docMk/>
            <pc:sldMk cId="3024829626" sldId="441"/>
            <ac:spMk id="2" creationId="{ECA039C5-91A3-9541-BEB1-12043DE43326}"/>
          </ac:spMkLst>
        </pc:spChg>
        <pc:spChg chg="mod">
          <ac:chgData name="Aymar, Galen" userId="c6df0ae3-15d5-4af0-90f1-d1ae17400f52" providerId="ADAL" clId="{185A31D9-3A76-4E38-A817-A22BB2F9D0BB}" dt="2026-03-31T15:34:22.192" v="458" actId="20577"/>
          <ac:spMkLst>
            <pc:docMk/>
            <pc:sldMk cId="3024829626" sldId="441"/>
            <ac:spMk id="3" creationId="{FCF1964B-4BC9-AC40-A7B4-842A84A77978}"/>
          </ac:spMkLst>
        </pc:spChg>
        <pc:spChg chg="add mod">
          <ac:chgData name="Aymar, Galen" userId="c6df0ae3-15d5-4af0-90f1-d1ae17400f52" providerId="ADAL" clId="{185A31D9-3A76-4E38-A817-A22BB2F9D0BB}" dt="2026-03-31T19:13:57.101" v="4096" actId="1035"/>
          <ac:spMkLst>
            <pc:docMk/>
            <pc:sldMk cId="3024829626" sldId="441"/>
            <ac:spMk id="10" creationId="{909EA8E8-6E09-778B-33E8-7A75BA9D3ED9}"/>
          </ac:spMkLst>
        </pc:spChg>
        <pc:spChg chg="add mod">
          <ac:chgData name="Aymar, Galen" userId="c6df0ae3-15d5-4af0-90f1-d1ae17400f52" providerId="ADAL" clId="{185A31D9-3A76-4E38-A817-A22BB2F9D0BB}" dt="2026-03-31T19:13:57.101" v="4096" actId="1035"/>
          <ac:spMkLst>
            <pc:docMk/>
            <pc:sldMk cId="3024829626" sldId="441"/>
            <ac:spMk id="17" creationId="{1D840DC0-F369-1FE5-115E-7ABDA25E9E1C}"/>
          </ac:spMkLst>
        </pc:spChg>
        <pc:spChg chg="add mod">
          <ac:chgData name="Aymar, Galen" userId="c6df0ae3-15d5-4af0-90f1-d1ae17400f52" providerId="ADAL" clId="{185A31D9-3A76-4E38-A817-A22BB2F9D0BB}" dt="2026-03-31T19:13:57.101" v="4096" actId="1035"/>
          <ac:spMkLst>
            <pc:docMk/>
            <pc:sldMk cId="3024829626" sldId="441"/>
            <ac:spMk id="24" creationId="{453A9B32-CCA3-90F7-9E36-A24DDCDC9184}"/>
          </ac:spMkLst>
        </pc:spChg>
        <pc:spChg chg="add mod">
          <ac:chgData name="Aymar, Galen" userId="c6df0ae3-15d5-4af0-90f1-d1ae17400f52" providerId="ADAL" clId="{185A31D9-3A76-4E38-A817-A22BB2F9D0BB}" dt="2026-03-31T19:13:57.101" v="4096" actId="1035"/>
          <ac:spMkLst>
            <pc:docMk/>
            <pc:sldMk cId="3024829626" sldId="441"/>
            <ac:spMk id="32" creationId="{550F1230-A39F-451F-7D45-BC870956923E}"/>
          </ac:spMkLst>
        </pc:spChg>
        <pc:spChg chg="add mod">
          <ac:chgData name="Aymar, Galen" userId="c6df0ae3-15d5-4af0-90f1-d1ae17400f52" providerId="ADAL" clId="{185A31D9-3A76-4E38-A817-A22BB2F9D0BB}" dt="2026-04-30T15:21:44.784" v="4124" actId="14100"/>
          <ac:spMkLst>
            <pc:docMk/>
            <pc:sldMk cId="3024829626" sldId="441"/>
            <ac:spMk id="37" creationId="{86818E7A-71C1-C6DD-8ED0-805BCBDF5288}"/>
          </ac:spMkLst>
        </pc:spChg>
        <pc:spChg chg="add mod">
          <ac:chgData name="Aymar, Galen" userId="c6df0ae3-15d5-4af0-90f1-d1ae17400f52" providerId="ADAL" clId="{185A31D9-3A76-4E38-A817-A22BB2F9D0BB}" dt="2026-03-31T19:13:57.101" v="4096" actId="1035"/>
          <ac:spMkLst>
            <pc:docMk/>
            <pc:sldMk cId="3024829626" sldId="441"/>
            <ac:spMk id="43" creationId="{64651C52-12F4-0EF2-0F56-41B59096C7EB}"/>
          </ac:spMkLst>
        </pc:spChg>
        <pc:spChg chg="add mod">
          <ac:chgData name="Aymar, Galen" userId="c6df0ae3-15d5-4af0-90f1-d1ae17400f52" providerId="ADAL" clId="{185A31D9-3A76-4E38-A817-A22BB2F9D0BB}" dt="2026-04-30T15:21:53.138" v="4140" actId="1076"/>
          <ac:spMkLst>
            <pc:docMk/>
            <pc:sldMk cId="3024829626" sldId="441"/>
            <ac:spMk id="46" creationId="{A0A93DA1-4244-0A2C-855E-5397F3474075}"/>
          </ac:spMkLst>
        </pc:spChg>
        <pc:spChg chg="add mod">
          <ac:chgData name="Aymar, Galen" userId="c6df0ae3-15d5-4af0-90f1-d1ae17400f52" providerId="ADAL" clId="{185A31D9-3A76-4E38-A817-A22BB2F9D0BB}" dt="2026-03-31T19:13:57.101" v="4096" actId="1035"/>
          <ac:spMkLst>
            <pc:docMk/>
            <pc:sldMk cId="3024829626" sldId="441"/>
            <ac:spMk id="68" creationId="{8A2FAF02-36CB-38C6-8AA1-DA12B570F5BD}"/>
          </ac:spMkLst>
        </pc:spChg>
        <pc:spChg chg="add mod">
          <ac:chgData name="Aymar, Galen" userId="c6df0ae3-15d5-4af0-90f1-d1ae17400f52" providerId="ADAL" clId="{185A31D9-3A76-4E38-A817-A22BB2F9D0BB}" dt="2026-03-31T19:13:57.101" v="4096" actId="1035"/>
          <ac:spMkLst>
            <pc:docMk/>
            <pc:sldMk cId="3024829626" sldId="441"/>
            <ac:spMk id="71" creationId="{277229EC-6F6D-84D9-EC35-E0FA9086938F}"/>
          </ac:spMkLst>
        </pc:spChg>
        <pc:spChg chg="add mod">
          <ac:chgData name="Aymar, Galen" userId="c6df0ae3-15d5-4af0-90f1-d1ae17400f52" providerId="ADAL" clId="{185A31D9-3A76-4E38-A817-A22BB2F9D0BB}" dt="2026-03-31T17:33:00.687" v="2851" actId="20577"/>
          <ac:spMkLst>
            <pc:docMk/>
            <pc:sldMk cId="3024829626" sldId="441"/>
            <ac:spMk id="75" creationId="{8026C187-EC96-CDEB-3F4E-6C6F634FEF76}"/>
          </ac:spMkLst>
        </pc:spChg>
        <pc:picChg chg="add mod">
          <ac:chgData name="Aymar, Galen" userId="c6df0ae3-15d5-4af0-90f1-d1ae17400f52" providerId="ADAL" clId="{185A31D9-3A76-4E38-A817-A22BB2F9D0BB}" dt="2026-03-31T17:24:58.621" v="2599" actId="1076"/>
          <ac:picMkLst>
            <pc:docMk/>
            <pc:sldMk cId="3024829626" sldId="441"/>
            <ac:picMk id="7" creationId="{27AEFFA5-0CE9-9AD1-C41F-E7067D05D7AB}"/>
          </ac:picMkLst>
        </pc:picChg>
        <pc:picChg chg="add mod">
          <ac:chgData name="Aymar, Galen" userId="c6df0ae3-15d5-4af0-90f1-d1ae17400f52" providerId="ADAL" clId="{185A31D9-3A76-4E38-A817-A22BB2F9D0BB}" dt="2026-03-31T17:24:58.621" v="2599" actId="1076"/>
          <ac:picMkLst>
            <pc:docMk/>
            <pc:sldMk cId="3024829626" sldId="441"/>
            <ac:picMk id="9" creationId="{978DE702-40EB-AD55-1A9B-61E01C575BB2}"/>
          </ac:picMkLst>
        </pc:picChg>
        <pc:cxnChg chg="add mod">
          <ac:chgData name="Aymar, Galen" userId="c6df0ae3-15d5-4af0-90f1-d1ae17400f52" providerId="ADAL" clId="{185A31D9-3A76-4E38-A817-A22BB2F9D0BB}" dt="2026-03-31T17:26:09.351" v="2615" actId="14100"/>
          <ac:cxnSpMkLst>
            <pc:docMk/>
            <pc:sldMk cId="3024829626" sldId="441"/>
            <ac:cxnSpMk id="12" creationId="{4D58F46F-1E58-BD79-0F75-DF10FB4368FB}"/>
          </ac:cxnSpMkLst>
        </pc:cxnChg>
        <pc:cxnChg chg="add mod">
          <ac:chgData name="Aymar, Galen" userId="c6df0ae3-15d5-4af0-90f1-d1ae17400f52" providerId="ADAL" clId="{185A31D9-3A76-4E38-A817-A22BB2F9D0BB}" dt="2026-03-31T17:26:26.016" v="2637" actId="14100"/>
          <ac:cxnSpMkLst>
            <pc:docMk/>
            <pc:sldMk cId="3024829626" sldId="441"/>
            <ac:cxnSpMk id="18" creationId="{E9CEAA94-3A5D-FFAB-C81B-0936A65E0948}"/>
          </ac:cxnSpMkLst>
        </pc:cxnChg>
        <pc:cxnChg chg="add mod">
          <ac:chgData name="Aymar, Galen" userId="c6df0ae3-15d5-4af0-90f1-d1ae17400f52" providerId="ADAL" clId="{185A31D9-3A76-4E38-A817-A22BB2F9D0BB}" dt="2026-03-31T17:26:31.968" v="2640" actId="14100"/>
          <ac:cxnSpMkLst>
            <pc:docMk/>
            <pc:sldMk cId="3024829626" sldId="441"/>
            <ac:cxnSpMk id="21" creationId="{99EA23ED-689F-B38D-333B-081E8A7AF8CE}"/>
          </ac:cxnSpMkLst>
        </pc:cxnChg>
        <pc:cxnChg chg="add mod">
          <ac:chgData name="Aymar, Galen" userId="c6df0ae3-15d5-4af0-90f1-d1ae17400f52" providerId="ADAL" clId="{185A31D9-3A76-4E38-A817-A22BB2F9D0BB}" dt="2026-03-31T17:27:03.212" v="2644" actId="14100"/>
          <ac:cxnSpMkLst>
            <pc:docMk/>
            <pc:sldMk cId="3024829626" sldId="441"/>
            <ac:cxnSpMk id="25" creationId="{3D56233E-7DEC-DB21-2919-094A42186FB1}"/>
          </ac:cxnSpMkLst>
        </pc:cxnChg>
        <pc:cxnChg chg="add mod">
          <ac:chgData name="Aymar, Galen" userId="c6df0ae3-15d5-4af0-90f1-d1ae17400f52" providerId="ADAL" clId="{185A31D9-3A76-4E38-A817-A22BB2F9D0BB}" dt="2026-03-31T17:27:00.062" v="2643" actId="14100"/>
          <ac:cxnSpMkLst>
            <pc:docMk/>
            <pc:sldMk cId="3024829626" sldId="441"/>
            <ac:cxnSpMk id="26" creationId="{477341EE-6DB9-6B3D-A9EB-364B75C798B2}"/>
          </ac:cxnSpMkLst>
        </pc:cxnChg>
        <pc:cxnChg chg="add mod">
          <ac:chgData name="Aymar, Galen" userId="c6df0ae3-15d5-4af0-90f1-d1ae17400f52" providerId="ADAL" clId="{185A31D9-3A76-4E38-A817-A22BB2F9D0BB}" dt="2026-03-31T17:27:12.381" v="2647" actId="14100"/>
          <ac:cxnSpMkLst>
            <pc:docMk/>
            <pc:sldMk cId="3024829626" sldId="441"/>
            <ac:cxnSpMk id="29" creationId="{CC5C7290-55B6-B153-601E-5273824946A9}"/>
          </ac:cxnSpMkLst>
        </pc:cxnChg>
        <pc:cxnChg chg="add mod">
          <ac:chgData name="Aymar, Galen" userId="c6df0ae3-15d5-4af0-90f1-d1ae17400f52" providerId="ADAL" clId="{185A31D9-3A76-4E38-A817-A22BB2F9D0BB}" dt="2026-03-31T17:31:04.590" v="2777" actId="14100"/>
          <ac:cxnSpMkLst>
            <pc:docMk/>
            <pc:sldMk cId="3024829626" sldId="441"/>
            <ac:cxnSpMk id="33" creationId="{79C1DBC5-FCD0-4178-D0A0-77E8B2663C48}"/>
          </ac:cxnSpMkLst>
        </pc:cxnChg>
        <pc:cxnChg chg="add mod">
          <ac:chgData name="Aymar, Galen" userId="c6df0ae3-15d5-4af0-90f1-d1ae17400f52" providerId="ADAL" clId="{185A31D9-3A76-4E38-A817-A22BB2F9D0BB}" dt="2026-04-30T15:21:44.784" v="4124" actId="14100"/>
          <ac:cxnSpMkLst>
            <pc:docMk/>
            <pc:sldMk cId="3024829626" sldId="441"/>
            <ac:cxnSpMk id="38" creationId="{69385D7C-9803-AC85-EAD1-C2918B329C48}"/>
          </ac:cxnSpMkLst>
        </pc:cxnChg>
        <pc:cxnChg chg="add mod">
          <ac:chgData name="Aymar, Galen" userId="c6df0ae3-15d5-4af0-90f1-d1ae17400f52" providerId="ADAL" clId="{185A31D9-3A76-4E38-A817-A22BB2F9D0BB}" dt="2026-03-31T17:31:44.383" v="2781" actId="14100"/>
          <ac:cxnSpMkLst>
            <pc:docMk/>
            <pc:sldMk cId="3024829626" sldId="441"/>
            <ac:cxnSpMk id="44" creationId="{5F9FE000-6759-785F-B069-05BF89E8F3DC}"/>
          </ac:cxnSpMkLst>
        </pc:cxnChg>
        <pc:cxnChg chg="add mod">
          <ac:chgData name="Aymar, Galen" userId="c6df0ae3-15d5-4af0-90f1-d1ae17400f52" providerId="ADAL" clId="{185A31D9-3A76-4E38-A817-A22BB2F9D0BB}" dt="2026-04-30T15:21:55.590" v="4141" actId="14100"/>
          <ac:cxnSpMkLst>
            <pc:docMk/>
            <pc:sldMk cId="3024829626" sldId="441"/>
            <ac:cxnSpMk id="47" creationId="{281EA70C-565C-A3BC-A9BF-7337AB520720}"/>
          </ac:cxnSpMkLst>
        </pc:cxnChg>
        <pc:cxnChg chg="add mod">
          <ac:chgData name="Aymar, Galen" userId="c6df0ae3-15d5-4af0-90f1-d1ae17400f52" providerId="ADAL" clId="{185A31D9-3A76-4E38-A817-A22BB2F9D0BB}" dt="2026-03-31T17:32:07.217" v="2801" actId="14100"/>
          <ac:cxnSpMkLst>
            <pc:docMk/>
            <pc:sldMk cId="3024829626" sldId="441"/>
            <ac:cxnSpMk id="49" creationId="{7E9B9A76-E0D2-160D-CA32-B66598CC372F}"/>
          </ac:cxnSpMkLst>
        </pc:cxnChg>
        <pc:cxnChg chg="add mod">
          <ac:chgData name="Aymar, Galen" userId="c6df0ae3-15d5-4af0-90f1-d1ae17400f52" providerId="ADAL" clId="{185A31D9-3A76-4E38-A817-A22BB2F9D0BB}" dt="2026-03-31T17:32:03.899" v="2800" actId="14100"/>
          <ac:cxnSpMkLst>
            <pc:docMk/>
            <pc:sldMk cId="3024829626" sldId="441"/>
            <ac:cxnSpMk id="50" creationId="{2E921C51-B6D1-00A4-B2F5-096EC4D41C6D}"/>
          </ac:cxnSpMkLst>
        </pc:cxnChg>
        <pc:cxnChg chg="add mod">
          <ac:chgData name="Aymar, Galen" userId="c6df0ae3-15d5-4af0-90f1-d1ae17400f52" providerId="ADAL" clId="{185A31D9-3A76-4E38-A817-A22BB2F9D0BB}" dt="2026-03-31T17:32:27.753" v="2804" actId="14100"/>
          <ac:cxnSpMkLst>
            <pc:docMk/>
            <pc:sldMk cId="3024829626" sldId="441"/>
            <ac:cxnSpMk id="69" creationId="{108C8BA4-A30C-0C84-5D04-027581D65DA8}"/>
          </ac:cxnSpMkLst>
        </pc:cxnChg>
        <pc:cxnChg chg="add mod">
          <ac:chgData name="Aymar, Galen" userId="c6df0ae3-15d5-4af0-90f1-d1ae17400f52" providerId="ADAL" clId="{185A31D9-3A76-4E38-A817-A22BB2F9D0BB}" dt="2026-03-31T17:32:49.593" v="2841" actId="14100"/>
          <ac:cxnSpMkLst>
            <pc:docMk/>
            <pc:sldMk cId="3024829626" sldId="441"/>
            <ac:cxnSpMk id="72" creationId="{58382F1E-1A6A-024D-226F-922BB7CAA152}"/>
          </ac:cxnSpMkLst>
        </pc:cxnChg>
        <pc:cxnChg chg="add mod">
          <ac:chgData name="Aymar, Galen" userId="c6df0ae3-15d5-4af0-90f1-d1ae17400f52" providerId="ADAL" clId="{185A31D9-3A76-4E38-A817-A22BB2F9D0BB}" dt="2026-03-31T17:33:03.598" v="2852" actId="14100"/>
          <ac:cxnSpMkLst>
            <pc:docMk/>
            <pc:sldMk cId="3024829626" sldId="441"/>
            <ac:cxnSpMk id="76" creationId="{C91AEDA5-87FF-0E47-ED36-75D40AE55C11}"/>
          </ac:cxnSpMkLst>
        </pc:cxnChg>
        <pc:cxnChg chg="add mod">
          <ac:chgData name="Aymar, Galen" userId="c6df0ae3-15d5-4af0-90f1-d1ae17400f52" providerId="ADAL" clId="{185A31D9-3A76-4E38-A817-A22BB2F9D0BB}" dt="2026-03-31T17:33:09.412" v="2855" actId="14100"/>
          <ac:cxnSpMkLst>
            <pc:docMk/>
            <pc:sldMk cId="3024829626" sldId="441"/>
            <ac:cxnSpMk id="78" creationId="{CED8BA2C-76E3-964B-C4A5-76460EE3373E}"/>
          </ac:cxnSpMkLst>
        </pc:cxnChg>
      </pc:sldChg>
      <pc:sldChg chg="addSp delSp modSp add mod modAnim">
        <pc:chgData name="Aymar, Galen" userId="c6df0ae3-15d5-4af0-90f1-d1ae17400f52" providerId="ADAL" clId="{185A31D9-3A76-4E38-A817-A22BB2F9D0BB}" dt="2026-03-31T18:07:23.492" v="3996" actId="20577"/>
        <pc:sldMkLst>
          <pc:docMk/>
          <pc:sldMk cId="3668563374" sldId="443"/>
        </pc:sldMkLst>
        <pc:spChg chg="add mod">
          <ac:chgData name="Aymar, Galen" userId="c6df0ae3-15d5-4af0-90f1-d1ae17400f52" providerId="ADAL" clId="{185A31D9-3A76-4E38-A817-A22BB2F9D0BB}" dt="2026-03-31T18:06:41.642" v="3983" actId="692"/>
          <ac:spMkLst>
            <pc:docMk/>
            <pc:sldMk cId="3668563374" sldId="443"/>
            <ac:spMk id="2" creationId="{C2482527-4F4C-F930-A49D-A47193DDA098}"/>
          </ac:spMkLst>
        </pc:spChg>
        <pc:spChg chg="mod">
          <ac:chgData name="Aymar, Galen" userId="c6df0ae3-15d5-4af0-90f1-d1ae17400f52" providerId="ADAL" clId="{185A31D9-3A76-4E38-A817-A22BB2F9D0BB}" dt="2026-03-31T15:34:39.295" v="504" actId="20577"/>
          <ac:spMkLst>
            <pc:docMk/>
            <pc:sldMk cId="3668563374" sldId="443"/>
            <ac:spMk id="3" creationId="{79729ACB-566A-5D7E-30AC-F9B277F04C43}"/>
          </ac:spMkLst>
        </pc:spChg>
        <pc:spChg chg="mod">
          <ac:chgData name="Aymar, Galen" userId="c6df0ae3-15d5-4af0-90f1-d1ae17400f52" providerId="ADAL" clId="{185A31D9-3A76-4E38-A817-A22BB2F9D0BB}" dt="2026-03-31T17:56:04.796" v="3331" actId="14100"/>
          <ac:spMkLst>
            <pc:docMk/>
            <pc:sldMk cId="3668563374" sldId="443"/>
            <ac:spMk id="4" creationId="{924CDF9F-426A-64F9-7911-5826D18DFA4E}"/>
          </ac:spMkLst>
        </pc:spChg>
        <pc:spChg chg="add mod">
          <ac:chgData name="Aymar, Galen" userId="c6df0ae3-15d5-4af0-90f1-d1ae17400f52" providerId="ADAL" clId="{185A31D9-3A76-4E38-A817-A22BB2F9D0BB}" dt="2026-03-31T18:06:51.221" v="3986" actId="20577"/>
          <ac:spMkLst>
            <pc:docMk/>
            <pc:sldMk cId="3668563374" sldId="443"/>
            <ac:spMk id="6" creationId="{C053DD77-76BF-D17D-21F8-0C15F31FD9DF}"/>
          </ac:spMkLst>
        </pc:spChg>
        <pc:spChg chg="add mod">
          <ac:chgData name="Aymar, Galen" userId="c6df0ae3-15d5-4af0-90f1-d1ae17400f52" providerId="ADAL" clId="{185A31D9-3A76-4E38-A817-A22BB2F9D0BB}" dt="2026-03-31T18:07:03.159" v="3990" actId="20577"/>
          <ac:spMkLst>
            <pc:docMk/>
            <pc:sldMk cId="3668563374" sldId="443"/>
            <ac:spMk id="7" creationId="{4DDC02E2-289B-A166-D8C1-3E860812CDCA}"/>
          </ac:spMkLst>
        </pc:spChg>
        <pc:spChg chg="add mod">
          <ac:chgData name="Aymar, Galen" userId="c6df0ae3-15d5-4af0-90f1-d1ae17400f52" providerId="ADAL" clId="{185A31D9-3A76-4E38-A817-A22BB2F9D0BB}" dt="2026-03-31T18:07:17.668" v="3993" actId="20577"/>
          <ac:spMkLst>
            <pc:docMk/>
            <pc:sldMk cId="3668563374" sldId="443"/>
            <ac:spMk id="9" creationId="{6469AD0F-1305-44C4-FE89-3792F0A0FF64}"/>
          </ac:spMkLst>
        </pc:spChg>
        <pc:spChg chg="add mod">
          <ac:chgData name="Aymar, Galen" userId="c6df0ae3-15d5-4af0-90f1-d1ae17400f52" providerId="ADAL" clId="{185A31D9-3A76-4E38-A817-A22BB2F9D0BB}" dt="2026-03-31T18:07:23.492" v="3996" actId="20577"/>
          <ac:spMkLst>
            <pc:docMk/>
            <pc:sldMk cId="3668563374" sldId="443"/>
            <ac:spMk id="11" creationId="{B68FC685-16E4-6A9E-CD65-4C027A1FBB3E}"/>
          </ac:spMkLst>
        </pc:spChg>
        <pc:spChg chg="add mod">
          <ac:chgData name="Aymar, Galen" userId="c6df0ae3-15d5-4af0-90f1-d1ae17400f52" providerId="ADAL" clId="{185A31D9-3A76-4E38-A817-A22BB2F9D0BB}" dt="2026-03-31T17:48:37.723" v="3043" actId="14100"/>
          <ac:spMkLst>
            <pc:docMk/>
            <pc:sldMk cId="3668563374" sldId="443"/>
            <ac:spMk id="30" creationId="{E7486F6C-5DEC-2927-119C-264DA85F0530}"/>
          </ac:spMkLst>
        </pc:spChg>
        <pc:spChg chg="add mod">
          <ac:chgData name="Aymar, Galen" userId="c6df0ae3-15d5-4af0-90f1-d1ae17400f52" providerId="ADAL" clId="{185A31D9-3A76-4E38-A817-A22BB2F9D0BB}" dt="2026-03-31T17:48:33.583" v="3041" actId="14100"/>
          <ac:spMkLst>
            <pc:docMk/>
            <pc:sldMk cId="3668563374" sldId="443"/>
            <ac:spMk id="33" creationId="{77E140C0-FC31-C19D-27B6-55E794A52B80}"/>
          </ac:spMkLst>
        </pc:spChg>
        <pc:spChg chg="add mod">
          <ac:chgData name="Aymar, Galen" userId="c6df0ae3-15d5-4af0-90f1-d1ae17400f52" providerId="ADAL" clId="{185A31D9-3A76-4E38-A817-A22BB2F9D0BB}" dt="2026-03-31T17:48:43.651" v="3051" actId="1035"/>
          <ac:spMkLst>
            <pc:docMk/>
            <pc:sldMk cId="3668563374" sldId="443"/>
            <ac:spMk id="34" creationId="{186640D8-A5D8-AF2F-DC26-CD361336C72E}"/>
          </ac:spMkLst>
        </pc:spChg>
        <pc:spChg chg="add mod">
          <ac:chgData name="Aymar, Galen" userId="c6df0ae3-15d5-4af0-90f1-d1ae17400f52" providerId="ADAL" clId="{185A31D9-3A76-4E38-A817-A22BB2F9D0BB}" dt="2026-03-31T17:54:42.922" v="3216" actId="1076"/>
          <ac:spMkLst>
            <pc:docMk/>
            <pc:sldMk cId="3668563374" sldId="443"/>
            <ac:spMk id="36" creationId="{28CFFC10-B6CA-11F9-999F-CAEF85D33BF8}"/>
          </ac:spMkLst>
        </pc:spChg>
        <pc:grpChg chg="add mod">
          <ac:chgData name="Aymar, Galen" userId="c6df0ae3-15d5-4af0-90f1-d1ae17400f52" providerId="ADAL" clId="{185A31D9-3A76-4E38-A817-A22BB2F9D0BB}" dt="2026-03-31T17:55:32.725" v="3326" actId="1076"/>
          <ac:grpSpMkLst>
            <pc:docMk/>
            <pc:sldMk cId="3668563374" sldId="443"/>
            <ac:grpSpMk id="35" creationId="{1F0058CB-6F06-EB22-1497-636AF46D1EB0}"/>
          </ac:grpSpMkLst>
        </pc:grpChg>
        <pc:picChg chg="add mod">
          <ac:chgData name="Aymar, Galen" userId="c6df0ae3-15d5-4af0-90f1-d1ae17400f52" providerId="ADAL" clId="{185A31D9-3A76-4E38-A817-A22BB2F9D0BB}" dt="2026-03-31T17:50:21.924" v="3103" actId="1076"/>
          <ac:picMkLst>
            <pc:docMk/>
            <pc:sldMk cId="3668563374" sldId="443"/>
            <ac:picMk id="8" creationId="{E2BB2119-2639-A20C-6B91-6DE93CB56AA4}"/>
          </ac:picMkLst>
        </pc:picChg>
        <pc:picChg chg="add mod modCrop">
          <ac:chgData name="Aymar, Galen" userId="c6df0ae3-15d5-4af0-90f1-d1ae17400f52" providerId="ADAL" clId="{185A31D9-3A76-4E38-A817-A22BB2F9D0BB}" dt="2026-03-31T17:55:39.474" v="3327" actId="1076"/>
          <ac:picMkLst>
            <pc:docMk/>
            <pc:sldMk cId="3668563374" sldId="443"/>
            <ac:picMk id="10" creationId="{3871413E-066C-D416-7B7D-29CF72B60A04}"/>
          </ac:picMkLst>
        </pc:picChg>
        <pc:picChg chg="add mod modCrop">
          <ac:chgData name="Aymar, Galen" userId="c6df0ae3-15d5-4af0-90f1-d1ae17400f52" providerId="ADAL" clId="{185A31D9-3A76-4E38-A817-A22BB2F9D0BB}" dt="2026-03-31T17:37:54.339" v="2884" actId="14100"/>
          <ac:picMkLst>
            <pc:docMk/>
            <pc:sldMk cId="3668563374" sldId="443"/>
            <ac:picMk id="12" creationId="{07391CFE-67AB-190E-2F58-312DC5374C7C}"/>
          </ac:picMkLst>
        </pc:picChg>
        <pc:cxnChg chg="add mod">
          <ac:chgData name="Aymar, Galen" userId="c6df0ae3-15d5-4af0-90f1-d1ae17400f52" providerId="ADAL" clId="{185A31D9-3A76-4E38-A817-A22BB2F9D0BB}" dt="2026-03-31T17:55:44.761" v="3329" actId="14100"/>
          <ac:cxnSpMkLst>
            <pc:docMk/>
            <pc:sldMk cId="3668563374" sldId="443"/>
            <ac:cxnSpMk id="16" creationId="{B7E8D274-B0D5-7088-CF1A-BBB6272A6E23}"/>
          </ac:cxnSpMkLst>
        </pc:cxnChg>
        <pc:cxnChg chg="add mod">
          <ac:chgData name="Aymar, Galen" userId="c6df0ae3-15d5-4af0-90f1-d1ae17400f52" providerId="ADAL" clId="{185A31D9-3A76-4E38-A817-A22BB2F9D0BB}" dt="2026-03-31T17:55:42.398" v="3328" actId="14100"/>
          <ac:cxnSpMkLst>
            <pc:docMk/>
            <pc:sldMk cId="3668563374" sldId="443"/>
            <ac:cxnSpMk id="17" creationId="{231D7D24-A536-321F-D5BA-EA61700856A7}"/>
          </ac:cxnSpMkLst>
        </pc:cxnChg>
        <pc:cxnChg chg="add mod">
          <ac:chgData name="Aymar, Galen" userId="c6df0ae3-15d5-4af0-90f1-d1ae17400f52" providerId="ADAL" clId="{185A31D9-3A76-4E38-A817-A22BB2F9D0BB}" dt="2026-03-31T17:55:47.107" v="3330" actId="14100"/>
          <ac:cxnSpMkLst>
            <pc:docMk/>
            <pc:sldMk cId="3668563374" sldId="443"/>
            <ac:cxnSpMk id="20" creationId="{8955CE70-F56D-37E5-E115-B154F8AD7C1B}"/>
          </ac:cxnSpMkLst>
        </pc:cxnChg>
        <pc:cxnChg chg="add mod">
          <ac:chgData name="Aymar, Galen" userId="c6df0ae3-15d5-4af0-90f1-d1ae17400f52" providerId="ADAL" clId="{185A31D9-3A76-4E38-A817-A22BB2F9D0BB}" dt="2026-03-31T17:46:09.211" v="3014" actId="693"/>
          <ac:cxnSpMkLst>
            <pc:docMk/>
            <pc:sldMk cId="3668563374" sldId="443"/>
            <ac:cxnSpMk id="24" creationId="{8F372FE9-7656-37ED-E687-E3B8E5A9C29D}"/>
          </ac:cxnSpMkLst>
        </pc:cxnChg>
        <pc:cxnChg chg="add mod">
          <ac:chgData name="Aymar, Galen" userId="c6df0ae3-15d5-4af0-90f1-d1ae17400f52" providerId="ADAL" clId="{185A31D9-3A76-4E38-A817-A22BB2F9D0BB}" dt="2026-03-31T17:48:52.709" v="3052" actId="208"/>
          <ac:cxnSpMkLst>
            <pc:docMk/>
            <pc:sldMk cId="3668563374" sldId="443"/>
            <ac:cxnSpMk id="26" creationId="{1DAB6540-14FE-CF08-FC97-B732BF288B24}"/>
          </ac:cxnSpMkLst>
        </pc:cxnChg>
        <pc:cxnChg chg="add mod">
          <ac:chgData name="Aymar, Galen" userId="c6df0ae3-15d5-4af0-90f1-d1ae17400f52" providerId="ADAL" clId="{185A31D9-3A76-4E38-A817-A22BB2F9D0BB}" dt="2026-03-31T17:48:52.709" v="3052" actId="208"/>
          <ac:cxnSpMkLst>
            <pc:docMk/>
            <pc:sldMk cId="3668563374" sldId="443"/>
            <ac:cxnSpMk id="28" creationId="{72D2BB7D-4EE8-97ED-8602-7E918A80C00D}"/>
          </ac:cxnSpMkLst>
        </pc:cxnChg>
      </pc:sldChg>
      <pc:sldChg chg="addSp delSp modSp add del mod">
        <pc:chgData name="Aymar, Galen" userId="c6df0ae3-15d5-4af0-90f1-d1ae17400f52" providerId="ADAL" clId="{185A31D9-3A76-4E38-A817-A22BB2F9D0BB}" dt="2026-04-30T15:22:46.269" v="4151" actId="47"/>
        <pc:sldMkLst>
          <pc:docMk/>
          <pc:sldMk cId="2035684143" sldId="444"/>
        </pc:sldMkLst>
        <pc:spChg chg="mod">
          <ac:chgData name="Aymar, Galen" userId="c6df0ae3-15d5-4af0-90f1-d1ae17400f52" providerId="ADAL" clId="{185A31D9-3A76-4E38-A817-A22BB2F9D0BB}" dt="2026-03-31T15:34:47.088" v="532" actId="20577"/>
          <ac:spMkLst>
            <pc:docMk/>
            <pc:sldMk cId="2035684143" sldId="444"/>
            <ac:spMk id="3" creationId="{2E88E3E4-9386-D986-AF31-D9579D037B84}"/>
          </ac:spMkLst>
        </pc:spChg>
        <pc:picChg chg="add mod">
          <ac:chgData name="Aymar, Galen" userId="c6df0ae3-15d5-4af0-90f1-d1ae17400f52" providerId="ADAL" clId="{185A31D9-3A76-4E38-A817-A22BB2F9D0BB}" dt="2026-03-31T17:52:39.577" v="3115" actId="1076"/>
          <ac:picMkLst>
            <pc:docMk/>
            <pc:sldMk cId="2035684143" sldId="444"/>
            <ac:picMk id="9" creationId="{1A162229-1BD5-4559-061E-0C65050C09A8}"/>
          </ac:picMkLst>
        </pc:picChg>
        <pc:picChg chg="add mod">
          <ac:chgData name="Aymar, Galen" userId="c6df0ae3-15d5-4af0-90f1-d1ae17400f52" providerId="ADAL" clId="{185A31D9-3A76-4E38-A817-A22BB2F9D0BB}" dt="2026-03-31T17:52:37.600" v="3114" actId="1076"/>
          <ac:picMkLst>
            <pc:docMk/>
            <pc:sldMk cId="2035684143" sldId="444"/>
            <ac:picMk id="11" creationId="{63D840D1-AF23-DD09-B8E2-FBECD4A18501}"/>
          </ac:picMkLst>
        </pc:picChg>
      </pc:sldChg>
      <pc:sldChg chg="add">
        <pc:chgData name="Aymar, Galen" userId="c6df0ae3-15d5-4af0-90f1-d1ae17400f52" providerId="ADAL" clId="{185A31D9-3A76-4E38-A817-A22BB2F9D0BB}" dt="2026-03-31T15:35:00.089" v="533"/>
        <pc:sldMkLst>
          <pc:docMk/>
          <pc:sldMk cId="2966691401" sldId="446"/>
        </pc:sldMkLst>
      </pc:sldChg>
      <pc:sldChg chg="add del">
        <pc:chgData name="Aymar, Galen" userId="c6df0ae3-15d5-4af0-90f1-d1ae17400f52" providerId="ADAL" clId="{185A31D9-3A76-4E38-A817-A22BB2F9D0BB}" dt="2026-04-30T15:21:12.346" v="4105" actId="47"/>
        <pc:sldMkLst>
          <pc:docMk/>
          <pc:sldMk cId="963551768" sldId="447"/>
        </pc:sldMkLst>
      </pc:sldChg>
      <pc:sldChg chg="add del">
        <pc:chgData name="Aymar, Galen" userId="c6df0ae3-15d5-4af0-90f1-d1ae17400f52" providerId="ADAL" clId="{185A31D9-3A76-4E38-A817-A22BB2F9D0BB}" dt="2026-04-30T15:21:13.695" v="4106" actId="47"/>
        <pc:sldMkLst>
          <pc:docMk/>
          <pc:sldMk cId="1042719486" sldId="448"/>
        </pc:sldMkLst>
      </pc:sldChg>
      <pc:sldChg chg="addSp delSp modSp add mod">
        <pc:chgData name="Aymar, Galen" userId="c6df0ae3-15d5-4af0-90f1-d1ae17400f52" providerId="ADAL" clId="{185A31D9-3A76-4E38-A817-A22BB2F9D0BB}" dt="2026-03-31T18:08:53.865" v="4079" actId="207"/>
        <pc:sldMkLst>
          <pc:docMk/>
          <pc:sldMk cId="3523910927" sldId="449"/>
        </pc:sldMkLst>
        <pc:spChg chg="mod">
          <ac:chgData name="Aymar, Galen" userId="c6df0ae3-15d5-4af0-90f1-d1ae17400f52" providerId="ADAL" clId="{185A31D9-3A76-4E38-A817-A22BB2F9D0BB}" dt="2026-03-31T16:35:07.362" v="1346" actId="20577"/>
          <ac:spMkLst>
            <pc:docMk/>
            <pc:sldMk cId="3523910927" sldId="449"/>
            <ac:spMk id="4" creationId="{2956F91D-DB4C-8E3E-6B73-EBADEB7B7B3D}"/>
          </ac:spMkLst>
        </pc:spChg>
        <pc:spChg chg="mod">
          <ac:chgData name="Aymar, Galen" userId="c6df0ae3-15d5-4af0-90f1-d1ae17400f52" providerId="ADAL" clId="{185A31D9-3A76-4E38-A817-A22BB2F9D0BB}" dt="2026-03-31T16:36:00.551" v="1356" actId="1076"/>
          <ac:spMkLst>
            <pc:docMk/>
            <pc:sldMk cId="3523910927" sldId="449"/>
            <ac:spMk id="6" creationId="{B937CD95-1EB2-94C8-5B47-CB5E249EA306}"/>
          </ac:spMkLst>
        </pc:spChg>
        <pc:spChg chg="mod topLvl">
          <ac:chgData name="Aymar, Galen" userId="c6df0ae3-15d5-4af0-90f1-d1ae17400f52" providerId="ADAL" clId="{185A31D9-3A76-4E38-A817-A22BB2F9D0BB}" dt="2026-03-31T16:35:27.488" v="1352" actId="338"/>
          <ac:spMkLst>
            <pc:docMk/>
            <pc:sldMk cId="3523910927" sldId="449"/>
            <ac:spMk id="7" creationId="{CA235A51-3D43-E792-0CC0-E389D0E548B1}"/>
          </ac:spMkLst>
        </pc:spChg>
        <pc:spChg chg="mod topLvl">
          <ac:chgData name="Aymar, Galen" userId="c6df0ae3-15d5-4af0-90f1-d1ae17400f52" providerId="ADAL" clId="{185A31D9-3A76-4E38-A817-A22BB2F9D0BB}" dt="2026-03-31T16:35:20.484" v="1351" actId="165"/>
          <ac:spMkLst>
            <pc:docMk/>
            <pc:sldMk cId="3523910927" sldId="449"/>
            <ac:spMk id="8" creationId="{4AA39C61-D170-1D41-9F7B-F63E87E6C98A}"/>
          </ac:spMkLst>
        </pc:spChg>
        <pc:spChg chg="mod topLvl">
          <ac:chgData name="Aymar, Galen" userId="c6df0ae3-15d5-4af0-90f1-d1ae17400f52" providerId="ADAL" clId="{185A31D9-3A76-4E38-A817-A22BB2F9D0BB}" dt="2026-03-31T16:35:27.488" v="1352" actId="338"/>
          <ac:spMkLst>
            <pc:docMk/>
            <pc:sldMk cId="3523910927" sldId="449"/>
            <ac:spMk id="11" creationId="{17122D4A-6558-BA14-801E-1F73C6CD99B5}"/>
          </ac:spMkLst>
        </pc:spChg>
        <pc:spChg chg="mod topLvl">
          <ac:chgData name="Aymar, Galen" userId="c6df0ae3-15d5-4af0-90f1-d1ae17400f52" providerId="ADAL" clId="{185A31D9-3A76-4E38-A817-A22BB2F9D0BB}" dt="2026-03-31T16:35:27.488" v="1352" actId="338"/>
          <ac:spMkLst>
            <pc:docMk/>
            <pc:sldMk cId="3523910927" sldId="449"/>
            <ac:spMk id="12" creationId="{D4EEE421-1BE7-B4BA-A364-69D45A4FD01A}"/>
          </ac:spMkLst>
        </pc:spChg>
        <pc:spChg chg="mod topLvl">
          <ac:chgData name="Aymar, Galen" userId="c6df0ae3-15d5-4af0-90f1-d1ae17400f52" providerId="ADAL" clId="{185A31D9-3A76-4E38-A817-A22BB2F9D0BB}" dt="2026-03-31T16:35:27.488" v="1352" actId="338"/>
          <ac:spMkLst>
            <pc:docMk/>
            <pc:sldMk cId="3523910927" sldId="449"/>
            <ac:spMk id="14" creationId="{1960F5AA-8D8A-3B44-DD83-CAFBEDF3A3D9}"/>
          </ac:spMkLst>
        </pc:spChg>
        <pc:spChg chg="mod topLvl">
          <ac:chgData name="Aymar, Galen" userId="c6df0ae3-15d5-4af0-90f1-d1ae17400f52" providerId="ADAL" clId="{185A31D9-3A76-4E38-A817-A22BB2F9D0BB}" dt="2026-03-31T16:35:27.488" v="1352" actId="338"/>
          <ac:spMkLst>
            <pc:docMk/>
            <pc:sldMk cId="3523910927" sldId="449"/>
            <ac:spMk id="15" creationId="{C5C3FDD3-5CD2-0E38-65FE-D261EA9D9889}"/>
          </ac:spMkLst>
        </pc:spChg>
        <pc:spChg chg="mod">
          <ac:chgData name="Aymar, Galen" userId="c6df0ae3-15d5-4af0-90f1-d1ae17400f52" providerId="ADAL" clId="{185A31D9-3A76-4E38-A817-A22BB2F9D0BB}" dt="2026-03-31T16:35:27.488" v="1352" actId="338"/>
          <ac:spMkLst>
            <pc:docMk/>
            <pc:sldMk cId="3523910927" sldId="449"/>
            <ac:spMk id="17" creationId="{DB29A751-CBA1-859A-68C1-9440D023666E}"/>
          </ac:spMkLst>
        </pc:spChg>
        <pc:spChg chg="mod topLvl">
          <ac:chgData name="Aymar, Galen" userId="c6df0ae3-15d5-4af0-90f1-d1ae17400f52" providerId="ADAL" clId="{185A31D9-3A76-4E38-A817-A22BB2F9D0BB}" dt="2026-03-31T16:35:27.488" v="1352" actId="338"/>
          <ac:spMkLst>
            <pc:docMk/>
            <pc:sldMk cId="3523910927" sldId="449"/>
            <ac:spMk id="18" creationId="{A1FBCE9B-59E6-283C-5917-30C58346C7B8}"/>
          </ac:spMkLst>
        </pc:spChg>
        <pc:spChg chg="mod topLvl">
          <ac:chgData name="Aymar, Galen" userId="c6df0ae3-15d5-4af0-90f1-d1ae17400f52" providerId="ADAL" clId="{185A31D9-3A76-4E38-A817-A22BB2F9D0BB}" dt="2026-03-31T16:35:27.488" v="1352" actId="338"/>
          <ac:spMkLst>
            <pc:docMk/>
            <pc:sldMk cId="3523910927" sldId="449"/>
            <ac:spMk id="20" creationId="{3ED5CCE7-7D27-5D03-D189-E5E6B66FBE27}"/>
          </ac:spMkLst>
        </pc:spChg>
        <pc:spChg chg="mod topLvl">
          <ac:chgData name="Aymar, Galen" userId="c6df0ae3-15d5-4af0-90f1-d1ae17400f52" providerId="ADAL" clId="{185A31D9-3A76-4E38-A817-A22BB2F9D0BB}" dt="2026-03-31T16:35:27.488" v="1352" actId="338"/>
          <ac:spMkLst>
            <pc:docMk/>
            <pc:sldMk cId="3523910927" sldId="449"/>
            <ac:spMk id="21" creationId="{0619E4FC-472B-2596-1416-9D5283112F75}"/>
          </ac:spMkLst>
        </pc:spChg>
        <pc:spChg chg="mod topLvl">
          <ac:chgData name="Aymar, Galen" userId="c6df0ae3-15d5-4af0-90f1-d1ae17400f52" providerId="ADAL" clId="{185A31D9-3A76-4E38-A817-A22BB2F9D0BB}" dt="2026-03-31T16:35:27.488" v="1352" actId="338"/>
          <ac:spMkLst>
            <pc:docMk/>
            <pc:sldMk cId="3523910927" sldId="449"/>
            <ac:spMk id="24" creationId="{A9AB0399-8713-819B-B2AC-B3C0FD882839}"/>
          </ac:spMkLst>
        </pc:spChg>
        <pc:spChg chg="mod">
          <ac:chgData name="Aymar, Galen" userId="c6df0ae3-15d5-4af0-90f1-d1ae17400f52" providerId="ADAL" clId="{185A31D9-3A76-4E38-A817-A22BB2F9D0BB}" dt="2026-03-31T18:08:53.865" v="4079" actId="207"/>
          <ac:spMkLst>
            <pc:docMk/>
            <pc:sldMk cId="3523910927" sldId="449"/>
            <ac:spMk id="41" creationId="{815D50F9-BF0A-7F11-F3A8-08C398360BEE}"/>
          </ac:spMkLst>
        </pc:spChg>
        <pc:grpChg chg="mod">
          <ac:chgData name="Aymar, Galen" userId="c6df0ae3-15d5-4af0-90f1-d1ae17400f52" providerId="ADAL" clId="{185A31D9-3A76-4E38-A817-A22BB2F9D0BB}" dt="2026-03-31T16:36:07.840" v="1364" actId="1037"/>
          <ac:grpSpMkLst>
            <pc:docMk/>
            <pc:sldMk cId="3523910927" sldId="449"/>
            <ac:grpSpMk id="2" creationId="{3B3FCFE5-2D2F-5700-CECA-1765821227F5}"/>
          </ac:grpSpMkLst>
        </pc:grpChg>
        <pc:grpChg chg="mod">
          <ac:chgData name="Aymar, Galen" userId="c6df0ae3-15d5-4af0-90f1-d1ae17400f52" providerId="ADAL" clId="{185A31D9-3A76-4E38-A817-A22BB2F9D0BB}" dt="2026-03-31T16:36:21.402" v="1369" actId="1076"/>
          <ac:grpSpMkLst>
            <pc:docMk/>
            <pc:sldMk cId="3523910927" sldId="449"/>
            <ac:grpSpMk id="5" creationId="{FB03D72C-2C32-52EF-CC24-68A2DC6FD57F}"/>
          </ac:grpSpMkLst>
        </pc:grpChg>
        <pc:grpChg chg="mod">
          <ac:chgData name="Aymar, Galen" userId="c6df0ae3-15d5-4af0-90f1-d1ae17400f52" providerId="ADAL" clId="{185A31D9-3A76-4E38-A817-A22BB2F9D0BB}" dt="2026-03-31T16:36:00.551" v="1356" actId="1076"/>
          <ac:grpSpMkLst>
            <pc:docMk/>
            <pc:sldMk cId="3523910927" sldId="449"/>
            <ac:grpSpMk id="22" creationId="{DFAA1848-0915-EE0F-0F67-FD880E1ADC5B}"/>
          </ac:grpSpMkLst>
        </pc:grpChg>
        <pc:grpChg chg="mod">
          <ac:chgData name="Aymar, Galen" userId="c6df0ae3-15d5-4af0-90f1-d1ae17400f52" providerId="ADAL" clId="{185A31D9-3A76-4E38-A817-A22BB2F9D0BB}" dt="2026-03-31T16:36:00.551" v="1356" actId="1076"/>
          <ac:grpSpMkLst>
            <pc:docMk/>
            <pc:sldMk cId="3523910927" sldId="449"/>
            <ac:grpSpMk id="23" creationId="{D8C70EC7-24F8-5595-72CF-4875DD1608D8}"/>
          </ac:grpSpMkLst>
        </pc:grpChg>
        <pc:grpChg chg="mod">
          <ac:chgData name="Aymar, Galen" userId="c6df0ae3-15d5-4af0-90f1-d1ae17400f52" providerId="ADAL" clId="{185A31D9-3A76-4E38-A817-A22BB2F9D0BB}" dt="2026-03-31T16:36:00.551" v="1356" actId="1076"/>
          <ac:grpSpMkLst>
            <pc:docMk/>
            <pc:sldMk cId="3523910927" sldId="449"/>
            <ac:grpSpMk id="25" creationId="{906CE933-0688-CCFF-10DC-C534E3F536B0}"/>
          </ac:grpSpMkLst>
        </pc:grpChg>
        <pc:grpChg chg="mod">
          <ac:chgData name="Aymar, Galen" userId="c6df0ae3-15d5-4af0-90f1-d1ae17400f52" providerId="ADAL" clId="{185A31D9-3A76-4E38-A817-A22BB2F9D0BB}" dt="2026-03-31T16:36:32.360" v="1371" actId="1076"/>
          <ac:grpSpMkLst>
            <pc:docMk/>
            <pc:sldMk cId="3523910927" sldId="449"/>
            <ac:grpSpMk id="27" creationId="{90B2E37F-CC48-D2C4-539D-BE5B79991005}"/>
          </ac:grpSpMkLst>
        </pc:grpChg>
        <pc:grpChg chg="mod">
          <ac:chgData name="Aymar, Galen" userId="c6df0ae3-15d5-4af0-90f1-d1ae17400f52" providerId="ADAL" clId="{185A31D9-3A76-4E38-A817-A22BB2F9D0BB}" dt="2026-03-31T16:36:32.360" v="1371" actId="1076"/>
          <ac:grpSpMkLst>
            <pc:docMk/>
            <pc:sldMk cId="3523910927" sldId="449"/>
            <ac:grpSpMk id="29" creationId="{E888DABA-9038-287D-96EB-8179ECE4EB87}"/>
          </ac:grpSpMkLst>
        </pc:grpChg>
        <pc:picChg chg="add del mod">
          <ac:chgData name="Aymar, Galen" userId="c6df0ae3-15d5-4af0-90f1-d1ae17400f52" providerId="ADAL" clId="{185A31D9-3A76-4E38-A817-A22BB2F9D0BB}" dt="2026-03-31T16:36:14.754" v="1368" actId="1076"/>
          <ac:picMkLst>
            <pc:docMk/>
            <pc:sldMk cId="3523910927" sldId="449"/>
            <ac:picMk id="37" creationId="{0913AF54-835F-E071-70E6-4E3C06689EA1}"/>
          </ac:picMkLst>
        </pc:picChg>
        <pc:cxnChg chg="mod">
          <ac:chgData name="Aymar, Galen" userId="c6df0ae3-15d5-4af0-90f1-d1ae17400f52" providerId="ADAL" clId="{185A31D9-3A76-4E38-A817-A22BB2F9D0BB}" dt="2026-03-31T18:04:22.337" v="3965" actId="208"/>
          <ac:cxnSpMkLst>
            <pc:docMk/>
            <pc:sldMk cId="3523910927" sldId="449"/>
            <ac:cxnSpMk id="32" creationId="{DEFE6EB9-9705-D9D5-529B-BADA6ECD89F1}"/>
          </ac:cxnSpMkLst>
        </pc:cxnChg>
        <pc:cxnChg chg="mod">
          <ac:chgData name="Aymar, Galen" userId="c6df0ae3-15d5-4af0-90f1-d1ae17400f52" providerId="ADAL" clId="{185A31D9-3A76-4E38-A817-A22BB2F9D0BB}" dt="2026-03-31T18:04:22.337" v="3965" actId="208"/>
          <ac:cxnSpMkLst>
            <pc:docMk/>
            <pc:sldMk cId="3523910927" sldId="449"/>
            <ac:cxnSpMk id="43" creationId="{D10102E1-671C-562A-4284-221EB7C075BF}"/>
          </ac:cxnSpMkLst>
        </pc:cxnChg>
      </pc:sldChg>
      <pc:sldChg chg="addSp delSp modSp add mod">
        <pc:chgData name="Aymar, Galen" userId="c6df0ae3-15d5-4af0-90f1-d1ae17400f52" providerId="ADAL" clId="{185A31D9-3A76-4E38-A817-A22BB2F9D0BB}" dt="2026-03-31T16:39:31.153" v="1770" actId="14100"/>
        <pc:sldMkLst>
          <pc:docMk/>
          <pc:sldMk cId="1526239458" sldId="450"/>
        </pc:sldMkLst>
        <pc:spChg chg="add mod">
          <ac:chgData name="Aymar, Galen" userId="c6df0ae3-15d5-4af0-90f1-d1ae17400f52" providerId="ADAL" clId="{185A31D9-3A76-4E38-A817-A22BB2F9D0BB}" dt="2026-03-31T16:39:31.153" v="1770" actId="14100"/>
          <ac:spMkLst>
            <pc:docMk/>
            <pc:sldMk cId="1526239458" sldId="450"/>
            <ac:spMk id="10" creationId="{2E3B85E4-D2DF-AC4C-9D39-5A5AD01D5D86}"/>
          </ac:spMkLst>
        </pc:spChg>
        <pc:spChg chg="add mod">
          <ac:chgData name="Aymar, Galen" userId="c6df0ae3-15d5-4af0-90f1-d1ae17400f52" providerId="ADAL" clId="{185A31D9-3A76-4E38-A817-A22BB2F9D0BB}" dt="2026-03-31T16:38:07.537" v="1418" actId="20577"/>
          <ac:spMkLst>
            <pc:docMk/>
            <pc:sldMk cId="1526239458" sldId="450"/>
            <ac:spMk id="13" creationId="{DCE6A9EA-1815-7063-DA95-27017DE3B0C9}"/>
          </ac:spMkLst>
        </pc:spChg>
      </pc:sldChg>
      <pc:sldChg chg="add del">
        <pc:chgData name="Aymar, Galen" userId="c6df0ae3-15d5-4af0-90f1-d1ae17400f52" providerId="ADAL" clId="{185A31D9-3A76-4E38-A817-A22BB2F9D0BB}" dt="2026-04-30T15:22:06.401" v="4142" actId="47"/>
        <pc:sldMkLst>
          <pc:docMk/>
          <pc:sldMk cId="1020510489" sldId="451"/>
        </pc:sldMkLst>
      </pc:sldChg>
      <pc:sldChg chg="add del">
        <pc:chgData name="Aymar, Galen" userId="c6df0ae3-15d5-4af0-90f1-d1ae17400f52" providerId="ADAL" clId="{185A31D9-3A76-4E38-A817-A22BB2F9D0BB}" dt="2026-04-30T15:22:06.401" v="4142" actId="47"/>
        <pc:sldMkLst>
          <pc:docMk/>
          <pc:sldMk cId="4158335500" sldId="452"/>
        </pc:sldMkLst>
      </pc:sldChg>
      <pc:sldChg chg="add del">
        <pc:chgData name="Aymar, Galen" userId="c6df0ae3-15d5-4af0-90f1-d1ae17400f52" providerId="ADAL" clId="{185A31D9-3A76-4E38-A817-A22BB2F9D0BB}" dt="2026-04-30T15:22:06.401" v="4142" actId="47"/>
        <pc:sldMkLst>
          <pc:docMk/>
          <pc:sldMk cId="5777533" sldId="453"/>
        </pc:sldMkLst>
      </pc:sldChg>
      <pc:sldChg chg="add del">
        <pc:chgData name="Aymar, Galen" userId="c6df0ae3-15d5-4af0-90f1-d1ae17400f52" providerId="ADAL" clId="{185A31D9-3A76-4E38-A817-A22BB2F9D0BB}" dt="2026-04-30T15:21:20.886" v="4107" actId="47"/>
        <pc:sldMkLst>
          <pc:docMk/>
          <pc:sldMk cId="4229962251" sldId="455"/>
        </pc:sldMkLst>
      </pc:sldChg>
      <pc:sldChg chg="add del">
        <pc:chgData name="Aymar, Galen" userId="c6df0ae3-15d5-4af0-90f1-d1ae17400f52" providerId="ADAL" clId="{185A31D9-3A76-4E38-A817-A22BB2F9D0BB}" dt="2026-04-30T15:21:20.886" v="4107" actId="47"/>
        <pc:sldMkLst>
          <pc:docMk/>
          <pc:sldMk cId="1887693632" sldId="456"/>
        </pc:sldMkLst>
      </pc:sldChg>
      <pc:sldChg chg="add del">
        <pc:chgData name="Aymar, Galen" userId="c6df0ae3-15d5-4af0-90f1-d1ae17400f52" providerId="ADAL" clId="{185A31D9-3A76-4E38-A817-A22BB2F9D0BB}" dt="2026-04-30T15:21:20.886" v="4107" actId="47"/>
        <pc:sldMkLst>
          <pc:docMk/>
          <pc:sldMk cId="803985762" sldId="457"/>
        </pc:sldMkLst>
      </pc:sldChg>
      <pc:sldChg chg="add del">
        <pc:chgData name="Aymar, Galen" userId="c6df0ae3-15d5-4af0-90f1-d1ae17400f52" providerId="ADAL" clId="{185A31D9-3A76-4E38-A817-A22BB2F9D0BB}" dt="2026-04-30T15:21:20.886" v="4107" actId="47"/>
        <pc:sldMkLst>
          <pc:docMk/>
          <pc:sldMk cId="2924832898" sldId="458"/>
        </pc:sldMkLst>
      </pc:sldChg>
      <pc:sldChg chg="add del">
        <pc:chgData name="Aymar, Galen" userId="c6df0ae3-15d5-4af0-90f1-d1ae17400f52" providerId="ADAL" clId="{185A31D9-3A76-4E38-A817-A22BB2F9D0BB}" dt="2026-04-30T15:21:20.886" v="4107" actId="47"/>
        <pc:sldMkLst>
          <pc:docMk/>
          <pc:sldMk cId="4252302874" sldId="459"/>
        </pc:sldMkLst>
      </pc:sldChg>
      <pc:sldChg chg="add del">
        <pc:chgData name="Aymar, Galen" userId="c6df0ae3-15d5-4af0-90f1-d1ae17400f52" providerId="ADAL" clId="{185A31D9-3A76-4E38-A817-A22BB2F9D0BB}" dt="2026-04-30T15:21:20.886" v="4107" actId="47"/>
        <pc:sldMkLst>
          <pc:docMk/>
          <pc:sldMk cId="1290048358" sldId="460"/>
        </pc:sldMkLst>
      </pc:sldChg>
    </pc:docChg>
  </pc:docChgLst>
  <pc:docChgLst>
    <pc:chgData name="Haase, Andrew" userId="S::aah@slac.stanford.edu::cf7efe2b-1faf-4041-a0c7-461f9b6151ec" providerId="AD" clId="Web-{C098E6A9-9957-7B75-321F-1D88CF42E768}"/>
    <pc:docChg chg="modSld">
      <pc:chgData name="Haase, Andrew" userId="S::aah@slac.stanford.edu::cf7efe2b-1faf-4041-a0c7-461f9b6151ec" providerId="AD" clId="Web-{C098E6A9-9957-7B75-321F-1D88CF42E768}" dt="2026-03-31T23:07:55.797" v="660" actId="20577"/>
      <pc:docMkLst>
        <pc:docMk/>
      </pc:docMkLst>
      <pc:sldChg chg="modSp">
        <pc:chgData name="Haase, Andrew" userId="S::aah@slac.stanford.edu::cf7efe2b-1faf-4041-a0c7-461f9b6151ec" providerId="AD" clId="Web-{C098E6A9-9957-7B75-321F-1D88CF42E768}" dt="2026-03-31T23:07:55.797" v="660" actId="20577"/>
        <pc:sldMkLst>
          <pc:docMk/>
          <pc:sldMk cId="2179253520" sldId="431"/>
        </pc:sldMkLst>
        <pc:spChg chg="mod">
          <ac:chgData name="Haase, Andrew" userId="S::aah@slac.stanford.edu::cf7efe2b-1faf-4041-a0c7-461f9b6151ec" providerId="AD" clId="Web-{C098E6A9-9957-7B75-321F-1D88CF42E768}" dt="2026-03-31T23:07:55.797" v="660" actId="20577"/>
          <ac:spMkLst>
            <pc:docMk/>
            <pc:sldMk cId="2179253520" sldId="431"/>
            <ac:spMk id="4" creationId="{B367CB65-8C53-8E5E-37CD-8FCBE11478C0}"/>
          </ac:spMkLst>
        </pc:spChg>
      </pc:sldChg>
      <pc:sldChg chg="addSp modSp">
        <pc:chgData name="Haase, Andrew" userId="S::aah@slac.stanford.edu::cf7efe2b-1faf-4041-a0c7-461f9b6151ec" providerId="AD" clId="Web-{C098E6A9-9957-7B75-321F-1D88CF42E768}" dt="2026-03-31T22:57:00.991" v="172" actId="20577"/>
        <pc:sldMkLst>
          <pc:docMk/>
          <pc:sldMk cId="4079112508" sldId="432"/>
        </pc:sldMkLst>
        <pc:spChg chg="mod">
          <ac:chgData name="Haase, Andrew" userId="S::aah@slac.stanford.edu::cf7efe2b-1faf-4041-a0c7-461f9b6151ec" providerId="AD" clId="Web-{C098E6A9-9957-7B75-321F-1D88CF42E768}" dt="2026-03-31T22:57:00.991" v="172" actId="20577"/>
          <ac:spMkLst>
            <pc:docMk/>
            <pc:sldMk cId="4079112508" sldId="432"/>
            <ac:spMk id="4" creationId="{0A5288B2-B90F-8078-BCEC-4E1D42A66F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drive.google.com/drive/folders/12-y1bGFEUJgvN0v_cEUzJf08U2XhFinV?usp=sharing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/>
              <a:t>QCM Accelerator Structure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F5F38-6B25-2246-A0E7-F9218C09F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99" y="2931546"/>
            <a:ext cx="8547101" cy="505405"/>
          </a:xfrm>
        </p:spPr>
        <p:txBody>
          <a:bodyPr/>
          <a:lstStyle/>
          <a:p>
            <a:r>
              <a:rPr lang="en-US"/>
              <a:t>30 April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Galen Aymar, Emilio Nanni, Andy Haase, Zenghai Li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0B6904-318B-1445-A998-53BDDDE01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1B43A5-A974-5E07-B2D5-353C50065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QCM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C7963-B265-6E41-A029-4E46487B6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77C426-8777-0D03-F834-D6E0E88D899A}"/>
              </a:ext>
            </a:extLst>
          </p:cNvPr>
          <p:cNvGrpSpPr>
            <a:grpSpLocks noChangeAspect="1"/>
          </p:cNvGrpSpPr>
          <p:nvPr/>
        </p:nvGrpSpPr>
        <p:grpSpPr>
          <a:xfrm>
            <a:off x="391684" y="1863764"/>
            <a:ext cx="10962116" cy="3549216"/>
            <a:chOff x="359474" y="2697581"/>
            <a:chExt cx="11559492" cy="3742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DCF7E2C-4468-6E1E-F944-7C6DD00C18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9474" y="2697581"/>
              <a:ext cx="7408337" cy="3742630"/>
              <a:chOff x="388447" y="1004704"/>
              <a:chExt cx="11048783" cy="558175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82C3938-2261-4AB5-A20C-C056E1860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33375" y="1004704"/>
                <a:ext cx="10403855" cy="539491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03A57D-191D-38CF-43C8-596934950A45}"/>
                  </a:ext>
                </a:extLst>
              </p:cNvPr>
              <p:cNvSpPr txBox="1"/>
              <p:nvPr/>
            </p:nvSpPr>
            <p:spPr>
              <a:xfrm>
                <a:off x="4694487" y="1922916"/>
                <a:ext cx="1097280" cy="460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VESSEL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9C597D-692B-02AE-4D04-48FA118B69A7}"/>
                  </a:ext>
                </a:extLst>
              </p:cNvPr>
              <p:cNvSpPr txBox="1"/>
              <p:nvPr/>
            </p:nvSpPr>
            <p:spPr>
              <a:xfrm>
                <a:off x="388447" y="2950773"/>
                <a:ext cx="2063808" cy="767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ACCELERATOR STRUCTURE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2F419-6C32-A119-9723-5CE00EC04756}"/>
                  </a:ext>
                </a:extLst>
              </p:cNvPr>
              <p:cNvSpPr txBox="1"/>
              <p:nvPr/>
            </p:nvSpPr>
            <p:spPr>
              <a:xfrm>
                <a:off x="2859998" y="2526505"/>
                <a:ext cx="1989513" cy="435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QUADRUPOLE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7AF5E6-F178-93CD-E8BF-D10FCBEC873E}"/>
                  </a:ext>
                </a:extLst>
              </p:cNvPr>
              <p:cNvSpPr txBox="1"/>
              <p:nvPr/>
            </p:nvSpPr>
            <p:spPr>
              <a:xfrm>
                <a:off x="3429017" y="6126202"/>
                <a:ext cx="1097280" cy="460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RAFT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320CC2-64AF-1F4C-9F36-38254263BBAF}"/>
                  </a:ext>
                </a:extLst>
              </p:cNvPr>
              <p:cNvSpPr txBox="1"/>
              <p:nvPr/>
            </p:nvSpPr>
            <p:spPr>
              <a:xfrm>
                <a:off x="6294122" y="5750967"/>
                <a:ext cx="2141911" cy="767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INSTALLATION HARDWARE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2EDECC89-4C50-A7E4-F7A6-1738F66C8156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>
              <a:xfrm>
                <a:off x="5791766" y="2153044"/>
                <a:ext cx="850947" cy="39720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C156122-F7CF-2633-1A0F-FCBB8204F2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63884" y="3186423"/>
                <a:ext cx="424124" cy="141882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0D68945-347D-E2FB-6C5F-F7BF00A18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495" y="3786918"/>
                <a:ext cx="319174" cy="156647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81ED2D3D-BA7B-3858-A102-C27D9DFD56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46142" y="5476207"/>
                <a:ext cx="470232" cy="70518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5D64F6E-BA49-432C-B460-D95A48AB52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67981" y="3850017"/>
                <a:ext cx="1424291" cy="190095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0D0B7B1-E70E-B126-B4CE-27574847822C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 flipV="1">
                <a:off x="5105248" y="4826955"/>
                <a:ext cx="273087" cy="118334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0A4271-578F-060C-FE28-0C1228E6517C}"/>
                  </a:ext>
                </a:extLst>
              </p:cNvPr>
              <p:cNvSpPr txBox="1"/>
              <p:nvPr/>
            </p:nvSpPr>
            <p:spPr>
              <a:xfrm>
                <a:off x="4387993" y="6010303"/>
                <a:ext cx="1434509" cy="460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MOUNTS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11AC4B-E4F7-C0A0-709F-295C33C04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34030" y="3521576"/>
              <a:ext cx="3984936" cy="1802929"/>
            </a:xfrm>
            <a:prstGeom prst="rect">
              <a:avLst/>
            </a:prstGeom>
            <a:ln>
              <a:solidFill>
                <a:srgbClr val="E04F39"/>
              </a:solidFill>
              <a:prstDash val="dash"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90A487-22F1-45BD-A60E-A6F98027B415}"/>
                </a:ext>
              </a:extLst>
            </p:cNvPr>
            <p:cNvSpPr/>
            <p:nvPr/>
          </p:nvSpPr>
          <p:spPr>
            <a:xfrm>
              <a:off x="688847" y="5207896"/>
              <a:ext cx="1571471" cy="859152"/>
            </a:xfrm>
            <a:prstGeom prst="rect">
              <a:avLst/>
            </a:prstGeom>
            <a:noFill/>
            <a:ln>
              <a:solidFill>
                <a:srgbClr val="E04F3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30221A5-F0D4-A097-ADA7-4C8AA33C0D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848" y="3515120"/>
              <a:ext cx="7245182" cy="1596669"/>
            </a:xfrm>
            <a:prstGeom prst="line">
              <a:avLst/>
            </a:prstGeom>
            <a:ln w="12700">
              <a:solidFill>
                <a:srgbClr val="E04F3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A125536-2807-9D33-6EB8-BB1F67A64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0319" y="5324504"/>
              <a:ext cx="9658647" cy="742544"/>
            </a:xfrm>
            <a:prstGeom prst="line">
              <a:avLst/>
            </a:prstGeom>
            <a:ln w="12700">
              <a:solidFill>
                <a:srgbClr val="E04F3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132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912C82-D143-67EC-E798-0D67D530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Schedule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1FA8-C444-8737-A3EF-C112F36B99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003300"/>
            <a:ext cx="10553700" cy="8316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Mechanical assembly of the QCM to start by Nov 2026, allowing testing before shipment to ESRF by July 2027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D2E4F-AC74-8B41-9ACE-24708F9C5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7DCDEA-A26C-A858-1AC4-73CD53BC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9" r="878" b="1124"/>
          <a:stretch>
            <a:fillRect/>
          </a:stretch>
        </p:blipFill>
        <p:spPr>
          <a:xfrm>
            <a:off x="263144" y="1393095"/>
            <a:ext cx="11665712" cy="49442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463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67A312-F79C-ED31-2078-4D8634EB0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Long Lead Items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C8CAB4-2ED5-08D1-9250-A1E10975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Procurement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FE458-EE72-0F8D-67F8-0DECED689F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Accelerator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Request for Proposal process completed via Sam.gov website – received 8  bids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 vendor has been identified and awarded the contract – waiting on their approval/signature (within 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Lead time for the first set of parts is 28 weeks and for the complete two sets of parts is 34 weeks.</a:t>
            </a:r>
          </a:p>
          <a:p>
            <a:pPr marL="752475" lvl="1" indent="-285750"/>
            <a:r>
              <a:rPr lang="en-US"/>
              <a:t>Receive at SLAC in November 2026</a:t>
            </a:r>
          </a:p>
          <a:p>
            <a:r>
              <a:rPr lang="en-US"/>
              <a:t>Cryomodule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Received at SLAC in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B90FD-A357-4210-A760-21B8565C6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5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FDD7A-59D5-944D-88FA-642CB8245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C5B092-C153-9DB4-D931-F1413E81B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and Build Status – HPRF Waveguide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03F1D-8AD0-CD00-FE05-257F07C66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E066F-4BE4-E8FE-1F64-1687A9E7C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0" y="2212008"/>
            <a:ext cx="8457982" cy="464599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DA96D-96C7-AC0B-415E-A296B84EBC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50620"/>
            <a:ext cx="9441180" cy="19058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Feedthrough into the QCM is via stainless steel waveguides bolted externally and internally.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Internal waveguides are of copper and have an elongated path to make them flexible, allowing for mm-scale adjustments of the raft and accelerator while the feedthrough is fixed.</a:t>
            </a:r>
          </a:p>
        </p:txBody>
      </p:sp>
    </p:spTree>
    <p:extLst>
      <p:ext uri="{BB962C8B-B14F-4D97-AF65-F5344CB8AC3E}">
        <p14:creationId xmlns:p14="http://schemas.microsoft.com/office/powerpoint/2010/main" val="3891206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02991-4781-3BB1-AC77-D2BCA6E1A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27C448-B812-6C44-C3BC-579031B50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844" y="970520"/>
            <a:ext cx="6247155" cy="2519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729ACB-566A-5D7E-30AC-F9B277F0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and Build Status – Mounts/Movers/Loaders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CDF9F-426A-64F9-7911-5826D18DFA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1" y="1110216"/>
            <a:ext cx="4755662" cy="49476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5 adjustable mounts for 5 degrees of freedom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Adjustable range is mm-scale, with the exact limits to be agreed upon with ESRF and then set by SLAC.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D5F1-3248-4BD5-9B39-94617BE5E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Video 4">
            <a:hlinkClick r:id="" action="ppaction://media"/>
            <a:extLst>
              <a:ext uri="{FF2B5EF4-FFF2-40B4-BE49-F238E27FC236}">
                <a16:creationId xmlns:a16="http://schemas.microsoft.com/office/drawing/2014/main" id="{E2BB2119-2639-A20C-6B91-6DE93CB56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132" y="3326017"/>
            <a:ext cx="3535679" cy="2844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71413E-066C-D416-7B7D-29CF72B60A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985"/>
          <a:stretch>
            <a:fillRect/>
          </a:stretch>
        </p:blipFill>
        <p:spPr>
          <a:xfrm>
            <a:off x="6673544" y="3916055"/>
            <a:ext cx="1937056" cy="2666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391CFE-67AB-190E-2F58-312DC5374C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564"/>
          <a:stretch>
            <a:fillRect/>
          </a:stretch>
        </p:blipFill>
        <p:spPr>
          <a:xfrm>
            <a:off x="8891826" y="3924299"/>
            <a:ext cx="2522934" cy="266699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E8D274-B0D5-7088-CF1A-BBB6272A6E23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470396" y="2450031"/>
            <a:ext cx="1171676" cy="14660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1D7D24-A536-321F-D5BA-EA61700856A7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7642072" y="1723528"/>
            <a:ext cx="2764346" cy="21925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55CE70-F56D-37E5-E115-B154F8AD7C1B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9450732" y="2746664"/>
            <a:ext cx="702561" cy="11776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0058CB-6F06-EB22-1497-636AF46D1EB0}"/>
              </a:ext>
            </a:extLst>
          </p:cNvPr>
          <p:cNvGrpSpPr>
            <a:grpSpLocks noChangeAspect="1"/>
          </p:cNvGrpSpPr>
          <p:nvPr/>
        </p:nvGrpSpPr>
        <p:grpSpPr>
          <a:xfrm>
            <a:off x="4559192" y="2100800"/>
            <a:ext cx="1350100" cy="1517589"/>
            <a:chOff x="4346901" y="2245520"/>
            <a:chExt cx="839445" cy="943584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F372FE9-7656-37ED-E687-E3B8E5A9C29D}"/>
                </a:ext>
              </a:extLst>
            </p:cNvPr>
            <p:cNvCxnSpPr/>
            <p:nvPr/>
          </p:nvCxnSpPr>
          <p:spPr>
            <a:xfrm flipV="1">
              <a:off x="4460065" y="2783682"/>
              <a:ext cx="726281" cy="111919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DAB6540-14FE-CF08-FC97-B732BF288B24}"/>
                </a:ext>
              </a:extLst>
            </p:cNvPr>
            <p:cNvCxnSpPr/>
            <p:nvPr/>
          </p:nvCxnSpPr>
          <p:spPr>
            <a:xfrm flipV="1">
              <a:off x="4467208" y="2245520"/>
              <a:ext cx="0" cy="65008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2D2BB7D-4EE8-97ED-8602-7E918A80C00D}"/>
                </a:ext>
              </a:extLst>
            </p:cNvPr>
            <p:cNvCxnSpPr>
              <a:cxnSpLocks/>
            </p:cNvCxnSpPr>
            <p:nvPr/>
          </p:nvCxnSpPr>
          <p:spPr>
            <a:xfrm>
              <a:off x="4467208" y="2895033"/>
              <a:ext cx="650082" cy="25046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E7486F6C-5DEC-2927-119C-264DA85F0530}"/>
                </a:ext>
              </a:extLst>
            </p:cNvPr>
            <p:cNvSpPr/>
            <p:nvPr/>
          </p:nvSpPr>
          <p:spPr>
            <a:xfrm>
              <a:off x="4346901" y="2400236"/>
              <a:ext cx="247644" cy="114365"/>
            </a:xfrm>
            <a:prstGeom prst="arc">
              <a:avLst>
                <a:gd name="adj1" fmla="val 17161920"/>
                <a:gd name="adj2" fmla="val 14985074"/>
              </a:avLst>
            </a:prstGeom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77E140C0-FC31-C19D-27B6-55E794A52B80}"/>
                </a:ext>
              </a:extLst>
            </p:cNvPr>
            <p:cNvSpPr/>
            <p:nvPr/>
          </p:nvSpPr>
          <p:spPr>
            <a:xfrm rot="4753155">
              <a:off x="4870007" y="2778842"/>
              <a:ext cx="245821" cy="103986"/>
            </a:xfrm>
            <a:prstGeom prst="arc">
              <a:avLst>
                <a:gd name="adj1" fmla="val 7720025"/>
                <a:gd name="adj2" fmla="val 5493976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186640D8-A5D8-AF2F-DC26-CD361336C72E}"/>
                </a:ext>
              </a:extLst>
            </p:cNvPr>
            <p:cNvSpPr/>
            <p:nvPr/>
          </p:nvSpPr>
          <p:spPr>
            <a:xfrm rot="6784981">
              <a:off x="4822677" y="3026178"/>
              <a:ext cx="226086" cy="99766"/>
            </a:xfrm>
            <a:prstGeom prst="arc">
              <a:avLst>
                <a:gd name="adj1" fmla="val 16833948"/>
                <a:gd name="adj2" fmla="val 14739507"/>
              </a:avLst>
            </a:prstGeom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8CFFC10-B6CA-11F9-999F-CAEF85D33BF8}"/>
              </a:ext>
            </a:extLst>
          </p:cNvPr>
          <p:cNvSpPr txBox="1"/>
          <p:nvPr/>
        </p:nvSpPr>
        <p:spPr>
          <a:xfrm>
            <a:off x="1678396" y="6121389"/>
            <a:ext cx="2498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Animation showing various movements for one pair of movers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482527-4F4C-F930-A49D-A47193DDA098}"/>
              </a:ext>
            </a:extLst>
          </p:cNvPr>
          <p:cNvSpPr txBox="1"/>
          <p:nvPr/>
        </p:nvSpPr>
        <p:spPr>
          <a:xfrm>
            <a:off x="6114879" y="1949471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3DD77-76BF-D17D-21F8-0C15F31FD9DF}"/>
              </a:ext>
            </a:extLst>
          </p:cNvPr>
          <p:cNvSpPr txBox="1"/>
          <p:nvPr/>
        </p:nvSpPr>
        <p:spPr>
          <a:xfrm>
            <a:off x="6397394" y="1916134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DC02E2-289B-A166-D8C1-3E860812CDCA}"/>
              </a:ext>
            </a:extLst>
          </p:cNvPr>
          <p:cNvSpPr txBox="1"/>
          <p:nvPr/>
        </p:nvSpPr>
        <p:spPr>
          <a:xfrm>
            <a:off x="10648387" y="1302281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69AD0F-1305-44C4-FE89-3792F0A0FF64}"/>
              </a:ext>
            </a:extLst>
          </p:cNvPr>
          <p:cNvSpPr txBox="1"/>
          <p:nvPr/>
        </p:nvSpPr>
        <p:spPr>
          <a:xfrm>
            <a:off x="10912706" y="1250366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8FC685-16E4-6A9E-CD65-4C027A1FBB3E}"/>
              </a:ext>
            </a:extLst>
          </p:cNvPr>
          <p:cNvSpPr txBox="1"/>
          <p:nvPr/>
        </p:nvSpPr>
        <p:spPr>
          <a:xfrm>
            <a:off x="9450732" y="2140723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6856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FE971-A9F5-A526-4991-80A73121F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A039C5-91A3-9541-BEB1-12043DE433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Proposed feedthrough locations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1964B-4BC9-AC40-A7B4-842A84A7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and Build Status - Feedthroughs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11665-9EC9-1CBE-DCC7-AC82111D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EFFA5-0CE9-9AD1-C41F-E7067D05D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076" y="2811030"/>
            <a:ext cx="5761779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DE702-40EB-AD55-1A9B-61E01C575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811030"/>
            <a:ext cx="5668226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9EA8E8-6E09-778B-33E8-7A75BA9D3ED9}"/>
              </a:ext>
            </a:extLst>
          </p:cNvPr>
          <p:cNvSpPr txBox="1"/>
          <p:nvPr/>
        </p:nvSpPr>
        <p:spPr>
          <a:xfrm>
            <a:off x="135045" y="553541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Vacuum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58F46F-1E58-BD79-0F75-DF10FB4368FB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687495" y="4584186"/>
            <a:ext cx="150705" cy="951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D840DC0-F369-1FE5-115E-7ABDA25E9E1C}"/>
              </a:ext>
            </a:extLst>
          </p:cNvPr>
          <p:cNvSpPr txBox="1"/>
          <p:nvPr/>
        </p:nvSpPr>
        <p:spPr>
          <a:xfrm>
            <a:off x="1925744" y="5554230"/>
            <a:ext cx="126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Alignment/ unused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CEAA94-3A5D-FFAB-C81B-0936A65E0948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950805" y="4302246"/>
            <a:ext cx="1608457" cy="1251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EA23ED-689F-B38D-333B-081E8A7AF8CE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2559262" y="4805166"/>
            <a:ext cx="1593638" cy="74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53A9B32-CCA3-90F7-9E36-A24DDCDC9184}"/>
              </a:ext>
            </a:extLst>
          </p:cNvPr>
          <p:cNvSpPr txBox="1"/>
          <p:nvPr/>
        </p:nvSpPr>
        <p:spPr>
          <a:xfrm>
            <a:off x="9095844" y="5637550"/>
            <a:ext cx="126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Alignment/ unused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56233E-7DEC-DB21-2919-094A42186FB1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9095844" y="4675626"/>
            <a:ext cx="633518" cy="961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77341EE-6DB9-6B3D-A9EB-364B75C798B2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9729362" y="4345162"/>
            <a:ext cx="1511833" cy="1292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5C7290-55B6-B153-601E-5273824946A9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8023860" y="4805166"/>
            <a:ext cx="1705502" cy="832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50F1230-A39F-451F-7D45-BC870956923E}"/>
              </a:ext>
            </a:extLst>
          </p:cNvPr>
          <p:cNvSpPr txBox="1"/>
          <p:nvPr/>
        </p:nvSpPr>
        <p:spPr>
          <a:xfrm>
            <a:off x="3410537" y="2418192"/>
            <a:ext cx="110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Service Hatch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9C1DBC5-FCD0-4178-D0A0-77E8B2663C48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2783923" y="3064523"/>
            <a:ext cx="1179064" cy="646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6818E7A-71C1-C6DD-8ED0-805BCBDF5288}"/>
              </a:ext>
            </a:extLst>
          </p:cNvPr>
          <p:cNvSpPr txBox="1"/>
          <p:nvPr/>
        </p:nvSpPr>
        <p:spPr>
          <a:xfrm>
            <a:off x="2302214" y="1796987"/>
            <a:ext cx="178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HPRF &amp; Instrumentation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9385D7C-9803-AC85-EAD1-C2918B329C48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2810826" y="2443318"/>
            <a:ext cx="385359" cy="571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4651C52-12F4-0EF2-0F56-41B59096C7EB}"/>
              </a:ext>
            </a:extLst>
          </p:cNvPr>
          <p:cNvSpPr txBox="1"/>
          <p:nvPr/>
        </p:nvSpPr>
        <p:spPr>
          <a:xfrm>
            <a:off x="4969291" y="192957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LN2 In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F9FE000-6759-785F-B069-05BF89E8F3DC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5022490" y="2298910"/>
            <a:ext cx="499251" cy="1121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0A93DA1-4244-0A2C-855E-5397F3474075}"/>
              </a:ext>
            </a:extLst>
          </p:cNvPr>
          <p:cNvSpPr txBox="1"/>
          <p:nvPr/>
        </p:nvSpPr>
        <p:spPr>
          <a:xfrm>
            <a:off x="7516504" y="1652579"/>
            <a:ext cx="186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Instrumentation and N2 gas out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81EA70C-565C-A3BC-A9BF-7337AB520720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7733828" y="2298910"/>
            <a:ext cx="715011" cy="1011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E9B9A76-E0D2-160D-CA32-B66598CC372F}"/>
              </a:ext>
            </a:extLst>
          </p:cNvPr>
          <p:cNvCxnSpPr>
            <a:cxnSpLocks/>
          </p:cNvCxnSpPr>
          <p:nvPr/>
        </p:nvCxnSpPr>
        <p:spPr>
          <a:xfrm>
            <a:off x="8469163" y="2289862"/>
            <a:ext cx="1893716" cy="665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E921C51-B6D1-00A4-B2F5-096EC4D41C6D}"/>
              </a:ext>
            </a:extLst>
          </p:cNvPr>
          <p:cNvCxnSpPr>
            <a:cxnSpLocks/>
          </p:cNvCxnSpPr>
          <p:nvPr/>
        </p:nvCxnSpPr>
        <p:spPr>
          <a:xfrm>
            <a:off x="8469163" y="2289862"/>
            <a:ext cx="2343617" cy="538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A2FAF02-36CB-38C6-8AA1-DA12B570F5BD}"/>
              </a:ext>
            </a:extLst>
          </p:cNvPr>
          <p:cNvSpPr txBox="1"/>
          <p:nvPr/>
        </p:nvSpPr>
        <p:spPr>
          <a:xfrm>
            <a:off x="3826297" y="5921942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LN2 Drain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08C8BA4-A30C-0C84-5D04-027581D65DA8}"/>
              </a:ext>
            </a:extLst>
          </p:cNvPr>
          <p:cNvCxnSpPr>
            <a:cxnSpLocks/>
            <a:stCxn id="68" idx="0"/>
          </p:cNvCxnSpPr>
          <p:nvPr/>
        </p:nvCxnSpPr>
        <p:spPr>
          <a:xfrm flipH="1" flipV="1">
            <a:off x="2614717" y="4988046"/>
            <a:ext cx="1764030" cy="933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277229EC-6F6D-84D9-EC35-E0FA9086938F}"/>
              </a:ext>
            </a:extLst>
          </p:cNvPr>
          <p:cNvSpPr txBox="1"/>
          <p:nvPr/>
        </p:nvSpPr>
        <p:spPr>
          <a:xfrm>
            <a:off x="7109460" y="5929791"/>
            <a:ext cx="157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Mechanical Centering Pin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8382F1E-1A6A-024D-226F-922BB7CAA152}"/>
              </a:ext>
            </a:extLst>
          </p:cNvPr>
          <p:cNvCxnSpPr>
            <a:cxnSpLocks/>
            <a:stCxn id="71" idx="0"/>
          </p:cNvCxnSpPr>
          <p:nvPr/>
        </p:nvCxnSpPr>
        <p:spPr>
          <a:xfrm flipV="1">
            <a:off x="7899186" y="5059378"/>
            <a:ext cx="1165121" cy="870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8026C187-EC96-CDEB-3F4E-6C6F634FEF76}"/>
              </a:ext>
            </a:extLst>
          </p:cNvPr>
          <p:cNvSpPr txBox="1"/>
          <p:nvPr/>
        </p:nvSpPr>
        <p:spPr>
          <a:xfrm>
            <a:off x="5467878" y="5737276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Beamline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91AEDA5-87FF-0E47-ED36-75D40AE55C11}"/>
              </a:ext>
            </a:extLst>
          </p:cNvPr>
          <p:cNvCxnSpPr>
            <a:cxnSpLocks/>
            <a:stCxn id="75" idx="0"/>
          </p:cNvCxnSpPr>
          <p:nvPr/>
        </p:nvCxnSpPr>
        <p:spPr>
          <a:xfrm flipH="1" flipV="1">
            <a:off x="5705155" y="4934706"/>
            <a:ext cx="315173" cy="802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ED8BA2C-76E3-964B-C4A5-76460EE3373E}"/>
              </a:ext>
            </a:extLst>
          </p:cNvPr>
          <p:cNvCxnSpPr>
            <a:cxnSpLocks/>
          </p:cNvCxnSpPr>
          <p:nvPr/>
        </p:nvCxnSpPr>
        <p:spPr>
          <a:xfrm flipV="1">
            <a:off x="6051865" y="4934706"/>
            <a:ext cx="440379" cy="802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829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3EDB5-67E5-DB01-3244-CA4F3B2C2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082C7E-3D10-178B-451B-D62D9FFD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and Build Status – Cold Box/Fill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D3AB4-A47F-CB83-AD10-92359D384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7F0A0-FC42-1CDA-7580-8D7359834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740" y="2909402"/>
            <a:ext cx="6606540" cy="39485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A787F-A201-D092-02A7-55FBA83CC1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099" y="1110216"/>
            <a:ext cx="6970789" cy="26921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Cold boxes designed to enable controlled filling/venting of cryomodule.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P&amp;ID agreed upon with SLAC pressure vessel safety team.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Valves are already received at SLAC.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Half of the transfer lines and bayonets are received at SLAC, but will require additional components or modification.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Boxes and lids are still in design.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9F030-6418-89E7-03CD-9C0B559570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41" b="6378"/>
          <a:stretch>
            <a:fillRect/>
          </a:stretch>
        </p:blipFill>
        <p:spPr>
          <a:xfrm>
            <a:off x="7770889" y="1110216"/>
            <a:ext cx="4303001" cy="23187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955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6A6B5-7B72-A5D7-2F5C-6C089DC61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9D1A7C1-14FF-94A4-16E5-E2305D89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9315C6-8CF3-B7BF-93CC-7D7B5FF58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F9384-F57D-7CE3-52A3-615682411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91401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9c29e8-db62-45f3-be56-8b3b9036de78" xsi:nil="true"/>
    <lcf76f155ced4ddcb4097134ff3c332f xmlns="5af18329-75b6-4027-bf49-83841992cd0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34CFF05AD04B42B299FEA12877F7FB" ma:contentTypeVersion="13" ma:contentTypeDescription="Create a new document." ma:contentTypeScope="" ma:versionID="8d7523da34be31b956f3e94c37278f50">
  <xsd:schema xmlns:xsd="http://www.w3.org/2001/XMLSchema" xmlns:xs="http://www.w3.org/2001/XMLSchema" xmlns:p="http://schemas.microsoft.com/office/2006/metadata/properties" xmlns:ns2="5af18329-75b6-4027-bf49-83841992cd03" xmlns:ns3="0e9c29e8-db62-45f3-be56-8b3b9036de78" targetNamespace="http://schemas.microsoft.com/office/2006/metadata/properties" ma:root="true" ma:fieldsID="d6d43360d20b96ae168e781e22671a7f" ns2:_="" ns3:_="">
    <xsd:import namespace="5af18329-75b6-4027-bf49-83841992cd03"/>
    <xsd:import namespace="0e9c29e8-db62-45f3-be56-8b3b9036de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18329-75b6-4027-bf49-83841992cd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d420da9-6cce-460f-935b-b5e0b28d9e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c29e8-db62-45f3-be56-8b3b9036de7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d081311-69f0-42c4-a7a4-d7e01dcc224c}" ma:internalName="TaxCatchAll" ma:showField="CatchAllData" ma:web="0e9c29e8-db62-45f3-be56-8b3b9036de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4C31B2-130F-4715-8C9A-9841EA5DD218}">
  <ds:schemaRefs>
    <ds:schemaRef ds:uri="0e9c29e8-db62-45f3-be56-8b3b9036de78"/>
    <ds:schemaRef ds:uri="5af18329-75b6-4027-bf49-83841992cd0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EC3BC03-22C1-45A2-B6E0-138A5AEDECDD}">
  <ds:schemaRefs>
    <ds:schemaRef ds:uri="0e9c29e8-db62-45f3-be56-8b3b9036de78"/>
    <ds:schemaRef ds:uri="5af18329-75b6-4027-bf49-83841992cd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6F48358-BDDC-4774-A969-BE81DE6A25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SLAC Covers/Title Slides</vt:lpstr>
      <vt:lpstr>SLAC Interior Slides</vt:lpstr>
      <vt:lpstr>PowerPoint Presentation</vt:lpstr>
      <vt:lpstr>QCM Overview</vt:lpstr>
      <vt:lpstr>Proposed Schedule</vt:lpstr>
      <vt:lpstr>Procurement Status</vt:lpstr>
      <vt:lpstr>Design and Build Status – HPRF Waveguide</vt:lpstr>
      <vt:lpstr>Design and Build Status – Mounts/Movers/Loaders</vt:lpstr>
      <vt:lpstr>Design and Build Status - Feedthroughs</vt:lpstr>
      <vt:lpstr>Design and Build Status – Cold Box/Fill Lines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McCulloch, Linda U</dc:creator>
  <cp:keywords/>
  <dc:description/>
  <cp:revision>1</cp:revision>
  <dcterms:created xsi:type="dcterms:W3CDTF">2023-05-25T23:24:36Z</dcterms:created>
  <dcterms:modified xsi:type="dcterms:W3CDTF">2026-04-30T16:15:52Z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0x010100A334CFF05AD04B42B299FEA12877F7FB</vt:lpwstr>
  </property>
  <property fmtid="{D5CDD505-2E9C-101B-9397-08002B2CF9AE}" pid="3" name="MediaServiceImageTags">
    <vt:lpwstr/>
  </property>
</Properties>
</file>