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6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4" r:id="rId4"/>
    <p:sldMasterId id="2147483655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y="5143500" cx="9144000"/>
  <p:notesSz cx="6858000" cy="9144000"/>
  <p:embeddedFontLst>
    <p:embeddedFont>
      <p:font typeface="Lato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font" Target="fonts/Lato-regular.fntdata"/><Relationship Id="rId14" Type="http://schemas.openxmlformats.org/officeDocument/2006/relationships/slide" Target="slides/slide8.xml"/><Relationship Id="rId17" Type="http://schemas.openxmlformats.org/officeDocument/2006/relationships/font" Target="fonts/Lato-italic.fntdata"/><Relationship Id="rId16" Type="http://schemas.openxmlformats.org/officeDocument/2006/relationships/font" Target="fonts/Lato-bold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18" Type="http://schemas.openxmlformats.org/officeDocument/2006/relationships/font" Target="fonts/Lato-bold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:notes"/>
          <p:cNvSpPr/>
          <p:nvPr>
            <p:ph idx="2" type="sldImg"/>
          </p:nvPr>
        </p:nvSpPr>
        <p:spPr>
          <a:xfrm>
            <a:off x="406400" y="685800"/>
            <a:ext cx="5981700" cy="3365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sq" cmpd="sng" w="126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47" name="Google Shape;47;p1:notes"/>
          <p:cNvSpPr txBox="1"/>
          <p:nvPr>
            <p:ph idx="1" type="body"/>
          </p:nvPr>
        </p:nvSpPr>
        <p:spPr>
          <a:xfrm>
            <a:off x="685800" y="4343400"/>
            <a:ext cx="5422800" cy="40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8" name="Google Shape;48;p1:notes"/>
          <p:cNvSpPr txBox="1"/>
          <p:nvPr>
            <p:ph idx="12" type="sldNum"/>
          </p:nvPr>
        </p:nvSpPr>
        <p:spPr>
          <a:xfrm>
            <a:off x="3884613" y="8685213"/>
            <a:ext cx="29082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2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3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4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5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7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5" name="Google Shape;10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6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drive.google.com/drive/folders/12-y1bGFEUJgvN0v_cEUzJf08U2XhFinV?usp=sharing" TargetMode="External"/><Relationship Id="rId3" Type="http://schemas.openxmlformats.org/officeDocument/2006/relationships/image" Target="../media/image8.jpg"/><Relationship Id="rId4" Type="http://schemas.openxmlformats.org/officeDocument/2006/relationships/image" Target="../media/image6.png"/><Relationship Id="rId5" Type="http://schemas.openxmlformats.org/officeDocument/2006/relationships/image" Target="../media/image9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- Option 1" showMasterSp="0">
  <p:cSld name="Title Slide - Option 1">
    <p:bg>
      <p:bgPr>
        <a:gradFill>
          <a:gsLst>
            <a:gs pos="0">
              <a:srgbClr val="E04F39"/>
            </a:gs>
            <a:gs pos="15000">
              <a:srgbClr val="E04F39"/>
            </a:gs>
            <a:gs pos="50000">
              <a:srgbClr val="AF2D24"/>
            </a:gs>
            <a:gs pos="100000">
              <a:srgbClr val="8C1515"/>
            </a:gs>
          </a:gsLst>
          <a:lin ang="8100000" scaled="0"/>
        </a:gradFill>
      </p:bgPr>
    </p:bg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sky, outdoor, tree, road&#10;&#10;Description automatically generated" id="9" name="Google Shape;9;p2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 txBox="1"/>
          <p:nvPr>
            <p:ph idx="1" type="body"/>
          </p:nvPr>
        </p:nvSpPr>
        <p:spPr>
          <a:xfrm>
            <a:off x="600075" y="485776"/>
            <a:ext cx="5672621" cy="168493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3600"/>
              <a:buFont typeface="Lato"/>
              <a:buNone/>
              <a:defRPr sz="3600">
                <a:solidFill>
                  <a:schemeClr val="lt1"/>
                </a:solidFill>
              </a:defRPr>
            </a:lvl1pPr>
            <a:lvl2pPr indent="-313944" lvl="1" marL="914400" algn="l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SzPts val="1344"/>
              <a:buChar char="•"/>
              <a:defRPr>
                <a:solidFill>
                  <a:schemeClr val="lt1"/>
                </a:solidFill>
              </a:defRPr>
            </a:lvl2pPr>
            <a:lvl3pPr indent="-312419" lvl="2" marL="1371600" algn="l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SzPts val="1320"/>
              <a:buChar char="•"/>
              <a:defRPr>
                <a:solidFill>
                  <a:schemeClr val="lt1"/>
                </a:solidFill>
              </a:defRPr>
            </a:lvl3pPr>
            <a:lvl4pPr indent="-303275" lvl="3" marL="1828800" algn="l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SzPts val="1176"/>
              <a:buChar char="•"/>
              <a:defRPr>
                <a:solidFill>
                  <a:schemeClr val="lt1"/>
                </a:solidFill>
              </a:defRPr>
            </a:lvl4pPr>
            <a:lvl5pPr indent="-303276" lvl="4" marL="2286000" algn="l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SzPts val="1176"/>
              <a:buChar char="•"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" name="Google Shape;11;p2"/>
          <p:cNvSpPr txBox="1"/>
          <p:nvPr>
            <p:ph idx="2" type="body"/>
          </p:nvPr>
        </p:nvSpPr>
        <p:spPr>
          <a:xfrm>
            <a:off x="600075" y="2198660"/>
            <a:ext cx="5672621" cy="37905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2100"/>
              <a:buFont typeface="Lato"/>
              <a:buNone/>
              <a:defRPr sz="2100">
                <a:solidFill>
                  <a:schemeClr val="lt1"/>
                </a:solidFill>
              </a:defRPr>
            </a:lvl1pPr>
            <a:lvl2pPr indent="-313944" lvl="1" marL="914400" algn="l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SzPts val="1344"/>
              <a:buChar char="•"/>
              <a:defRPr>
                <a:solidFill>
                  <a:schemeClr val="lt1"/>
                </a:solidFill>
              </a:defRPr>
            </a:lvl2pPr>
            <a:lvl3pPr indent="-312419" lvl="2" marL="1371600" algn="l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SzPts val="1320"/>
              <a:buChar char="•"/>
              <a:defRPr>
                <a:solidFill>
                  <a:schemeClr val="lt1"/>
                </a:solidFill>
              </a:defRPr>
            </a:lvl3pPr>
            <a:lvl4pPr indent="-303275" lvl="3" marL="1828800" algn="l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SzPts val="1176"/>
              <a:buChar char="•"/>
              <a:defRPr>
                <a:solidFill>
                  <a:schemeClr val="lt1"/>
                </a:solidFill>
              </a:defRPr>
            </a:lvl4pPr>
            <a:lvl5pPr indent="-303276" lvl="4" marL="2286000" algn="l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SzPts val="1176"/>
              <a:buChar char="•"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" name="Google Shape;12;p2"/>
          <p:cNvSpPr txBox="1"/>
          <p:nvPr>
            <p:ph idx="3" type="body"/>
          </p:nvPr>
        </p:nvSpPr>
        <p:spPr>
          <a:xfrm>
            <a:off x="600075" y="2955834"/>
            <a:ext cx="5672621" cy="2729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350"/>
              <a:buFont typeface="Lato"/>
              <a:buNone/>
              <a:defRPr sz="1350">
                <a:solidFill>
                  <a:schemeClr val="lt1"/>
                </a:solidFill>
              </a:defRPr>
            </a:lvl1pPr>
            <a:lvl2pPr indent="-313944" lvl="1" marL="914400" algn="l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SzPts val="1344"/>
              <a:buChar char="•"/>
              <a:defRPr>
                <a:solidFill>
                  <a:schemeClr val="lt1"/>
                </a:solidFill>
              </a:defRPr>
            </a:lvl2pPr>
            <a:lvl3pPr indent="-312419" lvl="2" marL="1371600" algn="l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SzPts val="1320"/>
              <a:buChar char="•"/>
              <a:defRPr>
                <a:solidFill>
                  <a:schemeClr val="lt1"/>
                </a:solidFill>
              </a:defRPr>
            </a:lvl3pPr>
            <a:lvl4pPr indent="-303275" lvl="3" marL="1828800" algn="l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SzPts val="1176"/>
              <a:buChar char="•"/>
              <a:defRPr>
                <a:solidFill>
                  <a:schemeClr val="lt1"/>
                </a:solidFill>
              </a:defRPr>
            </a:lvl4pPr>
            <a:lvl5pPr indent="-303276" lvl="4" marL="2286000" algn="l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SzPts val="1176"/>
              <a:buChar char="•"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4" type="body"/>
          </p:nvPr>
        </p:nvSpPr>
        <p:spPr>
          <a:xfrm>
            <a:off x="600075" y="3229801"/>
            <a:ext cx="3899780" cy="2214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ato"/>
              <a:buNone/>
              <a:defRPr b="1" i="0" sz="1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3944" lvl="1" marL="914400" algn="l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SzPts val="1344"/>
              <a:buChar char="•"/>
              <a:defRPr>
                <a:solidFill>
                  <a:srgbClr val="00B0F0"/>
                </a:solidFill>
              </a:defRPr>
            </a:lvl2pPr>
            <a:lvl3pPr indent="-312419" lvl="2" marL="1371600" algn="l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SzPts val="1320"/>
              <a:buChar char="•"/>
              <a:defRPr>
                <a:solidFill>
                  <a:srgbClr val="00B0F0"/>
                </a:solidFill>
              </a:defRPr>
            </a:lvl3pPr>
            <a:lvl4pPr indent="-303275" lvl="3" marL="1828800" algn="l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SzPts val="1176"/>
              <a:buChar char="•"/>
              <a:defRPr>
                <a:solidFill>
                  <a:srgbClr val="00B0F0"/>
                </a:solidFill>
              </a:defRPr>
            </a:lvl4pPr>
            <a:lvl5pPr indent="-303276" lvl="4" marL="2286000" algn="l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SzPts val="1176"/>
              <a:buChar char="•"/>
              <a:defRPr>
                <a:solidFill>
                  <a:srgbClr val="00B0F0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14" name="Google Shape;14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69840" y="4610877"/>
            <a:ext cx="1301116" cy="24839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" name="Google Shape;15;p2"/>
          <p:cNvCxnSpPr/>
          <p:nvPr/>
        </p:nvCxnSpPr>
        <p:spPr>
          <a:xfrm>
            <a:off x="600075" y="2821749"/>
            <a:ext cx="7915275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id="16" name="Google Shape;16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947129" y="4552547"/>
            <a:ext cx="1680157" cy="3545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Slide - 1 Column">
  <p:cSld name="Text Slide - 1 Column">
    <p:bg>
      <p:bgPr>
        <a:solidFill>
          <a:schemeClr val="lt1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idx="1" type="body"/>
          </p:nvPr>
        </p:nvSpPr>
        <p:spPr>
          <a:xfrm>
            <a:off x="600075" y="832662"/>
            <a:ext cx="7915275" cy="29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rgbClr val="B83A4B"/>
              </a:buClr>
              <a:buSzPts val="1500"/>
              <a:buFont typeface="Lato"/>
              <a:buNone/>
              <a:defRPr sz="1500">
                <a:solidFill>
                  <a:srgbClr val="B83A4B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35280" lvl="1" marL="914400" algn="l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SzPts val="1680"/>
              <a:buChar char="•"/>
              <a:defRPr sz="1500">
                <a:latin typeface="Lato"/>
                <a:ea typeface="Lato"/>
                <a:cs typeface="Lato"/>
                <a:sym typeface="Lato"/>
              </a:defRPr>
            </a:lvl2pPr>
            <a:lvl3pPr indent="-354330" lvl="2" marL="1371600" algn="l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SzPts val="1980"/>
              <a:buChar char="•"/>
              <a:defRPr/>
            </a:lvl3pPr>
            <a:lvl4pPr indent="-356616" lvl="3" marL="1828800" algn="l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4pPr>
            <a:lvl5pPr indent="-356616" lvl="4" marL="2286000" algn="l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type="title"/>
          </p:nvPr>
        </p:nvSpPr>
        <p:spPr>
          <a:xfrm>
            <a:off x="600075" y="200026"/>
            <a:ext cx="7915275" cy="47411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C1515"/>
              </a:buClr>
              <a:buSzPts val="2400"/>
              <a:buFont typeface="Lato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20" name="Google Shape;20;p3"/>
          <p:cNvCxnSpPr/>
          <p:nvPr/>
        </p:nvCxnSpPr>
        <p:spPr>
          <a:xfrm>
            <a:off x="600075" y="695351"/>
            <a:ext cx="7915275" cy="0"/>
          </a:xfrm>
          <a:prstGeom prst="straightConnector1">
            <a:avLst/>
          </a:prstGeom>
          <a:noFill/>
          <a:ln cap="flat" cmpd="sng" w="9525">
            <a:solidFill>
              <a:srgbClr val="8C1515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1" name="Google Shape;21;p3"/>
          <p:cNvSpPr txBox="1"/>
          <p:nvPr>
            <p:ph idx="2" type="body"/>
          </p:nvPr>
        </p:nvSpPr>
        <p:spPr>
          <a:xfrm>
            <a:off x="600075" y="1203801"/>
            <a:ext cx="7915275" cy="3339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>
            <a:lvl1pPr indent="-228600" lvl="0" marL="4572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Lato"/>
              <a:buNone/>
              <a:defRPr>
                <a:solidFill>
                  <a:srgbClr val="3F3F3F"/>
                </a:solidFill>
              </a:defRPr>
            </a:lvl1pPr>
            <a:lvl2pPr indent="-313944" lvl="1" marL="9144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344"/>
              <a:buChar char="•"/>
              <a:defRPr>
                <a:solidFill>
                  <a:srgbClr val="3F3F3F"/>
                </a:solidFill>
              </a:defRPr>
            </a:lvl2pPr>
            <a:lvl3pPr indent="-312419" lvl="2" marL="1371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320"/>
              <a:buChar char="•"/>
              <a:defRPr>
                <a:solidFill>
                  <a:srgbClr val="3F3F3F"/>
                </a:solidFill>
              </a:defRPr>
            </a:lvl3pPr>
            <a:lvl4pPr indent="-303275" lvl="3" marL="18288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176"/>
              <a:buChar char="•"/>
              <a:defRPr>
                <a:solidFill>
                  <a:srgbClr val="3F3F3F"/>
                </a:solidFill>
              </a:defRPr>
            </a:lvl4pPr>
            <a:lvl5pPr indent="-303276" lvl="4" marL="22860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176"/>
              <a:buChar char="•"/>
              <a:defRPr>
                <a:solidFill>
                  <a:srgbClr val="3F3F3F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1" type="ftr"/>
          </p:nvPr>
        </p:nvSpPr>
        <p:spPr>
          <a:xfrm>
            <a:off x="1225868" y="4712118"/>
            <a:ext cx="438912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25" u="none" cap="none" strike="noStrik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" name="Google Shape;23;p3"/>
          <p:cNvSpPr txBox="1"/>
          <p:nvPr>
            <p:ph idx="12" type="sldNum"/>
          </p:nvPr>
        </p:nvSpPr>
        <p:spPr>
          <a:xfrm>
            <a:off x="6457950" y="4712118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0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825" u="none" cap="none" strike="noStrik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825" u="none" cap="none" strike="noStrik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825" u="none" cap="none" strike="noStrik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825" u="none" cap="none" strike="noStrik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825" u="none" cap="none" strike="noStrik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825" u="none" cap="none" strike="noStrik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825" u="none" cap="none" strike="noStrik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825" u="none" cap="none" strike="noStrik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825" u="none" cap="none" strike="noStrik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48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">
  <p:cSld name="Custom Layout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 txBox="1"/>
          <p:nvPr>
            <p:ph type="title"/>
          </p:nvPr>
        </p:nvSpPr>
        <p:spPr>
          <a:xfrm>
            <a:off x="600075" y="477440"/>
            <a:ext cx="7915275" cy="80588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C151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" type="body"/>
          </p:nvPr>
        </p:nvSpPr>
        <p:spPr>
          <a:xfrm>
            <a:off x="600075" y="1498861"/>
            <a:ext cx="7915275" cy="2997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indent="-356616" lvl="1" marL="914400" algn="l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2pPr>
            <a:lvl3pPr indent="-354330" lvl="2" marL="1371600" algn="l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SzPts val="1980"/>
              <a:buChar char="•"/>
              <a:defRPr/>
            </a:lvl3pPr>
            <a:lvl4pPr indent="-356616" lvl="3" marL="1828800" algn="l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4pPr>
            <a:lvl5pPr indent="-356616" lvl="4" marL="2286000" algn="l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Custom Layout">
  <p:cSld name="1_Custom Layou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Slide - 1 Column">
  <p:cSld name="Text Slide - 1 Column">
    <p:bg>
      <p:bgPr>
        <a:solidFill>
          <a:schemeClr val="lt1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/>
          <p:nvPr>
            <p:ph idx="1" type="body"/>
          </p:nvPr>
        </p:nvSpPr>
        <p:spPr>
          <a:xfrm>
            <a:off x="600075" y="832662"/>
            <a:ext cx="7915275" cy="298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>
            <a:lvl1pPr indent="-228600" lvl="0" marL="45720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500"/>
              <a:buFont typeface="Lato"/>
              <a:buNone/>
              <a:defRPr sz="1500">
                <a:solidFill>
                  <a:srgbClr val="B83A4B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35280" lvl="1" marL="9144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680"/>
              <a:buChar char="•"/>
              <a:defRPr sz="1500">
                <a:latin typeface="Lato"/>
                <a:ea typeface="Lato"/>
                <a:cs typeface="Lato"/>
                <a:sym typeface="Lato"/>
              </a:defRPr>
            </a:lvl2pPr>
            <a:lvl3pPr indent="-354330" lvl="2" marL="1371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•"/>
              <a:defRPr/>
            </a:lvl3pPr>
            <a:lvl4pPr indent="-356616" lvl="3" marL="18288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4pPr>
            <a:lvl5pPr indent="-356616" lvl="4" marL="22860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" name="Google Shape;35;p7"/>
          <p:cNvSpPr txBox="1"/>
          <p:nvPr>
            <p:ph type="title"/>
          </p:nvPr>
        </p:nvSpPr>
        <p:spPr>
          <a:xfrm>
            <a:off x="600075" y="200026"/>
            <a:ext cx="7915275" cy="47411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C1515"/>
              </a:buClr>
              <a:buSzPts val="2400"/>
              <a:buFont typeface="Lato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36" name="Google Shape;36;p7"/>
          <p:cNvCxnSpPr/>
          <p:nvPr/>
        </p:nvCxnSpPr>
        <p:spPr>
          <a:xfrm>
            <a:off x="600075" y="695351"/>
            <a:ext cx="7915275" cy="0"/>
          </a:xfrm>
          <a:prstGeom prst="straightConnector1">
            <a:avLst/>
          </a:prstGeom>
          <a:noFill/>
          <a:ln cap="flat" cmpd="sng" w="9525">
            <a:solidFill>
              <a:srgbClr val="8C1515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37" name="Google Shape;37;p7"/>
          <p:cNvSpPr txBox="1"/>
          <p:nvPr>
            <p:ph idx="2" type="body"/>
          </p:nvPr>
        </p:nvSpPr>
        <p:spPr>
          <a:xfrm>
            <a:off x="600075" y="1203801"/>
            <a:ext cx="7915275" cy="3339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>
            <a:lvl1pPr indent="-228600" lvl="0" marL="45720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200"/>
              <a:buFont typeface="Lato"/>
              <a:buNone/>
              <a:defRPr>
                <a:solidFill>
                  <a:srgbClr val="3F3F3F"/>
                </a:solidFill>
              </a:defRPr>
            </a:lvl1pPr>
            <a:lvl2pPr indent="-313944" lvl="1" marL="9144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344"/>
              <a:buChar char="•"/>
              <a:defRPr>
                <a:solidFill>
                  <a:srgbClr val="3F3F3F"/>
                </a:solidFill>
              </a:defRPr>
            </a:lvl2pPr>
            <a:lvl3pPr indent="-312419" lvl="2" marL="1371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320"/>
              <a:buChar char="•"/>
              <a:defRPr>
                <a:solidFill>
                  <a:srgbClr val="3F3F3F"/>
                </a:solidFill>
              </a:defRPr>
            </a:lvl3pPr>
            <a:lvl4pPr indent="-303275" lvl="3" marL="18288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176"/>
              <a:buChar char="•"/>
              <a:defRPr>
                <a:solidFill>
                  <a:srgbClr val="3F3F3F"/>
                </a:solidFill>
              </a:defRPr>
            </a:lvl4pPr>
            <a:lvl5pPr indent="-303276" lvl="4" marL="22860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176"/>
              <a:buChar char="•"/>
              <a:defRPr>
                <a:solidFill>
                  <a:srgbClr val="3F3F3F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1" type="ftr"/>
          </p:nvPr>
        </p:nvSpPr>
        <p:spPr>
          <a:xfrm>
            <a:off x="1225868" y="4712118"/>
            <a:ext cx="438912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25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7"/>
          <p:cNvSpPr txBox="1"/>
          <p:nvPr>
            <p:ph idx="12" type="sldNum"/>
          </p:nvPr>
        </p:nvSpPr>
        <p:spPr>
          <a:xfrm>
            <a:off x="6457950" y="4712118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0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825" u="none" cap="none" strike="noStrik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825" u="none" cap="none" strike="noStrik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825" u="none" cap="none" strike="noStrik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825" u="none" cap="none" strike="noStrik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825" u="none" cap="none" strike="noStrik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825" u="none" cap="none" strike="noStrik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825" u="none" cap="none" strike="noStrik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825" u="none" cap="none" strike="noStrik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825" u="none" cap="none" strike="noStrik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48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">
  <p:cSld name="Custom Layou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/>
          <p:nvPr>
            <p:ph type="title"/>
          </p:nvPr>
        </p:nvSpPr>
        <p:spPr>
          <a:xfrm>
            <a:off x="600075" y="477440"/>
            <a:ext cx="7915275" cy="80588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C151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8"/>
          <p:cNvSpPr txBox="1"/>
          <p:nvPr>
            <p:ph idx="11" type="ftr"/>
          </p:nvPr>
        </p:nvSpPr>
        <p:spPr>
          <a:xfrm>
            <a:off x="1225868" y="4712118"/>
            <a:ext cx="438912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8"/>
          <p:cNvSpPr txBox="1"/>
          <p:nvPr>
            <p:ph idx="12" type="sldNum"/>
          </p:nvPr>
        </p:nvSpPr>
        <p:spPr>
          <a:xfrm>
            <a:off x="6457950" y="4712118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0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4" name="Google Shape;44;p8"/>
          <p:cNvSpPr txBox="1"/>
          <p:nvPr>
            <p:ph idx="1" type="body"/>
          </p:nvPr>
        </p:nvSpPr>
        <p:spPr>
          <a:xfrm>
            <a:off x="600075" y="1498861"/>
            <a:ext cx="7915275" cy="2997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>
            <a:lvl1pPr indent="-228600" lvl="0" marL="45720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  <a:defRPr/>
            </a:lvl1pPr>
            <a:lvl2pPr indent="-356616" lvl="1" marL="9144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2pPr>
            <a:lvl3pPr indent="-354330" lvl="2" marL="13716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980"/>
              <a:buChar char="•"/>
              <a:defRPr/>
            </a:lvl3pPr>
            <a:lvl4pPr indent="-356616" lvl="3" marL="18288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4pPr>
            <a:lvl5pPr indent="-356616" lvl="4" marL="22860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2016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slideLayout" Target="../slideLayouts/slideLayout6.xml"/><Relationship Id="rId3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600075" y="477440"/>
            <a:ext cx="7915275" cy="80588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C1515"/>
              </a:buClr>
              <a:buSzPts val="3600"/>
              <a:buFont typeface="Lato"/>
              <a:buNone/>
              <a:defRPr b="0" i="0" sz="3600" u="none" cap="none" strike="noStrike">
                <a:solidFill>
                  <a:srgbClr val="8C1515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600075" y="1498861"/>
            <a:ext cx="7915275" cy="2997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Lato"/>
              <a:buNone/>
              <a:defRPr b="0" i="0" sz="1200" u="none" cap="none" strike="noStrik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3944" lvl="1" marL="914400" marR="0" rtl="0" algn="l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rgbClr val="B83A4B"/>
              </a:buClr>
              <a:buSzPts val="1344"/>
              <a:buFont typeface="Arial"/>
              <a:buChar char="•"/>
              <a:defRPr b="0" i="0" sz="1200" u="none" cap="none" strike="noStrik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2419" lvl="2" marL="1371600" marR="0" rtl="0" algn="l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rgbClr val="B83A4B"/>
              </a:buClr>
              <a:buSzPts val="1320"/>
              <a:buFont typeface="Arial"/>
              <a:buChar char="•"/>
              <a:defRPr b="0" i="0" sz="1200" u="none" cap="none" strike="noStrik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03275" lvl="3" marL="1828800" marR="0" rtl="0" algn="l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rgbClr val="B83A4B"/>
              </a:buClr>
              <a:buSzPts val="1176"/>
              <a:buFont typeface="Arial"/>
              <a:buChar char="•"/>
              <a:defRPr b="0" i="0" sz="1050" u="none" cap="none" strike="noStrik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03276" lvl="4" marL="2286000" marR="0" rtl="0" algn="l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rgbClr val="B83A4B"/>
              </a:buClr>
              <a:buSzPts val="1176"/>
              <a:buFont typeface="Arial"/>
              <a:buChar char="•"/>
              <a:defRPr b="0" i="1" sz="1050" u="none" cap="none" strike="noStrik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4325" lvl="5" marL="27432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4325" lvl="6" marL="32004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4325" lvl="7" marL="36576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4325" lvl="8" marL="41148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288">
          <p15:clr>
            <a:srgbClr val="F26B43"/>
          </p15:clr>
        </p15:guide>
        <p15:guide id="2" orient="horz" pos="408">
          <p15:clr>
            <a:srgbClr val="F26B43"/>
          </p15:clr>
        </p15:guide>
        <p15:guide id="3" orient="horz" pos="1104">
          <p15:clr>
            <a:srgbClr val="F26B43"/>
          </p15:clr>
        </p15:guide>
        <p15:guide id="4" orient="horz" pos="1464">
          <p15:clr>
            <a:srgbClr val="F26B43"/>
          </p15:clr>
        </p15:guide>
        <p15:guide id="5" pos="3840">
          <p15:clr>
            <a:srgbClr val="F26B43"/>
          </p15:clr>
        </p15:guide>
        <p15:guide id="6" pos="504">
          <p15:clr>
            <a:srgbClr val="F26B43"/>
          </p15:clr>
        </p15:guide>
        <p15:guide id="7" pos="7152">
          <p15:clr>
            <a:srgbClr val="F26B43"/>
          </p15:clr>
        </p15:guide>
        <p15:guide id="8" orient="horz" pos="3984">
          <p15:clr>
            <a:srgbClr val="F26B43"/>
          </p15:clr>
        </p15:guide>
        <p15:guide id="9" orient="horz" pos="4128">
          <p15:clr>
            <a:srgbClr val="F26B43"/>
          </p15:clr>
        </p15:guide>
        <p15:guide id="10" orient="horz" pos="3816">
          <p15:clr>
            <a:srgbClr val="F26B43"/>
          </p15:clr>
        </p15:guide>
        <p15:guide id="11" pos="432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/>
          <p:nvPr>
            <p:ph type="title"/>
          </p:nvPr>
        </p:nvSpPr>
        <p:spPr>
          <a:xfrm>
            <a:off x="600075" y="477440"/>
            <a:ext cx="7915275" cy="80588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C1515"/>
              </a:buClr>
              <a:buSzPts val="2700"/>
              <a:buFont typeface="Lato"/>
              <a:buNone/>
              <a:defRPr b="0" i="0" sz="2700" u="none" cap="none" strike="noStrike">
                <a:solidFill>
                  <a:srgbClr val="8C1515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0" name="Google Shape;30;p6"/>
          <p:cNvSpPr txBox="1"/>
          <p:nvPr>
            <p:ph idx="1" type="body"/>
          </p:nvPr>
        </p:nvSpPr>
        <p:spPr>
          <a:xfrm>
            <a:off x="600075" y="1498861"/>
            <a:ext cx="7915275" cy="2997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Clr>
                <a:srgbClr val="B83A4B"/>
              </a:buClr>
              <a:buSzPts val="1200"/>
              <a:buFont typeface="Lato"/>
              <a:buNone/>
              <a:defRPr b="0" i="0" sz="12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3944" lvl="1" marL="914400" marR="0" rtl="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Clr>
                <a:srgbClr val="B83A4B"/>
              </a:buClr>
              <a:buSzPts val="1344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2419" lvl="2" marL="1371600" marR="0" rtl="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Clr>
                <a:srgbClr val="B83A4B"/>
              </a:buClr>
              <a:buSzPts val="132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03275" lvl="3" marL="1828800" marR="0" rtl="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Clr>
                <a:srgbClr val="B83A4B"/>
              </a:buClr>
              <a:buSzPts val="1176"/>
              <a:buFont typeface="Arial"/>
              <a:buChar char="•"/>
              <a:defRPr b="0" i="0" sz="105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03276" lvl="4" marL="2286000" marR="0" rtl="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Clr>
                <a:srgbClr val="B83A4B"/>
              </a:buClr>
              <a:buSzPts val="1176"/>
              <a:buFont typeface="Arial"/>
              <a:buChar char="•"/>
              <a:defRPr b="0" i="1" sz="105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4325" lvl="5" marL="27432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4325" lvl="6" marL="32004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4325" lvl="7" marL="36576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4325" lvl="8" marL="41148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1" name="Google Shape;31;p6"/>
          <p:cNvSpPr txBox="1"/>
          <p:nvPr>
            <p:ph idx="11" type="ftr"/>
          </p:nvPr>
        </p:nvSpPr>
        <p:spPr>
          <a:xfrm>
            <a:off x="1225868" y="4712118"/>
            <a:ext cx="438912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25" u="none" cap="none" strike="noStrik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2" name="Google Shape;32;p6"/>
          <p:cNvSpPr txBox="1"/>
          <p:nvPr>
            <p:ph idx="12" type="sldNum"/>
          </p:nvPr>
        </p:nvSpPr>
        <p:spPr>
          <a:xfrm>
            <a:off x="6457950" y="4712118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0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825" u="none" cap="none" strike="noStrik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825" u="none" cap="none" strike="noStrik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825" u="none" cap="none" strike="noStrik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825" u="none" cap="none" strike="noStrik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825" u="none" cap="none" strike="noStrik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825" u="none" cap="none" strike="noStrik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825" u="none" cap="none" strike="noStrik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825" u="none" cap="none" strike="noStrik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0" i="0" sz="825" u="none" cap="none" strike="noStrike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2" r:id="rId1"/>
    <p:sldLayoutId id="2147483653" r:id="rId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jpg"/><Relationship Id="rId4" Type="http://schemas.openxmlformats.org/officeDocument/2006/relationships/image" Target="../media/image11.png"/><Relationship Id="rId5" Type="http://schemas.openxmlformats.org/officeDocument/2006/relationships/image" Target="../media/image5.png"/><Relationship Id="rId6" Type="http://schemas.openxmlformats.org/officeDocument/2006/relationships/hyperlink" Target="https://indico.cern.ch/event/1600079/#3-beam-beam-simulations-in-war" TargetMode="External"/><Relationship Id="rId7" Type="http://schemas.openxmlformats.org/officeDocument/2006/relationships/hyperlink" Target="https://indico.cern.ch/event/1588696/timetable/?view=standard#48-warpx-a-massively-parallel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proceedings.jacow.org/ipac2025/pdf/MOPM043.pdf" TargetMode="External"/><Relationship Id="rId4" Type="http://schemas.openxmlformats.org/officeDocument/2006/relationships/hyperlink" Target="https://indico.jacow.org/event/75/contributions/7021/" TargetMode="External"/><Relationship Id="rId5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warpx.readthedocs.io/en/latest/index.html" TargetMode="External"/><Relationship Id="rId4" Type="http://schemas.openxmlformats.org/officeDocument/2006/relationships/hyperlink" Target="https://conferences.lbl.gov/category/137" TargetMode="External"/><Relationship Id="rId5" Type="http://schemas.openxmlformats.org/officeDocument/2006/relationships/hyperlink" Target="https://groups.google.com/a/lbl.gov/g/warpx-beam-beam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Relationship Id="rId4" Type="http://schemas.openxmlformats.org/officeDocument/2006/relationships/hyperlink" Target="https://proceedings.jacow.org/ipac2025/pdf/MOPM047.pdf" TargetMode="External"/><Relationship Id="rId5" Type="http://schemas.openxmlformats.org/officeDocument/2006/relationships/hyperlink" Target="https://arxiv.org/pdf/2601.19865" TargetMode="External"/><Relationship Id="rId6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"/>
          <p:cNvSpPr txBox="1"/>
          <p:nvPr>
            <p:ph idx="1" type="body"/>
          </p:nvPr>
        </p:nvSpPr>
        <p:spPr>
          <a:xfrm>
            <a:off x="600074" y="408706"/>
            <a:ext cx="7975514" cy="168493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Lato"/>
              <a:buNone/>
            </a:pPr>
            <a:r>
              <a:rPr b="1" lang="en-US">
                <a:solidFill>
                  <a:schemeClr val="lt1"/>
                </a:solidFill>
              </a:rPr>
              <a:t>Beam-Beam Activities at SLAC and LBNL</a:t>
            </a:r>
            <a:endParaRPr/>
          </a:p>
        </p:txBody>
      </p:sp>
      <p:sp>
        <p:nvSpPr>
          <p:cNvPr id="51" name="Google Shape;51;p9"/>
          <p:cNvSpPr txBox="1"/>
          <p:nvPr>
            <p:ph idx="2" type="body"/>
          </p:nvPr>
        </p:nvSpPr>
        <p:spPr>
          <a:xfrm>
            <a:off x="600075" y="2198660"/>
            <a:ext cx="5672621" cy="37905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Lato"/>
              <a:buNone/>
            </a:pPr>
            <a:r>
              <a:rPr lang="en-US" sz="2400"/>
              <a:t>HFCC meeting, SLAC</a:t>
            </a:r>
            <a:endParaRPr/>
          </a:p>
        </p:txBody>
      </p:sp>
      <p:sp>
        <p:nvSpPr>
          <p:cNvPr id="52" name="Google Shape;52;p9"/>
          <p:cNvSpPr txBox="1"/>
          <p:nvPr>
            <p:ph idx="3" type="body"/>
          </p:nvPr>
        </p:nvSpPr>
        <p:spPr>
          <a:xfrm>
            <a:off x="600075" y="2955834"/>
            <a:ext cx="7319558" cy="2729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ato"/>
              <a:buNone/>
            </a:pPr>
            <a:r>
              <a:rPr b="1" lang="en-US" sz="1400">
                <a:solidFill>
                  <a:srgbClr val="FFFFFF"/>
                </a:solidFill>
              </a:rPr>
              <a:t>Peter Kicsiny</a:t>
            </a:r>
            <a:r>
              <a:rPr b="1" baseline="30000" lang="en-US" sz="1400">
                <a:solidFill>
                  <a:srgbClr val="FFFFFF"/>
                </a:solidFill>
              </a:rPr>
              <a:t>a</a:t>
            </a:r>
            <a:r>
              <a:rPr b="1" lang="en-US" sz="1400">
                <a:solidFill>
                  <a:srgbClr val="FFFFFF"/>
                </a:solidFill>
              </a:rPr>
              <a:t>, A. Formenti</a:t>
            </a:r>
            <a:r>
              <a:rPr b="1" baseline="30000" lang="en-US" sz="1400">
                <a:solidFill>
                  <a:srgbClr val="FFFFFF"/>
                </a:solidFill>
              </a:rPr>
              <a:t>b</a:t>
            </a:r>
            <a:r>
              <a:rPr b="1" lang="en-US" sz="1400">
                <a:solidFill>
                  <a:srgbClr val="FFFFFF"/>
                </a:solidFill>
              </a:rPr>
              <a:t>, S. Gessner</a:t>
            </a:r>
            <a:r>
              <a:rPr b="1" baseline="30000" lang="en-US" sz="1400">
                <a:solidFill>
                  <a:srgbClr val="FFFFFF"/>
                </a:solidFill>
              </a:rPr>
              <a:t>a</a:t>
            </a:r>
            <a:r>
              <a:rPr b="1" lang="en-US" sz="1400">
                <a:solidFill>
                  <a:srgbClr val="FFFFFF"/>
                </a:solidFill>
              </a:rPr>
              <a:t>, R. Lehe</a:t>
            </a:r>
            <a:r>
              <a:rPr b="1" baseline="30000" lang="en-US" sz="1400">
                <a:solidFill>
                  <a:srgbClr val="FFFFFF"/>
                </a:solidFill>
              </a:rPr>
              <a:t>b</a:t>
            </a:r>
            <a:r>
              <a:rPr b="1" lang="en-US" sz="1400">
                <a:solidFill>
                  <a:srgbClr val="FFFFFF"/>
                </a:solidFill>
              </a:rPr>
              <a:t>, C. Munting</a:t>
            </a:r>
            <a:r>
              <a:rPr b="1" baseline="30000" lang="en-US" sz="1400">
                <a:solidFill>
                  <a:srgbClr val="FFFFFF"/>
                </a:solidFill>
              </a:rPr>
              <a:t>a</a:t>
            </a:r>
            <a:r>
              <a:rPr b="1" lang="en-US" sz="1400">
                <a:solidFill>
                  <a:srgbClr val="FFFFFF"/>
                </a:solidFill>
              </a:rPr>
              <a:t>, J. Park</a:t>
            </a:r>
            <a:r>
              <a:rPr b="1" baseline="30000" lang="en-US" sz="1400">
                <a:solidFill>
                  <a:srgbClr val="FFFFFF"/>
                </a:solidFill>
              </a:rPr>
              <a:t>a</a:t>
            </a:r>
            <a:r>
              <a:rPr b="1" lang="en-US" sz="1400">
                <a:solidFill>
                  <a:srgbClr val="FFFFFF"/>
                </a:solidFill>
              </a:rPr>
              <a:t>, J.-L. Vay</a:t>
            </a:r>
            <a:r>
              <a:rPr b="1" baseline="30000" lang="en-US" sz="1400">
                <a:solidFill>
                  <a:srgbClr val="FFFFFF"/>
                </a:solidFill>
              </a:rPr>
              <a:t>b</a:t>
            </a:r>
            <a:r>
              <a:rPr b="1" lang="en-US" sz="1400">
                <a:solidFill>
                  <a:srgbClr val="FFFFFF"/>
                </a:solidFill>
              </a:rPr>
              <a:t> </a:t>
            </a:r>
            <a:endParaRPr b="1" baseline="30000" sz="1400">
              <a:solidFill>
                <a:srgbClr val="FFFFFF"/>
              </a:solidFill>
            </a:endParaRPr>
          </a:p>
        </p:txBody>
      </p:sp>
      <p:sp>
        <p:nvSpPr>
          <p:cNvPr id="53" name="Google Shape;53;p9"/>
          <p:cNvSpPr txBox="1"/>
          <p:nvPr>
            <p:ph idx="4" type="body"/>
          </p:nvPr>
        </p:nvSpPr>
        <p:spPr>
          <a:xfrm>
            <a:off x="600074" y="3229801"/>
            <a:ext cx="7319559" cy="7842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ato"/>
              <a:buNone/>
            </a:pPr>
            <a:r>
              <a:rPr lang="en-US"/>
              <a:t>February 12, 2026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900"/>
              <a:buFont typeface="Lato"/>
              <a:buNone/>
            </a:pPr>
            <a:r>
              <a:rPr baseline="30000" lang="en-US" sz="900"/>
              <a:t>a</a:t>
            </a:r>
            <a:r>
              <a:rPr lang="en-US" sz="900"/>
              <a:t>SLAC National Accelerator Laboratory &amp; Stanford University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>
                <a:schemeClr val="lt1"/>
              </a:buClr>
              <a:buSzPts val="900"/>
              <a:buFont typeface="Lato"/>
              <a:buNone/>
            </a:pPr>
            <a:r>
              <a:rPr baseline="30000" lang="en-US" sz="900"/>
              <a:t>b</a:t>
            </a:r>
            <a:r>
              <a:rPr lang="en-US" sz="900"/>
              <a:t>Lawrence Berkeley National Laboratory (LBNL)</a:t>
            </a:r>
            <a:endParaRPr sz="900"/>
          </a:p>
        </p:txBody>
      </p:sp>
      <p:sp>
        <p:nvSpPr>
          <p:cNvPr id="54" name="Google Shape;54;p9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5" name="Google Shape;55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65307" y="4511995"/>
            <a:ext cx="1817054" cy="424617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397636" y="4613412"/>
            <a:ext cx="1937054" cy="289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0"/>
          <p:cNvSpPr txBox="1"/>
          <p:nvPr>
            <p:ph type="title"/>
          </p:nvPr>
        </p:nvSpPr>
        <p:spPr>
          <a:xfrm>
            <a:off x="600075" y="200026"/>
            <a:ext cx="7915275" cy="47411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C1515"/>
              </a:buClr>
              <a:buSzPts val="2400"/>
              <a:buFont typeface="Lato"/>
              <a:buNone/>
            </a:pPr>
            <a:r>
              <a:rPr lang="en-US"/>
              <a:t>Near-term goals (1 year or sooner)</a:t>
            </a:r>
            <a:endParaRPr/>
          </a:p>
        </p:txBody>
      </p:sp>
      <p:sp>
        <p:nvSpPr>
          <p:cNvPr id="62" name="Google Shape;62;p10"/>
          <p:cNvSpPr txBox="1"/>
          <p:nvPr>
            <p:ph idx="2" type="body"/>
          </p:nvPr>
        </p:nvSpPr>
        <p:spPr>
          <a:xfrm>
            <a:off x="614362" y="1557579"/>
            <a:ext cx="7915275" cy="28053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600"/>
              <a:buFont typeface="Calibri"/>
              <a:buAutoNum type="arabicPeriod"/>
            </a:pPr>
            <a:r>
              <a:rPr lang="en-US" sz="1600">
                <a:solidFill>
                  <a:schemeClr val="dk1"/>
                </a:solidFill>
              </a:rPr>
              <a:t>Develop &amp; benchmark FCC-ee relevant beam-beam features in WarpX</a:t>
            </a:r>
            <a:endParaRPr sz="1600">
              <a:solidFill>
                <a:schemeClr val="dk1"/>
              </a:solidFill>
            </a:endParaRPr>
          </a:p>
          <a:p>
            <a:pPr indent="-142462" lvl="1" marL="3429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600"/>
              <a:buFont typeface="Calibri"/>
              <a:buChar char="•"/>
            </a:pPr>
            <a:r>
              <a:rPr lang="en-US" sz="1600">
                <a:solidFill>
                  <a:schemeClr val="dk1"/>
                </a:solidFill>
              </a:rPr>
              <a:t> </a:t>
            </a:r>
            <a:r>
              <a:rPr lang="en-US" sz="1400">
                <a:solidFill>
                  <a:schemeClr val="dk1"/>
                </a:solidFill>
              </a:rPr>
              <a:t>Create tutorials </a:t>
            </a:r>
            <a:endParaRPr sz="1400">
              <a:solidFill>
                <a:schemeClr val="dk1"/>
              </a:solidFill>
            </a:endParaRPr>
          </a:p>
          <a:p>
            <a:pPr indent="-129762" lvl="1" marL="3429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400"/>
              <a:buFont typeface="Calibri"/>
              <a:buChar char="•"/>
            </a:pPr>
            <a:r>
              <a:rPr lang="en-US" sz="1400">
                <a:solidFill>
                  <a:schemeClr val="dk1"/>
                </a:solidFill>
              </a:rPr>
              <a:t> Aim for rollout to HEP community ahead of US FCC Meeting at SLAC in September</a:t>
            </a:r>
            <a:endParaRPr sz="1400">
              <a:solidFill>
                <a:schemeClr val="dk1"/>
              </a:solidFill>
            </a:endParaRPr>
          </a:p>
          <a:p>
            <a:pPr indent="-241300" lvl="0" marL="342900" rtl="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Clr>
                <a:srgbClr val="C00000"/>
              </a:buClr>
              <a:buSzPts val="1600"/>
              <a:buFont typeface="Calibri"/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-342900" lvl="0" marL="342900" rtl="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Clr>
                <a:srgbClr val="C00000"/>
              </a:buClr>
              <a:buSzPts val="1600"/>
              <a:buFont typeface="Calibri"/>
              <a:buAutoNum type="arabicPeriod"/>
            </a:pPr>
            <a:r>
              <a:rPr lang="en-US" sz="1600">
                <a:solidFill>
                  <a:schemeClr val="dk1"/>
                </a:solidFill>
              </a:rPr>
              <a:t>Couple WarpX with: </a:t>
            </a:r>
            <a:endParaRPr sz="1600">
              <a:solidFill>
                <a:schemeClr val="dk1"/>
              </a:solidFill>
            </a:endParaRPr>
          </a:p>
          <a:p>
            <a:pPr indent="-142462" lvl="1" marL="342900" rtl="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Clr>
                <a:srgbClr val="C00000"/>
              </a:buClr>
              <a:buSzPts val="1600"/>
              <a:buFont typeface="Calibri"/>
              <a:buChar char="•"/>
            </a:pPr>
            <a:r>
              <a:rPr lang="en-US" sz="1600">
                <a:solidFill>
                  <a:schemeClr val="dk1"/>
                </a:solidFill>
              </a:rPr>
              <a:t> </a:t>
            </a:r>
            <a:r>
              <a:rPr lang="en-US" sz="1400">
                <a:solidFill>
                  <a:schemeClr val="dk1"/>
                </a:solidFill>
              </a:rPr>
              <a:t>Beam dynamics codes for multi-turn particle tracking (Xsuite, ImpactX) </a:t>
            </a:r>
            <a:endParaRPr sz="1400">
              <a:solidFill>
                <a:schemeClr val="dk1"/>
              </a:solidFill>
            </a:endParaRPr>
          </a:p>
          <a:p>
            <a:pPr indent="-129762" lvl="1" marL="342900" rtl="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Clr>
                <a:srgbClr val="C00000"/>
              </a:buClr>
              <a:buSzPts val="1400"/>
              <a:buFont typeface="Calibri"/>
              <a:buChar char="•"/>
            </a:pPr>
            <a:r>
              <a:rPr lang="en-US" sz="1400">
                <a:solidFill>
                  <a:schemeClr val="dk1"/>
                </a:solidFill>
              </a:rPr>
              <a:t> Detector modeling to understand the effects of beam-induced-backgrounds</a:t>
            </a:r>
            <a:endParaRPr sz="1000"/>
          </a:p>
          <a:p>
            <a:pPr indent="0" lvl="0" marL="0" rtl="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Clr>
                <a:srgbClr val="3F3F3F"/>
              </a:buClr>
              <a:buSzPts val="1600"/>
              <a:buFont typeface="Lato"/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</p:txBody>
      </p:sp>
      <p:sp>
        <p:nvSpPr>
          <p:cNvPr id="63" name="Google Shape;63;p10"/>
          <p:cNvSpPr txBox="1"/>
          <p:nvPr>
            <p:ph idx="12" type="sldNum"/>
          </p:nvPr>
        </p:nvSpPr>
        <p:spPr>
          <a:xfrm>
            <a:off x="6457950" y="4712118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0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1"/>
          <p:cNvSpPr txBox="1"/>
          <p:nvPr>
            <p:ph type="title"/>
          </p:nvPr>
        </p:nvSpPr>
        <p:spPr>
          <a:xfrm>
            <a:off x="600075" y="200026"/>
            <a:ext cx="7915275" cy="47411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C1515"/>
              </a:buClr>
              <a:buSzPts val="2400"/>
              <a:buFont typeface="Lato"/>
              <a:buNone/>
            </a:pPr>
            <a:r>
              <a:rPr lang="en-US"/>
              <a:t>WarpX development</a:t>
            </a:r>
            <a:endParaRPr/>
          </a:p>
        </p:txBody>
      </p:sp>
      <p:sp>
        <p:nvSpPr>
          <p:cNvPr id="69" name="Google Shape;69;p11"/>
          <p:cNvSpPr txBox="1"/>
          <p:nvPr/>
        </p:nvSpPr>
        <p:spPr>
          <a:xfrm>
            <a:off x="811605" y="761990"/>
            <a:ext cx="7965900" cy="41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Crossing angle &amp; Lorentz boost</a:t>
            </a:r>
            <a:endParaRPr/>
          </a:p>
          <a:p>
            <a:pPr indent="-1714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1200"/>
              <a:buFont typeface="Arial"/>
              <a:buChar char="•"/>
            </a:pPr>
            <a:r>
              <a:rPr lang="en-US" sz="1200"/>
              <a:t>A</a:t>
            </a: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chieve high luminosity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Crab waist scheme</a:t>
            </a:r>
            <a:endParaRPr/>
          </a:p>
          <a:p>
            <a:pPr indent="-1714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1200"/>
              <a:buFont typeface="Arial"/>
              <a:buChar char="•"/>
            </a:pPr>
            <a:r>
              <a:rPr lang="en-US" sz="1200"/>
              <a:t>G</a:t>
            </a: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et stable beams in multiturn tracking, potentially impacts beam background distribution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Beamstrahlung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1200"/>
              <a:buFont typeface="Arial"/>
              <a:buChar char="•"/>
            </a:pPr>
            <a:r>
              <a:rPr lang="en-US" sz="1200"/>
              <a:t>D</a:t>
            </a: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efines equilibrium dynamics, </a:t>
            </a: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background for detectors, IR and detector design, heat load</a:t>
            </a:r>
            <a:endParaRPr b="1" i="0" sz="1200" u="none" cap="none" strike="noStrike">
              <a:solidFill>
                <a:srgbClr val="7F6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095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Radiative Bhabha</a:t>
            </a:r>
            <a:endParaRPr/>
          </a:p>
          <a:p>
            <a:pPr indent="-1714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1200"/>
              <a:buFont typeface="Arial"/>
              <a:buChar char="•"/>
            </a:pPr>
            <a:r>
              <a:rPr lang="en-US" sz="1200"/>
              <a:t>D</a:t>
            </a: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ominates beam lifetime, beam loss studies in arc</a:t>
            </a:r>
            <a:endParaRPr/>
          </a:p>
          <a:p>
            <a:pPr indent="-2095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Elastic Bhabha</a:t>
            </a:r>
            <a:endParaRPr/>
          </a:p>
          <a:p>
            <a:pPr indent="-1714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1200"/>
              <a:buFont typeface="Arial"/>
              <a:buChar char="•"/>
            </a:pPr>
            <a:r>
              <a:rPr lang="en-US" sz="1200"/>
              <a:t>U</a:t>
            </a: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sed for luminosity calibration &amp; measurement, beam loss studies in arc,</a:t>
            </a: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IR and detector design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200" u="none" cap="none" strike="noStrike">
              <a:solidFill>
                <a:srgbClr val="7F6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200" u="none" cap="none" strike="noStrike">
              <a:solidFill>
                <a:srgbClr val="7F6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Incoherent pair creation</a:t>
            </a:r>
            <a:endParaRPr/>
          </a:p>
          <a:p>
            <a:pPr indent="-1714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1200"/>
              <a:buFont typeface="Arial"/>
              <a:buChar char="•"/>
            </a:pPr>
            <a:r>
              <a:rPr lang="en-US" sz="1200">
                <a:solidFill>
                  <a:schemeClr val="dk1"/>
                </a:solidFill>
              </a:rPr>
              <a:t>B</a:t>
            </a: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ackground for detectors, IR and detector design</a:t>
            </a:r>
            <a:endParaRPr/>
          </a:p>
        </p:txBody>
      </p:sp>
      <p:sp>
        <p:nvSpPr>
          <p:cNvPr id="70" name="Google Shape;70;p11"/>
          <p:cNvSpPr txBox="1"/>
          <p:nvPr/>
        </p:nvSpPr>
        <p:spPr>
          <a:xfrm>
            <a:off x="4222832" y="969253"/>
            <a:ext cx="4629794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all features implemented, benchmarking in progress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graph showing a number of lines&#10;&#10;AI-generated content may be incorrect." id="75" name="Google Shape;75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75276" y="2906220"/>
            <a:ext cx="4142714" cy="223728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diagram of a graph&#10;&#10;AI-generated content may be incorrect." id="76" name="Google Shape;76;p12"/>
          <p:cNvPicPr preferRelativeResize="0"/>
          <p:nvPr/>
        </p:nvPicPr>
        <p:blipFill rotWithShape="1">
          <a:blip r:embed="rId4">
            <a:alphaModFix/>
          </a:blip>
          <a:srcRect b="0" l="42674" r="-1" t="0"/>
          <a:stretch/>
        </p:blipFill>
        <p:spPr>
          <a:xfrm>
            <a:off x="4682776" y="1731510"/>
            <a:ext cx="4455664" cy="129152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diagram of a graph&#10;&#10;AI-generated content may be incorrect." id="77" name="Google Shape;77;p12"/>
          <p:cNvPicPr preferRelativeResize="0"/>
          <p:nvPr/>
        </p:nvPicPr>
        <p:blipFill rotWithShape="1">
          <a:blip r:embed="rId4">
            <a:alphaModFix/>
          </a:blip>
          <a:srcRect b="0" l="0" r="56588" t="0"/>
          <a:stretch/>
        </p:blipFill>
        <p:spPr>
          <a:xfrm>
            <a:off x="5769815" y="701295"/>
            <a:ext cx="3374185" cy="129152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graph of energy&#10;&#10;AI-generated content may be incorrect." id="78" name="Google Shape;78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20115" y="1087717"/>
            <a:ext cx="3477214" cy="2137803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2"/>
          <p:cNvSpPr txBox="1"/>
          <p:nvPr>
            <p:ph type="title"/>
          </p:nvPr>
        </p:nvSpPr>
        <p:spPr>
          <a:xfrm>
            <a:off x="600075" y="200026"/>
            <a:ext cx="7915275" cy="47411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C1515"/>
              </a:buClr>
              <a:buSzPts val="2400"/>
              <a:buFont typeface="Lato"/>
              <a:buNone/>
            </a:pPr>
            <a:r>
              <a:rPr lang="en-US"/>
              <a:t>WarpX benchmarks / beam-beam backgrounds</a:t>
            </a:r>
            <a:endParaRPr/>
          </a:p>
        </p:txBody>
      </p:sp>
      <p:sp>
        <p:nvSpPr>
          <p:cNvPr id="80" name="Google Shape;80;p12"/>
          <p:cNvSpPr txBox="1"/>
          <p:nvPr>
            <p:ph idx="12" type="sldNum"/>
          </p:nvPr>
        </p:nvSpPr>
        <p:spPr>
          <a:xfrm>
            <a:off x="6457950" y="4712118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0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1" name="Google Shape;81;p12"/>
          <p:cNvSpPr txBox="1"/>
          <p:nvPr/>
        </p:nvSpPr>
        <p:spPr>
          <a:xfrm>
            <a:off x="331305" y="707884"/>
            <a:ext cx="228460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Radiative Bhabha photons</a:t>
            </a:r>
            <a:endParaRPr/>
          </a:p>
        </p:txBody>
      </p:sp>
      <p:sp>
        <p:nvSpPr>
          <p:cNvPr id="82" name="Google Shape;82;p12"/>
          <p:cNvSpPr txBox="1"/>
          <p:nvPr/>
        </p:nvSpPr>
        <p:spPr>
          <a:xfrm>
            <a:off x="1112420" y="1520485"/>
            <a:ext cx="91082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FCC-ee t</a:t>
            </a:r>
            <a:endParaRPr/>
          </a:p>
        </p:txBody>
      </p:sp>
      <p:sp>
        <p:nvSpPr>
          <p:cNvPr id="83" name="Google Shape;83;p12"/>
          <p:cNvSpPr txBox="1"/>
          <p:nvPr/>
        </p:nvSpPr>
        <p:spPr>
          <a:xfrm>
            <a:off x="6199109" y="3576192"/>
            <a:ext cx="981359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FCC-ee Z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by J. Park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12"/>
          <p:cNvSpPr txBox="1"/>
          <p:nvPr/>
        </p:nvSpPr>
        <p:spPr>
          <a:xfrm>
            <a:off x="4458186" y="832356"/>
            <a:ext cx="1467068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Incoherent pairs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by A. Formenti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2"/>
          <p:cNvSpPr txBox="1"/>
          <p:nvPr/>
        </p:nvSpPr>
        <p:spPr>
          <a:xfrm>
            <a:off x="4848101" y="1440175"/>
            <a:ext cx="970137" cy="30777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FCC-ee Z</a:t>
            </a:r>
            <a:endParaRPr/>
          </a:p>
        </p:txBody>
      </p:sp>
      <p:sp>
        <p:nvSpPr>
          <p:cNvPr id="86" name="Google Shape;86;p12"/>
          <p:cNvSpPr txBox="1"/>
          <p:nvPr/>
        </p:nvSpPr>
        <p:spPr>
          <a:xfrm>
            <a:off x="497918" y="3286264"/>
            <a:ext cx="3865500" cy="163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Progress presented at:</a:t>
            </a:r>
            <a:endParaRPr/>
          </a:p>
          <a:p>
            <a:pPr indent="-285750" lvl="3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r>
              <a:rPr lang="en-US"/>
              <a:t>0</a:t>
            </a:r>
            <a:r>
              <a:rPr b="0" baseline="3000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CERN MDI meeting</a:t>
            </a:r>
            <a:b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1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6"/>
              </a:rPr>
              <a:t>https://indico.cern.ch/event/1600079/#3-beam-beam-simulations-in-war</a:t>
            </a:r>
            <a:b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400"/>
              <a:buFont typeface="Arial"/>
              <a:buChar char="•"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r>
              <a:rPr b="0" baseline="3000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FCC Physics Workshop</a:t>
            </a:r>
            <a:b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1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7"/>
              </a:rPr>
              <a:t>https://indico.cern.ch/event/1588696/timetable/?view=standard#48-warpx-a-massively-parallel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3"/>
          <p:cNvSpPr txBox="1"/>
          <p:nvPr>
            <p:ph type="title"/>
          </p:nvPr>
        </p:nvSpPr>
        <p:spPr>
          <a:xfrm>
            <a:off x="600075" y="200026"/>
            <a:ext cx="7915275" cy="47411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C1515"/>
              </a:buClr>
              <a:buSzPts val="2400"/>
              <a:buFont typeface="Lato"/>
              <a:buNone/>
            </a:pPr>
            <a:r>
              <a:rPr lang="en-US"/>
              <a:t>Coupling WarpX with beam dynamics codes</a:t>
            </a:r>
            <a:endParaRPr/>
          </a:p>
        </p:txBody>
      </p:sp>
      <p:sp>
        <p:nvSpPr>
          <p:cNvPr id="92" name="Google Shape;92;p13"/>
          <p:cNvSpPr txBox="1"/>
          <p:nvPr>
            <p:ph idx="12" type="sldNum"/>
          </p:nvPr>
        </p:nvSpPr>
        <p:spPr>
          <a:xfrm>
            <a:off x="6457950" y="4712118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0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3" name="Google Shape;93;p13"/>
          <p:cNvSpPr txBox="1"/>
          <p:nvPr/>
        </p:nvSpPr>
        <p:spPr>
          <a:xfrm>
            <a:off x="454044" y="1072887"/>
            <a:ext cx="7915200" cy="299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71450" lvl="0" marL="17145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B83A4B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Xsuite (multiturn tracking): first workflow set up, optimization in progress</a:t>
            </a:r>
            <a:br>
              <a:rPr b="0" i="0" lang="en-US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b="0" i="0" lang="en-US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   Usecase e.g.</a:t>
            </a:r>
            <a:r>
              <a:rPr lang="en-US"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: </a:t>
            </a:r>
            <a:r>
              <a:rPr lang="en-US" sz="1800" u="sng">
                <a:solidFill>
                  <a:schemeClr val="hlink"/>
                </a:solidFill>
                <a:latin typeface="Lato"/>
                <a:ea typeface="Lato"/>
                <a:cs typeface="Lato"/>
                <a:sym typeface="Lato"/>
                <a:hlinkClick r:id="rId3"/>
              </a:rPr>
              <a:t>https://proceedings.jacow.org/ipac2025/pdf/MOPM043.pdf</a:t>
            </a:r>
            <a:endParaRPr/>
          </a:p>
          <a:p>
            <a:pPr indent="-171450" lvl="1" marL="521494" marR="0" rtl="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Clr>
                <a:srgbClr val="B83A4B"/>
              </a:buClr>
              <a:buSzPts val="2016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Tutorials for users planned (priority)</a:t>
            </a:r>
            <a:endParaRPr/>
          </a:p>
          <a:p>
            <a:pPr indent="-43434" lvl="1" marL="521494" marR="0" rtl="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Clr>
                <a:srgbClr val="B83A4B"/>
              </a:buClr>
              <a:buSzPts val="2016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171450" lvl="0" marL="171450" marR="0" rtl="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Clr>
                <a:srgbClr val="B83A4B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ImpactX (multiturn tracking): considered</a:t>
            </a:r>
            <a:endParaRPr/>
          </a:p>
          <a:p>
            <a:pPr indent="-57150" lvl="0" marL="171450" marR="0" rtl="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Clr>
                <a:srgbClr val="B83A4B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171450" lvl="0" marL="171450" marR="0" rtl="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Clr>
                <a:srgbClr val="B83A4B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Detector codes (e.g. FLUKA, GEANT4): considered</a:t>
            </a:r>
            <a:br>
              <a:rPr b="0" i="0" lang="en-US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b="0" i="0" lang="en-US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Usecase e.g.: </a:t>
            </a:r>
            <a:r>
              <a:rPr b="0" i="0" lang="en-US" sz="1800" u="sng" cap="none" strike="noStrike">
                <a:solidFill>
                  <a:schemeClr val="hlink"/>
                </a:solidFill>
                <a:latin typeface="Lato"/>
                <a:ea typeface="Lato"/>
                <a:cs typeface="Lato"/>
                <a:sym typeface="Lato"/>
                <a:hlinkClick r:id="rId4"/>
              </a:rPr>
              <a:t>https://indico.jacow.org/event/75/contributions/7021/</a:t>
            </a:r>
            <a:endParaRPr b="0" i="0" sz="18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43434" lvl="1" marL="521494" marR="0" rtl="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Clr>
                <a:srgbClr val="B83A4B"/>
              </a:buClr>
              <a:buSzPts val="2016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43434" lvl="1" marL="521494" marR="0" rtl="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Clr>
                <a:srgbClr val="B83A4B"/>
              </a:buClr>
              <a:buSzPts val="2016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94" name="Google Shape;94;p13" title="coords_beam_2_outside_cw.png"/>
          <p:cNvPicPr preferRelativeResize="0"/>
          <p:nvPr/>
        </p:nvPicPr>
        <p:blipFill rotWithShape="1">
          <a:blip r:embed="rId5">
            <a:alphaModFix/>
          </a:blip>
          <a:srcRect b="63563" l="0" r="65818" t="4022"/>
          <a:stretch/>
        </p:blipFill>
        <p:spPr>
          <a:xfrm>
            <a:off x="6409100" y="1751600"/>
            <a:ext cx="2571750" cy="203270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3"/>
          <p:cNvSpPr txBox="1"/>
          <p:nvPr/>
        </p:nvSpPr>
        <p:spPr>
          <a:xfrm>
            <a:off x="7155475" y="2612300"/>
            <a:ext cx="1874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WarpX IP + Xsuite arc</a:t>
            </a:r>
            <a:endParaRPr sz="12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4"/>
          <p:cNvSpPr txBox="1"/>
          <p:nvPr>
            <p:ph type="title"/>
          </p:nvPr>
        </p:nvSpPr>
        <p:spPr>
          <a:xfrm>
            <a:off x="600075" y="200026"/>
            <a:ext cx="7915275" cy="47411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C1515"/>
              </a:buClr>
              <a:buSzPts val="2400"/>
              <a:buFont typeface="Lato"/>
              <a:buNone/>
            </a:pPr>
            <a:r>
              <a:rPr lang="en-US"/>
              <a:t>Mid-term goals (1-3 years)</a:t>
            </a:r>
            <a:endParaRPr/>
          </a:p>
        </p:txBody>
      </p:sp>
      <p:sp>
        <p:nvSpPr>
          <p:cNvPr id="101" name="Google Shape;101;p14"/>
          <p:cNvSpPr txBox="1"/>
          <p:nvPr>
            <p:ph idx="2" type="body"/>
          </p:nvPr>
        </p:nvSpPr>
        <p:spPr>
          <a:xfrm>
            <a:off x="614362" y="1023317"/>
            <a:ext cx="7915275" cy="3339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/>
          <a:p>
            <a:pPr indent="-171450" lvl="0" marL="17145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lang="en-US" sz="1600">
                <a:solidFill>
                  <a:schemeClr val="dk1"/>
                </a:solidFill>
              </a:rPr>
              <a:t>Widespread community adoption </a:t>
            </a:r>
            <a:r>
              <a:rPr lang="en-US" sz="1600">
                <a:solidFill>
                  <a:schemeClr val="dk1"/>
                </a:solidFill>
              </a:rPr>
              <a:t>(replace GUINEA-PIG and CAIN)</a:t>
            </a:r>
            <a:endParaRPr/>
          </a:p>
          <a:p>
            <a:pPr indent="-69850" lvl="0" marL="171450" rtl="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-171450" lvl="0" marL="171450" rtl="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lang="en-US" sz="1600">
                <a:solidFill>
                  <a:schemeClr val="dk1"/>
                </a:solidFill>
              </a:rPr>
              <a:t>Improve WarpX physics models e.g. beam size effect</a:t>
            </a:r>
            <a:endParaRPr/>
          </a:p>
          <a:p>
            <a:pPr indent="-57658" lvl="1" marL="521494" rtl="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792"/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-171450" lvl="0" marL="171450" rtl="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lang="en-US" sz="1600">
                <a:solidFill>
                  <a:schemeClr val="dk1"/>
                </a:solidFill>
              </a:rPr>
              <a:t>Beam-beam studies (MDI, beam dynamics, lumical design)</a:t>
            </a:r>
            <a:endParaRPr/>
          </a:p>
          <a:p>
            <a:pPr indent="-69850" lvl="0" marL="171450" rtl="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-171450" lvl="0" marL="171450" rtl="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lang="en-US" sz="1600">
                <a:solidFill>
                  <a:schemeClr val="dk1"/>
                </a:solidFill>
              </a:rPr>
              <a:t>Explore advanced algorithms (surrogates, autodifferentiable tracking)</a:t>
            </a:r>
            <a:endParaRPr/>
          </a:p>
          <a:p>
            <a:pPr indent="-69850" lvl="0" marL="171450" rtl="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-171450" lvl="0" marL="171450" rtl="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00"/>
              <a:buFont typeface="Arial"/>
              <a:buChar char="•"/>
            </a:pPr>
            <a:r>
              <a:rPr lang="en-US" sz="1600">
                <a:solidFill>
                  <a:schemeClr val="dk1"/>
                </a:solidFill>
              </a:rPr>
              <a:t>WarpX benchmarks against LEP data</a:t>
            </a:r>
            <a:endParaRPr/>
          </a:p>
          <a:p>
            <a:pPr indent="-57658" lvl="1" marL="521494" rtl="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792"/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</p:txBody>
      </p:sp>
      <p:sp>
        <p:nvSpPr>
          <p:cNvPr id="102" name="Google Shape;102;p14"/>
          <p:cNvSpPr txBox="1"/>
          <p:nvPr>
            <p:ph idx="12" type="sldNum"/>
          </p:nvPr>
        </p:nvSpPr>
        <p:spPr>
          <a:xfrm>
            <a:off x="6457950" y="4712118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0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5"/>
          <p:cNvSpPr txBox="1"/>
          <p:nvPr>
            <p:ph type="title"/>
          </p:nvPr>
        </p:nvSpPr>
        <p:spPr>
          <a:xfrm>
            <a:off x="600075" y="200026"/>
            <a:ext cx="7915275" cy="47411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C1515"/>
              </a:buClr>
              <a:buSzPts val="2400"/>
              <a:buFont typeface="Lato"/>
              <a:buNone/>
            </a:pPr>
            <a:r>
              <a:rPr lang="en-US"/>
              <a:t>Summary</a:t>
            </a:r>
            <a:endParaRPr/>
          </a:p>
        </p:txBody>
      </p:sp>
      <p:sp>
        <p:nvSpPr>
          <p:cNvPr id="108" name="Google Shape;108;p15"/>
          <p:cNvSpPr txBox="1"/>
          <p:nvPr>
            <p:ph idx="12" type="sldNum"/>
          </p:nvPr>
        </p:nvSpPr>
        <p:spPr>
          <a:xfrm>
            <a:off x="6457950" y="4712118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0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9" name="Google Shape;109;p15"/>
          <p:cNvSpPr txBox="1"/>
          <p:nvPr/>
        </p:nvSpPr>
        <p:spPr>
          <a:xfrm>
            <a:off x="600075" y="901938"/>
            <a:ext cx="7915275" cy="3339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WarpX is on a promising way to become a fast &amp; </a:t>
            </a:r>
            <a:r>
              <a:rPr b="0" i="0" lang="en-US" sz="1600" u="sng" cap="none" strike="noStrike">
                <a:solidFill>
                  <a:schemeClr val="hlink"/>
                </a:solidFill>
                <a:latin typeface="Lato"/>
                <a:ea typeface="Lato"/>
                <a:cs typeface="Lato"/>
                <a:sym typeface="Lato"/>
                <a:hlinkClick r:id="rId3"/>
              </a:rPr>
              <a:t>well documented</a:t>
            </a:r>
            <a:r>
              <a:rPr b="0" i="0" lang="en-US" sz="1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alternative to GUINEA-PIG</a:t>
            </a:r>
            <a:endParaRPr/>
          </a:p>
          <a:p>
            <a:pPr indent="-241300" lvl="0" marL="3429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42900" lvl="0" marL="3429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FCC-ee beam-beam specific features implemented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42900" lvl="0" marL="3429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Work in progress to set up first WarpX – Xsuite workflow, WarpX – ImpactX &amp; WarpX - detector workflows are considered</a:t>
            </a:r>
            <a:endParaRPr/>
          </a:p>
          <a:p>
            <a:pPr indent="-241300" lvl="0" marL="3429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42900" lvl="0" marL="342900" marR="0" rtl="0" algn="l">
              <a:lnSpc>
                <a:spcPct val="115000"/>
              </a:lnSpc>
              <a:spcBef>
                <a:spcPts val="750"/>
              </a:spcBef>
              <a:spcAft>
                <a:spcPts val="0"/>
              </a:spcAft>
              <a:buClr>
                <a:srgbClr val="C00000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Monthly beam-beam meetings for updates: </a:t>
            </a:r>
            <a:r>
              <a:rPr b="0" i="0" lang="en-US" sz="1600" u="sng" cap="none" strike="noStrike">
                <a:solidFill>
                  <a:schemeClr val="hlink"/>
                </a:solidFill>
                <a:latin typeface="Lato"/>
                <a:ea typeface="Lato"/>
                <a:cs typeface="Lato"/>
                <a:sym typeface="Lato"/>
                <a:hlinkClick r:id="rId4"/>
              </a:rPr>
              <a:t>https://conferences.lbl.gov/category/137</a:t>
            </a:r>
            <a:endParaRPr b="0" i="0" sz="16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42900" lvl="0" marL="342900" marR="0" rtl="0" algn="l">
              <a:lnSpc>
                <a:spcPct val="115000"/>
              </a:lnSpc>
              <a:spcBef>
                <a:spcPts val="750"/>
              </a:spcBef>
              <a:spcAft>
                <a:spcPts val="0"/>
              </a:spcAft>
              <a:buClr>
                <a:srgbClr val="C00000"/>
              </a:buClr>
              <a:buSzPts val="1600"/>
              <a:buFont typeface="Arial"/>
              <a:buChar char="•"/>
            </a:pPr>
            <a:r>
              <a:t/>
            </a:r>
            <a:endParaRPr sz="1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42900" lvl="0" marL="342900" marR="0" rtl="0" algn="l">
              <a:lnSpc>
                <a:spcPct val="115000"/>
              </a:lnSpc>
              <a:spcBef>
                <a:spcPts val="750"/>
              </a:spcBef>
              <a:spcAft>
                <a:spcPts val="0"/>
              </a:spcAft>
              <a:buClr>
                <a:srgbClr val="C00000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Mailing list:</a:t>
            </a:r>
            <a:br>
              <a:rPr b="0" i="0" lang="en-US" sz="1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b="0" i="0" lang="en-US" sz="1600" u="sng" cap="none" strike="noStrike">
                <a:solidFill>
                  <a:schemeClr val="hlink"/>
                </a:solidFill>
                <a:latin typeface="Lato"/>
                <a:ea typeface="Lato"/>
                <a:cs typeface="Lato"/>
                <a:sym typeface="Lato"/>
                <a:hlinkClick r:id="rId5"/>
              </a:rPr>
              <a:t>https://groups.google.com/a/lbl.gov/g/warpx-beam-beam</a:t>
            </a:r>
            <a:endParaRPr b="0" i="0" sz="1600" u="none" cap="none" strike="noStrik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4" name="Google Shape;114;p16"/>
          <p:cNvGrpSpPr/>
          <p:nvPr/>
        </p:nvGrpSpPr>
        <p:grpSpPr>
          <a:xfrm>
            <a:off x="4805527" y="397454"/>
            <a:ext cx="4338832" cy="1874804"/>
            <a:chOff x="4455763" y="740750"/>
            <a:chExt cx="4595247" cy="1985600"/>
          </a:xfrm>
        </p:grpSpPr>
        <p:pic>
          <p:nvPicPr>
            <p:cNvPr descr="A graph of a function&#10;&#10;AI-generated content may be incorrect." id="115" name="Google Shape;115;p1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455763" y="740750"/>
              <a:ext cx="4595247" cy="1985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6" name="Google Shape;116;p16"/>
            <p:cNvSpPr txBox="1"/>
            <p:nvPr/>
          </p:nvSpPr>
          <p:spPr>
            <a:xfrm>
              <a:off x="7038921" y="1065301"/>
              <a:ext cx="2012089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3150" lIns="86325" spcFirstLastPara="1" rIns="86325" wrap="square" tIns="4315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1132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Xsuite + CAIN simulation</a:t>
              </a:r>
              <a:endParaRPr sz="1321"/>
            </a:p>
          </p:txBody>
        </p:sp>
      </p:grpSp>
      <p:sp>
        <p:nvSpPr>
          <p:cNvPr id="117" name="Google Shape;117;p16"/>
          <p:cNvSpPr txBox="1"/>
          <p:nvPr>
            <p:ph type="title"/>
          </p:nvPr>
        </p:nvSpPr>
        <p:spPr>
          <a:xfrm>
            <a:off x="600075" y="200026"/>
            <a:ext cx="7915275" cy="47411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C1515"/>
              </a:buClr>
              <a:buSzPts val="2400"/>
              <a:buFont typeface="Lato"/>
              <a:buNone/>
            </a:pPr>
            <a:r>
              <a:rPr lang="en-US"/>
              <a:t>3. FACET-II as FCC-ee demonstrator</a:t>
            </a:r>
            <a:endParaRPr/>
          </a:p>
        </p:txBody>
      </p:sp>
      <p:sp>
        <p:nvSpPr>
          <p:cNvPr id="118" name="Google Shape;118;p16"/>
          <p:cNvSpPr txBox="1"/>
          <p:nvPr>
            <p:ph idx="2" type="body"/>
          </p:nvPr>
        </p:nvSpPr>
        <p:spPr>
          <a:xfrm>
            <a:off x="232044" y="761991"/>
            <a:ext cx="7915200" cy="3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noAutofit/>
          </a:bodyPr>
          <a:lstStyle/>
          <a:p>
            <a:pPr indent="-457200" lvl="0" marL="4572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Font typeface="Calibri"/>
              <a:buAutoNum type="arabicPeriod"/>
            </a:pPr>
            <a:r>
              <a:rPr lang="en-US" sz="2000">
                <a:solidFill>
                  <a:schemeClr val="dk1"/>
                </a:solidFill>
              </a:rPr>
              <a:t>Laser control for bunch charge</a:t>
            </a:r>
            <a:br>
              <a:rPr lang="en-US" sz="2000">
                <a:solidFill>
                  <a:schemeClr val="dk1"/>
                </a:solidFill>
              </a:rPr>
            </a:br>
            <a:r>
              <a:rPr lang="en-US" u="sng">
                <a:solidFill>
                  <a:schemeClr val="hlink"/>
                </a:solidFill>
                <a:hlinkClick r:id="rId4"/>
              </a:rPr>
              <a:t>https://proceedings.jacow.org/ipac2025/pdf/MOPM047.pdf</a:t>
            </a:r>
            <a:endParaRPr/>
          </a:p>
          <a:p>
            <a:pPr indent="-342900" lvl="1" marL="692944" rtl="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568"/>
              <a:buChar char="•"/>
            </a:pPr>
            <a:r>
              <a:rPr lang="en-US" sz="1400">
                <a:solidFill>
                  <a:schemeClr val="dk1"/>
                </a:solidFill>
              </a:rPr>
              <a:t>Goal: high intensity bunch size measurement &amp;</a:t>
            </a:r>
            <a:br>
              <a:rPr lang="en-US" sz="1400">
                <a:solidFill>
                  <a:schemeClr val="dk1"/>
                </a:solidFill>
              </a:rPr>
            </a:br>
            <a:r>
              <a:rPr lang="en-US" sz="1400">
                <a:solidFill>
                  <a:schemeClr val="dk1"/>
                </a:solidFill>
              </a:rPr>
              <a:t>population control through laser Compton scattering</a:t>
            </a:r>
            <a:endParaRPr/>
          </a:p>
          <a:p>
            <a:pPr indent="-342900" lvl="1" marL="692943" rtl="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568"/>
              <a:buChar char="•"/>
            </a:pPr>
            <a:r>
              <a:rPr lang="en-US" sz="1400">
                <a:solidFill>
                  <a:schemeClr val="dk1"/>
                </a:solidFill>
              </a:rPr>
              <a:t>Simulations performed: </a:t>
            </a:r>
            <a:br>
              <a:rPr lang="en-US" sz="1400">
                <a:solidFill>
                  <a:schemeClr val="dk1"/>
                </a:solidFill>
              </a:rPr>
            </a:br>
            <a:r>
              <a:rPr lang="en-US" sz="1400">
                <a:solidFill>
                  <a:schemeClr val="dk1"/>
                </a:solidFill>
              </a:rPr>
              <a:t>scattered photons good proxy for bunch size</a:t>
            </a:r>
            <a:endParaRPr sz="1400">
              <a:solidFill>
                <a:schemeClr val="dk1"/>
              </a:solidFill>
            </a:endParaRPr>
          </a:p>
          <a:p>
            <a:pPr indent="-342900" lvl="1" marL="692943" rtl="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568"/>
              <a:buChar char="•"/>
            </a:pPr>
            <a:r>
              <a:rPr lang="en-US" sz="1400">
                <a:solidFill>
                  <a:schemeClr val="dk1"/>
                </a:solidFill>
              </a:rPr>
              <a:t>Optics tuning measurements done &amp;</a:t>
            </a:r>
            <a:br>
              <a:rPr lang="en-US" sz="1400">
                <a:solidFill>
                  <a:schemeClr val="dk1"/>
                </a:solidFill>
              </a:rPr>
            </a:br>
            <a:r>
              <a:rPr lang="en-US" sz="1400">
                <a:solidFill>
                  <a:schemeClr val="dk1"/>
                </a:solidFill>
              </a:rPr>
              <a:t> planned in coming months</a:t>
            </a:r>
            <a:endParaRPr sz="2000">
              <a:solidFill>
                <a:schemeClr val="dk1"/>
              </a:solidFill>
            </a:endParaRPr>
          </a:p>
          <a:p>
            <a:pPr indent="-457200" lvl="0" marL="457200" rtl="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2000"/>
              <a:buFont typeface="Calibri"/>
              <a:buAutoNum type="arabicPeriod"/>
            </a:pPr>
            <a:r>
              <a:rPr lang="en-US" sz="2000">
                <a:solidFill>
                  <a:schemeClr val="dk1"/>
                </a:solidFill>
              </a:rPr>
              <a:t>Hollow laser beam collimation</a:t>
            </a:r>
            <a:br>
              <a:rPr lang="en-US" sz="2000">
                <a:solidFill>
                  <a:schemeClr val="dk1"/>
                </a:solidFill>
              </a:rPr>
            </a:br>
            <a:r>
              <a:rPr lang="en-US" sz="1400" u="sng">
                <a:solidFill>
                  <a:schemeClr val="hlink"/>
                </a:solidFill>
                <a:hlinkClick r:id="rId5"/>
              </a:rPr>
              <a:t>https://arxiv.org/pdf/2601.19865</a:t>
            </a:r>
            <a:endParaRPr sz="1400">
              <a:solidFill>
                <a:srgbClr val="0070C0"/>
              </a:solidFill>
            </a:endParaRPr>
          </a:p>
          <a:p>
            <a:pPr indent="-342900" lvl="1" marL="692944" rtl="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568"/>
              <a:buChar char="•"/>
            </a:pPr>
            <a:r>
              <a:rPr lang="en-US" sz="1400">
                <a:solidFill>
                  <a:schemeClr val="dk1"/>
                </a:solidFill>
              </a:rPr>
              <a:t>Goal: collimate high intensity beams with laser</a:t>
            </a:r>
            <a:endParaRPr/>
          </a:p>
          <a:p>
            <a:pPr indent="-342900" lvl="1" marL="692944" rtl="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568"/>
              <a:buChar char="•"/>
            </a:pPr>
            <a:r>
              <a:rPr lang="en-US" sz="1400">
                <a:solidFill>
                  <a:schemeClr val="dk1"/>
                </a:solidFill>
              </a:rPr>
              <a:t>Optics setup in progress (beam halo monitor)</a:t>
            </a:r>
            <a:endParaRPr/>
          </a:p>
          <a:p>
            <a:pPr indent="-342900" lvl="1" marL="692944" rtl="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568"/>
              <a:buChar char="•"/>
            </a:pPr>
            <a:r>
              <a:rPr lang="en-US" sz="1400">
                <a:solidFill>
                  <a:schemeClr val="dk1"/>
                </a:solidFill>
              </a:rPr>
              <a:t>Measurements planned in coming months</a:t>
            </a:r>
            <a:endParaRPr/>
          </a:p>
        </p:txBody>
      </p:sp>
      <p:sp>
        <p:nvSpPr>
          <p:cNvPr id="119" name="Google Shape;119;p16"/>
          <p:cNvSpPr txBox="1"/>
          <p:nvPr>
            <p:ph idx="12" type="sldNum"/>
          </p:nvPr>
        </p:nvSpPr>
        <p:spPr>
          <a:xfrm>
            <a:off x="6457950" y="4712118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0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A machine with many wires and a mask&#10;&#10;AI-generated content may be incorrect." id="120" name="Google Shape;120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935259" y="2434426"/>
            <a:ext cx="3045381" cy="25515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LAC Covers/Title Slides">
  <a:themeElements>
    <a:clrScheme name="Custom 3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8C1515"/>
      </a:accent1>
      <a:accent2>
        <a:srgbClr val="4198B5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LAC Interior Slides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