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1" r:id="rId4"/>
    <p:sldMasterId id="2147483712" r:id="rId5"/>
    <p:sldMasterId id="214748371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embeddedFontLst>
    <p:embeddedFont>
      <p:font typeface="Raleway"/>
      <p:regular r:id="rId31"/>
      <p:bold r:id="rId32"/>
      <p:italic r:id="rId33"/>
      <p:boldItalic r:id="rId34"/>
    </p:embeddedFont>
    <p:embeddedFont>
      <p:font typeface="Roboto"/>
      <p:regular r:id="rId35"/>
      <p:bold r:id="rId36"/>
      <p:italic r:id="rId37"/>
      <p:boldItalic r:id="rId38"/>
    </p:embeddedFont>
    <p:embeddedFont>
      <p:font typeface="VT323"/>
      <p:regular r:id="rId39"/>
    </p:embeddedFont>
    <p:embeddedFont>
      <p:font typeface="Red Hat Mono"/>
      <p:regular r:id="rId40"/>
      <p:bold r:id="rId41"/>
      <p:italic r:id="rId42"/>
      <p:boldItalic r:id="rId43"/>
    </p:embeddedFont>
    <p:embeddedFont>
      <p:font typeface="Archivo"/>
      <p:regular r:id="rId44"/>
      <p:bold r:id="rId45"/>
      <p:italic r:id="rId46"/>
      <p:boldItalic r:id="rId47"/>
    </p:embeddedFont>
    <p:embeddedFont>
      <p:font typeface="Century Gothic"/>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3FED2D7-DF35-44E5-A96F-18DC4834D4A0}">
  <a:tblStyle styleId="{63FED2D7-DF35-44E5-A96F-18DC4834D4A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RedHatMono-regular.fntdata"/><Relationship Id="rId42" Type="http://schemas.openxmlformats.org/officeDocument/2006/relationships/font" Target="fonts/RedHatMono-italic.fntdata"/><Relationship Id="rId41" Type="http://schemas.openxmlformats.org/officeDocument/2006/relationships/font" Target="fonts/RedHatMono-bold.fntdata"/><Relationship Id="rId44" Type="http://schemas.openxmlformats.org/officeDocument/2006/relationships/font" Target="fonts/Archivo-regular.fntdata"/><Relationship Id="rId43" Type="http://schemas.openxmlformats.org/officeDocument/2006/relationships/font" Target="fonts/RedHatMono-boldItalic.fntdata"/><Relationship Id="rId46" Type="http://schemas.openxmlformats.org/officeDocument/2006/relationships/font" Target="fonts/Archivo-italic.fntdata"/><Relationship Id="rId45" Type="http://schemas.openxmlformats.org/officeDocument/2006/relationships/font" Target="fonts/Archivo-bold.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CenturyGothic-regular.fntdata"/><Relationship Id="rId47" Type="http://schemas.openxmlformats.org/officeDocument/2006/relationships/font" Target="fonts/Archivo-boldItalic.fntdata"/><Relationship Id="rId49" Type="http://schemas.openxmlformats.org/officeDocument/2006/relationships/font" Target="fonts/CenturyGothic-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aleway-regular.fntdata"/><Relationship Id="rId30" Type="http://schemas.openxmlformats.org/officeDocument/2006/relationships/slide" Target="slides/slide23.xml"/><Relationship Id="rId33" Type="http://schemas.openxmlformats.org/officeDocument/2006/relationships/font" Target="fonts/Raleway-italic.fntdata"/><Relationship Id="rId32" Type="http://schemas.openxmlformats.org/officeDocument/2006/relationships/font" Target="fonts/Raleway-bold.fntdata"/><Relationship Id="rId35" Type="http://schemas.openxmlformats.org/officeDocument/2006/relationships/font" Target="fonts/Roboto-regular.fntdata"/><Relationship Id="rId34" Type="http://schemas.openxmlformats.org/officeDocument/2006/relationships/font" Target="fonts/Raleway-boldItalic.fntdata"/><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VT323-regular.fntdata"/><Relationship Id="rId38" Type="http://schemas.openxmlformats.org/officeDocument/2006/relationships/font" Target="fonts/Roboto-boldItalic.fntdata"/><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CenturyGothic-boldItalic.fntdata"/><Relationship Id="rId50" Type="http://schemas.openxmlformats.org/officeDocument/2006/relationships/font" Target="fonts/CenturyGothic-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af8ba4015d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af8ba4015d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30200" lvl="0" marL="457200" rtl="0" algn="l">
              <a:spcBef>
                <a:spcPts val="30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Recommended presentation outline:</a:t>
            </a:r>
            <a:endParaRPr sz="1600">
              <a:solidFill>
                <a:schemeClr val="dk1"/>
              </a:solidFill>
              <a:latin typeface="Century Gothic"/>
              <a:ea typeface="Century Gothic"/>
              <a:cs typeface="Century Gothic"/>
              <a:sym typeface="Century Gothic"/>
            </a:endParaRPr>
          </a:p>
          <a:p>
            <a:pPr indent="-330200" lvl="0" marL="914400" rtl="0" algn="l">
              <a:spcBef>
                <a:spcPts val="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motivation and target of the hands-on,</a:t>
            </a:r>
            <a:endParaRPr sz="1600">
              <a:solidFill>
                <a:schemeClr val="dk1"/>
              </a:solidFill>
              <a:latin typeface="Century Gothic"/>
              <a:ea typeface="Century Gothic"/>
              <a:cs typeface="Century Gothic"/>
              <a:sym typeface="Century Gothic"/>
            </a:endParaRPr>
          </a:p>
          <a:p>
            <a:pPr indent="-330200" lvl="0" marL="914400" rtl="0" algn="l">
              <a:spcBef>
                <a:spcPts val="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Overview of the work performed,</a:t>
            </a:r>
            <a:endParaRPr sz="1600">
              <a:solidFill>
                <a:schemeClr val="dk1"/>
              </a:solidFill>
              <a:latin typeface="Century Gothic"/>
              <a:ea typeface="Century Gothic"/>
              <a:cs typeface="Century Gothic"/>
              <a:sym typeface="Century Gothic"/>
            </a:endParaRPr>
          </a:p>
          <a:p>
            <a:pPr indent="-330200" lvl="0" marL="914400" rtl="0" algn="l">
              <a:spcBef>
                <a:spcPts val="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focused point from your experience,</a:t>
            </a:r>
            <a:endParaRPr sz="1600">
              <a:solidFill>
                <a:schemeClr val="dk1"/>
              </a:solidFill>
              <a:latin typeface="Century Gothic"/>
              <a:ea typeface="Century Gothic"/>
              <a:cs typeface="Century Gothic"/>
              <a:sym typeface="Century Gothic"/>
            </a:endParaRPr>
          </a:p>
          <a:p>
            <a:pPr indent="-330200" lvl="0" marL="914400" rtl="0" algn="l">
              <a:spcBef>
                <a:spcPts val="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Comments to future participants (and preparation team).</a:t>
            </a:r>
            <a:endParaRPr sz="1600">
              <a:solidFill>
                <a:schemeClr val="dk1"/>
              </a:solidFill>
              <a:latin typeface="Century Gothic"/>
              <a:ea typeface="Century Gothic"/>
              <a:cs typeface="Century Gothic"/>
              <a:sym typeface="Century Gothic"/>
            </a:endParaRPr>
          </a:p>
          <a:p>
            <a:pPr indent="0" lvl="0" marL="0" rtl="0" algn="l">
              <a:spcBef>
                <a:spcPts val="300"/>
              </a:spcBef>
              <a:spcAft>
                <a:spcPts val="0"/>
              </a:spcAft>
              <a:buClr>
                <a:schemeClr val="dk1"/>
              </a:buClr>
              <a:buSzPts val="1100"/>
              <a:buFont typeface="Arial"/>
              <a:buNone/>
            </a:pPr>
            <a:r>
              <a:t/>
            </a:r>
            <a:endParaRPr sz="1600">
              <a:solidFill>
                <a:schemeClr val="dk1"/>
              </a:solidFill>
              <a:latin typeface="Century Gothic"/>
              <a:ea typeface="Century Gothic"/>
              <a:cs typeface="Century Gothic"/>
              <a:sym typeface="Century Gothic"/>
            </a:endParaRPr>
          </a:p>
          <a:p>
            <a:pPr indent="-330200" lvl="0" marL="457200" rtl="0" algn="l">
              <a:spcBef>
                <a:spcPts val="300"/>
              </a:spcBef>
              <a:spcAft>
                <a:spcPts val="0"/>
              </a:spcAft>
              <a:buClr>
                <a:schemeClr val="dk1"/>
              </a:buClr>
              <a:buSzPts val="1600"/>
              <a:buFont typeface="Noto Sans Symbols"/>
              <a:buChar char="●"/>
            </a:pPr>
            <a:r>
              <a:rPr lang="en" sz="1600">
                <a:solidFill>
                  <a:schemeClr val="dk1"/>
                </a:solidFill>
                <a:latin typeface="Century Gothic"/>
                <a:ea typeface="Century Gothic"/>
                <a:cs typeface="Century Gothic"/>
                <a:sym typeface="Century Gothic"/>
              </a:rPr>
              <a:t>We want to hear about: </a:t>
            </a:r>
            <a:endParaRPr sz="1600">
              <a:solidFill>
                <a:schemeClr val="dk1"/>
              </a:solidFill>
              <a:latin typeface="Century Gothic"/>
              <a:ea typeface="Century Gothic"/>
              <a:cs typeface="Century Gothic"/>
              <a:sym typeface="Century Gothic"/>
            </a:endParaRPr>
          </a:p>
          <a:p>
            <a:pPr indent="-323850" lvl="1" marL="914400" rtl="0" algn="l">
              <a:spcBef>
                <a:spcPts val="0"/>
              </a:spcBef>
              <a:spcAft>
                <a:spcPts val="0"/>
              </a:spcAft>
              <a:buClr>
                <a:schemeClr val="dk1"/>
              </a:buClr>
              <a:buSzPts val="1500"/>
              <a:buChar char="○"/>
            </a:pPr>
            <a:r>
              <a:rPr lang="en" sz="1600">
                <a:solidFill>
                  <a:schemeClr val="dk1"/>
                </a:solidFill>
                <a:latin typeface="Century Gothic"/>
                <a:ea typeface="Century Gothic"/>
                <a:cs typeface="Century Gothic"/>
                <a:sym typeface="Century Gothic"/>
              </a:rPr>
              <a:t>what the hands-on helped you understand about MAPS or tools,</a:t>
            </a:r>
            <a:endParaRPr sz="1600">
              <a:solidFill>
                <a:schemeClr val="dk1"/>
              </a:solidFill>
              <a:latin typeface="Century Gothic"/>
              <a:ea typeface="Century Gothic"/>
              <a:cs typeface="Century Gothic"/>
              <a:sym typeface="Century Gothic"/>
            </a:endParaRPr>
          </a:p>
          <a:p>
            <a:pPr indent="-330200" lvl="1" marL="914400" rtl="0" algn="l">
              <a:spcBef>
                <a:spcPts val="0"/>
              </a:spcBef>
              <a:spcAft>
                <a:spcPts val="0"/>
              </a:spcAft>
              <a:buClr>
                <a:schemeClr val="dk1"/>
              </a:buClr>
              <a:buSzPts val="1600"/>
              <a:buChar char="○"/>
            </a:pPr>
            <a:r>
              <a:rPr lang="en" sz="1600">
                <a:solidFill>
                  <a:schemeClr val="dk1"/>
                </a:solidFill>
                <a:latin typeface="Century Gothic"/>
                <a:ea typeface="Century Gothic"/>
                <a:cs typeface="Century Gothic"/>
                <a:sym typeface="Century Gothic"/>
              </a:rPr>
              <a:t>what you liked and also disliked,</a:t>
            </a:r>
            <a:endParaRPr sz="1600">
              <a:solidFill>
                <a:schemeClr val="dk1"/>
              </a:solidFill>
              <a:latin typeface="Century Gothic"/>
              <a:ea typeface="Century Gothic"/>
              <a:cs typeface="Century Gothic"/>
              <a:sym typeface="Century Gothic"/>
            </a:endParaRPr>
          </a:p>
          <a:p>
            <a:pPr indent="-330200" lvl="1" marL="914400" rtl="0" algn="l">
              <a:spcBef>
                <a:spcPts val="0"/>
              </a:spcBef>
              <a:spcAft>
                <a:spcPts val="0"/>
              </a:spcAft>
              <a:buClr>
                <a:schemeClr val="dk1"/>
              </a:buClr>
              <a:buSzPts val="1600"/>
              <a:buChar char="○"/>
            </a:pPr>
            <a:r>
              <a:rPr lang="en" sz="1600">
                <a:solidFill>
                  <a:schemeClr val="dk1"/>
                </a:solidFill>
                <a:latin typeface="Century Gothic"/>
                <a:ea typeface="Century Gothic"/>
                <a:cs typeface="Century Gothic"/>
                <a:sym typeface="Century Gothic"/>
              </a:rPr>
              <a:t>which achievement you are proud of.</a:t>
            </a:r>
            <a:endParaRPr sz="1600">
              <a:solidFill>
                <a:schemeClr val="dk1"/>
              </a:solidFill>
              <a:latin typeface="Century Gothic"/>
              <a:ea typeface="Century Gothic"/>
              <a:cs typeface="Century Gothic"/>
              <a:sym typeface="Century Gothic"/>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f6344854b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f6344854b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f6344854b5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f6344854b5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f6344854b5_0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f6344854b5_0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f6344854b5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f6344854b5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3f6344854b5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3f6344854b5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f6344854b5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7" name="Google Shape;497;g3f6344854b5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f6344854b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f6344854b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8b8b3da9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38b8b3da9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8b8b3da91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2" name="Google Shape;542;g38b8b3da91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f631b84439_1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f631b84439_1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e1d838b627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e1d838b627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3f631b844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3f631b844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3f631b84439_1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3f631b84439_1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f631b84439_1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f631b84439_1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f6288c5bcf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3f6288c5bcf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f6344854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f6344854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goal of these introductory exercises was to become familiar with the TCAD workflow. We started by learning how the Workbench organizes simulations and how the different tools interact. Then, through simple 2D and 3D examples, we created device structures, generated meshes, ran electrical simulations in SDevice, and analyzed the results. These exercises provided the foundation for understanding more advanced semiconductor device simulations. </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solidFill>
                  <a:schemeClr val="dk1"/>
                </a:solidFill>
              </a:rPr>
              <a:t>Structure Editor):</a:t>
            </a:r>
            <a:r>
              <a:rPr lang="en">
                <a:solidFill>
                  <a:schemeClr val="dk1"/>
                </a:solidFill>
              </a:rPr>
              <a:t> device geometry and mesh creation.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f6344854b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f6344854b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started with a 2D PN diode because it is one of the simplest and most fundamental semiconductor devices. A PN diode consists of a p-type and an n-type region that form a junction, allowing current to flow mainly in one direction. In TCAD, this example is ideal for learning the simulation workflow while visualizing key physical phenomena such as the depletion region, electric field, carrier concentrations, and the resulting I–V characteristics. Understanding this device provides the foundation for simulating more advanced semiconductor structures.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f6344854b5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f6344854b5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started with a 2D PN diode because it is one of the simplest and most fundamental semiconductor devices. A PN diode consists of a p-type and an n-type region that form a junction, allowing current to flow mainly in one direction. In TCAD, this example is ideal for learning the simulation workflow while visualizing key physical phenomena such as the depletion region, electric field, carrier concentrations, and the resulting I–V characteristics. Understanding this device provides the foundation for simulating more advanced semiconductor structures.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6344854b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f6344854b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started with a 2D PN diode because it is one of the simplest and most fundamental semiconductor devices. A PN diode consists of a p-type and an n-type region that form a junction, allowing current to flow mainly in one direction. In TCAD, this example is ideal for learning the simulation workflow while visualizing key physical phenomena such as the depletion region, electric field, carrier concentrations, and the resulting I–V characteristics. Understanding this device provides the foundation for simulating more advanced semiconductor structures.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6344854b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f6344854b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Higher fluence means more particles have crossed the detector, creating more defects (traps) in the silicon. These defects degrade the detector's performance by increasing leakage current, trapping charge carriers, and changing the electric field.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UNITS 1 MeV neutron equivalent per square centimeter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f6344854b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f6344854b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f6344854b5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f6344854b5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tBDfr" TargetMode="Externa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s://bit.ly/3A1uf1Q" TargetMode="External"/><Relationship Id="rId3" Type="http://schemas.openxmlformats.org/officeDocument/2006/relationships/hyperlink" Target="http://bit.ly/2TtBDfr" TargetMode="External"/><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s://bit.ly/3A1uf1Q" TargetMode="External"/><Relationship Id="rId3" Type="http://schemas.openxmlformats.org/officeDocument/2006/relationships/hyperlink" Target="http://bit.ly/2TtBDfr" TargetMode="External"/><Relationship Id="rId4"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title="tech.png"/>
          <p:cNvPicPr preferRelativeResize="0"/>
          <p:nvPr/>
        </p:nvPicPr>
        <p:blipFill rotWithShape="1">
          <a:blip r:embed="rId2">
            <a:alphaModFix amt="66000"/>
          </a:blip>
          <a:srcRect b="0" l="16171" r="18704" t="0"/>
          <a:stretch/>
        </p:blipFill>
        <p:spPr>
          <a:xfrm>
            <a:off x="1457611" y="-3227699"/>
            <a:ext cx="9692323" cy="8371199"/>
          </a:xfrm>
          <a:prstGeom prst="rect">
            <a:avLst/>
          </a:prstGeom>
          <a:noFill/>
          <a:ln>
            <a:noFill/>
          </a:ln>
        </p:spPr>
      </p:pic>
      <p:sp>
        <p:nvSpPr>
          <p:cNvPr id="10" name="Google Shape;10;p2"/>
          <p:cNvSpPr txBox="1"/>
          <p:nvPr>
            <p:ph type="ctrTitle"/>
          </p:nvPr>
        </p:nvSpPr>
        <p:spPr>
          <a:xfrm>
            <a:off x="1653000" y="1899963"/>
            <a:ext cx="3174000" cy="687600"/>
          </a:xfrm>
          <a:prstGeom prst="rect">
            <a:avLst/>
          </a:prstGeom>
        </p:spPr>
        <p:txBody>
          <a:bodyPr anchorCtr="0" anchor="ctr" bIns="91425" lIns="91425" spcFirstLastPara="1" rIns="91425" wrap="square" tIns="91425">
            <a:noAutofit/>
          </a:bodyPr>
          <a:lstStyle>
            <a:lvl1pPr lvl="0">
              <a:lnSpc>
                <a:spcPct val="85000"/>
              </a:lnSpc>
              <a:spcBef>
                <a:spcPts val="0"/>
              </a:spcBef>
              <a:spcAft>
                <a:spcPts val="0"/>
              </a:spcAft>
              <a:buClr>
                <a:srgbClr val="191919"/>
              </a:buClr>
              <a:buSzPts val="5200"/>
              <a:buNone/>
              <a:defRPr b="0" i="0" sz="3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p:nvPr>
            <p:ph idx="1" type="subTitle"/>
          </p:nvPr>
        </p:nvSpPr>
        <p:spPr>
          <a:xfrm>
            <a:off x="1666200" y="2389438"/>
            <a:ext cx="1696800" cy="8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5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txBox="1"/>
          <p:nvPr>
            <p:ph idx="2" type="ctrTitle"/>
          </p:nvPr>
        </p:nvSpPr>
        <p:spPr>
          <a:xfrm>
            <a:off x="5182500" y="449702"/>
            <a:ext cx="2308500" cy="42441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Clr>
                <a:srgbClr val="191919"/>
              </a:buClr>
              <a:buSzPts val="5200"/>
              <a:buNone/>
              <a:defRPr b="0" i="0" sz="19100">
                <a:latin typeface="VT323"/>
                <a:ea typeface="VT323"/>
                <a:cs typeface="VT323"/>
                <a:sym typeface="VT323"/>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txBox="1"/>
          <p:nvPr>
            <p:ph hasCustomPrompt="1" type="title"/>
          </p:nvPr>
        </p:nvSpPr>
        <p:spPr>
          <a:xfrm>
            <a:off x="1284000" y="1952850"/>
            <a:ext cx="6576000" cy="7995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9" name="Google Shape;49;p11"/>
          <p:cNvSpPr txBox="1"/>
          <p:nvPr>
            <p:ph idx="1" type="subTitle"/>
          </p:nvPr>
        </p:nvSpPr>
        <p:spPr>
          <a:xfrm>
            <a:off x="1284000" y="2816250"/>
            <a:ext cx="6576000" cy="374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pic>
        <p:nvPicPr>
          <p:cNvPr id="50" name="Google Shape;50;p11" title="tech.png"/>
          <p:cNvPicPr preferRelativeResize="0"/>
          <p:nvPr/>
        </p:nvPicPr>
        <p:blipFill rotWithShape="1">
          <a:blip r:embed="rId2">
            <a:alphaModFix amt="56000"/>
          </a:blip>
          <a:srcRect b="0" l="16171" r="18704" t="0"/>
          <a:stretch/>
        </p:blipFill>
        <p:spPr>
          <a:xfrm>
            <a:off x="5048950" y="-297825"/>
            <a:ext cx="7337952" cy="57391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51" name="Shape 51"/>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2_1">
    <p:spTree>
      <p:nvGrpSpPr>
        <p:cNvPr id="52" name="Shape 52"/>
        <p:cNvGrpSpPr/>
        <p:nvPr/>
      </p:nvGrpSpPr>
      <p:grpSpPr>
        <a:xfrm>
          <a:off x="0" y="0"/>
          <a:ext cx="0" cy="0"/>
          <a:chOff x="0" y="0"/>
          <a:chExt cx="0" cy="0"/>
        </a:xfrm>
      </p:grpSpPr>
      <p:pic>
        <p:nvPicPr>
          <p:cNvPr id="53" name="Google Shape;53;p13" title="tech.png"/>
          <p:cNvPicPr preferRelativeResize="0"/>
          <p:nvPr/>
        </p:nvPicPr>
        <p:blipFill rotWithShape="1">
          <a:blip r:embed="rId2">
            <a:alphaModFix amt="66000"/>
          </a:blip>
          <a:srcRect b="0" l="16171" r="18704" t="0"/>
          <a:stretch/>
        </p:blipFill>
        <p:spPr>
          <a:xfrm rot="4322965">
            <a:off x="2675537" y="1282750"/>
            <a:ext cx="9692323" cy="8371199"/>
          </a:xfrm>
          <a:prstGeom prst="rect">
            <a:avLst/>
          </a:prstGeom>
          <a:noFill/>
          <a:ln>
            <a:noFill/>
          </a:ln>
        </p:spPr>
      </p:pic>
      <p:sp>
        <p:nvSpPr>
          <p:cNvPr id="54" name="Google Shape;54;p13"/>
          <p:cNvSpPr txBox="1"/>
          <p:nvPr>
            <p:ph idx="1" type="subTitle"/>
          </p:nvPr>
        </p:nvSpPr>
        <p:spPr>
          <a:xfrm>
            <a:off x="1220209"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55" name="Google Shape;55;p13"/>
          <p:cNvSpPr txBox="1"/>
          <p:nvPr>
            <p:ph idx="2" type="subTitle"/>
          </p:nvPr>
        </p:nvSpPr>
        <p:spPr>
          <a:xfrm>
            <a:off x="1220209" y="1451585"/>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56" name="Google Shape;56;p13"/>
          <p:cNvSpPr txBox="1"/>
          <p:nvPr>
            <p:ph idx="3" type="subTitle"/>
          </p:nvPr>
        </p:nvSpPr>
        <p:spPr>
          <a:xfrm>
            <a:off x="1220209" y="2398521"/>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57" name="Google Shape;57;p13"/>
          <p:cNvSpPr txBox="1"/>
          <p:nvPr>
            <p:ph idx="4" type="subTitle"/>
          </p:nvPr>
        </p:nvSpPr>
        <p:spPr>
          <a:xfrm>
            <a:off x="1220209" y="334545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58" name="Google Shape;58;p13"/>
          <p:cNvSpPr txBox="1"/>
          <p:nvPr>
            <p:ph idx="5" type="subTitle"/>
          </p:nvPr>
        </p:nvSpPr>
        <p:spPr>
          <a:xfrm>
            <a:off x="5314804"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59" name="Google Shape;59;p13"/>
          <p:cNvSpPr txBox="1"/>
          <p:nvPr>
            <p:ph idx="6" type="subTitle"/>
          </p:nvPr>
        </p:nvSpPr>
        <p:spPr>
          <a:xfrm>
            <a:off x="5314804" y="1451593"/>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60" name="Google Shape;60;p13"/>
          <p:cNvSpPr txBox="1"/>
          <p:nvPr>
            <p:ph idx="7" type="subTitle"/>
          </p:nvPr>
        </p:nvSpPr>
        <p:spPr>
          <a:xfrm>
            <a:off x="5314804" y="2398539"/>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61" name="Google Shape;61;p13"/>
          <p:cNvSpPr txBox="1"/>
          <p:nvPr>
            <p:ph idx="8" type="subTitle"/>
          </p:nvPr>
        </p:nvSpPr>
        <p:spPr>
          <a:xfrm>
            <a:off x="5314804" y="3345484"/>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62" name="Google Shape;62;p13"/>
          <p:cNvSpPr txBox="1"/>
          <p:nvPr>
            <p:ph hasCustomPrompt="1" type="title"/>
          </p:nvPr>
        </p:nvSpPr>
        <p:spPr>
          <a:xfrm>
            <a:off x="521691" y="3465371"/>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3" name="Google Shape;63;p13"/>
          <p:cNvSpPr txBox="1"/>
          <p:nvPr>
            <p:ph hasCustomPrompt="1" idx="9" type="title"/>
          </p:nvPr>
        </p:nvSpPr>
        <p:spPr>
          <a:xfrm>
            <a:off x="521692" y="1571283"/>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4" name="Google Shape;64;p13"/>
          <p:cNvSpPr txBox="1"/>
          <p:nvPr>
            <p:ph hasCustomPrompt="1" idx="13" type="title"/>
          </p:nvPr>
        </p:nvSpPr>
        <p:spPr>
          <a:xfrm>
            <a:off x="522373" y="624538"/>
            <a:ext cx="710700" cy="3105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65" name="Google Shape;65;p13"/>
          <p:cNvSpPr txBox="1"/>
          <p:nvPr>
            <p:ph hasCustomPrompt="1" idx="14" type="title"/>
          </p:nvPr>
        </p:nvSpPr>
        <p:spPr>
          <a:xfrm>
            <a:off x="521691" y="2518327"/>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66" name="Google Shape;66;p13"/>
          <p:cNvSpPr txBox="1"/>
          <p:nvPr>
            <p:ph hasCustomPrompt="1" idx="15" type="title"/>
          </p:nvPr>
        </p:nvSpPr>
        <p:spPr>
          <a:xfrm>
            <a:off x="4627489" y="1571508"/>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7" name="Google Shape;67;p13"/>
          <p:cNvSpPr txBox="1"/>
          <p:nvPr>
            <p:ph hasCustomPrompt="1" idx="16" type="title"/>
          </p:nvPr>
        </p:nvSpPr>
        <p:spPr>
          <a:xfrm>
            <a:off x="4627487" y="2518452"/>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8" name="Google Shape;68;p13"/>
          <p:cNvSpPr txBox="1"/>
          <p:nvPr>
            <p:ph hasCustomPrompt="1" idx="17" type="title"/>
          </p:nvPr>
        </p:nvSpPr>
        <p:spPr>
          <a:xfrm>
            <a:off x="4627489" y="3465396"/>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69" name="Google Shape;69;p13"/>
          <p:cNvSpPr txBox="1"/>
          <p:nvPr>
            <p:ph hasCustomPrompt="1" idx="18" type="title"/>
          </p:nvPr>
        </p:nvSpPr>
        <p:spPr>
          <a:xfrm>
            <a:off x="4627489" y="624563"/>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70" name="Google Shape;70;p13"/>
          <p:cNvSpPr txBox="1"/>
          <p:nvPr>
            <p:ph idx="19" type="title"/>
          </p:nvPr>
        </p:nvSpPr>
        <p:spPr>
          <a:xfrm>
            <a:off x="228600" y="4352104"/>
            <a:ext cx="8687100" cy="5472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71" name="Shape 71"/>
        <p:cNvGrpSpPr/>
        <p:nvPr/>
      </p:nvGrpSpPr>
      <p:grpSpPr>
        <a:xfrm>
          <a:off x="0" y="0"/>
          <a:ext cx="0" cy="0"/>
          <a:chOff x="0" y="0"/>
          <a:chExt cx="0" cy="0"/>
        </a:xfrm>
      </p:grpSpPr>
      <p:sp>
        <p:nvSpPr>
          <p:cNvPr id="72" name="Google Shape;72;p14"/>
          <p:cNvSpPr txBox="1"/>
          <p:nvPr>
            <p:ph idx="1" type="subTitle"/>
          </p:nvPr>
        </p:nvSpPr>
        <p:spPr>
          <a:xfrm>
            <a:off x="1417350" y="2615513"/>
            <a:ext cx="6309300" cy="16179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4"/>
          <p:cNvSpPr txBox="1"/>
          <p:nvPr>
            <p:ph type="title"/>
          </p:nvPr>
        </p:nvSpPr>
        <p:spPr>
          <a:xfrm>
            <a:off x="1417350" y="910088"/>
            <a:ext cx="5262000" cy="1544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57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74" name="Google Shape;74;p14" title="tech.png"/>
          <p:cNvPicPr preferRelativeResize="0"/>
          <p:nvPr/>
        </p:nvPicPr>
        <p:blipFill rotWithShape="1">
          <a:blip r:embed="rId2">
            <a:alphaModFix amt="56000"/>
          </a:blip>
          <a:srcRect b="0" l="16171" r="18704" t="0"/>
          <a:stretch/>
        </p:blipFill>
        <p:spPr>
          <a:xfrm rot="-5111130">
            <a:off x="5582875" y="-1103551"/>
            <a:ext cx="7337952" cy="573914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ONE_COLUMN_TEXT_1">
    <p:spTree>
      <p:nvGrpSpPr>
        <p:cNvPr id="75" name="Shape 75"/>
        <p:cNvGrpSpPr/>
        <p:nvPr/>
      </p:nvGrpSpPr>
      <p:grpSpPr>
        <a:xfrm>
          <a:off x="0" y="0"/>
          <a:ext cx="0" cy="0"/>
          <a:chOff x="0" y="0"/>
          <a:chExt cx="0" cy="0"/>
        </a:xfrm>
      </p:grpSpPr>
      <p:pic>
        <p:nvPicPr>
          <p:cNvPr id="76" name="Google Shape;76;p15" title="tech.png"/>
          <p:cNvPicPr preferRelativeResize="0"/>
          <p:nvPr/>
        </p:nvPicPr>
        <p:blipFill rotWithShape="1">
          <a:blip r:embed="rId2">
            <a:alphaModFix amt="56000"/>
          </a:blip>
          <a:srcRect b="0" l="16171" r="18704" t="0"/>
          <a:stretch/>
        </p:blipFill>
        <p:spPr>
          <a:xfrm>
            <a:off x="171450" y="-1813500"/>
            <a:ext cx="7337952" cy="5739150"/>
          </a:xfrm>
          <a:prstGeom prst="rect">
            <a:avLst/>
          </a:prstGeom>
          <a:noFill/>
          <a:ln>
            <a:noFill/>
          </a:ln>
        </p:spPr>
      </p:pic>
      <p:sp>
        <p:nvSpPr>
          <p:cNvPr id="77" name="Google Shape;77;p15"/>
          <p:cNvSpPr txBox="1"/>
          <p:nvPr>
            <p:ph idx="1" type="body"/>
          </p:nvPr>
        </p:nvSpPr>
        <p:spPr>
          <a:xfrm>
            <a:off x="228600" y="3276000"/>
            <a:ext cx="3710400" cy="16389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SzPts val="1400"/>
              <a:buChar char="●"/>
              <a:defRPr sz="1200"/>
            </a:lvl1pPr>
            <a:lvl2pPr indent="-317500" lvl="1" marL="914400">
              <a:lnSpc>
                <a:spcPct val="115000"/>
              </a:lnSpc>
              <a:spcBef>
                <a:spcPts val="0"/>
              </a:spcBef>
              <a:spcAft>
                <a:spcPts val="0"/>
              </a:spcAft>
              <a:buSzPts val="1400"/>
              <a:buChar char="○"/>
              <a:defRPr/>
            </a:lvl2pPr>
            <a:lvl3pPr indent="-317500" lvl="2" marL="1371600">
              <a:lnSpc>
                <a:spcPct val="115000"/>
              </a:lnSpc>
              <a:spcBef>
                <a:spcPts val="0"/>
              </a:spcBef>
              <a:spcAft>
                <a:spcPts val="0"/>
              </a:spcAft>
              <a:buSzPts val="1400"/>
              <a:buChar char="■"/>
              <a:defRPr/>
            </a:lvl3pPr>
            <a:lvl4pPr indent="-317500" lvl="3" marL="1828800">
              <a:lnSpc>
                <a:spcPct val="115000"/>
              </a:lnSpc>
              <a:spcBef>
                <a:spcPts val="0"/>
              </a:spcBef>
              <a:spcAft>
                <a:spcPts val="0"/>
              </a:spcAft>
              <a:buSzPts val="1400"/>
              <a:buChar char="●"/>
              <a:defRPr/>
            </a:lvl4pPr>
            <a:lvl5pPr indent="-317500" lvl="4" marL="2286000">
              <a:lnSpc>
                <a:spcPct val="115000"/>
              </a:lnSpc>
              <a:spcBef>
                <a:spcPts val="0"/>
              </a:spcBef>
              <a:spcAft>
                <a:spcPts val="0"/>
              </a:spcAft>
              <a:buSzPts val="1400"/>
              <a:buChar char="○"/>
              <a:defRPr/>
            </a:lvl5pPr>
            <a:lvl6pPr indent="-317500" lvl="5" marL="2743200">
              <a:lnSpc>
                <a:spcPct val="115000"/>
              </a:lnSpc>
              <a:spcBef>
                <a:spcPts val="0"/>
              </a:spcBef>
              <a:spcAft>
                <a:spcPts val="0"/>
              </a:spcAft>
              <a:buSzPts val="1400"/>
              <a:buChar char="■"/>
              <a:defRPr/>
            </a:lvl6pPr>
            <a:lvl7pPr indent="-317500" lvl="6" marL="3200400">
              <a:lnSpc>
                <a:spcPct val="115000"/>
              </a:lnSpc>
              <a:spcBef>
                <a:spcPts val="0"/>
              </a:spcBef>
              <a:spcAft>
                <a:spcPts val="0"/>
              </a:spcAft>
              <a:buSzPts val="1400"/>
              <a:buChar char="●"/>
              <a:defRPr/>
            </a:lvl7pPr>
            <a:lvl8pPr indent="-317500" lvl="7" marL="3657600">
              <a:lnSpc>
                <a:spcPct val="115000"/>
              </a:lnSpc>
              <a:spcBef>
                <a:spcPts val="0"/>
              </a:spcBef>
              <a:spcAft>
                <a:spcPts val="0"/>
              </a:spcAft>
              <a:buSzPts val="1400"/>
              <a:buChar char="○"/>
              <a:defRPr/>
            </a:lvl8pPr>
            <a:lvl9pPr indent="-317500" lvl="8" marL="4114800">
              <a:lnSpc>
                <a:spcPct val="115000"/>
              </a:lnSpc>
              <a:spcBef>
                <a:spcPts val="0"/>
              </a:spcBef>
              <a:spcAft>
                <a:spcPts val="0"/>
              </a:spcAft>
              <a:buSzPts val="1400"/>
              <a:buChar char="■"/>
              <a:defRPr/>
            </a:lvl9pPr>
          </a:lstStyle>
          <a:p/>
        </p:txBody>
      </p:sp>
      <p:sp>
        <p:nvSpPr>
          <p:cNvPr id="78" name="Google Shape;78;p15"/>
          <p:cNvSpPr txBox="1"/>
          <p:nvPr>
            <p:ph type="title"/>
          </p:nvPr>
        </p:nvSpPr>
        <p:spPr>
          <a:xfrm>
            <a:off x="228600" y="342150"/>
            <a:ext cx="3710400" cy="17865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79" name="Google Shape;79;p15"/>
          <p:cNvSpPr/>
          <p:nvPr>
            <p:ph idx="2" type="pic"/>
          </p:nvPr>
        </p:nvSpPr>
        <p:spPr>
          <a:xfrm>
            <a:off x="4306500" y="0"/>
            <a:ext cx="4837500" cy="5143500"/>
          </a:xfrm>
          <a:prstGeom prst="roundRect">
            <a:avLst>
              <a:gd fmla="val 16667" name="adj"/>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80" name="Shape 80"/>
        <p:cNvGrpSpPr/>
        <p:nvPr/>
      </p:nvGrpSpPr>
      <p:grpSpPr>
        <a:xfrm>
          <a:off x="0" y="0"/>
          <a:ext cx="0" cy="0"/>
          <a:chOff x="0" y="0"/>
          <a:chExt cx="0" cy="0"/>
        </a:xfrm>
      </p:grpSpPr>
      <p:sp>
        <p:nvSpPr>
          <p:cNvPr id="81" name="Google Shape;81;p16"/>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82" name="Google Shape;82;p16" title="tech.png"/>
          <p:cNvPicPr preferRelativeResize="0"/>
          <p:nvPr/>
        </p:nvPicPr>
        <p:blipFill rotWithShape="1">
          <a:blip r:embed="rId2">
            <a:alphaModFix amt="66000"/>
          </a:blip>
          <a:srcRect b="0" l="16171" r="18704" t="0"/>
          <a:stretch/>
        </p:blipFill>
        <p:spPr>
          <a:xfrm rot="2517579">
            <a:off x="3900887" y="-3385324"/>
            <a:ext cx="9692321" cy="837119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83" name="Shape 83"/>
        <p:cNvGrpSpPr/>
        <p:nvPr/>
      </p:nvGrpSpPr>
      <p:grpSpPr>
        <a:xfrm>
          <a:off x="0" y="0"/>
          <a:ext cx="0" cy="0"/>
          <a:chOff x="0" y="0"/>
          <a:chExt cx="0" cy="0"/>
        </a:xfrm>
      </p:grpSpPr>
      <p:sp>
        <p:nvSpPr>
          <p:cNvPr id="84" name="Google Shape;84;p17"/>
          <p:cNvSpPr txBox="1"/>
          <p:nvPr>
            <p:ph idx="1" type="subTitle"/>
          </p:nvPr>
        </p:nvSpPr>
        <p:spPr>
          <a:xfrm>
            <a:off x="2017726" y="251905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5" name="Google Shape;85;p17"/>
          <p:cNvSpPr txBox="1"/>
          <p:nvPr>
            <p:ph idx="2" type="subTitle"/>
          </p:nvPr>
        </p:nvSpPr>
        <p:spPr>
          <a:xfrm>
            <a:off x="2017425" y="1205425"/>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6" name="Google Shape;86;p17"/>
          <p:cNvSpPr txBox="1"/>
          <p:nvPr>
            <p:ph idx="3" type="subTitle"/>
          </p:nvPr>
        </p:nvSpPr>
        <p:spPr>
          <a:xfrm>
            <a:off x="2017752" y="383240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87" name="Google Shape;87;p17"/>
          <p:cNvSpPr txBox="1"/>
          <p:nvPr>
            <p:ph hasCustomPrompt="1" type="title"/>
          </p:nvPr>
        </p:nvSpPr>
        <p:spPr>
          <a:xfrm>
            <a:off x="1214429" y="2702041"/>
            <a:ext cx="930300" cy="310800"/>
          </a:xfrm>
          <a:prstGeom prst="rect">
            <a:avLst/>
          </a:prstGeom>
          <a:noFill/>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88" name="Google Shape;88;p17"/>
          <p:cNvSpPr txBox="1"/>
          <p:nvPr>
            <p:ph hasCustomPrompt="1" idx="4" type="title"/>
          </p:nvPr>
        </p:nvSpPr>
        <p:spPr>
          <a:xfrm>
            <a:off x="1214834" y="1388566"/>
            <a:ext cx="928500" cy="3105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89" name="Google Shape;89;p17"/>
          <p:cNvSpPr txBox="1"/>
          <p:nvPr>
            <p:ph hasCustomPrompt="1" idx="5" type="title"/>
          </p:nvPr>
        </p:nvSpPr>
        <p:spPr>
          <a:xfrm>
            <a:off x="1215241" y="4015391"/>
            <a:ext cx="930300" cy="310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90" name="Google Shape;90;p17"/>
          <p:cNvSpPr txBox="1"/>
          <p:nvPr>
            <p:ph idx="6" type="title"/>
          </p:nvPr>
        </p:nvSpPr>
        <p:spPr>
          <a:xfrm>
            <a:off x="228600" y="342540"/>
            <a:ext cx="8686800" cy="572700"/>
          </a:xfrm>
          <a:prstGeom prst="rect">
            <a:avLst/>
          </a:prstGeom>
          <a:ln>
            <a:noFill/>
          </a:ln>
        </p:spPr>
        <p:txBody>
          <a:bodyPr anchorCtr="0" anchor="t" bIns="91425" lIns="91425" spcFirstLastPara="1" rIns="91425" wrap="square" tIns="91425">
            <a:noAutofit/>
          </a:bodyPr>
          <a:lstStyle>
            <a:lvl1pPr lvl="0" algn="r">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91" name="Google Shape;91;p17" title="tech.png"/>
          <p:cNvPicPr preferRelativeResize="0"/>
          <p:nvPr/>
        </p:nvPicPr>
        <p:blipFill rotWithShape="1">
          <a:blip r:embed="rId2">
            <a:alphaModFix amt="56000"/>
          </a:blip>
          <a:srcRect b="0" l="16171" r="18704" t="0"/>
          <a:stretch/>
        </p:blipFill>
        <p:spPr>
          <a:xfrm rot="-10530784">
            <a:off x="5058896" y="980700"/>
            <a:ext cx="7337953" cy="573915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92" name="Shape 92"/>
        <p:cNvGrpSpPr/>
        <p:nvPr/>
      </p:nvGrpSpPr>
      <p:grpSpPr>
        <a:xfrm>
          <a:off x="0" y="0"/>
          <a:ext cx="0" cy="0"/>
          <a:chOff x="0" y="0"/>
          <a:chExt cx="0" cy="0"/>
        </a:xfrm>
      </p:grpSpPr>
      <p:pic>
        <p:nvPicPr>
          <p:cNvPr id="93" name="Google Shape;93;p18" title="tech.png"/>
          <p:cNvPicPr preferRelativeResize="0"/>
          <p:nvPr/>
        </p:nvPicPr>
        <p:blipFill rotWithShape="1">
          <a:blip r:embed="rId2">
            <a:alphaModFix amt="56000"/>
          </a:blip>
          <a:srcRect b="0" l="16171" r="18704" t="0"/>
          <a:stretch/>
        </p:blipFill>
        <p:spPr>
          <a:xfrm rot="6483983">
            <a:off x="2395549" y="-3969550"/>
            <a:ext cx="7337953" cy="5739150"/>
          </a:xfrm>
          <a:prstGeom prst="rect">
            <a:avLst/>
          </a:prstGeom>
          <a:noFill/>
          <a:ln>
            <a:noFill/>
          </a:ln>
        </p:spPr>
      </p:pic>
      <p:sp>
        <p:nvSpPr>
          <p:cNvPr id="94" name="Google Shape;94;p18"/>
          <p:cNvSpPr txBox="1"/>
          <p:nvPr>
            <p:ph idx="1" type="subTitle"/>
          </p:nvPr>
        </p:nvSpPr>
        <p:spPr>
          <a:xfrm>
            <a:off x="575159"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5" name="Google Shape;95;p18"/>
          <p:cNvSpPr txBox="1"/>
          <p:nvPr>
            <p:ph idx="2" type="subTitle"/>
          </p:nvPr>
        </p:nvSpPr>
        <p:spPr>
          <a:xfrm>
            <a:off x="3381450"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6" name="Google Shape;96;p18"/>
          <p:cNvSpPr txBox="1"/>
          <p:nvPr>
            <p:ph idx="3" type="subTitle"/>
          </p:nvPr>
        </p:nvSpPr>
        <p:spPr>
          <a:xfrm>
            <a:off x="575159"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7" name="Google Shape;97;p18"/>
          <p:cNvSpPr txBox="1"/>
          <p:nvPr>
            <p:ph idx="4" type="subTitle"/>
          </p:nvPr>
        </p:nvSpPr>
        <p:spPr>
          <a:xfrm>
            <a:off x="3381450"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8" name="Google Shape;98;p18"/>
          <p:cNvSpPr txBox="1"/>
          <p:nvPr>
            <p:ph idx="5" type="subTitle"/>
          </p:nvPr>
        </p:nvSpPr>
        <p:spPr>
          <a:xfrm>
            <a:off x="6187747"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99" name="Google Shape;99;p18"/>
          <p:cNvSpPr txBox="1"/>
          <p:nvPr>
            <p:ph idx="6" type="subTitle"/>
          </p:nvPr>
        </p:nvSpPr>
        <p:spPr>
          <a:xfrm>
            <a:off x="6187747"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00" name="Google Shape;100;p18"/>
          <p:cNvSpPr txBox="1"/>
          <p:nvPr>
            <p:ph hasCustomPrompt="1" type="title"/>
          </p:nvPr>
        </p:nvSpPr>
        <p:spPr>
          <a:xfrm>
            <a:off x="6945397" y="3388303"/>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01" name="Google Shape;101;p18"/>
          <p:cNvSpPr txBox="1"/>
          <p:nvPr>
            <p:ph hasCustomPrompt="1" idx="7" type="title"/>
          </p:nvPr>
        </p:nvSpPr>
        <p:spPr>
          <a:xfrm>
            <a:off x="6945397"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02" name="Google Shape;102;p18"/>
          <p:cNvSpPr txBox="1"/>
          <p:nvPr>
            <p:ph hasCustomPrompt="1" idx="8" type="title"/>
          </p:nvPr>
        </p:nvSpPr>
        <p:spPr>
          <a:xfrm>
            <a:off x="4139850" y="1609877"/>
            <a:ext cx="864300" cy="3105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03" name="Google Shape;103;p18"/>
          <p:cNvSpPr txBox="1"/>
          <p:nvPr>
            <p:ph hasCustomPrompt="1" idx="9" type="title"/>
          </p:nvPr>
        </p:nvSpPr>
        <p:spPr>
          <a:xfrm>
            <a:off x="4139100" y="3388303"/>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04" name="Google Shape;104;p18"/>
          <p:cNvSpPr txBox="1"/>
          <p:nvPr>
            <p:ph hasCustomPrompt="1" idx="13" type="title"/>
          </p:nvPr>
        </p:nvSpPr>
        <p:spPr>
          <a:xfrm>
            <a:off x="1332809"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05" name="Google Shape;105;p18"/>
          <p:cNvSpPr txBox="1"/>
          <p:nvPr>
            <p:ph hasCustomPrompt="1" idx="14" type="title"/>
          </p:nvPr>
        </p:nvSpPr>
        <p:spPr>
          <a:xfrm>
            <a:off x="1332809" y="3388304"/>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06" name="Google Shape;106;p18"/>
          <p:cNvSpPr txBox="1"/>
          <p:nvPr>
            <p:ph idx="15"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07" name="Shape 107"/>
        <p:cNvGrpSpPr/>
        <p:nvPr/>
      </p:nvGrpSpPr>
      <p:grpSpPr>
        <a:xfrm>
          <a:off x="0" y="0"/>
          <a:ext cx="0" cy="0"/>
          <a:chOff x="0" y="0"/>
          <a:chExt cx="0" cy="0"/>
        </a:xfrm>
      </p:grpSpPr>
      <p:sp>
        <p:nvSpPr>
          <p:cNvPr id="108" name="Google Shape;108;p19"/>
          <p:cNvSpPr txBox="1"/>
          <p:nvPr>
            <p:ph hasCustomPrompt="1" type="title"/>
          </p:nvPr>
        </p:nvSpPr>
        <p:spPr>
          <a:xfrm>
            <a:off x="1416750" y="552438"/>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09" name="Google Shape;109;p19"/>
          <p:cNvSpPr txBox="1"/>
          <p:nvPr>
            <p:ph idx="1" type="subTitle"/>
          </p:nvPr>
        </p:nvSpPr>
        <p:spPr>
          <a:xfrm>
            <a:off x="1416750" y="1725933"/>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0" name="Google Shape;110;p19"/>
          <p:cNvSpPr txBox="1"/>
          <p:nvPr>
            <p:ph hasCustomPrompt="1" idx="2" type="title"/>
          </p:nvPr>
        </p:nvSpPr>
        <p:spPr>
          <a:xfrm>
            <a:off x="1416750" y="2969413"/>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111" name="Google Shape;111;p19"/>
          <p:cNvSpPr txBox="1"/>
          <p:nvPr>
            <p:ph idx="3" type="subTitle"/>
          </p:nvPr>
        </p:nvSpPr>
        <p:spPr>
          <a:xfrm>
            <a:off x="1416750" y="4142860"/>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pic>
        <p:nvPicPr>
          <p:cNvPr id="112" name="Google Shape;112;p19" title="tech.png"/>
          <p:cNvPicPr preferRelativeResize="0"/>
          <p:nvPr/>
        </p:nvPicPr>
        <p:blipFill rotWithShape="1">
          <a:blip r:embed="rId2">
            <a:alphaModFix amt="56000"/>
          </a:blip>
          <a:srcRect b="0" l="16171" r="18704" t="0"/>
          <a:stretch/>
        </p:blipFill>
        <p:spPr>
          <a:xfrm rot="-4120674">
            <a:off x="3828749" y="1924052"/>
            <a:ext cx="7337950" cy="573914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113" name="Shape 113"/>
        <p:cNvGrpSpPr/>
        <p:nvPr/>
      </p:nvGrpSpPr>
      <p:grpSpPr>
        <a:xfrm>
          <a:off x="0" y="0"/>
          <a:ext cx="0" cy="0"/>
          <a:chOff x="0" y="0"/>
          <a:chExt cx="0" cy="0"/>
        </a:xfrm>
      </p:grpSpPr>
      <p:sp>
        <p:nvSpPr>
          <p:cNvPr id="114" name="Google Shape;114;p20"/>
          <p:cNvSpPr txBox="1"/>
          <p:nvPr>
            <p:ph type="title"/>
          </p:nvPr>
        </p:nvSpPr>
        <p:spPr>
          <a:xfrm>
            <a:off x="1163850" y="1130000"/>
            <a:ext cx="3578100" cy="678300"/>
          </a:xfrm>
          <a:prstGeom prst="rect">
            <a:avLst/>
          </a:prstGeom>
        </p:spPr>
        <p:txBody>
          <a:bodyPr anchorCtr="0" anchor="b" bIns="91425" lIns="91425" spcFirstLastPara="1" rIns="91425" wrap="square" tIns="91425">
            <a:noAutofit/>
          </a:bodyPr>
          <a:lstStyle>
            <a:lvl1pPr lvl="0" rtl="0">
              <a:spcBef>
                <a:spcPts val="0"/>
              </a:spcBef>
              <a:spcAft>
                <a:spcPts val="0"/>
              </a:spcAft>
              <a:buSzPts val="5000"/>
              <a:buNone/>
              <a:defRPr sz="37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p:txBody>
      </p:sp>
      <p:sp>
        <p:nvSpPr>
          <p:cNvPr id="115" name="Google Shape;115;p20"/>
          <p:cNvSpPr txBox="1"/>
          <p:nvPr>
            <p:ph idx="1" type="subTitle"/>
          </p:nvPr>
        </p:nvSpPr>
        <p:spPr>
          <a:xfrm>
            <a:off x="1163850" y="1778320"/>
            <a:ext cx="2818200" cy="1231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6" name="Google Shape;116;p20"/>
          <p:cNvSpPr txBox="1"/>
          <p:nvPr/>
        </p:nvSpPr>
        <p:spPr>
          <a:xfrm>
            <a:off x="3034350" y="3201075"/>
            <a:ext cx="4945800" cy="556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Archivo"/>
                <a:ea typeface="Archivo"/>
                <a:cs typeface="Archivo"/>
                <a:sym typeface="Archivo"/>
              </a:rPr>
              <a:t>CREDITS:</a:t>
            </a:r>
            <a:r>
              <a:rPr lang="en" sz="1000">
                <a:solidFill>
                  <a:schemeClr val="dk1"/>
                </a:solidFill>
                <a:latin typeface="Archivo"/>
                <a:ea typeface="Archivo"/>
                <a:cs typeface="Archivo"/>
                <a:sym typeface="Archivo"/>
              </a:rPr>
              <a:t> This presentation template was created by </a:t>
            </a:r>
            <a:r>
              <a:rPr b="1" lang="en" sz="1000">
                <a:solidFill>
                  <a:schemeClr val="dk1"/>
                </a:solidFill>
                <a:uFill>
                  <a:noFill/>
                </a:uFill>
                <a:latin typeface="Archivo"/>
                <a:ea typeface="Archivo"/>
                <a:cs typeface="Archivo"/>
                <a:sym typeface="Archivo"/>
                <a:hlinkClick r:id="rId2">
                  <a:extLst>
                    <a:ext uri="{A12FA001-AC4F-418D-AE19-62706E023703}">
                      <ahyp:hlinkClr val="tx"/>
                    </a:ext>
                  </a:extLst>
                </a:hlinkClick>
              </a:rPr>
              <a:t>Slidesgo</a:t>
            </a:r>
            <a:r>
              <a:rPr lang="en" sz="1000">
                <a:solidFill>
                  <a:schemeClr val="dk1"/>
                </a:solidFill>
                <a:latin typeface="Archivo"/>
                <a:ea typeface="Archivo"/>
                <a:cs typeface="Archivo"/>
                <a:sym typeface="Archivo"/>
              </a:rPr>
              <a:t>, and includes icons, infographics &amp; images by </a:t>
            </a:r>
            <a:r>
              <a:rPr b="1" lang="en" sz="1000">
                <a:solidFill>
                  <a:schemeClr val="dk1"/>
                </a:solidFill>
                <a:uFill>
                  <a:noFill/>
                </a:uFill>
                <a:latin typeface="Archivo"/>
                <a:ea typeface="Archivo"/>
                <a:cs typeface="Archivo"/>
                <a:sym typeface="Archivo"/>
                <a:hlinkClick r:id="rId3">
                  <a:extLst>
                    <a:ext uri="{A12FA001-AC4F-418D-AE19-62706E023703}">
                      <ahyp:hlinkClr val="tx"/>
                    </a:ext>
                  </a:extLst>
                </a:hlinkClick>
              </a:rPr>
              <a:t>Freepik</a:t>
            </a:r>
            <a:r>
              <a:rPr lang="en" sz="1000">
                <a:solidFill>
                  <a:schemeClr val="dk1"/>
                </a:solidFill>
                <a:latin typeface="Archivo"/>
                <a:ea typeface="Archivo"/>
                <a:cs typeface="Archivo"/>
                <a:sym typeface="Archivo"/>
              </a:rPr>
              <a:t> </a:t>
            </a:r>
            <a:endParaRPr b="1" sz="1000" u="sng">
              <a:solidFill>
                <a:schemeClr val="dk1"/>
              </a:solidFill>
              <a:latin typeface="Archivo"/>
              <a:ea typeface="Archivo"/>
              <a:cs typeface="Archivo"/>
              <a:sym typeface="Archivo"/>
            </a:endParaRPr>
          </a:p>
        </p:txBody>
      </p:sp>
      <p:pic>
        <p:nvPicPr>
          <p:cNvPr id="117" name="Google Shape;117;p20" title="tech.png"/>
          <p:cNvPicPr preferRelativeResize="0"/>
          <p:nvPr/>
        </p:nvPicPr>
        <p:blipFill rotWithShape="1">
          <a:blip r:embed="rId4">
            <a:alphaModFix amt="66000"/>
          </a:blip>
          <a:srcRect b="0" l="16171" r="18704" t="0"/>
          <a:stretch/>
        </p:blipFill>
        <p:spPr>
          <a:xfrm rot="-6250088">
            <a:off x="5539411" y="-907324"/>
            <a:ext cx="9692322" cy="83711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pic>
        <p:nvPicPr>
          <p:cNvPr id="14" name="Google Shape;14;p3" title="tech.png"/>
          <p:cNvPicPr preferRelativeResize="0"/>
          <p:nvPr/>
        </p:nvPicPr>
        <p:blipFill rotWithShape="1">
          <a:blip r:embed="rId2">
            <a:alphaModFix amt="56000"/>
          </a:blip>
          <a:srcRect b="0" l="16171" r="18704" t="0"/>
          <a:stretch/>
        </p:blipFill>
        <p:spPr>
          <a:xfrm>
            <a:off x="-402625" y="1369750"/>
            <a:ext cx="7337952" cy="5739150"/>
          </a:xfrm>
          <a:prstGeom prst="rect">
            <a:avLst/>
          </a:prstGeom>
          <a:noFill/>
          <a:ln>
            <a:noFill/>
          </a:ln>
        </p:spPr>
      </p:pic>
      <p:sp>
        <p:nvSpPr>
          <p:cNvPr id="15" name="Google Shape;15;p3"/>
          <p:cNvSpPr txBox="1"/>
          <p:nvPr>
            <p:ph type="title"/>
          </p:nvPr>
        </p:nvSpPr>
        <p:spPr>
          <a:xfrm>
            <a:off x="4256688" y="2401800"/>
            <a:ext cx="4658700" cy="5274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3600"/>
              <a:buNone/>
              <a:defRPr b="0" sz="3000">
                <a:solidFill>
                  <a:schemeClr val="l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hasCustomPrompt="1" idx="2" type="title"/>
          </p:nvPr>
        </p:nvSpPr>
        <p:spPr>
          <a:xfrm>
            <a:off x="228600" y="1498357"/>
            <a:ext cx="3009300" cy="2066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b="0" sz="17100">
                <a:latin typeface="VT323"/>
                <a:ea typeface="VT323"/>
                <a:cs typeface="VT323"/>
                <a:sym typeface="VT323"/>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18" name="Shape 118"/>
        <p:cNvGrpSpPr/>
        <p:nvPr/>
      </p:nvGrpSpPr>
      <p:grpSpPr>
        <a:xfrm>
          <a:off x="0" y="0"/>
          <a:ext cx="0" cy="0"/>
          <a:chOff x="0" y="0"/>
          <a:chExt cx="0" cy="0"/>
        </a:xfrm>
      </p:grpSpPr>
      <p:pic>
        <p:nvPicPr>
          <p:cNvPr id="119" name="Google Shape;119;p21" title="tech.png"/>
          <p:cNvPicPr preferRelativeResize="0"/>
          <p:nvPr/>
        </p:nvPicPr>
        <p:blipFill rotWithShape="1">
          <a:blip r:embed="rId2">
            <a:alphaModFix amt="66000"/>
          </a:blip>
          <a:srcRect b="0" l="16171" r="18704" t="0"/>
          <a:stretch/>
        </p:blipFill>
        <p:spPr>
          <a:xfrm rot="-6250088">
            <a:off x="-3836764" y="-3130824"/>
            <a:ext cx="9692322" cy="837119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120" name="Shape 120"/>
        <p:cNvGrpSpPr/>
        <p:nvPr/>
      </p:nvGrpSpPr>
      <p:grpSpPr>
        <a:xfrm>
          <a:off x="0" y="0"/>
          <a:ext cx="0" cy="0"/>
          <a:chOff x="0" y="0"/>
          <a:chExt cx="0" cy="0"/>
        </a:xfrm>
      </p:grpSpPr>
      <p:pic>
        <p:nvPicPr>
          <p:cNvPr id="121" name="Google Shape;121;p22" title="tech.png"/>
          <p:cNvPicPr preferRelativeResize="0"/>
          <p:nvPr/>
        </p:nvPicPr>
        <p:blipFill rotWithShape="1">
          <a:blip r:embed="rId2">
            <a:alphaModFix amt="66000"/>
          </a:blip>
          <a:srcRect b="0" l="16171" r="18704" t="0"/>
          <a:stretch/>
        </p:blipFill>
        <p:spPr>
          <a:xfrm rot="-6250088">
            <a:off x="1293336" y="767001"/>
            <a:ext cx="9692322" cy="837119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5" name="Shape 125"/>
        <p:cNvGrpSpPr/>
        <p:nvPr/>
      </p:nvGrpSpPr>
      <p:grpSpPr>
        <a:xfrm>
          <a:off x="0" y="0"/>
          <a:ext cx="0" cy="0"/>
          <a:chOff x="0" y="0"/>
          <a:chExt cx="0" cy="0"/>
        </a:xfrm>
      </p:grpSpPr>
      <p:pic>
        <p:nvPicPr>
          <p:cNvPr id="126" name="Google Shape;126;p24" title="tech.png"/>
          <p:cNvPicPr preferRelativeResize="0"/>
          <p:nvPr/>
        </p:nvPicPr>
        <p:blipFill rotWithShape="1">
          <a:blip r:embed="rId2">
            <a:alphaModFix amt="66000"/>
          </a:blip>
          <a:srcRect b="0" l="16171" r="18704" t="0"/>
          <a:stretch/>
        </p:blipFill>
        <p:spPr>
          <a:xfrm>
            <a:off x="1457611" y="-3227699"/>
            <a:ext cx="9692323" cy="8371199"/>
          </a:xfrm>
          <a:prstGeom prst="rect">
            <a:avLst/>
          </a:prstGeom>
          <a:noFill/>
          <a:ln>
            <a:noFill/>
          </a:ln>
        </p:spPr>
      </p:pic>
      <p:sp>
        <p:nvSpPr>
          <p:cNvPr id="127" name="Google Shape;127;p24"/>
          <p:cNvSpPr txBox="1"/>
          <p:nvPr>
            <p:ph type="ctrTitle"/>
          </p:nvPr>
        </p:nvSpPr>
        <p:spPr>
          <a:xfrm>
            <a:off x="1653000" y="1899963"/>
            <a:ext cx="3174000" cy="687600"/>
          </a:xfrm>
          <a:prstGeom prst="rect">
            <a:avLst/>
          </a:prstGeom>
        </p:spPr>
        <p:txBody>
          <a:bodyPr anchorCtr="0" anchor="ctr" bIns="91425" lIns="91425" spcFirstLastPara="1" rIns="91425" wrap="square" tIns="91425">
            <a:noAutofit/>
          </a:bodyPr>
          <a:lstStyle>
            <a:lvl1pPr lvl="0">
              <a:lnSpc>
                <a:spcPct val="85000"/>
              </a:lnSpc>
              <a:spcBef>
                <a:spcPts val="0"/>
              </a:spcBef>
              <a:spcAft>
                <a:spcPts val="0"/>
              </a:spcAft>
              <a:buClr>
                <a:srgbClr val="191919"/>
              </a:buClr>
              <a:buSzPts val="5200"/>
              <a:buNone/>
              <a:defRPr b="0" i="0" sz="3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28" name="Google Shape;128;p24"/>
          <p:cNvSpPr txBox="1"/>
          <p:nvPr>
            <p:ph idx="1" type="subTitle"/>
          </p:nvPr>
        </p:nvSpPr>
        <p:spPr>
          <a:xfrm>
            <a:off x="1666200" y="2389438"/>
            <a:ext cx="1696800" cy="8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5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9" name="Google Shape;129;p24"/>
          <p:cNvSpPr txBox="1"/>
          <p:nvPr>
            <p:ph idx="2" type="ctrTitle"/>
          </p:nvPr>
        </p:nvSpPr>
        <p:spPr>
          <a:xfrm>
            <a:off x="5182500" y="449702"/>
            <a:ext cx="2308500" cy="42441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Clr>
                <a:srgbClr val="191919"/>
              </a:buClr>
              <a:buSzPts val="5200"/>
              <a:buNone/>
              <a:defRPr b="0" i="0" sz="19100">
                <a:latin typeface="VT323"/>
                <a:ea typeface="VT323"/>
                <a:cs typeface="VT323"/>
                <a:sym typeface="VT323"/>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0" name="Shape 130"/>
        <p:cNvGrpSpPr/>
        <p:nvPr/>
      </p:nvGrpSpPr>
      <p:grpSpPr>
        <a:xfrm>
          <a:off x="0" y="0"/>
          <a:ext cx="0" cy="0"/>
          <a:chOff x="0" y="0"/>
          <a:chExt cx="0" cy="0"/>
        </a:xfrm>
      </p:grpSpPr>
      <p:pic>
        <p:nvPicPr>
          <p:cNvPr id="131" name="Google Shape;131;p25" title="tech.png"/>
          <p:cNvPicPr preferRelativeResize="0"/>
          <p:nvPr/>
        </p:nvPicPr>
        <p:blipFill rotWithShape="1">
          <a:blip r:embed="rId2">
            <a:alphaModFix amt="56000"/>
          </a:blip>
          <a:srcRect b="0" l="16171" r="18704" t="0"/>
          <a:stretch/>
        </p:blipFill>
        <p:spPr>
          <a:xfrm>
            <a:off x="-402625" y="1369750"/>
            <a:ext cx="7337952" cy="5739150"/>
          </a:xfrm>
          <a:prstGeom prst="rect">
            <a:avLst/>
          </a:prstGeom>
          <a:noFill/>
          <a:ln>
            <a:noFill/>
          </a:ln>
        </p:spPr>
      </p:pic>
      <p:sp>
        <p:nvSpPr>
          <p:cNvPr id="132" name="Google Shape;132;p25"/>
          <p:cNvSpPr txBox="1"/>
          <p:nvPr>
            <p:ph type="title"/>
          </p:nvPr>
        </p:nvSpPr>
        <p:spPr>
          <a:xfrm>
            <a:off x="4256688" y="2401800"/>
            <a:ext cx="4658700" cy="5274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3600"/>
              <a:buNone/>
              <a:defRPr b="0" sz="3000">
                <a:solidFill>
                  <a:schemeClr val="l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33" name="Google Shape;133;p25"/>
          <p:cNvSpPr txBox="1"/>
          <p:nvPr>
            <p:ph hasCustomPrompt="1" idx="2" type="title"/>
          </p:nvPr>
        </p:nvSpPr>
        <p:spPr>
          <a:xfrm>
            <a:off x="228600" y="1498357"/>
            <a:ext cx="3009300" cy="2066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b="0" sz="17100">
                <a:latin typeface="VT323"/>
                <a:ea typeface="VT323"/>
                <a:cs typeface="VT323"/>
                <a:sym typeface="VT323"/>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4" name="Shape 134"/>
        <p:cNvGrpSpPr/>
        <p:nvPr/>
      </p:nvGrpSpPr>
      <p:grpSpPr>
        <a:xfrm>
          <a:off x="0" y="0"/>
          <a:ext cx="0" cy="0"/>
          <a:chOff x="0" y="0"/>
          <a:chExt cx="0" cy="0"/>
        </a:xfrm>
      </p:grpSpPr>
      <p:sp>
        <p:nvSpPr>
          <p:cNvPr id="135" name="Google Shape;135;p26"/>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6" name="Google Shape;136;p26"/>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1"/>
              </a:buClr>
              <a:buSzPts val="1800"/>
              <a:buFont typeface="Darker Grotesque SemiBold"/>
              <a:buChar char="●"/>
              <a:defRPr sz="1200">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pic>
        <p:nvPicPr>
          <p:cNvPr id="137" name="Google Shape;137;p26" title="tech.png"/>
          <p:cNvPicPr preferRelativeResize="0"/>
          <p:nvPr/>
        </p:nvPicPr>
        <p:blipFill rotWithShape="1">
          <a:blip r:embed="rId2">
            <a:alphaModFix amt="56000"/>
          </a:blip>
          <a:srcRect b="0" l="16171" r="18704" t="0"/>
          <a:stretch/>
        </p:blipFill>
        <p:spPr>
          <a:xfrm rot="-7459296">
            <a:off x="6267849" y="-814076"/>
            <a:ext cx="7337954" cy="57391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8" name="Shape 138"/>
        <p:cNvGrpSpPr/>
        <p:nvPr/>
      </p:nvGrpSpPr>
      <p:grpSpPr>
        <a:xfrm>
          <a:off x="0" y="0"/>
          <a:ext cx="0" cy="0"/>
          <a:chOff x="0" y="0"/>
          <a:chExt cx="0" cy="0"/>
        </a:xfrm>
      </p:grpSpPr>
      <p:sp>
        <p:nvSpPr>
          <p:cNvPr id="139" name="Google Shape;139;p27"/>
          <p:cNvSpPr txBox="1"/>
          <p:nvPr>
            <p:ph idx="1" type="subTitle"/>
          </p:nvPr>
        </p:nvSpPr>
        <p:spPr>
          <a:xfrm>
            <a:off x="1987354" y="1276075"/>
            <a:ext cx="5169300" cy="572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40" name="Google Shape;140;p27"/>
          <p:cNvSpPr txBox="1"/>
          <p:nvPr>
            <p:ph idx="2" type="subTitle"/>
          </p:nvPr>
        </p:nvSpPr>
        <p:spPr>
          <a:xfrm>
            <a:off x="1987354" y="3220595"/>
            <a:ext cx="5169300" cy="572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141" name="Google Shape;141;p27"/>
          <p:cNvSpPr txBox="1"/>
          <p:nvPr>
            <p:ph idx="3" type="subTitle"/>
          </p:nvPr>
        </p:nvSpPr>
        <p:spPr>
          <a:xfrm>
            <a:off x="1987350" y="1756451"/>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2" name="Google Shape;142;p27"/>
          <p:cNvSpPr txBox="1"/>
          <p:nvPr>
            <p:ph idx="4" type="subTitle"/>
          </p:nvPr>
        </p:nvSpPr>
        <p:spPr>
          <a:xfrm>
            <a:off x="1987350" y="3700970"/>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3" name="Google Shape;143;p27"/>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144" name="Google Shape;144;p27" title="tech.png"/>
          <p:cNvPicPr preferRelativeResize="0"/>
          <p:nvPr/>
        </p:nvPicPr>
        <p:blipFill rotWithShape="1">
          <a:blip r:embed="rId2">
            <a:alphaModFix amt="56000"/>
          </a:blip>
          <a:srcRect b="0" l="16171" r="18704" t="0"/>
          <a:stretch/>
        </p:blipFill>
        <p:spPr>
          <a:xfrm rot="-10530784">
            <a:off x="-3574327" y="90649"/>
            <a:ext cx="7337953" cy="573915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5" name="Shape 145"/>
        <p:cNvGrpSpPr/>
        <p:nvPr/>
      </p:nvGrpSpPr>
      <p:grpSpPr>
        <a:xfrm>
          <a:off x="0" y="0"/>
          <a:ext cx="0" cy="0"/>
          <a:chOff x="0" y="0"/>
          <a:chExt cx="0" cy="0"/>
        </a:xfrm>
      </p:grpSpPr>
      <p:sp>
        <p:nvSpPr>
          <p:cNvPr id="146" name="Google Shape;146;p28"/>
          <p:cNvSpPr txBox="1"/>
          <p:nvPr>
            <p:ph type="title"/>
          </p:nvPr>
        </p:nvSpPr>
        <p:spPr>
          <a:xfrm>
            <a:off x="228600" y="344189"/>
            <a:ext cx="8686800" cy="572700"/>
          </a:xfrm>
          <a:prstGeom prst="rect">
            <a:avLst/>
          </a:prstGeom>
          <a:ln>
            <a:noFill/>
          </a:ln>
        </p:spPr>
        <p:txBody>
          <a:bodyPr anchorCtr="0" anchor="t" bIns="91425" lIns="91425" spcFirstLastPara="1" rIns="91425" wrap="square" tIns="91425">
            <a:noAutofit/>
          </a:bodyPr>
          <a:lstStyle>
            <a:lvl1pPr lvl="0" rtl="0" algn="r">
              <a:spcBef>
                <a:spcPts val="0"/>
              </a:spcBef>
              <a:spcAft>
                <a:spcPts val="0"/>
              </a:spcAft>
              <a:buSzPts val="2600"/>
              <a:buNone/>
              <a:defRPr b="0"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pic>
        <p:nvPicPr>
          <p:cNvPr id="147" name="Google Shape;147;p28" title="tech.png"/>
          <p:cNvPicPr preferRelativeResize="0"/>
          <p:nvPr/>
        </p:nvPicPr>
        <p:blipFill rotWithShape="1">
          <a:blip r:embed="rId2">
            <a:alphaModFix amt="56000"/>
          </a:blip>
          <a:srcRect b="0" l="16171" r="18704" t="0"/>
          <a:stretch/>
        </p:blipFill>
        <p:spPr>
          <a:xfrm>
            <a:off x="-4048425" y="166850"/>
            <a:ext cx="7337952" cy="57391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8" name="Shape 148"/>
        <p:cNvGrpSpPr/>
        <p:nvPr/>
      </p:nvGrpSpPr>
      <p:grpSpPr>
        <a:xfrm>
          <a:off x="0" y="0"/>
          <a:ext cx="0" cy="0"/>
          <a:chOff x="0" y="0"/>
          <a:chExt cx="0" cy="0"/>
        </a:xfrm>
      </p:grpSpPr>
      <p:sp>
        <p:nvSpPr>
          <p:cNvPr id="149" name="Google Shape;149;p29"/>
          <p:cNvSpPr txBox="1"/>
          <p:nvPr>
            <p:ph type="title"/>
          </p:nvPr>
        </p:nvSpPr>
        <p:spPr>
          <a:xfrm>
            <a:off x="228600" y="228600"/>
            <a:ext cx="3998400" cy="14457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150" name="Google Shape;150;p29"/>
          <p:cNvSpPr txBox="1"/>
          <p:nvPr>
            <p:ph idx="1" type="body"/>
          </p:nvPr>
        </p:nvSpPr>
        <p:spPr>
          <a:xfrm>
            <a:off x="1609625" y="2066125"/>
            <a:ext cx="3824100" cy="2532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0"/>
              </a:spcBef>
              <a:spcAft>
                <a:spcPts val="0"/>
              </a:spcAft>
              <a:buSzPts val="1400"/>
              <a:buChar char="■"/>
              <a:defRPr/>
            </a:lvl3pPr>
            <a:lvl4pPr indent="-317500" lvl="3" marL="1828800" rtl="0">
              <a:lnSpc>
                <a:spcPct val="115000"/>
              </a:lnSpc>
              <a:spcBef>
                <a:spcPts val="0"/>
              </a:spcBef>
              <a:spcAft>
                <a:spcPts val="0"/>
              </a:spcAft>
              <a:buSzPts val="1400"/>
              <a:buChar char="●"/>
              <a:defRPr/>
            </a:lvl4pPr>
            <a:lvl5pPr indent="-317500" lvl="4" marL="2286000" rtl="0">
              <a:lnSpc>
                <a:spcPct val="115000"/>
              </a:lnSpc>
              <a:spcBef>
                <a:spcPts val="0"/>
              </a:spcBef>
              <a:spcAft>
                <a:spcPts val="0"/>
              </a:spcAft>
              <a:buSzPts val="1400"/>
              <a:buChar char="○"/>
              <a:defRPr/>
            </a:lvl5pPr>
            <a:lvl6pPr indent="-317500" lvl="5" marL="2743200" rtl="0">
              <a:lnSpc>
                <a:spcPct val="115000"/>
              </a:lnSpc>
              <a:spcBef>
                <a:spcPts val="0"/>
              </a:spcBef>
              <a:spcAft>
                <a:spcPts val="0"/>
              </a:spcAft>
              <a:buSzPts val="1400"/>
              <a:buChar char="■"/>
              <a:defRPr/>
            </a:lvl6pPr>
            <a:lvl7pPr indent="-317500" lvl="6" marL="3200400" rtl="0">
              <a:lnSpc>
                <a:spcPct val="115000"/>
              </a:lnSpc>
              <a:spcBef>
                <a:spcPts val="0"/>
              </a:spcBef>
              <a:spcAft>
                <a:spcPts val="0"/>
              </a:spcAft>
              <a:buSzPts val="1400"/>
              <a:buChar char="●"/>
              <a:defRPr/>
            </a:lvl7pPr>
            <a:lvl8pPr indent="-317500" lvl="7" marL="3657600" rtl="0">
              <a:lnSpc>
                <a:spcPct val="115000"/>
              </a:lnSpc>
              <a:spcBef>
                <a:spcPts val="0"/>
              </a:spcBef>
              <a:spcAft>
                <a:spcPts val="0"/>
              </a:spcAft>
              <a:buSzPts val="1400"/>
              <a:buChar char="○"/>
              <a:defRPr/>
            </a:lvl8pPr>
            <a:lvl9pPr indent="-317500" lvl="8" marL="4114800" rtl="0">
              <a:lnSpc>
                <a:spcPct val="115000"/>
              </a:lnSpc>
              <a:spcBef>
                <a:spcPts val="0"/>
              </a:spcBef>
              <a:spcAft>
                <a:spcPts val="0"/>
              </a:spcAft>
              <a:buSzPts val="1400"/>
              <a:buChar char="■"/>
              <a:defRPr/>
            </a:lvl9pPr>
          </a:lstStyle>
          <a:p/>
        </p:txBody>
      </p:sp>
      <p:sp>
        <p:nvSpPr>
          <p:cNvPr id="151" name="Google Shape;151;p29"/>
          <p:cNvSpPr/>
          <p:nvPr>
            <p:ph idx="2" type="pic"/>
          </p:nvPr>
        </p:nvSpPr>
        <p:spPr>
          <a:xfrm>
            <a:off x="5715849" y="0"/>
            <a:ext cx="3428100" cy="5143500"/>
          </a:xfrm>
          <a:prstGeom prst="rect">
            <a:avLst/>
          </a:prstGeom>
          <a:noFill/>
          <a:ln>
            <a:noFill/>
          </a:ln>
        </p:spPr>
      </p:sp>
      <p:pic>
        <p:nvPicPr>
          <p:cNvPr id="152" name="Google Shape;152;p29" title="tech.png"/>
          <p:cNvPicPr preferRelativeResize="0"/>
          <p:nvPr/>
        </p:nvPicPr>
        <p:blipFill rotWithShape="1">
          <a:blip r:embed="rId2">
            <a:alphaModFix amt="56000"/>
          </a:blip>
          <a:srcRect b="0" l="16171" r="18704" t="0"/>
          <a:stretch/>
        </p:blipFill>
        <p:spPr>
          <a:xfrm>
            <a:off x="-2840400" y="2963700"/>
            <a:ext cx="7337952" cy="57391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53" name="Shape 153"/>
        <p:cNvGrpSpPr/>
        <p:nvPr/>
      </p:nvGrpSpPr>
      <p:grpSpPr>
        <a:xfrm>
          <a:off x="0" y="0"/>
          <a:ext cx="0" cy="0"/>
          <a:chOff x="0" y="0"/>
          <a:chExt cx="0" cy="0"/>
        </a:xfrm>
      </p:grpSpPr>
      <p:pic>
        <p:nvPicPr>
          <p:cNvPr id="154" name="Google Shape;154;p30" title="tech.png"/>
          <p:cNvPicPr preferRelativeResize="0"/>
          <p:nvPr/>
        </p:nvPicPr>
        <p:blipFill rotWithShape="1">
          <a:blip r:embed="rId2">
            <a:alphaModFix amt="56000"/>
          </a:blip>
          <a:srcRect b="0" l="16171" r="18704" t="0"/>
          <a:stretch/>
        </p:blipFill>
        <p:spPr>
          <a:xfrm rot="6267889">
            <a:off x="762674" y="-3144201"/>
            <a:ext cx="7337953" cy="5739151"/>
          </a:xfrm>
          <a:prstGeom prst="rect">
            <a:avLst/>
          </a:prstGeom>
          <a:noFill/>
          <a:ln>
            <a:noFill/>
          </a:ln>
        </p:spPr>
      </p:pic>
      <p:sp>
        <p:nvSpPr>
          <p:cNvPr id="155" name="Google Shape;155;p30"/>
          <p:cNvSpPr txBox="1"/>
          <p:nvPr>
            <p:ph type="title"/>
          </p:nvPr>
        </p:nvSpPr>
        <p:spPr>
          <a:xfrm>
            <a:off x="1388100" y="1307100"/>
            <a:ext cx="6367800" cy="25293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56" name="Shape 156"/>
        <p:cNvGrpSpPr/>
        <p:nvPr/>
      </p:nvGrpSpPr>
      <p:grpSpPr>
        <a:xfrm>
          <a:off x="0" y="0"/>
          <a:ext cx="0" cy="0"/>
          <a:chOff x="0" y="0"/>
          <a:chExt cx="0" cy="0"/>
        </a:xfrm>
      </p:grpSpPr>
      <p:sp>
        <p:nvSpPr>
          <p:cNvPr id="157" name="Google Shape;157;p31"/>
          <p:cNvSpPr txBox="1"/>
          <p:nvPr>
            <p:ph idx="1" type="subTitle"/>
          </p:nvPr>
        </p:nvSpPr>
        <p:spPr>
          <a:xfrm>
            <a:off x="720064"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58" name="Google Shape;158;p31"/>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159" name="Google Shape;159;p31"/>
          <p:cNvSpPr txBox="1"/>
          <p:nvPr>
            <p:ph idx="2" type="subTitle"/>
          </p:nvPr>
        </p:nvSpPr>
        <p:spPr>
          <a:xfrm>
            <a:off x="4826936"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pic>
        <p:nvPicPr>
          <p:cNvPr id="160" name="Google Shape;160;p31" title="tech.png"/>
          <p:cNvPicPr preferRelativeResize="0"/>
          <p:nvPr/>
        </p:nvPicPr>
        <p:blipFill rotWithShape="1">
          <a:blip r:embed="rId2">
            <a:alphaModFix amt="56000"/>
          </a:blip>
          <a:srcRect b="0" l="16171" r="18704" t="0"/>
          <a:stretch/>
        </p:blipFill>
        <p:spPr>
          <a:xfrm flipH="1">
            <a:off x="1806050" y="3231600"/>
            <a:ext cx="7337952" cy="57391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9" name="Google Shape;19;p4"/>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1"/>
              </a:buClr>
              <a:buSzPts val="1800"/>
              <a:buFont typeface="Darker Grotesque SemiBold"/>
              <a:buChar char="●"/>
              <a:defRPr sz="1200">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pic>
        <p:nvPicPr>
          <p:cNvPr id="20" name="Google Shape;20;p4" title="tech.png"/>
          <p:cNvPicPr preferRelativeResize="0"/>
          <p:nvPr/>
        </p:nvPicPr>
        <p:blipFill rotWithShape="1">
          <a:blip r:embed="rId2">
            <a:alphaModFix amt="56000"/>
          </a:blip>
          <a:srcRect b="0" l="16171" r="18704" t="0"/>
          <a:stretch/>
        </p:blipFill>
        <p:spPr>
          <a:xfrm rot="-7459296">
            <a:off x="6267849" y="-814076"/>
            <a:ext cx="7337954" cy="573915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61" name="Shape 161"/>
        <p:cNvGrpSpPr/>
        <p:nvPr/>
      </p:nvGrpSpPr>
      <p:grpSpPr>
        <a:xfrm>
          <a:off x="0" y="0"/>
          <a:ext cx="0" cy="0"/>
          <a:chOff x="0" y="0"/>
          <a:chExt cx="0" cy="0"/>
        </a:xfrm>
      </p:grpSpPr>
      <p:sp>
        <p:nvSpPr>
          <p:cNvPr id="162" name="Google Shape;162;p32"/>
          <p:cNvSpPr/>
          <p:nvPr>
            <p:ph idx="2" type="pic"/>
          </p:nvPr>
        </p:nvSpPr>
        <p:spPr>
          <a:xfrm>
            <a:off x="0" y="0"/>
            <a:ext cx="9144000" cy="5143500"/>
          </a:xfrm>
          <a:prstGeom prst="rect">
            <a:avLst/>
          </a:prstGeom>
          <a:noFill/>
          <a:ln>
            <a:noFill/>
          </a:ln>
        </p:spPr>
      </p:sp>
      <p:sp>
        <p:nvSpPr>
          <p:cNvPr id="163" name="Google Shape;163;p32"/>
          <p:cNvSpPr txBox="1"/>
          <p:nvPr>
            <p:ph type="title"/>
          </p:nvPr>
        </p:nvSpPr>
        <p:spPr>
          <a:xfrm>
            <a:off x="1227119" y="3685304"/>
            <a:ext cx="2292900" cy="451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600"/>
              <a:buNone/>
              <a:defRPr sz="1000"/>
            </a:lvl1pPr>
            <a:lvl2pPr lvl="1" rtl="0" algn="ctr">
              <a:spcBef>
                <a:spcPts val="0"/>
              </a:spcBef>
              <a:spcAft>
                <a:spcPts val="0"/>
              </a:spcAft>
              <a:buSzPts val="2600"/>
              <a:buNone/>
              <a:defRPr/>
            </a:lvl2pPr>
            <a:lvl3pPr lvl="2" rtl="0" algn="ctr">
              <a:spcBef>
                <a:spcPts val="0"/>
              </a:spcBef>
              <a:spcAft>
                <a:spcPts val="0"/>
              </a:spcAft>
              <a:buSzPts val="2600"/>
              <a:buNone/>
              <a:defRPr/>
            </a:lvl3pPr>
            <a:lvl4pPr lvl="3" rtl="0" algn="ctr">
              <a:spcBef>
                <a:spcPts val="0"/>
              </a:spcBef>
              <a:spcAft>
                <a:spcPts val="0"/>
              </a:spcAft>
              <a:buSzPts val="2600"/>
              <a:buNone/>
              <a:defRPr/>
            </a:lvl4pPr>
            <a:lvl5pPr lvl="4" rtl="0" algn="ctr">
              <a:spcBef>
                <a:spcPts val="0"/>
              </a:spcBef>
              <a:spcAft>
                <a:spcPts val="0"/>
              </a:spcAft>
              <a:buSzPts val="2600"/>
              <a:buNone/>
              <a:defRPr/>
            </a:lvl5pPr>
            <a:lvl6pPr lvl="5" rtl="0" algn="ctr">
              <a:spcBef>
                <a:spcPts val="0"/>
              </a:spcBef>
              <a:spcAft>
                <a:spcPts val="0"/>
              </a:spcAft>
              <a:buSzPts val="2600"/>
              <a:buNone/>
              <a:defRPr/>
            </a:lvl6pPr>
            <a:lvl7pPr lvl="6" rtl="0" algn="ctr">
              <a:spcBef>
                <a:spcPts val="0"/>
              </a:spcBef>
              <a:spcAft>
                <a:spcPts val="0"/>
              </a:spcAft>
              <a:buSzPts val="2600"/>
              <a:buNone/>
              <a:defRPr/>
            </a:lvl7pPr>
            <a:lvl8pPr lvl="7" rtl="0" algn="ctr">
              <a:spcBef>
                <a:spcPts val="0"/>
              </a:spcBef>
              <a:spcAft>
                <a:spcPts val="0"/>
              </a:spcAft>
              <a:buSzPts val="2600"/>
              <a:buNone/>
              <a:defRPr/>
            </a:lvl8pPr>
            <a:lvl9pPr lvl="8" rtl="0" algn="ctr">
              <a:spcBef>
                <a:spcPts val="0"/>
              </a:spcBef>
              <a:spcAft>
                <a:spcPts val="0"/>
              </a:spcAft>
              <a:buSzPts val="26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64" name="Shape 164"/>
        <p:cNvGrpSpPr/>
        <p:nvPr/>
      </p:nvGrpSpPr>
      <p:grpSpPr>
        <a:xfrm>
          <a:off x="0" y="0"/>
          <a:ext cx="0" cy="0"/>
          <a:chOff x="0" y="0"/>
          <a:chExt cx="0" cy="0"/>
        </a:xfrm>
      </p:grpSpPr>
      <p:sp>
        <p:nvSpPr>
          <p:cNvPr id="165" name="Google Shape;165;p33"/>
          <p:cNvSpPr txBox="1"/>
          <p:nvPr>
            <p:ph hasCustomPrompt="1" type="title"/>
          </p:nvPr>
        </p:nvSpPr>
        <p:spPr>
          <a:xfrm>
            <a:off x="1284000" y="1952850"/>
            <a:ext cx="6576000" cy="7995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66" name="Google Shape;166;p33"/>
          <p:cNvSpPr txBox="1"/>
          <p:nvPr>
            <p:ph idx="1" type="subTitle"/>
          </p:nvPr>
        </p:nvSpPr>
        <p:spPr>
          <a:xfrm>
            <a:off x="1284000" y="2816250"/>
            <a:ext cx="6576000" cy="374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pic>
        <p:nvPicPr>
          <p:cNvPr id="167" name="Google Shape;167;p33" title="tech.png"/>
          <p:cNvPicPr preferRelativeResize="0"/>
          <p:nvPr/>
        </p:nvPicPr>
        <p:blipFill rotWithShape="1">
          <a:blip r:embed="rId2">
            <a:alphaModFix amt="56000"/>
          </a:blip>
          <a:srcRect b="0" l="16171" r="18704" t="0"/>
          <a:stretch/>
        </p:blipFill>
        <p:spPr>
          <a:xfrm>
            <a:off x="5048950" y="-297825"/>
            <a:ext cx="7337952" cy="57391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68" name="Shape 168"/>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2_1">
    <p:spTree>
      <p:nvGrpSpPr>
        <p:cNvPr id="169" name="Shape 169"/>
        <p:cNvGrpSpPr/>
        <p:nvPr/>
      </p:nvGrpSpPr>
      <p:grpSpPr>
        <a:xfrm>
          <a:off x="0" y="0"/>
          <a:ext cx="0" cy="0"/>
          <a:chOff x="0" y="0"/>
          <a:chExt cx="0" cy="0"/>
        </a:xfrm>
      </p:grpSpPr>
      <p:pic>
        <p:nvPicPr>
          <p:cNvPr id="170" name="Google Shape;170;p35" title="tech.png"/>
          <p:cNvPicPr preferRelativeResize="0"/>
          <p:nvPr/>
        </p:nvPicPr>
        <p:blipFill rotWithShape="1">
          <a:blip r:embed="rId2">
            <a:alphaModFix amt="66000"/>
          </a:blip>
          <a:srcRect b="0" l="16171" r="18704" t="0"/>
          <a:stretch/>
        </p:blipFill>
        <p:spPr>
          <a:xfrm rot="4322965">
            <a:off x="2675537" y="1282750"/>
            <a:ext cx="9692323" cy="8371199"/>
          </a:xfrm>
          <a:prstGeom prst="rect">
            <a:avLst/>
          </a:prstGeom>
          <a:noFill/>
          <a:ln>
            <a:noFill/>
          </a:ln>
        </p:spPr>
      </p:pic>
      <p:sp>
        <p:nvSpPr>
          <p:cNvPr id="171" name="Google Shape;171;p35"/>
          <p:cNvSpPr txBox="1"/>
          <p:nvPr>
            <p:ph idx="1" type="subTitle"/>
          </p:nvPr>
        </p:nvSpPr>
        <p:spPr>
          <a:xfrm>
            <a:off x="1220209"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2" name="Google Shape;172;p35"/>
          <p:cNvSpPr txBox="1"/>
          <p:nvPr>
            <p:ph idx="2" type="subTitle"/>
          </p:nvPr>
        </p:nvSpPr>
        <p:spPr>
          <a:xfrm>
            <a:off x="1220209" y="1451585"/>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3" name="Google Shape;173;p35"/>
          <p:cNvSpPr txBox="1"/>
          <p:nvPr>
            <p:ph idx="3" type="subTitle"/>
          </p:nvPr>
        </p:nvSpPr>
        <p:spPr>
          <a:xfrm>
            <a:off x="1220209" y="2398521"/>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4" name="Google Shape;174;p35"/>
          <p:cNvSpPr txBox="1"/>
          <p:nvPr>
            <p:ph idx="4" type="subTitle"/>
          </p:nvPr>
        </p:nvSpPr>
        <p:spPr>
          <a:xfrm>
            <a:off x="1220209" y="334545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5" name="Google Shape;175;p35"/>
          <p:cNvSpPr txBox="1"/>
          <p:nvPr>
            <p:ph idx="5" type="subTitle"/>
          </p:nvPr>
        </p:nvSpPr>
        <p:spPr>
          <a:xfrm>
            <a:off x="5314804"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6" name="Google Shape;176;p35"/>
          <p:cNvSpPr txBox="1"/>
          <p:nvPr>
            <p:ph idx="6" type="subTitle"/>
          </p:nvPr>
        </p:nvSpPr>
        <p:spPr>
          <a:xfrm>
            <a:off x="5314804" y="1451593"/>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7" name="Google Shape;177;p35"/>
          <p:cNvSpPr txBox="1"/>
          <p:nvPr>
            <p:ph idx="7" type="subTitle"/>
          </p:nvPr>
        </p:nvSpPr>
        <p:spPr>
          <a:xfrm>
            <a:off x="5314804" y="2398539"/>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8" name="Google Shape;178;p35"/>
          <p:cNvSpPr txBox="1"/>
          <p:nvPr>
            <p:ph idx="8" type="subTitle"/>
          </p:nvPr>
        </p:nvSpPr>
        <p:spPr>
          <a:xfrm>
            <a:off x="5314804" y="3345484"/>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179" name="Google Shape;179;p35"/>
          <p:cNvSpPr txBox="1"/>
          <p:nvPr>
            <p:ph hasCustomPrompt="1" type="title"/>
          </p:nvPr>
        </p:nvSpPr>
        <p:spPr>
          <a:xfrm>
            <a:off x="521691" y="3465371"/>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80" name="Google Shape;180;p35"/>
          <p:cNvSpPr txBox="1"/>
          <p:nvPr>
            <p:ph hasCustomPrompt="1" idx="9" type="title"/>
          </p:nvPr>
        </p:nvSpPr>
        <p:spPr>
          <a:xfrm>
            <a:off x="521692" y="1571283"/>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81" name="Google Shape;181;p35"/>
          <p:cNvSpPr txBox="1"/>
          <p:nvPr>
            <p:ph hasCustomPrompt="1" idx="13" type="title"/>
          </p:nvPr>
        </p:nvSpPr>
        <p:spPr>
          <a:xfrm>
            <a:off x="522373" y="624538"/>
            <a:ext cx="710700" cy="3105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82" name="Google Shape;182;p35"/>
          <p:cNvSpPr txBox="1"/>
          <p:nvPr>
            <p:ph hasCustomPrompt="1" idx="14" type="title"/>
          </p:nvPr>
        </p:nvSpPr>
        <p:spPr>
          <a:xfrm>
            <a:off x="521691" y="2518327"/>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83" name="Google Shape;183;p35"/>
          <p:cNvSpPr txBox="1"/>
          <p:nvPr>
            <p:ph hasCustomPrompt="1" idx="15" type="title"/>
          </p:nvPr>
        </p:nvSpPr>
        <p:spPr>
          <a:xfrm>
            <a:off x="4627489" y="1571508"/>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84" name="Google Shape;184;p35"/>
          <p:cNvSpPr txBox="1"/>
          <p:nvPr>
            <p:ph hasCustomPrompt="1" idx="16" type="title"/>
          </p:nvPr>
        </p:nvSpPr>
        <p:spPr>
          <a:xfrm>
            <a:off x="4627487" y="2518452"/>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85" name="Google Shape;185;p35"/>
          <p:cNvSpPr txBox="1"/>
          <p:nvPr>
            <p:ph hasCustomPrompt="1" idx="17" type="title"/>
          </p:nvPr>
        </p:nvSpPr>
        <p:spPr>
          <a:xfrm>
            <a:off x="4627489" y="3465396"/>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186" name="Google Shape;186;p35"/>
          <p:cNvSpPr txBox="1"/>
          <p:nvPr>
            <p:ph hasCustomPrompt="1" idx="18" type="title"/>
          </p:nvPr>
        </p:nvSpPr>
        <p:spPr>
          <a:xfrm>
            <a:off x="4627489" y="624563"/>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187" name="Google Shape;187;p35"/>
          <p:cNvSpPr txBox="1"/>
          <p:nvPr>
            <p:ph idx="19" type="title"/>
          </p:nvPr>
        </p:nvSpPr>
        <p:spPr>
          <a:xfrm>
            <a:off x="228600" y="4352104"/>
            <a:ext cx="8687100" cy="5472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188" name="Shape 188"/>
        <p:cNvGrpSpPr/>
        <p:nvPr/>
      </p:nvGrpSpPr>
      <p:grpSpPr>
        <a:xfrm>
          <a:off x="0" y="0"/>
          <a:ext cx="0" cy="0"/>
          <a:chOff x="0" y="0"/>
          <a:chExt cx="0" cy="0"/>
        </a:xfrm>
      </p:grpSpPr>
      <p:sp>
        <p:nvSpPr>
          <p:cNvPr id="189" name="Google Shape;189;p36"/>
          <p:cNvSpPr txBox="1"/>
          <p:nvPr>
            <p:ph idx="1" type="subTitle"/>
          </p:nvPr>
        </p:nvSpPr>
        <p:spPr>
          <a:xfrm>
            <a:off x="1417350" y="2615513"/>
            <a:ext cx="6309300" cy="16179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36"/>
          <p:cNvSpPr txBox="1"/>
          <p:nvPr>
            <p:ph type="title"/>
          </p:nvPr>
        </p:nvSpPr>
        <p:spPr>
          <a:xfrm>
            <a:off x="1417350" y="910088"/>
            <a:ext cx="5262000" cy="1544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57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191" name="Google Shape;191;p36" title="tech.png"/>
          <p:cNvPicPr preferRelativeResize="0"/>
          <p:nvPr/>
        </p:nvPicPr>
        <p:blipFill rotWithShape="1">
          <a:blip r:embed="rId2">
            <a:alphaModFix amt="56000"/>
          </a:blip>
          <a:srcRect b="0" l="16171" r="18704" t="0"/>
          <a:stretch/>
        </p:blipFill>
        <p:spPr>
          <a:xfrm rot="-5111130">
            <a:off x="5582875" y="-1103551"/>
            <a:ext cx="7337952" cy="573914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ONE_COLUMN_TEXT_1">
    <p:spTree>
      <p:nvGrpSpPr>
        <p:cNvPr id="192" name="Shape 192"/>
        <p:cNvGrpSpPr/>
        <p:nvPr/>
      </p:nvGrpSpPr>
      <p:grpSpPr>
        <a:xfrm>
          <a:off x="0" y="0"/>
          <a:ext cx="0" cy="0"/>
          <a:chOff x="0" y="0"/>
          <a:chExt cx="0" cy="0"/>
        </a:xfrm>
      </p:grpSpPr>
      <p:pic>
        <p:nvPicPr>
          <p:cNvPr id="193" name="Google Shape;193;p37" title="tech.png"/>
          <p:cNvPicPr preferRelativeResize="0"/>
          <p:nvPr/>
        </p:nvPicPr>
        <p:blipFill rotWithShape="1">
          <a:blip r:embed="rId2">
            <a:alphaModFix amt="56000"/>
          </a:blip>
          <a:srcRect b="0" l="16171" r="18704" t="0"/>
          <a:stretch/>
        </p:blipFill>
        <p:spPr>
          <a:xfrm>
            <a:off x="171450" y="-1813500"/>
            <a:ext cx="7337952" cy="5739150"/>
          </a:xfrm>
          <a:prstGeom prst="rect">
            <a:avLst/>
          </a:prstGeom>
          <a:noFill/>
          <a:ln>
            <a:noFill/>
          </a:ln>
        </p:spPr>
      </p:pic>
      <p:sp>
        <p:nvSpPr>
          <p:cNvPr id="194" name="Google Shape;194;p37"/>
          <p:cNvSpPr txBox="1"/>
          <p:nvPr>
            <p:ph idx="1" type="body"/>
          </p:nvPr>
        </p:nvSpPr>
        <p:spPr>
          <a:xfrm>
            <a:off x="228600" y="3276000"/>
            <a:ext cx="3710400" cy="16389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SzPts val="1400"/>
              <a:buChar char="●"/>
              <a:defRPr sz="1200"/>
            </a:lvl1pPr>
            <a:lvl2pPr indent="-317500" lvl="1" marL="914400">
              <a:lnSpc>
                <a:spcPct val="115000"/>
              </a:lnSpc>
              <a:spcBef>
                <a:spcPts val="0"/>
              </a:spcBef>
              <a:spcAft>
                <a:spcPts val="0"/>
              </a:spcAft>
              <a:buSzPts val="1400"/>
              <a:buChar char="○"/>
              <a:defRPr/>
            </a:lvl2pPr>
            <a:lvl3pPr indent="-317500" lvl="2" marL="1371600">
              <a:lnSpc>
                <a:spcPct val="115000"/>
              </a:lnSpc>
              <a:spcBef>
                <a:spcPts val="0"/>
              </a:spcBef>
              <a:spcAft>
                <a:spcPts val="0"/>
              </a:spcAft>
              <a:buSzPts val="1400"/>
              <a:buChar char="■"/>
              <a:defRPr/>
            </a:lvl3pPr>
            <a:lvl4pPr indent="-317500" lvl="3" marL="1828800">
              <a:lnSpc>
                <a:spcPct val="115000"/>
              </a:lnSpc>
              <a:spcBef>
                <a:spcPts val="0"/>
              </a:spcBef>
              <a:spcAft>
                <a:spcPts val="0"/>
              </a:spcAft>
              <a:buSzPts val="1400"/>
              <a:buChar char="●"/>
              <a:defRPr/>
            </a:lvl4pPr>
            <a:lvl5pPr indent="-317500" lvl="4" marL="2286000">
              <a:lnSpc>
                <a:spcPct val="115000"/>
              </a:lnSpc>
              <a:spcBef>
                <a:spcPts val="0"/>
              </a:spcBef>
              <a:spcAft>
                <a:spcPts val="0"/>
              </a:spcAft>
              <a:buSzPts val="1400"/>
              <a:buChar char="○"/>
              <a:defRPr/>
            </a:lvl5pPr>
            <a:lvl6pPr indent="-317500" lvl="5" marL="2743200">
              <a:lnSpc>
                <a:spcPct val="115000"/>
              </a:lnSpc>
              <a:spcBef>
                <a:spcPts val="0"/>
              </a:spcBef>
              <a:spcAft>
                <a:spcPts val="0"/>
              </a:spcAft>
              <a:buSzPts val="1400"/>
              <a:buChar char="■"/>
              <a:defRPr/>
            </a:lvl6pPr>
            <a:lvl7pPr indent="-317500" lvl="6" marL="3200400">
              <a:lnSpc>
                <a:spcPct val="115000"/>
              </a:lnSpc>
              <a:spcBef>
                <a:spcPts val="0"/>
              </a:spcBef>
              <a:spcAft>
                <a:spcPts val="0"/>
              </a:spcAft>
              <a:buSzPts val="1400"/>
              <a:buChar char="●"/>
              <a:defRPr/>
            </a:lvl7pPr>
            <a:lvl8pPr indent="-317500" lvl="7" marL="3657600">
              <a:lnSpc>
                <a:spcPct val="115000"/>
              </a:lnSpc>
              <a:spcBef>
                <a:spcPts val="0"/>
              </a:spcBef>
              <a:spcAft>
                <a:spcPts val="0"/>
              </a:spcAft>
              <a:buSzPts val="1400"/>
              <a:buChar char="○"/>
              <a:defRPr/>
            </a:lvl8pPr>
            <a:lvl9pPr indent="-317500" lvl="8" marL="4114800">
              <a:lnSpc>
                <a:spcPct val="115000"/>
              </a:lnSpc>
              <a:spcBef>
                <a:spcPts val="0"/>
              </a:spcBef>
              <a:spcAft>
                <a:spcPts val="0"/>
              </a:spcAft>
              <a:buSzPts val="1400"/>
              <a:buChar char="■"/>
              <a:defRPr/>
            </a:lvl9pPr>
          </a:lstStyle>
          <a:p/>
        </p:txBody>
      </p:sp>
      <p:sp>
        <p:nvSpPr>
          <p:cNvPr id="195" name="Google Shape;195;p37"/>
          <p:cNvSpPr txBox="1"/>
          <p:nvPr>
            <p:ph type="title"/>
          </p:nvPr>
        </p:nvSpPr>
        <p:spPr>
          <a:xfrm>
            <a:off x="228600" y="342150"/>
            <a:ext cx="3710400" cy="17865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96" name="Google Shape;196;p37"/>
          <p:cNvSpPr/>
          <p:nvPr>
            <p:ph idx="2" type="pic"/>
          </p:nvPr>
        </p:nvSpPr>
        <p:spPr>
          <a:xfrm>
            <a:off x="4306500" y="0"/>
            <a:ext cx="4837500" cy="5143500"/>
          </a:xfrm>
          <a:prstGeom prst="roundRect">
            <a:avLst>
              <a:gd fmla="val 16667" name="adj"/>
            </a:avLst>
          </a:prstGeom>
          <a:no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97" name="Shape 197"/>
        <p:cNvGrpSpPr/>
        <p:nvPr/>
      </p:nvGrpSpPr>
      <p:grpSpPr>
        <a:xfrm>
          <a:off x="0" y="0"/>
          <a:ext cx="0" cy="0"/>
          <a:chOff x="0" y="0"/>
          <a:chExt cx="0" cy="0"/>
        </a:xfrm>
      </p:grpSpPr>
      <p:sp>
        <p:nvSpPr>
          <p:cNvPr id="198" name="Google Shape;198;p38"/>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199" name="Google Shape;199;p38" title="tech.png"/>
          <p:cNvPicPr preferRelativeResize="0"/>
          <p:nvPr/>
        </p:nvPicPr>
        <p:blipFill rotWithShape="1">
          <a:blip r:embed="rId2">
            <a:alphaModFix amt="66000"/>
          </a:blip>
          <a:srcRect b="0" l="16171" r="18704" t="0"/>
          <a:stretch/>
        </p:blipFill>
        <p:spPr>
          <a:xfrm rot="2517579">
            <a:off x="3900887" y="-3385324"/>
            <a:ext cx="9692321" cy="8371198"/>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200" name="Shape 200"/>
        <p:cNvGrpSpPr/>
        <p:nvPr/>
      </p:nvGrpSpPr>
      <p:grpSpPr>
        <a:xfrm>
          <a:off x="0" y="0"/>
          <a:ext cx="0" cy="0"/>
          <a:chOff x="0" y="0"/>
          <a:chExt cx="0" cy="0"/>
        </a:xfrm>
      </p:grpSpPr>
      <p:sp>
        <p:nvSpPr>
          <p:cNvPr id="201" name="Google Shape;201;p39"/>
          <p:cNvSpPr txBox="1"/>
          <p:nvPr>
            <p:ph idx="1" type="subTitle"/>
          </p:nvPr>
        </p:nvSpPr>
        <p:spPr>
          <a:xfrm>
            <a:off x="2017726" y="251905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2" name="Google Shape;202;p39"/>
          <p:cNvSpPr txBox="1"/>
          <p:nvPr>
            <p:ph idx="2" type="subTitle"/>
          </p:nvPr>
        </p:nvSpPr>
        <p:spPr>
          <a:xfrm>
            <a:off x="2017425" y="1205425"/>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3" name="Google Shape;203;p39"/>
          <p:cNvSpPr txBox="1"/>
          <p:nvPr>
            <p:ph idx="3" type="subTitle"/>
          </p:nvPr>
        </p:nvSpPr>
        <p:spPr>
          <a:xfrm>
            <a:off x="2017752" y="383240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4" name="Google Shape;204;p39"/>
          <p:cNvSpPr txBox="1"/>
          <p:nvPr>
            <p:ph hasCustomPrompt="1" type="title"/>
          </p:nvPr>
        </p:nvSpPr>
        <p:spPr>
          <a:xfrm>
            <a:off x="1214429" y="2702041"/>
            <a:ext cx="930300" cy="310800"/>
          </a:xfrm>
          <a:prstGeom prst="rect">
            <a:avLst/>
          </a:prstGeom>
          <a:noFill/>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05" name="Google Shape;205;p39"/>
          <p:cNvSpPr txBox="1"/>
          <p:nvPr>
            <p:ph hasCustomPrompt="1" idx="4" type="title"/>
          </p:nvPr>
        </p:nvSpPr>
        <p:spPr>
          <a:xfrm>
            <a:off x="1214834" y="1388566"/>
            <a:ext cx="928500" cy="3105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06" name="Google Shape;206;p39"/>
          <p:cNvSpPr txBox="1"/>
          <p:nvPr>
            <p:ph hasCustomPrompt="1" idx="5" type="title"/>
          </p:nvPr>
        </p:nvSpPr>
        <p:spPr>
          <a:xfrm>
            <a:off x="1215241" y="4015391"/>
            <a:ext cx="930300" cy="310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07" name="Google Shape;207;p39"/>
          <p:cNvSpPr txBox="1"/>
          <p:nvPr>
            <p:ph idx="6" type="title"/>
          </p:nvPr>
        </p:nvSpPr>
        <p:spPr>
          <a:xfrm>
            <a:off x="228600" y="342540"/>
            <a:ext cx="8686800" cy="572700"/>
          </a:xfrm>
          <a:prstGeom prst="rect">
            <a:avLst/>
          </a:prstGeom>
          <a:ln>
            <a:noFill/>
          </a:ln>
        </p:spPr>
        <p:txBody>
          <a:bodyPr anchorCtr="0" anchor="t" bIns="91425" lIns="91425" spcFirstLastPara="1" rIns="91425" wrap="square" tIns="91425">
            <a:noAutofit/>
          </a:bodyPr>
          <a:lstStyle>
            <a:lvl1pPr lvl="0" algn="r">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208" name="Google Shape;208;p39" title="tech.png"/>
          <p:cNvPicPr preferRelativeResize="0"/>
          <p:nvPr/>
        </p:nvPicPr>
        <p:blipFill rotWithShape="1">
          <a:blip r:embed="rId2">
            <a:alphaModFix amt="56000"/>
          </a:blip>
          <a:srcRect b="0" l="16171" r="18704" t="0"/>
          <a:stretch/>
        </p:blipFill>
        <p:spPr>
          <a:xfrm rot="-10530784">
            <a:off x="5058896" y="980700"/>
            <a:ext cx="7337953" cy="5739151"/>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209" name="Shape 209"/>
        <p:cNvGrpSpPr/>
        <p:nvPr/>
      </p:nvGrpSpPr>
      <p:grpSpPr>
        <a:xfrm>
          <a:off x="0" y="0"/>
          <a:ext cx="0" cy="0"/>
          <a:chOff x="0" y="0"/>
          <a:chExt cx="0" cy="0"/>
        </a:xfrm>
      </p:grpSpPr>
      <p:pic>
        <p:nvPicPr>
          <p:cNvPr id="210" name="Google Shape;210;p40" title="tech.png"/>
          <p:cNvPicPr preferRelativeResize="0"/>
          <p:nvPr/>
        </p:nvPicPr>
        <p:blipFill rotWithShape="1">
          <a:blip r:embed="rId2">
            <a:alphaModFix amt="56000"/>
          </a:blip>
          <a:srcRect b="0" l="16171" r="18704" t="0"/>
          <a:stretch/>
        </p:blipFill>
        <p:spPr>
          <a:xfrm rot="6483983">
            <a:off x="2395549" y="-3969550"/>
            <a:ext cx="7337953" cy="5739150"/>
          </a:xfrm>
          <a:prstGeom prst="rect">
            <a:avLst/>
          </a:prstGeom>
          <a:noFill/>
          <a:ln>
            <a:noFill/>
          </a:ln>
        </p:spPr>
      </p:pic>
      <p:sp>
        <p:nvSpPr>
          <p:cNvPr id="211" name="Google Shape;211;p40"/>
          <p:cNvSpPr txBox="1"/>
          <p:nvPr>
            <p:ph idx="1" type="subTitle"/>
          </p:nvPr>
        </p:nvSpPr>
        <p:spPr>
          <a:xfrm>
            <a:off x="575159"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2" name="Google Shape;212;p40"/>
          <p:cNvSpPr txBox="1"/>
          <p:nvPr>
            <p:ph idx="2" type="subTitle"/>
          </p:nvPr>
        </p:nvSpPr>
        <p:spPr>
          <a:xfrm>
            <a:off x="3381450"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3" name="Google Shape;213;p40"/>
          <p:cNvSpPr txBox="1"/>
          <p:nvPr>
            <p:ph idx="3" type="subTitle"/>
          </p:nvPr>
        </p:nvSpPr>
        <p:spPr>
          <a:xfrm>
            <a:off x="575159"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4" name="Google Shape;214;p40"/>
          <p:cNvSpPr txBox="1"/>
          <p:nvPr>
            <p:ph idx="4" type="subTitle"/>
          </p:nvPr>
        </p:nvSpPr>
        <p:spPr>
          <a:xfrm>
            <a:off x="3381450"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5" name="Google Shape;215;p40"/>
          <p:cNvSpPr txBox="1"/>
          <p:nvPr>
            <p:ph idx="5" type="subTitle"/>
          </p:nvPr>
        </p:nvSpPr>
        <p:spPr>
          <a:xfrm>
            <a:off x="6187747"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6" name="Google Shape;216;p40"/>
          <p:cNvSpPr txBox="1"/>
          <p:nvPr>
            <p:ph idx="6" type="subTitle"/>
          </p:nvPr>
        </p:nvSpPr>
        <p:spPr>
          <a:xfrm>
            <a:off x="6187747"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17" name="Google Shape;217;p40"/>
          <p:cNvSpPr txBox="1"/>
          <p:nvPr>
            <p:ph hasCustomPrompt="1" type="title"/>
          </p:nvPr>
        </p:nvSpPr>
        <p:spPr>
          <a:xfrm>
            <a:off x="6945397" y="3388303"/>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8" name="Google Shape;218;p40"/>
          <p:cNvSpPr txBox="1"/>
          <p:nvPr>
            <p:ph hasCustomPrompt="1" idx="7" type="title"/>
          </p:nvPr>
        </p:nvSpPr>
        <p:spPr>
          <a:xfrm>
            <a:off x="6945397"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19" name="Google Shape;219;p40"/>
          <p:cNvSpPr txBox="1"/>
          <p:nvPr>
            <p:ph hasCustomPrompt="1" idx="8" type="title"/>
          </p:nvPr>
        </p:nvSpPr>
        <p:spPr>
          <a:xfrm>
            <a:off x="4139850" y="1609877"/>
            <a:ext cx="864300" cy="3105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20" name="Google Shape;220;p40"/>
          <p:cNvSpPr txBox="1"/>
          <p:nvPr>
            <p:ph hasCustomPrompt="1" idx="9" type="title"/>
          </p:nvPr>
        </p:nvSpPr>
        <p:spPr>
          <a:xfrm>
            <a:off x="4139100" y="3388303"/>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21" name="Google Shape;221;p40"/>
          <p:cNvSpPr txBox="1"/>
          <p:nvPr>
            <p:ph hasCustomPrompt="1" idx="13" type="title"/>
          </p:nvPr>
        </p:nvSpPr>
        <p:spPr>
          <a:xfrm>
            <a:off x="1332809"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22" name="Google Shape;222;p40"/>
          <p:cNvSpPr txBox="1"/>
          <p:nvPr>
            <p:ph hasCustomPrompt="1" idx="14" type="title"/>
          </p:nvPr>
        </p:nvSpPr>
        <p:spPr>
          <a:xfrm>
            <a:off x="1332809" y="3388304"/>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23" name="Google Shape;223;p40"/>
          <p:cNvSpPr txBox="1"/>
          <p:nvPr>
            <p:ph idx="15"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224" name="Shape 224"/>
        <p:cNvGrpSpPr/>
        <p:nvPr/>
      </p:nvGrpSpPr>
      <p:grpSpPr>
        <a:xfrm>
          <a:off x="0" y="0"/>
          <a:ext cx="0" cy="0"/>
          <a:chOff x="0" y="0"/>
          <a:chExt cx="0" cy="0"/>
        </a:xfrm>
      </p:grpSpPr>
      <p:sp>
        <p:nvSpPr>
          <p:cNvPr id="225" name="Google Shape;225;p41"/>
          <p:cNvSpPr txBox="1"/>
          <p:nvPr>
            <p:ph hasCustomPrompt="1" type="title"/>
          </p:nvPr>
        </p:nvSpPr>
        <p:spPr>
          <a:xfrm>
            <a:off x="1416750" y="552438"/>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226" name="Google Shape;226;p41"/>
          <p:cNvSpPr txBox="1"/>
          <p:nvPr>
            <p:ph idx="1" type="subTitle"/>
          </p:nvPr>
        </p:nvSpPr>
        <p:spPr>
          <a:xfrm>
            <a:off x="1416750" y="1725933"/>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27" name="Google Shape;227;p41"/>
          <p:cNvSpPr txBox="1"/>
          <p:nvPr>
            <p:ph hasCustomPrompt="1" idx="2" type="title"/>
          </p:nvPr>
        </p:nvSpPr>
        <p:spPr>
          <a:xfrm>
            <a:off x="1416750" y="2969413"/>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228" name="Google Shape;228;p41"/>
          <p:cNvSpPr txBox="1"/>
          <p:nvPr>
            <p:ph idx="3" type="subTitle"/>
          </p:nvPr>
        </p:nvSpPr>
        <p:spPr>
          <a:xfrm>
            <a:off x="1416750" y="4142860"/>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pic>
        <p:nvPicPr>
          <p:cNvPr id="229" name="Google Shape;229;p41" title="tech.png"/>
          <p:cNvPicPr preferRelativeResize="0"/>
          <p:nvPr/>
        </p:nvPicPr>
        <p:blipFill rotWithShape="1">
          <a:blip r:embed="rId2">
            <a:alphaModFix amt="56000"/>
          </a:blip>
          <a:srcRect b="0" l="16171" r="18704" t="0"/>
          <a:stretch/>
        </p:blipFill>
        <p:spPr>
          <a:xfrm rot="-4120674">
            <a:off x="3828749" y="1924052"/>
            <a:ext cx="7337950" cy="57391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idx="1" type="subTitle"/>
          </p:nvPr>
        </p:nvSpPr>
        <p:spPr>
          <a:xfrm>
            <a:off x="1987354" y="1276075"/>
            <a:ext cx="5169300" cy="572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23" name="Google Shape;23;p5"/>
          <p:cNvSpPr txBox="1"/>
          <p:nvPr>
            <p:ph idx="2" type="subTitle"/>
          </p:nvPr>
        </p:nvSpPr>
        <p:spPr>
          <a:xfrm>
            <a:off x="1987354" y="3220595"/>
            <a:ext cx="5169300" cy="572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24" name="Google Shape;24;p5"/>
          <p:cNvSpPr txBox="1"/>
          <p:nvPr>
            <p:ph idx="3" type="subTitle"/>
          </p:nvPr>
        </p:nvSpPr>
        <p:spPr>
          <a:xfrm>
            <a:off x="1987350" y="1756451"/>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5" name="Google Shape;25;p5"/>
          <p:cNvSpPr txBox="1"/>
          <p:nvPr>
            <p:ph idx="4" type="subTitle"/>
          </p:nvPr>
        </p:nvSpPr>
        <p:spPr>
          <a:xfrm>
            <a:off x="1987350" y="3700970"/>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 name="Google Shape;26;p5"/>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27" name="Google Shape;27;p5" title="tech.png"/>
          <p:cNvPicPr preferRelativeResize="0"/>
          <p:nvPr/>
        </p:nvPicPr>
        <p:blipFill rotWithShape="1">
          <a:blip r:embed="rId2">
            <a:alphaModFix amt="56000"/>
          </a:blip>
          <a:srcRect b="0" l="16171" r="18704" t="0"/>
          <a:stretch/>
        </p:blipFill>
        <p:spPr>
          <a:xfrm rot="-10530784">
            <a:off x="-3574327" y="90649"/>
            <a:ext cx="7337953" cy="5739151"/>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230" name="Shape 230"/>
        <p:cNvGrpSpPr/>
        <p:nvPr/>
      </p:nvGrpSpPr>
      <p:grpSpPr>
        <a:xfrm>
          <a:off x="0" y="0"/>
          <a:ext cx="0" cy="0"/>
          <a:chOff x="0" y="0"/>
          <a:chExt cx="0" cy="0"/>
        </a:xfrm>
      </p:grpSpPr>
      <p:sp>
        <p:nvSpPr>
          <p:cNvPr id="231" name="Google Shape;231;p42"/>
          <p:cNvSpPr txBox="1"/>
          <p:nvPr>
            <p:ph type="title"/>
          </p:nvPr>
        </p:nvSpPr>
        <p:spPr>
          <a:xfrm>
            <a:off x="1163850" y="1130000"/>
            <a:ext cx="3578100" cy="678300"/>
          </a:xfrm>
          <a:prstGeom prst="rect">
            <a:avLst/>
          </a:prstGeom>
        </p:spPr>
        <p:txBody>
          <a:bodyPr anchorCtr="0" anchor="b" bIns="91425" lIns="91425" spcFirstLastPara="1" rIns="91425" wrap="square" tIns="91425">
            <a:noAutofit/>
          </a:bodyPr>
          <a:lstStyle>
            <a:lvl1pPr lvl="0" rtl="0">
              <a:spcBef>
                <a:spcPts val="0"/>
              </a:spcBef>
              <a:spcAft>
                <a:spcPts val="0"/>
              </a:spcAft>
              <a:buSzPts val="5000"/>
              <a:buNone/>
              <a:defRPr sz="37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p:txBody>
      </p:sp>
      <p:sp>
        <p:nvSpPr>
          <p:cNvPr id="232" name="Google Shape;232;p42"/>
          <p:cNvSpPr txBox="1"/>
          <p:nvPr>
            <p:ph idx="1" type="subTitle"/>
          </p:nvPr>
        </p:nvSpPr>
        <p:spPr>
          <a:xfrm>
            <a:off x="1163850" y="1778320"/>
            <a:ext cx="2818200" cy="1231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33" name="Google Shape;233;p42"/>
          <p:cNvSpPr txBox="1"/>
          <p:nvPr/>
        </p:nvSpPr>
        <p:spPr>
          <a:xfrm>
            <a:off x="3034350" y="3201075"/>
            <a:ext cx="4945800" cy="556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Archivo"/>
                <a:ea typeface="Archivo"/>
                <a:cs typeface="Archivo"/>
                <a:sym typeface="Archivo"/>
              </a:rPr>
              <a:t>CREDITS:</a:t>
            </a:r>
            <a:r>
              <a:rPr lang="en" sz="1000">
                <a:solidFill>
                  <a:schemeClr val="dk1"/>
                </a:solidFill>
                <a:latin typeface="Archivo"/>
                <a:ea typeface="Archivo"/>
                <a:cs typeface="Archivo"/>
                <a:sym typeface="Archivo"/>
              </a:rPr>
              <a:t> This presentation template was created by </a:t>
            </a:r>
            <a:r>
              <a:rPr b="1" lang="en" sz="1000">
                <a:solidFill>
                  <a:schemeClr val="dk1"/>
                </a:solidFill>
                <a:uFill>
                  <a:noFill/>
                </a:uFill>
                <a:latin typeface="Archivo"/>
                <a:ea typeface="Archivo"/>
                <a:cs typeface="Archivo"/>
                <a:sym typeface="Archivo"/>
                <a:hlinkClick r:id="rId2">
                  <a:extLst>
                    <a:ext uri="{A12FA001-AC4F-418D-AE19-62706E023703}">
                      <ahyp:hlinkClr val="tx"/>
                    </a:ext>
                  </a:extLst>
                </a:hlinkClick>
              </a:rPr>
              <a:t>Slidesgo</a:t>
            </a:r>
            <a:r>
              <a:rPr lang="en" sz="1000">
                <a:solidFill>
                  <a:schemeClr val="dk1"/>
                </a:solidFill>
                <a:latin typeface="Archivo"/>
                <a:ea typeface="Archivo"/>
                <a:cs typeface="Archivo"/>
                <a:sym typeface="Archivo"/>
              </a:rPr>
              <a:t>, and includes icons, infographics &amp; images by </a:t>
            </a:r>
            <a:r>
              <a:rPr b="1" lang="en" sz="1000">
                <a:solidFill>
                  <a:schemeClr val="dk1"/>
                </a:solidFill>
                <a:uFill>
                  <a:noFill/>
                </a:uFill>
                <a:latin typeface="Archivo"/>
                <a:ea typeface="Archivo"/>
                <a:cs typeface="Archivo"/>
                <a:sym typeface="Archivo"/>
                <a:hlinkClick r:id="rId3">
                  <a:extLst>
                    <a:ext uri="{A12FA001-AC4F-418D-AE19-62706E023703}">
                      <ahyp:hlinkClr val="tx"/>
                    </a:ext>
                  </a:extLst>
                </a:hlinkClick>
              </a:rPr>
              <a:t>Freepik</a:t>
            </a:r>
            <a:r>
              <a:rPr lang="en" sz="1000">
                <a:solidFill>
                  <a:schemeClr val="dk1"/>
                </a:solidFill>
                <a:latin typeface="Archivo"/>
                <a:ea typeface="Archivo"/>
                <a:cs typeface="Archivo"/>
                <a:sym typeface="Archivo"/>
              </a:rPr>
              <a:t> </a:t>
            </a:r>
            <a:endParaRPr b="1" sz="1000" u="sng">
              <a:solidFill>
                <a:schemeClr val="dk1"/>
              </a:solidFill>
              <a:latin typeface="Archivo"/>
              <a:ea typeface="Archivo"/>
              <a:cs typeface="Archivo"/>
              <a:sym typeface="Archivo"/>
            </a:endParaRPr>
          </a:p>
        </p:txBody>
      </p:sp>
      <p:pic>
        <p:nvPicPr>
          <p:cNvPr id="234" name="Google Shape;234;p42" title="tech.png"/>
          <p:cNvPicPr preferRelativeResize="0"/>
          <p:nvPr/>
        </p:nvPicPr>
        <p:blipFill rotWithShape="1">
          <a:blip r:embed="rId4">
            <a:alphaModFix amt="66000"/>
          </a:blip>
          <a:srcRect b="0" l="16171" r="18704" t="0"/>
          <a:stretch/>
        </p:blipFill>
        <p:spPr>
          <a:xfrm rot="-6250088">
            <a:off x="5539411" y="-907324"/>
            <a:ext cx="9692322" cy="8371199"/>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235" name="Shape 235"/>
        <p:cNvGrpSpPr/>
        <p:nvPr/>
      </p:nvGrpSpPr>
      <p:grpSpPr>
        <a:xfrm>
          <a:off x="0" y="0"/>
          <a:ext cx="0" cy="0"/>
          <a:chOff x="0" y="0"/>
          <a:chExt cx="0" cy="0"/>
        </a:xfrm>
      </p:grpSpPr>
      <p:pic>
        <p:nvPicPr>
          <p:cNvPr id="236" name="Google Shape;236;p43" title="tech.png"/>
          <p:cNvPicPr preferRelativeResize="0"/>
          <p:nvPr/>
        </p:nvPicPr>
        <p:blipFill rotWithShape="1">
          <a:blip r:embed="rId2">
            <a:alphaModFix amt="66000"/>
          </a:blip>
          <a:srcRect b="0" l="16171" r="18704" t="0"/>
          <a:stretch/>
        </p:blipFill>
        <p:spPr>
          <a:xfrm rot="-6250088">
            <a:off x="-3836764" y="-3130824"/>
            <a:ext cx="9692322" cy="8371199"/>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237" name="Shape 237"/>
        <p:cNvGrpSpPr/>
        <p:nvPr/>
      </p:nvGrpSpPr>
      <p:grpSpPr>
        <a:xfrm>
          <a:off x="0" y="0"/>
          <a:ext cx="0" cy="0"/>
          <a:chOff x="0" y="0"/>
          <a:chExt cx="0" cy="0"/>
        </a:xfrm>
      </p:grpSpPr>
      <p:pic>
        <p:nvPicPr>
          <p:cNvPr id="238" name="Google Shape;238;p44" title="tech.png"/>
          <p:cNvPicPr preferRelativeResize="0"/>
          <p:nvPr/>
        </p:nvPicPr>
        <p:blipFill rotWithShape="1">
          <a:blip r:embed="rId2">
            <a:alphaModFix amt="66000"/>
          </a:blip>
          <a:srcRect b="0" l="16171" r="18704" t="0"/>
          <a:stretch/>
        </p:blipFill>
        <p:spPr>
          <a:xfrm rot="-6250088">
            <a:off x="1293336" y="767001"/>
            <a:ext cx="9692322" cy="8371199"/>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42" name="Shape 242"/>
        <p:cNvGrpSpPr/>
        <p:nvPr/>
      </p:nvGrpSpPr>
      <p:grpSpPr>
        <a:xfrm>
          <a:off x="0" y="0"/>
          <a:ext cx="0" cy="0"/>
          <a:chOff x="0" y="0"/>
          <a:chExt cx="0" cy="0"/>
        </a:xfrm>
      </p:grpSpPr>
      <p:pic>
        <p:nvPicPr>
          <p:cNvPr id="243" name="Google Shape;243;p46" title="tech.png"/>
          <p:cNvPicPr preferRelativeResize="0"/>
          <p:nvPr/>
        </p:nvPicPr>
        <p:blipFill rotWithShape="1">
          <a:blip r:embed="rId2">
            <a:alphaModFix amt="66000"/>
          </a:blip>
          <a:srcRect b="0" l="16171" r="18704" t="0"/>
          <a:stretch/>
        </p:blipFill>
        <p:spPr>
          <a:xfrm>
            <a:off x="1457611" y="-3227699"/>
            <a:ext cx="9692323" cy="8371199"/>
          </a:xfrm>
          <a:prstGeom prst="rect">
            <a:avLst/>
          </a:prstGeom>
          <a:noFill/>
          <a:ln>
            <a:noFill/>
          </a:ln>
        </p:spPr>
      </p:pic>
      <p:sp>
        <p:nvSpPr>
          <p:cNvPr id="244" name="Google Shape;244;p46"/>
          <p:cNvSpPr txBox="1"/>
          <p:nvPr>
            <p:ph type="ctrTitle"/>
          </p:nvPr>
        </p:nvSpPr>
        <p:spPr>
          <a:xfrm>
            <a:off x="1653000" y="1899963"/>
            <a:ext cx="3174000" cy="687600"/>
          </a:xfrm>
          <a:prstGeom prst="rect">
            <a:avLst/>
          </a:prstGeom>
        </p:spPr>
        <p:txBody>
          <a:bodyPr anchorCtr="0" anchor="ctr" bIns="91425" lIns="91425" spcFirstLastPara="1" rIns="91425" wrap="square" tIns="91425">
            <a:noAutofit/>
          </a:bodyPr>
          <a:lstStyle>
            <a:lvl1pPr lvl="0">
              <a:lnSpc>
                <a:spcPct val="85000"/>
              </a:lnSpc>
              <a:spcBef>
                <a:spcPts val="0"/>
              </a:spcBef>
              <a:spcAft>
                <a:spcPts val="0"/>
              </a:spcAft>
              <a:buClr>
                <a:srgbClr val="191919"/>
              </a:buClr>
              <a:buSzPts val="5200"/>
              <a:buNone/>
              <a:defRPr b="0" i="0" sz="3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245" name="Google Shape;245;p46"/>
          <p:cNvSpPr txBox="1"/>
          <p:nvPr>
            <p:ph idx="1" type="subTitle"/>
          </p:nvPr>
        </p:nvSpPr>
        <p:spPr>
          <a:xfrm>
            <a:off x="1666200" y="2389438"/>
            <a:ext cx="1696800" cy="8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5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246" name="Google Shape;246;p46"/>
          <p:cNvSpPr txBox="1"/>
          <p:nvPr>
            <p:ph idx="2" type="ctrTitle"/>
          </p:nvPr>
        </p:nvSpPr>
        <p:spPr>
          <a:xfrm>
            <a:off x="5182500" y="449702"/>
            <a:ext cx="2308500" cy="42441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Clr>
                <a:srgbClr val="191919"/>
              </a:buClr>
              <a:buSzPts val="5200"/>
              <a:buNone/>
              <a:defRPr b="0" i="0" sz="19100">
                <a:latin typeface="VT323"/>
                <a:ea typeface="VT323"/>
                <a:cs typeface="VT323"/>
                <a:sym typeface="VT323"/>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7" name="Shape 247"/>
        <p:cNvGrpSpPr/>
        <p:nvPr/>
      </p:nvGrpSpPr>
      <p:grpSpPr>
        <a:xfrm>
          <a:off x="0" y="0"/>
          <a:ext cx="0" cy="0"/>
          <a:chOff x="0" y="0"/>
          <a:chExt cx="0" cy="0"/>
        </a:xfrm>
      </p:grpSpPr>
      <p:pic>
        <p:nvPicPr>
          <p:cNvPr id="248" name="Google Shape;248;p47" title="tech.png"/>
          <p:cNvPicPr preferRelativeResize="0"/>
          <p:nvPr/>
        </p:nvPicPr>
        <p:blipFill rotWithShape="1">
          <a:blip r:embed="rId2">
            <a:alphaModFix amt="56000"/>
          </a:blip>
          <a:srcRect b="0" l="16171" r="18704" t="0"/>
          <a:stretch/>
        </p:blipFill>
        <p:spPr>
          <a:xfrm>
            <a:off x="-402625" y="1369750"/>
            <a:ext cx="7337952" cy="5739150"/>
          </a:xfrm>
          <a:prstGeom prst="rect">
            <a:avLst/>
          </a:prstGeom>
          <a:noFill/>
          <a:ln>
            <a:noFill/>
          </a:ln>
        </p:spPr>
      </p:pic>
      <p:sp>
        <p:nvSpPr>
          <p:cNvPr id="249" name="Google Shape;249;p47"/>
          <p:cNvSpPr txBox="1"/>
          <p:nvPr>
            <p:ph type="title"/>
          </p:nvPr>
        </p:nvSpPr>
        <p:spPr>
          <a:xfrm>
            <a:off x="4256688" y="2401800"/>
            <a:ext cx="4658700" cy="5274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3600"/>
              <a:buNone/>
              <a:defRPr b="0" sz="3000">
                <a:solidFill>
                  <a:schemeClr val="l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50" name="Google Shape;250;p47"/>
          <p:cNvSpPr txBox="1"/>
          <p:nvPr>
            <p:ph hasCustomPrompt="1" idx="2" type="title"/>
          </p:nvPr>
        </p:nvSpPr>
        <p:spPr>
          <a:xfrm>
            <a:off x="228600" y="1498357"/>
            <a:ext cx="3009300" cy="20664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b="0" sz="17100">
                <a:latin typeface="VT323"/>
                <a:ea typeface="VT323"/>
                <a:cs typeface="VT323"/>
                <a:sym typeface="VT323"/>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1" name="Shape 251"/>
        <p:cNvGrpSpPr/>
        <p:nvPr/>
      </p:nvGrpSpPr>
      <p:grpSpPr>
        <a:xfrm>
          <a:off x="0" y="0"/>
          <a:ext cx="0" cy="0"/>
          <a:chOff x="0" y="0"/>
          <a:chExt cx="0" cy="0"/>
        </a:xfrm>
      </p:grpSpPr>
      <p:sp>
        <p:nvSpPr>
          <p:cNvPr id="252" name="Google Shape;252;p48"/>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253" name="Google Shape;253;p48"/>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1"/>
              </a:buClr>
              <a:buSzPts val="1800"/>
              <a:buFont typeface="Darker Grotesque SemiBold"/>
              <a:buChar char="●"/>
              <a:defRPr sz="1200">
                <a:solidFill>
                  <a:srgbClr val="434343"/>
                </a:solidFill>
              </a:defRPr>
            </a:lvl1pPr>
            <a:lvl2pPr indent="-317500" lvl="1" marL="914400" rtl="0">
              <a:lnSpc>
                <a:spcPct val="115000"/>
              </a:lnSpc>
              <a:spcBef>
                <a:spcPts val="0"/>
              </a:spcBef>
              <a:spcAft>
                <a:spcPts val="0"/>
              </a:spcAft>
              <a:buClr>
                <a:srgbClr val="15325B"/>
              </a:buClr>
              <a:buSzPts val="1400"/>
              <a:buFont typeface="Darker Grotesque SemiBold"/>
              <a:buChar char="○"/>
              <a:defRPr>
                <a:solidFill>
                  <a:srgbClr val="434343"/>
                </a:solidFill>
              </a:defRPr>
            </a:lvl2pPr>
            <a:lvl3pPr indent="-317500" lvl="2" marL="1371600" rtl="0">
              <a:lnSpc>
                <a:spcPct val="115000"/>
              </a:lnSpc>
              <a:spcBef>
                <a:spcPts val="0"/>
              </a:spcBef>
              <a:spcAft>
                <a:spcPts val="0"/>
              </a:spcAft>
              <a:buClr>
                <a:srgbClr val="15325B"/>
              </a:buClr>
              <a:buSzPts val="1400"/>
              <a:buFont typeface="Darker Grotesque SemiBold"/>
              <a:buChar char="■"/>
              <a:defRPr>
                <a:solidFill>
                  <a:srgbClr val="434343"/>
                </a:solidFill>
              </a:defRPr>
            </a:lvl3pPr>
            <a:lvl4pPr indent="-317500" lvl="3" marL="1828800" rtl="0">
              <a:lnSpc>
                <a:spcPct val="115000"/>
              </a:lnSpc>
              <a:spcBef>
                <a:spcPts val="0"/>
              </a:spcBef>
              <a:spcAft>
                <a:spcPts val="0"/>
              </a:spcAft>
              <a:buClr>
                <a:srgbClr val="15325B"/>
              </a:buClr>
              <a:buSzPts val="1400"/>
              <a:buFont typeface="Darker Grotesque SemiBold"/>
              <a:buChar char="●"/>
              <a:defRPr>
                <a:solidFill>
                  <a:srgbClr val="434343"/>
                </a:solidFill>
              </a:defRPr>
            </a:lvl4pPr>
            <a:lvl5pPr indent="-317500" lvl="4" marL="2286000" rtl="0">
              <a:lnSpc>
                <a:spcPct val="115000"/>
              </a:lnSpc>
              <a:spcBef>
                <a:spcPts val="0"/>
              </a:spcBef>
              <a:spcAft>
                <a:spcPts val="0"/>
              </a:spcAft>
              <a:buClr>
                <a:srgbClr val="15325B"/>
              </a:buClr>
              <a:buSzPts val="1400"/>
              <a:buFont typeface="Darker Grotesque SemiBold"/>
              <a:buChar char="○"/>
              <a:defRPr>
                <a:solidFill>
                  <a:srgbClr val="434343"/>
                </a:solidFill>
              </a:defRPr>
            </a:lvl5pPr>
            <a:lvl6pPr indent="-317500" lvl="5" marL="2743200" rtl="0">
              <a:lnSpc>
                <a:spcPct val="115000"/>
              </a:lnSpc>
              <a:spcBef>
                <a:spcPts val="0"/>
              </a:spcBef>
              <a:spcAft>
                <a:spcPts val="0"/>
              </a:spcAft>
              <a:buClr>
                <a:srgbClr val="15325B"/>
              </a:buClr>
              <a:buSzPts val="1400"/>
              <a:buFont typeface="Darker Grotesque SemiBold"/>
              <a:buChar char="■"/>
              <a:defRPr>
                <a:solidFill>
                  <a:srgbClr val="434343"/>
                </a:solidFill>
              </a:defRPr>
            </a:lvl6pPr>
            <a:lvl7pPr indent="-317500" lvl="6" marL="3200400" rtl="0">
              <a:lnSpc>
                <a:spcPct val="115000"/>
              </a:lnSpc>
              <a:spcBef>
                <a:spcPts val="0"/>
              </a:spcBef>
              <a:spcAft>
                <a:spcPts val="0"/>
              </a:spcAft>
              <a:buClr>
                <a:srgbClr val="15325B"/>
              </a:buClr>
              <a:buSzPts val="1400"/>
              <a:buFont typeface="Darker Grotesque SemiBold"/>
              <a:buChar char="●"/>
              <a:defRPr>
                <a:solidFill>
                  <a:srgbClr val="434343"/>
                </a:solidFill>
              </a:defRPr>
            </a:lvl7pPr>
            <a:lvl8pPr indent="-317500" lvl="7" marL="3657600" rtl="0">
              <a:lnSpc>
                <a:spcPct val="115000"/>
              </a:lnSpc>
              <a:spcBef>
                <a:spcPts val="0"/>
              </a:spcBef>
              <a:spcAft>
                <a:spcPts val="0"/>
              </a:spcAft>
              <a:buClr>
                <a:srgbClr val="15325B"/>
              </a:buClr>
              <a:buSzPts val="1400"/>
              <a:buFont typeface="Darker Grotesque SemiBold"/>
              <a:buChar char="○"/>
              <a:defRPr>
                <a:solidFill>
                  <a:srgbClr val="434343"/>
                </a:solidFill>
              </a:defRPr>
            </a:lvl8pPr>
            <a:lvl9pPr indent="-317500" lvl="8" marL="4114800" rtl="0">
              <a:lnSpc>
                <a:spcPct val="115000"/>
              </a:lnSpc>
              <a:spcBef>
                <a:spcPts val="0"/>
              </a:spcBef>
              <a:spcAft>
                <a:spcPts val="0"/>
              </a:spcAft>
              <a:buClr>
                <a:srgbClr val="15325B"/>
              </a:buClr>
              <a:buSzPts val="1400"/>
              <a:buFont typeface="Darker Grotesque SemiBold"/>
              <a:buChar char="■"/>
              <a:defRPr>
                <a:solidFill>
                  <a:srgbClr val="434343"/>
                </a:solidFill>
              </a:defRPr>
            </a:lvl9pPr>
          </a:lstStyle>
          <a:p/>
        </p:txBody>
      </p:sp>
      <p:pic>
        <p:nvPicPr>
          <p:cNvPr id="254" name="Google Shape;254;p48" title="tech.png"/>
          <p:cNvPicPr preferRelativeResize="0"/>
          <p:nvPr/>
        </p:nvPicPr>
        <p:blipFill rotWithShape="1">
          <a:blip r:embed="rId2">
            <a:alphaModFix amt="56000"/>
          </a:blip>
          <a:srcRect b="0" l="16171" r="18704" t="0"/>
          <a:stretch/>
        </p:blipFill>
        <p:spPr>
          <a:xfrm rot="-7459296">
            <a:off x="6267849" y="-814076"/>
            <a:ext cx="7337954" cy="573915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5" name="Shape 255"/>
        <p:cNvGrpSpPr/>
        <p:nvPr/>
      </p:nvGrpSpPr>
      <p:grpSpPr>
        <a:xfrm>
          <a:off x="0" y="0"/>
          <a:ext cx="0" cy="0"/>
          <a:chOff x="0" y="0"/>
          <a:chExt cx="0" cy="0"/>
        </a:xfrm>
      </p:grpSpPr>
      <p:sp>
        <p:nvSpPr>
          <p:cNvPr id="256" name="Google Shape;256;p49"/>
          <p:cNvSpPr txBox="1"/>
          <p:nvPr>
            <p:ph idx="1" type="subTitle"/>
          </p:nvPr>
        </p:nvSpPr>
        <p:spPr>
          <a:xfrm>
            <a:off x="1987354" y="1276075"/>
            <a:ext cx="5169300" cy="572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257" name="Google Shape;257;p49"/>
          <p:cNvSpPr txBox="1"/>
          <p:nvPr>
            <p:ph idx="2" type="subTitle"/>
          </p:nvPr>
        </p:nvSpPr>
        <p:spPr>
          <a:xfrm>
            <a:off x="1987354" y="3220595"/>
            <a:ext cx="5169300" cy="5727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Raleway"/>
              <a:buNone/>
              <a:defRPr sz="2100">
                <a:solidFill>
                  <a:schemeClr val="dk2"/>
                </a:solidFill>
                <a:latin typeface="Red Hat Mono"/>
                <a:ea typeface="Red Hat Mono"/>
                <a:cs typeface="Red Hat Mono"/>
                <a:sym typeface="Red Hat Mono"/>
              </a:defRPr>
            </a:lvl1pPr>
            <a:lvl2pPr lvl="1" rtl="0" algn="ctr">
              <a:lnSpc>
                <a:spcPct val="100000"/>
              </a:lnSpc>
              <a:spcBef>
                <a:spcPts val="0"/>
              </a:spcBef>
              <a:spcAft>
                <a:spcPts val="0"/>
              </a:spcAft>
              <a:buSzPts val="2400"/>
              <a:buFont typeface="Raleway"/>
              <a:buNone/>
              <a:defRPr b="1" sz="2400">
                <a:latin typeface="Raleway"/>
                <a:ea typeface="Raleway"/>
                <a:cs typeface="Raleway"/>
                <a:sym typeface="Raleway"/>
              </a:defRPr>
            </a:lvl2pPr>
            <a:lvl3pPr lvl="2" rtl="0" algn="ctr">
              <a:lnSpc>
                <a:spcPct val="100000"/>
              </a:lnSpc>
              <a:spcBef>
                <a:spcPts val="0"/>
              </a:spcBef>
              <a:spcAft>
                <a:spcPts val="0"/>
              </a:spcAft>
              <a:buSzPts val="2400"/>
              <a:buFont typeface="Raleway"/>
              <a:buNone/>
              <a:defRPr b="1" sz="2400">
                <a:latin typeface="Raleway"/>
                <a:ea typeface="Raleway"/>
                <a:cs typeface="Raleway"/>
                <a:sym typeface="Raleway"/>
              </a:defRPr>
            </a:lvl3pPr>
            <a:lvl4pPr lvl="3" rtl="0" algn="ctr">
              <a:lnSpc>
                <a:spcPct val="100000"/>
              </a:lnSpc>
              <a:spcBef>
                <a:spcPts val="0"/>
              </a:spcBef>
              <a:spcAft>
                <a:spcPts val="0"/>
              </a:spcAft>
              <a:buSzPts val="2400"/>
              <a:buFont typeface="Raleway"/>
              <a:buNone/>
              <a:defRPr b="1" sz="2400">
                <a:latin typeface="Raleway"/>
                <a:ea typeface="Raleway"/>
                <a:cs typeface="Raleway"/>
                <a:sym typeface="Raleway"/>
              </a:defRPr>
            </a:lvl4pPr>
            <a:lvl5pPr lvl="4" rtl="0" algn="ctr">
              <a:lnSpc>
                <a:spcPct val="100000"/>
              </a:lnSpc>
              <a:spcBef>
                <a:spcPts val="0"/>
              </a:spcBef>
              <a:spcAft>
                <a:spcPts val="0"/>
              </a:spcAft>
              <a:buSzPts val="2400"/>
              <a:buFont typeface="Raleway"/>
              <a:buNone/>
              <a:defRPr b="1" sz="2400">
                <a:latin typeface="Raleway"/>
                <a:ea typeface="Raleway"/>
                <a:cs typeface="Raleway"/>
                <a:sym typeface="Raleway"/>
              </a:defRPr>
            </a:lvl5pPr>
            <a:lvl6pPr lvl="5" rtl="0" algn="ctr">
              <a:lnSpc>
                <a:spcPct val="100000"/>
              </a:lnSpc>
              <a:spcBef>
                <a:spcPts val="0"/>
              </a:spcBef>
              <a:spcAft>
                <a:spcPts val="0"/>
              </a:spcAft>
              <a:buSzPts val="2400"/>
              <a:buFont typeface="Raleway"/>
              <a:buNone/>
              <a:defRPr b="1" sz="2400">
                <a:latin typeface="Raleway"/>
                <a:ea typeface="Raleway"/>
                <a:cs typeface="Raleway"/>
                <a:sym typeface="Raleway"/>
              </a:defRPr>
            </a:lvl6pPr>
            <a:lvl7pPr lvl="6" rtl="0" algn="ctr">
              <a:lnSpc>
                <a:spcPct val="100000"/>
              </a:lnSpc>
              <a:spcBef>
                <a:spcPts val="0"/>
              </a:spcBef>
              <a:spcAft>
                <a:spcPts val="0"/>
              </a:spcAft>
              <a:buSzPts val="2400"/>
              <a:buFont typeface="Raleway"/>
              <a:buNone/>
              <a:defRPr b="1" sz="2400">
                <a:latin typeface="Raleway"/>
                <a:ea typeface="Raleway"/>
                <a:cs typeface="Raleway"/>
                <a:sym typeface="Raleway"/>
              </a:defRPr>
            </a:lvl7pPr>
            <a:lvl8pPr lvl="7" rtl="0" algn="ctr">
              <a:lnSpc>
                <a:spcPct val="100000"/>
              </a:lnSpc>
              <a:spcBef>
                <a:spcPts val="0"/>
              </a:spcBef>
              <a:spcAft>
                <a:spcPts val="0"/>
              </a:spcAft>
              <a:buSzPts val="2400"/>
              <a:buFont typeface="Raleway"/>
              <a:buNone/>
              <a:defRPr b="1" sz="2400">
                <a:latin typeface="Raleway"/>
                <a:ea typeface="Raleway"/>
                <a:cs typeface="Raleway"/>
                <a:sym typeface="Raleway"/>
              </a:defRPr>
            </a:lvl8pPr>
            <a:lvl9pPr lvl="8" rtl="0" algn="ctr">
              <a:lnSpc>
                <a:spcPct val="100000"/>
              </a:lnSpc>
              <a:spcBef>
                <a:spcPts val="0"/>
              </a:spcBef>
              <a:spcAft>
                <a:spcPts val="0"/>
              </a:spcAft>
              <a:buSzPts val="2400"/>
              <a:buFont typeface="Raleway"/>
              <a:buNone/>
              <a:defRPr b="1" sz="2400">
                <a:latin typeface="Raleway"/>
                <a:ea typeface="Raleway"/>
                <a:cs typeface="Raleway"/>
                <a:sym typeface="Raleway"/>
              </a:defRPr>
            </a:lvl9pPr>
          </a:lstStyle>
          <a:p/>
        </p:txBody>
      </p:sp>
      <p:sp>
        <p:nvSpPr>
          <p:cNvPr id="258" name="Google Shape;258;p49"/>
          <p:cNvSpPr txBox="1"/>
          <p:nvPr>
            <p:ph idx="3" type="subTitle"/>
          </p:nvPr>
        </p:nvSpPr>
        <p:spPr>
          <a:xfrm>
            <a:off x="1987350" y="1756451"/>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59" name="Google Shape;259;p49"/>
          <p:cNvSpPr txBox="1"/>
          <p:nvPr>
            <p:ph idx="4" type="subTitle"/>
          </p:nvPr>
        </p:nvSpPr>
        <p:spPr>
          <a:xfrm>
            <a:off x="1987350" y="3700970"/>
            <a:ext cx="5169300" cy="800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260" name="Google Shape;260;p49"/>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261" name="Google Shape;261;p49" title="tech.png"/>
          <p:cNvPicPr preferRelativeResize="0"/>
          <p:nvPr/>
        </p:nvPicPr>
        <p:blipFill rotWithShape="1">
          <a:blip r:embed="rId2">
            <a:alphaModFix amt="56000"/>
          </a:blip>
          <a:srcRect b="0" l="16171" r="18704" t="0"/>
          <a:stretch/>
        </p:blipFill>
        <p:spPr>
          <a:xfrm rot="-10530784">
            <a:off x="-3574327" y="90649"/>
            <a:ext cx="7337953" cy="573915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2" name="Shape 262"/>
        <p:cNvGrpSpPr/>
        <p:nvPr/>
      </p:nvGrpSpPr>
      <p:grpSpPr>
        <a:xfrm>
          <a:off x="0" y="0"/>
          <a:ext cx="0" cy="0"/>
          <a:chOff x="0" y="0"/>
          <a:chExt cx="0" cy="0"/>
        </a:xfrm>
      </p:grpSpPr>
      <p:sp>
        <p:nvSpPr>
          <p:cNvPr id="263" name="Google Shape;263;p50"/>
          <p:cNvSpPr txBox="1"/>
          <p:nvPr>
            <p:ph type="title"/>
          </p:nvPr>
        </p:nvSpPr>
        <p:spPr>
          <a:xfrm>
            <a:off x="228600" y="344189"/>
            <a:ext cx="8686800" cy="572700"/>
          </a:xfrm>
          <a:prstGeom prst="rect">
            <a:avLst/>
          </a:prstGeom>
          <a:ln>
            <a:noFill/>
          </a:ln>
        </p:spPr>
        <p:txBody>
          <a:bodyPr anchorCtr="0" anchor="t" bIns="91425" lIns="91425" spcFirstLastPara="1" rIns="91425" wrap="square" tIns="91425">
            <a:noAutofit/>
          </a:bodyPr>
          <a:lstStyle>
            <a:lvl1pPr lvl="0" rtl="0" algn="r">
              <a:spcBef>
                <a:spcPts val="0"/>
              </a:spcBef>
              <a:spcAft>
                <a:spcPts val="0"/>
              </a:spcAft>
              <a:buSzPts val="2600"/>
              <a:buNone/>
              <a:defRPr b="0"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pic>
        <p:nvPicPr>
          <p:cNvPr id="264" name="Google Shape;264;p50" title="tech.png"/>
          <p:cNvPicPr preferRelativeResize="0"/>
          <p:nvPr/>
        </p:nvPicPr>
        <p:blipFill rotWithShape="1">
          <a:blip r:embed="rId2">
            <a:alphaModFix amt="56000"/>
          </a:blip>
          <a:srcRect b="0" l="16171" r="18704" t="0"/>
          <a:stretch/>
        </p:blipFill>
        <p:spPr>
          <a:xfrm>
            <a:off x="-4048425" y="166850"/>
            <a:ext cx="7337952" cy="573915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65" name="Shape 265"/>
        <p:cNvGrpSpPr/>
        <p:nvPr/>
      </p:nvGrpSpPr>
      <p:grpSpPr>
        <a:xfrm>
          <a:off x="0" y="0"/>
          <a:ext cx="0" cy="0"/>
          <a:chOff x="0" y="0"/>
          <a:chExt cx="0" cy="0"/>
        </a:xfrm>
      </p:grpSpPr>
      <p:sp>
        <p:nvSpPr>
          <p:cNvPr id="266" name="Google Shape;266;p51"/>
          <p:cNvSpPr txBox="1"/>
          <p:nvPr>
            <p:ph type="title"/>
          </p:nvPr>
        </p:nvSpPr>
        <p:spPr>
          <a:xfrm>
            <a:off x="228600" y="228600"/>
            <a:ext cx="3998400" cy="14457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267" name="Google Shape;267;p51"/>
          <p:cNvSpPr txBox="1"/>
          <p:nvPr>
            <p:ph idx="1" type="body"/>
          </p:nvPr>
        </p:nvSpPr>
        <p:spPr>
          <a:xfrm>
            <a:off x="1609625" y="2066125"/>
            <a:ext cx="3824100" cy="2532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0"/>
              </a:spcBef>
              <a:spcAft>
                <a:spcPts val="0"/>
              </a:spcAft>
              <a:buSzPts val="1400"/>
              <a:buChar char="■"/>
              <a:defRPr/>
            </a:lvl3pPr>
            <a:lvl4pPr indent="-317500" lvl="3" marL="1828800" rtl="0">
              <a:lnSpc>
                <a:spcPct val="115000"/>
              </a:lnSpc>
              <a:spcBef>
                <a:spcPts val="0"/>
              </a:spcBef>
              <a:spcAft>
                <a:spcPts val="0"/>
              </a:spcAft>
              <a:buSzPts val="1400"/>
              <a:buChar char="●"/>
              <a:defRPr/>
            </a:lvl4pPr>
            <a:lvl5pPr indent="-317500" lvl="4" marL="2286000" rtl="0">
              <a:lnSpc>
                <a:spcPct val="115000"/>
              </a:lnSpc>
              <a:spcBef>
                <a:spcPts val="0"/>
              </a:spcBef>
              <a:spcAft>
                <a:spcPts val="0"/>
              </a:spcAft>
              <a:buSzPts val="1400"/>
              <a:buChar char="○"/>
              <a:defRPr/>
            </a:lvl5pPr>
            <a:lvl6pPr indent="-317500" lvl="5" marL="2743200" rtl="0">
              <a:lnSpc>
                <a:spcPct val="115000"/>
              </a:lnSpc>
              <a:spcBef>
                <a:spcPts val="0"/>
              </a:spcBef>
              <a:spcAft>
                <a:spcPts val="0"/>
              </a:spcAft>
              <a:buSzPts val="1400"/>
              <a:buChar char="■"/>
              <a:defRPr/>
            </a:lvl6pPr>
            <a:lvl7pPr indent="-317500" lvl="6" marL="3200400" rtl="0">
              <a:lnSpc>
                <a:spcPct val="115000"/>
              </a:lnSpc>
              <a:spcBef>
                <a:spcPts val="0"/>
              </a:spcBef>
              <a:spcAft>
                <a:spcPts val="0"/>
              </a:spcAft>
              <a:buSzPts val="1400"/>
              <a:buChar char="●"/>
              <a:defRPr/>
            </a:lvl7pPr>
            <a:lvl8pPr indent="-317500" lvl="7" marL="3657600" rtl="0">
              <a:lnSpc>
                <a:spcPct val="115000"/>
              </a:lnSpc>
              <a:spcBef>
                <a:spcPts val="0"/>
              </a:spcBef>
              <a:spcAft>
                <a:spcPts val="0"/>
              </a:spcAft>
              <a:buSzPts val="1400"/>
              <a:buChar char="○"/>
              <a:defRPr/>
            </a:lvl8pPr>
            <a:lvl9pPr indent="-317500" lvl="8" marL="4114800" rtl="0">
              <a:lnSpc>
                <a:spcPct val="115000"/>
              </a:lnSpc>
              <a:spcBef>
                <a:spcPts val="0"/>
              </a:spcBef>
              <a:spcAft>
                <a:spcPts val="0"/>
              </a:spcAft>
              <a:buSzPts val="1400"/>
              <a:buChar char="■"/>
              <a:defRPr/>
            </a:lvl9pPr>
          </a:lstStyle>
          <a:p/>
        </p:txBody>
      </p:sp>
      <p:sp>
        <p:nvSpPr>
          <p:cNvPr id="268" name="Google Shape;268;p51"/>
          <p:cNvSpPr/>
          <p:nvPr>
            <p:ph idx="2" type="pic"/>
          </p:nvPr>
        </p:nvSpPr>
        <p:spPr>
          <a:xfrm>
            <a:off x="5715849" y="0"/>
            <a:ext cx="3428100" cy="5143500"/>
          </a:xfrm>
          <a:prstGeom prst="rect">
            <a:avLst/>
          </a:prstGeom>
          <a:noFill/>
          <a:ln>
            <a:noFill/>
          </a:ln>
        </p:spPr>
      </p:sp>
      <p:pic>
        <p:nvPicPr>
          <p:cNvPr id="269" name="Google Shape;269;p51" title="tech.png"/>
          <p:cNvPicPr preferRelativeResize="0"/>
          <p:nvPr/>
        </p:nvPicPr>
        <p:blipFill rotWithShape="1">
          <a:blip r:embed="rId2">
            <a:alphaModFix amt="56000"/>
          </a:blip>
          <a:srcRect b="0" l="16171" r="18704" t="0"/>
          <a:stretch/>
        </p:blipFill>
        <p:spPr>
          <a:xfrm>
            <a:off x="-2840400" y="2963700"/>
            <a:ext cx="7337952" cy="57391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70" name="Shape 270"/>
        <p:cNvGrpSpPr/>
        <p:nvPr/>
      </p:nvGrpSpPr>
      <p:grpSpPr>
        <a:xfrm>
          <a:off x="0" y="0"/>
          <a:ext cx="0" cy="0"/>
          <a:chOff x="0" y="0"/>
          <a:chExt cx="0" cy="0"/>
        </a:xfrm>
      </p:grpSpPr>
      <p:pic>
        <p:nvPicPr>
          <p:cNvPr id="271" name="Google Shape;271;p52" title="tech.png"/>
          <p:cNvPicPr preferRelativeResize="0"/>
          <p:nvPr/>
        </p:nvPicPr>
        <p:blipFill rotWithShape="1">
          <a:blip r:embed="rId2">
            <a:alphaModFix amt="56000"/>
          </a:blip>
          <a:srcRect b="0" l="16171" r="18704" t="0"/>
          <a:stretch/>
        </p:blipFill>
        <p:spPr>
          <a:xfrm rot="6267889">
            <a:off x="762674" y="-3144201"/>
            <a:ext cx="7337953" cy="5739151"/>
          </a:xfrm>
          <a:prstGeom prst="rect">
            <a:avLst/>
          </a:prstGeom>
          <a:noFill/>
          <a:ln>
            <a:noFill/>
          </a:ln>
        </p:spPr>
      </p:pic>
      <p:sp>
        <p:nvSpPr>
          <p:cNvPr id="272" name="Google Shape;272;p52"/>
          <p:cNvSpPr txBox="1"/>
          <p:nvPr>
            <p:ph type="title"/>
          </p:nvPr>
        </p:nvSpPr>
        <p:spPr>
          <a:xfrm>
            <a:off x="1388100" y="1307100"/>
            <a:ext cx="6367800" cy="25293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228600" y="344189"/>
            <a:ext cx="8686800" cy="572700"/>
          </a:xfrm>
          <a:prstGeom prst="rect">
            <a:avLst/>
          </a:prstGeom>
          <a:ln>
            <a:noFill/>
          </a:ln>
        </p:spPr>
        <p:txBody>
          <a:bodyPr anchorCtr="0" anchor="t" bIns="91425" lIns="91425" spcFirstLastPara="1" rIns="91425" wrap="square" tIns="91425">
            <a:noAutofit/>
          </a:bodyPr>
          <a:lstStyle>
            <a:lvl1pPr lvl="0" rtl="0" algn="r">
              <a:spcBef>
                <a:spcPts val="0"/>
              </a:spcBef>
              <a:spcAft>
                <a:spcPts val="0"/>
              </a:spcAft>
              <a:buSzPts val="2600"/>
              <a:buNone/>
              <a:defRPr b="0"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pic>
        <p:nvPicPr>
          <p:cNvPr id="30" name="Google Shape;30;p6" title="tech.png"/>
          <p:cNvPicPr preferRelativeResize="0"/>
          <p:nvPr/>
        </p:nvPicPr>
        <p:blipFill rotWithShape="1">
          <a:blip r:embed="rId2">
            <a:alphaModFix amt="56000"/>
          </a:blip>
          <a:srcRect b="0" l="16171" r="18704" t="0"/>
          <a:stretch/>
        </p:blipFill>
        <p:spPr>
          <a:xfrm>
            <a:off x="-4048425" y="166850"/>
            <a:ext cx="7337952" cy="573915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73" name="Shape 273"/>
        <p:cNvGrpSpPr/>
        <p:nvPr/>
      </p:nvGrpSpPr>
      <p:grpSpPr>
        <a:xfrm>
          <a:off x="0" y="0"/>
          <a:ext cx="0" cy="0"/>
          <a:chOff x="0" y="0"/>
          <a:chExt cx="0" cy="0"/>
        </a:xfrm>
      </p:grpSpPr>
      <p:sp>
        <p:nvSpPr>
          <p:cNvPr id="274" name="Google Shape;274;p53"/>
          <p:cNvSpPr txBox="1"/>
          <p:nvPr>
            <p:ph idx="1" type="subTitle"/>
          </p:nvPr>
        </p:nvSpPr>
        <p:spPr>
          <a:xfrm>
            <a:off x="720064"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275" name="Google Shape;275;p5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276" name="Google Shape;276;p53"/>
          <p:cNvSpPr txBox="1"/>
          <p:nvPr>
            <p:ph idx="2" type="subTitle"/>
          </p:nvPr>
        </p:nvSpPr>
        <p:spPr>
          <a:xfrm>
            <a:off x="4826936"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pic>
        <p:nvPicPr>
          <p:cNvPr id="277" name="Google Shape;277;p53" title="tech.png"/>
          <p:cNvPicPr preferRelativeResize="0"/>
          <p:nvPr/>
        </p:nvPicPr>
        <p:blipFill rotWithShape="1">
          <a:blip r:embed="rId2">
            <a:alphaModFix amt="56000"/>
          </a:blip>
          <a:srcRect b="0" l="16171" r="18704" t="0"/>
          <a:stretch/>
        </p:blipFill>
        <p:spPr>
          <a:xfrm flipH="1">
            <a:off x="1806050" y="3231600"/>
            <a:ext cx="7337952" cy="5739150"/>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78" name="Shape 278"/>
        <p:cNvGrpSpPr/>
        <p:nvPr/>
      </p:nvGrpSpPr>
      <p:grpSpPr>
        <a:xfrm>
          <a:off x="0" y="0"/>
          <a:ext cx="0" cy="0"/>
          <a:chOff x="0" y="0"/>
          <a:chExt cx="0" cy="0"/>
        </a:xfrm>
      </p:grpSpPr>
      <p:sp>
        <p:nvSpPr>
          <p:cNvPr id="279" name="Google Shape;279;p54"/>
          <p:cNvSpPr/>
          <p:nvPr>
            <p:ph idx="2" type="pic"/>
          </p:nvPr>
        </p:nvSpPr>
        <p:spPr>
          <a:xfrm>
            <a:off x="0" y="0"/>
            <a:ext cx="9144000" cy="5143500"/>
          </a:xfrm>
          <a:prstGeom prst="rect">
            <a:avLst/>
          </a:prstGeom>
          <a:noFill/>
          <a:ln>
            <a:noFill/>
          </a:ln>
        </p:spPr>
      </p:sp>
      <p:sp>
        <p:nvSpPr>
          <p:cNvPr id="280" name="Google Shape;280;p54"/>
          <p:cNvSpPr txBox="1"/>
          <p:nvPr>
            <p:ph type="title"/>
          </p:nvPr>
        </p:nvSpPr>
        <p:spPr>
          <a:xfrm>
            <a:off x="1227119" y="3685304"/>
            <a:ext cx="2292900" cy="451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600"/>
              <a:buNone/>
              <a:defRPr sz="1000"/>
            </a:lvl1pPr>
            <a:lvl2pPr lvl="1" rtl="0" algn="ctr">
              <a:spcBef>
                <a:spcPts val="0"/>
              </a:spcBef>
              <a:spcAft>
                <a:spcPts val="0"/>
              </a:spcAft>
              <a:buSzPts val="2600"/>
              <a:buNone/>
              <a:defRPr/>
            </a:lvl2pPr>
            <a:lvl3pPr lvl="2" rtl="0" algn="ctr">
              <a:spcBef>
                <a:spcPts val="0"/>
              </a:spcBef>
              <a:spcAft>
                <a:spcPts val="0"/>
              </a:spcAft>
              <a:buSzPts val="2600"/>
              <a:buNone/>
              <a:defRPr/>
            </a:lvl3pPr>
            <a:lvl4pPr lvl="3" rtl="0" algn="ctr">
              <a:spcBef>
                <a:spcPts val="0"/>
              </a:spcBef>
              <a:spcAft>
                <a:spcPts val="0"/>
              </a:spcAft>
              <a:buSzPts val="2600"/>
              <a:buNone/>
              <a:defRPr/>
            </a:lvl4pPr>
            <a:lvl5pPr lvl="4" rtl="0" algn="ctr">
              <a:spcBef>
                <a:spcPts val="0"/>
              </a:spcBef>
              <a:spcAft>
                <a:spcPts val="0"/>
              </a:spcAft>
              <a:buSzPts val="2600"/>
              <a:buNone/>
              <a:defRPr/>
            </a:lvl5pPr>
            <a:lvl6pPr lvl="5" rtl="0" algn="ctr">
              <a:spcBef>
                <a:spcPts val="0"/>
              </a:spcBef>
              <a:spcAft>
                <a:spcPts val="0"/>
              </a:spcAft>
              <a:buSzPts val="2600"/>
              <a:buNone/>
              <a:defRPr/>
            </a:lvl6pPr>
            <a:lvl7pPr lvl="6" rtl="0" algn="ctr">
              <a:spcBef>
                <a:spcPts val="0"/>
              </a:spcBef>
              <a:spcAft>
                <a:spcPts val="0"/>
              </a:spcAft>
              <a:buSzPts val="2600"/>
              <a:buNone/>
              <a:defRPr/>
            </a:lvl7pPr>
            <a:lvl8pPr lvl="7" rtl="0" algn="ctr">
              <a:spcBef>
                <a:spcPts val="0"/>
              </a:spcBef>
              <a:spcAft>
                <a:spcPts val="0"/>
              </a:spcAft>
              <a:buSzPts val="2600"/>
              <a:buNone/>
              <a:defRPr/>
            </a:lvl8pPr>
            <a:lvl9pPr lvl="8" rtl="0" algn="ctr">
              <a:spcBef>
                <a:spcPts val="0"/>
              </a:spcBef>
              <a:spcAft>
                <a:spcPts val="0"/>
              </a:spcAft>
              <a:buSzPts val="26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81" name="Shape 281"/>
        <p:cNvGrpSpPr/>
        <p:nvPr/>
      </p:nvGrpSpPr>
      <p:grpSpPr>
        <a:xfrm>
          <a:off x="0" y="0"/>
          <a:ext cx="0" cy="0"/>
          <a:chOff x="0" y="0"/>
          <a:chExt cx="0" cy="0"/>
        </a:xfrm>
      </p:grpSpPr>
      <p:sp>
        <p:nvSpPr>
          <p:cNvPr id="282" name="Google Shape;282;p55"/>
          <p:cNvSpPr txBox="1"/>
          <p:nvPr>
            <p:ph hasCustomPrompt="1" type="title"/>
          </p:nvPr>
        </p:nvSpPr>
        <p:spPr>
          <a:xfrm>
            <a:off x="1284000" y="1952850"/>
            <a:ext cx="6576000" cy="7995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83" name="Google Shape;283;p55"/>
          <p:cNvSpPr txBox="1"/>
          <p:nvPr>
            <p:ph idx="1" type="subTitle"/>
          </p:nvPr>
        </p:nvSpPr>
        <p:spPr>
          <a:xfrm>
            <a:off x="1284000" y="2816250"/>
            <a:ext cx="6576000" cy="374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pic>
        <p:nvPicPr>
          <p:cNvPr id="284" name="Google Shape;284;p55" title="tech.png"/>
          <p:cNvPicPr preferRelativeResize="0"/>
          <p:nvPr/>
        </p:nvPicPr>
        <p:blipFill rotWithShape="1">
          <a:blip r:embed="rId2">
            <a:alphaModFix amt="56000"/>
          </a:blip>
          <a:srcRect b="0" l="16171" r="18704" t="0"/>
          <a:stretch/>
        </p:blipFill>
        <p:spPr>
          <a:xfrm>
            <a:off x="5048950" y="-297825"/>
            <a:ext cx="7337952" cy="573915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85" name="Shape 285"/>
        <p:cNvGrpSpPr/>
        <p:nvPr/>
      </p:nvGrpSpPr>
      <p:grpSpPr>
        <a:xfrm>
          <a:off x="0" y="0"/>
          <a:ext cx="0" cy="0"/>
          <a:chOff x="0" y="0"/>
          <a:chExt cx="0" cy="0"/>
        </a:xfrm>
      </p:grpSpPr>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_1_1_1_2_1">
    <p:spTree>
      <p:nvGrpSpPr>
        <p:cNvPr id="286" name="Shape 286"/>
        <p:cNvGrpSpPr/>
        <p:nvPr/>
      </p:nvGrpSpPr>
      <p:grpSpPr>
        <a:xfrm>
          <a:off x="0" y="0"/>
          <a:ext cx="0" cy="0"/>
          <a:chOff x="0" y="0"/>
          <a:chExt cx="0" cy="0"/>
        </a:xfrm>
      </p:grpSpPr>
      <p:pic>
        <p:nvPicPr>
          <p:cNvPr id="287" name="Google Shape;287;p57" title="tech.png"/>
          <p:cNvPicPr preferRelativeResize="0"/>
          <p:nvPr/>
        </p:nvPicPr>
        <p:blipFill rotWithShape="1">
          <a:blip r:embed="rId2">
            <a:alphaModFix amt="66000"/>
          </a:blip>
          <a:srcRect b="0" l="16171" r="18704" t="0"/>
          <a:stretch/>
        </p:blipFill>
        <p:spPr>
          <a:xfrm rot="4322965">
            <a:off x="2675537" y="1282750"/>
            <a:ext cx="9692323" cy="8371199"/>
          </a:xfrm>
          <a:prstGeom prst="rect">
            <a:avLst/>
          </a:prstGeom>
          <a:noFill/>
          <a:ln>
            <a:noFill/>
          </a:ln>
        </p:spPr>
      </p:pic>
      <p:sp>
        <p:nvSpPr>
          <p:cNvPr id="288" name="Google Shape;288;p57"/>
          <p:cNvSpPr txBox="1"/>
          <p:nvPr>
            <p:ph idx="1" type="subTitle"/>
          </p:nvPr>
        </p:nvSpPr>
        <p:spPr>
          <a:xfrm>
            <a:off x="1220209"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89" name="Google Shape;289;p57"/>
          <p:cNvSpPr txBox="1"/>
          <p:nvPr>
            <p:ph idx="2" type="subTitle"/>
          </p:nvPr>
        </p:nvSpPr>
        <p:spPr>
          <a:xfrm>
            <a:off x="1220209" y="1451585"/>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0" name="Google Shape;290;p57"/>
          <p:cNvSpPr txBox="1"/>
          <p:nvPr>
            <p:ph idx="3" type="subTitle"/>
          </p:nvPr>
        </p:nvSpPr>
        <p:spPr>
          <a:xfrm>
            <a:off x="1220209" y="2398521"/>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1" name="Google Shape;291;p57"/>
          <p:cNvSpPr txBox="1"/>
          <p:nvPr>
            <p:ph idx="4" type="subTitle"/>
          </p:nvPr>
        </p:nvSpPr>
        <p:spPr>
          <a:xfrm>
            <a:off x="1220209" y="334545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2" name="Google Shape;292;p57"/>
          <p:cNvSpPr txBox="1"/>
          <p:nvPr>
            <p:ph idx="5" type="subTitle"/>
          </p:nvPr>
        </p:nvSpPr>
        <p:spPr>
          <a:xfrm>
            <a:off x="5314804" y="504648"/>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3" name="Google Shape;293;p57"/>
          <p:cNvSpPr txBox="1"/>
          <p:nvPr>
            <p:ph idx="6" type="subTitle"/>
          </p:nvPr>
        </p:nvSpPr>
        <p:spPr>
          <a:xfrm>
            <a:off x="5314804" y="1451593"/>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4" name="Google Shape;294;p57"/>
          <p:cNvSpPr txBox="1"/>
          <p:nvPr>
            <p:ph idx="7" type="subTitle"/>
          </p:nvPr>
        </p:nvSpPr>
        <p:spPr>
          <a:xfrm>
            <a:off x="5314804" y="2398539"/>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5" name="Google Shape;295;p57"/>
          <p:cNvSpPr txBox="1"/>
          <p:nvPr>
            <p:ph idx="8" type="subTitle"/>
          </p:nvPr>
        </p:nvSpPr>
        <p:spPr>
          <a:xfrm>
            <a:off x="5314804" y="3345484"/>
            <a:ext cx="3307500" cy="310800"/>
          </a:xfrm>
          <a:prstGeom prst="rect">
            <a:avLst/>
          </a:prstGeom>
        </p:spPr>
        <p:txBody>
          <a:bodyPr anchorCtr="0" anchor="t" bIns="91425" lIns="91425" spcFirstLastPara="1" rIns="91425" wrap="square" tIns="91425">
            <a:noAutofit/>
          </a:bodyPr>
          <a:lstStyle>
            <a:lvl1pPr lvl="0">
              <a:lnSpc>
                <a:spcPct val="95000"/>
              </a:lnSpc>
              <a:spcBef>
                <a:spcPts val="0"/>
              </a:spcBef>
              <a:spcAft>
                <a:spcPts val="0"/>
              </a:spcAft>
              <a:buSzPts val="1400"/>
              <a:buFont typeface="Raleway"/>
              <a:buNone/>
              <a:defRPr sz="2100">
                <a:solidFill>
                  <a:schemeClr val="dk2"/>
                </a:solidFill>
                <a:latin typeface="Red Hat Mono"/>
                <a:ea typeface="Red Hat Mono"/>
                <a:cs typeface="Red Hat Mono"/>
                <a:sym typeface="Red Hat Mono"/>
              </a:defRPr>
            </a:lvl1pPr>
            <a:lvl2pPr lvl="1">
              <a:lnSpc>
                <a:spcPct val="95000"/>
              </a:lnSpc>
              <a:spcBef>
                <a:spcPts val="0"/>
              </a:spcBef>
              <a:spcAft>
                <a:spcPts val="0"/>
              </a:spcAft>
              <a:buSzPts val="1400"/>
              <a:buFont typeface="Raleway"/>
              <a:buNone/>
              <a:defRPr b="1">
                <a:latin typeface="Raleway"/>
                <a:ea typeface="Raleway"/>
                <a:cs typeface="Raleway"/>
                <a:sym typeface="Raleway"/>
              </a:defRPr>
            </a:lvl2pPr>
            <a:lvl3pPr lvl="2">
              <a:lnSpc>
                <a:spcPct val="95000"/>
              </a:lnSpc>
              <a:spcBef>
                <a:spcPts val="0"/>
              </a:spcBef>
              <a:spcAft>
                <a:spcPts val="0"/>
              </a:spcAft>
              <a:buSzPts val="1400"/>
              <a:buFont typeface="Raleway"/>
              <a:buNone/>
              <a:defRPr b="1">
                <a:latin typeface="Raleway"/>
                <a:ea typeface="Raleway"/>
                <a:cs typeface="Raleway"/>
                <a:sym typeface="Raleway"/>
              </a:defRPr>
            </a:lvl3pPr>
            <a:lvl4pPr lvl="3">
              <a:lnSpc>
                <a:spcPct val="95000"/>
              </a:lnSpc>
              <a:spcBef>
                <a:spcPts val="0"/>
              </a:spcBef>
              <a:spcAft>
                <a:spcPts val="0"/>
              </a:spcAft>
              <a:buSzPts val="1400"/>
              <a:buFont typeface="Raleway"/>
              <a:buNone/>
              <a:defRPr b="1">
                <a:latin typeface="Raleway"/>
                <a:ea typeface="Raleway"/>
                <a:cs typeface="Raleway"/>
                <a:sym typeface="Raleway"/>
              </a:defRPr>
            </a:lvl4pPr>
            <a:lvl5pPr lvl="4">
              <a:lnSpc>
                <a:spcPct val="95000"/>
              </a:lnSpc>
              <a:spcBef>
                <a:spcPts val="0"/>
              </a:spcBef>
              <a:spcAft>
                <a:spcPts val="0"/>
              </a:spcAft>
              <a:buSzPts val="1400"/>
              <a:buFont typeface="Raleway"/>
              <a:buNone/>
              <a:defRPr b="1">
                <a:latin typeface="Raleway"/>
                <a:ea typeface="Raleway"/>
                <a:cs typeface="Raleway"/>
                <a:sym typeface="Raleway"/>
              </a:defRPr>
            </a:lvl5pPr>
            <a:lvl6pPr lvl="5">
              <a:lnSpc>
                <a:spcPct val="95000"/>
              </a:lnSpc>
              <a:spcBef>
                <a:spcPts val="0"/>
              </a:spcBef>
              <a:spcAft>
                <a:spcPts val="0"/>
              </a:spcAft>
              <a:buSzPts val="1400"/>
              <a:buFont typeface="Raleway"/>
              <a:buNone/>
              <a:defRPr b="1">
                <a:latin typeface="Raleway"/>
                <a:ea typeface="Raleway"/>
                <a:cs typeface="Raleway"/>
                <a:sym typeface="Raleway"/>
              </a:defRPr>
            </a:lvl6pPr>
            <a:lvl7pPr lvl="6">
              <a:lnSpc>
                <a:spcPct val="95000"/>
              </a:lnSpc>
              <a:spcBef>
                <a:spcPts val="0"/>
              </a:spcBef>
              <a:spcAft>
                <a:spcPts val="0"/>
              </a:spcAft>
              <a:buSzPts val="1400"/>
              <a:buFont typeface="Raleway"/>
              <a:buNone/>
              <a:defRPr b="1">
                <a:latin typeface="Raleway"/>
                <a:ea typeface="Raleway"/>
                <a:cs typeface="Raleway"/>
                <a:sym typeface="Raleway"/>
              </a:defRPr>
            </a:lvl7pPr>
            <a:lvl8pPr lvl="7">
              <a:lnSpc>
                <a:spcPct val="95000"/>
              </a:lnSpc>
              <a:spcBef>
                <a:spcPts val="0"/>
              </a:spcBef>
              <a:spcAft>
                <a:spcPts val="0"/>
              </a:spcAft>
              <a:buSzPts val="1400"/>
              <a:buFont typeface="Raleway"/>
              <a:buNone/>
              <a:defRPr b="1">
                <a:latin typeface="Raleway"/>
                <a:ea typeface="Raleway"/>
                <a:cs typeface="Raleway"/>
                <a:sym typeface="Raleway"/>
              </a:defRPr>
            </a:lvl8pPr>
            <a:lvl9pPr lvl="8">
              <a:lnSpc>
                <a:spcPct val="95000"/>
              </a:lnSpc>
              <a:spcBef>
                <a:spcPts val="0"/>
              </a:spcBef>
              <a:spcAft>
                <a:spcPts val="0"/>
              </a:spcAft>
              <a:buSzPts val="1400"/>
              <a:buFont typeface="Raleway"/>
              <a:buNone/>
              <a:defRPr b="1">
                <a:latin typeface="Raleway"/>
                <a:ea typeface="Raleway"/>
                <a:cs typeface="Raleway"/>
                <a:sym typeface="Raleway"/>
              </a:defRPr>
            </a:lvl9pPr>
          </a:lstStyle>
          <a:p/>
        </p:txBody>
      </p:sp>
      <p:sp>
        <p:nvSpPr>
          <p:cNvPr id="296" name="Google Shape;296;p57"/>
          <p:cNvSpPr txBox="1"/>
          <p:nvPr>
            <p:ph hasCustomPrompt="1" type="title"/>
          </p:nvPr>
        </p:nvSpPr>
        <p:spPr>
          <a:xfrm>
            <a:off x="521691" y="3465371"/>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97" name="Google Shape;297;p57"/>
          <p:cNvSpPr txBox="1"/>
          <p:nvPr>
            <p:ph hasCustomPrompt="1" idx="9" type="title"/>
          </p:nvPr>
        </p:nvSpPr>
        <p:spPr>
          <a:xfrm>
            <a:off x="521692" y="1571283"/>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298" name="Google Shape;298;p57"/>
          <p:cNvSpPr txBox="1"/>
          <p:nvPr>
            <p:ph hasCustomPrompt="1" idx="13" type="title"/>
          </p:nvPr>
        </p:nvSpPr>
        <p:spPr>
          <a:xfrm>
            <a:off x="522373" y="624538"/>
            <a:ext cx="710700" cy="3105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299" name="Google Shape;299;p57"/>
          <p:cNvSpPr txBox="1"/>
          <p:nvPr>
            <p:ph hasCustomPrompt="1" idx="14" type="title"/>
          </p:nvPr>
        </p:nvSpPr>
        <p:spPr>
          <a:xfrm>
            <a:off x="521691" y="2518327"/>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00" name="Google Shape;300;p57"/>
          <p:cNvSpPr txBox="1"/>
          <p:nvPr>
            <p:ph hasCustomPrompt="1" idx="15" type="title"/>
          </p:nvPr>
        </p:nvSpPr>
        <p:spPr>
          <a:xfrm>
            <a:off x="4627489" y="1571508"/>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01" name="Google Shape;301;p57"/>
          <p:cNvSpPr txBox="1"/>
          <p:nvPr>
            <p:ph hasCustomPrompt="1" idx="16" type="title"/>
          </p:nvPr>
        </p:nvSpPr>
        <p:spPr>
          <a:xfrm>
            <a:off x="4627487" y="2518452"/>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02" name="Google Shape;302;p57"/>
          <p:cNvSpPr txBox="1"/>
          <p:nvPr>
            <p:ph hasCustomPrompt="1" idx="17" type="title"/>
          </p:nvPr>
        </p:nvSpPr>
        <p:spPr>
          <a:xfrm>
            <a:off x="4627489" y="3465396"/>
            <a:ext cx="712200" cy="310800"/>
          </a:xfrm>
          <a:prstGeom prst="rect">
            <a:avLst/>
          </a:prstGeom>
          <a:noFill/>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03" name="Google Shape;303;p57"/>
          <p:cNvSpPr txBox="1"/>
          <p:nvPr>
            <p:ph hasCustomPrompt="1" idx="18" type="title"/>
          </p:nvPr>
        </p:nvSpPr>
        <p:spPr>
          <a:xfrm>
            <a:off x="4627489" y="624563"/>
            <a:ext cx="712200" cy="310800"/>
          </a:xfrm>
          <a:prstGeom prst="rect">
            <a:avLst/>
          </a:prstGeom>
        </p:spPr>
        <p:txBody>
          <a:bodyPr anchorCtr="0" anchor="ctr" bIns="91425" lIns="91425" spcFirstLastPara="1" rIns="91425" wrap="square" tIns="91425">
            <a:noAutofit/>
          </a:bodyPr>
          <a:lstStyle>
            <a:lvl1pPr lvl="0" algn="ctr">
              <a:lnSpc>
                <a:spcPct val="70000"/>
              </a:lnSpc>
              <a:spcBef>
                <a:spcPts val="0"/>
              </a:spcBef>
              <a:spcAft>
                <a:spcPts val="0"/>
              </a:spcAft>
              <a:buSzPts val="3000"/>
              <a:buNone/>
              <a:defRPr b="0"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04" name="Google Shape;304;p57"/>
          <p:cNvSpPr txBox="1"/>
          <p:nvPr>
            <p:ph idx="19" type="title"/>
          </p:nvPr>
        </p:nvSpPr>
        <p:spPr>
          <a:xfrm>
            <a:off x="228600" y="4352104"/>
            <a:ext cx="8687100" cy="5472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305" name="Shape 305"/>
        <p:cNvGrpSpPr/>
        <p:nvPr/>
      </p:nvGrpSpPr>
      <p:grpSpPr>
        <a:xfrm>
          <a:off x="0" y="0"/>
          <a:ext cx="0" cy="0"/>
          <a:chOff x="0" y="0"/>
          <a:chExt cx="0" cy="0"/>
        </a:xfrm>
      </p:grpSpPr>
      <p:sp>
        <p:nvSpPr>
          <p:cNvPr id="306" name="Google Shape;306;p58"/>
          <p:cNvSpPr txBox="1"/>
          <p:nvPr>
            <p:ph idx="1" type="subTitle"/>
          </p:nvPr>
        </p:nvSpPr>
        <p:spPr>
          <a:xfrm>
            <a:off x="1417350" y="2615513"/>
            <a:ext cx="6309300" cy="1617900"/>
          </a:xfrm>
          <a:prstGeom prst="rect">
            <a:avLst/>
          </a:prstGeom>
        </p:spPr>
        <p:txBody>
          <a:bodyPr anchorCtr="0" anchor="t" bIns="91425" lIns="91425" spcFirstLastPara="1" rIns="91425" wrap="square" tIns="91425">
            <a:noAutofit/>
          </a:bodyPr>
          <a:lstStyle>
            <a:lvl1pPr lvl="0">
              <a:spcBef>
                <a:spcPts val="0"/>
              </a:spcBef>
              <a:spcAft>
                <a:spcPts val="0"/>
              </a:spcAft>
              <a:buSzPts val="1400"/>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58"/>
          <p:cNvSpPr txBox="1"/>
          <p:nvPr>
            <p:ph type="title"/>
          </p:nvPr>
        </p:nvSpPr>
        <p:spPr>
          <a:xfrm>
            <a:off x="1417350" y="910088"/>
            <a:ext cx="5262000" cy="1544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57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308" name="Google Shape;308;p58" title="tech.png"/>
          <p:cNvPicPr preferRelativeResize="0"/>
          <p:nvPr/>
        </p:nvPicPr>
        <p:blipFill rotWithShape="1">
          <a:blip r:embed="rId2">
            <a:alphaModFix amt="56000"/>
          </a:blip>
          <a:srcRect b="0" l="16171" r="18704" t="0"/>
          <a:stretch/>
        </p:blipFill>
        <p:spPr>
          <a:xfrm rot="-5111130">
            <a:off x="5582875" y="-1103551"/>
            <a:ext cx="7337952" cy="573914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ONE_COLUMN_TEXT_1">
    <p:spTree>
      <p:nvGrpSpPr>
        <p:cNvPr id="309" name="Shape 309"/>
        <p:cNvGrpSpPr/>
        <p:nvPr/>
      </p:nvGrpSpPr>
      <p:grpSpPr>
        <a:xfrm>
          <a:off x="0" y="0"/>
          <a:ext cx="0" cy="0"/>
          <a:chOff x="0" y="0"/>
          <a:chExt cx="0" cy="0"/>
        </a:xfrm>
      </p:grpSpPr>
      <p:pic>
        <p:nvPicPr>
          <p:cNvPr id="310" name="Google Shape;310;p59" title="tech.png"/>
          <p:cNvPicPr preferRelativeResize="0"/>
          <p:nvPr/>
        </p:nvPicPr>
        <p:blipFill rotWithShape="1">
          <a:blip r:embed="rId2">
            <a:alphaModFix amt="56000"/>
          </a:blip>
          <a:srcRect b="0" l="16171" r="18704" t="0"/>
          <a:stretch/>
        </p:blipFill>
        <p:spPr>
          <a:xfrm>
            <a:off x="171450" y="-1813500"/>
            <a:ext cx="7337952" cy="5739150"/>
          </a:xfrm>
          <a:prstGeom prst="rect">
            <a:avLst/>
          </a:prstGeom>
          <a:noFill/>
          <a:ln>
            <a:noFill/>
          </a:ln>
        </p:spPr>
      </p:pic>
      <p:sp>
        <p:nvSpPr>
          <p:cNvPr id="311" name="Google Shape;311;p59"/>
          <p:cNvSpPr txBox="1"/>
          <p:nvPr>
            <p:ph idx="1" type="body"/>
          </p:nvPr>
        </p:nvSpPr>
        <p:spPr>
          <a:xfrm>
            <a:off x="228600" y="3276000"/>
            <a:ext cx="3710400" cy="1638900"/>
          </a:xfrm>
          <a:prstGeom prst="rect">
            <a:avLst/>
          </a:prstGeom>
        </p:spPr>
        <p:txBody>
          <a:bodyPr anchorCtr="0" anchor="t" bIns="91425" lIns="91425" spcFirstLastPara="1" rIns="91425" wrap="square" tIns="91425">
            <a:noAutofit/>
          </a:bodyPr>
          <a:lstStyle>
            <a:lvl1pPr indent="-317500" lvl="0" marL="457200">
              <a:lnSpc>
                <a:spcPct val="100000"/>
              </a:lnSpc>
              <a:spcBef>
                <a:spcPts val="0"/>
              </a:spcBef>
              <a:spcAft>
                <a:spcPts val="0"/>
              </a:spcAft>
              <a:buSzPts val="1400"/>
              <a:buChar char="●"/>
              <a:defRPr sz="1200"/>
            </a:lvl1pPr>
            <a:lvl2pPr indent="-317500" lvl="1" marL="914400">
              <a:lnSpc>
                <a:spcPct val="115000"/>
              </a:lnSpc>
              <a:spcBef>
                <a:spcPts val="0"/>
              </a:spcBef>
              <a:spcAft>
                <a:spcPts val="0"/>
              </a:spcAft>
              <a:buSzPts val="1400"/>
              <a:buChar char="○"/>
              <a:defRPr/>
            </a:lvl2pPr>
            <a:lvl3pPr indent="-317500" lvl="2" marL="1371600">
              <a:lnSpc>
                <a:spcPct val="115000"/>
              </a:lnSpc>
              <a:spcBef>
                <a:spcPts val="0"/>
              </a:spcBef>
              <a:spcAft>
                <a:spcPts val="0"/>
              </a:spcAft>
              <a:buSzPts val="1400"/>
              <a:buChar char="■"/>
              <a:defRPr/>
            </a:lvl3pPr>
            <a:lvl4pPr indent="-317500" lvl="3" marL="1828800">
              <a:lnSpc>
                <a:spcPct val="115000"/>
              </a:lnSpc>
              <a:spcBef>
                <a:spcPts val="0"/>
              </a:spcBef>
              <a:spcAft>
                <a:spcPts val="0"/>
              </a:spcAft>
              <a:buSzPts val="1400"/>
              <a:buChar char="●"/>
              <a:defRPr/>
            </a:lvl4pPr>
            <a:lvl5pPr indent="-317500" lvl="4" marL="2286000">
              <a:lnSpc>
                <a:spcPct val="115000"/>
              </a:lnSpc>
              <a:spcBef>
                <a:spcPts val="0"/>
              </a:spcBef>
              <a:spcAft>
                <a:spcPts val="0"/>
              </a:spcAft>
              <a:buSzPts val="1400"/>
              <a:buChar char="○"/>
              <a:defRPr/>
            </a:lvl5pPr>
            <a:lvl6pPr indent="-317500" lvl="5" marL="2743200">
              <a:lnSpc>
                <a:spcPct val="115000"/>
              </a:lnSpc>
              <a:spcBef>
                <a:spcPts val="0"/>
              </a:spcBef>
              <a:spcAft>
                <a:spcPts val="0"/>
              </a:spcAft>
              <a:buSzPts val="1400"/>
              <a:buChar char="■"/>
              <a:defRPr/>
            </a:lvl6pPr>
            <a:lvl7pPr indent="-317500" lvl="6" marL="3200400">
              <a:lnSpc>
                <a:spcPct val="115000"/>
              </a:lnSpc>
              <a:spcBef>
                <a:spcPts val="0"/>
              </a:spcBef>
              <a:spcAft>
                <a:spcPts val="0"/>
              </a:spcAft>
              <a:buSzPts val="1400"/>
              <a:buChar char="●"/>
              <a:defRPr/>
            </a:lvl7pPr>
            <a:lvl8pPr indent="-317500" lvl="7" marL="3657600">
              <a:lnSpc>
                <a:spcPct val="115000"/>
              </a:lnSpc>
              <a:spcBef>
                <a:spcPts val="0"/>
              </a:spcBef>
              <a:spcAft>
                <a:spcPts val="0"/>
              </a:spcAft>
              <a:buSzPts val="1400"/>
              <a:buChar char="○"/>
              <a:defRPr/>
            </a:lvl8pPr>
            <a:lvl9pPr indent="-317500" lvl="8" marL="4114800">
              <a:lnSpc>
                <a:spcPct val="115000"/>
              </a:lnSpc>
              <a:spcBef>
                <a:spcPts val="0"/>
              </a:spcBef>
              <a:spcAft>
                <a:spcPts val="0"/>
              </a:spcAft>
              <a:buSzPts val="1400"/>
              <a:buChar char="■"/>
              <a:defRPr/>
            </a:lvl9pPr>
          </a:lstStyle>
          <a:p/>
        </p:txBody>
      </p:sp>
      <p:sp>
        <p:nvSpPr>
          <p:cNvPr id="312" name="Google Shape;312;p59"/>
          <p:cNvSpPr txBox="1"/>
          <p:nvPr>
            <p:ph type="title"/>
          </p:nvPr>
        </p:nvSpPr>
        <p:spPr>
          <a:xfrm>
            <a:off x="228600" y="342150"/>
            <a:ext cx="3710400" cy="1786500"/>
          </a:xfrm>
          <a:prstGeom prst="rect">
            <a:avLst/>
          </a:prstGeom>
          <a:ln>
            <a:noFill/>
          </a:ln>
        </p:spPr>
        <p:txBody>
          <a:bodyPr anchorCtr="0" anchor="t" bIns="91425" lIns="91425" spcFirstLastPara="1" rIns="91425" wrap="square" tIns="91425">
            <a:noAutofit/>
          </a:bodyPr>
          <a:lstStyle>
            <a:lvl1pPr lvl="0">
              <a:lnSpc>
                <a:spcPct val="85000"/>
              </a:lnSpc>
              <a:spcBef>
                <a:spcPts val="0"/>
              </a:spcBef>
              <a:spcAft>
                <a:spcPts val="0"/>
              </a:spcAft>
              <a:buSzPts val="2600"/>
              <a:buNone/>
              <a:defRPr b="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313" name="Google Shape;313;p59"/>
          <p:cNvSpPr/>
          <p:nvPr>
            <p:ph idx="2" type="pic"/>
          </p:nvPr>
        </p:nvSpPr>
        <p:spPr>
          <a:xfrm>
            <a:off x="4306500" y="0"/>
            <a:ext cx="4837500" cy="5143500"/>
          </a:xfrm>
          <a:prstGeom prst="roundRect">
            <a:avLst>
              <a:gd fmla="val 16667" name="adj"/>
            </a:avLst>
          </a:prstGeom>
          <a:noFill/>
          <a:ln>
            <a:noFill/>
          </a:ln>
        </p:spPr>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314" name="Shape 314"/>
        <p:cNvGrpSpPr/>
        <p:nvPr/>
      </p:nvGrpSpPr>
      <p:grpSpPr>
        <a:xfrm>
          <a:off x="0" y="0"/>
          <a:ext cx="0" cy="0"/>
          <a:chOff x="0" y="0"/>
          <a:chExt cx="0" cy="0"/>
        </a:xfrm>
      </p:grpSpPr>
      <p:sp>
        <p:nvSpPr>
          <p:cNvPr id="315" name="Google Shape;315;p60"/>
          <p:cNvSpPr txBox="1"/>
          <p:nvPr>
            <p:ph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316" name="Google Shape;316;p60" title="tech.png"/>
          <p:cNvPicPr preferRelativeResize="0"/>
          <p:nvPr/>
        </p:nvPicPr>
        <p:blipFill rotWithShape="1">
          <a:blip r:embed="rId2">
            <a:alphaModFix amt="66000"/>
          </a:blip>
          <a:srcRect b="0" l="16171" r="18704" t="0"/>
          <a:stretch/>
        </p:blipFill>
        <p:spPr>
          <a:xfrm rot="2517579">
            <a:off x="3900887" y="-3385324"/>
            <a:ext cx="9692321" cy="837119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317" name="Shape 317"/>
        <p:cNvGrpSpPr/>
        <p:nvPr/>
      </p:nvGrpSpPr>
      <p:grpSpPr>
        <a:xfrm>
          <a:off x="0" y="0"/>
          <a:ext cx="0" cy="0"/>
          <a:chOff x="0" y="0"/>
          <a:chExt cx="0" cy="0"/>
        </a:xfrm>
      </p:grpSpPr>
      <p:sp>
        <p:nvSpPr>
          <p:cNvPr id="318" name="Google Shape;318;p61"/>
          <p:cNvSpPr txBox="1"/>
          <p:nvPr>
            <p:ph idx="1" type="subTitle"/>
          </p:nvPr>
        </p:nvSpPr>
        <p:spPr>
          <a:xfrm>
            <a:off x="2017726" y="251905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19" name="Google Shape;319;p61"/>
          <p:cNvSpPr txBox="1"/>
          <p:nvPr>
            <p:ph idx="2" type="subTitle"/>
          </p:nvPr>
        </p:nvSpPr>
        <p:spPr>
          <a:xfrm>
            <a:off x="2017425" y="1205425"/>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20" name="Google Shape;320;p61"/>
          <p:cNvSpPr txBox="1"/>
          <p:nvPr>
            <p:ph idx="3" type="subTitle"/>
          </p:nvPr>
        </p:nvSpPr>
        <p:spPr>
          <a:xfrm>
            <a:off x="2017752" y="3832400"/>
            <a:ext cx="5911800" cy="738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21" name="Google Shape;321;p61"/>
          <p:cNvSpPr txBox="1"/>
          <p:nvPr>
            <p:ph hasCustomPrompt="1" type="title"/>
          </p:nvPr>
        </p:nvSpPr>
        <p:spPr>
          <a:xfrm>
            <a:off x="1214429" y="2702041"/>
            <a:ext cx="930300" cy="310800"/>
          </a:xfrm>
          <a:prstGeom prst="rect">
            <a:avLst/>
          </a:prstGeom>
          <a:noFill/>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22" name="Google Shape;322;p61"/>
          <p:cNvSpPr txBox="1"/>
          <p:nvPr>
            <p:ph hasCustomPrompt="1" idx="4" type="title"/>
          </p:nvPr>
        </p:nvSpPr>
        <p:spPr>
          <a:xfrm>
            <a:off x="1214834" y="1388566"/>
            <a:ext cx="928500" cy="3105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23" name="Google Shape;323;p61"/>
          <p:cNvSpPr txBox="1"/>
          <p:nvPr>
            <p:ph hasCustomPrompt="1" idx="5" type="title"/>
          </p:nvPr>
        </p:nvSpPr>
        <p:spPr>
          <a:xfrm>
            <a:off x="1215241" y="4015391"/>
            <a:ext cx="930300" cy="310800"/>
          </a:xfrm>
          <a:prstGeom prst="rect">
            <a:avLst/>
          </a:prstGeom>
        </p:spPr>
        <p:txBody>
          <a:bodyPr anchorCtr="0" anchor="ctr" bIns="91425" lIns="91425" spcFirstLastPara="1" rIns="91425" wrap="square" tIns="91425">
            <a:noAutofit/>
          </a:bodyPr>
          <a:lstStyle>
            <a:lvl1pPr lvl="0">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24" name="Google Shape;324;p61"/>
          <p:cNvSpPr txBox="1"/>
          <p:nvPr>
            <p:ph idx="6" type="title"/>
          </p:nvPr>
        </p:nvSpPr>
        <p:spPr>
          <a:xfrm>
            <a:off x="228600" y="342540"/>
            <a:ext cx="8686800" cy="572700"/>
          </a:xfrm>
          <a:prstGeom prst="rect">
            <a:avLst/>
          </a:prstGeom>
          <a:ln>
            <a:noFill/>
          </a:ln>
        </p:spPr>
        <p:txBody>
          <a:bodyPr anchorCtr="0" anchor="t" bIns="91425" lIns="91425" spcFirstLastPara="1" rIns="91425" wrap="square" tIns="91425">
            <a:noAutofit/>
          </a:bodyPr>
          <a:lstStyle>
            <a:lvl1pPr lvl="0" algn="r">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pic>
        <p:nvPicPr>
          <p:cNvPr id="325" name="Google Shape;325;p61" title="tech.png"/>
          <p:cNvPicPr preferRelativeResize="0"/>
          <p:nvPr/>
        </p:nvPicPr>
        <p:blipFill rotWithShape="1">
          <a:blip r:embed="rId2">
            <a:alphaModFix amt="56000"/>
          </a:blip>
          <a:srcRect b="0" l="16171" r="18704" t="0"/>
          <a:stretch/>
        </p:blipFill>
        <p:spPr>
          <a:xfrm rot="-10530784">
            <a:off x="5058896" y="980700"/>
            <a:ext cx="7337953" cy="5739151"/>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326" name="Shape 326"/>
        <p:cNvGrpSpPr/>
        <p:nvPr/>
      </p:nvGrpSpPr>
      <p:grpSpPr>
        <a:xfrm>
          <a:off x="0" y="0"/>
          <a:ext cx="0" cy="0"/>
          <a:chOff x="0" y="0"/>
          <a:chExt cx="0" cy="0"/>
        </a:xfrm>
      </p:grpSpPr>
      <p:pic>
        <p:nvPicPr>
          <p:cNvPr id="327" name="Google Shape;327;p62" title="tech.png"/>
          <p:cNvPicPr preferRelativeResize="0"/>
          <p:nvPr/>
        </p:nvPicPr>
        <p:blipFill rotWithShape="1">
          <a:blip r:embed="rId2">
            <a:alphaModFix amt="56000"/>
          </a:blip>
          <a:srcRect b="0" l="16171" r="18704" t="0"/>
          <a:stretch/>
        </p:blipFill>
        <p:spPr>
          <a:xfrm rot="6483983">
            <a:off x="2395549" y="-3969550"/>
            <a:ext cx="7337953" cy="5739150"/>
          </a:xfrm>
          <a:prstGeom prst="rect">
            <a:avLst/>
          </a:prstGeom>
          <a:noFill/>
          <a:ln>
            <a:noFill/>
          </a:ln>
        </p:spPr>
      </p:pic>
      <p:sp>
        <p:nvSpPr>
          <p:cNvPr id="328" name="Google Shape;328;p62"/>
          <p:cNvSpPr txBox="1"/>
          <p:nvPr>
            <p:ph idx="1" type="subTitle"/>
          </p:nvPr>
        </p:nvSpPr>
        <p:spPr>
          <a:xfrm>
            <a:off x="575159"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29" name="Google Shape;329;p62"/>
          <p:cNvSpPr txBox="1"/>
          <p:nvPr>
            <p:ph idx="2" type="subTitle"/>
          </p:nvPr>
        </p:nvSpPr>
        <p:spPr>
          <a:xfrm>
            <a:off x="3381450"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0" name="Google Shape;330;p62"/>
          <p:cNvSpPr txBox="1"/>
          <p:nvPr>
            <p:ph idx="3" type="subTitle"/>
          </p:nvPr>
        </p:nvSpPr>
        <p:spPr>
          <a:xfrm>
            <a:off x="575159"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1" name="Google Shape;331;p62"/>
          <p:cNvSpPr txBox="1"/>
          <p:nvPr>
            <p:ph idx="4" type="subTitle"/>
          </p:nvPr>
        </p:nvSpPr>
        <p:spPr>
          <a:xfrm>
            <a:off x="3381450"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2" name="Google Shape;332;p62"/>
          <p:cNvSpPr txBox="1"/>
          <p:nvPr>
            <p:ph idx="5" type="subTitle"/>
          </p:nvPr>
        </p:nvSpPr>
        <p:spPr>
          <a:xfrm>
            <a:off x="6187747" y="2020702"/>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3" name="Google Shape;333;p62"/>
          <p:cNvSpPr txBox="1"/>
          <p:nvPr>
            <p:ph idx="6" type="subTitle"/>
          </p:nvPr>
        </p:nvSpPr>
        <p:spPr>
          <a:xfrm>
            <a:off x="6187747" y="3809380"/>
            <a:ext cx="2381100" cy="622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34" name="Google Shape;334;p62"/>
          <p:cNvSpPr txBox="1"/>
          <p:nvPr>
            <p:ph hasCustomPrompt="1" type="title"/>
          </p:nvPr>
        </p:nvSpPr>
        <p:spPr>
          <a:xfrm>
            <a:off x="6945397" y="3388303"/>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35" name="Google Shape;335;p62"/>
          <p:cNvSpPr txBox="1"/>
          <p:nvPr>
            <p:ph hasCustomPrompt="1" idx="7" type="title"/>
          </p:nvPr>
        </p:nvSpPr>
        <p:spPr>
          <a:xfrm>
            <a:off x="6945397"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36" name="Google Shape;336;p62"/>
          <p:cNvSpPr txBox="1"/>
          <p:nvPr>
            <p:ph hasCustomPrompt="1" idx="8" type="title"/>
          </p:nvPr>
        </p:nvSpPr>
        <p:spPr>
          <a:xfrm>
            <a:off x="4139850" y="1609877"/>
            <a:ext cx="864300" cy="3105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37" name="Google Shape;337;p62"/>
          <p:cNvSpPr txBox="1"/>
          <p:nvPr>
            <p:ph hasCustomPrompt="1" idx="9" type="title"/>
          </p:nvPr>
        </p:nvSpPr>
        <p:spPr>
          <a:xfrm>
            <a:off x="4139100" y="3388303"/>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38" name="Google Shape;338;p62"/>
          <p:cNvSpPr txBox="1"/>
          <p:nvPr>
            <p:ph hasCustomPrompt="1" idx="13" type="title"/>
          </p:nvPr>
        </p:nvSpPr>
        <p:spPr>
          <a:xfrm>
            <a:off x="1332809" y="1609577"/>
            <a:ext cx="865800" cy="310800"/>
          </a:xfrm>
          <a:prstGeom prst="rect">
            <a:avLst/>
          </a:prstGeom>
          <a:noFill/>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r>
              <a:t>xx%</a:t>
            </a:r>
          </a:p>
        </p:txBody>
      </p:sp>
      <p:sp>
        <p:nvSpPr>
          <p:cNvPr id="339" name="Google Shape;339;p62"/>
          <p:cNvSpPr txBox="1"/>
          <p:nvPr>
            <p:ph hasCustomPrompt="1" idx="14" type="title"/>
          </p:nvPr>
        </p:nvSpPr>
        <p:spPr>
          <a:xfrm>
            <a:off x="1332809" y="3388304"/>
            <a:ext cx="865800" cy="310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000"/>
              <a:buNone/>
              <a:defRPr sz="4900">
                <a:solidFill>
                  <a:schemeClr val="dk2"/>
                </a:solidFill>
                <a:latin typeface="VT323"/>
                <a:ea typeface="VT323"/>
                <a:cs typeface="VT323"/>
                <a:sym typeface="VT323"/>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340" name="Google Shape;340;p62"/>
          <p:cNvSpPr txBox="1"/>
          <p:nvPr>
            <p:ph idx="15" type="title"/>
          </p:nvPr>
        </p:nvSpPr>
        <p:spPr>
          <a:xfrm>
            <a:off x="228600" y="329146"/>
            <a:ext cx="8686800" cy="572700"/>
          </a:xfrm>
          <a:prstGeom prst="rect">
            <a:avLst/>
          </a:prstGeom>
          <a:ln>
            <a:noFill/>
          </a:ln>
        </p:spPr>
        <p:txBody>
          <a:bodyPr anchorCtr="0" anchor="t" bIns="91425" lIns="91425" spcFirstLastPara="1" rIns="91425" wrap="square" tIns="91425">
            <a:noAutofit/>
          </a:bodyPr>
          <a:lstStyle>
            <a:lvl1pPr lvl="0">
              <a:spcBef>
                <a:spcPts val="0"/>
              </a:spcBef>
              <a:spcAft>
                <a:spcPts val="0"/>
              </a:spcAft>
              <a:buSzPts val="2600"/>
              <a:buNone/>
              <a:defRPr b="0" sz="26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228600" y="228600"/>
            <a:ext cx="3998400" cy="14457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33" name="Google Shape;33;p7"/>
          <p:cNvSpPr txBox="1"/>
          <p:nvPr>
            <p:ph idx="1" type="body"/>
          </p:nvPr>
        </p:nvSpPr>
        <p:spPr>
          <a:xfrm>
            <a:off x="1609625" y="2066125"/>
            <a:ext cx="3824100" cy="2532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0"/>
              </a:spcBef>
              <a:spcAft>
                <a:spcPts val="0"/>
              </a:spcAft>
              <a:buSzPts val="1400"/>
              <a:buChar char="■"/>
              <a:defRPr/>
            </a:lvl3pPr>
            <a:lvl4pPr indent="-317500" lvl="3" marL="1828800" rtl="0">
              <a:lnSpc>
                <a:spcPct val="115000"/>
              </a:lnSpc>
              <a:spcBef>
                <a:spcPts val="0"/>
              </a:spcBef>
              <a:spcAft>
                <a:spcPts val="0"/>
              </a:spcAft>
              <a:buSzPts val="1400"/>
              <a:buChar char="●"/>
              <a:defRPr/>
            </a:lvl4pPr>
            <a:lvl5pPr indent="-317500" lvl="4" marL="2286000" rtl="0">
              <a:lnSpc>
                <a:spcPct val="115000"/>
              </a:lnSpc>
              <a:spcBef>
                <a:spcPts val="0"/>
              </a:spcBef>
              <a:spcAft>
                <a:spcPts val="0"/>
              </a:spcAft>
              <a:buSzPts val="1400"/>
              <a:buChar char="○"/>
              <a:defRPr/>
            </a:lvl5pPr>
            <a:lvl6pPr indent="-317500" lvl="5" marL="2743200" rtl="0">
              <a:lnSpc>
                <a:spcPct val="115000"/>
              </a:lnSpc>
              <a:spcBef>
                <a:spcPts val="0"/>
              </a:spcBef>
              <a:spcAft>
                <a:spcPts val="0"/>
              </a:spcAft>
              <a:buSzPts val="1400"/>
              <a:buChar char="■"/>
              <a:defRPr/>
            </a:lvl6pPr>
            <a:lvl7pPr indent="-317500" lvl="6" marL="3200400" rtl="0">
              <a:lnSpc>
                <a:spcPct val="115000"/>
              </a:lnSpc>
              <a:spcBef>
                <a:spcPts val="0"/>
              </a:spcBef>
              <a:spcAft>
                <a:spcPts val="0"/>
              </a:spcAft>
              <a:buSzPts val="1400"/>
              <a:buChar char="●"/>
              <a:defRPr/>
            </a:lvl7pPr>
            <a:lvl8pPr indent="-317500" lvl="7" marL="3657600" rtl="0">
              <a:lnSpc>
                <a:spcPct val="115000"/>
              </a:lnSpc>
              <a:spcBef>
                <a:spcPts val="0"/>
              </a:spcBef>
              <a:spcAft>
                <a:spcPts val="0"/>
              </a:spcAft>
              <a:buSzPts val="1400"/>
              <a:buChar char="○"/>
              <a:defRPr/>
            </a:lvl8pPr>
            <a:lvl9pPr indent="-317500" lvl="8" marL="4114800" rtl="0">
              <a:lnSpc>
                <a:spcPct val="115000"/>
              </a:lnSpc>
              <a:spcBef>
                <a:spcPts val="0"/>
              </a:spcBef>
              <a:spcAft>
                <a:spcPts val="0"/>
              </a:spcAft>
              <a:buSzPts val="1400"/>
              <a:buChar char="■"/>
              <a:defRPr/>
            </a:lvl9pPr>
          </a:lstStyle>
          <a:p/>
        </p:txBody>
      </p:sp>
      <p:sp>
        <p:nvSpPr>
          <p:cNvPr id="34" name="Google Shape;34;p7"/>
          <p:cNvSpPr/>
          <p:nvPr>
            <p:ph idx="2" type="pic"/>
          </p:nvPr>
        </p:nvSpPr>
        <p:spPr>
          <a:xfrm>
            <a:off x="5715849" y="0"/>
            <a:ext cx="3428100" cy="5143500"/>
          </a:xfrm>
          <a:prstGeom prst="rect">
            <a:avLst/>
          </a:prstGeom>
          <a:noFill/>
          <a:ln>
            <a:noFill/>
          </a:ln>
        </p:spPr>
      </p:sp>
      <p:pic>
        <p:nvPicPr>
          <p:cNvPr id="35" name="Google Shape;35;p7" title="tech.png"/>
          <p:cNvPicPr preferRelativeResize="0"/>
          <p:nvPr/>
        </p:nvPicPr>
        <p:blipFill rotWithShape="1">
          <a:blip r:embed="rId2">
            <a:alphaModFix amt="56000"/>
          </a:blip>
          <a:srcRect b="0" l="16171" r="18704" t="0"/>
          <a:stretch/>
        </p:blipFill>
        <p:spPr>
          <a:xfrm>
            <a:off x="-2840400" y="2963700"/>
            <a:ext cx="7337952" cy="573915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341" name="Shape 341"/>
        <p:cNvGrpSpPr/>
        <p:nvPr/>
      </p:nvGrpSpPr>
      <p:grpSpPr>
        <a:xfrm>
          <a:off x="0" y="0"/>
          <a:ext cx="0" cy="0"/>
          <a:chOff x="0" y="0"/>
          <a:chExt cx="0" cy="0"/>
        </a:xfrm>
      </p:grpSpPr>
      <p:sp>
        <p:nvSpPr>
          <p:cNvPr id="342" name="Google Shape;342;p63"/>
          <p:cNvSpPr txBox="1"/>
          <p:nvPr>
            <p:ph hasCustomPrompt="1" type="title"/>
          </p:nvPr>
        </p:nvSpPr>
        <p:spPr>
          <a:xfrm>
            <a:off x="1416750" y="552438"/>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343" name="Google Shape;343;p63"/>
          <p:cNvSpPr txBox="1"/>
          <p:nvPr>
            <p:ph idx="1" type="subTitle"/>
          </p:nvPr>
        </p:nvSpPr>
        <p:spPr>
          <a:xfrm>
            <a:off x="1416750" y="1725933"/>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44" name="Google Shape;344;p63"/>
          <p:cNvSpPr txBox="1"/>
          <p:nvPr>
            <p:ph hasCustomPrompt="1" idx="2" type="title"/>
          </p:nvPr>
        </p:nvSpPr>
        <p:spPr>
          <a:xfrm>
            <a:off x="1416750" y="2969413"/>
            <a:ext cx="6310500" cy="12978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10900">
                <a:latin typeface="VT323"/>
                <a:ea typeface="VT323"/>
                <a:cs typeface="VT323"/>
                <a:sym typeface="VT323"/>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345" name="Google Shape;345;p63"/>
          <p:cNvSpPr txBox="1"/>
          <p:nvPr>
            <p:ph idx="3" type="subTitle"/>
          </p:nvPr>
        </p:nvSpPr>
        <p:spPr>
          <a:xfrm>
            <a:off x="1416750" y="4142860"/>
            <a:ext cx="6310500" cy="4482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pic>
        <p:nvPicPr>
          <p:cNvPr id="346" name="Google Shape;346;p63" title="tech.png"/>
          <p:cNvPicPr preferRelativeResize="0"/>
          <p:nvPr/>
        </p:nvPicPr>
        <p:blipFill rotWithShape="1">
          <a:blip r:embed="rId2">
            <a:alphaModFix amt="56000"/>
          </a:blip>
          <a:srcRect b="0" l="16171" r="18704" t="0"/>
          <a:stretch/>
        </p:blipFill>
        <p:spPr>
          <a:xfrm rot="-4120674">
            <a:off x="3828749" y="1924052"/>
            <a:ext cx="7337950" cy="57391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347" name="Shape 347"/>
        <p:cNvGrpSpPr/>
        <p:nvPr/>
      </p:nvGrpSpPr>
      <p:grpSpPr>
        <a:xfrm>
          <a:off x="0" y="0"/>
          <a:ext cx="0" cy="0"/>
          <a:chOff x="0" y="0"/>
          <a:chExt cx="0" cy="0"/>
        </a:xfrm>
      </p:grpSpPr>
      <p:sp>
        <p:nvSpPr>
          <p:cNvPr id="348" name="Google Shape;348;p64"/>
          <p:cNvSpPr txBox="1"/>
          <p:nvPr>
            <p:ph type="title"/>
          </p:nvPr>
        </p:nvSpPr>
        <p:spPr>
          <a:xfrm>
            <a:off x="1163850" y="1130000"/>
            <a:ext cx="3578100" cy="678300"/>
          </a:xfrm>
          <a:prstGeom prst="rect">
            <a:avLst/>
          </a:prstGeom>
        </p:spPr>
        <p:txBody>
          <a:bodyPr anchorCtr="0" anchor="b" bIns="91425" lIns="91425" spcFirstLastPara="1" rIns="91425" wrap="square" tIns="91425">
            <a:noAutofit/>
          </a:bodyPr>
          <a:lstStyle>
            <a:lvl1pPr lvl="0" rtl="0">
              <a:spcBef>
                <a:spcPts val="0"/>
              </a:spcBef>
              <a:spcAft>
                <a:spcPts val="0"/>
              </a:spcAft>
              <a:buSzPts val="5000"/>
              <a:buNone/>
              <a:defRPr sz="3700"/>
            </a:lvl1pPr>
            <a:lvl2pPr lvl="1" rtl="0">
              <a:spcBef>
                <a:spcPts val="0"/>
              </a:spcBef>
              <a:spcAft>
                <a:spcPts val="0"/>
              </a:spcAft>
              <a:buSzPts val="5000"/>
              <a:buNone/>
              <a:defRPr sz="5000"/>
            </a:lvl2pPr>
            <a:lvl3pPr lvl="2" rtl="0">
              <a:spcBef>
                <a:spcPts val="0"/>
              </a:spcBef>
              <a:spcAft>
                <a:spcPts val="0"/>
              </a:spcAft>
              <a:buSzPts val="5000"/>
              <a:buNone/>
              <a:defRPr sz="5000"/>
            </a:lvl3pPr>
            <a:lvl4pPr lvl="3" rtl="0">
              <a:spcBef>
                <a:spcPts val="0"/>
              </a:spcBef>
              <a:spcAft>
                <a:spcPts val="0"/>
              </a:spcAft>
              <a:buSzPts val="5000"/>
              <a:buNone/>
              <a:defRPr sz="5000"/>
            </a:lvl4pPr>
            <a:lvl5pPr lvl="4" rtl="0">
              <a:spcBef>
                <a:spcPts val="0"/>
              </a:spcBef>
              <a:spcAft>
                <a:spcPts val="0"/>
              </a:spcAft>
              <a:buSzPts val="5000"/>
              <a:buNone/>
              <a:defRPr sz="5000"/>
            </a:lvl5pPr>
            <a:lvl6pPr lvl="5" rtl="0">
              <a:spcBef>
                <a:spcPts val="0"/>
              </a:spcBef>
              <a:spcAft>
                <a:spcPts val="0"/>
              </a:spcAft>
              <a:buSzPts val="5000"/>
              <a:buNone/>
              <a:defRPr sz="5000"/>
            </a:lvl6pPr>
            <a:lvl7pPr lvl="6" rtl="0">
              <a:spcBef>
                <a:spcPts val="0"/>
              </a:spcBef>
              <a:spcAft>
                <a:spcPts val="0"/>
              </a:spcAft>
              <a:buSzPts val="5000"/>
              <a:buNone/>
              <a:defRPr sz="5000"/>
            </a:lvl7pPr>
            <a:lvl8pPr lvl="7" rtl="0">
              <a:spcBef>
                <a:spcPts val="0"/>
              </a:spcBef>
              <a:spcAft>
                <a:spcPts val="0"/>
              </a:spcAft>
              <a:buSzPts val="5000"/>
              <a:buNone/>
              <a:defRPr sz="5000"/>
            </a:lvl8pPr>
            <a:lvl9pPr lvl="8" rtl="0">
              <a:spcBef>
                <a:spcPts val="0"/>
              </a:spcBef>
              <a:spcAft>
                <a:spcPts val="0"/>
              </a:spcAft>
              <a:buSzPts val="5000"/>
              <a:buNone/>
              <a:defRPr sz="5000"/>
            </a:lvl9pPr>
          </a:lstStyle>
          <a:p/>
        </p:txBody>
      </p:sp>
      <p:sp>
        <p:nvSpPr>
          <p:cNvPr id="349" name="Google Shape;349;p64"/>
          <p:cNvSpPr txBox="1"/>
          <p:nvPr>
            <p:ph idx="1" type="subTitle"/>
          </p:nvPr>
        </p:nvSpPr>
        <p:spPr>
          <a:xfrm>
            <a:off x="1163850" y="1778320"/>
            <a:ext cx="2818200" cy="1231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350" name="Google Shape;350;p64"/>
          <p:cNvSpPr txBox="1"/>
          <p:nvPr/>
        </p:nvSpPr>
        <p:spPr>
          <a:xfrm>
            <a:off x="3034350" y="3201075"/>
            <a:ext cx="4945800" cy="5562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Archivo"/>
                <a:ea typeface="Archivo"/>
                <a:cs typeface="Archivo"/>
                <a:sym typeface="Archivo"/>
              </a:rPr>
              <a:t>CREDITS:</a:t>
            </a:r>
            <a:r>
              <a:rPr lang="en" sz="1000">
                <a:solidFill>
                  <a:schemeClr val="dk1"/>
                </a:solidFill>
                <a:latin typeface="Archivo"/>
                <a:ea typeface="Archivo"/>
                <a:cs typeface="Archivo"/>
                <a:sym typeface="Archivo"/>
              </a:rPr>
              <a:t> This presentation template was created by </a:t>
            </a:r>
            <a:r>
              <a:rPr b="1" lang="en" sz="1000">
                <a:solidFill>
                  <a:schemeClr val="dk1"/>
                </a:solidFill>
                <a:uFill>
                  <a:noFill/>
                </a:uFill>
                <a:latin typeface="Archivo"/>
                <a:ea typeface="Archivo"/>
                <a:cs typeface="Archivo"/>
                <a:sym typeface="Archivo"/>
                <a:hlinkClick r:id="rId2">
                  <a:extLst>
                    <a:ext uri="{A12FA001-AC4F-418D-AE19-62706E023703}">
                      <ahyp:hlinkClr val="tx"/>
                    </a:ext>
                  </a:extLst>
                </a:hlinkClick>
              </a:rPr>
              <a:t>Slidesgo</a:t>
            </a:r>
            <a:r>
              <a:rPr lang="en" sz="1000">
                <a:solidFill>
                  <a:schemeClr val="dk1"/>
                </a:solidFill>
                <a:latin typeface="Archivo"/>
                <a:ea typeface="Archivo"/>
                <a:cs typeface="Archivo"/>
                <a:sym typeface="Archivo"/>
              </a:rPr>
              <a:t>, and includes icons, infographics &amp; images by </a:t>
            </a:r>
            <a:r>
              <a:rPr b="1" lang="en" sz="1000">
                <a:solidFill>
                  <a:schemeClr val="dk1"/>
                </a:solidFill>
                <a:uFill>
                  <a:noFill/>
                </a:uFill>
                <a:latin typeface="Archivo"/>
                <a:ea typeface="Archivo"/>
                <a:cs typeface="Archivo"/>
                <a:sym typeface="Archivo"/>
                <a:hlinkClick r:id="rId3">
                  <a:extLst>
                    <a:ext uri="{A12FA001-AC4F-418D-AE19-62706E023703}">
                      <ahyp:hlinkClr val="tx"/>
                    </a:ext>
                  </a:extLst>
                </a:hlinkClick>
              </a:rPr>
              <a:t>Freepik</a:t>
            </a:r>
            <a:r>
              <a:rPr lang="en" sz="1000">
                <a:solidFill>
                  <a:schemeClr val="dk1"/>
                </a:solidFill>
                <a:latin typeface="Archivo"/>
                <a:ea typeface="Archivo"/>
                <a:cs typeface="Archivo"/>
                <a:sym typeface="Archivo"/>
              </a:rPr>
              <a:t> </a:t>
            </a:r>
            <a:endParaRPr b="1" sz="1000" u="sng">
              <a:solidFill>
                <a:schemeClr val="dk1"/>
              </a:solidFill>
              <a:latin typeface="Archivo"/>
              <a:ea typeface="Archivo"/>
              <a:cs typeface="Archivo"/>
              <a:sym typeface="Archivo"/>
            </a:endParaRPr>
          </a:p>
        </p:txBody>
      </p:sp>
      <p:pic>
        <p:nvPicPr>
          <p:cNvPr id="351" name="Google Shape;351;p64" title="tech.png"/>
          <p:cNvPicPr preferRelativeResize="0"/>
          <p:nvPr/>
        </p:nvPicPr>
        <p:blipFill rotWithShape="1">
          <a:blip r:embed="rId4">
            <a:alphaModFix amt="66000"/>
          </a:blip>
          <a:srcRect b="0" l="16171" r="18704" t="0"/>
          <a:stretch/>
        </p:blipFill>
        <p:spPr>
          <a:xfrm rot="-6250088">
            <a:off x="5539411" y="-907324"/>
            <a:ext cx="9692322" cy="8371199"/>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352" name="Shape 352"/>
        <p:cNvGrpSpPr/>
        <p:nvPr/>
      </p:nvGrpSpPr>
      <p:grpSpPr>
        <a:xfrm>
          <a:off x="0" y="0"/>
          <a:ext cx="0" cy="0"/>
          <a:chOff x="0" y="0"/>
          <a:chExt cx="0" cy="0"/>
        </a:xfrm>
      </p:grpSpPr>
      <p:pic>
        <p:nvPicPr>
          <p:cNvPr id="353" name="Google Shape;353;p65" title="tech.png"/>
          <p:cNvPicPr preferRelativeResize="0"/>
          <p:nvPr/>
        </p:nvPicPr>
        <p:blipFill rotWithShape="1">
          <a:blip r:embed="rId2">
            <a:alphaModFix amt="66000"/>
          </a:blip>
          <a:srcRect b="0" l="16171" r="18704" t="0"/>
          <a:stretch/>
        </p:blipFill>
        <p:spPr>
          <a:xfrm rot="-6250088">
            <a:off x="-3836764" y="-3130824"/>
            <a:ext cx="9692322" cy="8371199"/>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354" name="Shape 354"/>
        <p:cNvGrpSpPr/>
        <p:nvPr/>
      </p:nvGrpSpPr>
      <p:grpSpPr>
        <a:xfrm>
          <a:off x="0" y="0"/>
          <a:ext cx="0" cy="0"/>
          <a:chOff x="0" y="0"/>
          <a:chExt cx="0" cy="0"/>
        </a:xfrm>
      </p:grpSpPr>
      <p:pic>
        <p:nvPicPr>
          <p:cNvPr id="355" name="Google Shape;355;p66" title="tech.png"/>
          <p:cNvPicPr preferRelativeResize="0"/>
          <p:nvPr/>
        </p:nvPicPr>
        <p:blipFill rotWithShape="1">
          <a:blip r:embed="rId2">
            <a:alphaModFix amt="66000"/>
          </a:blip>
          <a:srcRect b="0" l="16171" r="18704" t="0"/>
          <a:stretch/>
        </p:blipFill>
        <p:spPr>
          <a:xfrm rot="-6250088">
            <a:off x="1293336" y="767001"/>
            <a:ext cx="9692322" cy="837119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pic>
        <p:nvPicPr>
          <p:cNvPr id="37" name="Google Shape;37;p8" title="tech.png"/>
          <p:cNvPicPr preferRelativeResize="0"/>
          <p:nvPr/>
        </p:nvPicPr>
        <p:blipFill rotWithShape="1">
          <a:blip r:embed="rId2">
            <a:alphaModFix amt="56000"/>
          </a:blip>
          <a:srcRect b="0" l="16171" r="18704" t="0"/>
          <a:stretch/>
        </p:blipFill>
        <p:spPr>
          <a:xfrm rot="6267889">
            <a:off x="762674" y="-3144201"/>
            <a:ext cx="7337953" cy="5739151"/>
          </a:xfrm>
          <a:prstGeom prst="rect">
            <a:avLst/>
          </a:prstGeom>
          <a:noFill/>
          <a:ln>
            <a:noFill/>
          </a:ln>
        </p:spPr>
      </p:pic>
      <p:sp>
        <p:nvSpPr>
          <p:cNvPr id="38" name="Google Shape;38;p8"/>
          <p:cNvSpPr txBox="1"/>
          <p:nvPr>
            <p:ph type="title"/>
          </p:nvPr>
        </p:nvSpPr>
        <p:spPr>
          <a:xfrm>
            <a:off x="1388100" y="1307100"/>
            <a:ext cx="6367800" cy="25293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txBox="1"/>
          <p:nvPr>
            <p:ph idx="1" type="subTitle"/>
          </p:nvPr>
        </p:nvSpPr>
        <p:spPr>
          <a:xfrm>
            <a:off x="720064"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41" name="Google Shape;41;p9"/>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42" name="Google Shape;42;p9"/>
          <p:cNvSpPr txBox="1"/>
          <p:nvPr>
            <p:ph idx="2" type="subTitle"/>
          </p:nvPr>
        </p:nvSpPr>
        <p:spPr>
          <a:xfrm>
            <a:off x="4826936"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pic>
        <p:nvPicPr>
          <p:cNvPr id="43" name="Google Shape;43;p9" title="tech.png"/>
          <p:cNvPicPr preferRelativeResize="0"/>
          <p:nvPr/>
        </p:nvPicPr>
        <p:blipFill rotWithShape="1">
          <a:blip r:embed="rId2">
            <a:alphaModFix amt="56000"/>
          </a:blip>
          <a:srcRect b="0" l="16171" r="18704" t="0"/>
          <a:stretch/>
        </p:blipFill>
        <p:spPr>
          <a:xfrm flipH="1">
            <a:off x="1806050" y="3231600"/>
            <a:ext cx="7337952" cy="57391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p:nvPr>
            <p:ph idx="2" type="pic"/>
          </p:nvPr>
        </p:nvSpPr>
        <p:spPr>
          <a:xfrm>
            <a:off x="0" y="0"/>
            <a:ext cx="9144000" cy="5143500"/>
          </a:xfrm>
          <a:prstGeom prst="rect">
            <a:avLst/>
          </a:prstGeom>
          <a:noFill/>
          <a:ln>
            <a:noFill/>
          </a:ln>
        </p:spPr>
      </p:sp>
      <p:sp>
        <p:nvSpPr>
          <p:cNvPr id="46" name="Google Shape;46;p10"/>
          <p:cNvSpPr txBox="1"/>
          <p:nvPr>
            <p:ph type="title"/>
          </p:nvPr>
        </p:nvSpPr>
        <p:spPr>
          <a:xfrm>
            <a:off x="1227119" y="3685304"/>
            <a:ext cx="2292900" cy="4518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SzPts val="2600"/>
              <a:buNone/>
              <a:defRPr sz="1000"/>
            </a:lvl1pPr>
            <a:lvl2pPr lvl="1" rtl="0" algn="ctr">
              <a:spcBef>
                <a:spcPts val="0"/>
              </a:spcBef>
              <a:spcAft>
                <a:spcPts val="0"/>
              </a:spcAft>
              <a:buSzPts val="2600"/>
              <a:buNone/>
              <a:defRPr/>
            </a:lvl2pPr>
            <a:lvl3pPr lvl="2" rtl="0" algn="ctr">
              <a:spcBef>
                <a:spcPts val="0"/>
              </a:spcBef>
              <a:spcAft>
                <a:spcPts val="0"/>
              </a:spcAft>
              <a:buSzPts val="2600"/>
              <a:buNone/>
              <a:defRPr/>
            </a:lvl3pPr>
            <a:lvl4pPr lvl="3" rtl="0" algn="ctr">
              <a:spcBef>
                <a:spcPts val="0"/>
              </a:spcBef>
              <a:spcAft>
                <a:spcPts val="0"/>
              </a:spcAft>
              <a:buSzPts val="2600"/>
              <a:buNone/>
              <a:defRPr/>
            </a:lvl4pPr>
            <a:lvl5pPr lvl="4" rtl="0" algn="ctr">
              <a:spcBef>
                <a:spcPts val="0"/>
              </a:spcBef>
              <a:spcAft>
                <a:spcPts val="0"/>
              </a:spcAft>
              <a:buSzPts val="2600"/>
              <a:buNone/>
              <a:defRPr/>
            </a:lvl5pPr>
            <a:lvl6pPr lvl="5" rtl="0" algn="ctr">
              <a:spcBef>
                <a:spcPts val="0"/>
              </a:spcBef>
              <a:spcAft>
                <a:spcPts val="0"/>
              </a:spcAft>
              <a:buSzPts val="2600"/>
              <a:buNone/>
              <a:defRPr/>
            </a:lvl6pPr>
            <a:lvl7pPr lvl="6" rtl="0" algn="ctr">
              <a:spcBef>
                <a:spcPts val="0"/>
              </a:spcBef>
              <a:spcAft>
                <a:spcPts val="0"/>
              </a:spcAft>
              <a:buSzPts val="2600"/>
              <a:buNone/>
              <a:defRPr/>
            </a:lvl7pPr>
            <a:lvl8pPr lvl="7" rtl="0" algn="ctr">
              <a:spcBef>
                <a:spcPts val="0"/>
              </a:spcBef>
              <a:spcAft>
                <a:spcPts val="0"/>
              </a:spcAft>
              <a:buSzPts val="2600"/>
              <a:buNone/>
              <a:defRPr/>
            </a:lvl8pPr>
            <a:lvl9pPr lvl="8" rtl="0" algn="ctr">
              <a:spcBef>
                <a:spcPts val="0"/>
              </a:spcBef>
              <a:spcAft>
                <a:spcPts val="0"/>
              </a:spcAft>
              <a:buSzPts val="26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4.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1.xml"/><Relationship Id="rId11" Type="http://schemas.openxmlformats.org/officeDocument/2006/relationships/slideLayout" Target="../slideLayouts/slideLayout32.xml"/><Relationship Id="rId22" Type="http://schemas.openxmlformats.org/officeDocument/2006/relationships/theme" Target="../theme/theme2.xml"/><Relationship Id="rId10" Type="http://schemas.openxmlformats.org/officeDocument/2006/relationships/slideLayout" Target="../slideLayouts/slideLayout31.xml"/><Relationship Id="rId21" Type="http://schemas.openxmlformats.org/officeDocument/2006/relationships/slideLayout" Target="../slideLayouts/slideLayout42.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19" Type="http://schemas.openxmlformats.org/officeDocument/2006/relationships/slideLayout" Target="../slideLayouts/slideLayout40.xml"/><Relationship Id="rId6" Type="http://schemas.openxmlformats.org/officeDocument/2006/relationships/slideLayout" Target="../slideLayouts/slideLayout27.xml"/><Relationship Id="rId18" Type="http://schemas.openxmlformats.org/officeDocument/2006/relationships/slideLayout" Target="../slideLayouts/slideLayout39.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2.xml"/><Relationship Id="rId11" Type="http://schemas.openxmlformats.org/officeDocument/2006/relationships/slideLayout" Target="../slideLayouts/slideLayout53.xml"/><Relationship Id="rId22" Type="http://schemas.openxmlformats.org/officeDocument/2006/relationships/theme" Target="../theme/theme3.xml"/><Relationship Id="rId10" Type="http://schemas.openxmlformats.org/officeDocument/2006/relationships/slideLayout" Target="../slideLayouts/slideLayout52.xml"/><Relationship Id="rId21" Type="http://schemas.openxmlformats.org/officeDocument/2006/relationships/slideLayout" Target="../slideLayouts/slideLayout63.xml"/><Relationship Id="rId13" Type="http://schemas.openxmlformats.org/officeDocument/2006/relationships/slideLayout" Target="../slideLayouts/slideLayout55.xml"/><Relationship Id="rId12" Type="http://schemas.openxmlformats.org/officeDocument/2006/relationships/slideLayout" Target="../slideLayouts/slideLayout54.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5" Type="http://schemas.openxmlformats.org/officeDocument/2006/relationships/slideLayout" Target="../slideLayouts/slideLayout57.xml"/><Relationship Id="rId14" Type="http://schemas.openxmlformats.org/officeDocument/2006/relationships/slideLayout" Target="../slideLayouts/slideLayout56.xml"/><Relationship Id="rId17" Type="http://schemas.openxmlformats.org/officeDocument/2006/relationships/slideLayout" Target="../slideLayouts/slideLayout59.xml"/><Relationship Id="rId16" Type="http://schemas.openxmlformats.org/officeDocument/2006/relationships/slideLayout" Target="../slideLayouts/slideLayout58.xml"/><Relationship Id="rId5" Type="http://schemas.openxmlformats.org/officeDocument/2006/relationships/slideLayout" Target="../slideLayouts/slideLayout47.xml"/><Relationship Id="rId19" Type="http://schemas.openxmlformats.org/officeDocument/2006/relationships/slideLayout" Target="../slideLayouts/slideLayout61.xml"/><Relationship Id="rId6" Type="http://schemas.openxmlformats.org/officeDocument/2006/relationships/slideLayout" Target="../slideLayouts/slideLayout48.xml"/><Relationship Id="rId18" Type="http://schemas.openxmlformats.org/officeDocument/2006/relationships/slideLayout" Target="../slideLayouts/slideLayout60.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1pPr>
            <a:lvl2pPr lvl="1"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2pPr>
            <a:lvl3pPr lvl="2"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3pPr>
            <a:lvl4pPr lvl="3"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4pPr>
            <a:lvl5pPr lvl="4"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5pPr>
            <a:lvl6pPr lvl="5"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6pPr>
            <a:lvl7pPr lvl="6"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7pPr>
            <a:lvl8pPr lvl="7"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8pPr>
            <a:lvl9pPr lvl="8"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indent="-317500" lvl="1" marL="914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indent="-317500" lvl="2" marL="1371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indent="-317500" lvl="3" marL="1828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indent="-317500" lvl="4" marL="22860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indent="-317500" lvl="5" marL="2743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indent="-317500" lvl="6" marL="3200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indent="-317500" lvl="7" marL="3657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indent="-317500" lvl="8" marL="4114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22" name="Shape 122"/>
        <p:cNvGrpSpPr/>
        <p:nvPr/>
      </p:nvGrpSpPr>
      <p:grpSpPr>
        <a:xfrm>
          <a:off x="0" y="0"/>
          <a:ext cx="0" cy="0"/>
          <a:chOff x="0" y="0"/>
          <a:chExt cx="0" cy="0"/>
        </a:xfrm>
      </p:grpSpPr>
      <p:sp>
        <p:nvSpPr>
          <p:cNvPr id="123" name="Google Shape;123;p23"/>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1pPr>
            <a:lvl2pPr lvl="1"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2pPr>
            <a:lvl3pPr lvl="2"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3pPr>
            <a:lvl4pPr lvl="3"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4pPr>
            <a:lvl5pPr lvl="4"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5pPr>
            <a:lvl6pPr lvl="5"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6pPr>
            <a:lvl7pPr lvl="6"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7pPr>
            <a:lvl8pPr lvl="7"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8pPr>
            <a:lvl9pPr lvl="8"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9pPr>
          </a:lstStyle>
          <a:p/>
        </p:txBody>
      </p:sp>
      <p:sp>
        <p:nvSpPr>
          <p:cNvPr id="124" name="Google Shape;124;p23"/>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indent="-317500" lvl="1" marL="914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indent="-317500" lvl="2" marL="1371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indent="-317500" lvl="3" marL="1828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indent="-317500" lvl="4" marL="22860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indent="-317500" lvl="5" marL="2743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indent="-317500" lvl="6" marL="3200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indent="-317500" lvl="7" marL="3657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indent="-317500" lvl="8" marL="4114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39" name="Shape 239"/>
        <p:cNvGrpSpPr/>
        <p:nvPr/>
      </p:nvGrpSpPr>
      <p:grpSpPr>
        <a:xfrm>
          <a:off x="0" y="0"/>
          <a:ext cx="0" cy="0"/>
          <a:chOff x="0" y="0"/>
          <a:chExt cx="0" cy="0"/>
        </a:xfrm>
      </p:grpSpPr>
      <p:sp>
        <p:nvSpPr>
          <p:cNvPr id="240" name="Google Shape;240;p45"/>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1pPr>
            <a:lvl2pPr lvl="1"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2pPr>
            <a:lvl3pPr lvl="2"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3pPr>
            <a:lvl4pPr lvl="3"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4pPr>
            <a:lvl5pPr lvl="4"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5pPr>
            <a:lvl6pPr lvl="5"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6pPr>
            <a:lvl7pPr lvl="6"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7pPr>
            <a:lvl8pPr lvl="7"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8pPr>
            <a:lvl9pPr lvl="8" rtl="0">
              <a:lnSpc>
                <a:spcPct val="85000"/>
              </a:lnSpc>
              <a:spcBef>
                <a:spcPts val="0"/>
              </a:spcBef>
              <a:spcAft>
                <a:spcPts val="0"/>
              </a:spcAft>
              <a:buClr>
                <a:schemeClr val="dk1"/>
              </a:buClr>
              <a:buSzPts val="2600"/>
              <a:buFont typeface="Red Hat Mono"/>
              <a:buNone/>
              <a:defRPr sz="2600">
                <a:solidFill>
                  <a:schemeClr val="dk1"/>
                </a:solidFill>
                <a:latin typeface="Red Hat Mono"/>
                <a:ea typeface="Red Hat Mono"/>
                <a:cs typeface="Red Hat Mono"/>
                <a:sym typeface="Red Hat Mono"/>
              </a:defRPr>
            </a:lvl9pPr>
          </a:lstStyle>
          <a:p/>
        </p:txBody>
      </p:sp>
      <p:sp>
        <p:nvSpPr>
          <p:cNvPr id="241" name="Google Shape;241;p45"/>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indent="-317500" lvl="1" marL="914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indent="-317500" lvl="2" marL="1371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indent="-317500" lvl="3" marL="1828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indent="-317500" lvl="4" marL="22860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indent="-317500" lvl="5" marL="27432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indent="-317500" lvl="6" marL="32004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indent="-317500" lvl="7" marL="36576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indent="-317500" lvl="8" marL="41148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26.gi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2.gif"/><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31.gif"/><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7.png"/></Relationships>
</file>

<file path=ppt/slides/_rels/slide16.xml.rels><?xml version="1.0" encoding="UTF-8" standalone="yes"?><Relationships xmlns="http://schemas.openxmlformats.org/package/2006/relationships"><Relationship Id="rId10" Type="http://schemas.openxmlformats.org/officeDocument/2006/relationships/image" Target="../media/image15.png"/><Relationship Id="rId1" Type="http://schemas.openxmlformats.org/officeDocument/2006/relationships/slideLayout" Target="../slideLayouts/slideLayout17.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1.png"/><Relationship Id="rId9" Type="http://schemas.openxmlformats.org/officeDocument/2006/relationships/image" Target="../media/image28.png"/><Relationship Id="rId5" Type="http://schemas.openxmlformats.org/officeDocument/2006/relationships/image" Target="../media/image12.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5.png"/><Relationship Id="rId4" Type="http://schemas.openxmlformats.org/officeDocument/2006/relationships/image" Target="../media/image32.png"/><Relationship Id="rId5" Type="http://schemas.openxmlformats.org/officeDocument/2006/relationships/image" Target="../media/image27.png"/><Relationship Id="rId6" Type="http://schemas.openxmlformats.org/officeDocument/2006/relationships/image" Target="../media/image39.png"/><Relationship Id="rId7"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8.xml"/><Relationship Id="rId3" Type="http://schemas.openxmlformats.org/officeDocument/2006/relationships/image" Target="../media/image5.png"/><Relationship Id="rId4" Type="http://schemas.openxmlformats.org/officeDocument/2006/relationships/image" Target="../media/image33.png"/><Relationship Id="rId5"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35.png"/><Relationship Id="rId5" Type="http://schemas.openxmlformats.org/officeDocument/2006/relationships/image" Target="../media/image41.png"/><Relationship Id="rId6" Type="http://schemas.openxmlformats.org/officeDocument/2006/relationships/image" Target="../media/image29.png"/><Relationship Id="rId7"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42.png"/><Relationship Id="rId5"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38.png"/><Relationship Id="rId5" Type="http://schemas.openxmlformats.org/officeDocument/2006/relationships/hyperlink" Target="https://devsim.org/index.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4.png"/><Relationship Id="rId5"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5.png"/><Relationship Id="rId6"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9" name="Shape 359"/>
        <p:cNvGrpSpPr/>
        <p:nvPr/>
      </p:nvGrpSpPr>
      <p:grpSpPr>
        <a:xfrm>
          <a:off x="0" y="0"/>
          <a:ext cx="0" cy="0"/>
          <a:chOff x="0" y="0"/>
          <a:chExt cx="0" cy="0"/>
        </a:xfrm>
      </p:grpSpPr>
      <p:sp>
        <p:nvSpPr>
          <p:cNvPr id="360" name="Google Shape;360;p67"/>
          <p:cNvSpPr txBox="1"/>
          <p:nvPr>
            <p:ph type="ctrTitle"/>
          </p:nvPr>
        </p:nvSpPr>
        <p:spPr>
          <a:xfrm>
            <a:off x="853927" y="2992885"/>
            <a:ext cx="4948200" cy="687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MAPS Academy 2026</a:t>
            </a:r>
            <a:r>
              <a:rPr lang="en"/>
              <a:t> </a:t>
            </a:r>
            <a:endParaRPr/>
          </a:p>
        </p:txBody>
      </p:sp>
      <p:sp>
        <p:nvSpPr>
          <p:cNvPr id="361" name="Google Shape;361;p67"/>
          <p:cNvSpPr txBox="1"/>
          <p:nvPr>
            <p:ph idx="1" type="subTitle"/>
          </p:nvPr>
        </p:nvSpPr>
        <p:spPr>
          <a:xfrm>
            <a:off x="853927" y="3690064"/>
            <a:ext cx="3690000" cy="85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t>Ana Sofia Calle &amp; Tao Yang</a:t>
            </a:r>
            <a:endParaRPr sz="1700"/>
          </a:p>
        </p:txBody>
      </p:sp>
      <p:sp>
        <p:nvSpPr>
          <p:cNvPr id="362" name="Google Shape;362;p67"/>
          <p:cNvSpPr txBox="1"/>
          <p:nvPr>
            <p:ph idx="2" type="ctrTitle"/>
          </p:nvPr>
        </p:nvSpPr>
        <p:spPr>
          <a:xfrm>
            <a:off x="261191" y="917698"/>
            <a:ext cx="5049000" cy="197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TCAD</a:t>
            </a:r>
            <a:endParaRPr/>
          </a:p>
        </p:txBody>
      </p:sp>
      <p:pic>
        <p:nvPicPr>
          <p:cNvPr id="363" name="Google Shape;363;p67" title="logo-mapsacademy_1.png"/>
          <p:cNvPicPr preferRelativeResize="0"/>
          <p:nvPr/>
        </p:nvPicPr>
        <p:blipFill>
          <a:blip r:embed="rId3">
            <a:alphaModFix/>
          </a:blip>
          <a:stretch>
            <a:fillRect/>
          </a:stretch>
        </p:blipFill>
        <p:spPr>
          <a:xfrm>
            <a:off x="5001740" y="886411"/>
            <a:ext cx="3510098" cy="18887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76"/>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54" name="Google Shape;454;p76"/>
          <p:cNvPicPr preferRelativeResize="0"/>
          <p:nvPr/>
        </p:nvPicPr>
        <p:blipFill>
          <a:blip r:embed="rId3">
            <a:alphaModFix/>
          </a:blip>
          <a:stretch>
            <a:fillRect/>
          </a:stretch>
        </p:blipFill>
        <p:spPr>
          <a:xfrm>
            <a:off x="73850" y="845025"/>
            <a:ext cx="6594150" cy="3852450"/>
          </a:xfrm>
          <a:prstGeom prst="rect">
            <a:avLst/>
          </a:prstGeom>
          <a:noFill/>
          <a:ln>
            <a:noFill/>
          </a:ln>
        </p:spPr>
      </p:pic>
      <p:pic>
        <p:nvPicPr>
          <p:cNvPr id="455" name="Google Shape;455;p76" title="logo-mapsacademy_1.png"/>
          <p:cNvPicPr preferRelativeResize="0"/>
          <p:nvPr/>
        </p:nvPicPr>
        <p:blipFill>
          <a:blip r:embed="rId4">
            <a:alphaModFix/>
          </a:blip>
          <a:stretch>
            <a:fillRect/>
          </a:stretch>
        </p:blipFill>
        <p:spPr>
          <a:xfrm>
            <a:off x="7573557" y="0"/>
            <a:ext cx="1570442" cy="845025"/>
          </a:xfrm>
          <a:prstGeom prst="rect">
            <a:avLst/>
          </a:prstGeom>
          <a:noFill/>
          <a:ln>
            <a:noFill/>
          </a:ln>
        </p:spPr>
      </p:pic>
      <p:sp>
        <p:nvSpPr>
          <p:cNvPr id="456" name="Google Shape;456;p76"/>
          <p:cNvSpPr txBox="1"/>
          <p:nvPr/>
        </p:nvSpPr>
        <p:spPr>
          <a:xfrm>
            <a:off x="0" y="4723803"/>
            <a:ext cx="9011100" cy="4770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Archivo"/>
              <a:buChar char="●"/>
            </a:pPr>
            <a:r>
              <a:rPr lang="en" sz="1900">
                <a:solidFill>
                  <a:schemeClr val="dk1"/>
                </a:solidFill>
                <a:latin typeface="Archivo"/>
                <a:ea typeface="Archivo"/>
                <a:cs typeface="Archivo"/>
                <a:sym typeface="Archivo"/>
              </a:rPr>
              <a:t>Higher capacitance values for high fluence values</a:t>
            </a:r>
            <a:endParaRPr sz="1900">
              <a:solidFill>
                <a:schemeClr val="dk1"/>
              </a:solidFill>
              <a:latin typeface="Archivo"/>
              <a:ea typeface="Archivo"/>
              <a:cs typeface="Archivo"/>
              <a:sym typeface="Archivo"/>
            </a:endParaRPr>
          </a:p>
        </p:txBody>
      </p:sp>
      <p:sp>
        <p:nvSpPr>
          <p:cNvPr id="457" name="Google Shape;457;p76"/>
          <p:cNvSpPr txBox="1"/>
          <p:nvPr/>
        </p:nvSpPr>
        <p:spPr>
          <a:xfrm>
            <a:off x="4202811" y="126870"/>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Fluence [n_eq/cm^2]</a:t>
            </a:r>
            <a:endParaRPr sz="1900">
              <a:solidFill>
                <a:schemeClr val="dk1"/>
              </a:solidFill>
              <a:highlight>
                <a:schemeClr val="accent6"/>
              </a:highlight>
              <a:latin typeface="Archivo"/>
              <a:ea typeface="Archivo"/>
              <a:cs typeface="Archivo"/>
              <a:sym typeface="Archivo"/>
            </a:endParaRPr>
          </a:p>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0, 1e12, 1e13, 1e14</a:t>
            </a:r>
            <a:endParaRPr sz="1900">
              <a:solidFill>
                <a:schemeClr val="dk1"/>
              </a:solidFill>
              <a:highlight>
                <a:schemeClr val="accent6"/>
              </a:highlight>
              <a:latin typeface="Archivo"/>
              <a:ea typeface="Archivo"/>
              <a:cs typeface="Archivo"/>
              <a:sym typeface="Archiv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77"/>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63" name="Google Shape;463;p77" title="ezgif-7cd3ec13fc2c9afe.gif"/>
          <p:cNvPicPr preferRelativeResize="0"/>
          <p:nvPr/>
        </p:nvPicPr>
        <p:blipFill rotWithShape="1">
          <a:blip r:embed="rId3">
            <a:alphaModFix/>
          </a:blip>
          <a:srcRect b="0" l="0" r="0" t="5545"/>
          <a:stretch/>
        </p:blipFill>
        <p:spPr>
          <a:xfrm>
            <a:off x="152400" y="890550"/>
            <a:ext cx="7696968" cy="4252950"/>
          </a:xfrm>
          <a:prstGeom prst="rect">
            <a:avLst/>
          </a:prstGeom>
          <a:noFill/>
          <a:ln>
            <a:noFill/>
          </a:ln>
        </p:spPr>
      </p:pic>
      <p:sp>
        <p:nvSpPr>
          <p:cNvPr id="464" name="Google Shape;464;p77"/>
          <p:cNvSpPr txBox="1"/>
          <p:nvPr/>
        </p:nvSpPr>
        <p:spPr>
          <a:xfrm>
            <a:off x="1232038" y="1009873"/>
            <a:ext cx="5537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Archivo"/>
                <a:ea typeface="Archivo"/>
                <a:cs typeface="Archivo"/>
                <a:sym typeface="Archivo"/>
              </a:rPr>
              <a:t>Electrode capacitance vs. anode voltage</a:t>
            </a:r>
            <a:endParaRPr>
              <a:solidFill>
                <a:schemeClr val="dk1"/>
              </a:solidFill>
              <a:latin typeface="Archivo"/>
              <a:ea typeface="Archivo"/>
              <a:cs typeface="Archivo"/>
              <a:sym typeface="Archivo"/>
            </a:endParaRPr>
          </a:p>
        </p:txBody>
      </p:sp>
      <p:pic>
        <p:nvPicPr>
          <p:cNvPr id="465" name="Google Shape;465;p77" title="logo-mapsacademy_1.png"/>
          <p:cNvPicPr preferRelativeResize="0"/>
          <p:nvPr/>
        </p:nvPicPr>
        <p:blipFill>
          <a:blip r:embed="rId4">
            <a:alphaModFix/>
          </a:blip>
          <a:stretch>
            <a:fillRect/>
          </a:stretch>
        </p:blipFill>
        <p:spPr>
          <a:xfrm>
            <a:off x="7573557" y="0"/>
            <a:ext cx="1570442" cy="845025"/>
          </a:xfrm>
          <a:prstGeom prst="rect">
            <a:avLst/>
          </a:prstGeom>
          <a:noFill/>
          <a:ln>
            <a:noFill/>
          </a:ln>
        </p:spPr>
      </p:pic>
      <p:sp>
        <p:nvSpPr>
          <p:cNvPr id="466" name="Google Shape;466;p77"/>
          <p:cNvSpPr txBox="1"/>
          <p:nvPr/>
        </p:nvSpPr>
        <p:spPr>
          <a:xfrm>
            <a:off x="4202811" y="126870"/>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Fluence [n_eq/cm^2]</a:t>
            </a:r>
            <a:endParaRPr sz="1900">
              <a:solidFill>
                <a:schemeClr val="dk1"/>
              </a:solidFill>
              <a:highlight>
                <a:schemeClr val="accent6"/>
              </a:highlight>
              <a:latin typeface="Archivo"/>
              <a:ea typeface="Archivo"/>
              <a:cs typeface="Archivo"/>
              <a:sym typeface="Archivo"/>
            </a:endParaRPr>
          </a:p>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0, 1e12, 1e13, 1e14</a:t>
            </a:r>
            <a:endParaRPr sz="1900">
              <a:solidFill>
                <a:schemeClr val="dk1"/>
              </a:solidFill>
              <a:highlight>
                <a:schemeClr val="accent6"/>
              </a:highlight>
              <a:latin typeface="Archivo"/>
              <a:ea typeface="Archivo"/>
              <a:cs typeface="Archivo"/>
              <a:sym typeface="Archiv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sp>
        <p:nvSpPr>
          <p:cNvPr id="471" name="Google Shape;471;p78"/>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72" name="Google Shape;472;p78" title="ezgif-7223e04be710d336.gif"/>
          <p:cNvPicPr preferRelativeResize="0"/>
          <p:nvPr/>
        </p:nvPicPr>
        <p:blipFill>
          <a:blip r:embed="rId3">
            <a:alphaModFix/>
          </a:blip>
          <a:stretch>
            <a:fillRect/>
          </a:stretch>
        </p:blipFill>
        <p:spPr>
          <a:xfrm>
            <a:off x="-8" y="789500"/>
            <a:ext cx="7603758" cy="4354000"/>
          </a:xfrm>
          <a:prstGeom prst="rect">
            <a:avLst/>
          </a:prstGeom>
          <a:noFill/>
          <a:ln>
            <a:noFill/>
          </a:ln>
        </p:spPr>
      </p:pic>
      <p:pic>
        <p:nvPicPr>
          <p:cNvPr id="473" name="Google Shape;473;p78" title="logo-mapsacademy_1.png"/>
          <p:cNvPicPr preferRelativeResize="0"/>
          <p:nvPr/>
        </p:nvPicPr>
        <p:blipFill>
          <a:blip r:embed="rId4">
            <a:alphaModFix/>
          </a:blip>
          <a:stretch>
            <a:fillRect/>
          </a:stretch>
        </p:blipFill>
        <p:spPr>
          <a:xfrm>
            <a:off x="7573557" y="0"/>
            <a:ext cx="1570442" cy="845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9"/>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79" name="Google Shape;479;p79" title="ezgif-74067f931e830f3e.gif"/>
          <p:cNvPicPr preferRelativeResize="0"/>
          <p:nvPr/>
        </p:nvPicPr>
        <p:blipFill>
          <a:blip r:embed="rId3">
            <a:alphaModFix/>
          </a:blip>
          <a:stretch>
            <a:fillRect/>
          </a:stretch>
        </p:blipFill>
        <p:spPr>
          <a:xfrm>
            <a:off x="0" y="845025"/>
            <a:ext cx="7495715" cy="4298475"/>
          </a:xfrm>
          <a:prstGeom prst="rect">
            <a:avLst/>
          </a:prstGeom>
          <a:noFill/>
          <a:ln>
            <a:noFill/>
          </a:ln>
        </p:spPr>
      </p:pic>
      <p:pic>
        <p:nvPicPr>
          <p:cNvPr id="480" name="Google Shape;480;p79" title="logo-mapsacademy_1.png"/>
          <p:cNvPicPr preferRelativeResize="0"/>
          <p:nvPr/>
        </p:nvPicPr>
        <p:blipFill>
          <a:blip r:embed="rId4">
            <a:alphaModFix/>
          </a:blip>
          <a:stretch>
            <a:fillRect/>
          </a:stretch>
        </p:blipFill>
        <p:spPr>
          <a:xfrm>
            <a:off x="7573557" y="0"/>
            <a:ext cx="1570442" cy="8450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80"/>
          <p:cNvSpPr txBox="1"/>
          <p:nvPr>
            <p:ph idx="15"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2200"/>
              <a:t>Sofi’s TCAD experience + comments</a:t>
            </a:r>
            <a:endParaRPr b="1" sz="2200"/>
          </a:p>
          <a:p>
            <a:pPr indent="0" lvl="0" marL="0" rtl="0" algn="l">
              <a:spcBef>
                <a:spcPts val="0"/>
              </a:spcBef>
              <a:spcAft>
                <a:spcPts val="0"/>
              </a:spcAft>
              <a:buNone/>
            </a:pPr>
            <a:r>
              <a:t/>
            </a:r>
            <a:endParaRPr b="1" sz="2200"/>
          </a:p>
        </p:txBody>
      </p:sp>
      <p:pic>
        <p:nvPicPr>
          <p:cNvPr id="486" name="Google Shape;486;p80"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487" name="Google Shape;487;p80"/>
          <p:cNvPicPr preferRelativeResize="0"/>
          <p:nvPr/>
        </p:nvPicPr>
        <p:blipFill>
          <a:blip r:embed="rId4">
            <a:alphaModFix/>
          </a:blip>
          <a:stretch>
            <a:fillRect/>
          </a:stretch>
        </p:blipFill>
        <p:spPr>
          <a:xfrm>
            <a:off x="171150" y="1437724"/>
            <a:ext cx="4642377" cy="1957675"/>
          </a:xfrm>
          <a:prstGeom prst="rect">
            <a:avLst/>
          </a:prstGeom>
          <a:noFill/>
          <a:ln>
            <a:noFill/>
          </a:ln>
        </p:spPr>
      </p:pic>
      <p:sp>
        <p:nvSpPr>
          <p:cNvPr id="488" name="Google Shape;488;p80"/>
          <p:cNvSpPr txBox="1"/>
          <p:nvPr>
            <p:ph idx="4294967295" type="subTitle"/>
          </p:nvPr>
        </p:nvSpPr>
        <p:spPr>
          <a:xfrm>
            <a:off x="274500" y="3766999"/>
            <a:ext cx="8595000" cy="1105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Simulated  a Buried-layer LGAD and optimized the inter-pixel electric-field located in the gain layer.</a:t>
            </a:r>
            <a:endParaRPr/>
          </a:p>
          <a:p>
            <a:pPr indent="-317500" lvl="0" marL="457200" rtl="0" algn="l">
              <a:spcBef>
                <a:spcPts val="0"/>
              </a:spcBef>
              <a:spcAft>
                <a:spcPts val="0"/>
              </a:spcAft>
              <a:buSzPts val="1400"/>
              <a:buChar char="●"/>
            </a:pPr>
            <a:r>
              <a:rPr lang="en"/>
              <a:t>Implemented implantation dose &amp; energy variations, additional implants and geometries.</a:t>
            </a:r>
            <a:endParaRPr/>
          </a:p>
          <a:p>
            <a:pPr indent="-317500" lvl="0" marL="457200" rtl="0" algn="l">
              <a:spcBef>
                <a:spcPts val="0"/>
              </a:spcBef>
              <a:spcAft>
                <a:spcPts val="0"/>
              </a:spcAft>
              <a:buSzPts val="1400"/>
              <a:buChar char="●"/>
            </a:pPr>
            <a:r>
              <a:rPr lang="en"/>
              <a:t>Obtained a design with 80% increased inter-pixel charge collection, &lt; 0.3% field degradation, preserved central gain.</a:t>
            </a:r>
            <a:endParaRPr/>
          </a:p>
        </p:txBody>
      </p:sp>
      <p:pic>
        <p:nvPicPr>
          <p:cNvPr id="489" name="Google Shape;489;p80"/>
          <p:cNvPicPr preferRelativeResize="0"/>
          <p:nvPr/>
        </p:nvPicPr>
        <p:blipFill>
          <a:blip r:embed="rId5">
            <a:alphaModFix/>
          </a:blip>
          <a:stretch>
            <a:fillRect/>
          </a:stretch>
        </p:blipFill>
        <p:spPr>
          <a:xfrm>
            <a:off x="5141131" y="1296000"/>
            <a:ext cx="3682496" cy="2470999"/>
          </a:xfrm>
          <a:prstGeom prst="rect">
            <a:avLst/>
          </a:prstGeom>
          <a:noFill/>
          <a:ln>
            <a:noFill/>
          </a:ln>
        </p:spPr>
      </p:pic>
      <p:sp>
        <p:nvSpPr>
          <p:cNvPr id="490" name="Google Shape;490;p80"/>
          <p:cNvSpPr txBox="1"/>
          <p:nvPr/>
        </p:nvSpPr>
        <p:spPr>
          <a:xfrm>
            <a:off x="6384282" y="2122191"/>
            <a:ext cx="1365600" cy="300300"/>
          </a:xfrm>
          <a:prstGeom prst="rect">
            <a:avLst/>
          </a:prstGeom>
          <a:noFill/>
          <a:ln>
            <a:noFill/>
          </a:ln>
        </p:spPr>
        <p:txBody>
          <a:bodyPr anchorCtr="0" anchor="t" bIns="50950" lIns="50950" spcFirstLastPara="1" rIns="50950" wrap="square" tIns="50950">
            <a:spAutoFit/>
          </a:bodyPr>
          <a:lstStyle/>
          <a:p>
            <a:pPr indent="0" lvl="0" marL="0" rtl="0" algn="l">
              <a:spcBef>
                <a:spcPts val="0"/>
              </a:spcBef>
              <a:spcAft>
                <a:spcPts val="0"/>
              </a:spcAft>
              <a:buNone/>
            </a:pPr>
            <a:r>
              <a:rPr b="1" lang="en" sz="1282">
                <a:solidFill>
                  <a:srgbClr val="FF0000"/>
                </a:solidFill>
                <a:latin typeface="Calibri"/>
                <a:ea typeface="Calibri"/>
                <a:cs typeface="Calibri"/>
                <a:sym typeface="Calibri"/>
              </a:rPr>
              <a:t>Inter-pixel regions</a:t>
            </a:r>
            <a:endParaRPr b="1" sz="1282">
              <a:solidFill>
                <a:srgbClr val="FF0000"/>
              </a:solidFill>
              <a:latin typeface="Calibri"/>
              <a:ea typeface="Calibri"/>
              <a:cs typeface="Calibri"/>
              <a:sym typeface="Calibri"/>
            </a:endParaRPr>
          </a:p>
        </p:txBody>
      </p:sp>
      <p:cxnSp>
        <p:nvCxnSpPr>
          <p:cNvPr id="491" name="Google Shape;491;p80"/>
          <p:cNvCxnSpPr>
            <a:stCxn id="490" idx="0"/>
          </p:cNvCxnSpPr>
          <p:nvPr/>
        </p:nvCxnSpPr>
        <p:spPr>
          <a:xfrm flipH="1" rot="10800000">
            <a:off x="7067082" y="1752591"/>
            <a:ext cx="427200" cy="369600"/>
          </a:xfrm>
          <a:prstGeom prst="straightConnector1">
            <a:avLst/>
          </a:prstGeom>
          <a:noFill/>
          <a:ln cap="flat" cmpd="sng" w="16150">
            <a:solidFill>
              <a:srgbClr val="000000"/>
            </a:solidFill>
            <a:prstDash val="solid"/>
            <a:round/>
            <a:headEnd len="med" w="med" type="none"/>
            <a:tailEnd len="med" w="med" type="triangle"/>
          </a:ln>
        </p:spPr>
      </p:cxnSp>
      <p:cxnSp>
        <p:nvCxnSpPr>
          <p:cNvPr id="492" name="Google Shape;492;p80"/>
          <p:cNvCxnSpPr>
            <a:stCxn id="490" idx="0"/>
          </p:cNvCxnSpPr>
          <p:nvPr/>
        </p:nvCxnSpPr>
        <p:spPr>
          <a:xfrm rot="10800000">
            <a:off x="6635382" y="1767891"/>
            <a:ext cx="431700" cy="354300"/>
          </a:xfrm>
          <a:prstGeom prst="straightConnector1">
            <a:avLst/>
          </a:prstGeom>
          <a:noFill/>
          <a:ln cap="flat" cmpd="sng" w="16150">
            <a:solidFill>
              <a:srgbClr val="000000"/>
            </a:solidFill>
            <a:prstDash val="solid"/>
            <a:round/>
            <a:headEnd len="med" w="med" type="none"/>
            <a:tailEnd len="med" w="med" type="triangle"/>
          </a:ln>
        </p:spPr>
      </p:cxnSp>
      <p:sp>
        <p:nvSpPr>
          <p:cNvPr id="493" name="Google Shape;493;p80"/>
          <p:cNvSpPr txBox="1"/>
          <p:nvPr/>
        </p:nvSpPr>
        <p:spPr>
          <a:xfrm rot="-5400000">
            <a:off x="4451825" y="2444066"/>
            <a:ext cx="1316400" cy="174900"/>
          </a:xfrm>
          <a:prstGeom prst="rect">
            <a:avLst/>
          </a:prstGeom>
          <a:noFill/>
          <a:ln>
            <a:noFill/>
          </a:ln>
        </p:spPr>
        <p:txBody>
          <a:bodyPr anchorCtr="0" anchor="t" bIns="41550" lIns="41550" spcFirstLastPara="1" rIns="41550" wrap="square" tIns="41550">
            <a:spAutoFit/>
          </a:bodyPr>
          <a:lstStyle/>
          <a:p>
            <a:pPr indent="0" lvl="0" marL="0" rtl="0" algn="ctr">
              <a:spcBef>
                <a:spcPts val="0"/>
              </a:spcBef>
              <a:spcAft>
                <a:spcPts val="0"/>
              </a:spcAft>
              <a:buNone/>
            </a:pPr>
            <a:r>
              <a:rPr lang="en" sz="591">
                <a:solidFill>
                  <a:srgbClr val="1E1E1E"/>
                </a:solidFill>
              </a:rPr>
              <a:t>Abs electric field (V/cm)</a:t>
            </a:r>
            <a:endParaRPr sz="591">
              <a:solidFill>
                <a:srgbClr val="1E1E1E"/>
              </a:solidFill>
            </a:endParaRPr>
          </a:p>
        </p:txBody>
      </p:sp>
      <p:pic>
        <p:nvPicPr>
          <p:cNvPr id="494" name="Google Shape;494;p80"/>
          <p:cNvPicPr preferRelativeResize="0"/>
          <p:nvPr/>
        </p:nvPicPr>
        <p:blipFill>
          <a:blip r:embed="rId6">
            <a:alphaModFix/>
          </a:blip>
          <a:stretch>
            <a:fillRect/>
          </a:stretch>
        </p:blipFill>
        <p:spPr>
          <a:xfrm>
            <a:off x="6762278" y="3657501"/>
            <a:ext cx="566200" cy="109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81"/>
          <p:cNvSpPr txBox="1"/>
          <p:nvPr>
            <p:ph idx="15"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2200"/>
              <a:t>Sofi’s TCAD experience + comments</a:t>
            </a:r>
            <a:endParaRPr b="1" sz="2200"/>
          </a:p>
          <a:p>
            <a:pPr indent="0" lvl="0" marL="0" rtl="0" algn="l">
              <a:spcBef>
                <a:spcPts val="0"/>
              </a:spcBef>
              <a:spcAft>
                <a:spcPts val="0"/>
              </a:spcAft>
              <a:buNone/>
            </a:pPr>
            <a:r>
              <a:t/>
            </a:r>
            <a:endParaRPr b="1" sz="2200"/>
          </a:p>
        </p:txBody>
      </p:sp>
      <p:pic>
        <p:nvPicPr>
          <p:cNvPr id="500" name="Google Shape;500;p81"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01" name="Google Shape;501;p81"/>
          <p:cNvPicPr preferRelativeResize="0"/>
          <p:nvPr/>
        </p:nvPicPr>
        <p:blipFill>
          <a:blip r:embed="rId4">
            <a:alphaModFix/>
          </a:blip>
          <a:stretch>
            <a:fillRect/>
          </a:stretch>
        </p:blipFill>
        <p:spPr>
          <a:xfrm>
            <a:off x="171150" y="1437724"/>
            <a:ext cx="4642377" cy="1957675"/>
          </a:xfrm>
          <a:prstGeom prst="rect">
            <a:avLst/>
          </a:prstGeom>
          <a:noFill/>
          <a:ln>
            <a:noFill/>
          </a:ln>
        </p:spPr>
      </p:pic>
      <p:sp>
        <p:nvSpPr>
          <p:cNvPr id="502" name="Google Shape;502;p81"/>
          <p:cNvSpPr txBox="1"/>
          <p:nvPr>
            <p:ph idx="4294967295" type="subTitle"/>
          </p:nvPr>
        </p:nvSpPr>
        <p:spPr>
          <a:xfrm>
            <a:off x="274500" y="3766999"/>
            <a:ext cx="8595000" cy="1105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Simulated  a Buried-layer LGAD and optimized the inter-pixel electric-field located in the gain layer.</a:t>
            </a:r>
            <a:endParaRPr/>
          </a:p>
          <a:p>
            <a:pPr indent="-317500" lvl="0" marL="457200" rtl="0" algn="l">
              <a:spcBef>
                <a:spcPts val="0"/>
              </a:spcBef>
              <a:spcAft>
                <a:spcPts val="0"/>
              </a:spcAft>
              <a:buSzPts val="1400"/>
              <a:buChar char="●"/>
            </a:pPr>
            <a:r>
              <a:rPr lang="en"/>
              <a:t>Implemented implantation dose &amp; energy variations, additional implants and geometries.</a:t>
            </a:r>
            <a:endParaRPr/>
          </a:p>
          <a:p>
            <a:pPr indent="-317500" lvl="0" marL="457200" rtl="0" algn="l">
              <a:spcBef>
                <a:spcPts val="0"/>
              </a:spcBef>
              <a:spcAft>
                <a:spcPts val="0"/>
              </a:spcAft>
              <a:buSzPts val="1400"/>
              <a:buChar char="●"/>
            </a:pPr>
            <a:r>
              <a:rPr lang="en"/>
              <a:t>Obtained a design with 80% increased inter-pixel charge collection, &lt; 0.3% field degradation, preserved central gain.</a:t>
            </a:r>
            <a:endParaRPr/>
          </a:p>
        </p:txBody>
      </p:sp>
      <p:pic>
        <p:nvPicPr>
          <p:cNvPr id="503" name="Google Shape;503;p81"/>
          <p:cNvPicPr preferRelativeResize="0"/>
          <p:nvPr/>
        </p:nvPicPr>
        <p:blipFill>
          <a:blip r:embed="rId5">
            <a:alphaModFix/>
          </a:blip>
          <a:stretch>
            <a:fillRect/>
          </a:stretch>
        </p:blipFill>
        <p:spPr>
          <a:xfrm>
            <a:off x="5141131" y="1296000"/>
            <a:ext cx="3682496" cy="2470999"/>
          </a:xfrm>
          <a:prstGeom prst="rect">
            <a:avLst/>
          </a:prstGeom>
          <a:noFill/>
          <a:ln>
            <a:noFill/>
          </a:ln>
        </p:spPr>
      </p:pic>
      <p:sp>
        <p:nvSpPr>
          <p:cNvPr id="504" name="Google Shape;504;p81"/>
          <p:cNvSpPr txBox="1"/>
          <p:nvPr/>
        </p:nvSpPr>
        <p:spPr>
          <a:xfrm>
            <a:off x="6345969" y="2131769"/>
            <a:ext cx="1365600" cy="300300"/>
          </a:xfrm>
          <a:prstGeom prst="rect">
            <a:avLst/>
          </a:prstGeom>
          <a:noFill/>
          <a:ln>
            <a:noFill/>
          </a:ln>
        </p:spPr>
        <p:txBody>
          <a:bodyPr anchorCtr="0" anchor="t" bIns="50950" lIns="50950" spcFirstLastPara="1" rIns="50950" wrap="square" tIns="50950">
            <a:spAutoFit/>
          </a:bodyPr>
          <a:lstStyle/>
          <a:p>
            <a:pPr indent="0" lvl="0" marL="0" rtl="0" algn="l">
              <a:spcBef>
                <a:spcPts val="0"/>
              </a:spcBef>
              <a:spcAft>
                <a:spcPts val="0"/>
              </a:spcAft>
              <a:buNone/>
            </a:pPr>
            <a:r>
              <a:rPr b="1" lang="en" sz="1282">
                <a:solidFill>
                  <a:srgbClr val="FF0000"/>
                </a:solidFill>
                <a:latin typeface="Calibri"/>
                <a:ea typeface="Calibri"/>
                <a:cs typeface="Calibri"/>
                <a:sym typeface="Calibri"/>
              </a:rPr>
              <a:t>Inter-pixel regions</a:t>
            </a:r>
            <a:endParaRPr b="1" sz="1282">
              <a:solidFill>
                <a:srgbClr val="FF0000"/>
              </a:solidFill>
              <a:latin typeface="Calibri"/>
              <a:ea typeface="Calibri"/>
              <a:cs typeface="Calibri"/>
              <a:sym typeface="Calibri"/>
            </a:endParaRPr>
          </a:p>
        </p:txBody>
      </p:sp>
      <p:cxnSp>
        <p:nvCxnSpPr>
          <p:cNvPr id="505" name="Google Shape;505;p81"/>
          <p:cNvCxnSpPr>
            <a:stCxn id="504" idx="0"/>
          </p:cNvCxnSpPr>
          <p:nvPr/>
        </p:nvCxnSpPr>
        <p:spPr>
          <a:xfrm flipH="1" rot="10800000">
            <a:off x="7028769" y="1762169"/>
            <a:ext cx="427200" cy="369600"/>
          </a:xfrm>
          <a:prstGeom prst="straightConnector1">
            <a:avLst/>
          </a:prstGeom>
          <a:noFill/>
          <a:ln cap="flat" cmpd="sng" w="16150">
            <a:solidFill>
              <a:srgbClr val="000000"/>
            </a:solidFill>
            <a:prstDash val="solid"/>
            <a:round/>
            <a:headEnd len="med" w="med" type="none"/>
            <a:tailEnd len="med" w="med" type="triangle"/>
          </a:ln>
        </p:spPr>
      </p:cxnSp>
      <p:cxnSp>
        <p:nvCxnSpPr>
          <p:cNvPr id="506" name="Google Shape;506;p81"/>
          <p:cNvCxnSpPr>
            <a:stCxn id="504" idx="0"/>
          </p:cNvCxnSpPr>
          <p:nvPr/>
        </p:nvCxnSpPr>
        <p:spPr>
          <a:xfrm rot="10800000">
            <a:off x="6597069" y="1777469"/>
            <a:ext cx="431700" cy="354300"/>
          </a:xfrm>
          <a:prstGeom prst="straightConnector1">
            <a:avLst/>
          </a:prstGeom>
          <a:noFill/>
          <a:ln cap="flat" cmpd="sng" w="16150">
            <a:solidFill>
              <a:srgbClr val="000000"/>
            </a:solidFill>
            <a:prstDash val="solid"/>
            <a:round/>
            <a:headEnd len="med" w="med" type="none"/>
            <a:tailEnd len="med" w="med" type="triangle"/>
          </a:ln>
        </p:spPr>
      </p:cxnSp>
      <p:sp>
        <p:nvSpPr>
          <p:cNvPr id="507" name="Google Shape;507;p81"/>
          <p:cNvSpPr txBox="1"/>
          <p:nvPr/>
        </p:nvSpPr>
        <p:spPr>
          <a:xfrm rot="-5400000">
            <a:off x="4451825" y="2444066"/>
            <a:ext cx="1316400" cy="174900"/>
          </a:xfrm>
          <a:prstGeom prst="rect">
            <a:avLst/>
          </a:prstGeom>
          <a:noFill/>
          <a:ln>
            <a:noFill/>
          </a:ln>
        </p:spPr>
        <p:txBody>
          <a:bodyPr anchorCtr="0" anchor="t" bIns="41550" lIns="41550" spcFirstLastPara="1" rIns="41550" wrap="square" tIns="41550">
            <a:spAutoFit/>
          </a:bodyPr>
          <a:lstStyle/>
          <a:p>
            <a:pPr indent="0" lvl="0" marL="0" rtl="0" algn="ctr">
              <a:spcBef>
                <a:spcPts val="0"/>
              </a:spcBef>
              <a:spcAft>
                <a:spcPts val="0"/>
              </a:spcAft>
              <a:buNone/>
            </a:pPr>
            <a:r>
              <a:rPr lang="en" sz="591">
                <a:solidFill>
                  <a:srgbClr val="1E1E1E"/>
                </a:solidFill>
              </a:rPr>
              <a:t>Abs electric field (V/cm)</a:t>
            </a:r>
            <a:endParaRPr sz="591">
              <a:solidFill>
                <a:srgbClr val="1E1E1E"/>
              </a:solidFill>
            </a:endParaRPr>
          </a:p>
        </p:txBody>
      </p:sp>
      <p:pic>
        <p:nvPicPr>
          <p:cNvPr id="508" name="Google Shape;508;p81"/>
          <p:cNvPicPr preferRelativeResize="0"/>
          <p:nvPr/>
        </p:nvPicPr>
        <p:blipFill>
          <a:blip r:embed="rId6">
            <a:alphaModFix/>
          </a:blip>
          <a:stretch>
            <a:fillRect/>
          </a:stretch>
        </p:blipFill>
        <p:spPr>
          <a:xfrm>
            <a:off x="5050672" y="1296002"/>
            <a:ext cx="3956204" cy="2471000"/>
          </a:xfrm>
          <a:prstGeom prst="rect">
            <a:avLst/>
          </a:prstGeom>
          <a:noFill/>
          <a:ln>
            <a:noFill/>
          </a:ln>
        </p:spPr>
      </p:pic>
      <p:sp>
        <p:nvSpPr>
          <p:cNvPr id="509" name="Google Shape;509;p81"/>
          <p:cNvSpPr txBox="1"/>
          <p:nvPr/>
        </p:nvSpPr>
        <p:spPr>
          <a:xfrm>
            <a:off x="6403438" y="2064722"/>
            <a:ext cx="1365600" cy="300300"/>
          </a:xfrm>
          <a:prstGeom prst="rect">
            <a:avLst/>
          </a:prstGeom>
          <a:noFill/>
          <a:ln>
            <a:noFill/>
          </a:ln>
        </p:spPr>
        <p:txBody>
          <a:bodyPr anchorCtr="0" anchor="t" bIns="50950" lIns="50950" spcFirstLastPara="1" rIns="50950" wrap="square" tIns="50950">
            <a:spAutoFit/>
          </a:bodyPr>
          <a:lstStyle/>
          <a:p>
            <a:pPr indent="0" lvl="0" marL="0" rtl="0" algn="l">
              <a:spcBef>
                <a:spcPts val="0"/>
              </a:spcBef>
              <a:spcAft>
                <a:spcPts val="0"/>
              </a:spcAft>
              <a:buNone/>
            </a:pPr>
            <a:r>
              <a:rPr b="1" lang="en" sz="1282">
                <a:solidFill>
                  <a:srgbClr val="FF0000"/>
                </a:solidFill>
                <a:latin typeface="Calibri"/>
                <a:ea typeface="Calibri"/>
                <a:cs typeface="Calibri"/>
                <a:sym typeface="Calibri"/>
              </a:rPr>
              <a:t>Inter-pixel regions</a:t>
            </a:r>
            <a:endParaRPr b="1" sz="1282">
              <a:solidFill>
                <a:srgbClr val="FF0000"/>
              </a:solidFill>
              <a:latin typeface="Calibri"/>
              <a:ea typeface="Calibri"/>
              <a:cs typeface="Calibri"/>
              <a:sym typeface="Calibri"/>
            </a:endParaRPr>
          </a:p>
        </p:txBody>
      </p:sp>
      <p:cxnSp>
        <p:nvCxnSpPr>
          <p:cNvPr id="510" name="Google Shape;510;p81"/>
          <p:cNvCxnSpPr>
            <a:stCxn id="509" idx="0"/>
          </p:cNvCxnSpPr>
          <p:nvPr/>
        </p:nvCxnSpPr>
        <p:spPr>
          <a:xfrm flipH="1" rot="10800000">
            <a:off x="7086238" y="1695122"/>
            <a:ext cx="427200" cy="369600"/>
          </a:xfrm>
          <a:prstGeom prst="straightConnector1">
            <a:avLst/>
          </a:prstGeom>
          <a:noFill/>
          <a:ln cap="flat" cmpd="sng" w="16150">
            <a:solidFill>
              <a:srgbClr val="000000"/>
            </a:solidFill>
            <a:prstDash val="solid"/>
            <a:round/>
            <a:headEnd len="med" w="med" type="none"/>
            <a:tailEnd len="med" w="med" type="triangle"/>
          </a:ln>
        </p:spPr>
      </p:cxnSp>
      <p:cxnSp>
        <p:nvCxnSpPr>
          <p:cNvPr id="511" name="Google Shape;511;p81"/>
          <p:cNvCxnSpPr>
            <a:stCxn id="509" idx="0"/>
          </p:cNvCxnSpPr>
          <p:nvPr/>
        </p:nvCxnSpPr>
        <p:spPr>
          <a:xfrm rot="10800000">
            <a:off x="6654538" y="1710422"/>
            <a:ext cx="431700" cy="354300"/>
          </a:xfrm>
          <a:prstGeom prst="straightConnector1">
            <a:avLst/>
          </a:prstGeom>
          <a:noFill/>
          <a:ln cap="flat" cmpd="sng" w="16150">
            <a:solidFill>
              <a:srgbClr val="000000"/>
            </a:solidFill>
            <a:prstDash val="solid"/>
            <a:round/>
            <a:headEnd len="med" w="med" type="none"/>
            <a:tailEnd len="med" w="med" type="triangle"/>
          </a:ln>
        </p:spPr>
      </p:cxnSp>
      <p:sp>
        <p:nvSpPr>
          <p:cNvPr id="512" name="Google Shape;512;p81"/>
          <p:cNvSpPr txBox="1"/>
          <p:nvPr/>
        </p:nvSpPr>
        <p:spPr>
          <a:xfrm rot="-5400000">
            <a:off x="4327309" y="2444066"/>
            <a:ext cx="1316400" cy="174900"/>
          </a:xfrm>
          <a:prstGeom prst="rect">
            <a:avLst/>
          </a:prstGeom>
          <a:noFill/>
          <a:ln>
            <a:noFill/>
          </a:ln>
        </p:spPr>
        <p:txBody>
          <a:bodyPr anchorCtr="0" anchor="t" bIns="41550" lIns="41550" spcFirstLastPara="1" rIns="41550" wrap="square" tIns="41550">
            <a:spAutoFit/>
          </a:bodyPr>
          <a:lstStyle/>
          <a:p>
            <a:pPr indent="0" lvl="0" marL="0" rtl="0" algn="ctr">
              <a:spcBef>
                <a:spcPts val="0"/>
              </a:spcBef>
              <a:spcAft>
                <a:spcPts val="0"/>
              </a:spcAft>
              <a:buNone/>
            </a:pPr>
            <a:r>
              <a:rPr lang="en" sz="591">
                <a:solidFill>
                  <a:srgbClr val="1E1E1E"/>
                </a:solidFill>
              </a:rPr>
              <a:t>Abs electric field (V/cm)</a:t>
            </a:r>
            <a:endParaRPr sz="591">
              <a:solidFill>
                <a:srgbClr val="1E1E1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82"/>
          <p:cNvSpPr txBox="1"/>
          <p:nvPr>
            <p:ph idx="15"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2200"/>
              <a:t>Sofi’s TCAD experience + comments</a:t>
            </a:r>
            <a:endParaRPr b="1" sz="2200"/>
          </a:p>
          <a:p>
            <a:pPr indent="0" lvl="0" marL="0" rtl="0" algn="l">
              <a:spcBef>
                <a:spcPts val="0"/>
              </a:spcBef>
              <a:spcAft>
                <a:spcPts val="0"/>
              </a:spcAft>
              <a:buNone/>
            </a:pPr>
            <a:r>
              <a:t/>
            </a:r>
            <a:endParaRPr b="1" sz="2200"/>
          </a:p>
        </p:txBody>
      </p:sp>
      <p:pic>
        <p:nvPicPr>
          <p:cNvPr id="518" name="Google Shape;518;p82"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19" name="Google Shape;519;p82"/>
          <p:cNvPicPr preferRelativeResize="0"/>
          <p:nvPr/>
        </p:nvPicPr>
        <p:blipFill>
          <a:blip r:embed="rId4">
            <a:alphaModFix/>
          </a:blip>
          <a:stretch>
            <a:fillRect/>
          </a:stretch>
        </p:blipFill>
        <p:spPr>
          <a:xfrm>
            <a:off x="389877" y="1280502"/>
            <a:ext cx="3112025" cy="1559425"/>
          </a:xfrm>
          <a:prstGeom prst="rect">
            <a:avLst/>
          </a:prstGeom>
          <a:noFill/>
          <a:ln>
            <a:noFill/>
          </a:ln>
        </p:spPr>
      </p:pic>
      <p:pic>
        <p:nvPicPr>
          <p:cNvPr id="520" name="Google Shape;520;p82"/>
          <p:cNvPicPr preferRelativeResize="0"/>
          <p:nvPr/>
        </p:nvPicPr>
        <p:blipFill>
          <a:blip r:embed="rId5">
            <a:alphaModFix/>
          </a:blip>
          <a:stretch>
            <a:fillRect/>
          </a:stretch>
        </p:blipFill>
        <p:spPr>
          <a:xfrm>
            <a:off x="3501900" y="1280500"/>
            <a:ext cx="3112027" cy="1591301"/>
          </a:xfrm>
          <a:prstGeom prst="rect">
            <a:avLst/>
          </a:prstGeom>
          <a:noFill/>
          <a:ln>
            <a:noFill/>
          </a:ln>
        </p:spPr>
      </p:pic>
      <p:pic>
        <p:nvPicPr>
          <p:cNvPr id="521" name="Google Shape;521;p82"/>
          <p:cNvPicPr preferRelativeResize="0"/>
          <p:nvPr/>
        </p:nvPicPr>
        <p:blipFill>
          <a:blip r:embed="rId6">
            <a:alphaModFix/>
          </a:blip>
          <a:stretch>
            <a:fillRect/>
          </a:stretch>
        </p:blipFill>
        <p:spPr>
          <a:xfrm>
            <a:off x="6613933" y="1257511"/>
            <a:ext cx="2054200" cy="1637271"/>
          </a:xfrm>
          <a:prstGeom prst="rect">
            <a:avLst/>
          </a:prstGeom>
          <a:noFill/>
          <a:ln>
            <a:noFill/>
          </a:ln>
        </p:spPr>
      </p:pic>
      <p:pic>
        <p:nvPicPr>
          <p:cNvPr id="522" name="Google Shape;522;p82"/>
          <p:cNvPicPr preferRelativeResize="0"/>
          <p:nvPr/>
        </p:nvPicPr>
        <p:blipFill>
          <a:blip r:embed="rId7">
            <a:alphaModFix/>
          </a:blip>
          <a:stretch>
            <a:fillRect/>
          </a:stretch>
        </p:blipFill>
        <p:spPr>
          <a:xfrm>
            <a:off x="161287" y="2894775"/>
            <a:ext cx="2293563" cy="1452699"/>
          </a:xfrm>
          <a:prstGeom prst="rect">
            <a:avLst/>
          </a:prstGeom>
          <a:noFill/>
          <a:ln>
            <a:noFill/>
          </a:ln>
        </p:spPr>
      </p:pic>
      <p:pic>
        <p:nvPicPr>
          <p:cNvPr id="523" name="Google Shape;523;p82" title="PSTOP4_2x2_detailed.png"/>
          <p:cNvPicPr preferRelativeResize="0"/>
          <p:nvPr/>
        </p:nvPicPr>
        <p:blipFill>
          <a:blip r:embed="rId8">
            <a:alphaModFix/>
          </a:blip>
          <a:stretch>
            <a:fillRect/>
          </a:stretch>
        </p:blipFill>
        <p:spPr>
          <a:xfrm>
            <a:off x="2454850" y="2894775"/>
            <a:ext cx="1902249" cy="1452702"/>
          </a:xfrm>
          <a:prstGeom prst="rect">
            <a:avLst/>
          </a:prstGeom>
          <a:noFill/>
          <a:ln>
            <a:noFill/>
          </a:ln>
        </p:spPr>
      </p:pic>
      <p:pic>
        <p:nvPicPr>
          <p:cNvPr id="524" name="Google Shape;524;p82"/>
          <p:cNvPicPr preferRelativeResize="0"/>
          <p:nvPr/>
        </p:nvPicPr>
        <p:blipFill>
          <a:blip r:embed="rId9">
            <a:alphaModFix/>
          </a:blip>
          <a:stretch>
            <a:fillRect/>
          </a:stretch>
        </p:blipFill>
        <p:spPr>
          <a:xfrm>
            <a:off x="4357100" y="2894775"/>
            <a:ext cx="2375903" cy="1452700"/>
          </a:xfrm>
          <a:prstGeom prst="rect">
            <a:avLst/>
          </a:prstGeom>
          <a:noFill/>
          <a:ln>
            <a:noFill/>
          </a:ln>
        </p:spPr>
      </p:pic>
      <p:pic>
        <p:nvPicPr>
          <p:cNvPr id="525" name="Google Shape;525;p82"/>
          <p:cNvPicPr preferRelativeResize="0"/>
          <p:nvPr/>
        </p:nvPicPr>
        <p:blipFill>
          <a:blip r:embed="rId10">
            <a:alphaModFix/>
          </a:blip>
          <a:stretch>
            <a:fillRect/>
          </a:stretch>
        </p:blipFill>
        <p:spPr>
          <a:xfrm>
            <a:off x="6689151" y="2894770"/>
            <a:ext cx="2293574" cy="1399730"/>
          </a:xfrm>
          <a:prstGeom prst="rect">
            <a:avLst/>
          </a:prstGeom>
          <a:noFill/>
          <a:ln>
            <a:noFill/>
          </a:ln>
        </p:spPr>
      </p:pic>
      <p:sp>
        <p:nvSpPr>
          <p:cNvPr id="526" name="Google Shape;526;p82"/>
          <p:cNvSpPr txBox="1"/>
          <p:nvPr>
            <p:ph idx="4294967295" type="subTitle"/>
          </p:nvPr>
        </p:nvSpPr>
        <p:spPr>
          <a:xfrm>
            <a:off x="274500" y="4402324"/>
            <a:ext cx="8595000" cy="11052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Overall had an incredible experience and learned how to use several tools I did not understand previously.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83"/>
          <p:cNvSpPr txBox="1"/>
          <p:nvPr>
            <p:ph type="title"/>
          </p:nvPr>
        </p:nvSpPr>
        <p:spPr>
          <a:xfrm>
            <a:off x="228600" y="190263"/>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Tao’</a:t>
            </a:r>
            <a:r>
              <a:rPr b="1" lang="en"/>
              <a:t>s TCAD experience</a:t>
            </a:r>
            <a:endParaRPr b="1"/>
          </a:p>
        </p:txBody>
      </p:sp>
      <p:sp>
        <p:nvSpPr>
          <p:cNvPr id="532" name="Google Shape;532;p83"/>
          <p:cNvSpPr txBox="1"/>
          <p:nvPr>
            <p:ph idx="1" type="body"/>
          </p:nvPr>
        </p:nvSpPr>
        <p:spPr>
          <a:xfrm>
            <a:off x="294850" y="677525"/>
            <a:ext cx="5266200" cy="36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I've been using Sentaurus TCAD for 8 years now …</a:t>
            </a:r>
            <a:endParaRPr sz="1300"/>
          </a:p>
        </p:txBody>
      </p:sp>
      <p:pic>
        <p:nvPicPr>
          <p:cNvPr id="533" name="Google Shape;533;p83"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34" name="Google Shape;534;p83"/>
          <p:cNvPicPr preferRelativeResize="0"/>
          <p:nvPr/>
        </p:nvPicPr>
        <p:blipFill rotWithShape="1">
          <a:blip r:embed="rId4">
            <a:alphaModFix/>
          </a:blip>
          <a:srcRect b="0" l="0" r="0" t="52219"/>
          <a:stretch/>
        </p:blipFill>
        <p:spPr>
          <a:xfrm>
            <a:off x="351050" y="1533362"/>
            <a:ext cx="3896024" cy="1457974"/>
          </a:xfrm>
          <a:prstGeom prst="rect">
            <a:avLst/>
          </a:prstGeom>
          <a:noFill/>
          <a:ln>
            <a:noFill/>
          </a:ln>
        </p:spPr>
      </p:pic>
      <p:sp>
        <p:nvSpPr>
          <p:cNvPr id="535" name="Google Shape;535;p83"/>
          <p:cNvSpPr txBox="1"/>
          <p:nvPr>
            <p:ph idx="1" type="body"/>
          </p:nvPr>
        </p:nvSpPr>
        <p:spPr>
          <a:xfrm>
            <a:off x="1169825" y="1042925"/>
            <a:ext cx="2367900" cy="36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00"/>
              <a:t>Si LGAD for ATLAS HGTD</a:t>
            </a:r>
            <a:endParaRPr b="1" sz="1300"/>
          </a:p>
        </p:txBody>
      </p:sp>
      <p:sp>
        <p:nvSpPr>
          <p:cNvPr id="536" name="Google Shape;536;p83"/>
          <p:cNvSpPr txBox="1"/>
          <p:nvPr>
            <p:ph idx="1" type="body"/>
          </p:nvPr>
        </p:nvSpPr>
        <p:spPr>
          <a:xfrm>
            <a:off x="5223800" y="1042925"/>
            <a:ext cx="3309900" cy="57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300"/>
              <a:t>SiC </a:t>
            </a:r>
            <a:r>
              <a:rPr b="1" lang="en" sz="1300"/>
              <a:t>LGAD R&amp;D for future </a:t>
            </a:r>
            <a:r>
              <a:rPr b="1" lang="en" sz="1300"/>
              <a:t>collider</a:t>
            </a:r>
            <a:r>
              <a:rPr b="1" lang="en" sz="1300"/>
              <a:t> </a:t>
            </a:r>
            <a:endParaRPr b="1" sz="1300"/>
          </a:p>
        </p:txBody>
      </p:sp>
      <p:pic>
        <p:nvPicPr>
          <p:cNvPr id="537" name="Google Shape;537;p83"/>
          <p:cNvPicPr preferRelativeResize="0"/>
          <p:nvPr/>
        </p:nvPicPr>
        <p:blipFill>
          <a:blip r:embed="rId5">
            <a:alphaModFix/>
          </a:blip>
          <a:stretch>
            <a:fillRect/>
          </a:stretch>
        </p:blipFill>
        <p:spPr>
          <a:xfrm>
            <a:off x="3149251" y="1408325"/>
            <a:ext cx="1327804" cy="679100"/>
          </a:xfrm>
          <a:prstGeom prst="rect">
            <a:avLst/>
          </a:prstGeom>
          <a:noFill/>
          <a:ln>
            <a:noFill/>
          </a:ln>
        </p:spPr>
      </p:pic>
      <p:pic>
        <p:nvPicPr>
          <p:cNvPr id="538" name="Google Shape;538;p83"/>
          <p:cNvPicPr preferRelativeResize="0"/>
          <p:nvPr/>
        </p:nvPicPr>
        <p:blipFill>
          <a:blip r:embed="rId6">
            <a:alphaModFix/>
          </a:blip>
          <a:stretch>
            <a:fillRect/>
          </a:stretch>
        </p:blipFill>
        <p:spPr>
          <a:xfrm>
            <a:off x="5094850" y="1454850"/>
            <a:ext cx="3799180" cy="3426324"/>
          </a:xfrm>
          <a:prstGeom prst="rect">
            <a:avLst/>
          </a:prstGeom>
          <a:noFill/>
          <a:ln>
            <a:noFill/>
          </a:ln>
        </p:spPr>
      </p:pic>
      <p:pic>
        <p:nvPicPr>
          <p:cNvPr id="539" name="Google Shape;539;p83"/>
          <p:cNvPicPr preferRelativeResize="0"/>
          <p:nvPr/>
        </p:nvPicPr>
        <p:blipFill>
          <a:blip r:embed="rId7">
            <a:alphaModFix/>
          </a:blip>
          <a:stretch>
            <a:fillRect/>
          </a:stretch>
        </p:blipFill>
        <p:spPr>
          <a:xfrm>
            <a:off x="304588" y="3190337"/>
            <a:ext cx="4098352" cy="184736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84"/>
          <p:cNvSpPr txBox="1"/>
          <p:nvPr>
            <p:ph type="title"/>
          </p:nvPr>
        </p:nvSpPr>
        <p:spPr>
          <a:xfrm>
            <a:off x="110800" y="190250"/>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Techniques 1 for simulation</a:t>
            </a:r>
            <a:endParaRPr b="1"/>
          </a:p>
        </p:txBody>
      </p:sp>
      <p:pic>
        <p:nvPicPr>
          <p:cNvPr id="545" name="Google Shape;545;p84"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46" name="Google Shape;546;p84"/>
          <p:cNvPicPr preferRelativeResize="0"/>
          <p:nvPr/>
        </p:nvPicPr>
        <p:blipFill>
          <a:blip r:embed="rId4">
            <a:alphaModFix/>
          </a:blip>
          <a:stretch>
            <a:fillRect/>
          </a:stretch>
        </p:blipFill>
        <p:spPr>
          <a:xfrm>
            <a:off x="147625" y="1234125"/>
            <a:ext cx="4549774" cy="1844829"/>
          </a:xfrm>
          <a:prstGeom prst="rect">
            <a:avLst/>
          </a:prstGeom>
          <a:noFill/>
          <a:ln>
            <a:noFill/>
          </a:ln>
        </p:spPr>
      </p:pic>
      <p:sp>
        <p:nvSpPr>
          <p:cNvPr id="547" name="Google Shape;547;p84"/>
          <p:cNvSpPr txBox="1"/>
          <p:nvPr/>
        </p:nvSpPr>
        <p:spPr>
          <a:xfrm>
            <a:off x="1697400" y="1379700"/>
            <a:ext cx="25911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Diode_2D </a:t>
            </a:r>
            <a:r>
              <a:rPr lang="en"/>
              <a:t>IV_des.cmd</a:t>
            </a:r>
            <a:br>
              <a:rPr lang="en"/>
            </a:br>
            <a:br>
              <a:rPr lang="en"/>
            </a:br>
            <a:r>
              <a:rPr b="1" lang="en">
                <a:solidFill>
                  <a:srgbClr val="980000"/>
                </a:solidFill>
              </a:rPr>
              <a:t>Pardiso</a:t>
            </a:r>
            <a:endParaRPr b="1">
              <a:solidFill>
                <a:srgbClr val="980000"/>
              </a:solidFill>
            </a:endParaRPr>
          </a:p>
        </p:txBody>
      </p:sp>
      <p:pic>
        <p:nvPicPr>
          <p:cNvPr id="548" name="Google Shape;548;p84"/>
          <p:cNvPicPr preferRelativeResize="0"/>
          <p:nvPr/>
        </p:nvPicPr>
        <p:blipFill>
          <a:blip r:embed="rId5">
            <a:alphaModFix/>
          </a:blip>
          <a:stretch>
            <a:fillRect/>
          </a:stretch>
        </p:blipFill>
        <p:spPr>
          <a:xfrm>
            <a:off x="147613" y="3363275"/>
            <a:ext cx="4549799" cy="1582720"/>
          </a:xfrm>
          <a:prstGeom prst="rect">
            <a:avLst/>
          </a:prstGeom>
          <a:noFill/>
          <a:ln>
            <a:noFill/>
          </a:ln>
        </p:spPr>
      </p:pic>
      <p:sp>
        <p:nvSpPr>
          <p:cNvPr id="549" name="Google Shape;549;p84"/>
          <p:cNvSpPr txBox="1"/>
          <p:nvPr/>
        </p:nvSpPr>
        <p:spPr>
          <a:xfrm>
            <a:off x="1779600" y="3417675"/>
            <a:ext cx="25089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Diode_3D IV_des.cmd</a:t>
            </a:r>
            <a:br>
              <a:rPr lang="en"/>
            </a:br>
            <a:br>
              <a:rPr lang="en"/>
            </a:br>
            <a:r>
              <a:rPr b="1" lang="en">
                <a:solidFill>
                  <a:srgbClr val="980000"/>
                </a:solidFill>
              </a:rPr>
              <a:t>ILS</a:t>
            </a:r>
            <a:endParaRPr/>
          </a:p>
        </p:txBody>
      </p:sp>
      <p:sp>
        <p:nvSpPr>
          <p:cNvPr id="550" name="Google Shape;550;p84"/>
          <p:cNvSpPr txBox="1"/>
          <p:nvPr/>
        </p:nvSpPr>
        <p:spPr>
          <a:xfrm>
            <a:off x="201126" y="802525"/>
            <a:ext cx="4735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Archivo"/>
                <a:ea typeface="Archivo"/>
                <a:cs typeface="Archivo"/>
                <a:sym typeface="Archivo"/>
              </a:rPr>
              <a:t>How to choose  </a:t>
            </a:r>
            <a:r>
              <a:rPr b="1" lang="en">
                <a:solidFill>
                  <a:srgbClr val="980000"/>
                </a:solidFill>
                <a:latin typeface="Archivo"/>
                <a:ea typeface="Archivo"/>
                <a:cs typeface="Archivo"/>
                <a:sym typeface="Archivo"/>
              </a:rPr>
              <a:t>solver</a:t>
            </a:r>
            <a:r>
              <a:rPr b="1" lang="en">
                <a:solidFill>
                  <a:schemeClr val="dk1"/>
                </a:solidFill>
                <a:latin typeface="Archivo"/>
                <a:ea typeface="Archivo"/>
                <a:cs typeface="Archivo"/>
                <a:sym typeface="Archivo"/>
              </a:rPr>
              <a:t> in Sentaurus TCAD simulation?</a:t>
            </a:r>
            <a:endParaRPr b="1">
              <a:solidFill>
                <a:schemeClr val="dk1"/>
              </a:solidFill>
              <a:latin typeface="Archivo"/>
              <a:ea typeface="Archivo"/>
              <a:cs typeface="Archivo"/>
              <a:sym typeface="Archivo"/>
            </a:endParaRPr>
          </a:p>
        </p:txBody>
      </p:sp>
      <p:graphicFrame>
        <p:nvGraphicFramePr>
          <p:cNvPr id="551" name="Google Shape;551;p84"/>
          <p:cNvGraphicFramePr/>
          <p:nvPr/>
        </p:nvGraphicFramePr>
        <p:xfrm>
          <a:off x="5007475" y="1234125"/>
          <a:ext cx="3000000" cy="3000000"/>
        </p:xfrm>
        <a:graphic>
          <a:graphicData uri="http://schemas.openxmlformats.org/drawingml/2006/table">
            <a:tbl>
              <a:tblPr>
                <a:noFill/>
                <a:tableStyleId>{63FED2D7-DF35-44E5-A96F-18DC4834D4A0}</a:tableStyleId>
              </a:tblPr>
              <a:tblGrid>
                <a:gridCol w="906625"/>
                <a:gridCol w="702275"/>
                <a:gridCol w="804450"/>
                <a:gridCol w="804450"/>
                <a:gridCol w="804450"/>
              </a:tblGrid>
              <a:tr h="833425">
                <a:tc>
                  <a:txBody>
                    <a:bodyPr/>
                    <a:lstStyle/>
                    <a:p>
                      <a:pPr indent="0" lvl="0" marL="0" rtl="0" algn="l">
                        <a:spcBef>
                          <a:spcPts val="0"/>
                        </a:spcBef>
                        <a:spcAft>
                          <a:spcPts val="0"/>
                        </a:spcAft>
                        <a:buNone/>
                      </a:pPr>
                      <a:r>
                        <a:rPr b="1" lang="en" sz="1300"/>
                        <a:t>Solver</a:t>
                      </a:r>
                      <a:endParaRPr b="1" sz="1300"/>
                    </a:p>
                  </a:txBody>
                  <a:tcPr marT="95250" marB="95250" marR="38100" marL="38100"/>
                </a:tc>
                <a:tc>
                  <a:txBody>
                    <a:bodyPr/>
                    <a:lstStyle/>
                    <a:p>
                      <a:pPr indent="0" lvl="0" marL="0" rtl="0" algn="l">
                        <a:spcBef>
                          <a:spcPts val="0"/>
                        </a:spcBef>
                        <a:spcAft>
                          <a:spcPts val="0"/>
                        </a:spcAft>
                        <a:buNone/>
                      </a:pPr>
                      <a:r>
                        <a:rPr b="1" lang="en" sz="1300"/>
                        <a:t>Parallel</a:t>
                      </a:r>
                      <a:endParaRPr b="1" sz="1300"/>
                    </a:p>
                  </a:txBody>
                  <a:tcPr marT="95250" marB="95250" marR="38100" marL="38100"/>
                </a:tc>
                <a:tc>
                  <a:txBody>
                    <a:bodyPr/>
                    <a:lstStyle/>
                    <a:p>
                      <a:pPr indent="0" lvl="0" marL="0" rtl="0" algn="l">
                        <a:spcBef>
                          <a:spcPts val="0"/>
                        </a:spcBef>
                        <a:spcAft>
                          <a:spcPts val="0"/>
                        </a:spcAft>
                        <a:buNone/>
                      </a:pPr>
                      <a:r>
                        <a:rPr b="1" lang="en" sz="1300"/>
                        <a:t>Speed</a:t>
                      </a:r>
                      <a:endParaRPr b="1" sz="1300"/>
                    </a:p>
                  </a:txBody>
                  <a:tcPr marT="95250" marB="95250" marR="38100" marL="38100"/>
                </a:tc>
                <a:tc>
                  <a:txBody>
                    <a:bodyPr/>
                    <a:lstStyle/>
                    <a:p>
                      <a:pPr indent="0" lvl="0" marL="0" rtl="0" algn="l">
                        <a:spcBef>
                          <a:spcPts val="0"/>
                        </a:spcBef>
                        <a:spcAft>
                          <a:spcPts val="0"/>
                        </a:spcAft>
                        <a:buNone/>
                      </a:pPr>
                      <a:r>
                        <a:rPr b="1" lang="en" sz="1300"/>
                        <a:t>Memory</a:t>
                      </a:r>
                      <a:endParaRPr b="1" sz="1300"/>
                    </a:p>
                  </a:txBody>
                  <a:tcPr marT="95250" marB="95250" marR="38100" marL="38100"/>
                </a:tc>
                <a:tc>
                  <a:txBody>
                    <a:bodyPr/>
                    <a:lstStyle/>
                    <a:p>
                      <a:pPr indent="0" lvl="0" marL="0" rtl="0" algn="l">
                        <a:spcBef>
                          <a:spcPts val="0"/>
                        </a:spcBef>
                        <a:spcAft>
                          <a:spcPts val="0"/>
                        </a:spcAft>
                        <a:buNone/>
                      </a:pPr>
                      <a:r>
                        <a:rPr b="1" lang="en" sz="1300"/>
                        <a:t>Mesh Size</a:t>
                      </a:r>
                      <a:endParaRPr b="1" sz="1300"/>
                    </a:p>
                  </a:txBody>
                  <a:tcPr marT="95250" marB="95250" marR="38100" marL="38100"/>
                </a:tc>
              </a:tr>
              <a:tr h="833450">
                <a:tc>
                  <a:txBody>
                    <a:bodyPr/>
                    <a:lstStyle/>
                    <a:p>
                      <a:pPr indent="0" lvl="0" marL="0" rtl="0" algn="l">
                        <a:spcBef>
                          <a:spcPts val="0"/>
                        </a:spcBef>
                        <a:spcAft>
                          <a:spcPts val="0"/>
                        </a:spcAft>
                        <a:buNone/>
                      </a:pPr>
                      <a:r>
                        <a:rPr b="1" lang="en" sz="1300">
                          <a:solidFill>
                            <a:srgbClr val="980000"/>
                          </a:solidFill>
                        </a:rPr>
                        <a:t>SUPER</a:t>
                      </a:r>
                      <a:endParaRPr b="1" sz="1300">
                        <a:solidFill>
                          <a:srgbClr val="980000"/>
                        </a:solidFill>
                      </a:endParaRPr>
                    </a:p>
                  </a:txBody>
                  <a:tcPr marT="114300" marB="114300" marR="38100" marL="38100">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No</a:t>
                      </a:r>
                      <a:endParaRPr sz="1300"/>
                    </a:p>
                  </a:txBody>
                  <a:tcPr marT="114300" marB="114300" marR="38100" marL="38100">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Fast</a:t>
                      </a:r>
                      <a:endParaRPr sz="1300"/>
                    </a:p>
                  </a:txBody>
                  <a:tcPr marT="114300" marB="114300" marR="38100" marL="38100">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High</a:t>
                      </a:r>
                      <a:endParaRPr sz="1300"/>
                    </a:p>
                  </a:txBody>
                  <a:tcPr marT="114300" marB="114300" marR="38100" marL="38100">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&lt;10k nodes</a:t>
                      </a:r>
                      <a:endParaRPr sz="1300"/>
                    </a:p>
                  </a:txBody>
                  <a:tcPr marT="114300" marB="114300" marR="38100" marL="38100">
                    <a:lnB cap="flat" cmpd="sng" w="9525">
                      <a:solidFill>
                        <a:srgbClr val="E2E8F0"/>
                      </a:solidFill>
                      <a:prstDash val="solid"/>
                      <a:round/>
                      <a:headEnd len="sm" w="sm" type="none"/>
                      <a:tailEnd len="sm" w="sm" type="none"/>
                    </a:lnB>
                  </a:tcPr>
                </a:tc>
              </a:tr>
              <a:tr h="833425">
                <a:tc>
                  <a:txBody>
                    <a:bodyPr/>
                    <a:lstStyle/>
                    <a:p>
                      <a:pPr indent="0" lvl="0" marL="0" rtl="0" algn="l">
                        <a:spcBef>
                          <a:spcPts val="0"/>
                        </a:spcBef>
                        <a:spcAft>
                          <a:spcPts val="0"/>
                        </a:spcAft>
                        <a:buNone/>
                      </a:pPr>
                      <a:r>
                        <a:rPr b="1" lang="en" sz="1300">
                          <a:solidFill>
                            <a:srgbClr val="980000"/>
                          </a:solidFill>
                        </a:rPr>
                        <a:t>PARDISO</a:t>
                      </a:r>
                      <a:endParaRPr b="1" sz="1300">
                        <a:solidFill>
                          <a:srgbClr val="980000"/>
                        </a:solidFill>
                      </a:endParaRPr>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Yes</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Moderate</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High</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10k–50k</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r>
              <a:tr h="833450">
                <a:tc>
                  <a:txBody>
                    <a:bodyPr/>
                    <a:lstStyle/>
                    <a:p>
                      <a:pPr indent="0" lvl="0" marL="0" rtl="0" algn="l">
                        <a:spcBef>
                          <a:spcPts val="0"/>
                        </a:spcBef>
                        <a:spcAft>
                          <a:spcPts val="0"/>
                        </a:spcAft>
                        <a:buNone/>
                      </a:pPr>
                      <a:r>
                        <a:rPr b="1" lang="en" sz="1300">
                          <a:solidFill>
                            <a:srgbClr val="980000"/>
                          </a:solidFill>
                        </a:rPr>
                        <a:t>ILS</a:t>
                      </a:r>
                      <a:endParaRPr b="1" sz="1300">
                        <a:solidFill>
                          <a:srgbClr val="980000"/>
                        </a:solidFill>
                      </a:endParaRPr>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Yes</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Relatively slow</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Low</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c>
                  <a:txBody>
                    <a:bodyPr/>
                    <a:lstStyle/>
                    <a:p>
                      <a:pPr indent="0" lvl="0" marL="0" rtl="0" algn="l">
                        <a:spcBef>
                          <a:spcPts val="0"/>
                        </a:spcBef>
                        <a:spcAft>
                          <a:spcPts val="0"/>
                        </a:spcAft>
                        <a:buNone/>
                      </a:pPr>
                      <a:r>
                        <a:rPr lang="en" sz="1300"/>
                        <a:t>&gt;50k</a:t>
                      </a:r>
                      <a:endParaRPr sz="1300"/>
                    </a:p>
                  </a:txBody>
                  <a:tcPr marT="114300" marB="114300" marR="38100" marL="38100">
                    <a:lnT cap="flat" cmpd="sng" w="9525">
                      <a:solidFill>
                        <a:srgbClr val="E2E8F0"/>
                      </a:solidFill>
                      <a:prstDash val="solid"/>
                      <a:round/>
                      <a:headEnd len="sm" w="sm" type="none"/>
                      <a:tailEnd len="sm" w="sm" type="none"/>
                    </a:lnT>
                    <a:lnB cap="flat" cmpd="sng" w="9525">
                      <a:solidFill>
                        <a:srgbClr val="E2E8F0"/>
                      </a:solidFill>
                      <a:prstDash val="solid"/>
                      <a:round/>
                      <a:headEnd len="sm" w="sm" type="none"/>
                      <a:tailEnd len="sm" w="sm" type="none"/>
                    </a:lnB>
                  </a:tcPr>
                </a:tc>
              </a:tr>
            </a:tbl>
          </a:graphicData>
        </a:graphic>
      </p:graphicFrame>
      <p:sp>
        <p:nvSpPr>
          <p:cNvPr id="552" name="Google Shape;552;p84"/>
          <p:cNvSpPr txBox="1"/>
          <p:nvPr/>
        </p:nvSpPr>
        <p:spPr>
          <a:xfrm>
            <a:off x="4893550" y="4567875"/>
            <a:ext cx="4250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800"/>
              <a:t>*SUPER does not support parallel solving, but simulation performance can be improved by increasing the number of assembly threads.</a:t>
            </a:r>
            <a:endParaRPr sz="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85"/>
          <p:cNvSpPr txBox="1"/>
          <p:nvPr>
            <p:ph type="title"/>
          </p:nvPr>
        </p:nvSpPr>
        <p:spPr>
          <a:xfrm>
            <a:off x="110800" y="190250"/>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Technique 2 for simulation</a:t>
            </a:r>
            <a:endParaRPr b="1"/>
          </a:p>
        </p:txBody>
      </p:sp>
      <p:pic>
        <p:nvPicPr>
          <p:cNvPr id="558" name="Google Shape;558;p85"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sp>
        <p:nvSpPr>
          <p:cNvPr id="559" name="Google Shape;559;p85"/>
          <p:cNvSpPr txBox="1"/>
          <p:nvPr/>
        </p:nvSpPr>
        <p:spPr>
          <a:xfrm>
            <a:off x="181350" y="646500"/>
            <a:ext cx="7648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Every official example comes with </a:t>
            </a:r>
            <a:r>
              <a:rPr b="1" lang="en" sz="1200">
                <a:solidFill>
                  <a:srgbClr val="980000"/>
                </a:solidFill>
                <a:latin typeface="Archivo"/>
                <a:ea typeface="Archivo"/>
                <a:cs typeface="Archivo"/>
                <a:sym typeface="Archivo"/>
              </a:rPr>
              <a:t>detailed documentation</a:t>
            </a:r>
            <a:r>
              <a:rPr b="1" lang="en" sz="1200">
                <a:solidFill>
                  <a:schemeClr val="dk1"/>
                </a:solidFill>
                <a:latin typeface="Archivo"/>
                <a:ea typeface="Archivo"/>
                <a:cs typeface="Archivo"/>
                <a:sym typeface="Archivo"/>
              </a:rPr>
              <a:t> tucked away in a really deep spot.</a:t>
            </a:r>
            <a:endParaRPr b="1" sz="1200">
              <a:solidFill>
                <a:schemeClr val="dk1"/>
              </a:solidFill>
              <a:latin typeface="Archivo"/>
              <a:ea typeface="Archivo"/>
              <a:cs typeface="Archivo"/>
              <a:sym typeface="Archivo"/>
            </a:endParaRPr>
          </a:p>
        </p:txBody>
      </p:sp>
      <p:pic>
        <p:nvPicPr>
          <p:cNvPr id="560" name="Google Shape;560;p85"/>
          <p:cNvPicPr preferRelativeResize="0"/>
          <p:nvPr/>
        </p:nvPicPr>
        <p:blipFill>
          <a:blip r:embed="rId4">
            <a:alphaModFix/>
          </a:blip>
          <a:stretch>
            <a:fillRect/>
          </a:stretch>
        </p:blipFill>
        <p:spPr>
          <a:xfrm>
            <a:off x="257275" y="1105325"/>
            <a:ext cx="1949752" cy="3714723"/>
          </a:xfrm>
          <a:prstGeom prst="rect">
            <a:avLst/>
          </a:prstGeom>
          <a:noFill/>
          <a:ln>
            <a:noFill/>
          </a:ln>
        </p:spPr>
      </p:pic>
      <p:sp>
        <p:nvSpPr>
          <p:cNvPr id="561" name="Google Shape;561;p85"/>
          <p:cNvSpPr/>
          <p:nvPr/>
        </p:nvSpPr>
        <p:spPr>
          <a:xfrm>
            <a:off x="1200925" y="4344800"/>
            <a:ext cx="733500" cy="2391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pic>
        <p:nvPicPr>
          <p:cNvPr id="562" name="Google Shape;562;p85"/>
          <p:cNvPicPr preferRelativeResize="0"/>
          <p:nvPr/>
        </p:nvPicPr>
        <p:blipFill>
          <a:blip r:embed="rId5">
            <a:alphaModFix/>
          </a:blip>
          <a:stretch>
            <a:fillRect/>
          </a:stretch>
        </p:blipFill>
        <p:spPr>
          <a:xfrm>
            <a:off x="2379877" y="1077088"/>
            <a:ext cx="3012187" cy="3771201"/>
          </a:xfrm>
          <a:prstGeom prst="rect">
            <a:avLst/>
          </a:prstGeom>
          <a:noFill/>
          <a:ln>
            <a:noFill/>
          </a:ln>
        </p:spPr>
      </p:pic>
      <p:cxnSp>
        <p:nvCxnSpPr>
          <p:cNvPr id="563" name="Google Shape;563;p85"/>
          <p:cNvCxnSpPr>
            <a:stCxn id="561" idx="3"/>
          </p:cNvCxnSpPr>
          <p:nvPr/>
        </p:nvCxnSpPr>
        <p:spPr>
          <a:xfrm flipH="1" rot="10800000">
            <a:off x="1934425" y="3286550"/>
            <a:ext cx="664200" cy="1177800"/>
          </a:xfrm>
          <a:prstGeom prst="straightConnector1">
            <a:avLst/>
          </a:prstGeom>
          <a:noFill/>
          <a:ln cap="flat" cmpd="sng" w="9525">
            <a:solidFill>
              <a:srgbClr val="980000"/>
            </a:solidFill>
            <a:prstDash val="solid"/>
            <a:round/>
            <a:headEnd len="med" w="med" type="none"/>
            <a:tailEnd len="med" w="med" type="triangle"/>
          </a:ln>
        </p:spPr>
      </p:cxnSp>
      <p:sp>
        <p:nvSpPr>
          <p:cNvPr id="564" name="Google Shape;564;p85"/>
          <p:cNvSpPr txBox="1"/>
          <p:nvPr/>
        </p:nvSpPr>
        <p:spPr>
          <a:xfrm>
            <a:off x="5392075" y="1060563"/>
            <a:ext cx="3633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The official training documentation is here</a:t>
            </a:r>
            <a:endParaRPr b="1" sz="1200">
              <a:solidFill>
                <a:schemeClr val="dk1"/>
              </a:solidFill>
              <a:latin typeface="Archivo"/>
              <a:ea typeface="Archivo"/>
              <a:cs typeface="Archivo"/>
              <a:sym typeface="Archivo"/>
            </a:endParaRPr>
          </a:p>
        </p:txBody>
      </p:sp>
      <p:sp>
        <p:nvSpPr>
          <p:cNvPr id="565" name="Google Shape;565;p85"/>
          <p:cNvSpPr txBox="1"/>
          <p:nvPr/>
        </p:nvSpPr>
        <p:spPr>
          <a:xfrm>
            <a:off x="5608000" y="3410325"/>
            <a:ext cx="3388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GettingStarted/sdevice/BVmethods</a:t>
            </a:r>
            <a:endParaRPr b="1" sz="1200">
              <a:solidFill>
                <a:schemeClr val="dk1"/>
              </a:solidFill>
              <a:latin typeface="Archivo"/>
              <a:ea typeface="Archivo"/>
              <a:cs typeface="Archivo"/>
              <a:sym typeface="Archivo"/>
            </a:endParaRPr>
          </a:p>
        </p:txBody>
      </p:sp>
      <p:pic>
        <p:nvPicPr>
          <p:cNvPr id="566" name="Google Shape;566;p85"/>
          <p:cNvPicPr preferRelativeResize="0"/>
          <p:nvPr/>
        </p:nvPicPr>
        <p:blipFill>
          <a:blip r:embed="rId6">
            <a:alphaModFix/>
          </a:blip>
          <a:stretch>
            <a:fillRect/>
          </a:stretch>
        </p:blipFill>
        <p:spPr>
          <a:xfrm>
            <a:off x="5503624" y="1377863"/>
            <a:ext cx="3597252" cy="526437"/>
          </a:xfrm>
          <a:prstGeom prst="rect">
            <a:avLst/>
          </a:prstGeom>
          <a:noFill/>
          <a:ln>
            <a:noFill/>
          </a:ln>
        </p:spPr>
      </p:pic>
      <p:sp>
        <p:nvSpPr>
          <p:cNvPr id="567" name="Google Shape;567;p85"/>
          <p:cNvSpPr/>
          <p:nvPr/>
        </p:nvSpPr>
        <p:spPr>
          <a:xfrm>
            <a:off x="8452675" y="2027925"/>
            <a:ext cx="449400" cy="4002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pic>
        <p:nvPicPr>
          <p:cNvPr id="568" name="Google Shape;568;p85"/>
          <p:cNvPicPr preferRelativeResize="0"/>
          <p:nvPr/>
        </p:nvPicPr>
        <p:blipFill rotWithShape="1">
          <a:blip r:embed="rId7">
            <a:alphaModFix/>
          </a:blip>
          <a:srcRect b="0" l="16388" r="0" t="13006"/>
          <a:stretch/>
        </p:blipFill>
        <p:spPr>
          <a:xfrm>
            <a:off x="8524937" y="2043375"/>
            <a:ext cx="304875" cy="369300"/>
          </a:xfrm>
          <a:prstGeom prst="rect">
            <a:avLst/>
          </a:prstGeom>
          <a:noFill/>
          <a:ln>
            <a:noFill/>
          </a:ln>
        </p:spPr>
      </p:pic>
      <p:cxnSp>
        <p:nvCxnSpPr>
          <p:cNvPr id="569" name="Google Shape;569;p85"/>
          <p:cNvCxnSpPr>
            <a:endCxn id="568" idx="0"/>
          </p:cNvCxnSpPr>
          <p:nvPr/>
        </p:nvCxnSpPr>
        <p:spPr>
          <a:xfrm flipH="1">
            <a:off x="8677374" y="1569975"/>
            <a:ext cx="183900" cy="473400"/>
          </a:xfrm>
          <a:prstGeom prst="straightConnector1">
            <a:avLst/>
          </a:prstGeom>
          <a:noFill/>
          <a:ln cap="flat" cmpd="sng" w="9525">
            <a:solidFill>
              <a:srgbClr val="980000"/>
            </a:solidFill>
            <a:prstDash val="solid"/>
            <a:round/>
            <a:headEnd len="med" w="med" type="none"/>
            <a:tailEnd len="med" w="med" type="triangle"/>
          </a:ln>
        </p:spPr>
      </p:cxnSp>
      <p:sp>
        <p:nvSpPr>
          <p:cNvPr id="570" name="Google Shape;570;p85"/>
          <p:cNvSpPr txBox="1"/>
          <p:nvPr/>
        </p:nvSpPr>
        <p:spPr>
          <a:xfrm>
            <a:off x="5632275" y="2661925"/>
            <a:ext cx="34686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latin typeface="Archivo"/>
                <a:ea typeface="Archivo"/>
                <a:cs typeface="Archivo"/>
                <a:sym typeface="Archivo"/>
              </a:rPr>
              <a:t>A very useful example related to breakdown voltage simulation.</a:t>
            </a:r>
            <a:endParaRPr>
              <a:solidFill>
                <a:schemeClr val="dk1"/>
              </a:solidFill>
              <a:latin typeface="Archivo"/>
              <a:ea typeface="Archivo"/>
              <a:cs typeface="Archivo"/>
              <a:sym typeface="Archiv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68"/>
          <p:cNvSpPr txBox="1"/>
          <p:nvPr>
            <p:ph idx="19" type="title"/>
          </p:nvPr>
        </p:nvSpPr>
        <p:spPr>
          <a:xfrm>
            <a:off x="553825" y="658029"/>
            <a:ext cx="8687100" cy="54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TABLE OF CONTENTS</a:t>
            </a:r>
            <a:endParaRPr b="1"/>
          </a:p>
        </p:txBody>
      </p:sp>
      <p:sp>
        <p:nvSpPr>
          <p:cNvPr id="369" name="Google Shape;369;p68"/>
          <p:cNvSpPr txBox="1"/>
          <p:nvPr>
            <p:ph idx="5" type="subTitle"/>
          </p:nvPr>
        </p:nvSpPr>
        <p:spPr>
          <a:xfrm>
            <a:off x="1118557" y="3070378"/>
            <a:ext cx="3307500" cy="74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2D Diode sim &amp; analysis</a:t>
            </a:r>
            <a:endParaRPr/>
          </a:p>
        </p:txBody>
      </p:sp>
      <p:sp>
        <p:nvSpPr>
          <p:cNvPr id="370" name="Google Shape;370;p68"/>
          <p:cNvSpPr txBox="1"/>
          <p:nvPr>
            <p:ph idx="8" type="subTitle"/>
          </p:nvPr>
        </p:nvSpPr>
        <p:spPr>
          <a:xfrm>
            <a:off x="5477629" y="1566846"/>
            <a:ext cx="3451200" cy="96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t>Sofi’s TCAD experience + comments</a:t>
            </a:r>
            <a:endParaRPr sz="2000"/>
          </a:p>
        </p:txBody>
      </p:sp>
      <p:sp>
        <p:nvSpPr>
          <p:cNvPr id="371" name="Google Shape;371;p68"/>
          <p:cNvSpPr txBox="1"/>
          <p:nvPr>
            <p:ph idx="9" type="title"/>
          </p:nvPr>
        </p:nvSpPr>
        <p:spPr>
          <a:xfrm>
            <a:off x="357897" y="3285472"/>
            <a:ext cx="7122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372" name="Google Shape;372;p68"/>
          <p:cNvSpPr txBox="1"/>
          <p:nvPr>
            <p:ph idx="13" type="title"/>
          </p:nvPr>
        </p:nvSpPr>
        <p:spPr>
          <a:xfrm>
            <a:off x="358578" y="2300415"/>
            <a:ext cx="710700" cy="31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373" name="Google Shape;373;p68"/>
          <p:cNvSpPr txBox="1"/>
          <p:nvPr>
            <p:ph idx="15" type="title"/>
          </p:nvPr>
        </p:nvSpPr>
        <p:spPr>
          <a:xfrm>
            <a:off x="4694521" y="2792883"/>
            <a:ext cx="7122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374" name="Google Shape;374;p68"/>
          <p:cNvSpPr txBox="1"/>
          <p:nvPr>
            <p:ph idx="16" type="title"/>
          </p:nvPr>
        </p:nvSpPr>
        <p:spPr>
          <a:xfrm>
            <a:off x="4694520" y="3880453"/>
            <a:ext cx="7122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375" name="Google Shape;375;p68"/>
          <p:cNvSpPr txBox="1"/>
          <p:nvPr>
            <p:ph idx="18" type="title"/>
          </p:nvPr>
        </p:nvSpPr>
        <p:spPr>
          <a:xfrm>
            <a:off x="4694521" y="1769313"/>
            <a:ext cx="7122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pic>
        <p:nvPicPr>
          <p:cNvPr id="376" name="Google Shape;376;p68"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sp>
        <p:nvSpPr>
          <p:cNvPr id="377" name="Google Shape;377;p68"/>
          <p:cNvSpPr txBox="1"/>
          <p:nvPr>
            <p:ph idx="1" type="subTitle"/>
          </p:nvPr>
        </p:nvSpPr>
        <p:spPr>
          <a:xfrm>
            <a:off x="5432300" y="2537335"/>
            <a:ext cx="3382200" cy="310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Tao’s TCAD experience</a:t>
            </a:r>
            <a:endParaRPr/>
          </a:p>
        </p:txBody>
      </p:sp>
      <p:sp>
        <p:nvSpPr>
          <p:cNvPr id="378" name="Google Shape;378;p68"/>
          <p:cNvSpPr txBox="1"/>
          <p:nvPr>
            <p:ph idx="2" type="subTitle"/>
          </p:nvPr>
        </p:nvSpPr>
        <p:spPr>
          <a:xfrm>
            <a:off x="5432300" y="3624897"/>
            <a:ext cx="3561000" cy="54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Technique for simulation</a:t>
            </a:r>
            <a:endParaRPr/>
          </a:p>
        </p:txBody>
      </p:sp>
      <p:sp>
        <p:nvSpPr>
          <p:cNvPr id="379" name="Google Shape;379;p68"/>
          <p:cNvSpPr txBox="1"/>
          <p:nvPr>
            <p:ph idx="5" type="subTitle"/>
          </p:nvPr>
        </p:nvSpPr>
        <p:spPr>
          <a:xfrm>
            <a:off x="1118557" y="2085178"/>
            <a:ext cx="3307500" cy="74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Motivation and target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86"/>
          <p:cNvSpPr txBox="1"/>
          <p:nvPr>
            <p:ph type="title"/>
          </p:nvPr>
        </p:nvSpPr>
        <p:spPr>
          <a:xfrm>
            <a:off x="110800" y="190250"/>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Technique 3 for simulation</a:t>
            </a:r>
            <a:endParaRPr b="1"/>
          </a:p>
        </p:txBody>
      </p:sp>
      <p:pic>
        <p:nvPicPr>
          <p:cNvPr id="576" name="Google Shape;576;p86"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77" name="Google Shape;577;p86"/>
          <p:cNvPicPr preferRelativeResize="0"/>
          <p:nvPr/>
        </p:nvPicPr>
        <p:blipFill>
          <a:blip r:embed="rId4">
            <a:alphaModFix/>
          </a:blip>
          <a:stretch>
            <a:fillRect/>
          </a:stretch>
        </p:blipFill>
        <p:spPr>
          <a:xfrm>
            <a:off x="269200" y="1912250"/>
            <a:ext cx="6050051" cy="2598400"/>
          </a:xfrm>
          <a:prstGeom prst="rect">
            <a:avLst/>
          </a:prstGeom>
          <a:noFill/>
          <a:ln>
            <a:noFill/>
          </a:ln>
        </p:spPr>
      </p:pic>
      <p:sp>
        <p:nvSpPr>
          <p:cNvPr id="578" name="Google Shape;578;p86"/>
          <p:cNvSpPr txBox="1"/>
          <p:nvPr/>
        </p:nvSpPr>
        <p:spPr>
          <a:xfrm>
            <a:off x="191550" y="698200"/>
            <a:ext cx="4643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Some of Sentaurus tools now support </a:t>
            </a:r>
            <a:r>
              <a:rPr b="1" lang="en" sz="1200">
                <a:solidFill>
                  <a:srgbClr val="980000"/>
                </a:solidFill>
                <a:latin typeface="Archivo"/>
                <a:ea typeface="Archivo"/>
                <a:cs typeface="Archivo"/>
                <a:sym typeface="Archivo"/>
              </a:rPr>
              <a:t>Python</a:t>
            </a:r>
            <a:r>
              <a:rPr b="1" lang="en" sz="1200">
                <a:solidFill>
                  <a:schemeClr val="dk1"/>
                </a:solidFill>
                <a:latin typeface="Archivo"/>
                <a:ea typeface="Archivo"/>
                <a:cs typeface="Archivo"/>
                <a:sym typeface="Archivo"/>
              </a:rPr>
              <a:t> </a:t>
            </a:r>
            <a:endParaRPr b="1" sz="1200">
              <a:solidFill>
                <a:schemeClr val="dk1"/>
              </a:solidFill>
              <a:latin typeface="Archivo"/>
              <a:ea typeface="Archivo"/>
              <a:cs typeface="Archivo"/>
              <a:sym typeface="Archivo"/>
            </a:endParaRPr>
          </a:p>
          <a:p>
            <a:pPr indent="0" lvl="0" marL="0" rtl="0" algn="l">
              <a:spcBef>
                <a:spcPts val="0"/>
              </a:spcBef>
              <a:spcAft>
                <a:spcPts val="0"/>
              </a:spcAft>
              <a:buNone/>
            </a:pPr>
            <a:r>
              <a:rPr b="1" lang="en" sz="1200">
                <a:solidFill>
                  <a:schemeClr val="dk1"/>
                </a:solidFill>
                <a:latin typeface="Archivo"/>
                <a:ea typeface="Archivo"/>
                <a:cs typeface="Archivo"/>
                <a:sym typeface="Archivo"/>
              </a:rPr>
              <a:t>(The Python interpreter built into Sentaurus: </a:t>
            </a:r>
            <a:r>
              <a:rPr b="1" lang="en" sz="1200">
                <a:solidFill>
                  <a:srgbClr val="980000"/>
                </a:solidFill>
                <a:latin typeface="Archivo"/>
                <a:ea typeface="Archivo"/>
                <a:cs typeface="Archivo"/>
                <a:sym typeface="Archivo"/>
              </a:rPr>
              <a:t>gpythonsh</a:t>
            </a:r>
            <a:r>
              <a:rPr b="1" lang="en" sz="1200">
                <a:solidFill>
                  <a:schemeClr val="dk1"/>
                </a:solidFill>
                <a:latin typeface="Archivo"/>
                <a:ea typeface="Archivo"/>
                <a:cs typeface="Archivo"/>
                <a:sym typeface="Archivo"/>
              </a:rPr>
              <a:t>).</a:t>
            </a:r>
            <a:endParaRPr b="1" sz="1200">
              <a:solidFill>
                <a:schemeClr val="dk1"/>
              </a:solidFill>
              <a:latin typeface="Archivo"/>
              <a:ea typeface="Archivo"/>
              <a:cs typeface="Archivo"/>
              <a:sym typeface="Archivo"/>
            </a:endParaRPr>
          </a:p>
        </p:txBody>
      </p:sp>
      <p:sp>
        <p:nvSpPr>
          <p:cNvPr id="579" name="Google Shape;579;p86"/>
          <p:cNvSpPr txBox="1"/>
          <p:nvPr/>
        </p:nvSpPr>
        <p:spPr>
          <a:xfrm>
            <a:off x="191550" y="1344700"/>
            <a:ext cx="6602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Archivo"/>
                <a:ea typeface="Archivo"/>
                <a:cs typeface="Archivo"/>
                <a:sym typeface="Archivo"/>
              </a:rPr>
              <a:t>If you want to the AI agent  to help you with simulation, Python is undoubtedly the best choice.</a:t>
            </a:r>
            <a:endParaRPr sz="1200">
              <a:solidFill>
                <a:schemeClr val="dk1"/>
              </a:solidFill>
              <a:latin typeface="Archivo"/>
              <a:ea typeface="Archivo"/>
              <a:cs typeface="Archivo"/>
              <a:sym typeface="Archivo"/>
            </a:endParaRPr>
          </a:p>
        </p:txBody>
      </p:sp>
      <p:sp>
        <p:nvSpPr>
          <p:cNvPr id="580" name="Google Shape;580;p86"/>
          <p:cNvSpPr txBox="1"/>
          <p:nvPr/>
        </p:nvSpPr>
        <p:spPr>
          <a:xfrm>
            <a:off x="6508150" y="1159900"/>
            <a:ext cx="980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t>🙂</a:t>
            </a:r>
            <a:endParaRPr sz="2600"/>
          </a:p>
        </p:txBody>
      </p:sp>
      <p:sp>
        <p:nvSpPr>
          <p:cNvPr id="581" name="Google Shape;581;p86"/>
          <p:cNvSpPr/>
          <p:nvPr/>
        </p:nvSpPr>
        <p:spPr>
          <a:xfrm>
            <a:off x="958250" y="2079675"/>
            <a:ext cx="668100" cy="6837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sp>
        <p:nvSpPr>
          <p:cNvPr id="582" name="Google Shape;582;p86"/>
          <p:cNvSpPr/>
          <p:nvPr/>
        </p:nvSpPr>
        <p:spPr>
          <a:xfrm>
            <a:off x="958250" y="2946800"/>
            <a:ext cx="668100" cy="6837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sp>
        <p:nvSpPr>
          <p:cNvPr id="583" name="Google Shape;583;p86"/>
          <p:cNvSpPr/>
          <p:nvPr/>
        </p:nvSpPr>
        <p:spPr>
          <a:xfrm>
            <a:off x="994100" y="3813925"/>
            <a:ext cx="668100" cy="6837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pic>
        <p:nvPicPr>
          <p:cNvPr id="584" name="Google Shape;584;p86"/>
          <p:cNvPicPr preferRelativeResize="0"/>
          <p:nvPr/>
        </p:nvPicPr>
        <p:blipFill>
          <a:blip r:embed="rId5">
            <a:alphaModFix/>
          </a:blip>
          <a:stretch>
            <a:fillRect/>
          </a:stretch>
        </p:blipFill>
        <p:spPr>
          <a:xfrm>
            <a:off x="6554726" y="1912238"/>
            <a:ext cx="1744275" cy="2530725"/>
          </a:xfrm>
          <a:prstGeom prst="rect">
            <a:avLst/>
          </a:prstGeom>
          <a:noFill/>
          <a:ln>
            <a:noFill/>
          </a:ln>
        </p:spPr>
      </p:pic>
      <p:sp>
        <p:nvSpPr>
          <p:cNvPr id="585" name="Google Shape;585;p86"/>
          <p:cNvSpPr/>
          <p:nvPr/>
        </p:nvSpPr>
        <p:spPr>
          <a:xfrm>
            <a:off x="6421700" y="3956550"/>
            <a:ext cx="2104200" cy="554100"/>
          </a:xfrm>
          <a:prstGeom prst="roundRect">
            <a:avLst>
              <a:gd fmla="val 16667" name="adj"/>
            </a:avLst>
          </a:prstGeom>
          <a:noFill/>
          <a:ln cap="flat" cmpd="sng" w="38100">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Archivo"/>
              <a:ea typeface="Archivo"/>
              <a:cs typeface="Archivo"/>
              <a:sym typeface="Archivo"/>
            </a:endParaRPr>
          </a:p>
        </p:txBody>
      </p:sp>
      <p:sp>
        <p:nvSpPr>
          <p:cNvPr id="586" name="Google Shape;586;p86"/>
          <p:cNvSpPr txBox="1"/>
          <p:nvPr/>
        </p:nvSpPr>
        <p:spPr>
          <a:xfrm>
            <a:off x="6707775" y="1652325"/>
            <a:ext cx="1761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980000"/>
                </a:solidFill>
                <a:latin typeface="Archivo"/>
                <a:ea typeface="Archivo"/>
                <a:cs typeface="Archivo"/>
                <a:sym typeface="Archivo"/>
              </a:rPr>
              <a:t>Official example</a:t>
            </a:r>
            <a:endParaRPr sz="1000">
              <a:solidFill>
                <a:srgbClr val="980000"/>
              </a:solidFill>
              <a:latin typeface="Archivo"/>
              <a:ea typeface="Archivo"/>
              <a:cs typeface="Archivo"/>
              <a:sym typeface="Archivo"/>
            </a:endParaRPr>
          </a:p>
        </p:txBody>
      </p:sp>
      <p:sp>
        <p:nvSpPr>
          <p:cNvPr id="587" name="Google Shape;587;p86"/>
          <p:cNvSpPr txBox="1"/>
          <p:nvPr/>
        </p:nvSpPr>
        <p:spPr>
          <a:xfrm>
            <a:off x="302600" y="1652325"/>
            <a:ext cx="3079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980000"/>
                </a:solidFill>
                <a:latin typeface="Archivo"/>
                <a:ea typeface="Archivo"/>
                <a:cs typeface="Archivo"/>
                <a:sym typeface="Archivo"/>
              </a:rPr>
              <a:t>Please select the tools with the Python label.</a:t>
            </a:r>
            <a:endParaRPr sz="1000">
              <a:solidFill>
                <a:srgbClr val="980000"/>
              </a:solidFill>
              <a:latin typeface="Archivo"/>
              <a:ea typeface="Archivo"/>
              <a:cs typeface="Archivo"/>
              <a:sym typeface="Archiv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87"/>
          <p:cNvSpPr txBox="1"/>
          <p:nvPr>
            <p:ph type="title"/>
          </p:nvPr>
        </p:nvSpPr>
        <p:spPr>
          <a:xfrm>
            <a:off x="110800" y="190250"/>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Technique 4 for simulation</a:t>
            </a:r>
            <a:endParaRPr b="1"/>
          </a:p>
        </p:txBody>
      </p:sp>
      <p:pic>
        <p:nvPicPr>
          <p:cNvPr id="593" name="Google Shape;593;p87"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594" name="Google Shape;594;p87"/>
          <p:cNvPicPr preferRelativeResize="0"/>
          <p:nvPr/>
        </p:nvPicPr>
        <p:blipFill>
          <a:blip r:embed="rId4">
            <a:alphaModFix/>
          </a:blip>
          <a:stretch>
            <a:fillRect/>
          </a:stretch>
        </p:blipFill>
        <p:spPr>
          <a:xfrm>
            <a:off x="4175450" y="1424825"/>
            <a:ext cx="4716549" cy="3624425"/>
          </a:xfrm>
          <a:prstGeom prst="rect">
            <a:avLst/>
          </a:prstGeom>
          <a:noFill/>
          <a:ln>
            <a:noFill/>
          </a:ln>
        </p:spPr>
      </p:pic>
      <p:sp>
        <p:nvSpPr>
          <p:cNvPr id="595" name="Google Shape;595;p87"/>
          <p:cNvSpPr txBox="1"/>
          <p:nvPr/>
        </p:nvSpPr>
        <p:spPr>
          <a:xfrm>
            <a:off x="110800" y="705125"/>
            <a:ext cx="6834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Archivo"/>
                <a:ea typeface="Archivo"/>
                <a:cs typeface="Archivo"/>
                <a:sym typeface="Archivo"/>
              </a:rPr>
              <a:t>If you don't have licenses of Sentaurus and Silvaco …</a:t>
            </a:r>
            <a:endParaRPr b="1">
              <a:solidFill>
                <a:schemeClr val="dk1"/>
              </a:solidFill>
              <a:latin typeface="Archivo"/>
              <a:ea typeface="Archivo"/>
              <a:cs typeface="Archivo"/>
              <a:sym typeface="Archivo"/>
            </a:endParaRPr>
          </a:p>
        </p:txBody>
      </p:sp>
      <p:sp>
        <p:nvSpPr>
          <p:cNvPr id="596" name="Google Shape;596;p87"/>
          <p:cNvSpPr txBox="1"/>
          <p:nvPr/>
        </p:nvSpPr>
        <p:spPr>
          <a:xfrm>
            <a:off x="4905250" y="1105325"/>
            <a:ext cx="3808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SiC LGAD Simulation by DEVSIM &amp; Sentaurus</a:t>
            </a:r>
            <a:endParaRPr b="1" sz="1200">
              <a:solidFill>
                <a:schemeClr val="dk1"/>
              </a:solidFill>
              <a:latin typeface="Archivo"/>
              <a:ea typeface="Archivo"/>
              <a:cs typeface="Archivo"/>
              <a:sym typeface="Archivo"/>
            </a:endParaRPr>
          </a:p>
        </p:txBody>
      </p:sp>
      <p:sp>
        <p:nvSpPr>
          <p:cNvPr id="597" name="Google Shape;597;p87"/>
          <p:cNvSpPr txBox="1"/>
          <p:nvPr/>
        </p:nvSpPr>
        <p:spPr>
          <a:xfrm>
            <a:off x="157400" y="1347150"/>
            <a:ext cx="3900900" cy="100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t>DEVSIM</a:t>
            </a:r>
            <a:r>
              <a:rPr lang="en"/>
              <a:t> is </a:t>
            </a:r>
            <a:r>
              <a:rPr lang="en"/>
              <a:t>a open source </a:t>
            </a:r>
            <a:r>
              <a:rPr lang="en"/>
              <a:t>semiconductor device simulation software based </a:t>
            </a:r>
            <a:r>
              <a:rPr lang="en"/>
              <a:t>on Python:</a:t>
            </a:r>
            <a:br>
              <a:rPr lang="en"/>
            </a:br>
            <a:br>
              <a:rPr lang="en"/>
            </a:br>
            <a:r>
              <a:rPr lang="en" sz="1100" u="sng">
                <a:solidFill>
                  <a:schemeClr val="hlink"/>
                </a:solidFill>
                <a:hlinkClick r:id="rId5"/>
              </a:rPr>
              <a:t>DEVSIM TCAD Semiconductor Device Simulator</a:t>
            </a:r>
            <a:r>
              <a:rPr lang="en" sz="1100"/>
              <a:t> </a:t>
            </a:r>
            <a:endParaRPr/>
          </a:p>
        </p:txBody>
      </p:sp>
      <p:sp>
        <p:nvSpPr>
          <p:cNvPr id="598" name="Google Shape;598;p87"/>
          <p:cNvSpPr txBox="1"/>
          <p:nvPr/>
        </p:nvSpPr>
        <p:spPr>
          <a:xfrm>
            <a:off x="114650" y="2779750"/>
            <a:ext cx="39864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strike="sngStrike">
                <a:solidFill>
                  <a:srgbClr val="980000"/>
                </a:solidFill>
                <a:latin typeface="Archivo"/>
                <a:ea typeface="Archivo"/>
                <a:cs typeface="Archivo"/>
                <a:sym typeface="Archivo"/>
              </a:rPr>
              <a:t>You</a:t>
            </a:r>
            <a:r>
              <a:rPr lang="en" sz="1300">
                <a:solidFill>
                  <a:srgbClr val="980000"/>
                </a:solidFill>
                <a:latin typeface="Archivo"/>
                <a:ea typeface="Archivo"/>
                <a:cs typeface="Archivo"/>
                <a:sym typeface="Archivo"/>
              </a:rPr>
              <a:t> (codex or claude) need a deep understanding of TCAD, along with enough math and physics to build the equations and simulation programs in DEVSIM.</a:t>
            </a:r>
            <a:endParaRPr sz="1300">
              <a:solidFill>
                <a:srgbClr val="980000"/>
              </a:solidFill>
              <a:latin typeface="Archivo"/>
              <a:ea typeface="Archivo"/>
              <a:cs typeface="Archivo"/>
              <a:sym typeface="Archivo"/>
            </a:endParaRPr>
          </a:p>
        </p:txBody>
      </p:sp>
      <p:sp>
        <p:nvSpPr>
          <p:cNvPr id="599" name="Google Shape;599;p87"/>
          <p:cNvSpPr txBox="1"/>
          <p:nvPr/>
        </p:nvSpPr>
        <p:spPr>
          <a:xfrm>
            <a:off x="4836150" y="628175"/>
            <a:ext cx="55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t>😐</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88"/>
          <p:cNvSpPr txBox="1"/>
          <p:nvPr>
            <p:ph type="title"/>
          </p:nvPr>
        </p:nvSpPr>
        <p:spPr>
          <a:xfrm>
            <a:off x="110800" y="190250"/>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Technique 5 for simulation</a:t>
            </a:r>
            <a:endParaRPr b="1"/>
          </a:p>
        </p:txBody>
      </p:sp>
      <p:pic>
        <p:nvPicPr>
          <p:cNvPr id="605" name="Google Shape;605;p88"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sp>
        <p:nvSpPr>
          <p:cNvPr id="606" name="Google Shape;606;p88"/>
          <p:cNvSpPr txBox="1"/>
          <p:nvPr/>
        </p:nvSpPr>
        <p:spPr>
          <a:xfrm>
            <a:off x="2619300" y="915050"/>
            <a:ext cx="3905400" cy="430500"/>
          </a:xfrm>
          <a:prstGeom prst="rect">
            <a:avLst/>
          </a:prstGeom>
          <a:noFill/>
          <a:ln>
            <a:noFill/>
          </a:ln>
        </p:spPr>
        <p:txBody>
          <a:bodyPr anchorCtr="0" anchor="t" bIns="0" lIns="0" spcFirstLastPara="1" rIns="0" wrap="square" tIns="0">
            <a:noAutofit/>
          </a:bodyPr>
          <a:lstStyle/>
          <a:p>
            <a:pPr indent="0" lvl="0" marL="0" rtl="0" algn="l">
              <a:spcBef>
                <a:spcPts val="0"/>
              </a:spcBef>
              <a:spcAft>
                <a:spcPts val="750"/>
              </a:spcAft>
              <a:buNone/>
            </a:pPr>
            <a:r>
              <a:rPr b="1" lang="en" sz="2000">
                <a:solidFill>
                  <a:srgbClr val="980000"/>
                </a:solidFill>
                <a:latin typeface="Archivo"/>
                <a:ea typeface="Archivo"/>
                <a:cs typeface="Archivo"/>
                <a:sym typeface="Archivo"/>
              </a:rPr>
              <a:t>Don't become a "TCAD Monkey"</a:t>
            </a:r>
            <a:endParaRPr sz="1200">
              <a:solidFill>
                <a:srgbClr val="555555"/>
              </a:solidFill>
              <a:latin typeface="Archivo"/>
              <a:ea typeface="Archivo"/>
              <a:cs typeface="Archivo"/>
              <a:sym typeface="Archivo"/>
            </a:endParaRPr>
          </a:p>
        </p:txBody>
      </p:sp>
      <p:grpSp>
        <p:nvGrpSpPr>
          <p:cNvPr id="607" name="Google Shape;607;p88"/>
          <p:cNvGrpSpPr/>
          <p:nvPr/>
        </p:nvGrpSpPr>
        <p:grpSpPr>
          <a:xfrm>
            <a:off x="2114825" y="1345550"/>
            <a:ext cx="4914367" cy="3685951"/>
            <a:chOff x="0" y="0"/>
            <a:chExt cx="4191000" cy="3143400"/>
          </a:xfrm>
        </p:grpSpPr>
        <p:pic>
          <p:nvPicPr>
            <p:cNvPr descr="A colorful, humorous minimalist vector illustration showing a cartoon monkey sitting at a desk wearing lab glasses, looking utterly exhausted and overwhelmed by dozens of glowing complex GUI windows and circuit schematics on a large computer screen, while next to him a clean, simple Python script executes perfectly on a neat laptop, modern tech style, white background." id="608" name="Google Shape;608;p88"/>
            <p:cNvPicPr preferRelativeResize="0"/>
            <p:nvPr/>
          </p:nvPicPr>
          <p:blipFill rotWithShape="1">
            <a:blip r:embed="rId4">
              <a:alphaModFix/>
            </a:blip>
            <a:srcRect b="0" l="0" r="0" t="0"/>
            <a:stretch/>
          </p:blipFill>
          <p:spPr>
            <a:xfrm>
              <a:off x="0" y="0"/>
              <a:ext cx="4191000" cy="3143400"/>
            </a:xfrm>
            <a:prstGeom prst="roundRect">
              <a:avLst>
                <a:gd fmla="val 3636" name="adj"/>
              </a:avLst>
            </a:prstGeom>
            <a:noFill/>
            <a:ln>
              <a:noFill/>
            </a:ln>
          </p:spPr>
        </p:pic>
        <p:sp>
          <p:nvSpPr>
            <p:cNvPr id="609" name="Google Shape;609;p88"/>
            <p:cNvSpPr/>
            <p:nvPr/>
          </p:nvSpPr>
          <p:spPr>
            <a:xfrm>
              <a:off x="0" y="0"/>
              <a:ext cx="4191000" cy="3143400"/>
            </a:xfrm>
            <a:prstGeom prst="roundRect">
              <a:avLst>
                <a:gd fmla="val 3636" name="adj"/>
              </a:avLst>
            </a:prstGeom>
            <a:solidFill>
              <a:srgbClr val="000000">
                <a:alpha val="0"/>
              </a:srgbClr>
            </a:solidFill>
            <a:ln cap="flat" cmpd="sng" w="11175">
              <a:solidFill>
                <a:srgbClr val="E0E0E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sz="1293"/>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89"/>
          <p:cNvSpPr txBox="1"/>
          <p:nvPr/>
        </p:nvSpPr>
        <p:spPr>
          <a:xfrm>
            <a:off x="879904" y="936850"/>
            <a:ext cx="7384200" cy="19794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0"/>
              </a:spcBef>
              <a:spcAft>
                <a:spcPts val="0"/>
              </a:spcAft>
              <a:buNone/>
            </a:pPr>
            <a:r>
              <a:rPr lang="en" sz="12000">
                <a:solidFill>
                  <a:srgbClr val="222222"/>
                </a:solidFill>
                <a:latin typeface="VT323"/>
                <a:ea typeface="VT323"/>
                <a:cs typeface="VT323"/>
                <a:sym typeface="VT323"/>
              </a:rPr>
              <a:t>Thank you!</a:t>
            </a:r>
            <a:endParaRPr sz="12000">
              <a:solidFill>
                <a:srgbClr val="222222"/>
              </a:solidFill>
              <a:latin typeface="VT323"/>
              <a:ea typeface="VT323"/>
              <a:cs typeface="VT323"/>
              <a:sym typeface="VT323"/>
            </a:endParaRPr>
          </a:p>
        </p:txBody>
      </p:sp>
      <p:sp>
        <p:nvSpPr>
          <p:cNvPr id="615" name="Google Shape;615;p89"/>
          <p:cNvSpPr txBox="1"/>
          <p:nvPr>
            <p:ph idx="4294967295" type="subTitle"/>
          </p:nvPr>
        </p:nvSpPr>
        <p:spPr>
          <a:xfrm>
            <a:off x="962363" y="3036475"/>
            <a:ext cx="3407100" cy="702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700"/>
              <a:t>Ana Sofia Calle</a:t>
            </a:r>
            <a:endParaRPr sz="1700"/>
          </a:p>
          <a:p>
            <a:pPr indent="0" lvl="0" marL="0" rtl="0" algn="ctr">
              <a:spcBef>
                <a:spcPts val="0"/>
              </a:spcBef>
              <a:spcAft>
                <a:spcPts val="0"/>
              </a:spcAft>
              <a:buNone/>
            </a:pPr>
            <a:r>
              <a:rPr lang="en" sz="1700"/>
              <a:t>University of Illinois Chicago</a:t>
            </a:r>
            <a:endParaRPr sz="1700"/>
          </a:p>
          <a:p>
            <a:pPr indent="0" lvl="0" marL="0" rtl="0" algn="ctr">
              <a:spcBef>
                <a:spcPts val="0"/>
              </a:spcBef>
              <a:spcAft>
                <a:spcPts val="0"/>
              </a:spcAft>
              <a:buNone/>
            </a:pPr>
            <a:r>
              <a:rPr lang="en" sz="1700"/>
              <a:t>ascall@uic.edu</a:t>
            </a:r>
            <a:endParaRPr sz="1700"/>
          </a:p>
        </p:txBody>
      </p:sp>
      <p:sp>
        <p:nvSpPr>
          <p:cNvPr id="616" name="Google Shape;616;p89"/>
          <p:cNvSpPr txBox="1"/>
          <p:nvPr>
            <p:ph idx="4294967295" type="subTitle"/>
          </p:nvPr>
        </p:nvSpPr>
        <p:spPr>
          <a:xfrm>
            <a:off x="4468125" y="3036475"/>
            <a:ext cx="4122900" cy="975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700"/>
              <a:t>Tao Yang</a:t>
            </a:r>
            <a:endParaRPr sz="1700"/>
          </a:p>
          <a:p>
            <a:pPr indent="0" lvl="0" marL="0" rtl="0" algn="ctr">
              <a:spcBef>
                <a:spcPts val="0"/>
              </a:spcBef>
              <a:spcAft>
                <a:spcPts val="0"/>
              </a:spcAft>
              <a:buNone/>
            </a:pPr>
            <a:r>
              <a:rPr lang="en" sz="1650">
                <a:solidFill>
                  <a:srgbClr val="1F1F1F"/>
                </a:solidFill>
                <a:highlight>
                  <a:srgbClr val="FFFFFF"/>
                </a:highlight>
                <a:latin typeface="Roboto"/>
                <a:ea typeface="Roboto"/>
                <a:cs typeface="Roboto"/>
                <a:sym typeface="Roboto"/>
              </a:rPr>
              <a:t>Lawrence Berkeley National Laboratory</a:t>
            </a:r>
            <a:r>
              <a:rPr lang="en" sz="1100">
                <a:solidFill>
                  <a:srgbClr val="000000"/>
                </a:solidFill>
                <a:latin typeface="Arial"/>
                <a:ea typeface="Arial"/>
                <a:cs typeface="Arial"/>
                <a:sym typeface="Arial"/>
              </a:rPr>
              <a:t> </a:t>
            </a:r>
            <a:endParaRPr sz="1700">
              <a:highlight>
                <a:srgbClr val="FFFF00"/>
              </a:highlight>
            </a:endParaRPr>
          </a:p>
          <a:p>
            <a:pPr indent="0" lvl="0" marL="0" rtl="0" algn="ctr">
              <a:spcBef>
                <a:spcPts val="0"/>
              </a:spcBef>
              <a:spcAft>
                <a:spcPts val="0"/>
              </a:spcAft>
              <a:buNone/>
            </a:pPr>
            <a:r>
              <a:rPr lang="en" sz="1700"/>
              <a:t>tao.yang@lbl.gov</a:t>
            </a:r>
            <a:endParaRPr sz="1700"/>
          </a:p>
        </p:txBody>
      </p:sp>
      <p:pic>
        <p:nvPicPr>
          <p:cNvPr id="617" name="Google Shape;617;p89"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9"/>
          <p:cNvSpPr txBox="1"/>
          <p:nvPr>
            <p:ph type="title"/>
          </p:nvPr>
        </p:nvSpPr>
        <p:spPr>
          <a:xfrm>
            <a:off x="305300" y="514313"/>
            <a:ext cx="7416600" cy="72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a:t>Motivation and target</a:t>
            </a:r>
            <a:endParaRPr b="1"/>
          </a:p>
        </p:txBody>
      </p:sp>
      <p:pic>
        <p:nvPicPr>
          <p:cNvPr id="385" name="Google Shape;385;p69"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sp>
        <p:nvSpPr>
          <p:cNvPr id="386" name="Google Shape;386;p69"/>
          <p:cNvSpPr txBox="1"/>
          <p:nvPr>
            <p:ph idx="4294967295" type="subTitle"/>
          </p:nvPr>
        </p:nvSpPr>
        <p:spPr>
          <a:xfrm>
            <a:off x="277700" y="1455700"/>
            <a:ext cx="7471800" cy="3511800"/>
          </a:xfrm>
          <a:prstGeom prst="rect">
            <a:avLst/>
          </a:prstGeom>
        </p:spPr>
        <p:txBody>
          <a:bodyPr anchorCtr="0" anchor="t" bIns="91425" lIns="91425" spcFirstLastPara="1" rIns="91425" wrap="square" tIns="91425">
            <a:noAutofit/>
          </a:bodyPr>
          <a:lstStyle/>
          <a:p>
            <a:pPr indent="-349250" lvl="0" marL="457200" rtl="0" algn="l">
              <a:spcBef>
                <a:spcPts val="0"/>
              </a:spcBef>
              <a:spcAft>
                <a:spcPts val="0"/>
              </a:spcAft>
              <a:buSzPts val="1900"/>
              <a:buChar char="●"/>
            </a:pPr>
            <a:r>
              <a:rPr lang="en" sz="1900"/>
              <a:t>Provide an introduction of the TCAD  Software and learn the basic process of designing, simulating, and analyzing semiconductor devices. </a:t>
            </a:r>
            <a:endParaRPr sz="1900"/>
          </a:p>
          <a:p>
            <a:pPr indent="0" lvl="0" marL="457200" rtl="0" algn="l">
              <a:spcBef>
                <a:spcPts val="0"/>
              </a:spcBef>
              <a:spcAft>
                <a:spcPts val="0"/>
              </a:spcAft>
              <a:buNone/>
            </a:pPr>
            <a:r>
              <a:t/>
            </a:r>
            <a:endParaRPr sz="1900"/>
          </a:p>
          <a:p>
            <a:pPr indent="-349250" lvl="0" marL="457200" rtl="0" algn="l">
              <a:spcBef>
                <a:spcPts val="0"/>
              </a:spcBef>
              <a:spcAft>
                <a:spcPts val="0"/>
              </a:spcAft>
              <a:buSzPts val="1900"/>
              <a:buChar char="●"/>
            </a:pPr>
            <a:r>
              <a:rPr lang="en" sz="1900"/>
              <a:t>Overview of the workbench environment.</a:t>
            </a:r>
            <a:endParaRPr sz="1900"/>
          </a:p>
          <a:p>
            <a:pPr indent="0" lvl="0" marL="457200" rtl="0" algn="l">
              <a:spcBef>
                <a:spcPts val="0"/>
              </a:spcBef>
              <a:spcAft>
                <a:spcPts val="0"/>
              </a:spcAft>
              <a:buNone/>
            </a:pPr>
            <a:r>
              <a:t/>
            </a:r>
            <a:endParaRPr sz="1900"/>
          </a:p>
          <a:p>
            <a:pPr indent="-349250" lvl="0" marL="457200" rtl="0" algn="l">
              <a:spcBef>
                <a:spcPts val="0"/>
              </a:spcBef>
              <a:spcAft>
                <a:spcPts val="0"/>
              </a:spcAft>
              <a:buSzPts val="1900"/>
              <a:buChar char="●"/>
            </a:pPr>
            <a:r>
              <a:rPr lang="en" sz="1900"/>
              <a:t>Hands-on 2D and 3D examples where we became familiar with the main tools such as SDE and SDEVICE.</a:t>
            </a:r>
            <a:endParaRPr sz="19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70"/>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simulation</a:t>
            </a:r>
            <a:endParaRPr b="1">
              <a:highlight>
                <a:srgbClr val="FFFF00"/>
              </a:highlight>
            </a:endParaRPr>
          </a:p>
        </p:txBody>
      </p:sp>
      <p:pic>
        <p:nvPicPr>
          <p:cNvPr id="392" name="Google Shape;392;p70" title="logo-mapsacademy_1.png"/>
          <p:cNvPicPr preferRelativeResize="0"/>
          <p:nvPr/>
        </p:nvPicPr>
        <p:blipFill>
          <a:blip r:embed="rId3">
            <a:alphaModFix/>
          </a:blip>
          <a:stretch>
            <a:fillRect/>
          </a:stretch>
        </p:blipFill>
        <p:spPr>
          <a:xfrm>
            <a:off x="7089801" y="-1"/>
            <a:ext cx="2054200" cy="1105325"/>
          </a:xfrm>
          <a:prstGeom prst="rect">
            <a:avLst/>
          </a:prstGeom>
          <a:noFill/>
          <a:ln>
            <a:noFill/>
          </a:ln>
        </p:spPr>
      </p:pic>
      <p:pic>
        <p:nvPicPr>
          <p:cNvPr id="393" name="Google Shape;393;p70"/>
          <p:cNvPicPr preferRelativeResize="0"/>
          <p:nvPr/>
        </p:nvPicPr>
        <p:blipFill>
          <a:blip r:embed="rId4">
            <a:alphaModFix/>
          </a:blip>
          <a:stretch>
            <a:fillRect/>
          </a:stretch>
        </p:blipFill>
        <p:spPr>
          <a:xfrm>
            <a:off x="142575" y="1242785"/>
            <a:ext cx="5191426" cy="3018750"/>
          </a:xfrm>
          <a:prstGeom prst="rect">
            <a:avLst/>
          </a:prstGeom>
          <a:noFill/>
          <a:ln>
            <a:noFill/>
          </a:ln>
        </p:spPr>
      </p:pic>
      <p:pic>
        <p:nvPicPr>
          <p:cNvPr id="394" name="Google Shape;394;p70"/>
          <p:cNvPicPr preferRelativeResize="0"/>
          <p:nvPr/>
        </p:nvPicPr>
        <p:blipFill>
          <a:blip r:embed="rId5">
            <a:alphaModFix/>
          </a:blip>
          <a:stretch>
            <a:fillRect/>
          </a:stretch>
        </p:blipFill>
        <p:spPr>
          <a:xfrm rot="5400000">
            <a:off x="6662700" y="193110"/>
            <a:ext cx="919400" cy="3018750"/>
          </a:xfrm>
          <a:prstGeom prst="rect">
            <a:avLst/>
          </a:prstGeom>
          <a:noFill/>
          <a:ln>
            <a:noFill/>
          </a:ln>
        </p:spPr>
      </p:pic>
      <p:sp>
        <p:nvSpPr>
          <p:cNvPr id="395" name="Google Shape;395;p70"/>
          <p:cNvSpPr txBox="1"/>
          <p:nvPr>
            <p:ph idx="2" type="subTitle"/>
          </p:nvPr>
        </p:nvSpPr>
        <p:spPr>
          <a:xfrm>
            <a:off x="5523100" y="2443835"/>
            <a:ext cx="3198600" cy="25122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sz="1300"/>
              <a:t>2D silicon diode with SiO₂ surface passivation.</a:t>
            </a:r>
            <a:endParaRPr sz="1300"/>
          </a:p>
          <a:p>
            <a:pPr indent="0" lvl="0" marL="457200" rtl="0" algn="l">
              <a:spcBef>
                <a:spcPts val="0"/>
              </a:spcBef>
              <a:spcAft>
                <a:spcPts val="0"/>
              </a:spcAft>
              <a:buNone/>
            </a:pPr>
            <a:r>
              <a:t/>
            </a:r>
            <a:endParaRPr sz="1300"/>
          </a:p>
          <a:p>
            <a:pPr indent="-311150" lvl="0" marL="457200" rtl="0" algn="l">
              <a:spcBef>
                <a:spcPts val="0"/>
              </a:spcBef>
              <a:spcAft>
                <a:spcPts val="0"/>
              </a:spcAft>
              <a:buSzPts val="1300"/>
              <a:buChar char="●"/>
            </a:pPr>
            <a:r>
              <a:rPr lang="en" sz="1300"/>
              <a:t>PN junction that enables current flow in one direction.</a:t>
            </a:r>
            <a:endParaRPr sz="1300"/>
          </a:p>
          <a:p>
            <a:pPr indent="0" lvl="0" marL="457200" rtl="0" algn="l">
              <a:spcBef>
                <a:spcPts val="0"/>
              </a:spcBef>
              <a:spcAft>
                <a:spcPts val="0"/>
              </a:spcAft>
              <a:buNone/>
            </a:pPr>
            <a:r>
              <a:t/>
            </a:r>
            <a:endParaRPr sz="1300"/>
          </a:p>
          <a:p>
            <a:pPr indent="-311150" lvl="0" marL="457200" rtl="0" algn="l">
              <a:spcBef>
                <a:spcPts val="0"/>
              </a:spcBef>
              <a:spcAft>
                <a:spcPts val="0"/>
              </a:spcAft>
              <a:buSzPts val="1300"/>
              <a:buChar char="●"/>
            </a:pPr>
            <a:r>
              <a:rPr lang="en" sz="1300"/>
              <a:t>200 um width.</a:t>
            </a:r>
            <a:endParaRPr sz="1300"/>
          </a:p>
          <a:p>
            <a:pPr indent="0" lvl="0" marL="457200" rtl="0" algn="l">
              <a:spcBef>
                <a:spcPts val="0"/>
              </a:spcBef>
              <a:spcAft>
                <a:spcPts val="0"/>
              </a:spcAft>
              <a:buNone/>
            </a:pPr>
            <a:r>
              <a:t/>
            </a:r>
            <a:endParaRPr sz="1300"/>
          </a:p>
          <a:p>
            <a:pPr indent="-311150" lvl="0" marL="457200" rtl="0" algn="l">
              <a:spcBef>
                <a:spcPts val="0"/>
              </a:spcBef>
              <a:spcAft>
                <a:spcPts val="0"/>
              </a:spcAft>
              <a:buSzPts val="1300"/>
              <a:buChar char="●"/>
            </a:pPr>
            <a:r>
              <a:rPr lang="en" sz="1300"/>
              <a:t>Adaptive mesh refinement for accurate device simulation.</a:t>
            </a:r>
            <a:endParaRPr sz="1300"/>
          </a:p>
          <a:p>
            <a:pPr indent="0" lvl="0" marL="0" rtl="0" algn="l">
              <a:spcBef>
                <a:spcPts val="0"/>
              </a:spcBef>
              <a:spcAft>
                <a:spcPts val="0"/>
              </a:spcAft>
              <a:buNone/>
            </a:pPr>
            <a:r>
              <a:t/>
            </a:r>
            <a:endParaRPr sz="1300"/>
          </a:p>
        </p:txBody>
      </p:sp>
      <p:sp>
        <p:nvSpPr>
          <p:cNvPr id="396" name="Google Shape;396;p70"/>
          <p:cNvSpPr txBox="1"/>
          <p:nvPr/>
        </p:nvSpPr>
        <p:spPr>
          <a:xfrm>
            <a:off x="2920079" y="3900600"/>
            <a:ext cx="1177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Archivo"/>
                <a:ea typeface="Archivo"/>
                <a:cs typeface="Archivo"/>
                <a:sym typeface="Archivo"/>
              </a:rPr>
              <a:t>(um)</a:t>
            </a:r>
            <a:endParaRPr sz="1200">
              <a:solidFill>
                <a:schemeClr val="dk1"/>
              </a:solidFill>
              <a:latin typeface="Archivo"/>
              <a:ea typeface="Archivo"/>
              <a:cs typeface="Archivo"/>
              <a:sym typeface="Archivo"/>
            </a:endParaRPr>
          </a:p>
        </p:txBody>
      </p:sp>
      <p:sp>
        <p:nvSpPr>
          <p:cNvPr id="397" name="Google Shape;397;p70"/>
          <p:cNvSpPr txBox="1"/>
          <p:nvPr/>
        </p:nvSpPr>
        <p:spPr>
          <a:xfrm rot="-5400000">
            <a:off x="-70121" y="2099175"/>
            <a:ext cx="743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Archivo"/>
                <a:ea typeface="Archivo"/>
                <a:cs typeface="Archivo"/>
                <a:sym typeface="Archivo"/>
              </a:rPr>
              <a:t>(um)</a:t>
            </a:r>
            <a:endParaRPr sz="1200">
              <a:solidFill>
                <a:schemeClr val="dk1"/>
              </a:solidFill>
              <a:latin typeface="Archivo"/>
              <a:ea typeface="Archivo"/>
              <a:cs typeface="Archivo"/>
              <a:sym typeface="Archiv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71"/>
          <p:cNvSpPr txBox="1"/>
          <p:nvPr>
            <p:ph type="title"/>
          </p:nvPr>
        </p:nvSpPr>
        <p:spPr>
          <a:xfrm>
            <a:off x="228600" y="213771"/>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simulation</a:t>
            </a:r>
            <a:endParaRPr b="1">
              <a:highlight>
                <a:srgbClr val="FFFF00"/>
              </a:highlight>
            </a:endParaRPr>
          </a:p>
        </p:txBody>
      </p:sp>
      <p:pic>
        <p:nvPicPr>
          <p:cNvPr id="403" name="Google Shape;403;p71" title="logo-mapsacademy_1.png"/>
          <p:cNvPicPr preferRelativeResize="0"/>
          <p:nvPr/>
        </p:nvPicPr>
        <p:blipFill>
          <a:blip r:embed="rId3">
            <a:alphaModFix/>
          </a:blip>
          <a:stretch>
            <a:fillRect/>
          </a:stretch>
        </p:blipFill>
        <p:spPr>
          <a:xfrm>
            <a:off x="7573557" y="0"/>
            <a:ext cx="1570442" cy="845025"/>
          </a:xfrm>
          <a:prstGeom prst="rect">
            <a:avLst/>
          </a:prstGeom>
          <a:noFill/>
          <a:ln>
            <a:noFill/>
          </a:ln>
        </p:spPr>
      </p:pic>
      <p:pic>
        <p:nvPicPr>
          <p:cNvPr id="404" name="Google Shape;404;p71"/>
          <p:cNvPicPr preferRelativeResize="0"/>
          <p:nvPr/>
        </p:nvPicPr>
        <p:blipFill>
          <a:blip r:embed="rId4">
            <a:alphaModFix/>
          </a:blip>
          <a:stretch>
            <a:fillRect/>
          </a:stretch>
        </p:blipFill>
        <p:spPr>
          <a:xfrm>
            <a:off x="228600" y="854785"/>
            <a:ext cx="7419110" cy="4298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72"/>
          <p:cNvSpPr txBox="1"/>
          <p:nvPr>
            <p:ph type="title"/>
          </p:nvPr>
        </p:nvSpPr>
        <p:spPr>
          <a:xfrm>
            <a:off x="228600" y="213771"/>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simulation</a:t>
            </a:r>
            <a:endParaRPr b="1">
              <a:highlight>
                <a:srgbClr val="FFFF00"/>
              </a:highlight>
            </a:endParaRPr>
          </a:p>
        </p:txBody>
      </p:sp>
      <p:pic>
        <p:nvPicPr>
          <p:cNvPr id="410" name="Google Shape;410;p72"/>
          <p:cNvPicPr preferRelativeResize="0"/>
          <p:nvPr/>
        </p:nvPicPr>
        <p:blipFill>
          <a:blip r:embed="rId3">
            <a:alphaModFix/>
          </a:blip>
          <a:stretch>
            <a:fillRect/>
          </a:stretch>
        </p:blipFill>
        <p:spPr>
          <a:xfrm>
            <a:off x="152400" y="786475"/>
            <a:ext cx="7052035" cy="4024700"/>
          </a:xfrm>
          <a:prstGeom prst="rect">
            <a:avLst/>
          </a:prstGeom>
          <a:noFill/>
          <a:ln>
            <a:noFill/>
          </a:ln>
        </p:spPr>
      </p:pic>
      <p:pic>
        <p:nvPicPr>
          <p:cNvPr id="411" name="Google Shape;411;p72" title="logo-mapsacademy_1.png"/>
          <p:cNvPicPr preferRelativeResize="0"/>
          <p:nvPr/>
        </p:nvPicPr>
        <p:blipFill>
          <a:blip r:embed="rId4">
            <a:alphaModFix/>
          </a:blip>
          <a:stretch>
            <a:fillRect/>
          </a:stretch>
        </p:blipFill>
        <p:spPr>
          <a:xfrm>
            <a:off x="7573557" y="0"/>
            <a:ext cx="1570442" cy="8450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73"/>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17" name="Google Shape;417;p73"/>
          <p:cNvPicPr preferRelativeResize="0"/>
          <p:nvPr/>
        </p:nvPicPr>
        <p:blipFill>
          <a:blip r:embed="rId3">
            <a:alphaModFix/>
          </a:blip>
          <a:stretch>
            <a:fillRect/>
          </a:stretch>
        </p:blipFill>
        <p:spPr>
          <a:xfrm>
            <a:off x="0" y="1388125"/>
            <a:ext cx="4509151" cy="2834849"/>
          </a:xfrm>
          <a:prstGeom prst="rect">
            <a:avLst/>
          </a:prstGeom>
          <a:noFill/>
          <a:ln>
            <a:noFill/>
          </a:ln>
        </p:spPr>
      </p:pic>
      <p:sp>
        <p:nvSpPr>
          <p:cNvPr id="418" name="Google Shape;418;p73"/>
          <p:cNvSpPr txBox="1"/>
          <p:nvPr>
            <p:ph idx="2" type="subTitle"/>
          </p:nvPr>
        </p:nvSpPr>
        <p:spPr>
          <a:xfrm>
            <a:off x="1067788"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EA9999"/>
                </a:solidFill>
              </a:rPr>
              <a:t>Before irradiation</a:t>
            </a:r>
            <a:endParaRPr b="1" sz="1600">
              <a:solidFill>
                <a:srgbClr val="EA9999"/>
              </a:solidFill>
            </a:endParaRPr>
          </a:p>
        </p:txBody>
      </p:sp>
      <p:sp>
        <p:nvSpPr>
          <p:cNvPr id="419" name="Google Shape;419;p73"/>
          <p:cNvSpPr txBox="1"/>
          <p:nvPr>
            <p:ph idx="2" type="subTitle"/>
          </p:nvPr>
        </p:nvSpPr>
        <p:spPr>
          <a:xfrm>
            <a:off x="5688850"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FF00"/>
                </a:solidFill>
              </a:rPr>
              <a:t>After irradiation</a:t>
            </a:r>
            <a:endParaRPr b="1" sz="1600">
              <a:solidFill>
                <a:srgbClr val="00FF00"/>
              </a:solidFill>
            </a:endParaRPr>
          </a:p>
        </p:txBody>
      </p:sp>
      <p:pic>
        <p:nvPicPr>
          <p:cNvPr id="420" name="Google Shape;420;p73"/>
          <p:cNvPicPr preferRelativeResize="0"/>
          <p:nvPr/>
        </p:nvPicPr>
        <p:blipFill>
          <a:blip r:embed="rId4">
            <a:alphaModFix/>
          </a:blip>
          <a:stretch>
            <a:fillRect/>
          </a:stretch>
        </p:blipFill>
        <p:spPr>
          <a:xfrm>
            <a:off x="4681200" y="1388136"/>
            <a:ext cx="4330050" cy="2732350"/>
          </a:xfrm>
          <a:prstGeom prst="rect">
            <a:avLst/>
          </a:prstGeom>
          <a:noFill/>
          <a:ln>
            <a:noFill/>
          </a:ln>
        </p:spPr>
      </p:pic>
      <p:pic>
        <p:nvPicPr>
          <p:cNvPr id="421" name="Google Shape;421;p73" title="logo-mapsacademy_1.png"/>
          <p:cNvPicPr preferRelativeResize="0"/>
          <p:nvPr/>
        </p:nvPicPr>
        <p:blipFill>
          <a:blip r:embed="rId5">
            <a:alphaModFix/>
          </a:blip>
          <a:stretch>
            <a:fillRect/>
          </a:stretch>
        </p:blipFill>
        <p:spPr>
          <a:xfrm>
            <a:off x="7573557" y="0"/>
            <a:ext cx="1570442" cy="845025"/>
          </a:xfrm>
          <a:prstGeom prst="rect">
            <a:avLst/>
          </a:prstGeom>
          <a:noFill/>
          <a:ln>
            <a:noFill/>
          </a:ln>
        </p:spPr>
      </p:pic>
      <p:sp>
        <p:nvSpPr>
          <p:cNvPr id="422" name="Google Shape;422;p73"/>
          <p:cNvSpPr txBox="1"/>
          <p:nvPr/>
        </p:nvSpPr>
        <p:spPr>
          <a:xfrm>
            <a:off x="0" y="4304125"/>
            <a:ext cx="9011100" cy="7695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Archivo"/>
              <a:buChar char="●"/>
            </a:pPr>
            <a:r>
              <a:rPr lang="en" sz="1900">
                <a:solidFill>
                  <a:schemeClr val="dk1"/>
                </a:solidFill>
                <a:latin typeface="Archivo"/>
                <a:ea typeface="Archivo"/>
                <a:cs typeface="Archivo"/>
                <a:sym typeface="Archivo"/>
              </a:rPr>
              <a:t>Higher fluences produce higher currents + breakdown</a:t>
            </a:r>
            <a:endParaRPr sz="1900">
              <a:solidFill>
                <a:schemeClr val="dk1"/>
              </a:solidFill>
              <a:latin typeface="Archivo"/>
              <a:ea typeface="Archivo"/>
              <a:cs typeface="Archivo"/>
              <a:sym typeface="Archivo"/>
            </a:endParaRPr>
          </a:p>
          <a:p>
            <a:pPr indent="-349250" lvl="0" marL="457200" rtl="0" algn="l">
              <a:spcBef>
                <a:spcPts val="0"/>
              </a:spcBef>
              <a:spcAft>
                <a:spcPts val="0"/>
              </a:spcAft>
              <a:buClr>
                <a:schemeClr val="dk1"/>
              </a:buClr>
              <a:buSzPts val="1900"/>
              <a:buFont typeface="Archivo"/>
              <a:buChar char="●"/>
            </a:pPr>
            <a:r>
              <a:rPr lang="en" sz="1900">
                <a:solidFill>
                  <a:schemeClr val="dk1"/>
                </a:solidFill>
                <a:latin typeface="Archivo"/>
                <a:ea typeface="Archivo"/>
                <a:cs typeface="Archivo"/>
                <a:sym typeface="Archivo"/>
              </a:rPr>
              <a:t>Irradiation terminates voltage earlier and decreases the total current.</a:t>
            </a:r>
            <a:endParaRPr sz="1900">
              <a:solidFill>
                <a:schemeClr val="dk1"/>
              </a:solidFill>
              <a:latin typeface="Archivo"/>
              <a:ea typeface="Archivo"/>
              <a:cs typeface="Archivo"/>
              <a:sym typeface="Archivo"/>
            </a:endParaRPr>
          </a:p>
        </p:txBody>
      </p:sp>
      <p:sp>
        <p:nvSpPr>
          <p:cNvPr id="423" name="Google Shape;423;p73"/>
          <p:cNvSpPr txBox="1"/>
          <p:nvPr/>
        </p:nvSpPr>
        <p:spPr>
          <a:xfrm>
            <a:off x="4202811" y="126870"/>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Fluence [n_eq/cm^2]</a:t>
            </a:r>
            <a:endParaRPr sz="1900">
              <a:solidFill>
                <a:schemeClr val="dk1"/>
              </a:solidFill>
              <a:highlight>
                <a:schemeClr val="accent6"/>
              </a:highlight>
              <a:latin typeface="Archivo"/>
              <a:ea typeface="Archivo"/>
              <a:cs typeface="Archivo"/>
              <a:sym typeface="Archivo"/>
            </a:endParaRPr>
          </a:p>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0, 1e12, 1e13, 1e14</a:t>
            </a:r>
            <a:endParaRPr sz="1900">
              <a:solidFill>
                <a:schemeClr val="dk1"/>
              </a:solidFill>
              <a:highlight>
                <a:schemeClr val="accent6"/>
              </a:highlight>
              <a:latin typeface="Archivo"/>
              <a:ea typeface="Archivo"/>
              <a:cs typeface="Archivo"/>
              <a:sym typeface="Archiv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74"/>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29" name="Google Shape;429;p74"/>
          <p:cNvPicPr preferRelativeResize="0"/>
          <p:nvPr/>
        </p:nvPicPr>
        <p:blipFill>
          <a:blip r:embed="rId3">
            <a:alphaModFix/>
          </a:blip>
          <a:stretch>
            <a:fillRect/>
          </a:stretch>
        </p:blipFill>
        <p:spPr>
          <a:xfrm>
            <a:off x="0" y="1439191"/>
            <a:ext cx="4538884" cy="2879224"/>
          </a:xfrm>
          <a:prstGeom prst="rect">
            <a:avLst/>
          </a:prstGeom>
          <a:noFill/>
          <a:ln>
            <a:noFill/>
          </a:ln>
        </p:spPr>
      </p:pic>
      <p:pic>
        <p:nvPicPr>
          <p:cNvPr id="430" name="Google Shape;430;p74"/>
          <p:cNvPicPr preferRelativeResize="0"/>
          <p:nvPr/>
        </p:nvPicPr>
        <p:blipFill>
          <a:blip r:embed="rId4">
            <a:alphaModFix/>
          </a:blip>
          <a:stretch>
            <a:fillRect/>
          </a:stretch>
        </p:blipFill>
        <p:spPr>
          <a:xfrm>
            <a:off x="4621075" y="1414234"/>
            <a:ext cx="4538875" cy="2879211"/>
          </a:xfrm>
          <a:prstGeom prst="rect">
            <a:avLst/>
          </a:prstGeom>
          <a:noFill/>
          <a:ln>
            <a:noFill/>
          </a:ln>
        </p:spPr>
      </p:pic>
      <p:sp>
        <p:nvSpPr>
          <p:cNvPr id="431" name="Google Shape;431;p74"/>
          <p:cNvSpPr txBox="1"/>
          <p:nvPr>
            <p:ph idx="2" type="subTitle"/>
          </p:nvPr>
        </p:nvSpPr>
        <p:spPr>
          <a:xfrm>
            <a:off x="1067788"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EA9999"/>
                </a:solidFill>
              </a:rPr>
              <a:t>Before irradiation</a:t>
            </a:r>
            <a:endParaRPr b="1" sz="1600">
              <a:solidFill>
                <a:srgbClr val="EA9999"/>
              </a:solidFill>
            </a:endParaRPr>
          </a:p>
        </p:txBody>
      </p:sp>
      <p:sp>
        <p:nvSpPr>
          <p:cNvPr id="432" name="Google Shape;432;p74"/>
          <p:cNvSpPr txBox="1"/>
          <p:nvPr>
            <p:ph idx="2" type="subTitle"/>
          </p:nvPr>
        </p:nvSpPr>
        <p:spPr>
          <a:xfrm>
            <a:off x="5688850"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FF00"/>
                </a:solidFill>
              </a:rPr>
              <a:t>After</a:t>
            </a:r>
            <a:r>
              <a:rPr b="1" lang="en" sz="1600">
                <a:solidFill>
                  <a:srgbClr val="00FF00"/>
                </a:solidFill>
              </a:rPr>
              <a:t> irradiation</a:t>
            </a:r>
            <a:endParaRPr b="1" sz="1600">
              <a:solidFill>
                <a:srgbClr val="00FF00"/>
              </a:solidFill>
            </a:endParaRPr>
          </a:p>
        </p:txBody>
      </p:sp>
      <p:pic>
        <p:nvPicPr>
          <p:cNvPr id="433" name="Google Shape;433;p74" title="logo-mapsacademy_1.png"/>
          <p:cNvPicPr preferRelativeResize="0"/>
          <p:nvPr/>
        </p:nvPicPr>
        <p:blipFill>
          <a:blip r:embed="rId5">
            <a:alphaModFix/>
          </a:blip>
          <a:stretch>
            <a:fillRect/>
          </a:stretch>
        </p:blipFill>
        <p:spPr>
          <a:xfrm>
            <a:off x="7573557" y="0"/>
            <a:ext cx="1570442" cy="845025"/>
          </a:xfrm>
          <a:prstGeom prst="rect">
            <a:avLst/>
          </a:prstGeom>
          <a:noFill/>
          <a:ln>
            <a:noFill/>
          </a:ln>
        </p:spPr>
      </p:pic>
      <p:pic>
        <p:nvPicPr>
          <p:cNvPr id="434" name="Google Shape;434;p74"/>
          <p:cNvPicPr preferRelativeResize="0"/>
          <p:nvPr/>
        </p:nvPicPr>
        <p:blipFill>
          <a:blip r:embed="rId6">
            <a:alphaModFix/>
          </a:blip>
          <a:stretch>
            <a:fillRect/>
          </a:stretch>
        </p:blipFill>
        <p:spPr>
          <a:xfrm>
            <a:off x="582100" y="3450624"/>
            <a:ext cx="1194500" cy="1512200"/>
          </a:xfrm>
          <a:prstGeom prst="rect">
            <a:avLst/>
          </a:prstGeom>
          <a:noFill/>
          <a:ln>
            <a:noFill/>
          </a:ln>
        </p:spPr>
      </p:pic>
      <p:sp>
        <p:nvSpPr>
          <p:cNvPr id="435" name="Google Shape;435;p74"/>
          <p:cNvSpPr txBox="1"/>
          <p:nvPr/>
        </p:nvSpPr>
        <p:spPr>
          <a:xfrm>
            <a:off x="1895376" y="4304125"/>
            <a:ext cx="7584300" cy="7080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Higher fluences enable higher charge collection.</a:t>
            </a:r>
            <a:endParaRPr sz="1700">
              <a:solidFill>
                <a:schemeClr val="dk1"/>
              </a:solidFill>
              <a:latin typeface="Archivo"/>
              <a:ea typeface="Archivo"/>
              <a:cs typeface="Archivo"/>
              <a:sym typeface="Archivo"/>
            </a:endParaRPr>
          </a:p>
          <a:p>
            <a:pPr indent="-336550" lvl="0" marL="457200" rtl="0" algn="l">
              <a:spcBef>
                <a:spcPts val="0"/>
              </a:spcBef>
              <a:spcAft>
                <a:spcPts val="0"/>
              </a:spcAft>
              <a:buClr>
                <a:schemeClr val="dk1"/>
              </a:buClr>
              <a:buSzPts val="1700"/>
              <a:buFont typeface="Archivo"/>
              <a:buChar char="●"/>
            </a:pPr>
            <a:r>
              <a:rPr lang="en" sz="1700">
                <a:solidFill>
                  <a:schemeClr val="dk1"/>
                </a:solidFill>
                <a:latin typeface="Archivo"/>
                <a:ea typeface="Archivo"/>
                <a:cs typeface="Archivo"/>
                <a:sym typeface="Archivo"/>
              </a:rPr>
              <a:t>Irradiance decreases collected charge and outer voltage</a:t>
            </a:r>
            <a:endParaRPr sz="1700">
              <a:solidFill>
                <a:schemeClr val="dk1"/>
              </a:solidFill>
              <a:latin typeface="Archivo"/>
              <a:ea typeface="Archivo"/>
              <a:cs typeface="Archivo"/>
              <a:sym typeface="Archivo"/>
            </a:endParaRPr>
          </a:p>
        </p:txBody>
      </p:sp>
      <p:sp>
        <p:nvSpPr>
          <p:cNvPr id="436" name="Google Shape;436;p74"/>
          <p:cNvSpPr txBox="1"/>
          <p:nvPr/>
        </p:nvSpPr>
        <p:spPr>
          <a:xfrm>
            <a:off x="4202811" y="126870"/>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Fluence [n_eq/cm^2]</a:t>
            </a:r>
            <a:endParaRPr sz="1900">
              <a:solidFill>
                <a:schemeClr val="dk1"/>
              </a:solidFill>
              <a:highlight>
                <a:schemeClr val="accent6"/>
              </a:highlight>
              <a:latin typeface="Archivo"/>
              <a:ea typeface="Archivo"/>
              <a:cs typeface="Archivo"/>
              <a:sym typeface="Archivo"/>
            </a:endParaRPr>
          </a:p>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0, 1e12, 1e13, 1e14</a:t>
            </a:r>
            <a:endParaRPr sz="1900">
              <a:solidFill>
                <a:schemeClr val="dk1"/>
              </a:solidFill>
              <a:highlight>
                <a:schemeClr val="accent6"/>
              </a:highlight>
              <a:latin typeface="Archivo"/>
              <a:ea typeface="Archivo"/>
              <a:cs typeface="Archivo"/>
              <a:sym typeface="Archiv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75"/>
          <p:cNvSpPr txBox="1"/>
          <p:nvPr>
            <p:ph type="title"/>
          </p:nvPr>
        </p:nvSpPr>
        <p:spPr>
          <a:xfrm>
            <a:off x="228600" y="329146"/>
            <a:ext cx="868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2D Diode analysis</a:t>
            </a:r>
            <a:endParaRPr b="1"/>
          </a:p>
        </p:txBody>
      </p:sp>
      <p:pic>
        <p:nvPicPr>
          <p:cNvPr id="442" name="Google Shape;442;p75"/>
          <p:cNvPicPr preferRelativeResize="0"/>
          <p:nvPr/>
        </p:nvPicPr>
        <p:blipFill>
          <a:blip r:embed="rId3">
            <a:alphaModFix/>
          </a:blip>
          <a:stretch>
            <a:fillRect/>
          </a:stretch>
        </p:blipFill>
        <p:spPr>
          <a:xfrm>
            <a:off x="-44050" y="1537825"/>
            <a:ext cx="4627000" cy="2908400"/>
          </a:xfrm>
          <a:prstGeom prst="rect">
            <a:avLst/>
          </a:prstGeom>
          <a:noFill/>
          <a:ln>
            <a:noFill/>
          </a:ln>
        </p:spPr>
      </p:pic>
      <p:sp>
        <p:nvSpPr>
          <p:cNvPr id="443" name="Google Shape;443;p75"/>
          <p:cNvSpPr txBox="1"/>
          <p:nvPr>
            <p:ph idx="2" type="subTitle"/>
          </p:nvPr>
        </p:nvSpPr>
        <p:spPr>
          <a:xfrm>
            <a:off x="1067788"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EA9999"/>
                </a:solidFill>
              </a:rPr>
              <a:t>Before irradiation</a:t>
            </a:r>
            <a:endParaRPr b="1" sz="1600">
              <a:solidFill>
                <a:srgbClr val="EA9999"/>
              </a:solidFill>
            </a:endParaRPr>
          </a:p>
        </p:txBody>
      </p:sp>
      <p:sp>
        <p:nvSpPr>
          <p:cNvPr id="444" name="Google Shape;444;p75"/>
          <p:cNvSpPr txBox="1"/>
          <p:nvPr>
            <p:ph idx="2" type="subTitle"/>
          </p:nvPr>
        </p:nvSpPr>
        <p:spPr>
          <a:xfrm>
            <a:off x="5688850" y="1007136"/>
            <a:ext cx="2403300" cy="53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00FF00"/>
                </a:solidFill>
              </a:rPr>
              <a:t>After irradiation</a:t>
            </a:r>
            <a:endParaRPr b="1" sz="1600">
              <a:solidFill>
                <a:srgbClr val="00FF00"/>
              </a:solidFill>
            </a:endParaRPr>
          </a:p>
        </p:txBody>
      </p:sp>
      <p:pic>
        <p:nvPicPr>
          <p:cNvPr id="445" name="Google Shape;445;p75"/>
          <p:cNvPicPr preferRelativeResize="0"/>
          <p:nvPr/>
        </p:nvPicPr>
        <p:blipFill>
          <a:blip r:embed="rId4">
            <a:alphaModFix/>
          </a:blip>
          <a:stretch>
            <a:fillRect/>
          </a:stretch>
        </p:blipFill>
        <p:spPr>
          <a:xfrm>
            <a:off x="4699688" y="1537825"/>
            <a:ext cx="4381624" cy="2773613"/>
          </a:xfrm>
          <a:prstGeom prst="rect">
            <a:avLst/>
          </a:prstGeom>
          <a:noFill/>
          <a:ln>
            <a:noFill/>
          </a:ln>
        </p:spPr>
      </p:pic>
      <p:pic>
        <p:nvPicPr>
          <p:cNvPr id="446" name="Google Shape;446;p75" title="logo-mapsacademy_1.png"/>
          <p:cNvPicPr preferRelativeResize="0"/>
          <p:nvPr/>
        </p:nvPicPr>
        <p:blipFill>
          <a:blip r:embed="rId5">
            <a:alphaModFix/>
          </a:blip>
          <a:stretch>
            <a:fillRect/>
          </a:stretch>
        </p:blipFill>
        <p:spPr>
          <a:xfrm>
            <a:off x="7573557" y="0"/>
            <a:ext cx="1570442" cy="845025"/>
          </a:xfrm>
          <a:prstGeom prst="rect">
            <a:avLst/>
          </a:prstGeom>
          <a:noFill/>
          <a:ln>
            <a:noFill/>
          </a:ln>
        </p:spPr>
      </p:pic>
      <p:sp>
        <p:nvSpPr>
          <p:cNvPr id="447" name="Google Shape;447;p75"/>
          <p:cNvSpPr txBox="1"/>
          <p:nvPr/>
        </p:nvSpPr>
        <p:spPr>
          <a:xfrm>
            <a:off x="0" y="4382205"/>
            <a:ext cx="9011100" cy="7695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1"/>
              </a:buClr>
              <a:buSzPts val="1900"/>
              <a:buFont typeface="Archivo"/>
              <a:buChar char="●"/>
            </a:pPr>
            <a:r>
              <a:rPr lang="en" sz="1900">
                <a:solidFill>
                  <a:schemeClr val="dk1"/>
                </a:solidFill>
                <a:latin typeface="Archivo"/>
                <a:ea typeface="Archivo"/>
                <a:cs typeface="Archivo"/>
                <a:sym typeface="Archivo"/>
              </a:rPr>
              <a:t>Lower fluence enhances impact ionization/avalanche in your device</a:t>
            </a:r>
            <a:endParaRPr sz="1900">
              <a:solidFill>
                <a:schemeClr val="dk1"/>
              </a:solidFill>
              <a:latin typeface="Archivo"/>
              <a:ea typeface="Archivo"/>
              <a:cs typeface="Archivo"/>
              <a:sym typeface="Archivo"/>
            </a:endParaRPr>
          </a:p>
          <a:p>
            <a:pPr indent="-349250" lvl="0" marL="457200" rtl="0" algn="l">
              <a:spcBef>
                <a:spcPts val="0"/>
              </a:spcBef>
              <a:spcAft>
                <a:spcPts val="0"/>
              </a:spcAft>
              <a:buClr>
                <a:schemeClr val="dk1"/>
              </a:buClr>
              <a:buSzPts val="1900"/>
              <a:buFont typeface="Archivo"/>
              <a:buChar char="●"/>
            </a:pPr>
            <a:r>
              <a:rPr lang="en" sz="1900">
                <a:solidFill>
                  <a:schemeClr val="dk1"/>
                </a:solidFill>
                <a:latin typeface="Archivo"/>
                <a:ea typeface="Archivo"/>
                <a:cs typeface="Archivo"/>
                <a:sym typeface="Archivo"/>
              </a:rPr>
              <a:t>Higher fluence destabilizes </a:t>
            </a:r>
            <a:r>
              <a:rPr lang="en" sz="1900">
                <a:solidFill>
                  <a:schemeClr val="dk1"/>
                </a:solidFill>
                <a:latin typeface="Archivo"/>
                <a:ea typeface="Archivo"/>
                <a:cs typeface="Archivo"/>
                <a:sym typeface="Archivo"/>
              </a:rPr>
              <a:t>avalanche</a:t>
            </a:r>
            <a:r>
              <a:rPr lang="en" sz="1900">
                <a:solidFill>
                  <a:schemeClr val="dk1"/>
                </a:solidFill>
                <a:latin typeface="Archivo"/>
                <a:ea typeface="Archivo"/>
                <a:cs typeface="Archivo"/>
                <a:sym typeface="Archivo"/>
              </a:rPr>
              <a:t> at earlier stages of biasing.</a:t>
            </a:r>
            <a:endParaRPr sz="1900">
              <a:solidFill>
                <a:schemeClr val="dk1"/>
              </a:solidFill>
              <a:latin typeface="Archivo"/>
              <a:ea typeface="Archivo"/>
              <a:cs typeface="Archivo"/>
              <a:sym typeface="Archivo"/>
            </a:endParaRPr>
          </a:p>
        </p:txBody>
      </p:sp>
      <p:sp>
        <p:nvSpPr>
          <p:cNvPr id="448" name="Google Shape;448;p75"/>
          <p:cNvSpPr txBox="1"/>
          <p:nvPr/>
        </p:nvSpPr>
        <p:spPr>
          <a:xfrm>
            <a:off x="4202811" y="126870"/>
            <a:ext cx="30000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Fluence [n_eq/cm^2]</a:t>
            </a:r>
            <a:endParaRPr sz="1900">
              <a:solidFill>
                <a:schemeClr val="dk1"/>
              </a:solidFill>
              <a:highlight>
                <a:schemeClr val="accent6"/>
              </a:highlight>
              <a:latin typeface="Archivo"/>
              <a:ea typeface="Archivo"/>
              <a:cs typeface="Archivo"/>
              <a:sym typeface="Archivo"/>
            </a:endParaRPr>
          </a:p>
          <a:p>
            <a:pPr indent="0" lvl="0" marL="0" rtl="0" algn="ctr">
              <a:spcBef>
                <a:spcPts val="0"/>
              </a:spcBef>
              <a:spcAft>
                <a:spcPts val="0"/>
              </a:spcAft>
              <a:buNone/>
            </a:pPr>
            <a:r>
              <a:rPr lang="en" sz="1900">
                <a:solidFill>
                  <a:schemeClr val="dk1"/>
                </a:solidFill>
                <a:highlight>
                  <a:schemeClr val="accent6"/>
                </a:highlight>
                <a:latin typeface="Archivo"/>
                <a:ea typeface="Archivo"/>
                <a:cs typeface="Archivo"/>
                <a:sym typeface="Archivo"/>
              </a:rPr>
              <a:t>0, 1e12, 1e13, 1e14</a:t>
            </a:r>
            <a:endParaRPr sz="1900">
              <a:solidFill>
                <a:schemeClr val="dk1"/>
              </a:solidFill>
              <a:highlight>
                <a:schemeClr val="accent6"/>
              </a:highlight>
              <a:latin typeface="Archivo"/>
              <a:ea typeface="Archivo"/>
              <a:cs typeface="Archivo"/>
              <a:sym typeface="Archiv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ch Trends 2026 by Slidesgo">
  <a:themeElements>
    <a:clrScheme name="Simple Light">
      <a:dk1>
        <a:srgbClr val="222222"/>
      </a:dk1>
      <a:lt1>
        <a:srgbClr val="F8F8F8"/>
      </a:lt1>
      <a:dk2>
        <a:srgbClr val="222222"/>
      </a:dk2>
      <a:lt2>
        <a:srgbClr val="222222"/>
      </a:lt2>
      <a:accent1>
        <a:srgbClr val="FFFFFF"/>
      </a:accent1>
      <a:accent2>
        <a:srgbClr val="FFFFFF"/>
      </a:accent2>
      <a:accent3>
        <a:srgbClr val="FFFFFF"/>
      </a:accent3>
      <a:accent4>
        <a:srgbClr val="FFFFFF"/>
      </a:accent4>
      <a:accent5>
        <a:srgbClr val="FFFFFF"/>
      </a:accent5>
      <a:accent6>
        <a:srgbClr val="FFFFFF"/>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ch Trends 2026 by Slidesgo">
  <a:themeElements>
    <a:clrScheme name="Simple Light">
      <a:dk1>
        <a:srgbClr val="222222"/>
      </a:dk1>
      <a:lt1>
        <a:srgbClr val="F8F8F8"/>
      </a:lt1>
      <a:dk2>
        <a:srgbClr val="222222"/>
      </a:dk2>
      <a:lt2>
        <a:srgbClr val="222222"/>
      </a:lt2>
      <a:accent1>
        <a:srgbClr val="FFFFFF"/>
      </a:accent1>
      <a:accent2>
        <a:srgbClr val="FFFFFF"/>
      </a:accent2>
      <a:accent3>
        <a:srgbClr val="FFFFFF"/>
      </a:accent3>
      <a:accent4>
        <a:srgbClr val="FFFFFF"/>
      </a:accent4>
      <a:accent5>
        <a:srgbClr val="FFFFFF"/>
      </a:accent5>
      <a:accent6>
        <a:srgbClr val="FFFFFF"/>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ech Trends 2026 by Slidesgo">
  <a:themeElements>
    <a:clrScheme name="Simple Light">
      <a:dk1>
        <a:srgbClr val="222222"/>
      </a:dk1>
      <a:lt1>
        <a:srgbClr val="F8F8F8"/>
      </a:lt1>
      <a:dk2>
        <a:srgbClr val="222222"/>
      </a:dk2>
      <a:lt2>
        <a:srgbClr val="222222"/>
      </a:lt2>
      <a:accent1>
        <a:srgbClr val="FFFFFF"/>
      </a:accent1>
      <a:accent2>
        <a:srgbClr val="FFFFFF"/>
      </a:accent2>
      <a:accent3>
        <a:srgbClr val="FFFFFF"/>
      </a:accent3>
      <a:accent4>
        <a:srgbClr val="FFFFFF"/>
      </a:accent4>
      <a:accent5>
        <a:srgbClr val="FFFFFF"/>
      </a:accent5>
      <a:accent6>
        <a:srgbClr val="FFFFFF"/>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