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6" r:id="rId4"/>
    <p:sldMasterId id="2147483697" r:id="rId5"/>
    <p:sldMasterId id="214748369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y="6858000" cx="12192000"/>
  <p:notesSz cx="6858000" cy="9144000"/>
  <p:embeddedFontLst>
    <p:embeddedFont>
      <p:font typeface="La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504">
          <p15:clr>
            <a:srgbClr val="A4A3A4"/>
          </p15:clr>
        </p15:guide>
        <p15:guide id="4" orient="horz" pos="11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504"/>
        <p:guide pos="117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font" Target="fonts/Lato-regular.fntdata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6" Type="http://schemas.openxmlformats.org/officeDocument/2006/relationships/font" Target="fonts/Lato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0624f7954c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0624f7954c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10624f7954c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2436eb7707a_0_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2436eb7707a_0_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g2436eb7707a_0_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6593446df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f6593446df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3f6593446df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f6593446d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f6593446d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3f6593446d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f6593446df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f6593446df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g3f6593446df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Relationship Id="rId3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6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png"/><Relationship Id="rId3" Type="http://schemas.openxmlformats.org/officeDocument/2006/relationships/image" Target="../media/image28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1 Column">
  <p:cSld name="Text Slide - 1 Column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6" name="Google Shape;16;p2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800325" y="1090100"/>
            <a:ext cx="5174700" cy="441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2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20" name="Google Shape;20;p2"/>
          <p:cNvSpPr txBox="1"/>
          <p:nvPr>
            <p:ph idx="3" type="body"/>
          </p:nvPr>
        </p:nvSpPr>
        <p:spPr>
          <a:xfrm>
            <a:off x="808768" y="1516425"/>
            <a:ext cx="11181000" cy="4766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rtl="0">
              <a:spcBef>
                <a:spcPts val="1000"/>
              </a:spcBef>
              <a:spcAft>
                <a:spcPts val="0"/>
              </a:spcAft>
              <a:buSzPts val="1600"/>
              <a:buNone/>
              <a:defRPr/>
            </a:lvl1pPr>
            <a:lvl2pPr indent="-342392" lvl="1" marL="914400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Char char="●"/>
              <a:defRPr/>
            </a:lvl2pPr>
            <a:lvl3pPr indent="-340360" lvl="2" marL="1371600" rtl="0">
              <a:spcBef>
                <a:spcPts val="500"/>
              </a:spcBef>
              <a:spcAft>
                <a:spcPts val="0"/>
              </a:spcAft>
              <a:buSzPts val="1760"/>
              <a:buChar char="●"/>
              <a:defRPr/>
            </a:lvl3pPr>
            <a:lvl4pPr indent="-328168" lvl="3" marL="1828800" rtl="0"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4pPr>
            <a:lvl5pPr indent="-328168" lvl="4" marL="2286000" rtl="0">
              <a:spcBef>
                <a:spcPts val="500"/>
              </a:spcBef>
              <a:spcAft>
                <a:spcPts val="0"/>
              </a:spcAft>
              <a:buSzPts val="1568"/>
              <a:buChar char="●"/>
              <a:defRPr/>
            </a:lvl5pPr>
            <a:lvl6pPr indent="-304800" lvl="5" marL="2743200" rtl="0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6pPr>
            <a:lvl7pPr indent="-304800" lvl="6" marL="3200400" rtl="0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rtl="0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8pPr>
            <a:lvl9pPr indent="-304800" lvl="8" marL="4114800" rtl="0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3 Layout">
  <p:cSld name="Agenda - Option 3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"/>
          <p:cNvSpPr txBox="1"/>
          <p:nvPr>
            <p:ph type="title"/>
          </p:nvPr>
        </p:nvSpPr>
        <p:spPr>
          <a:xfrm>
            <a:off x="800100" y="636586"/>
            <a:ext cx="10551391" cy="804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1"/>
          <p:cNvSpPr txBox="1"/>
          <p:nvPr>
            <p:ph idx="1" type="subTitle"/>
          </p:nvPr>
        </p:nvSpPr>
        <p:spPr>
          <a:xfrm>
            <a:off x="800100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21" name="Google Shape;121;p11"/>
          <p:cNvCxnSpPr/>
          <p:nvPr/>
        </p:nvCxnSpPr>
        <p:spPr>
          <a:xfrm>
            <a:off x="800100" y="1975489"/>
            <a:ext cx="10569864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" name="Google Shape;12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1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70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p11"/>
          <p:cNvCxnSpPr/>
          <p:nvPr/>
        </p:nvCxnSpPr>
        <p:spPr>
          <a:xfrm>
            <a:off x="800100" y="4155271"/>
            <a:ext cx="10569864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11"/>
          <p:cNvSpPr txBox="1"/>
          <p:nvPr>
            <p:ph idx="2" type="subTitle"/>
          </p:nvPr>
        </p:nvSpPr>
        <p:spPr>
          <a:xfrm>
            <a:off x="4356800" y="164962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7" name="Google Shape;127;p11"/>
          <p:cNvSpPr txBox="1"/>
          <p:nvPr>
            <p:ph idx="3" type="subTitle"/>
          </p:nvPr>
        </p:nvSpPr>
        <p:spPr>
          <a:xfrm>
            <a:off x="8005513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i="0" sz="1400">
                <a:solidFill>
                  <a:srgbClr val="B83A4B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8" name="Google Shape;128;p11"/>
          <p:cNvSpPr txBox="1"/>
          <p:nvPr>
            <p:ph idx="4" type="subTitle"/>
          </p:nvPr>
        </p:nvSpPr>
        <p:spPr>
          <a:xfrm>
            <a:off x="800100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i="0" sz="1400">
                <a:solidFill>
                  <a:srgbClr val="B83A4B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9" name="Google Shape;129;p11"/>
          <p:cNvSpPr txBox="1"/>
          <p:nvPr>
            <p:ph idx="5" type="subTitle"/>
          </p:nvPr>
        </p:nvSpPr>
        <p:spPr>
          <a:xfrm>
            <a:off x="4356800" y="382947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i="0" sz="1400">
                <a:solidFill>
                  <a:srgbClr val="B83A4B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0" name="Google Shape;130;p11"/>
          <p:cNvSpPr txBox="1"/>
          <p:nvPr>
            <p:ph idx="6" type="subTitle"/>
          </p:nvPr>
        </p:nvSpPr>
        <p:spPr>
          <a:xfrm>
            <a:off x="8005513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i="0" sz="1400">
                <a:solidFill>
                  <a:srgbClr val="B83A4B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ato"/>
              <a:buNone/>
              <a:defRPr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1" name="Google Shape;131;p11"/>
          <p:cNvSpPr txBox="1"/>
          <p:nvPr>
            <p:ph idx="7" type="subTitle"/>
          </p:nvPr>
        </p:nvSpPr>
        <p:spPr>
          <a:xfrm>
            <a:off x="816727" y="2128986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32" name="Google Shape;132;p11"/>
          <p:cNvSpPr txBox="1"/>
          <p:nvPr>
            <p:ph idx="8" type="subTitle"/>
          </p:nvPr>
        </p:nvSpPr>
        <p:spPr>
          <a:xfrm>
            <a:off x="806372" y="2739599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3" name="Google Shape;133;p11"/>
          <p:cNvSpPr txBox="1"/>
          <p:nvPr>
            <p:ph idx="9" type="subTitle"/>
          </p:nvPr>
        </p:nvSpPr>
        <p:spPr>
          <a:xfrm>
            <a:off x="821884" y="4345430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34" name="Google Shape;134;p11"/>
          <p:cNvSpPr txBox="1"/>
          <p:nvPr>
            <p:ph idx="13" type="subTitle"/>
          </p:nvPr>
        </p:nvSpPr>
        <p:spPr>
          <a:xfrm>
            <a:off x="811528" y="495604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5" name="Google Shape;135;p11"/>
          <p:cNvSpPr txBox="1"/>
          <p:nvPr>
            <p:ph idx="14" type="subTitle"/>
          </p:nvPr>
        </p:nvSpPr>
        <p:spPr>
          <a:xfrm>
            <a:off x="4350359" y="2128986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36" name="Google Shape;136;p11"/>
          <p:cNvSpPr txBox="1"/>
          <p:nvPr>
            <p:ph idx="15" type="subTitle"/>
          </p:nvPr>
        </p:nvSpPr>
        <p:spPr>
          <a:xfrm>
            <a:off x="4340003" y="2739599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7" name="Google Shape;137;p11"/>
          <p:cNvSpPr txBox="1"/>
          <p:nvPr>
            <p:ph idx="16" type="subTitle"/>
          </p:nvPr>
        </p:nvSpPr>
        <p:spPr>
          <a:xfrm>
            <a:off x="4355515" y="4345430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38" name="Google Shape;138;p11"/>
          <p:cNvSpPr txBox="1"/>
          <p:nvPr>
            <p:ph idx="17" type="subTitle"/>
          </p:nvPr>
        </p:nvSpPr>
        <p:spPr>
          <a:xfrm>
            <a:off x="4345160" y="495604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9" name="Google Shape;139;p11"/>
          <p:cNvSpPr txBox="1"/>
          <p:nvPr>
            <p:ph idx="18" type="subTitle"/>
          </p:nvPr>
        </p:nvSpPr>
        <p:spPr>
          <a:xfrm>
            <a:off x="7999241" y="2132592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40" name="Google Shape;140;p11"/>
          <p:cNvSpPr txBox="1"/>
          <p:nvPr>
            <p:ph idx="19" type="subTitle"/>
          </p:nvPr>
        </p:nvSpPr>
        <p:spPr>
          <a:xfrm>
            <a:off x="7988886" y="2743204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Lato"/>
              <a:buNone/>
              <a:defRPr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41" name="Google Shape;141;p11"/>
          <p:cNvSpPr txBox="1"/>
          <p:nvPr>
            <p:ph idx="20" type="subTitle"/>
          </p:nvPr>
        </p:nvSpPr>
        <p:spPr>
          <a:xfrm>
            <a:off x="8004398" y="4349035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14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42" name="Google Shape;142;p11"/>
          <p:cNvSpPr txBox="1"/>
          <p:nvPr>
            <p:ph idx="21" type="subTitle"/>
          </p:nvPr>
        </p:nvSpPr>
        <p:spPr>
          <a:xfrm>
            <a:off x="7994042" y="4959648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i="0" sz="1400">
                <a:solidFill>
                  <a:srgbClr val="3F3F3F"/>
                </a:solidFill>
              </a:defRPr>
            </a:lvl1pPr>
            <a:lvl2pPr lvl="1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240"/>
              <a:buFont typeface="Lato"/>
              <a:buNone/>
              <a:defRPr sz="2000">
                <a:solidFill>
                  <a:srgbClr val="3F3F3F"/>
                </a:solidFill>
              </a:defRPr>
            </a:lvl2pPr>
            <a:lvl3pPr lvl="2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980"/>
              <a:buFont typeface="Lato"/>
              <a:buNone/>
              <a:defRPr sz="1800">
                <a:solidFill>
                  <a:srgbClr val="3F3F3F"/>
                </a:solidFill>
              </a:defRPr>
            </a:lvl3pPr>
            <a:lvl4pPr lvl="3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4pPr>
            <a:lvl5pPr lvl="4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 sz="1600">
                <a:solidFill>
                  <a:srgbClr val="3F3F3F"/>
                </a:solidFill>
              </a:defRPr>
            </a:lvl5pPr>
            <a:lvl6pPr lvl="5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sz="16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Image" showMasterSp="0">
  <p:cSld name="Section Break - Imag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2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46" name="Google Shape;146;p12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7" name="Google Shape;14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2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12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Blue" showMasterSp="0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00" scaled="0"/>
        </a:gra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p13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3" name="Google Shape;15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3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13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3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Gray" showMasterSp="0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00" scaled="0"/>
        </a:gra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9" name="Google Shape;159;p14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0" name="Google Shape;16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4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p14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4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Orange" showMasterSp="0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00" scaled="0"/>
        </a:gra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15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7" name="Google Shape;1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5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15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5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Green" showMasterSp="0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00" scaled="0"/>
        </a:gra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3" name="Google Shape;173;p16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74" name="Google Shape;1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6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16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6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White">
  <p:cSld name="Section Break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Lato"/>
              <a:buNone/>
              <a:defRPr>
                <a:solidFill>
                  <a:srgbClr val="40404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80" name="Google Shape;180;p17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1" name="Google Shape;181;p17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70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7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3" name="Google Shape;183;p17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None/>
              <a:defRPr>
                <a:solidFill>
                  <a:srgbClr val="40404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400"/>
              <a:buNone/>
              <a:defRPr>
                <a:solidFill>
                  <a:srgbClr val="40404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1" showMasterSp="0">
  <p:cSld name="Title Slide - Option 1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p19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2" name="Google Shape;192;p19"/>
          <p:cNvSpPr txBox="1"/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19"/>
          <p:cNvSpPr txBox="1"/>
          <p:nvPr>
            <p:ph idx="1" type="subTitle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4" name="Google Shape;194;p19"/>
          <p:cNvSpPr txBox="1"/>
          <p:nvPr>
            <p:ph idx="2" type="subTitle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5" name="Google Shape;195;p19"/>
          <p:cNvSpPr txBox="1"/>
          <p:nvPr>
            <p:ph idx="3" type="subTitle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A" showMasterSp="0">
  <p:cSld name="Title Slide - Option 3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7" name="Google Shape;197;p20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98" name="Google Shape;19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0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2" name="Google Shape;202;p20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3" name="Google Shape;203;p20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4" showMasterSp="0">
  <p:cSld name="Title Slide - Option 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5982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21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9" name="Google Shape;209;p21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10" name="Google Shape;210;p21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Red" showMasterSp="0">
  <p:cSld name="Section Break - Red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>
            <p:ph type="title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4" name="Google Shape;24;p3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5" name="Google Shape;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"/>
          <p:cNvSpPr txBox="1"/>
          <p:nvPr>
            <p:ph idx="2" type="title"/>
          </p:nvPr>
        </p:nvSpPr>
        <p:spPr>
          <a:xfrm>
            <a:off x="814125" y="1103900"/>
            <a:ext cx="59472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 Layout" showMasterSp="0">
  <p:cSld name="Title Slide - Option 2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ocean floor&#10;&#10;Description automatically generated" id="212" name="Google Shape;21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5" name="Google Shape;215;p22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6" name="Google Shape;216;p22"/>
          <p:cNvSpPr txBox="1"/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2"/>
          <p:cNvSpPr txBox="1"/>
          <p:nvPr>
            <p:ph idx="1" type="subTitle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18" name="Google Shape;218;p22"/>
          <p:cNvSpPr txBox="1"/>
          <p:nvPr>
            <p:ph idx="2" type="subTitle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19" name="Google Shape;219;p22"/>
          <p:cNvSpPr txBox="1"/>
          <p:nvPr>
            <p:ph idx="3" type="subTitle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 Layout">
  <p:cSld name="CUSTOM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/>
          <p:nvPr>
            <p:ph type="title"/>
          </p:nvPr>
        </p:nvSpPr>
        <p:spPr>
          <a:xfrm>
            <a:off x="772725" y="501500"/>
            <a:ext cx="105537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23"/>
          <p:cNvSpPr txBox="1"/>
          <p:nvPr>
            <p:ph idx="1" type="subTitle"/>
          </p:nvPr>
        </p:nvSpPr>
        <p:spPr>
          <a:xfrm>
            <a:off x="779950" y="2814950"/>
            <a:ext cx="105537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23" name="Google Shape;223;p23"/>
          <p:cNvSpPr txBox="1"/>
          <p:nvPr>
            <p:ph idx="2" type="subTitle"/>
          </p:nvPr>
        </p:nvSpPr>
        <p:spPr>
          <a:xfrm>
            <a:off x="814125" y="3985200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24" name="Google Shape;224;p23"/>
          <p:cNvSpPr txBox="1"/>
          <p:nvPr>
            <p:ph idx="3" type="subTitle"/>
          </p:nvPr>
        </p:nvSpPr>
        <p:spPr>
          <a:xfrm>
            <a:off x="814125" y="4364975"/>
            <a:ext cx="52023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cxnSp>
        <p:nvCxnSpPr>
          <p:cNvPr id="225" name="Google Shape;225;p23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26" name="Google Shape;226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B" showMasterSp="0">
  <p:cSld name="Title Slide - Option 3B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24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1" name="Google Shape;23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4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24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34" name="Google Shape;234;p24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35" name="Google Shape;235;p24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C" showMasterSp="0">
  <p:cSld name="Title Slide - Option 3C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Google Shape;238;p25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9" name="Google Shape;23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25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42" name="Google Shape;242;p25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43" name="Google Shape;243;p25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5" showMasterSp="0">
  <p:cSld name="Title Slide - Option 5">
    <p:bg>
      <p:bgPr>
        <a:solidFill>
          <a:srgbClr val="D4D1D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" name="Google Shape;245;p26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6" name="Google Shape;246;p26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47" name="Google Shape;247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6"/>
          <p:cNvSpPr txBox="1"/>
          <p:nvPr>
            <p:ph type="title"/>
          </p:nvPr>
        </p:nvSpPr>
        <p:spPr>
          <a:xfrm>
            <a:off x="772725" y="501500"/>
            <a:ext cx="6471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26"/>
          <p:cNvSpPr txBox="1"/>
          <p:nvPr>
            <p:ph idx="1" type="subTitle"/>
          </p:nvPr>
        </p:nvSpPr>
        <p:spPr>
          <a:xfrm>
            <a:off x="779374" y="2835638"/>
            <a:ext cx="6471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1" name="Google Shape;251;p26"/>
          <p:cNvSpPr txBox="1"/>
          <p:nvPr>
            <p:ph idx="2" type="subTitle"/>
          </p:nvPr>
        </p:nvSpPr>
        <p:spPr>
          <a:xfrm>
            <a:off x="814125" y="4442400"/>
            <a:ext cx="6430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2" name="Google Shape;252;p26"/>
          <p:cNvSpPr txBox="1"/>
          <p:nvPr>
            <p:ph idx="3" type="subTitle"/>
          </p:nvPr>
        </p:nvSpPr>
        <p:spPr>
          <a:xfrm>
            <a:off x="814125" y="4822175"/>
            <a:ext cx="6430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3" name="Google Shape;253;p26"/>
          <p:cNvSpPr/>
          <p:nvPr>
            <p:ph idx="4" type="pic"/>
          </p:nvPr>
        </p:nvSpPr>
        <p:spPr>
          <a:xfrm>
            <a:off x="7340825" y="-13800"/>
            <a:ext cx="4898700" cy="588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A - Printable">
  <p:cSld name="CUSTOM_1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5" name="Google Shape;255;p27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56" name="Google Shape;25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7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27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60" name="Google Shape;260;p27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61" name="Google Shape;261;p27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262" name="Google Shape;262;p27"/>
          <p:cNvPicPr preferRelativeResize="0"/>
          <p:nvPr/>
        </p:nvPicPr>
        <p:blipFill rotWithShape="1">
          <a:blip r:embed="rId4">
            <a:alphaModFix/>
          </a:blip>
          <a:srcRect b="0" l="0" r="12373" t="3129"/>
          <a:stretch/>
        </p:blipFill>
        <p:spPr>
          <a:xfrm>
            <a:off x="9028919" y="-10344"/>
            <a:ext cx="3173424" cy="4468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Option 3C - Printable">
  <p:cSld name="CUSTOM_1_1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4" name="Google Shape;264;p28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65" name="Google Shape;265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8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28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69" name="Google Shape;269;p28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70" name="Google Shape;270;p28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271" name="Google Shape;27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9614" y="-2769"/>
            <a:ext cx="4985499" cy="540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3B - Printable">
  <p:cSld name="CUSTOM_1_1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3" name="Google Shape;273;p29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74" name="Google Shape;274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9"/>
          <p:cNvSpPr txBox="1"/>
          <p:nvPr>
            <p:ph type="title"/>
          </p:nvPr>
        </p:nvSpPr>
        <p:spPr>
          <a:xfrm>
            <a:off x="772725" y="501500"/>
            <a:ext cx="70236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29"/>
          <p:cNvSpPr txBox="1"/>
          <p:nvPr>
            <p:ph idx="1" type="subTitle"/>
          </p:nvPr>
        </p:nvSpPr>
        <p:spPr>
          <a:xfrm>
            <a:off x="814125" y="3985200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78" name="Google Shape;278;p29"/>
          <p:cNvSpPr txBox="1"/>
          <p:nvPr>
            <p:ph idx="2" type="subTitle"/>
          </p:nvPr>
        </p:nvSpPr>
        <p:spPr>
          <a:xfrm>
            <a:off x="814125" y="4364975"/>
            <a:ext cx="6982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79" name="Google Shape;279;p29"/>
          <p:cNvSpPr txBox="1"/>
          <p:nvPr>
            <p:ph idx="3" type="subTitle"/>
          </p:nvPr>
        </p:nvSpPr>
        <p:spPr>
          <a:xfrm>
            <a:off x="779950" y="2814950"/>
            <a:ext cx="70236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280" name="Google Shape;280;p29"/>
          <p:cNvPicPr preferRelativeResize="0"/>
          <p:nvPr/>
        </p:nvPicPr>
        <p:blipFill rotWithShape="1">
          <a:blip r:embed="rId4">
            <a:alphaModFix/>
          </a:blip>
          <a:srcRect b="0" l="0" r="16100" t="11536"/>
          <a:stretch/>
        </p:blipFill>
        <p:spPr>
          <a:xfrm>
            <a:off x="8647488" y="-10344"/>
            <a:ext cx="3565202" cy="501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Option 5 - Printable" showMasterSp="0">
  <p:cSld name="Title Slide - Option 5 - Printable">
    <p:bg>
      <p:bgPr>
        <a:solidFill>
          <a:schemeClr val="lt1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2" name="Google Shape;282;p30"/>
          <p:cNvCxnSpPr/>
          <p:nvPr/>
        </p:nvCxnSpPr>
        <p:spPr>
          <a:xfrm>
            <a:off x="0" y="4191000"/>
            <a:ext cx="7340828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3" name="Google Shape;283;p30"/>
          <p:cNvCxnSpPr/>
          <p:nvPr/>
        </p:nvCxnSpPr>
        <p:spPr>
          <a:xfrm>
            <a:off x="0" y="5868971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84" name="Google Shape;284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6869" y="6156021"/>
            <a:ext cx="2022942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0"/>
          <p:cNvSpPr/>
          <p:nvPr>
            <p:ph idx="2" type="pic"/>
          </p:nvPr>
        </p:nvSpPr>
        <p:spPr>
          <a:xfrm>
            <a:off x="7353300" y="-13800"/>
            <a:ext cx="4872300" cy="5882700"/>
          </a:xfrm>
          <a:prstGeom prst="rect">
            <a:avLst/>
          </a:prstGeom>
          <a:noFill/>
          <a:ln>
            <a:noFill/>
          </a:ln>
        </p:spPr>
      </p:sp>
      <p:sp>
        <p:nvSpPr>
          <p:cNvPr id="287" name="Google Shape;287;p30"/>
          <p:cNvSpPr txBox="1"/>
          <p:nvPr>
            <p:ph type="title"/>
          </p:nvPr>
        </p:nvSpPr>
        <p:spPr>
          <a:xfrm>
            <a:off x="772725" y="501500"/>
            <a:ext cx="5947200" cy="2111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None/>
              <a:defRPr b="1"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30"/>
          <p:cNvSpPr txBox="1"/>
          <p:nvPr>
            <p:ph idx="1" type="subTitle"/>
          </p:nvPr>
        </p:nvSpPr>
        <p:spPr>
          <a:xfrm>
            <a:off x="779950" y="2814950"/>
            <a:ext cx="5940000" cy="7245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89" name="Google Shape;289;p30"/>
          <p:cNvSpPr txBox="1"/>
          <p:nvPr>
            <p:ph idx="3" type="subTitle"/>
          </p:nvPr>
        </p:nvSpPr>
        <p:spPr>
          <a:xfrm>
            <a:off x="814125" y="4442400"/>
            <a:ext cx="5947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90" name="Google Shape;290;p30"/>
          <p:cNvSpPr txBox="1"/>
          <p:nvPr>
            <p:ph idx="4" type="subTitle"/>
          </p:nvPr>
        </p:nvSpPr>
        <p:spPr>
          <a:xfrm>
            <a:off x="814125" y="4822175"/>
            <a:ext cx="5947200" cy="4002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2000"/>
              <a:buNone/>
              <a:defRPr sz="2000">
                <a:solidFill>
                  <a:srgbClr val="434343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92"/>
              <a:buNone/>
              <a:defRPr>
                <a:solidFill>
                  <a:srgbClr val="434343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760"/>
              <a:buNone/>
              <a:defRPr>
                <a:solidFill>
                  <a:srgbClr val="434343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568"/>
              <a:buNone/>
              <a:defRPr>
                <a:solidFill>
                  <a:srgbClr val="434343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Layout">
  <p:cSld name="Blank Layout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31"/>
          <p:cNvSpPr txBox="1"/>
          <p:nvPr>
            <p:ph idx="1" type="body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indent="-356616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2pPr>
            <a:lvl3pPr indent="-35433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indent="-356616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indent="-356616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1 Layout">
  <p:cSld name="Agenda - Option 2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70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4"/>
          <p:cNvSpPr txBox="1"/>
          <p:nvPr>
            <p:ph idx="1" type="subTitle"/>
          </p:nvPr>
        </p:nvSpPr>
        <p:spPr>
          <a:xfrm>
            <a:off x="4717979" y="1134587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2" type="subTitle"/>
          </p:nvPr>
        </p:nvSpPr>
        <p:spPr>
          <a:xfrm>
            <a:off x="4725470" y="694619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3" type="subTitle"/>
          </p:nvPr>
        </p:nvSpPr>
        <p:spPr>
          <a:xfrm>
            <a:off x="4715230" y="2888494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4" type="subTitle"/>
          </p:nvPr>
        </p:nvSpPr>
        <p:spPr>
          <a:xfrm>
            <a:off x="4722720" y="2448526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4"/>
          <p:cNvSpPr txBox="1"/>
          <p:nvPr>
            <p:ph idx="5" type="subTitle"/>
          </p:nvPr>
        </p:nvSpPr>
        <p:spPr>
          <a:xfrm>
            <a:off x="4717980" y="4745833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6" type="subTitle"/>
          </p:nvPr>
        </p:nvSpPr>
        <p:spPr>
          <a:xfrm>
            <a:off x="4725470" y="4305865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7" type="subTitle"/>
          </p:nvPr>
        </p:nvSpPr>
        <p:spPr>
          <a:xfrm>
            <a:off x="8349608" y="1134587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8" type="subTitle"/>
          </p:nvPr>
        </p:nvSpPr>
        <p:spPr>
          <a:xfrm>
            <a:off x="8336879" y="694619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1" name="Google Shape;41;p4"/>
          <p:cNvSpPr txBox="1"/>
          <p:nvPr>
            <p:ph idx="9" type="subTitle"/>
          </p:nvPr>
        </p:nvSpPr>
        <p:spPr>
          <a:xfrm>
            <a:off x="8346858" y="2888494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3" type="subTitle"/>
          </p:nvPr>
        </p:nvSpPr>
        <p:spPr>
          <a:xfrm>
            <a:off x="8334130" y="2448526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3" name="Google Shape;43;p4"/>
          <p:cNvSpPr txBox="1"/>
          <p:nvPr>
            <p:ph idx="14" type="subTitle"/>
          </p:nvPr>
        </p:nvSpPr>
        <p:spPr>
          <a:xfrm>
            <a:off x="8349608" y="4745833"/>
            <a:ext cx="25032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" name="Google Shape;44;p4"/>
          <p:cNvSpPr txBox="1"/>
          <p:nvPr>
            <p:ph idx="15" type="subTitle"/>
          </p:nvPr>
        </p:nvSpPr>
        <p:spPr>
          <a:xfrm>
            <a:off x="8336880" y="4305865"/>
            <a:ext cx="3261000" cy="507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Lato"/>
              <a:buNone/>
              <a:defRPr sz="2000">
                <a:solidFill>
                  <a:srgbClr val="C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1 Column">
  <p:cSld name="Text Slide - 1 Column"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3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indent="-356616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indent="-356616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1" name="Google Shape;301;p33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02" name="Google Shape;302;p33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3" name="Google Shape;303;p33"/>
          <p:cNvSpPr txBox="1"/>
          <p:nvPr>
            <p:ph idx="2" type="body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indent="-32766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indent="-328168" lvl="3" marL="1828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indent="-328168" lvl="4" marL="22860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indent="-304800" lvl="5" marL="2743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04" name="Google Shape;304;p33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p33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Red" showMasterSp="0">
  <p:cSld name="Section Break - Red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19" scaled="0"/>
        </a:gra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4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09" name="Google Shape;309;p34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10" name="Google Shape;31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2" name="Google Shape;312;p34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1 Layout">
  <p:cSld name="Agenda - Option 2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/>
          <p:nvPr>
            <p:ph type="title"/>
          </p:nvPr>
        </p:nvSpPr>
        <p:spPr>
          <a:xfrm>
            <a:off x="800100" y="636586"/>
            <a:ext cx="34119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15" name="Google Shape;3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1998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5"/>
          <p:cNvSpPr/>
          <p:nvPr/>
        </p:nvSpPr>
        <p:spPr>
          <a:xfrm>
            <a:off x="0" y="-13960"/>
            <a:ext cx="12192000" cy="211500"/>
          </a:xfrm>
          <a:prstGeom prst="rect">
            <a:avLst/>
          </a:prstGeom>
          <a:solidFill>
            <a:srgbClr val="D4D1D1">
              <a:alpha val="2471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5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8" name="Google Shape;318;p35"/>
          <p:cNvSpPr txBox="1"/>
          <p:nvPr>
            <p:ph idx="1" type="subTitle"/>
          </p:nvPr>
        </p:nvSpPr>
        <p:spPr>
          <a:xfrm>
            <a:off x="4748909" y="707341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19" name="Google Shape;319;p35"/>
          <p:cNvSpPr txBox="1"/>
          <p:nvPr>
            <p:ph idx="2" type="subTitle"/>
          </p:nvPr>
        </p:nvSpPr>
        <p:spPr>
          <a:xfrm>
            <a:off x="4749675" y="1155271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20" name="Google Shape;320;p35"/>
          <p:cNvSpPr txBox="1"/>
          <p:nvPr>
            <p:ph idx="3" type="subTitle"/>
          </p:nvPr>
        </p:nvSpPr>
        <p:spPr>
          <a:xfrm>
            <a:off x="8326928" y="710156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21" name="Google Shape;321;p35"/>
          <p:cNvSpPr txBox="1"/>
          <p:nvPr>
            <p:ph idx="4" type="subTitle"/>
          </p:nvPr>
        </p:nvSpPr>
        <p:spPr>
          <a:xfrm>
            <a:off x="8327700" y="1158109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22" name="Google Shape;322;p35"/>
          <p:cNvSpPr txBox="1"/>
          <p:nvPr>
            <p:ph idx="5" type="subTitle"/>
          </p:nvPr>
        </p:nvSpPr>
        <p:spPr>
          <a:xfrm>
            <a:off x="4748909" y="2471935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23" name="Google Shape;323;p35"/>
          <p:cNvSpPr txBox="1"/>
          <p:nvPr>
            <p:ph idx="6" type="subTitle"/>
          </p:nvPr>
        </p:nvSpPr>
        <p:spPr>
          <a:xfrm>
            <a:off x="4749675" y="2919879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24" name="Google Shape;324;p35"/>
          <p:cNvSpPr txBox="1"/>
          <p:nvPr>
            <p:ph idx="7" type="subTitle"/>
          </p:nvPr>
        </p:nvSpPr>
        <p:spPr>
          <a:xfrm>
            <a:off x="4748909" y="4330210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25" name="Google Shape;325;p35"/>
          <p:cNvSpPr txBox="1"/>
          <p:nvPr>
            <p:ph idx="8" type="subTitle"/>
          </p:nvPr>
        </p:nvSpPr>
        <p:spPr>
          <a:xfrm>
            <a:off x="4749675" y="4778154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26" name="Google Shape;326;p35"/>
          <p:cNvSpPr txBox="1"/>
          <p:nvPr>
            <p:ph idx="9" type="subTitle"/>
          </p:nvPr>
        </p:nvSpPr>
        <p:spPr>
          <a:xfrm>
            <a:off x="8326928" y="2471935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27" name="Google Shape;327;p35"/>
          <p:cNvSpPr txBox="1"/>
          <p:nvPr>
            <p:ph idx="13" type="subTitle"/>
          </p:nvPr>
        </p:nvSpPr>
        <p:spPr>
          <a:xfrm>
            <a:off x="8327697" y="2919879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28" name="Google Shape;328;p35"/>
          <p:cNvSpPr txBox="1"/>
          <p:nvPr>
            <p:ph idx="14" type="subTitle"/>
          </p:nvPr>
        </p:nvSpPr>
        <p:spPr>
          <a:xfrm>
            <a:off x="8326928" y="4330210"/>
            <a:ext cx="33510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29" name="Google Shape;329;p35"/>
          <p:cNvSpPr txBox="1"/>
          <p:nvPr>
            <p:ph idx="15" type="subTitle"/>
          </p:nvPr>
        </p:nvSpPr>
        <p:spPr>
          <a:xfrm>
            <a:off x="8327697" y="4778154"/>
            <a:ext cx="3266700" cy="13167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2 Column">
  <p:cSld name="Text Slide - 2 Column">
    <p:bg>
      <p:bgPr>
        <a:solidFill>
          <a:schemeClr val="lt1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32" name="Google Shape;332;p3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3" name="Google Shape;333;p36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4" name="Google Shape;334;p36"/>
          <p:cNvSpPr txBox="1"/>
          <p:nvPr>
            <p:ph idx="1" type="subTitle"/>
          </p:nvPr>
        </p:nvSpPr>
        <p:spPr>
          <a:xfrm>
            <a:off x="800325" y="1090100"/>
            <a:ext cx="5174700" cy="441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35" name="Google Shape;335;p36"/>
          <p:cNvSpPr txBox="1"/>
          <p:nvPr>
            <p:ph idx="2" type="subTitle"/>
          </p:nvPr>
        </p:nvSpPr>
        <p:spPr>
          <a:xfrm>
            <a:off x="6228325" y="1090100"/>
            <a:ext cx="5174700" cy="441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36" name="Google Shape;336;p36"/>
          <p:cNvSpPr txBox="1"/>
          <p:nvPr>
            <p:ph idx="3" type="body"/>
          </p:nvPr>
        </p:nvSpPr>
        <p:spPr>
          <a:xfrm>
            <a:off x="800095" y="1534634"/>
            <a:ext cx="51648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  <a:defRPr>
                <a:solidFill>
                  <a:srgbClr val="3F3F3F"/>
                </a:solidFill>
              </a:defRPr>
            </a:lvl1pPr>
            <a:lvl2pPr indent="-342392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92"/>
              <a:buChar char="○"/>
              <a:defRPr>
                <a:solidFill>
                  <a:srgbClr val="3F3F3F"/>
                </a:solidFill>
              </a:defRPr>
            </a:lvl2pPr>
            <a:lvl3pPr indent="-32766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0"/>
              <a:buChar char="■"/>
              <a:defRPr sz="1400">
                <a:solidFill>
                  <a:srgbClr val="3F3F3F"/>
                </a:solidFill>
              </a:defRPr>
            </a:lvl3pPr>
            <a:lvl4pPr indent="-328168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indent="-328168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8"/>
              <a:buChar char="○"/>
              <a:defRPr>
                <a:solidFill>
                  <a:srgbClr val="3F3F3F"/>
                </a:solidFill>
              </a:defRPr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37" name="Google Shape;337;p36"/>
          <p:cNvSpPr txBox="1"/>
          <p:nvPr>
            <p:ph idx="4" type="body"/>
          </p:nvPr>
        </p:nvSpPr>
        <p:spPr>
          <a:xfrm>
            <a:off x="6243379" y="1534634"/>
            <a:ext cx="51648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  <a:defRPr>
                <a:solidFill>
                  <a:srgbClr val="3F3F3F"/>
                </a:solidFill>
              </a:defRPr>
            </a:lvl1pPr>
            <a:lvl2pPr indent="-342392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92"/>
              <a:buChar char="○"/>
              <a:defRPr>
                <a:solidFill>
                  <a:srgbClr val="3F3F3F"/>
                </a:solidFill>
              </a:defRPr>
            </a:lvl2pPr>
            <a:lvl3pPr indent="-32766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0"/>
              <a:buChar char="■"/>
              <a:defRPr sz="1400">
                <a:solidFill>
                  <a:srgbClr val="3F3F3F"/>
                </a:solidFill>
              </a:defRPr>
            </a:lvl3pPr>
            <a:lvl4pPr indent="-328168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indent="-328168" lvl="4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68"/>
              <a:buChar char="○"/>
              <a:defRPr>
                <a:solidFill>
                  <a:srgbClr val="3F3F3F"/>
                </a:solidFill>
              </a:defRPr>
            </a:lvl5pPr>
            <a:lvl6pPr indent="-304800" lvl="5" marL="274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38" name="Google Shape;338;p36"/>
          <p:cNvSpPr txBox="1"/>
          <p:nvPr>
            <p:ph idx="5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One Image">
  <p:cSld name="Photo Slide - One Image">
    <p:bg>
      <p:bgPr>
        <a:solidFill>
          <a:schemeClr val="lt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7"/>
          <p:cNvSpPr/>
          <p:nvPr>
            <p:ph idx="2" type="pic"/>
          </p:nvPr>
        </p:nvSpPr>
        <p:spPr>
          <a:xfrm>
            <a:off x="800100" y="1107621"/>
            <a:ext cx="6930000" cy="49503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37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2" name="Google Shape;342;p37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43" name="Google Shape;343;p37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4" name="Google Shape;344;p37"/>
          <p:cNvSpPr txBox="1"/>
          <p:nvPr>
            <p:ph idx="1" type="subTitle"/>
          </p:nvPr>
        </p:nvSpPr>
        <p:spPr>
          <a:xfrm>
            <a:off x="7961900" y="1103900"/>
            <a:ext cx="3391800" cy="5658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45" name="Google Shape;345;p37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46" name="Google Shape;346;p37"/>
          <p:cNvSpPr txBox="1"/>
          <p:nvPr>
            <p:ph idx="4" type="subTitle"/>
          </p:nvPr>
        </p:nvSpPr>
        <p:spPr>
          <a:xfrm>
            <a:off x="7966259" y="1566969"/>
            <a:ext cx="34272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One Image 1">
  <p:cSld name="Photo Slide - One Image_1"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8"/>
          <p:cNvSpPr/>
          <p:nvPr>
            <p:ph idx="2" type="pic"/>
          </p:nvPr>
        </p:nvSpPr>
        <p:spPr>
          <a:xfrm>
            <a:off x="4423800" y="1107621"/>
            <a:ext cx="6930000" cy="4950300"/>
          </a:xfrm>
          <a:prstGeom prst="rect">
            <a:avLst/>
          </a:prstGeom>
          <a:noFill/>
          <a:ln>
            <a:noFill/>
          </a:ln>
        </p:spPr>
      </p:sp>
      <p:sp>
        <p:nvSpPr>
          <p:cNvPr id="349" name="Google Shape;349;p38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0" name="Google Shape;350;p38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51" name="Google Shape;351;p38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2" name="Google Shape;352;p38"/>
          <p:cNvSpPr txBox="1"/>
          <p:nvPr>
            <p:ph idx="1" type="subTitle"/>
          </p:nvPr>
        </p:nvSpPr>
        <p:spPr>
          <a:xfrm>
            <a:off x="800100" y="1103900"/>
            <a:ext cx="3391800" cy="5658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53" name="Google Shape;353;p38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54" name="Google Shape;354;p38"/>
          <p:cNvSpPr txBox="1"/>
          <p:nvPr>
            <p:ph idx="4" type="subTitle"/>
          </p:nvPr>
        </p:nvSpPr>
        <p:spPr>
          <a:xfrm>
            <a:off x="804451" y="1566975"/>
            <a:ext cx="29058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2 Images">
  <p:cSld name="Photo Slide - 2 Images">
    <p:bg>
      <p:bgPr>
        <a:solidFill>
          <a:schemeClr val="lt1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9"/>
          <p:cNvSpPr/>
          <p:nvPr>
            <p:ph idx="2" type="pic"/>
          </p:nvPr>
        </p:nvSpPr>
        <p:spPr>
          <a:xfrm>
            <a:off x="800100" y="1107622"/>
            <a:ext cx="5142900" cy="3189900"/>
          </a:xfrm>
          <a:prstGeom prst="rect">
            <a:avLst/>
          </a:prstGeom>
          <a:noFill/>
          <a:ln>
            <a:noFill/>
          </a:ln>
        </p:spPr>
      </p:sp>
      <p:sp>
        <p:nvSpPr>
          <p:cNvPr id="357" name="Google Shape;357;p39"/>
          <p:cNvSpPr/>
          <p:nvPr>
            <p:ph idx="3" type="pic"/>
          </p:nvPr>
        </p:nvSpPr>
        <p:spPr>
          <a:xfrm>
            <a:off x="6229939" y="1107620"/>
            <a:ext cx="5124000" cy="31899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39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39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60" name="Google Shape;360;p39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1" name="Google Shape;361;p39"/>
          <p:cNvSpPr txBox="1"/>
          <p:nvPr>
            <p:ph idx="1" type="subTitle"/>
          </p:nvPr>
        </p:nvSpPr>
        <p:spPr>
          <a:xfrm>
            <a:off x="790216" y="4478204"/>
            <a:ext cx="51432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62" name="Google Shape;362;p39"/>
          <p:cNvSpPr txBox="1"/>
          <p:nvPr>
            <p:ph idx="4" type="subTitle"/>
          </p:nvPr>
        </p:nvSpPr>
        <p:spPr>
          <a:xfrm>
            <a:off x="6220275" y="4478204"/>
            <a:ext cx="51432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63" name="Google Shape;363;p39"/>
          <p:cNvSpPr txBox="1"/>
          <p:nvPr>
            <p:ph idx="5" type="subTitle"/>
          </p:nvPr>
        </p:nvSpPr>
        <p:spPr>
          <a:xfrm>
            <a:off x="790211" y="4959550"/>
            <a:ext cx="51432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4" name="Google Shape;364;p39"/>
          <p:cNvSpPr txBox="1"/>
          <p:nvPr>
            <p:ph idx="6" type="subTitle"/>
          </p:nvPr>
        </p:nvSpPr>
        <p:spPr>
          <a:xfrm>
            <a:off x="6217326" y="4959550"/>
            <a:ext cx="51798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5" name="Google Shape;365;p39"/>
          <p:cNvSpPr txBox="1"/>
          <p:nvPr>
            <p:ph idx="7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- 3 Columns">
  <p:cSld name="Content Slide - 3 Columns">
    <p:bg>
      <p:bgPr>
        <a:solidFill>
          <a:schemeClr val="lt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0"/>
          <p:cNvSpPr/>
          <p:nvPr>
            <p:ph idx="2" type="pic"/>
          </p:nvPr>
        </p:nvSpPr>
        <p:spPr>
          <a:xfrm>
            <a:off x="8003300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368" name="Google Shape;368;p40"/>
          <p:cNvSpPr/>
          <p:nvPr>
            <p:ph idx="3" type="pic"/>
          </p:nvPr>
        </p:nvSpPr>
        <p:spPr>
          <a:xfrm>
            <a:off x="44018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369" name="Google Shape;369;p40"/>
          <p:cNvSpPr/>
          <p:nvPr>
            <p:ph idx="4" type="pic"/>
          </p:nvPr>
        </p:nvSpPr>
        <p:spPr>
          <a:xfrm>
            <a:off x="8003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370" name="Google Shape;370;p40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1" name="Google Shape;371;p40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72" name="Google Shape;372;p40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73" name="Google Shape;373;p40"/>
          <p:cNvSpPr txBox="1"/>
          <p:nvPr>
            <p:ph idx="1" type="subTitle"/>
          </p:nvPr>
        </p:nvSpPr>
        <p:spPr>
          <a:xfrm>
            <a:off x="790200" y="4584350"/>
            <a:ext cx="33678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4" name="Google Shape;374;p40"/>
          <p:cNvSpPr txBox="1"/>
          <p:nvPr>
            <p:ph idx="5" type="subTitle"/>
          </p:nvPr>
        </p:nvSpPr>
        <p:spPr>
          <a:xfrm>
            <a:off x="790222" y="4103000"/>
            <a:ext cx="336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75" name="Google Shape;375;p40"/>
          <p:cNvSpPr txBox="1"/>
          <p:nvPr>
            <p:ph idx="6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76" name="Google Shape;376;p40"/>
          <p:cNvSpPr txBox="1"/>
          <p:nvPr>
            <p:ph idx="7" type="subTitle"/>
          </p:nvPr>
        </p:nvSpPr>
        <p:spPr>
          <a:xfrm>
            <a:off x="4389406" y="4584344"/>
            <a:ext cx="33678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7" name="Google Shape;377;p40"/>
          <p:cNvSpPr txBox="1"/>
          <p:nvPr>
            <p:ph idx="8" type="subTitle"/>
          </p:nvPr>
        </p:nvSpPr>
        <p:spPr>
          <a:xfrm>
            <a:off x="4389428" y="4102994"/>
            <a:ext cx="336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78" name="Google Shape;378;p40"/>
          <p:cNvSpPr txBox="1"/>
          <p:nvPr>
            <p:ph idx="9" type="subTitle"/>
          </p:nvPr>
        </p:nvSpPr>
        <p:spPr>
          <a:xfrm>
            <a:off x="7993222" y="4584338"/>
            <a:ext cx="3367800" cy="17895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Font typeface="Lato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Font typeface="Lato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Font typeface="Lato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Lato"/>
              <a:buNone/>
              <a:defRPr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9" name="Google Shape;379;p40"/>
          <p:cNvSpPr txBox="1"/>
          <p:nvPr>
            <p:ph idx="13" type="subTitle"/>
          </p:nvPr>
        </p:nvSpPr>
        <p:spPr>
          <a:xfrm>
            <a:off x="7993243" y="4102988"/>
            <a:ext cx="336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55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2 Layout">
  <p:cSld name="Agenda - Option 1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1"/>
          <p:cNvSpPr txBox="1"/>
          <p:nvPr>
            <p:ph type="title"/>
          </p:nvPr>
        </p:nvSpPr>
        <p:spPr>
          <a:xfrm>
            <a:off x="800100" y="636586"/>
            <a:ext cx="34119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82" name="Google Shape;38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1998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1"/>
          <p:cNvSpPr/>
          <p:nvPr/>
        </p:nvSpPr>
        <p:spPr>
          <a:xfrm>
            <a:off x="0" y="-13960"/>
            <a:ext cx="12192000" cy="211500"/>
          </a:xfrm>
          <a:prstGeom prst="rect">
            <a:avLst/>
          </a:prstGeom>
          <a:solidFill>
            <a:srgbClr val="D4D1D1">
              <a:alpha val="2471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41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5" name="Google Shape;385;p41"/>
          <p:cNvSpPr txBox="1"/>
          <p:nvPr>
            <p:ph idx="2" type="title"/>
          </p:nvPr>
        </p:nvSpPr>
        <p:spPr>
          <a:xfrm>
            <a:off x="6306050" y="89236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86" name="Google Shape;386;p41"/>
          <p:cNvSpPr txBox="1"/>
          <p:nvPr>
            <p:ph idx="1" type="subTitle"/>
          </p:nvPr>
        </p:nvSpPr>
        <p:spPr>
          <a:xfrm>
            <a:off x="6306050" y="123671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87" name="Google Shape;387;p41"/>
          <p:cNvSpPr txBox="1"/>
          <p:nvPr>
            <p:ph idx="3" type="title"/>
          </p:nvPr>
        </p:nvSpPr>
        <p:spPr>
          <a:xfrm>
            <a:off x="6306050" y="173056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88" name="Google Shape;388;p41"/>
          <p:cNvSpPr txBox="1"/>
          <p:nvPr>
            <p:ph idx="4" type="subTitle"/>
          </p:nvPr>
        </p:nvSpPr>
        <p:spPr>
          <a:xfrm>
            <a:off x="6306050" y="207491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89" name="Google Shape;389;p41"/>
          <p:cNvSpPr txBox="1"/>
          <p:nvPr>
            <p:ph idx="5" type="title"/>
          </p:nvPr>
        </p:nvSpPr>
        <p:spPr>
          <a:xfrm>
            <a:off x="6306050" y="256876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0" name="Google Shape;390;p41"/>
          <p:cNvSpPr txBox="1"/>
          <p:nvPr>
            <p:ph idx="6" type="subTitle"/>
          </p:nvPr>
        </p:nvSpPr>
        <p:spPr>
          <a:xfrm>
            <a:off x="6306050" y="2913119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1" name="Google Shape;391;p41"/>
          <p:cNvSpPr txBox="1"/>
          <p:nvPr>
            <p:ph idx="7" type="subTitle"/>
          </p:nvPr>
        </p:nvSpPr>
        <p:spPr>
          <a:xfrm>
            <a:off x="4516396" y="929691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92" name="Google Shape;392;p41"/>
          <p:cNvSpPr txBox="1"/>
          <p:nvPr>
            <p:ph idx="8" type="subTitle"/>
          </p:nvPr>
        </p:nvSpPr>
        <p:spPr>
          <a:xfrm>
            <a:off x="4516396" y="1766993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93" name="Google Shape;393;p41"/>
          <p:cNvSpPr txBox="1"/>
          <p:nvPr>
            <p:ph idx="9" type="subTitle"/>
          </p:nvPr>
        </p:nvSpPr>
        <p:spPr>
          <a:xfrm>
            <a:off x="4517133" y="2597093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394" name="Google Shape;394;p41"/>
          <p:cNvSpPr txBox="1"/>
          <p:nvPr>
            <p:ph idx="13" type="title"/>
          </p:nvPr>
        </p:nvSpPr>
        <p:spPr>
          <a:xfrm>
            <a:off x="6306797" y="340531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5" name="Google Shape;395;p41"/>
          <p:cNvSpPr txBox="1"/>
          <p:nvPr>
            <p:ph idx="14" type="subTitle"/>
          </p:nvPr>
        </p:nvSpPr>
        <p:spPr>
          <a:xfrm>
            <a:off x="6306797" y="374966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6" name="Google Shape;396;p41"/>
          <p:cNvSpPr txBox="1"/>
          <p:nvPr>
            <p:ph idx="15" type="title"/>
          </p:nvPr>
        </p:nvSpPr>
        <p:spPr>
          <a:xfrm>
            <a:off x="6306797" y="424351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7" name="Google Shape;397;p41"/>
          <p:cNvSpPr txBox="1"/>
          <p:nvPr>
            <p:ph idx="16" type="subTitle"/>
          </p:nvPr>
        </p:nvSpPr>
        <p:spPr>
          <a:xfrm>
            <a:off x="6306797" y="458786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8" name="Google Shape;398;p41"/>
          <p:cNvSpPr txBox="1"/>
          <p:nvPr>
            <p:ph idx="17" type="title"/>
          </p:nvPr>
        </p:nvSpPr>
        <p:spPr>
          <a:xfrm>
            <a:off x="6306797" y="508171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399" name="Google Shape;399;p41"/>
          <p:cNvSpPr txBox="1"/>
          <p:nvPr>
            <p:ph idx="18" type="subTitle"/>
          </p:nvPr>
        </p:nvSpPr>
        <p:spPr>
          <a:xfrm>
            <a:off x="6306797" y="542606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92"/>
              <a:buNone/>
              <a:defRPr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760"/>
              <a:buNone/>
              <a:defRPr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68"/>
              <a:buNone/>
              <a:defRPr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550"/>
              <a:buNone/>
              <a:defRPr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00" name="Google Shape;400;p41"/>
          <p:cNvSpPr txBox="1"/>
          <p:nvPr>
            <p:ph idx="19" type="subTitle"/>
          </p:nvPr>
        </p:nvSpPr>
        <p:spPr>
          <a:xfrm>
            <a:off x="4517143" y="3442634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401" name="Google Shape;401;p41"/>
          <p:cNvSpPr txBox="1"/>
          <p:nvPr>
            <p:ph idx="20" type="subTitle"/>
          </p:nvPr>
        </p:nvSpPr>
        <p:spPr>
          <a:xfrm>
            <a:off x="4517143" y="4279937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402" name="Google Shape;402;p41"/>
          <p:cNvSpPr txBox="1"/>
          <p:nvPr>
            <p:ph idx="21" type="subTitle"/>
          </p:nvPr>
        </p:nvSpPr>
        <p:spPr>
          <a:xfrm>
            <a:off x="4517880" y="5110037"/>
            <a:ext cx="1690800" cy="555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None/>
              <a:defRPr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None/>
              <a:defRPr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None/>
              <a:defRPr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50"/>
              <a:buNone/>
              <a:defRPr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800"/>
              <a:buNone/>
              <a:defRPr>
                <a:solidFill>
                  <a:srgbClr val="B83A4B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52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3 Layout">
  <p:cSld name="Agenda - Option 3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2"/>
          <p:cNvSpPr txBox="1"/>
          <p:nvPr>
            <p:ph type="title"/>
          </p:nvPr>
        </p:nvSpPr>
        <p:spPr>
          <a:xfrm>
            <a:off x="800100" y="636586"/>
            <a:ext cx="105513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42"/>
          <p:cNvSpPr txBox="1"/>
          <p:nvPr>
            <p:ph idx="1" type="subTitle"/>
          </p:nvPr>
        </p:nvSpPr>
        <p:spPr>
          <a:xfrm>
            <a:off x="800100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406" name="Google Shape;406;p42"/>
          <p:cNvCxnSpPr/>
          <p:nvPr/>
        </p:nvCxnSpPr>
        <p:spPr>
          <a:xfrm>
            <a:off x="800100" y="1975489"/>
            <a:ext cx="105699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07" name="Google Shape;40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1998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2"/>
          <p:cNvSpPr/>
          <p:nvPr/>
        </p:nvSpPr>
        <p:spPr>
          <a:xfrm>
            <a:off x="0" y="-13960"/>
            <a:ext cx="12192000" cy="211500"/>
          </a:xfrm>
          <a:prstGeom prst="rect">
            <a:avLst/>
          </a:prstGeom>
          <a:solidFill>
            <a:srgbClr val="D4D1D1">
              <a:alpha val="2471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p42"/>
          <p:cNvCxnSpPr/>
          <p:nvPr/>
        </p:nvCxnSpPr>
        <p:spPr>
          <a:xfrm>
            <a:off x="800100" y="4155271"/>
            <a:ext cx="105699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10" name="Google Shape;410;p42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1" name="Google Shape;411;p42"/>
          <p:cNvSpPr txBox="1"/>
          <p:nvPr>
            <p:ph idx="2" type="subTitle"/>
          </p:nvPr>
        </p:nvSpPr>
        <p:spPr>
          <a:xfrm>
            <a:off x="4356800" y="164962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2" name="Google Shape;412;p42"/>
          <p:cNvSpPr txBox="1"/>
          <p:nvPr>
            <p:ph idx="3" type="subTitle"/>
          </p:nvPr>
        </p:nvSpPr>
        <p:spPr>
          <a:xfrm>
            <a:off x="8005513" y="164963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3" name="Google Shape;413;p42"/>
          <p:cNvSpPr txBox="1"/>
          <p:nvPr>
            <p:ph idx="4" type="subTitle"/>
          </p:nvPr>
        </p:nvSpPr>
        <p:spPr>
          <a:xfrm>
            <a:off x="800100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4" name="Google Shape;414;p42"/>
          <p:cNvSpPr txBox="1"/>
          <p:nvPr>
            <p:ph idx="5" type="subTitle"/>
          </p:nvPr>
        </p:nvSpPr>
        <p:spPr>
          <a:xfrm>
            <a:off x="4356800" y="3829475"/>
            <a:ext cx="32049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5" name="Google Shape;415;p42"/>
          <p:cNvSpPr txBox="1"/>
          <p:nvPr>
            <p:ph idx="6" type="subTitle"/>
          </p:nvPr>
        </p:nvSpPr>
        <p:spPr>
          <a:xfrm>
            <a:off x="8005513" y="3829487"/>
            <a:ext cx="3367800" cy="3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b="1" i="0" sz="14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8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16" name="Google Shape;416;p42"/>
          <p:cNvSpPr txBox="1"/>
          <p:nvPr>
            <p:ph idx="7" type="title"/>
          </p:nvPr>
        </p:nvSpPr>
        <p:spPr>
          <a:xfrm>
            <a:off x="800100" y="2103977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17" name="Google Shape;417;p42"/>
          <p:cNvSpPr txBox="1"/>
          <p:nvPr>
            <p:ph idx="8" type="subTitle"/>
          </p:nvPr>
        </p:nvSpPr>
        <p:spPr>
          <a:xfrm>
            <a:off x="800100" y="2719940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18" name="Google Shape;418;p42"/>
          <p:cNvSpPr txBox="1"/>
          <p:nvPr>
            <p:ph idx="9" type="title"/>
          </p:nvPr>
        </p:nvSpPr>
        <p:spPr>
          <a:xfrm>
            <a:off x="4356800" y="2104140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19" name="Google Shape;419;p42"/>
          <p:cNvSpPr txBox="1"/>
          <p:nvPr>
            <p:ph idx="13" type="subTitle"/>
          </p:nvPr>
        </p:nvSpPr>
        <p:spPr>
          <a:xfrm>
            <a:off x="4356800" y="2720102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0" name="Google Shape;420;p42"/>
          <p:cNvSpPr txBox="1"/>
          <p:nvPr>
            <p:ph idx="14" type="title"/>
          </p:nvPr>
        </p:nvSpPr>
        <p:spPr>
          <a:xfrm>
            <a:off x="8005525" y="2104139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1" name="Google Shape;421;p42"/>
          <p:cNvSpPr txBox="1"/>
          <p:nvPr>
            <p:ph idx="15" type="subTitle"/>
          </p:nvPr>
        </p:nvSpPr>
        <p:spPr>
          <a:xfrm>
            <a:off x="8005525" y="2720102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2" name="Google Shape;422;p42"/>
          <p:cNvSpPr txBox="1"/>
          <p:nvPr>
            <p:ph idx="16" type="title"/>
          </p:nvPr>
        </p:nvSpPr>
        <p:spPr>
          <a:xfrm>
            <a:off x="800100" y="4334211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3" name="Google Shape;423;p42"/>
          <p:cNvSpPr txBox="1"/>
          <p:nvPr>
            <p:ph idx="17" type="subTitle"/>
          </p:nvPr>
        </p:nvSpPr>
        <p:spPr>
          <a:xfrm>
            <a:off x="800100" y="4950174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4" name="Google Shape;424;p42"/>
          <p:cNvSpPr txBox="1"/>
          <p:nvPr>
            <p:ph idx="18" type="title"/>
          </p:nvPr>
        </p:nvSpPr>
        <p:spPr>
          <a:xfrm>
            <a:off x="4356800" y="4334233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5" name="Google Shape;425;p42"/>
          <p:cNvSpPr txBox="1"/>
          <p:nvPr>
            <p:ph idx="19" type="subTitle"/>
          </p:nvPr>
        </p:nvSpPr>
        <p:spPr>
          <a:xfrm>
            <a:off x="4356800" y="4950195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6" name="Google Shape;426;p42"/>
          <p:cNvSpPr txBox="1"/>
          <p:nvPr>
            <p:ph idx="20" type="title"/>
          </p:nvPr>
        </p:nvSpPr>
        <p:spPr>
          <a:xfrm>
            <a:off x="8005525" y="4334230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b="1"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427" name="Google Shape;427;p42"/>
          <p:cNvSpPr txBox="1"/>
          <p:nvPr>
            <p:ph idx="21" type="subTitle"/>
          </p:nvPr>
        </p:nvSpPr>
        <p:spPr>
          <a:xfrm>
            <a:off x="8005525" y="4950192"/>
            <a:ext cx="5047800" cy="365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>
                <a:solidFill>
                  <a:srgbClr val="3F3F3F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2 Column">
  <p:cSld name="Text Slide - 2 Column"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7" name="Google Shape;47;p5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1" type="subTitle"/>
          </p:nvPr>
        </p:nvSpPr>
        <p:spPr>
          <a:xfrm>
            <a:off x="800325" y="1090100"/>
            <a:ext cx="5174700" cy="441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0" name="Google Shape;50;p5"/>
          <p:cNvSpPr txBox="1"/>
          <p:nvPr>
            <p:ph idx="2" type="subTitle"/>
          </p:nvPr>
        </p:nvSpPr>
        <p:spPr>
          <a:xfrm>
            <a:off x="6228325" y="1090100"/>
            <a:ext cx="5174700" cy="441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3" type="body"/>
          </p:nvPr>
        </p:nvSpPr>
        <p:spPr>
          <a:xfrm>
            <a:off x="800100" y="1512061"/>
            <a:ext cx="48993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indent="-34036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Char char="○"/>
              <a:defRPr>
                <a:solidFill>
                  <a:srgbClr val="3F3F3F"/>
                </a:solidFill>
              </a:defRPr>
            </a:lvl3pPr>
            <a:lvl4pPr indent="-328168" lvl="3" marL="1828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■"/>
              <a:defRPr>
                <a:solidFill>
                  <a:srgbClr val="3F3F3F"/>
                </a:solidFill>
              </a:defRPr>
            </a:lvl4pPr>
            <a:lvl5pPr indent="-328168" lvl="4" marL="22860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indent="-304800" lvl="5" marL="2743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2" name="Google Shape;52;p5"/>
          <p:cNvSpPr txBox="1"/>
          <p:nvPr>
            <p:ph idx="4" type="body"/>
          </p:nvPr>
        </p:nvSpPr>
        <p:spPr>
          <a:xfrm>
            <a:off x="6235825" y="1512061"/>
            <a:ext cx="51747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indent="-34036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Char char="○"/>
              <a:defRPr>
                <a:solidFill>
                  <a:srgbClr val="3F3F3F"/>
                </a:solidFill>
              </a:defRPr>
            </a:lvl3pPr>
            <a:lvl4pPr indent="-328168" lvl="3" marL="1828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■"/>
              <a:defRPr>
                <a:solidFill>
                  <a:srgbClr val="3F3F3F"/>
                </a:solidFill>
              </a:defRPr>
            </a:lvl4pPr>
            <a:lvl5pPr indent="-328168" lvl="4" marL="22860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indent="-304800" lvl="5" marL="2743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Lato"/>
              <a:buChar char="●"/>
              <a:defRPr sz="12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" name="Google Shape;53;p5"/>
          <p:cNvSpPr txBox="1"/>
          <p:nvPr>
            <p:ph idx="5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Image" showMasterSp="0">
  <p:cSld name="Section Break - Image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3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31" name="Google Shape;431;p43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32" name="Google Shape;43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3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4" name="Google Shape;434;p43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Blue" showMasterSp="0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19" scaled="0"/>
        </a:gra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7" name="Google Shape;437;p44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38" name="Google Shape;43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4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0" name="Google Shape;440;p44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44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Gray" showMasterSp="0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19" scaled="0"/>
        </a:gra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45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45" name="Google Shape;4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5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7" name="Google Shape;447;p45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45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Orange" showMasterSp="0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19" scaled="0"/>
        </a:gra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1" name="Google Shape;451;p46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52" name="Google Shape;4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46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4" name="Google Shape;454;p46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46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Green" showMasterSp="0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19" scaled="0"/>
        </a:gra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8" name="Google Shape;458;p47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59" name="Google Shape;45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7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1" name="Google Shape;461;p47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47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- White">
  <p:cSld name="Section Break - Printab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 txBox="1"/>
          <p:nvPr>
            <p:ph type="title"/>
          </p:nvPr>
        </p:nvSpPr>
        <p:spPr>
          <a:xfrm>
            <a:off x="800100" y="2615992"/>
            <a:ext cx="10553700" cy="12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>
                <a:solidFill>
                  <a:srgbClr val="8C151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400"/>
              <a:buNone/>
              <a:defRPr>
                <a:solidFill>
                  <a:srgbClr val="8C1515"/>
                </a:solidFill>
              </a:defRPr>
            </a:lvl9pPr>
          </a:lstStyle>
          <a:p/>
        </p:txBody>
      </p:sp>
      <p:cxnSp>
        <p:nvCxnSpPr>
          <p:cNvPr id="465" name="Google Shape;465;p48"/>
          <p:cNvCxnSpPr/>
          <p:nvPr/>
        </p:nvCxnSpPr>
        <p:spPr>
          <a:xfrm>
            <a:off x="800100" y="2522007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6" name="Google Shape;466;p48"/>
          <p:cNvSpPr/>
          <p:nvPr/>
        </p:nvSpPr>
        <p:spPr>
          <a:xfrm>
            <a:off x="0" y="-13960"/>
            <a:ext cx="12192000" cy="211500"/>
          </a:xfrm>
          <a:prstGeom prst="rect">
            <a:avLst/>
          </a:prstGeom>
          <a:solidFill>
            <a:srgbClr val="D4D1D1">
              <a:alpha val="2471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8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8" name="Google Shape;468;p48"/>
          <p:cNvSpPr txBox="1"/>
          <p:nvPr>
            <p:ph idx="2" type="title"/>
          </p:nvPr>
        </p:nvSpPr>
        <p:spPr>
          <a:xfrm>
            <a:off x="814125" y="1103900"/>
            <a:ext cx="10553700" cy="14214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None/>
              <a:defRPr sz="6000">
                <a:solidFill>
                  <a:srgbClr val="40404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48000" y="0"/>
            <a:ext cx="9144025" cy="1252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" y="821944"/>
            <a:ext cx="11580391" cy="270256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9"/>
          <p:cNvSpPr txBox="1"/>
          <p:nvPr>
            <p:ph idx="12" type="sldNum"/>
          </p:nvPr>
        </p:nvSpPr>
        <p:spPr>
          <a:xfrm>
            <a:off x="11421533" y="6318251"/>
            <a:ext cx="4251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96000" spcFirstLastPara="1" rIns="96000" wrap="square" tIns="7680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3" name="Google Shape;473;p49"/>
          <p:cNvSpPr txBox="1"/>
          <p:nvPr>
            <p:ph type="title"/>
          </p:nvPr>
        </p:nvSpPr>
        <p:spPr>
          <a:xfrm>
            <a:off x="602429" y="129091"/>
            <a:ext cx="108048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49"/>
          <p:cNvSpPr txBox="1"/>
          <p:nvPr>
            <p:ph idx="1" type="body"/>
          </p:nvPr>
        </p:nvSpPr>
        <p:spPr>
          <a:xfrm>
            <a:off x="609600" y="1243584"/>
            <a:ext cx="10812000" cy="50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3200"/>
              <a:buNone/>
              <a:defRPr/>
            </a:lvl1pPr>
            <a:lvl2pPr indent="-45085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981E32"/>
              </a:buClr>
              <a:buSzPts val="3500"/>
              <a:buChar char="●"/>
              <a:defRPr sz="2900"/>
            </a:lvl2pPr>
            <a:lvl3pPr indent="-431800" lvl="2" marL="1371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3200"/>
              <a:buChar char="●"/>
              <a:defRPr/>
            </a:lvl3pPr>
            <a:lvl4pPr indent="-412750" lvl="3" marL="18288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900"/>
              <a:buChar char="●"/>
              <a:defRPr sz="2400"/>
            </a:lvl4pPr>
            <a:lvl5pPr indent="-393700" lvl="4" marL="22860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600"/>
              <a:buChar char="●"/>
              <a:defRPr sz="2100"/>
            </a:lvl5pPr>
            <a:lvl6pPr indent="-381000" lvl="5" marL="27432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indent="-381000" lvl="6" marL="32004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indent="-381000" lvl="7" marL="36576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indent="-381000" lvl="8" marL="411480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1 Column 1">
  <p:cSld name="Text Slide - 1 Column_1">
    <p:bg>
      <p:bgPr>
        <a:solidFill>
          <a:schemeClr val="lt1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0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indent="-356616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indent="-356616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7" name="Google Shape;477;p50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78" name="Google Shape;478;p50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79" name="Google Shape;479;p50"/>
          <p:cNvSpPr txBox="1"/>
          <p:nvPr>
            <p:ph idx="2" type="body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indent="-327660" lvl="2" marL="1371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80" name="Google Shape;480;p50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1" name="Google Shape;481;p50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- 1 Column 2">
  <p:cSld name="Text Slide - 1 Column_2">
    <p:bg>
      <p:bgPr>
        <a:solidFill>
          <a:schemeClr val="lt1"/>
        </a:solidFill>
      </p:bgPr>
    </p:bg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1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7084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433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indent="-356616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indent="-356616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4" name="Google Shape;484;p51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85" name="Google Shape;485;p51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86" name="Google Shape;486;p51"/>
          <p:cNvSpPr txBox="1"/>
          <p:nvPr>
            <p:ph idx="2" type="body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indent="-342392" lvl="1" marL="9144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indent="-327660" lvl="2" marL="1371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indent="-328168" lvl="3" marL="1828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indent="-328168" lvl="4" marL="22860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87" name="Google Shape;487;p51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8" name="Google Shape;488;p51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One Image">
  <p:cSld name="Photo Slide - One Image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/>
          <p:nvPr>
            <p:ph idx="2" type="pic"/>
          </p:nvPr>
        </p:nvSpPr>
        <p:spPr>
          <a:xfrm>
            <a:off x="800100" y="1107621"/>
            <a:ext cx="6929879" cy="4950264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6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8" name="Google Shape;58;p6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9" name="Google Shape;59;p6"/>
          <p:cNvSpPr txBox="1"/>
          <p:nvPr>
            <p:ph idx="1" type="subTitle"/>
          </p:nvPr>
        </p:nvSpPr>
        <p:spPr>
          <a:xfrm>
            <a:off x="7961900" y="1103900"/>
            <a:ext cx="3391800" cy="5658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0" name="Google Shape;60;p6"/>
          <p:cNvSpPr txBox="1"/>
          <p:nvPr>
            <p:ph idx="3" type="subTitle"/>
          </p:nvPr>
        </p:nvSpPr>
        <p:spPr>
          <a:xfrm>
            <a:off x="7972244" y="1551587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>
            <p:ph idx="4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One Image 1">
  <p:cSld name="Photo Slide - One Image_1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>
            <p:ph idx="2" type="pic"/>
          </p:nvPr>
        </p:nvSpPr>
        <p:spPr>
          <a:xfrm>
            <a:off x="4423800" y="1107621"/>
            <a:ext cx="6930000" cy="49503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7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7"/>
          <p:cNvSpPr txBox="1"/>
          <p:nvPr>
            <p:ph type="title"/>
          </p:nvPr>
        </p:nvSpPr>
        <p:spPr>
          <a:xfrm>
            <a:off x="800099" y="266701"/>
            <a:ext cx="10596900" cy="63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6" name="Google Shape;66;p7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7" name="Google Shape;67;p7"/>
          <p:cNvSpPr txBox="1"/>
          <p:nvPr>
            <p:ph idx="1" type="subTitle"/>
          </p:nvPr>
        </p:nvSpPr>
        <p:spPr>
          <a:xfrm>
            <a:off x="800100" y="3042888"/>
            <a:ext cx="3391800" cy="5658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3" type="subTitle"/>
          </p:nvPr>
        </p:nvSpPr>
        <p:spPr>
          <a:xfrm>
            <a:off x="810444" y="3490574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idx="4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 - 2 Images">
  <p:cSld name="Photo Slide - 2 Images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>
            <p:ph idx="2" type="pic"/>
          </p:nvPr>
        </p:nvSpPr>
        <p:spPr>
          <a:xfrm>
            <a:off x="800100" y="1107622"/>
            <a:ext cx="5143050" cy="3190048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8"/>
          <p:cNvSpPr/>
          <p:nvPr>
            <p:ph idx="3" type="pic"/>
          </p:nvPr>
        </p:nvSpPr>
        <p:spPr>
          <a:xfrm>
            <a:off x="6229939" y="1107620"/>
            <a:ext cx="5123861" cy="3190049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8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5" name="Google Shape;75;p8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6" name="Google Shape;76;p8"/>
          <p:cNvSpPr txBox="1"/>
          <p:nvPr>
            <p:ph idx="1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77" name="Google Shape;77;p8"/>
          <p:cNvSpPr txBox="1"/>
          <p:nvPr>
            <p:ph idx="4" type="subTitle"/>
          </p:nvPr>
        </p:nvSpPr>
        <p:spPr>
          <a:xfrm>
            <a:off x="804474" y="4913801"/>
            <a:ext cx="51285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8" name="Google Shape;78;p8"/>
          <p:cNvSpPr txBox="1"/>
          <p:nvPr>
            <p:ph idx="5" type="subTitle"/>
          </p:nvPr>
        </p:nvSpPr>
        <p:spPr>
          <a:xfrm>
            <a:off x="789779" y="4452408"/>
            <a:ext cx="51285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79" name="Google Shape;79;p8"/>
          <p:cNvSpPr txBox="1"/>
          <p:nvPr>
            <p:ph idx="6" type="subTitle"/>
          </p:nvPr>
        </p:nvSpPr>
        <p:spPr>
          <a:xfrm>
            <a:off x="6234974" y="4913801"/>
            <a:ext cx="51285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7" type="subTitle"/>
          </p:nvPr>
        </p:nvSpPr>
        <p:spPr>
          <a:xfrm>
            <a:off x="6220279" y="4452408"/>
            <a:ext cx="51285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- 3 Columns">
  <p:cSld name="Content Slide - 3 Columns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/>
          <p:nvPr>
            <p:ph idx="2" type="pic"/>
          </p:nvPr>
        </p:nvSpPr>
        <p:spPr>
          <a:xfrm>
            <a:off x="8003300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9"/>
          <p:cNvSpPr/>
          <p:nvPr>
            <p:ph idx="3" type="pic"/>
          </p:nvPr>
        </p:nvSpPr>
        <p:spPr>
          <a:xfrm>
            <a:off x="44018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9"/>
          <p:cNvSpPr/>
          <p:nvPr>
            <p:ph idx="4" type="pic"/>
          </p:nvPr>
        </p:nvSpPr>
        <p:spPr>
          <a:xfrm>
            <a:off x="800325" y="1087600"/>
            <a:ext cx="3367800" cy="28347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9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9"/>
          <p:cNvSpPr txBox="1"/>
          <p:nvPr>
            <p:ph type="title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7" name="Google Shape;87;p9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cap="flat" cmpd="sng" w="9525">
            <a:solidFill>
              <a:srgbClr val="8C151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" name="Google Shape;88;p9"/>
          <p:cNvSpPr txBox="1"/>
          <p:nvPr>
            <p:ph idx="1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89" name="Google Shape;89;p9"/>
          <p:cNvSpPr txBox="1"/>
          <p:nvPr>
            <p:ph idx="5" type="subTitle"/>
          </p:nvPr>
        </p:nvSpPr>
        <p:spPr>
          <a:xfrm>
            <a:off x="790000" y="4531069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0" name="Google Shape;90;p9"/>
          <p:cNvSpPr txBox="1"/>
          <p:nvPr>
            <p:ph idx="6" type="subTitle"/>
          </p:nvPr>
        </p:nvSpPr>
        <p:spPr>
          <a:xfrm>
            <a:off x="789766" y="4069676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91" name="Google Shape;91;p9"/>
          <p:cNvSpPr txBox="1"/>
          <p:nvPr>
            <p:ph idx="7" type="subTitle"/>
          </p:nvPr>
        </p:nvSpPr>
        <p:spPr>
          <a:xfrm>
            <a:off x="4399913" y="4528324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2" name="Google Shape;92;p9"/>
          <p:cNvSpPr txBox="1"/>
          <p:nvPr>
            <p:ph idx="8" type="subTitle"/>
          </p:nvPr>
        </p:nvSpPr>
        <p:spPr>
          <a:xfrm>
            <a:off x="4389569" y="4066931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93" name="Google Shape;93;p9"/>
          <p:cNvSpPr txBox="1"/>
          <p:nvPr>
            <p:ph idx="9" type="subTitle"/>
          </p:nvPr>
        </p:nvSpPr>
        <p:spPr>
          <a:xfrm>
            <a:off x="8013197" y="4528324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4" name="Google Shape;94;p9"/>
          <p:cNvSpPr txBox="1"/>
          <p:nvPr>
            <p:ph idx="13" type="subTitle"/>
          </p:nvPr>
        </p:nvSpPr>
        <p:spPr>
          <a:xfrm>
            <a:off x="8002853" y="4066931"/>
            <a:ext cx="3609900" cy="6321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>
            <a:lvl1pPr lvl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None/>
              <a:defRPr sz="2000">
                <a:solidFill>
                  <a:srgbClr val="B83A4B"/>
                </a:solidFill>
              </a:defRPr>
            </a:lvl1pPr>
            <a:lvl2pPr lvl="1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2pPr>
            <a:lvl3pPr lvl="2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3pPr>
            <a:lvl4pPr lvl="3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4pPr>
            <a:lvl5pPr lvl="4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5pPr>
            <a:lvl6pPr lvl="5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6pPr>
            <a:lvl7pPr lvl="6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7pPr>
            <a:lvl8pPr lvl="7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8pPr>
            <a:lvl9pPr lvl="8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B83A4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Option 2 Layout">
  <p:cSld name="Agenda - Option 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"/>
          <p:cNvSpPr txBox="1"/>
          <p:nvPr>
            <p:ph type="title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97" name="Google Shape;9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1652"/>
            <a:ext cx="12192000" cy="20922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0"/>
          <p:cNvSpPr/>
          <p:nvPr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70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0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algn="r">
              <a:spcBef>
                <a:spcPts val="0"/>
              </a:spcBef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10"/>
          <p:cNvSpPr txBox="1"/>
          <p:nvPr>
            <p:ph idx="2" type="title"/>
          </p:nvPr>
        </p:nvSpPr>
        <p:spPr>
          <a:xfrm>
            <a:off x="6306050" y="8721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1" name="Google Shape;101;p10"/>
          <p:cNvSpPr txBox="1"/>
          <p:nvPr>
            <p:ph idx="1" type="subTitle"/>
          </p:nvPr>
        </p:nvSpPr>
        <p:spPr>
          <a:xfrm>
            <a:off x="6306050" y="12165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2" name="Google Shape;102;p10"/>
          <p:cNvSpPr txBox="1"/>
          <p:nvPr>
            <p:ph idx="3" type="title"/>
          </p:nvPr>
        </p:nvSpPr>
        <p:spPr>
          <a:xfrm>
            <a:off x="6306050" y="17103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3" name="Google Shape;103;p10"/>
          <p:cNvSpPr txBox="1"/>
          <p:nvPr>
            <p:ph idx="4" type="subTitle"/>
          </p:nvPr>
        </p:nvSpPr>
        <p:spPr>
          <a:xfrm>
            <a:off x="6306050" y="20547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4" name="Google Shape;104;p10"/>
          <p:cNvSpPr txBox="1"/>
          <p:nvPr>
            <p:ph idx="5" type="title"/>
          </p:nvPr>
        </p:nvSpPr>
        <p:spPr>
          <a:xfrm>
            <a:off x="6306050" y="25485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5" name="Google Shape;105;p10"/>
          <p:cNvSpPr txBox="1"/>
          <p:nvPr>
            <p:ph idx="6" type="subTitle"/>
          </p:nvPr>
        </p:nvSpPr>
        <p:spPr>
          <a:xfrm>
            <a:off x="6306050" y="28929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6" name="Google Shape;106;p10"/>
          <p:cNvSpPr txBox="1"/>
          <p:nvPr>
            <p:ph idx="7" type="title"/>
          </p:nvPr>
        </p:nvSpPr>
        <p:spPr>
          <a:xfrm>
            <a:off x="6306050" y="33867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7" name="Google Shape;107;p10"/>
          <p:cNvSpPr txBox="1"/>
          <p:nvPr>
            <p:ph idx="8" type="subTitle"/>
          </p:nvPr>
        </p:nvSpPr>
        <p:spPr>
          <a:xfrm>
            <a:off x="6306050" y="37311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8" name="Google Shape;108;p10"/>
          <p:cNvSpPr txBox="1"/>
          <p:nvPr>
            <p:ph idx="9" type="title"/>
          </p:nvPr>
        </p:nvSpPr>
        <p:spPr>
          <a:xfrm>
            <a:off x="6306050" y="42249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9" name="Google Shape;109;p10"/>
          <p:cNvSpPr txBox="1"/>
          <p:nvPr>
            <p:ph idx="13" type="subTitle"/>
          </p:nvPr>
        </p:nvSpPr>
        <p:spPr>
          <a:xfrm>
            <a:off x="6306050" y="45693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10"/>
          <p:cNvSpPr txBox="1"/>
          <p:nvPr>
            <p:ph idx="14" type="title"/>
          </p:nvPr>
        </p:nvSpPr>
        <p:spPr>
          <a:xfrm>
            <a:off x="6306050" y="506315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b="1" sz="1600">
                <a:solidFill>
                  <a:srgbClr val="3F3F3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1" name="Google Shape;111;p10"/>
          <p:cNvSpPr txBox="1"/>
          <p:nvPr>
            <p:ph idx="15" type="subTitle"/>
          </p:nvPr>
        </p:nvSpPr>
        <p:spPr>
          <a:xfrm>
            <a:off x="6306050" y="5407500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500"/>
              </a:spcBef>
              <a:spcAft>
                <a:spcPts val="0"/>
              </a:spcAft>
              <a:buSzPts val="1792"/>
              <a:buNone/>
              <a:defRPr/>
            </a:lvl2pPr>
            <a:lvl3pPr lvl="2" rtl="0">
              <a:spcBef>
                <a:spcPts val="500"/>
              </a:spcBef>
              <a:spcAft>
                <a:spcPts val="0"/>
              </a:spcAft>
              <a:buSzPts val="176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568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2" name="Google Shape;112;p10"/>
          <p:cNvSpPr txBox="1"/>
          <p:nvPr>
            <p:ph idx="16" type="title"/>
          </p:nvPr>
        </p:nvSpPr>
        <p:spPr>
          <a:xfrm>
            <a:off x="4496300" y="887022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113" name="Google Shape;113;p10"/>
          <p:cNvSpPr txBox="1"/>
          <p:nvPr>
            <p:ph idx="17" type="title"/>
          </p:nvPr>
        </p:nvSpPr>
        <p:spPr>
          <a:xfrm>
            <a:off x="4496350" y="255951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114" name="Google Shape;114;p10"/>
          <p:cNvSpPr txBox="1"/>
          <p:nvPr>
            <p:ph idx="18" type="title"/>
          </p:nvPr>
        </p:nvSpPr>
        <p:spPr>
          <a:xfrm>
            <a:off x="4505875" y="3396263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115" name="Google Shape;115;p10"/>
          <p:cNvSpPr txBox="1"/>
          <p:nvPr>
            <p:ph idx="19" type="title"/>
          </p:nvPr>
        </p:nvSpPr>
        <p:spPr>
          <a:xfrm>
            <a:off x="4505925" y="4232325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116" name="Google Shape;116;p10"/>
          <p:cNvSpPr txBox="1"/>
          <p:nvPr>
            <p:ph idx="20" type="title"/>
          </p:nvPr>
        </p:nvSpPr>
        <p:spPr>
          <a:xfrm>
            <a:off x="4505925" y="5068375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  <p:sp>
        <p:nvSpPr>
          <p:cNvPr id="117" name="Google Shape;117;p10"/>
          <p:cNvSpPr txBox="1"/>
          <p:nvPr>
            <p:ph idx="21" type="title"/>
          </p:nvPr>
        </p:nvSpPr>
        <p:spPr>
          <a:xfrm>
            <a:off x="4496300" y="1710341"/>
            <a:ext cx="5047800" cy="3651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b="1" sz="1400">
                <a:solidFill>
                  <a:srgbClr val="B83A4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400"/>
              <a:buNone/>
              <a:defRPr sz="1400">
                <a:solidFill>
                  <a:srgbClr val="B83A4B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52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7.xml"/><Relationship Id="rId6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 u="none" cap="none" strike="noStrik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●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●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28168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b="0" i="0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28168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b="0" i="1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i="0" sz="12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i="0" sz="12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i="0" sz="12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200"/>
              <a:buFont typeface="Lato"/>
              <a:buChar char="●"/>
              <a:defRPr i="0" sz="12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 txBox="1"/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4800"/>
              <a:buFont typeface="Lato"/>
              <a:buNone/>
              <a:defRPr b="0" i="0" sz="4800" u="none" cap="none" strike="noStrik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6" name="Google Shape;186;p18"/>
          <p:cNvSpPr txBox="1"/>
          <p:nvPr>
            <p:ph idx="1" type="body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Lato"/>
              <a:buNone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b="0" i="0" sz="16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28168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0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28168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b="0" i="1" sz="14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F26B43"/>
          </p15:clr>
        </p15:guide>
        <p15:guide id="2" orient="horz" pos="408">
          <p15:clr>
            <a:srgbClr val="F26B43"/>
          </p15:clr>
        </p15:guide>
        <p15:guide id="3" orient="horz" pos="1104">
          <p15:clr>
            <a:srgbClr val="F26B43"/>
          </p15:clr>
        </p15:guide>
        <p15:guide id="4" orient="horz" pos="1464">
          <p15:clr>
            <a:srgbClr val="F26B43"/>
          </p15:clr>
        </p15:guide>
        <p15:guide id="5" pos="3840">
          <p15:clr>
            <a:srgbClr val="F26B43"/>
          </p15:clr>
        </p15:guide>
        <p15:guide id="6" pos="504">
          <p15:clr>
            <a:srgbClr val="F26B43"/>
          </p15:clr>
        </p15:guide>
        <p15:guide id="7" pos="7152">
          <p15:clr>
            <a:srgbClr val="F26B43"/>
          </p15:clr>
        </p15:guide>
        <p15:guide id="8" orient="horz" pos="3984">
          <p15:clr>
            <a:srgbClr val="F26B43"/>
          </p15:clr>
        </p15:guide>
        <p15:guide id="9" orient="horz" pos="4128">
          <p15:clr>
            <a:srgbClr val="F26B43"/>
          </p15:clr>
        </p15:guide>
        <p15:guide id="10" orient="horz" pos="3816">
          <p15:clr>
            <a:srgbClr val="F26B43"/>
          </p15:clr>
        </p15:guide>
        <p15:guide id="11" pos="43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 txBox="1"/>
          <p:nvPr>
            <p:ph type="title"/>
          </p:nvPr>
        </p:nvSpPr>
        <p:spPr>
          <a:xfrm>
            <a:off x="800100" y="636586"/>
            <a:ext cx="10553700" cy="10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b="0" i="0" sz="3600" u="none" cap="none" strike="noStrik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6" name="Google Shape;296;p32"/>
          <p:cNvSpPr txBox="1"/>
          <p:nvPr>
            <p:ph idx="1" type="body"/>
          </p:nvPr>
        </p:nvSpPr>
        <p:spPr>
          <a:xfrm>
            <a:off x="800100" y="1998482"/>
            <a:ext cx="10553700" cy="39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42392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4036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28168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28168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●"/>
              <a:defRPr b="0" i="1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27025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7" name="Google Shape;297;p32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8" name="Google Shape;298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88670" y="6361842"/>
            <a:ext cx="643152" cy="21251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0.jp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2.png"/><Relationship Id="rId4" Type="http://schemas.openxmlformats.org/officeDocument/2006/relationships/image" Target="../media/image4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3.png"/><Relationship Id="rId4" Type="http://schemas.openxmlformats.org/officeDocument/2006/relationships/image" Target="../media/image45.png"/><Relationship Id="rId5" Type="http://schemas.openxmlformats.org/officeDocument/2006/relationships/image" Target="../media/image44.png"/><Relationship Id="rId6" Type="http://schemas.openxmlformats.org/officeDocument/2006/relationships/image" Target="../media/image4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forms.gle/1JLy9VhqTog5G1zL6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4" name="Google Shape;494;p52"/>
          <p:cNvCxnSpPr/>
          <p:nvPr/>
        </p:nvCxnSpPr>
        <p:spPr>
          <a:xfrm>
            <a:off x="800100" y="3762332"/>
            <a:ext cx="10553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95" name="Google Shape;495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786" y="6147835"/>
            <a:ext cx="1734821" cy="3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46869" y="6156021"/>
            <a:ext cx="2022943" cy="337157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52"/>
          <p:cNvSpPr txBox="1"/>
          <p:nvPr>
            <p:ph idx="4294967295" type="body"/>
          </p:nvPr>
        </p:nvSpPr>
        <p:spPr>
          <a:xfrm>
            <a:off x="820800" y="1616325"/>
            <a:ext cx="10512300" cy="18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</a:pPr>
            <a:r>
              <a:rPr i="1" lang="en-US" sz="4800">
                <a:solidFill>
                  <a:schemeClr val="lt1"/>
                </a:solidFill>
              </a:rPr>
              <a:t>Close out</a:t>
            </a:r>
            <a:endParaRPr i="1" sz="4800">
              <a:solidFill>
                <a:schemeClr val="lt1"/>
              </a:solidFill>
            </a:endParaRPr>
          </a:p>
        </p:txBody>
      </p:sp>
      <p:sp>
        <p:nvSpPr>
          <p:cNvPr id="498" name="Google Shape;498;p52"/>
          <p:cNvSpPr txBox="1"/>
          <p:nvPr/>
        </p:nvSpPr>
        <p:spPr>
          <a:xfrm>
            <a:off x="789525" y="3932125"/>
            <a:ext cx="98769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Caterina and Yuji</a:t>
            </a:r>
            <a:endParaRPr b="1" i="1"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9" name="Google Shape;499;p52"/>
          <p:cNvSpPr txBox="1"/>
          <p:nvPr/>
        </p:nvSpPr>
        <p:spPr>
          <a:xfrm>
            <a:off x="789525" y="4344625"/>
            <a:ext cx="52326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August 4, 2026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0" name="Google Shape;500;p52" title="logo-mapsacademy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1950" y="291700"/>
            <a:ext cx="6891873" cy="347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3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507" name="Google Shape;507;p53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8" name="Google Shape;508;p53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LOC</a:t>
            </a:r>
            <a:endParaRPr/>
          </a:p>
        </p:txBody>
      </p:sp>
      <p:pic>
        <p:nvPicPr>
          <p:cNvPr id="509" name="Google Shape;509;p53" title="2026_0729_MAPS_Academy_Group_Orrell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3550" y="1086176"/>
            <a:ext cx="7631037" cy="5153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4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54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54"/>
          <p:cNvSpPr txBox="1"/>
          <p:nvPr>
            <p:ph idx="2" type="body"/>
          </p:nvPr>
        </p:nvSpPr>
        <p:spPr>
          <a:xfrm>
            <a:off x="800100" y="4025525"/>
            <a:ext cx="5085600" cy="16500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Trivia night, a true american experience!</a:t>
            </a:r>
            <a:br>
              <a:rPr lang="en-US"/>
            </a:br>
            <a:r>
              <a:rPr i="1" lang="en-US"/>
              <a:t>thanks Mirella!</a:t>
            </a:r>
            <a:endParaRPr i="1"/>
          </a:p>
        </p:txBody>
      </p:sp>
      <p:sp>
        <p:nvSpPr>
          <p:cNvPr id="518" name="Google Shape;518;p54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9" name="Google Shape;519;p54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0" name="Google Shape;520;p54" title="Screenshot 2026-08-04 at 10.08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4236" y="0"/>
            <a:ext cx="508557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4" title="Screenshot 2026-08-04 at 10.08.1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648" y="266712"/>
            <a:ext cx="5334452" cy="375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5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55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55"/>
          <p:cNvSpPr txBox="1"/>
          <p:nvPr>
            <p:ph idx="2" type="body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55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1" name="Google Shape;531;p55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2" name="Google Shape;532;p55" title="Screenshot 2026-08-04 at 10.08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095" y="3429000"/>
            <a:ext cx="3833525" cy="302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55" title="Screenshot 2026-08-04 at 10.08.4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472" y="3320624"/>
            <a:ext cx="5079176" cy="368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55" title="Screenshot 2026-08-04 at 10.08.35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721" y="0"/>
            <a:ext cx="5864201" cy="432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55" title="Screenshot 2026-08-04 at 10.09.15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6925" y="73825"/>
            <a:ext cx="5440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55"/>
          <p:cNvSpPr txBox="1"/>
          <p:nvPr/>
        </p:nvSpPr>
        <p:spPr>
          <a:xfrm>
            <a:off x="7916150" y="1720050"/>
            <a:ext cx="3284700" cy="15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Where quarks were discovered!</a:t>
            </a:r>
            <a:endParaRPr b="1" i="1" sz="2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6"/>
          <p:cNvSpPr txBox="1"/>
          <p:nvPr>
            <p:ph idx="1" type="body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/>
              <a:t>Before you go …. </a:t>
            </a:r>
            <a:endParaRPr sz="2300"/>
          </a:p>
        </p:txBody>
      </p:sp>
      <p:sp>
        <p:nvSpPr>
          <p:cNvPr id="543" name="Google Shape;543;p56"/>
          <p:cNvSpPr txBox="1"/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</p:spPr>
        <p:txBody>
          <a:bodyPr anchorCtr="0" anchor="b" bIns="45700" lIns="0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Safe trips!!!</a:t>
            </a:r>
            <a:endParaRPr/>
          </a:p>
        </p:txBody>
      </p:sp>
      <p:sp>
        <p:nvSpPr>
          <p:cNvPr id="544" name="Google Shape;544;p56"/>
          <p:cNvSpPr txBox="1"/>
          <p:nvPr>
            <p:ph idx="2" type="body"/>
          </p:nvPr>
        </p:nvSpPr>
        <p:spPr>
          <a:xfrm>
            <a:off x="800100" y="1781037"/>
            <a:ext cx="10553700" cy="42066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/>
              <a:t>Advertise this Academy in your institute and with your collaborators and peers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/>
              <a:t>Give us (more) feedback to improve the school in future iterations.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hlink"/>
                </a:solidFill>
                <a:hlinkClick r:id="rId3"/>
              </a:rPr>
              <a:t>https://forms.gle/1JLy9VhqTog5G1zL6</a:t>
            </a:r>
            <a:endParaRPr sz="2200" u="sng"/>
          </a:p>
        </p:txBody>
      </p:sp>
      <p:sp>
        <p:nvSpPr>
          <p:cNvPr id="545" name="Google Shape;545;p56"/>
          <p:cNvSpPr txBox="1"/>
          <p:nvPr>
            <p:ph idx="12" type="sldNum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6" name="Google Shape;546;p56"/>
          <p:cNvSpPr txBox="1"/>
          <p:nvPr>
            <p:ph idx="3" type="subTitle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