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84" r:id="rId2"/>
    <p:sldMasterId id="2147483696" r:id="rId3"/>
    <p:sldMasterId id="2147483714" r:id="rId4"/>
    <p:sldMasterId id="2147483731" r:id="rId5"/>
  </p:sldMasterIdLst>
  <p:notesMasterIdLst>
    <p:notesMasterId r:id="rId12"/>
  </p:notesMasterIdLst>
  <p:sldIdLst>
    <p:sldId id="373" r:id="rId6"/>
    <p:sldId id="3646" r:id="rId7"/>
    <p:sldId id="3649" r:id="rId8"/>
    <p:sldId id="3655" r:id="rId9"/>
    <p:sldId id="3656" r:id="rId10"/>
    <p:sldId id="3658" r:id="rId11"/>
  </p:sldIdLst>
  <p:sldSz cx="12192000" cy="6858000"/>
  <p:notesSz cx="6858000" cy="9144000"/>
  <p:embeddedFontLst>
    <p:embeddedFont>
      <p:font typeface="Lato" panose="020F0502020204030203" pitchFamily="34" charset="0"/>
      <p:regular r:id="rId13"/>
      <p:bold r:id="rId14"/>
      <p:italic r:id="rId15"/>
      <p:boldItalic r:id="rId16"/>
    </p:embeddedFont>
    <p:embeddedFont>
      <p:font typeface="Lato Black" panose="020F0502020204030203" pitchFamily="34" charset="0"/>
      <p:bold r:id="rId17"/>
      <p:italic r:id="rId18"/>
      <p:boldItalic r:id="rId19"/>
    </p:embeddedFont>
    <p:embeddedFont>
      <p:font typeface="Montserrat" panose="00000500000000000000" pitchFamily="2"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504" userDrawn="1">
          <p15:clr>
            <a:srgbClr val="A4A3A4"/>
          </p15:clr>
        </p15:guide>
        <p15:guide id="4" orient="horz" pos="11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2D24"/>
    <a:srgbClr val="E04F39"/>
    <a:srgbClr val="8C1515"/>
    <a:srgbClr val="B83A4B"/>
    <a:srgbClr val="53565A"/>
    <a:srgbClr val="5F574F"/>
    <a:srgbClr val="B6B1A9"/>
    <a:srgbClr val="D4D1D1"/>
    <a:srgbClr val="544948"/>
    <a:srgbClr val="0069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5203A8-F523-487A-AE2B-45618212DF9F}" v="18" dt="2026-07-28T14:12:26.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411" autoAdjust="0"/>
  </p:normalViewPr>
  <p:slideViewPr>
    <p:cSldViewPr snapToGrid="0">
      <p:cViewPr varScale="1">
        <p:scale>
          <a:sx n="55" d="100"/>
          <a:sy n="55" d="100"/>
        </p:scale>
        <p:origin x="2656" y="28"/>
      </p:cViewPr>
      <p:guideLst>
        <p:guide orient="horz" pos="2160"/>
        <p:guide pos="3840"/>
        <p:guide pos="504"/>
        <p:guide orient="horz" pos="11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9.fntdata"/><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font" Target="fonts/font3.fntdata"/><Relationship Id="rId23" Type="http://schemas.openxmlformats.org/officeDocument/2006/relationships/font" Target="fonts/font11.fntdata"/><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agone, Angelo" userId="46f32b9c-2401-4baa-9452-8734ce2feb51" providerId="ADAL" clId="{BA461FDC-E568-4869-8FE3-1688BA13DBBE}"/>
    <pc:docChg chg="undo custSel addSld delSld modSld">
      <pc:chgData name="Dragone, Angelo" userId="46f32b9c-2401-4baa-9452-8734ce2feb51" providerId="ADAL" clId="{BA461FDC-E568-4869-8FE3-1688BA13DBBE}" dt="2026-07-28T07:49:22.883" v="213" actId="6549"/>
      <pc:docMkLst>
        <pc:docMk/>
      </pc:docMkLst>
      <pc:sldChg chg="modNotesTx">
        <pc:chgData name="Dragone, Angelo" userId="46f32b9c-2401-4baa-9452-8734ce2feb51" providerId="ADAL" clId="{BA461FDC-E568-4869-8FE3-1688BA13DBBE}" dt="2026-07-28T06:48:05.417" v="125"/>
        <pc:sldMkLst>
          <pc:docMk/>
          <pc:sldMk cId="3110271492" sldId="373"/>
        </pc:sldMkLst>
      </pc:sldChg>
      <pc:sldChg chg="add modNotesTx">
        <pc:chgData name="Dragone, Angelo" userId="46f32b9c-2401-4baa-9452-8734ce2feb51" providerId="ADAL" clId="{BA461FDC-E568-4869-8FE3-1688BA13DBBE}" dt="2026-07-28T07:49:22.883" v="213" actId="6549"/>
        <pc:sldMkLst>
          <pc:docMk/>
          <pc:sldMk cId="986814111" sldId="3646"/>
        </pc:sldMkLst>
      </pc:sldChg>
      <pc:sldChg chg="modSp add mod modNotesTx">
        <pc:chgData name="Dragone, Angelo" userId="46f32b9c-2401-4baa-9452-8734ce2feb51" providerId="ADAL" clId="{BA461FDC-E568-4869-8FE3-1688BA13DBBE}" dt="2026-07-28T06:57:32.806" v="211" actId="20577"/>
        <pc:sldMkLst>
          <pc:docMk/>
          <pc:sldMk cId="788943257" sldId="3649"/>
        </pc:sldMkLst>
        <pc:spChg chg="mod">
          <ac:chgData name="Dragone, Angelo" userId="46f32b9c-2401-4baa-9452-8734ce2feb51" providerId="ADAL" clId="{BA461FDC-E568-4869-8FE3-1688BA13DBBE}" dt="2026-07-28T06:15:47.114" v="7" actId="108"/>
          <ac:spMkLst>
            <pc:docMk/>
            <pc:sldMk cId="788943257" sldId="3649"/>
            <ac:spMk id="11" creationId="{66557B5D-2235-47E6-8D01-DF59EDCE6E17}"/>
          </ac:spMkLst>
        </pc:spChg>
      </pc:sldChg>
      <pc:sldChg chg="modSp add mod modNotesTx">
        <pc:chgData name="Dragone, Angelo" userId="46f32b9c-2401-4baa-9452-8734ce2feb51" providerId="ADAL" clId="{BA461FDC-E568-4869-8FE3-1688BA13DBBE}" dt="2026-07-28T06:50:17.022" v="144" actId="6549"/>
        <pc:sldMkLst>
          <pc:docMk/>
          <pc:sldMk cId="2515708863" sldId="3655"/>
        </pc:sldMkLst>
        <pc:spChg chg="mod">
          <ac:chgData name="Dragone, Angelo" userId="46f32b9c-2401-4baa-9452-8734ce2feb51" providerId="ADAL" clId="{BA461FDC-E568-4869-8FE3-1688BA13DBBE}" dt="2026-07-28T06:14:50.174" v="2"/>
          <ac:spMkLst>
            <pc:docMk/>
            <pc:sldMk cId="2515708863" sldId="3655"/>
            <ac:spMk id="93" creationId="{AF6ABF56-342E-BF73-E9C6-EC2D96D52B15}"/>
          </ac:spMkLst>
        </pc:spChg>
      </pc:sldChg>
      <pc:sldChg chg="addSp modSp mod modNotesTx">
        <pc:chgData name="Dragone, Angelo" userId="46f32b9c-2401-4baa-9452-8734ce2feb51" providerId="ADAL" clId="{BA461FDC-E568-4869-8FE3-1688BA13DBBE}" dt="2026-07-28T06:27:12.024" v="123"/>
        <pc:sldMkLst>
          <pc:docMk/>
          <pc:sldMk cId="772350692" sldId="3656"/>
        </pc:sldMkLst>
        <pc:spChg chg="add mod">
          <ac:chgData name="Dragone, Angelo" userId="46f32b9c-2401-4baa-9452-8734ce2feb51" providerId="ADAL" clId="{BA461FDC-E568-4869-8FE3-1688BA13DBBE}" dt="2026-07-28T06:23:50.894" v="114" actId="1076"/>
          <ac:spMkLst>
            <pc:docMk/>
            <pc:sldMk cId="772350692" sldId="3656"/>
            <ac:spMk id="4" creationId="{23BA5A49-97DB-BDA6-D1AC-0FAE490D9B05}"/>
          </ac:spMkLst>
        </pc:spChg>
        <pc:spChg chg="add mod">
          <ac:chgData name="Dragone, Angelo" userId="46f32b9c-2401-4baa-9452-8734ce2feb51" providerId="ADAL" clId="{BA461FDC-E568-4869-8FE3-1688BA13DBBE}" dt="2026-07-28T06:24:58.305" v="118" actId="6549"/>
          <ac:spMkLst>
            <pc:docMk/>
            <pc:sldMk cId="772350692" sldId="3656"/>
            <ac:spMk id="7" creationId="{1E9AF931-CD09-6230-FA41-98EF8943EA4C}"/>
          </ac:spMkLst>
        </pc:spChg>
        <pc:spChg chg="add mod">
          <ac:chgData name="Dragone, Angelo" userId="46f32b9c-2401-4baa-9452-8734ce2feb51" providerId="ADAL" clId="{BA461FDC-E568-4869-8FE3-1688BA13DBBE}" dt="2026-07-28T06:26:40.989" v="122" actId="1076"/>
          <ac:spMkLst>
            <pc:docMk/>
            <pc:sldMk cId="772350692" sldId="3656"/>
            <ac:spMk id="11" creationId="{2FB09A2E-71A5-414A-5977-BF1702FFEE9B}"/>
          </ac:spMkLst>
        </pc:spChg>
        <pc:spChg chg="mod">
          <ac:chgData name="Dragone, Angelo" userId="46f32b9c-2401-4baa-9452-8734ce2feb51" providerId="ADAL" clId="{BA461FDC-E568-4869-8FE3-1688BA13DBBE}" dt="2026-07-28T06:21:08.956" v="73" actId="1076"/>
          <ac:spMkLst>
            <pc:docMk/>
            <pc:sldMk cId="772350692" sldId="3656"/>
            <ac:spMk id="18" creationId="{F6310E66-A4B8-D99B-5063-104EA3D2EB50}"/>
          </ac:spMkLst>
        </pc:spChg>
        <pc:picChg chg="mod modCrop">
          <ac:chgData name="Dragone, Angelo" userId="46f32b9c-2401-4baa-9452-8734ce2feb51" providerId="ADAL" clId="{BA461FDC-E568-4869-8FE3-1688BA13DBBE}" dt="2026-07-28T06:21:43.005" v="84" actId="1076"/>
          <ac:picMkLst>
            <pc:docMk/>
            <pc:sldMk cId="772350692" sldId="3656"/>
            <ac:picMk id="8" creationId="{1BE0E607-B96C-79A6-F0E4-BD58FC1E049E}"/>
          </ac:picMkLst>
        </pc:picChg>
        <pc:picChg chg="mod modCrop">
          <ac:chgData name="Dragone, Angelo" userId="46f32b9c-2401-4baa-9452-8734ce2feb51" providerId="ADAL" clId="{BA461FDC-E568-4869-8FE3-1688BA13DBBE}" dt="2026-07-28T06:21:15.098" v="75" actId="1076"/>
          <ac:picMkLst>
            <pc:docMk/>
            <pc:sldMk cId="772350692" sldId="3656"/>
            <ac:picMk id="10" creationId="{DD24754B-4A5F-85D7-DA07-0016653AAF13}"/>
          </ac:picMkLst>
        </pc:picChg>
        <pc:picChg chg="mod">
          <ac:chgData name="Dragone, Angelo" userId="46f32b9c-2401-4baa-9452-8734ce2feb51" providerId="ADAL" clId="{BA461FDC-E568-4869-8FE3-1688BA13DBBE}" dt="2026-07-28T06:21:40.642" v="83" actId="1076"/>
          <ac:picMkLst>
            <pc:docMk/>
            <pc:sldMk cId="772350692" sldId="3656"/>
            <ac:picMk id="14" creationId="{2BF4880E-E7DF-CDA7-2FA2-843E88504D59}"/>
          </ac:picMkLst>
        </pc:picChg>
        <pc:picChg chg="mod">
          <ac:chgData name="Dragone, Angelo" userId="46f32b9c-2401-4baa-9452-8734ce2feb51" providerId="ADAL" clId="{BA461FDC-E568-4869-8FE3-1688BA13DBBE}" dt="2026-07-28T06:21:51.893" v="87" actId="1076"/>
          <ac:picMkLst>
            <pc:docMk/>
            <pc:sldMk cId="772350692" sldId="3656"/>
            <ac:picMk id="16" creationId="{1CB79F9D-F9D3-B879-7E8F-9C8A027B2243}"/>
          </ac:picMkLst>
        </pc:picChg>
        <pc:picChg chg="mod modCrop">
          <ac:chgData name="Dragone, Angelo" userId="46f32b9c-2401-4baa-9452-8734ce2feb51" providerId="ADAL" clId="{BA461FDC-E568-4869-8FE3-1688BA13DBBE}" dt="2026-07-28T06:21:13.620" v="74" actId="1076"/>
          <ac:picMkLst>
            <pc:docMk/>
            <pc:sldMk cId="772350692" sldId="3656"/>
            <ac:picMk id="22" creationId="{B330444B-0869-F6AA-FA04-FEC47D3502EA}"/>
          </ac:picMkLst>
        </pc:picChg>
      </pc:sldChg>
      <pc:sldChg chg="new del">
        <pc:chgData name="Dragone, Angelo" userId="46f32b9c-2401-4baa-9452-8734ce2feb51" providerId="ADAL" clId="{BA461FDC-E568-4869-8FE3-1688BA13DBBE}" dt="2026-07-28T06:52:45.224" v="147" actId="47"/>
        <pc:sldMkLst>
          <pc:docMk/>
          <pc:sldMk cId="2489175994" sldId="3657"/>
        </pc:sldMkLst>
      </pc:sldChg>
      <pc:sldChg chg="addSp delSp modSp add mod modNotesTx">
        <pc:chgData name="Dragone, Angelo" userId="46f32b9c-2401-4baa-9452-8734ce2feb51" providerId="ADAL" clId="{BA461FDC-E568-4869-8FE3-1688BA13DBBE}" dt="2026-07-28T06:55:42.156" v="198" actId="20577"/>
        <pc:sldMkLst>
          <pc:docMk/>
          <pc:sldMk cId="2264865212" sldId="3658"/>
        </pc:sldMkLst>
        <pc:spChg chg="mod">
          <ac:chgData name="Dragone, Angelo" userId="46f32b9c-2401-4baa-9452-8734ce2feb51" providerId="ADAL" clId="{BA461FDC-E568-4869-8FE3-1688BA13DBBE}" dt="2026-07-28T06:55:08.341" v="190" actId="1076"/>
          <ac:spMkLst>
            <pc:docMk/>
            <pc:sldMk cId="2264865212" sldId="3658"/>
            <ac:spMk id="3" creationId="{4775DA03-3B62-FF5C-D623-2360C5EBE376}"/>
          </ac:spMkLst>
        </pc:spChg>
        <pc:spChg chg="add del mod">
          <ac:chgData name="Dragone, Angelo" userId="46f32b9c-2401-4baa-9452-8734ce2feb51" providerId="ADAL" clId="{BA461FDC-E568-4869-8FE3-1688BA13DBBE}" dt="2026-07-28T06:53:43.488" v="152" actId="478"/>
          <ac:spMkLst>
            <pc:docMk/>
            <pc:sldMk cId="2264865212" sldId="3658"/>
            <ac:spMk id="4" creationId="{9FC0D8E7-0497-2A8E-3E3C-BAF0223A9CF4}"/>
          </ac:spMkLst>
        </pc:spChg>
        <pc:spChg chg="del">
          <ac:chgData name="Dragone, Angelo" userId="46f32b9c-2401-4baa-9452-8734ce2feb51" providerId="ADAL" clId="{BA461FDC-E568-4869-8FE3-1688BA13DBBE}" dt="2026-07-28T06:53:40.235" v="151" actId="478"/>
          <ac:spMkLst>
            <pc:docMk/>
            <pc:sldMk cId="2264865212" sldId="3658"/>
            <ac:spMk id="5" creationId="{4BB8E262-13B9-D310-53D1-FCB07DE4FC51}"/>
          </ac:spMkLst>
        </pc:spChg>
        <pc:spChg chg="del">
          <ac:chgData name="Dragone, Angelo" userId="46f32b9c-2401-4baa-9452-8734ce2feb51" providerId="ADAL" clId="{BA461FDC-E568-4869-8FE3-1688BA13DBBE}" dt="2026-07-28T06:54:39.132" v="168" actId="478"/>
          <ac:spMkLst>
            <pc:docMk/>
            <pc:sldMk cId="2264865212" sldId="3658"/>
            <ac:spMk id="6" creationId="{DCF3B0C8-4434-E9E8-DE88-E365BA361ED8}"/>
          </ac:spMkLst>
        </pc:spChg>
        <pc:spChg chg="del">
          <ac:chgData name="Dragone, Angelo" userId="46f32b9c-2401-4baa-9452-8734ce2feb51" providerId="ADAL" clId="{BA461FDC-E568-4869-8FE3-1688BA13DBBE}" dt="2026-07-28T06:53:40.235" v="151" actId="478"/>
          <ac:spMkLst>
            <pc:docMk/>
            <pc:sldMk cId="2264865212" sldId="3658"/>
            <ac:spMk id="8" creationId="{9390D46E-A1FA-2522-FF2E-968CCE956B0F}"/>
          </ac:spMkLst>
        </pc:spChg>
        <pc:spChg chg="add del mod">
          <ac:chgData name="Dragone, Angelo" userId="46f32b9c-2401-4baa-9452-8734ce2feb51" providerId="ADAL" clId="{BA461FDC-E568-4869-8FE3-1688BA13DBBE}" dt="2026-07-28T06:54:42.361" v="169" actId="478"/>
          <ac:spMkLst>
            <pc:docMk/>
            <pc:sldMk cId="2264865212" sldId="3658"/>
            <ac:spMk id="11" creationId="{8E45D6AB-A0DD-9D9D-CDBF-2FB8FBFC27EF}"/>
          </ac:spMkLst>
        </pc:spChg>
      </pc:sldChg>
      <pc:sldChg chg="add del">
        <pc:chgData name="Dragone, Angelo" userId="46f32b9c-2401-4baa-9452-8734ce2feb51" providerId="ADAL" clId="{BA461FDC-E568-4869-8FE3-1688BA13DBBE}" dt="2026-07-28T06:53:14.662" v="149"/>
        <pc:sldMkLst>
          <pc:docMk/>
          <pc:sldMk cId="2525332827" sldId="36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571494-3951-FA47-A2D9-E3AB10964ECE}"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19C58-D451-C54B-A6BB-965E69BFF736}" type="slidenum">
              <a:rPr lang="en-US" smtClean="0"/>
              <a:t>‹#›</a:t>
            </a:fld>
            <a:endParaRPr lang="en-US"/>
          </a:p>
        </p:txBody>
      </p:sp>
    </p:spTree>
    <p:extLst>
      <p:ext uri="{BB962C8B-B14F-4D97-AF65-F5344CB8AC3E}">
        <p14:creationId xmlns:p14="http://schemas.microsoft.com/office/powerpoint/2010/main" val="270946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everyone, and welcome to </a:t>
            </a:r>
            <a:r>
              <a:rPr lang="en-US" dirty="0" err="1"/>
              <a:t>SLAC.It</a:t>
            </a:r>
            <a:r>
              <a:rPr lang="en-US" dirty="0"/>
              <a:t> is a pleasure to have you here for MAPS Academy 2026. I would like to thank the organizers, instructors, and everyone who has worked to make this academy possible. In particular, organizing a program with a substantial hands-on component requires much more effort than organizing a traditional sequence of </a:t>
            </a:r>
            <a:r>
              <a:rPr lang="en-US" dirty="0" err="1"/>
              <a:t>lectures.I</a:t>
            </a:r>
            <a:r>
              <a:rPr lang="en-US" dirty="0"/>
              <a:t> have been asked to begin by giving you some context for detector research and development at SLAC—why we consider it important, how we organize it, and where MAPS fits within the broader </a:t>
            </a:r>
            <a:r>
              <a:rPr lang="en-US" dirty="0" err="1"/>
              <a:t>program.I</a:t>
            </a:r>
            <a:r>
              <a:rPr lang="en-US" dirty="0"/>
              <a:t> will not attempt to give you a complete overview of all our detector activities. In ten minutes, that would be neither possible nor particularly useful. Instead, I would like to leave you with three </a:t>
            </a:r>
            <a:r>
              <a:rPr lang="en-US" dirty="0" err="1"/>
              <a:t>ideas:First</a:t>
            </a:r>
            <a:r>
              <a:rPr lang="en-US" dirty="0"/>
              <a:t>, detectors define what science we are able to </a:t>
            </a:r>
            <a:r>
              <a:rPr lang="en-US" dirty="0" err="1"/>
              <a:t>measure.Second</a:t>
            </a:r>
            <a:r>
              <a:rPr lang="en-US" dirty="0"/>
              <a:t>, developing modern detectors requires a complete system-level </a:t>
            </a:r>
            <a:r>
              <a:rPr lang="en-US" dirty="0" err="1"/>
              <a:t>approach.And</a:t>
            </a:r>
            <a:r>
              <a:rPr lang="en-US" dirty="0"/>
              <a:t> third, MAPS is a very good example of why this multidisciplinary approach is necessary.</a:t>
            </a:r>
          </a:p>
        </p:txBody>
      </p:sp>
      <p:sp>
        <p:nvSpPr>
          <p:cNvPr id="4" name="Slide Number Placeholder 3"/>
          <p:cNvSpPr>
            <a:spLocks noGrp="1"/>
          </p:cNvSpPr>
          <p:nvPr>
            <p:ph type="sldNum" sz="quarter" idx="5"/>
          </p:nvPr>
        </p:nvSpPr>
        <p:spPr/>
        <p:txBody>
          <a:bodyPr/>
          <a:lstStyle/>
          <a:p>
            <a:fld id="{DBD19C58-D451-C54B-A6BB-965E69BFF736}" type="slidenum">
              <a:rPr lang="en-US" smtClean="0"/>
              <a:t>1</a:t>
            </a:fld>
            <a:endParaRPr lang="en-US"/>
          </a:p>
        </p:txBody>
      </p:sp>
    </p:spTree>
    <p:extLst>
      <p:ext uri="{BB962C8B-B14F-4D97-AF65-F5344CB8AC3E}">
        <p14:creationId xmlns:p14="http://schemas.microsoft.com/office/powerpoint/2010/main" val="2978831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DECD9-68EB-5514-D57E-E3C99D28B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23368-AED8-5060-AF25-83575D74F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8303B-1414-FA97-A902-0CE9B39971A6}"/>
              </a:ext>
            </a:extLst>
          </p:cNvPr>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5ABE18D7-B5F7-E3A8-C676-F860ECCBCE89}"/>
              </a:ext>
            </a:extLst>
          </p:cNvPr>
          <p:cNvSpPr>
            <a:spLocks noGrp="1"/>
          </p:cNvSpPr>
          <p:nvPr>
            <p:ph type="sldNum" sz="quarter" idx="5"/>
          </p:nvPr>
        </p:nvSpPr>
        <p:spPr/>
        <p:txBody>
          <a:bodyPr/>
          <a:lstStyle/>
          <a:p>
            <a:fld id="{DBD19C58-D451-C54B-A6BB-965E69BFF736}" type="slidenum">
              <a:rPr lang="en-US" smtClean="0"/>
              <a:t>2</a:t>
            </a:fld>
            <a:endParaRPr lang="en-US"/>
          </a:p>
        </p:txBody>
      </p:sp>
    </p:spTree>
    <p:extLst>
      <p:ext uri="{BB962C8B-B14F-4D97-AF65-F5344CB8AC3E}">
        <p14:creationId xmlns:p14="http://schemas.microsoft.com/office/powerpoint/2010/main" val="3549663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often describe detectors as the eyes of scientific experiments. </a:t>
            </a:r>
          </a:p>
          <a:p>
            <a:r>
              <a:rPr lang="en-US" dirty="0"/>
              <a:t>As you can see from the examples on this slide, the word “detector” covers an extraordinarily broad range of instruments. </a:t>
            </a:r>
          </a:p>
          <a:p>
            <a:r>
              <a:rPr lang="en-US" dirty="0"/>
              <a:t>ATLAS detects the products of particle collisions and allows us to study the fundamental constituents of matter. </a:t>
            </a:r>
          </a:p>
          <a:p>
            <a:r>
              <a:rPr lang="en-US" dirty="0" err="1"/>
              <a:t>SuperCDMS</a:t>
            </a:r>
            <a:r>
              <a:rPr lang="en-US" dirty="0"/>
              <a:t> uses cryogenic detectors operating at temperatures of approximately 15 millikelvin to search for extremely rare interactions associated with dark matter. </a:t>
            </a:r>
          </a:p>
          <a:p>
            <a:r>
              <a:rPr lang="en-US" dirty="0"/>
              <a:t>The ePix10k camera measures X-rays at LCLS, capturing patterns produced by the interaction of intense X-ray pulses with matter. </a:t>
            </a:r>
          </a:p>
          <a:p>
            <a:r>
              <a:rPr lang="en-US" dirty="0"/>
              <a:t>And the LSST camera—now part of the Vera C. Rubin Observatory—uses a 3.2-gigapixel focal plane to observe the visible universe. </a:t>
            </a:r>
          </a:p>
          <a:p>
            <a:r>
              <a:rPr lang="en-US" dirty="0"/>
              <a:t>These instruments differ enormously in physical scale, operating environment, sensor technology, data rate, and scientific purpose. But they all perform the same fundamental function. </a:t>
            </a:r>
          </a:p>
          <a:p>
            <a:r>
              <a:rPr lang="en-US" dirty="0"/>
              <a:t>They convert a physical interaction that we cannot observe directly into an electrical signal, and then into numerical data from which scientific information can be extracted. </a:t>
            </a:r>
          </a:p>
          <a:p>
            <a:endParaRPr lang="en-US" dirty="0"/>
          </a:p>
          <a:p>
            <a:r>
              <a:rPr lang="en-US" dirty="0"/>
              <a:t>The analogy with an eye is therefore useful, but incomplete. A scientific detector does not simply take a picture. It must measure the quantities relevant to the experiment: position, time, energy, intensity, momentum, or some combination of them. Its performance determines whether two events can be separated, whether a weak signal can be distinguished from noise, whether a fast process can be resolved, and whether a rare event can be recognized. </a:t>
            </a:r>
          </a:p>
          <a:p>
            <a:endParaRPr lang="en-US"/>
          </a:p>
          <a:p>
            <a:r>
              <a:rPr lang="en-US"/>
              <a:t>The </a:t>
            </a:r>
            <a:r>
              <a:rPr lang="en-US" dirty="0"/>
              <a:t>detector therefore establishes the boundary between what an experiment can imagine and what it can actually measure. That is why detector development cannot simply begin after the experiment has already been designed. The scientific question, the instrument, the detector, the electronics, and the data-processing system must be developed together. As facilities become faster and more capable, that relationship becomes even more important. Better sources do not automatically produce better science. Their capabilities can be fully exploited only if the instrumentation can measure what they produce.</a:t>
            </a:r>
          </a:p>
        </p:txBody>
      </p:sp>
      <p:sp>
        <p:nvSpPr>
          <p:cNvPr id="4" name="Slide Number Placeholder 3"/>
          <p:cNvSpPr>
            <a:spLocks noGrp="1"/>
          </p:cNvSpPr>
          <p:nvPr>
            <p:ph type="sldNum" sz="quarter" idx="5"/>
          </p:nvPr>
        </p:nvSpPr>
        <p:spPr/>
        <p:txBody>
          <a:bodyPr/>
          <a:lstStyle/>
          <a:p>
            <a:fld id="{DBD19C58-D451-C54B-A6BB-965E69BFF736}" type="slidenum">
              <a:rPr lang="en-US" smtClean="0"/>
              <a:t>3</a:t>
            </a:fld>
            <a:endParaRPr lang="en-US"/>
          </a:p>
        </p:txBody>
      </p:sp>
    </p:spTree>
    <p:extLst>
      <p:ext uri="{BB962C8B-B14F-4D97-AF65-F5344CB8AC3E}">
        <p14:creationId xmlns:p14="http://schemas.microsoft.com/office/powerpoint/2010/main" val="476895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brings me to how detector and instrumentation R&amp;D is organized at SLAC.</a:t>
            </a:r>
          </a:p>
          <a:p>
            <a:r>
              <a:rPr lang="en-US" dirty="0"/>
              <a:t>The diagram on this slide shows the range of capabilities brought together within the Technology Innovation Directorate’s Instrumentation Division.</a:t>
            </a:r>
          </a:p>
          <a:p>
            <a:r>
              <a:rPr lang="en-US" dirty="0"/>
              <a:t>They include sensor development, integrated circuits, RF and analog systems, electronic systems, assembly and testing, edge computing, algorithmic data systems, and controls software.</a:t>
            </a:r>
          </a:p>
          <a:p>
            <a:r>
              <a:rPr lang="en-US" dirty="0"/>
              <a:t>The main point is not the individual names of the groups. The important point is that all these capabilities must work together.</a:t>
            </a:r>
          </a:p>
          <a:p>
            <a:r>
              <a:rPr lang="en-US" dirty="0"/>
              <a:t>A modern detector is not only a sensor.</a:t>
            </a:r>
          </a:p>
          <a:p>
            <a:r>
              <a:rPr lang="en-US" dirty="0"/>
              <a:t>It is a sensor connected to front-end electronics. Those electronics require integrated circuits, power, communication, timing and control. The sensor and electronics must be packaged and cooled. Their data must be collected, calibrated, processed and delivered to the scientific application. The complete system must also be reliable, maintainable, and capable of operating in a real experimental environment.</a:t>
            </a:r>
          </a:p>
          <a:p>
            <a:r>
              <a:rPr lang="en-US" dirty="0"/>
              <a:t>No single person—and increasingly no single traditional discipline—can develop the complete instrument.</a:t>
            </a:r>
          </a:p>
          <a:p>
            <a:r>
              <a:rPr lang="en-US" dirty="0"/>
              <a:t>Our role is therefore to maintain a laboratory-wide, system-level capability that connects these elements.</a:t>
            </a:r>
          </a:p>
          <a:p>
            <a:r>
              <a:rPr lang="en-US" dirty="0"/>
              <a:t>We identify instrumentation needs that appear across different scientific programs and use them to drive use-inspired research and development.</a:t>
            </a:r>
          </a:p>
          <a:p>
            <a:r>
              <a:rPr lang="en-US" dirty="0"/>
              <a:t>We maintain the infrastructure needed for design, fabrication, characterization, calibration and system integration.</a:t>
            </a:r>
          </a:p>
          <a:p>
            <a:r>
              <a:rPr lang="en-US" dirty="0"/>
              <a:t>We support the progression from an initial proof of principle to an instrument that is ready to produce science.</a:t>
            </a:r>
          </a:p>
          <a:p>
            <a:r>
              <a:rPr lang="en-US" dirty="0"/>
              <a:t>This last step is particularly important. There is a large difference between demonstrating that a device works once in a laboratory and delivering an instrument that scientists can depend on during an experiment.</a:t>
            </a:r>
          </a:p>
          <a:p>
            <a:r>
              <a:rPr lang="en-US" dirty="0"/>
              <a:t>That transition requires engineering, packaging, firmware, software, calibration, quality assurance, production capability and operational support. It also requires close interaction with the scientists who will use the instrument.</a:t>
            </a:r>
          </a:p>
          <a:p>
            <a:r>
              <a:rPr lang="en-US" dirty="0"/>
              <a:t>Another important aspect of the program is the development of common technologies and reusable building blocks.</a:t>
            </a:r>
          </a:p>
          <a:p>
            <a:r>
              <a:rPr lang="en-US" dirty="0"/>
              <a:t>It would be inefficient—and often impossible—to begin every new detector from zero. Common interfaces, design blocks, electronics, firmware, software and test infrastructure reduce development time and technical risk.</a:t>
            </a:r>
          </a:p>
          <a:p>
            <a:r>
              <a:rPr lang="en-US" dirty="0"/>
              <a:t>At the same time, each new scientific application pushes those common capabilities forward. A solution developed for one project can become the starting point for the next.</a:t>
            </a:r>
          </a:p>
          <a:p>
            <a:r>
              <a:rPr lang="en-US" dirty="0"/>
              <a:t>Maintaining this breadth also creates the critical mass needed to follow new technologies, preserve specialized knowledge, and train the next generation of detector developers.</a:t>
            </a:r>
          </a:p>
          <a:p>
            <a:r>
              <a:rPr lang="en-US" dirty="0"/>
              <a:t>Students and early-career researchers are essential to this process. They bring new ideas and new tools, but they also need opportunities to work on complete systems and understand how decisions made in one part of a detector affect every other part.</a:t>
            </a:r>
          </a:p>
          <a:p>
            <a:r>
              <a:rPr lang="en-US" dirty="0"/>
              <a:t>This is one reason an academy such as this one is so valuable.</a:t>
            </a:r>
          </a:p>
          <a:p>
            <a:endParaRPr lang="en-US" dirty="0"/>
          </a:p>
        </p:txBody>
      </p:sp>
      <p:sp>
        <p:nvSpPr>
          <p:cNvPr id="4" name="Slide Number Placeholder 3"/>
          <p:cNvSpPr>
            <a:spLocks noGrp="1"/>
          </p:cNvSpPr>
          <p:nvPr>
            <p:ph type="sldNum" sz="quarter" idx="5"/>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2996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examples on this slide illustrate how MAPS activities fit into this broader program.</a:t>
            </a:r>
          </a:p>
          <a:p>
            <a:r>
              <a:rPr lang="en-US" dirty="0"/>
              <a:t>At the top is </a:t>
            </a:r>
            <a:r>
              <a:rPr lang="en-US" dirty="0" err="1"/>
              <a:t>ePixM</a:t>
            </a:r>
            <a:r>
              <a:rPr lang="en-US" dirty="0"/>
              <a:t>, a monolithic soft-X-ray detector developed for LCLS-II.</a:t>
            </a:r>
          </a:p>
          <a:p>
            <a:r>
              <a:rPr lang="en-US" dirty="0"/>
              <a:t>Here, the detector must combine sensitivity to relatively low-energy X-rays with low noise, useful dynamic range, high acquisition rate and integration into a complete camera system.</a:t>
            </a:r>
          </a:p>
          <a:p>
            <a:r>
              <a:rPr lang="en-US" dirty="0"/>
              <a:t>The images show both the detector hardware and a measured iron-55 spectrum. That progression—from device, to assembly, to measurement—is important. The objective is not simply to fabricate a chip. The objective is to create an instrument that produces reliable scientific data.</a:t>
            </a:r>
          </a:p>
          <a:p>
            <a:r>
              <a:rPr lang="en-US" dirty="0"/>
              <a:t>At the lower left is CHESS-II, developed in a different process and for a very different application: a prototype monolithic strip detector associated with the ATLAS program.</a:t>
            </a:r>
          </a:p>
          <a:p>
            <a:r>
              <a:rPr lang="en-US" dirty="0"/>
              <a:t>Here the requirements include charge collection after irradiation and operation in the environment of a high-energy physics experiment. The plot illustrates the study of charge collection within an irradiated device—connecting device structure, radiation effects and detector performance.</a:t>
            </a:r>
          </a:p>
          <a:p>
            <a:r>
              <a:rPr lang="en-US" dirty="0"/>
              <a:t>On the right is the NAPA prototype, representing another exploration of monolithic pixel architectures.</a:t>
            </a:r>
          </a:p>
          <a:p>
            <a:r>
              <a:rPr lang="en-US" dirty="0"/>
              <a:t>These examples are not intended as a complete catalog. They demonstrate that MAPS is not one detector and not one fixed architecture.</a:t>
            </a:r>
          </a:p>
          <a:p>
            <a:r>
              <a:rPr lang="en-US" dirty="0"/>
              <a:t>It is a technological approach that can be adapted to very different scientific requirements.</a:t>
            </a:r>
          </a:p>
          <a:p>
            <a:r>
              <a:rPr lang="en-US" dirty="0"/>
              <a:t>That adaptability is also what makes MAPS challenging.</a:t>
            </a:r>
          </a:p>
          <a:p>
            <a:r>
              <a:rPr lang="en-US" dirty="0"/>
              <a:t>The sensor and the readout electronics occupy the same semiconductor structure. The electric field, charge generation and charge transport affect the analog front end. The front-end architecture affects noise, timing, power and pixel dimensions. The digital logic affects data rate and communication. The fabrication process constrains all of them.</a:t>
            </a:r>
          </a:p>
          <a:p>
            <a:r>
              <a:rPr lang="en-US" dirty="0"/>
              <a:t>Decisions cannot be made independently.</a:t>
            </a:r>
          </a:p>
          <a:p>
            <a:r>
              <a:rPr lang="en-US" dirty="0"/>
              <a:t>This is why the sequence of activities in this academy is so appropriate. You will work across sensor simulation, system-level modeling, circuit design and the operation of real devices.</a:t>
            </a:r>
          </a:p>
          <a:p>
            <a:r>
              <a:rPr lang="en-US" dirty="0"/>
              <a:t>Those are not separate subjects placed together for convenience. They are different views of the same detector-design problem.</a:t>
            </a:r>
          </a:p>
        </p:txBody>
      </p:sp>
      <p:sp>
        <p:nvSpPr>
          <p:cNvPr id="4" name="Slide Number Placeholder 3"/>
          <p:cNvSpPr>
            <a:spLocks noGrp="1"/>
          </p:cNvSpPr>
          <p:nvPr>
            <p:ph type="sldNum" sz="quarter" idx="5"/>
          </p:nvPr>
        </p:nvSpPr>
        <p:spPr/>
        <p:txBody>
          <a:bodyPr/>
          <a:lstStyle/>
          <a:p>
            <a:fld id="{DBD19C58-D451-C54B-A6BB-965E69BFF736}" type="slidenum">
              <a:rPr lang="en-US" smtClean="0"/>
              <a:t>5</a:t>
            </a:fld>
            <a:endParaRPr lang="en-US"/>
          </a:p>
        </p:txBody>
      </p:sp>
    </p:spTree>
    <p:extLst>
      <p:ext uri="{BB962C8B-B14F-4D97-AF65-F5344CB8AC3E}">
        <p14:creationId xmlns:p14="http://schemas.microsoft.com/office/powerpoint/2010/main" val="4243119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6AB5-B5B5-038D-068B-F8A76891D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C3176-54F8-3D94-FBFB-7D5BB99168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17510-0B7E-A31F-EC9D-FB5A765FD960}"/>
              </a:ext>
            </a:extLst>
          </p:cNvPr>
          <p:cNvSpPr>
            <a:spLocks noGrp="1"/>
          </p:cNvSpPr>
          <p:nvPr>
            <p:ph type="body" idx="1"/>
          </p:nvPr>
        </p:nvSpPr>
        <p:spPr/>
        <p:txBody>
          <a:bodyPr/>
          <a:lstStyle/>
          <a:p>
            <a:r>
              <a:rPr lang="en-US" dirty="0"/>
              <a:t>I would therefore encourage you to use this academy not only to learn particular tools, but also to understand the connections between them.</a:t>
            </a:r>
          </a:p>
          <a:p>
            <a:r>
              <a:rPr lang="en-US" dirty="0"/>
              <a:t>When you simulate a sensor, ask how its behavior will affect the front-end circuit.</a:t>
            </a:r>
          </a:p>
          <a:p>
            <a:r>
              <a:rPr lang="en-US" dirty="0"/>
              <a:t>When you design a circuit, ask what assumptions you are making about charge collection, fabrication and calibration.</a:t>
            </a:r>
          </a:p>
          <a:p>
            <a:r>
              <a:rPr lang="en-US" dirty="0"/>
              <a:t>When you look at a measured device, ask which design decisions produced the behavior you observe—and which parts of the complete system may be influencing the result.</a:t>
            </a:r>
          </a:p>
          <a:p>
            <a:r>
              <a:rPr lang="en-US" dirty="0"/>
              <a:t>And most importantly, ask questions outside your immediate area of expertise.</a:t>
            </a:r>
          </a:p>
          <a:p>
            <a:r>
              <a:rPr lang="en-US" dirty="0"/>
              <a:t>The next generation of detectors will be created by people who can communicate across device physics, integrated-circuit design, system engineering, computing and scientific applications.</a:t>
            </a:r>
          </a:p>
          <a:p>
            <a:r>
              <a:rPr lang="en-US" dirty="0"/>
              <a:t>The most valuable outcome of this academy will not simply be that you learn to use several new tools. It will be that you begin to see the detector as a complete scientific instrument and become part of the community that will design the next generation of those instruments.</a:t>
            </a:r>
          </a:p>
          <a:p>
            <a:r>
              <a:rPr lang="en-US" dirty="0"/>
              <a:t>We are very pleased to have you here.</a:t>
            </a:r>
          </a:p>
          <a:p>
            <a:r>
              <a:rPr lang="en-US" dirty="0"/>
              <a:t>Welcome to SLAC, and welcome to MAPS Academy 2026.</a:t>
            </a:r>
          </a:p>
        </p:txBody>
      </p:sp>
      <p:sp>
        <p:nvSpPr>
          <p:cNvPr id="4" name="Slide Number Placeholder 3">
            <a:extLst>
              <a:ext uri="{FF2B5EF4-FFF2-40B4-BE49-F238E27FC236}">
                <a16:creationId xmlns:a16="http://schemas.microsoft.com/office/drawing/2014/main" id="{4707B1AF-0C3E-BA18-EDE9-F075C6C64A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19C58-D451-C54B-A6BB-965E69BFF7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4112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7.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jpe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2.xml"/><Relationship Id="rId4" Type="http://schemas.openxmlformats.org/officeDocument/2006/relationships/image" Target="../media/image2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28.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34.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jpe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sv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5.xml"/><Relationship Id="rId4" Type="http://schemas.openxmlformats.org/officeDocument/2006/relationships/image" Target="../media/image4.sv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4.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svg"/><Relationship Id="rId1" Type="http://schemas.openxmlformats.org/officeDocument/2006/relationships/slideMaster" Target="../slideMasters/slideMaster5.xml"/><Relationship Id="rId5" Type="http://schemas.openxmlformats.org/officeDocument/2006/relationships/image" Target="../media/image3.svg"/><Relationship Id="rId4" Type="http://schemas.openxmlformats.org/officeDocument/2006/relationships/image" Target="../media/image7.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sv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sv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1.sv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5.sv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6.sv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7.svg"/><Relationship Id="rId1" Type="http://schemas.openxmlformats.org/officeDocument/2006/relationships/slideMaster" Target="../slideMasters/slideMaster5.xml"/><Relationship Id="rId4" Type="http://schemas.openxmlformats.org/officeDocument/2006/relationships/image" Target="../media/image9.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1">
    <p:bg>
      <p:bgPr>
        <a:gradFill>
          <a:gsLst>
            <a:gs pos="15000">
              <a:srgbClr val="E04F39"/>
            </a:gs>
            <a:gs pos="50000">
              <a:srgbClr val="AF2D24"/>
            </a:gs>
            <a:gs pos="100000">
              <a:srgbClr val="8C1515"/>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25F34CB-4092-FC40-9790-97C718FF67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100" y="4306401"/>
            <a:ext cx="5199706" cy="295275"/>
          </a:xfrm>
        </p:spPr>
        <p:txBody>
          <a:bodyPr>
            <a:noAutofit/>
          </a:bodyPr>
          <a:lstStyle>
            <a:lvl1pPr>
              <a:defRPr sz="1600" b="1" i="0">
                <a:solidFill>
                  <a:schemeClr val="bg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38" name="Graphic 37">
            <a:extLst>
              <a:ext uri="{FF2B5EF4-FFF2-40B4-BE49-F238E27FC236}">
                <a16:creationId xmlns:a16="http://schemas.microsoft.com/office/drawing/2014/main" id="{1ED3813A-8E7E-9F47-972D-2F0D1165092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40" name="Graphic 39">
            <a:extLst>
              <a:ext uri="{FF2B5EF4-FFF2-40B4-BE49-F238E27FC236}">
                <a16:creationId xmlns:a16="http://schemas.microsoft.com/office/drawing/2014/main" id="{A56DD04E-065E-734C-B575-C9A2A9CDD9A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cxnSp>
        <p:nvCxnSpPr>
          <p:cNvPr id="10" name="Straight Connector 9">
            <a:extLst>
              <a:ext uri="{FF2B5EF4-FFF2-40B4-BE49-F238E27FC236}">
                <a16:creationId xmlns:a16="http://schemas.microsoft.com/office/drawing/2014/main" id="{116C59BB-A00D-3740-8531-C0CE85C1DA71}"/>
              </a:ext>
            </a:extLst>
          </p:cNvPr>
          <p:cNvCxnSpPr>
            <a:cxnSpLocks/>
          </p:cNvCxnSpPr>
          <p:nvPr userDrawn="1"/>
        </p:nvCxnSpPr>
        <p:spPr>
          <a:xfrm>
            <a:off x="800100" y="3762332"/>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214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B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A331C5C-6420-3241-B375-D7DF1665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21" name="Text Placeholder 27">
            <a:extLst>
              <a:ext uri="{FF2B5EF4-FFF2-40B4-BE49-F238E27FC236}">
                <a16:creationId xmlns:a16="http://schemas.microsoft.com/office/drawing/2014/main" id="{060F3F50-B70B-0A4F-A874-02AB52479A9F}"/>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BCDBB2AB-B342-F240-B6FC-CB3DC589C205}"/>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2E89B0A7-796E-2D40-8114-D574C54A7004}"/>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49EEFA02-258D-3749-8E3E-077DE41B681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5DB91470-C8FF-3147-9809-A86334F4F11A}"/>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13" name="Graphic 12">
            <a:extLst>
              <a:ext uri="{FF2B5EF4-FFF2-40B4-BE49-F238E27FC236}">
                <a16:creationId xmlns:a16="http://schemas.microsoft.com/office/drawing/2014/main" id="{E3D8AFCA-FA67-E24E-9495-CCF857DFEAF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556370878"/>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 Option 4C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03BB824F-06FE-B94E-B537-9D877034BE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19" name="Text Placeholder 27">
            <a:extLst>
              <a:ext uri="{FF2B5EF4-FFF2-40B4-BE49-F238E27FC236}">
                <a16:creationId xmlns:a16="http://schemas.microsoft.com/office/drawing/2014/main" id="{5B0A1299-0246-3743-AB24-C4602BF8692E}"/>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CCB02F77-94C6-5A4F-B43F-1FD34B8E96FD}"/>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3E42215A-5E35-6947-8078-831FD9A04756}"/>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CE188A12-DB61-8748-8225-2639A0A4C48C}"/>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D1C1B219-B6E0-4145-BFD4-5E71133047C2}"/>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3" name="Graphic 22">
            <a:extLst>
              <a:ext uri="{FF2B5EF4-FFF2-40B4-BE49-F238E27FC236}">
                <a16:creationId xmlns:a16="http://schemas.microsoft.com/office/drawing/2014/main" id="{4DBD1A7E-27C8-2242-B24D-C13A92E0EF1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3241772664"/>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6 - Printable">
    <p:bg>
      <p:bgPr>
        <a:solidFill>
          <a:schemeClr val="bg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487442"/>
            <a:ext cx="5947565" cy="2246574"/>
          </a:xfrm>
        </p:spPr>
        <p:txBody>
          <a:bodyPr anchor="b">
            <a:normAutofit/>
          </a:bodyPr>
          <a:lstStyle>
            <a:lvl1pPr>
              <a:defRPr sz="4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903265"/>
            <a:ext cx="5947562"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4413375"/>
            <a:ext cx="5947564" cy="374254"/>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7" y="4806484"/>
            <a:ext cx="5947565" cy="374251"/>
          </a:xfrm>
        </p:spPr>
        <p:txBody>
          <a:bodyPr>
            <a:noAutofit/>
          </a:bodyPr>
          <a:lstStyle>
            <a:lvl1pPr>
              <a:defRPr sz="1200" b="1" i="0">
                <a:solidFill>
                  <a:schemeClr val="tx1">
                    <a:lumMod val="75000"/>
                    <a:lumOff val="25000"/>
                  </a:schemeClr>
                </a:solidFill>
                <a:latin typeface="Lato Black"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cxnSp>
        <p:nvCxnSpPr>
          <p:cNvPr id="7" name="Straight Connector 6">
            <a:extLst>
              <a:ext uri="{FF2B5EF4-FFF2-40B4-BE49-F238E27FC236}">
                <a16:creationId xmlns:a16="http://schemas.microsoft.com/office/drawing/2014/main" id="{B5D2C9AD-CFDA-224D-8C1F-3CF1600D138A}"/>
              </a:ext>
            </a:extLst>
          </p:cNvPr>
          <p:cNvCxnSpPr>
            <a:cxnSpLocks/>
          </p:cNvCxnSpPr>
          <p:nvPr userDrawn="1"/>
        </p:nvCxnSpPr>
        <p:spPr>
          <a:xfrm>
            <a:off x="0" y="4191000"/>
            <a:ext cx="7340828"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BBD6D63-68E7-7543-862D-BA63B5F68F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9786" y="6147835"/>
            <a:ext cx="1734821" cy="331193"/>
          </a:xfrm>
          <a:prstGeom prst="rect">
            <a:avLst/>
          </a:prstGeom>
        </p:spPr>
      </p:pic>
      <p:pic>
        <p:nvPicPr>
          <p:cNvPr id="23" name="Graphic 22">
            <a:extLst>
              <a:ext uri="{FF2B5EF4-FFF2-40B4-BE49-F238E27FC236}">
                <a16:creationId xmlns:a16="http://schemas.microsoft.com/office/drawing/2014/main" id="{C2D8E87E-D5FA-C044-B53C-5AD169C3FB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346869" y="6156021"/>
            <a:ext cx="2022942" cy="337157"/>
          </a:xfrm>
          <a:prstGeom prst="rect">
            <a:avLst/>
          </a:prstGeom>
        </p:spPr>
      </p:pic>
      <p:sp>
        <p:nvSpPr>
          <p:cNvPr id="11" name="Picture Placeholder 2">
            <a:extLst>
              <a:ext uri="{FF2B5EF4-FFF2-40B4-BE49-F238E27FC236}">
                <a16:creationId xmlns:a16="http://schemas.microsoft.com/office/drawing/2014/main" id="{70DAFBF7-20F6-DA42-873E-AC5024D8211D}"/>
              </a:ext>
            </a:extLst>
          </p:cNvPr>
          <p:cNvSpPr>
            <a:spLocks noGrp="1"/>
          </p:cNvSpPr>
          <p:nvPr>
            <p:ph type="pic" sz="quarter" idx="15"/>
          </p:nvPr>
        </p:nvSpPr>
        <p:spPr>
          <a:xfrm>
            <a:off x="7340826" y="0"/>
            <a:ext cx="4851173" cy="5868988"/>
          </a:xfrm>
          <a:solidFill>
            <a:schemeClr val="bg2"/>
          </a:solidFill>
        </p:spPr>
        <p:txBody>
          <a:bodyPr/>
          <a:lstStyle>
            <a:lvl1pPr>
              <a:defRPr sz="3200"/>
            </a:lvl1pPr>
          </a:lstStyle>
          <a:p>
            <a:r>
              <a:rPr lang="en-US"/>
              <a:t>Click icon to add picture</a:t>
            </a:r>
          </a:p>
        </p:txBody>
      </p:sp>
    </p:spTree>
    <p:extLst>
      <p:ext uri="{BB962C8B-B14F-4D97-AF65-F5344CB8AC3E}">
        <p14:creationId xmlns:p14="http://schemas.microsoft.com/office/powerpoint/2010/main" val="550682764"/>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C7B1-D8C7-F946-BDEC-0EFE67A9A6EC}"/>
              </a:ext>
            </a:extLst>
          </p:cNvPr>
          <p:cNvSpPr>
            <a:spLocks noGrp="1"/>
          </p:cNvSpPr>
          <p:nvPr>
            <p:ph type="title" hasCustomPrompt="1"/>
          </p:nvPr>
        </p:nvSpPr>
        <p:spPr>
          <a:xfrm>
            <a:off x="838200" y="365125"/>
            <a:ext cx="10515600" cy="1325563"/>
          </a:xfrm>
          <a:prstGeom prst="rect">
            <a:avLst/>
          </a:prstGeom>
        </p:spPr>
        <p:txBody>
          <a:bodyPr/>
          <a:lstStyle/>
          <a:p>
            <a:r>
              <a:rPr lang="en-US"/>
              <a:t>Click to edit Title</a:t>
            </a:r>
          </a:p>
        </p:txBody>
      </p:sp>
      <p:sp>
        <p:nvSpPr>
          <p:cNvPr id="5" name="Text Placeholder 4">
            <a:extLst>
              <a:ext uri="{FF2B5EF4-FFF2-40B4-BE49-F238E27FC236}">
                <a16:creationId xmlns:a16="http://schemas.microsoft.com/office/drawing/2014/main" id="{AA208F39-E724-4149-8D36-3B5FD266B080}"/>
              </a:ext>
            </a:extLst>
          </p:cNvPr>
          <p:cNvSpPr>
            <a:spLocks noGrp="1"/>
          </p:cNvSpPr>
          <p:nvPr>
            <p:ph type="body" sz="quarter" idx="10"/>
          </p:nvPr>
        </p:nvSpPr>
        <p:spPr>
          <a:xfrm>
            <a:off x="838200" y="1819275"/>
            <a:ext cx="10515600" cy="4560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2780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bg>
      <p:bgPr>
        <a:solidFill>
          <a:schemeClr val="lt1"/>
        </a:solidFill>
        <a:effectLst/>
      </p:bgPr>
    </p:bg>
    <p:spTree>
      <p:nvGrpSpPr>
        <p:cNvPr id="1" name="Shape 136"/>
        <p:cNvGrpSpPr/>
        <p:nvPr/>
      </p:nvGrpSpPr>
      <p:grpSpPr>
        <a:xfrm>
          <a:off x="0" y="0"/>
          <a:ext cx="0" cy="0"/>
          <a:chOff x="0" y="0"/>
          <a:chExt cx="0" cy="0"/>
        </a:xfrm>
      </p:grpSpPr>
      <p:sp>
        <p:nvSpPr>
          <p:cNvPr id="137" name="Google Shape;137;p45"/>
          <p:cNvSpPr txBox="1">
            <a:spLocks noGrp="1"/>
          </p:cNvSpPr>
          <p:nvPr>
            <p:ph type="body" idx="1"/>
          </p:nvPr>
        </p:nvSpPr>
        <p:spPr>
          <a:xfrm>
            <a:off x="800100" y="1110216"/>
            <a:ext cx="1055370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5"/>
          <p:cNvSpPr txBox="1">
            <a:spLocks noGrp="1"/>
          </p:cNvSpPr>
          <p:nvPr>
            <p:ph type="title"/>
          </p:nvPr>
        </p:nvSpPr>
        <p:spPr>
          <a:xfrm>
            <a:off x="800100" y="266701"/>
            <a:ext cx="10553700"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39" name="Google Shape;139;p45"/>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140" name="Google Shape;140;p45"/>
          <p:cNvSpPr txBox="1">
            <a:spLocks noGrp="1"/>
          </p:cNvSpPr>
          <p:nvPr>
            <p:ph type="body" idx="2"/>
          </p:nvPr>
        </p:nvSpPr>
        <p:spPr>
          <a:xfrm>
            <a:off x="800100" y="1605068"/>
            <a:ext cx="10553700" cy="445283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7" algn="l">
              <a:lnSpc>
                <a:spcPct val="120000"/>
              </a:lnSpc>
              <a:spcBef>
                <a:spcPts val="500"/>
              </a:spcBef>
              <a:spcAft>
                <a:spcPts val="0"/>
              </a:spcAft>
              <a:buSzPts val="1568"/>
              <a:buChar char="•"/>
              <a:defRPr>
                <a:solidFill>
                  <a:srgbClr val="3F3F3F"/>
                </a:solidFill>
              </a:defRPr>
            </a:lvl4pPr>
            <a:lvl5pPr marL="2286000" lvl="4" indent="-328167"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45"/>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sz="1100" b="0" i="0" u="none" strike="noStrike" cap="none">
                <a:solidFill>
                  <a:srgbClr val="3F3F3F"/>
                </a:solidFill>
                <a:latin typeface="Lato"/>
                <a:ea typeface="Lato"/>
                <a:cs typeface="Lato"/>
                <a:sym typeface="Lato"/>
              </a:defRPr>
            </a:lvl1pPr>
            <a:lvl2pPr marL="0" lvl="1" indent="0" algn="r">
              <a:spcBef>
                <a:spcPts val="0"/>
              </a:spcBef>
              <a:buNone/>
              <a:defRPr sz="1100" b="0" i="0" u="none" strike="noStrike" cap="none">
                <a:solidFill>
                  <a:srgbClr val="3F3F3F"/>
                </a:solidFill>
                <a:latin typeface="Lato"/>
                <a:ea typeface="Lato"/>
                <a:cs typeface="Lato"/>
                <a:sym typeface="Lato"/>
              </a:defRPr>
            </a:lvl2pPr>
            <a:lvl3pPr marL="0" lvl="2" indent="0" algn="r">
              <a:spcBef>
                <a:spcPts val="0"/>
              </a:spcBef>
              <a:buNone/>
              <a:defRPr sz="1100" b="0" i="0" u="none" strike="noStrike" cap="none">
                <a:solidFill>
                  <a:srgbClr val="3F3F3F"/>
                </a:solidFill>
                <a:latin typeface="Lato"/>
                <a:ea typeface="Lato"/>
                <a:cs typeface="Lato"/>
                <a:sym typeface="Lato"/>
              </a:defRPr>
            </a:lvl3pPr>
            <a:lvl4pPr marL="0" lvl="3" indent="0" algn="r">
              <a:spcBef>
                <a:spcPts val="0"/>
              </a:spcBef>
              <a:buNone/>
              <a:defRPr sz="1100" b="0" i="0" u="none" strike="noStrike" cap="none">
                <a:solidFill>
                  <a:srgbClr val="3F3F3F"/>
                </a:solidFill>
                <a:latin typeface="Lato"/>
                <a:ea typeface="Lato"/>
                <a:cs typeface="Lato"/>
                <a:sym typeface="Lato"/>
              </a:defRPr>
            </a:lvl4pPr>
            <a:lvl5pPr marL="0" lvl="4" indent="0" algn="r">
              <a:spcBef>
                <a:spcPts val="0"/>
              </a:spcBef>
              <a:buNone/>
              <a:defRPr sz="1100" b="0" i="0" u="none" strike="noStrike" cap="none">
                <a:solidFill>
                  <a:srgbClr val="3F3F3F"/>
                </a:solidFill>
                <a:latin typeface="Lato"/>
                <a:ea typeface="Lato"/>
                <a:cs typeface="Lato"/>
                <a:sym typeface="Lato"/>
              </a:defRPr>
            </a:lvl5pPr>
            <a:lvl6pPr marL="0" lvl="5" indent="0" algn="r">
              <a:spcBef>
                <a:spcPts val="0"/>
              </a:spcBef>
              <a:buNone/>
              <a:defRPr sz="1100" b="0" i="0" u="none" strike="noStrike" cap="none">
                <a:solidFill>
                  <a:srgbClr val="3F3F3F"/>
                </a:solidFill>
                <a:latin typeface="Lato"/>
                <a:ea typeface="Lato"/>
                <a:cs typeface="Lato"/>
                <a:sym typeface="Lato"/>
              </a:defRPr>
            </a:lvl6pPr>
            <a:lvl7pPr marL="0" lvl="6" indent="0" algn="r">
              <a:spcBef>
                <a:spcPts val="0"/>
              </a:spcBef>
              <a:buNone/>
              <a:defRPr sz="1100" b="0" i="0" u="none" strike="noStrike" cap="none">
                <a:solidFill>
                  <a:srgbClr val="3F3F3F"/>
                </a:solidFill>
                <a:latin typeface="Lato"/>
                <a:ea typeface="Lato"/>
                <a:cs typeface="Lato"/>
                <a:sym typeface="Lato"/>
              </a:defRPr>
            </a:lvl7pPr>
            <a:lvl8pPr marL="0" lvl="7" indent="0" algn="r">
              <a:spcBef>
                <a:spcPts val="0"/>
              </a:spcBef>
              <a:buNone/>
              <a:defRPr sz="1100" b="0" i="0" u="none" strike="noStrike" cap="none">
                <a:solidFill>
                  <a:srgbClr val="3F3F3F"/>
                </a:solidFill>
                <a:latin typeface="Lato"/>
                <a:ea typeface="Lato"/>
                <a:cs typeface="Lato"/>
                <a:sym typeface="Lato"/>
              </a:defRPr>
            </a:lvl8pPr>
            <a:lvl9pPr marL="0" lvl="8" indent="0" algn="r">
              <a:spcBef>
                <a:spcPts val="0"/>
              </a:spcBef>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45"/>
          <p:cNvSpPr txBox="1">
            <a:spLocks noGrp="1"/>
          </p:cNvSpPr>
          <p:nvPr>
            <p:ph type="ftr" idx="11"/>
          </p:nvPr>
        </p:nvSpPr>
        <p:spPr>
          <a:xfrm>
            <a:off x="2886075" y="6282824"/>
            <a:ext cx="5514975" cy="365125"/>
          </a:xfrm>
          <a:prstGeom prst="rect">
            <a:avLst/>
          </a:prstGeom>
          <a:noFill/>
          <a:ln>
            <a:noFill/>
          </a:ln>
        </p:spPr>
        <p:txBody>
          <a:bodyPr spcFirstLastPara="1" wrap="square" lIns="0" tIns="45700" rIns="91425" bIns="45700" anchor="ctr" anchorCtr="0">
            <a:noAutofit/>
          </a:bodyPr>
          <a:lstStyle>
            <a:lvl1pPr lvl="0" algn="l">
              <a:spcBef>
                <a:spcPts val="0"/>
              </a:spcBef>
              <a:spcAft>
                <a:spcPts val="0"/>
              </a:spcAft>
              <a:buSzPts val="1400"/>
              <a:buNone/>
              <a:defRPr sz="11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002707032"/>
      </p:ext>
    </p:extLst>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 Option 1">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0F7D61A-F64B-A54D-BB59-664075AAD214}"/>
              </a:ext>
            </a:extLst>
          </p:cNvPr>
          <p:cNvSpPr>
            <a:spLocks noGrp="1"/>
          </p:cNvSpPr>
          <p:nvPr>
            <p:ph type="title" hasCustomPrompt="1"/>
          </p:nvPr>
        </p:nvSpPr>
        <p:spPr>
          <a:xfrm>
            <a:off x="800100" y="636586"/>
            <a:ext cx="3411930" cy="1116014"/>
          </a:xfrm>
          <a:prstGeom prst="rect">
            <a:avLst/>
          </a:prstGeom>
        </p:spPr>
        <p:txBody>
          <a:bodyPr vert="horz" lIns="0" tIns="45720" rIns="91440" bIns="45720" rtlCol="0" anchor="t">
            <a:normAutofit/>
          </a:bodyPr>
          <a:lstStyle/>
          <a:p>
            <a:r>
              <a:rPr lang="en-US"/>
              <a:t>Click to add title</a:t>
            </a:r>
          </a:p>
        </p:txBody>
      </p:sp>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4403687" y="723007"/>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1 Title</a:t>
            </a:r>
          </a:p>
        </p:txBody>
      </p:sp>
      <p:sp>
        <p:nvSpPr>
          <p:cNvPr id="14" name="Text Placeholder 10">
            <a:extLst>
              <a:ext uri="{FF2B5EF4-FFF2-40B4-BE49-F238E27FC236}">
                <a16:creationId xmlns:a16="http://schemas.microsoft.com/office/drawing/2014/main" id="{D518763A-6065-A341-A8B2-AE7F8D1A9B83}"/>
              </a:ext>
            </a:extLst>
          </p:cNvPr>
          <p:cNvSpPr>
            <a:spLocks noGrp="1"/>
          </p:cNvSpPr>
          <p:nvPr>
            <p:ph type="body" sz="quarter" idx="17" hasCustomPrompt="1"/>
          </p:nvPr>
        </p:nvSpPr>
        <p:spPr>
          <a:xfrm>
            <a:off x="4403687" y="2270224"/>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2 Title</a:t>
            </a:r>
          </a:p>
        </p:txBody>
      </p:sp>
      <p:sp>
        <p:nvSpPr>
          <p:cNvPr id="16" name="Text Placeholder 10">
            <a:extLst>
              <a:ext uri="{FF2B5EF4-FFF2-40B4-BE49-F238E27FC236}">
                <a16:creationId xmlns:a16="http://schemas.microsoft.com/office/drawing/2014/main" id="{F4F60F32-F7FC-D74A-B61F-062B52187D1E}"/>
              </a:ext>
            </a:extLst>
          </p:cNvPr>
          <p:cNvSpPr>
            <a:spLocks noGrp="1"/>
          </p:cNvSpPr>
          <p:nvPr>
            <p:ph type="body" sz="quarter" idx="19" hasCustomPrompt="1"/>
          </p:nvPr>
        </p:nvSpPr>
        <p:spPr>
          <a:xfrm>
            <a:off x="4403687" y="3798312"/>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3 Title</a:t>
            </a:r>
          </a:p>
        </p:txBody>
      </p:sp>
      <p:sp>
        <p:nvSpPr>
          <p:cNvPr id="18" name="Text Placeholder 10">
            <a:extLst>
              <a:ext uri="{FF2B5EF4-FFF2-40B4-BE49-F238E27FC236}">
                <a16:creationId xmlns:a16="http://schemas.microsoft.com/office/drawing/2014/main" id="{C127CDD6-FBEF-EE4C-9F38-757B119F092E}"/>
              </a:ext>
            </a:extLst>
          </p:cNvPr>
          <p:cNvSpPr>
            <a:spLocks noGrp="1"/>
          </p:cNvSpPr>
          <p:nvPr>
            <p:ph type="body" sz="quarter" idx="21" hasCustomPrompt="1"/>
          </p:nvPr>
        </p:nvSpPr>
        <p:spPr>
          <a:xfrm>
            <a:off x="7979932" y="711892"/>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4 Title</a:t>
            </a:r>
          </a:p>
        </p:txBody>
      </p:sp>
      <p:sp>
        <p:nvSpPr>
          <p:cNvPr id="20" name="Text Placeholder 10">
            <a:extLst>
              <a:ext uri="{FF2B5EF4-FFF2-40B4-BE49-F238E27FC236}">
                <a16:creationId xmlns:a16="http://schemas.microsoft.com/office/drawing/2014/main" id="{12475248-C410-E548-A28F-8AA6518566C1}"/>
              </a:ext>
            </a:extLst>
          </p:cNvPr>
          <p:cNvSpPr>
            <a:spLocks noGrp="1"/>
          </p:cNvSpPr>
          <p:nvPr>
            <p:ph type="body" sz="quarter" idx="23" hasCustomPrompt="1"/>
          </p:nvPr>
        </p:nvSpPr>
        <p:spPr>
          <a:xfrm>
            <a:off x="7979932" y="2259109"/>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5 Title</a:t>
            </a:r>
          </a:p>
        </p:txBody>
      </p:sp>
      <p:sp>
        <p:nvSpPr>
          <p:cNvPr id="22" name="Text Placeholder 10">
            <a:extLst>
              <a:ext uri="{FF2B5EF4-FFF2-40B4-BE49-F238E27FC236}">
                <a16:creationId xmlns:a16="http://schemas.microsoft.com/office/drawing/2014/main" id="{0E28E414-0678-DA4E-9D26-1094523653FF}"/>
              </a:ext>
            </a:extLst>
          </p:cNvPr>
          <p:cNvSpPr>
            <a:spLocks noGrp="1"/>
          </p:cNvSpPr>
          <p:nvPr>
            <p:ph type="body" sz="quarter" idx="25" hasCustomPrompt="1"/>
          </p:nvPr>
        </p:nvSpPr>
        <p:spPr>
          <a:xfrm>
            <a:off x="7979932" y="3787197"/>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6 Title</a:t>
            </a:r>
          </a:p>
        </p:txBody>
      </p:sp>
      <p:sp>
        <p:nvSpPr>
          <p:cNvPr id="3" name="Text Placeholder 2">
            <a:extLst>
              <a:ext uri="{FF2B5EF4-FFF2-40B4-BE49-F238E27FC236}">
                <a16:creationId xmlns:a16="http://schemas.microsoft.com/office/drawing/2014/main" id="{35A9C2C1-E88D-9641-A57C-DEA0DF949468}"/>
              </a:ext>
            </a:extLst>
          </p:cNvPr>
          <p:cNvSpPr>
            <a:spLocks noGrp="1"/>
          </p:cNvSpPr>
          <p:nvPr>
            <p:ph type="body" sz="quarter" idx="26" hasCustomPrompt="1"/>
          </p:nvPr>
        </p:nvSpPr>
        <p:spPr>
          <a:xfrm>
            <a:off x="4403725" y="1136987"/>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4" name="Text Placeholder 2">
            <a:extLst>
              <a:ext uri="{FF2B5EF4-FFF2-40B4-BE49-F238E27FC236}">
                <a16:creationId xmlns:a16="http://schemas.microsoft.com/office/drawing/2014/main" id="{4B69A155-606B-C744-8B99-0CF0DA55C2A8}"/>
              </a:ext>
            </a:extLst>
          </p:cNvPr>
          <p:cNvSpPr>
            <a:spLocks noGrp="1"/>
          </p:cNvSpPr>
          <p:nvPr>
            <p:ph type="body" sz="quarter" idx="27" hasCustomPrompt="1"/>
          </p:nvPr>
        </p:nvSpPr>
        <p:spPr>
          <a:xfrm>
            <a:off x="4403725" y="2686682"/>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5" name="Text Placeholder 2">
            <a:extLst>
              <a:ext uri="{FF2B5EF4-FFF2-40B4-BE49-F238E27FC236}">
                <a16:creationId xmlns:a16="http://schemas.microsoft.com/office/drawing/2014/main" id="{DB91FA69-9C72-4A4B-A704-BCCEB65325B1}"/>
              </a:ext>
            </a:extLst>
          </p:cNvPr>
          <p:cNvSpPr>
            <a:spLocks noGrp="1"/>
          </p:cNvSpPr>
          <p:nvPr>
            <p:ph type="body" sz="quarter" idx="28" hasCustomPrompt="1"/>
          </p:nvPr>
        </p:nvSpPr>
        <p:spPr>
          <a:xfrm>
            <a:off x="4403687" y="4218136"/>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6" name="Text Placeholder 2">
            <a:extLst>
              <a:ext uri="{FF2B5EF4-FFF2-40B4-BE49-F238E27FC236}">
                <a16:creationId xmlns:a16="http://schemas.microsoft.com/office/drawing/2014/main" id="{BA8AD4FE-D3EB-7542-8CA9-11FC4C6AB9A5}"/>
              </a:ext>
            </a:extLst>
          </p:cNvPr>
          <p:cNvSpPr>
            <a:spLocks noGrp="1"/>
          </p:cNvSpPr>
          <p:nvPr>
            <p:ph type="body" sz="quarter" idx="29" hasCustomPrompt="1"/>
          </p:nvPr>
        </p:nvSpPr>
        <p:spPr>
          <a:xfrm>
            <a:off x="7979970" y="1115645"/>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7" name="Text Placeholder 2">
            <a:extLst>
              <a:ext uri="{FF2B5EF4-FFF2-40B4-BE49-F238E27FC236}">
                <a16:creationId xmlns:a16="http://schemas.microsoft.com/office/drawing/2014/main" id="{FD439FD8-111D-C140-83D2-B951A675E36D}"/>
              </a:ext>
            </a:extLst>
          </p:cNvPr>
          <p:cNvSpPr>
            <a:spLocks noGrp="1"/>
          </p:cNvSpPr>
          <p:nvPr>
            <p:ph type="body" sz="quarter" idx="30" hasCustomPrompt="1"/>
          </p:nvPr>
        </p:nvSpPr>
        <p:spPr>
          <a:xfrm>
            <a:off x="7979970" y="2665340"/>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8" name="Text Placeholder 2">
            <a:extLst>
              <a:ext uri="{FF2B5EF4-FFF2-40B4-BE49-F238E27FC236}">
                <a16:creationId xmlns:a16="http://schemas.microsoft.com/office/drawing/2014/main" id="{BBFAC5FD-3370-B943-8AB7-C4860F844420}"/>
              </a:ext>
            </a:extLst>
          </p:cNvPr>
          <p:cNvSpPr>
            <a:spLocks noGrp="1"/>
          </p:cNvSpPr>
          <p:nvPr>
            <p:ph type="body" sz="quarter" idx="31" hasCustomPrompt="1"/>
          </p:nvPr>
        </p:nvSpPr>
        <p:spPr>
          <a:xfrm>
            <a:off x="7979932" y="4196794"/>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30" name="Slide Number Placeholder 4">
            <a:extLst>
              <a:ext uri="{FF2B5EF4-FFF2-40B4-BE49-F238E27FC236}">
                <a16:creationId xmlns:a16="http://schemas.microsoft.com/office/drawing/2014/main" id="{C8A2EE5A-F49D-784B-9008-27484449088B}"/>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9" name="Footer Placeholder 2">
            <a:extLst>
              <a:ext uri="{FF2B5EF4-FFF2-40B4-BE49-F238E27FC236}">
                <a16:creationId xmlns:a16="http://schemas.microsoft.com/office/drawing/2014/main" id="{14A29DD7-109E-44CF-A4A9-96FC7DB067B5}"/>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506264027"/>
      </p:ext>
    </p:extLst>
  </p:cSld>
  <p:clrMapOvr>
    <a:masterClrMapping/>
  </p:clrMapOvr>
  <p:extLst>
    <p:ext uri="{DCECCB84-F9BA-43D5-87BE-67443E8EF086}">
      <p15:sldGuideLst xmlns:p15="http://schemas.microsoft.com/office/powerpoint/2012/main">
        <p15:guide id="1" orient="horz" pos="52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 Option 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F9B11A2-779F-3C42-AF52-2C7E5CE3C94A}"/>
              </a:ext>
            </a:extLst>
          </p:cNvPr>
          <p:cNvSpPr>
            <a:spLocks noGrp="1"/>
          </p:cNvSpPr>
          <p:nvPr>
            <p:ph type="body" idx="18" hasCustomPrompt="1"/>
          </p:nvPr>
        </p:nvSpPr>
        <p:spPr>
          <a:xfrm>
            <a:off x="4383050" y="723007"/>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6" name="Text Placeholder 4">
            <a:extLst>
              <a:ext uri="{FF2B5EF4-FFF2-40B4-BE49-F238E27FC236}">
                <a16:creationId xmlns:a16="http://schemas.microsoft.com/office/drawing/2014/main" id="{4101AEEB-891B-1144-AAD2-95E40B05416D}"/>
              </a:ext>
            </a:extLst>
          </p:cNvPr>
          <p:cNvSpPr>
            <a:spLocks noGrp="1"/>
          </p:cNvSpPr>
          <p:nvPr>
            <p:ph type="body" sz="quarter" idx="30" hasCustomPrompt="1"/>
          </p:nvPr>
        </p:nvSpPr>
        <p:spPr>
          <a:xfrm>
            <a:off x="6096001" y="722981"/>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7" name="Text Placeholder 44">
            <a:extLst>
              <a:ext uri="{FF2B5EF4-FFF2-40B4-BE49-F238E27FC236}">
                <a16:creationId xmlns:a16="http://schemas.microsoft.com/office/drawing/2014/main" id="{9534EBBC-3C59-144F-AD22-A7E2D666AD67}"/>
              </a:ext>
            </a:extLst>
          </p:cNvPr>
          <p:cNvSpPr>
            <a:spLocks noGrp="1"/>
          </p:cNvSpPr>
          <p:nvPr>
            <p:ph type="body" sz="quarter" idx="31" hasCustomPrompt="1"/>
          </p:nvPr>
        </p:nvSpPr>
        <p:spPr>
          <a:xfrm>
            <a:off x="6096001" y="1048833"/>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8" name="Text Placeholder 2">
            <a:extLst>
              <a:ext uri="{FF2B5EF4-FFF2-40B4-BE49-F238E27FC236}">
                <a16:creationId xmlns:a16="http://schemas.microsoft.com/office/drawing/2014/main" id="{298DBFF5-7446-3C4A-950D-4375660B1C12}"/>
              </a:ext>
            </a:extLst>
          </p:cNvPr>
          <p:cNvSpPr>
            <a:spLocks noGrp="1"/>
          </p:cNvSpPr>
          <p:nvPr>
            <p:ph type="body" idx="32" hasCustomPrompt="1"/>
          </p:nvPr>
        </p:nvSpPr>
        <p:spPr>
          <a:xfrm>
            <a:off x="4383050" y="1520675"/>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9" name="Text Placeholder 4">
            <a:extLst>
              <a:ext uri="{FF2B5EF4-FFF2-40B4-BE49-F238E27FC236}">
                <a16:creationId xmlns:a16="http://schemas.microsoft.com/office/drawing/2014/main" id="{118C17B4-D4FB-0B42-A5E0-F51AC7DAB509}"/>
              </a:ext>
            </a:extLst>
          </p:cNvPr>
          <p:cNvSpPr>
            <a:spLocks noGrp="1"/>
          </p:cNvSpPr>
          <p:nvPr>
            <p:ph type="body" sz="quarter" idx="33" hasCustomPrompt="1"/>
          </p:nvPr>
        </p:nvSpPr>
        <p:spPr>
          <a:xfrm>
            <a:off x="6096001" y="1520649"/>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0" name="Text Placeholder 44">
            <a:extLst>
              <a:ext uri="{FF2B5EF4-FFF2-40B4-BE49-F238E27FC236}">
                <a16:creationId xmlns:a16="http://schemas.microsoft.com/office/drawing/2014/main" id="{47B4CB48-48A3-D842-B2DF-513FEA8ECF91}"/>
              </a:ext>
            </a:extLst>
          </p:cNvPr>
          <p:cNvSpPr>
            <a:spLocks noGrp="1"/>
          </p:cNvSpPr>
          <p:nvPr>
            <p:ph type="body" sz="quarter" idx="34" hasCustomPrompt="1"/>
          </p:nvPr>
        </p:nvSpPr>
        <p:spPr>
          <a:xfrm>
            <a:off x="6096001" y="1846501"/>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11" name="Text Placeholder 2">
            <a:extLst>
              <a:ext uri="{FF2B5EF4-FFF2-40B4-BE49-F238E27FC236}">
                <a16:creationId xmlns:a16="http://schemas.microsoft.com/office/drawing/2014/main" id="{530147AF-ABA1-1D4D-A300-E21CC4145FBB}"/>
              </a:ext>
            </a:extLst>
          </p:cNvPr>
          <p:cNvSpPr>
            <a:spLocks noGrp="1"/>
          </p:cNvSpPr>
          <p:nvPr>
            <p:ph type="body" idx="35" hasCustomPrompt="1"/>
          </p:nvPr>
        </p:nvSpPr>
        <p:spPr>
          <a:xfrm>
            <a:off x="4383050" y="2324828"/>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2" name="Text Placeholder 4">
            <a:extLst>
              <a:ext uri="{FF2B5EF4-FFF2-40B4-BE49-F238E27FC236}">
                <a16:creationId xmlns:a16="http://schemas.microsoft.com/office/drawing/2014/main" id="{2FC537A5-401B-1F40-AF49-B37B2B264F1E}"/>
              </a:ext>
            </a:extLst>
          </p:cNvPr>
          <p:cNvSpPr>
            <a:spLocks noGrp="1"/>
          </p:cNvSpPr>
          <p:nvPr>
            <p:ph type="body" sz="quarter" idx="36" hasCustomPrompt="1"/>
          </p:nvPr>
        </p:nvSpPr>
        <p:spPr>
          <a:xfrm>
            <a:off x="6096001" y="2324802"/>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3" name="Text Placeholder 44">
            <a:extLst>
              <a:ext uri="{FF2B5EF4-FFF2-40B4-BE49-F238E27FC236}">
                <a16:creationId xmlns:a16="http://schemas.microsoft.com/office/drawing/2014/main" id="{7403F2DD-4415-E94D-80FE-E550E301C1C0}"/>
              </a:ext>
            </a:extLst>
          </p:cNvPr>
          <p:cNvSpPr>
            <a:spLocks noGrp="1"/>
          </p:cNvSpPr>
          <p:nvPr>
            <p:ph type="body" sz="quarter" idx="37" hasCustomPrompt="1"/>
          </p:nvPr>
        </p:nvSpPr>
        <p:spPr>
          <a:xfrm>
            <a:off x="6096001" y="2650654"/>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14" name="Text Placeholder 2">
            <a:extLst>
              <a:ext uri="{FF2B5EF4-FFF2-40B4-BE49-F238E27FC236}">
                <a16:creationId xmlns:a16="http://schemas.microsoft.com/office/drawing/2014/main" id="{7EB1C3F4-F116-AE42-AD4C-1C3E640082A6}"/>
              </a:ext>
            </a:extLst>
          </p:cNvPr>
          <p:cNvSpPr>
            <a:spLocks noGrp="1"/>
          </p:cNvSpPr>
          <p:nvPr>
            <p:ph type="body" idx="38" hasCustomPrompt="1"/>
          </p:nvPr>
        </p:nvSpPr>
        <p:spPr>
          <a:xfrm>
            <a:off x="4383050" y="3135454"/>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5" name="Text Placeholder 4">
            <a:extLst>
              <a:ext uri="{FF2B5EF4-FFF2-40B4-BE49-F238E27FC236}">
                <a16:creationId xmlns:a16="http://schemas.microsoft.com/office/drawing/2014/main" id="{33F5A1F3-4444-D841-8862-EF9DA4845CBD}"/>
              </a:ext>
            </a:extLst>
          </p:cNvPr>
          <p:cNvSpPr>
            <a:spLocks noGrp="1"/>
          </p:cNvSpPr>
          <p:nvPr>
            <p:ph type="body" sz="quarter" idx="39" hasCustomPrompt="1"/>
          </p:nvPr>
        </p:nvSpPr>
        <p:spPr>
          <a:xfrm>
            <a:off x="6096001" y="3135428"/>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6" name="Text Placeholder 44">
            <a:extLst>
              <a:ext uri="{FF2B5EF4-FFF2-40B4-BE49-F238E27FC236}">
                <a16:creationId xmlns:a16="http://schemas.microsoft.com/office/drawing/2014/main" id="{D99DA163-3507-DA49-95FA-93F19D3CFBA8}"/>
              </a:ext>
            </a:extLst>
          </p:cNvPr>
          <p:cNvSpPr>
            <a:spLocks noGrp="1"/>
          </p:cNvSpPr>
          <p:nvPr>
            <p:ph type="body" sz="quarter" idx="40" hasCustomPrompt="1"/>
          </p:nvPr>
        </p:nvSpPr>
        <p:spPr>
          <a:xfrm>
            <a:off x="6096001" y="3461280"/>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17" name="Text Placeholder 2">
            <a:extLst>
              <a:ext uri="{FF2B5EF4-FFF2-40B4-BE49-F238E27FC236}">
                <a16:creationId xmlns:a16="http://schemas.microsoft.com/office/drawing/2014/main" id="{EC53D2DB-EE52-B24A-B966-528463FA7B34}"/>
              </a:ext>
            </a:extLst>
          </p:cNvPr>
          <p:cNvSpPr>
            <a:spLocks noGrp="1"/>
          </p:cNvSpPr>
          <p:nvPr>
            <p:ph type="body" idx="41" hasCustomPrompt="1"/>
          </p:nvPr>
        </p:nvSpPr>
        <p:spPr>
          <a:xfrm>
            <a:off x="4383050" y="3946105"/>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8" name="Text Placeholder 4">
            <a:extLst>
              <a:ext uri="{FF2B5EF4-FFF2-40B4-BE49-F238E27FC236}">
                <a16:creationId xmlns:a16="http://schemas.microsoft.com/office/drawing/2014/main" id="{F1D30716-E851-F544-AA4F-67D4CE29732B}"/>
              </a:ext>
            </a:extLst>
          </p:cNvPr>
          <p:cNvSpPr>
            <a:spLocks noGrp="1"/>
          </p:cNvSpPr>
          <p:nvPr>
            <p:ph type="body" sz="quarter" idx="42" hasCustomPrompt="1"/>
          </p:nvPr>
        </p:nvSpPr>
        <p:spPr>
          <a:xfrm>
            <a:off x="6096001" y="3946079"/>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9" name="Text Placeholder 44">
            <a:extLst>
              <a:ext uri="{FF2B5EF4-FFF2-40B4-BE49-F238E27FC236}">
                <a16:creationId xmlns:a16="http://schemas.microsoft.com/office/drawing/2014/main" id="{20FF93E5-D828-E441-A581-6AA34FE8A337}"/>
              </a:ext>
            </a:extLst>
          </p:cNvPr>
          <p:cNvSpPr>
            <a:spLocks noGrp="1"/>
          </p:cNvSpPr>
          <p:nvPr>
            <p:ph type="body" sz="quarter" idx="43" hasCustomPrompt="1"/>
          </p:nvPr>
        </p:nvSpPr>
        <p:spPr>
          <a:xfrm>
            <a:off x="6096001" y="4271931"/>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20" name="Text Placeholder 2">
            <a:extLst>
              <a:ext uri="{FF2B5EF4-FFF2-40B4-BE49-F238E27FC236}">
                <a16:creationId xmlns:a16="http://schemas.microsoft.com/office/drawing/2014/main" id="{B666BCF8-AD2A-0A46-AF4B-F0EBF1F7DC75}"/>
              </a:ext>
            </a:extLst>
          </p:cNvPr>
          <p:cNvSpPr>
            <a:spLocks noGrp="1"/>
          </p:cNvSpPr>
          <p:nvPr>
            <p:ph type="body" idx="44" hasCustomPrompt="1"/>
          </p:nvPr>
        </p:nvSpPr>
        <p:spPr>
          <a:xfrm>
            <a:off x="4383050" y="4756743"/>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21" name="Text Placeholder 4">
            <a:extLst>
              <a:ext uri="{FF2B5EF4-FFF2-40B4-BE49-F238E27FC236}">
                <a16:creationId xmlns:a16="http://schemas.microsoft.com/office/drawing/2014/main" id="{9DFECC9A-E101-1F49-9A2D-0A2979CE6B9B}"/>
              </a:ext>
            </a:extLst>
          </p:cNvPr>
          <p:cNvSpPr>
            <a:spLocks noGrp="1"/>
          </p:cNvSpPr>
          <p:nvPr>
            <p:ph type="body" sz="quarter" idx="45" hasCustomPrompt="1"/>
          </p:nvPr>
        </p:nvSpPr>
        <p:spPr>
          <a:xfrm>
            <a:off x="6096001" y="4756717"/>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22" name="Text Placeholder 44">
            <a:extLst>
              <a:ext uri="{FF2B5EF4-FFF2-40B4-BE49-F238E27FC236}">
                <a16:creationId xmlns:a16="http://schemas.microsoft.com/office/drawing/2014/main" id="{81AE8B69-AEC4-A943-9813-696D3C2590E1}"/>
              </a:ext>
            </a:extLst>
          </p:cNvPr>
          <p:cNvSpPr>
            <a:spLocks noGrp="1"/>
          </p:cNvSpPr>
          <p:nvPr>
            <p:ph type="body" sz="quarter" idx="46" hasCustomPrompt="1"/>
          </p:nvPr>
        </p:nvSpPr>
        <p:spPr>
          <a:xfrm>
            <a:off x="6096001" y="5082569"/>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23" name="Title Placeholder 1">
            <a:extLst>
              <a:ext uri="{FF2B5EF4-FFF2-40B4-BE49-F238E27FC236}">
                <a16:creationId xmlns:a16="http://schemas.microsoft.com/office/drawing/2014/main" id="{1F0BDEED-86FF-F14E-96F4-450C292F5205}"/>
              </a:ext>
            </a:extLst>
          </p:cNvPr>
          <p:cNvSpPr>
            <a:spLocks noGrp="1"/>
          </p:cNvSpPr>
          <p:nvPr>
            <p:ph type="title" hasCustomPrompt="1"/>
          </p:nvPr>
        </p:nvSpPr>
        <p:spPr>
          <a:xfrm>
            <a:off x="800100" y="636586"/>
            <a:ext cx="3411930" cy="1116014"/>
          </a:xfrm>
          <a:prstGeom prst="rect">
            <a:avLst/>
          </a:prstGeom>
        </p:spPr>
        <p:txBody>
          <a:bodyPr vert="horz" lIns="0" tIns="45720" rIns="91440" bIns="45720" rtlCol="0" anchor="t">
            <a:normAutofit/>
          </a:bodyPr>
          <a:lstStyle/>
          <a:p>
            <a:r>
              <a:rPr lang="en-US"/>
              <a:t>Click to add title</a:t>
            </a:r>
          </a:p>
        </p:txBody>
      </p:sp>
      <p:sp>
        <p:nvSpPr>
          <p:cNvPr id="30" name="Slide Number Placeholder 4">
            <a:extLst>
              <a:ext uri="{FF2B5EF4-FFF2-40B4-BE49-F238E27FC236}">
                <a16:creationId xmlns:a16="http://schemas.microsoft.com/office/drawing/2014/main" id="{77B0BDBC-C69B-5844-938C-B8D1798139C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25" name="Footer Placeholder 2">
            <a:extLst>
              <a:ext uri="{FF2B5EF4-FFF2-40B4-BE49-F238E27FC236}">
                <a16:creationId xmlns:a16="http://schemas.microsoft.com/office/drawing/2014/main" id="{923B26DB-F65C-41D1-940F-193390BAD754}"/>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2391155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 Option 3">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886D98D-F868-5B4F-B736-4020110E5D26}"/>
              </a:ext>
            </a:extLst>
          </p:cNvPr>
          <p:cNvSpPr>
            <a:spLocks noGrp="1"/>
          </p:cNvSpPr>
          <p:nvPr>
            <p:ph type="title" hasCustomPrompt="1"/>
          </p:nvPr>
        </p:nvSpPr>
        <p:spPr>
          <a:xfrm>
            <a:off x="800100" y="636586"/>
            <a:ext cx="10551391" cy="804152"/>
          </a:xfrm>
        </p:spPr>
        <p:txBody>
          <a:bodyPr anchor="t" anchorCtr="0">
            <a:normAutofit/>
          </a:bodyPr>
          <a:lstStyle>
            <a:lvl1pPr>
              <a:defRPr sz="3600" b="0" i="0">
                <a:solidFill>
                  <a:srgbClr val="8C1515"/>
                </a:solidFill>
                <a:latin typeface="Lato" panose="020F0502020204030203" pitchFamily="34" charset="77"/>
              </a:defRPr>
            </a:lvl1pPr>
          </a:lstStyle>
          <a:p>
            <a:r>
              <a:rPr lang="en-US"/>
              <a:t>Click to add title</a:t>
            </a:r>
          </a:p>
        </p:txBody>
      </p:sp>
      <p:sp>
        <p:nvSpPr>
          <p:cNvPr id="5" name="Subtitle 2">
            <a:extLst>
              <a:ext uri="{FF2B5EF4-FFF2-40B4-BE49-F238E27FC236}">
                <a16:creationId xmlns:a16="http://schemas.microsoft.com/office/drawing/2014/main" id="{020147C1-05E4-924C-9AA3-7D90271F32EC}"/>
              </a:ext>
            </a:extLst>
          </p:cNvPr>
          <p:cNvSpPr>
            <a:spLocks noGrp="1"/>
          </p:cNvSpPr>
          <p:nvPr>
            <p:ph type="subTitle" idx="11" hasCustomPrompt="1"/>
          </p:nvPr>
        </p:nvSpPr>
        <p:spPr>
          <a:xfrm>
            <a:off x="800100" y="1649637"/>
            <a:ext cx="3367809" cy="325852"/>
          </a:xfrm>
        </p:spPr>
        <p:txBody>
          <a:bodyPr numCol="1">
            <a:normAutofit/>
          </a:bodyPr>
          <a:lstStyle>
            <a:lvl1pPr marL="0" marR="0" indent="0" algn="l" defTabSz="1828800" rtl="0" eaLnBrk="1" fontAlgn="auto" latinLnBrk="0" hangingPunct="1">
              <a:lnSpc>
                <a:spcPts val="1800"/>
              </a:lnSpc>
              <a:spcBef>
                <a:spcPts val="1000"/>
              </a:spcBef>
              <a:spcAft>
                <a:spcPts val="600"/>
              </a:spcAft>
              <a:buClrTx/>
              <a:buSzTx/>
              <a:buFont typeface="Arial" panose="020B0604020202020204" pitchFamily="34" charset="0"/>
              <a:buNone/>
              <a:tabLst/>
              <a:defRPr sz="1400" b="1" i="0">
                <a:solidFill>
                  <a:srgbClr val="B83A4B"/>
                </a:solidFill>
                <a:latin typeface="Lato" panose="020F0502020204030203" pitchFamily="34" charset="77"/>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0:00 – 0:00AM</a:t>
            </a:r>
          </a:p>
        </p:txBody>
      </p:sp>
      <p:cxnSp>
        <p:nvCxnSpPr>
          <p:cNvPr id="6" name="Straight Connector 5">
            <a:extLst>
              <a:ext uri="{FF2B5EF4-FFF2-40B4-BE49-F238E27FC236}">
                <a16:creationId xmlns:a16="http://schemas.microsoft.com/office/drawing/2014/main" id="{EF4B4CF2-D4CE-0C45-A65F-FD4632B15227}"/>
              </a:ext>
            </a:extLst>
          </p:cNvPr>
          <p:cNvCxnSpPr>
            <a:cxnSpLocks/>
          </p:cNvCxnSpPr>
          <p:nvPr userDrawn="1"/>
        </p:nvCxnSpPr>
        <p:spPr>
          <a:xfrm>
            <a:off x="800100" y="1975489"/>
            <a:ext cx="10569864"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D9094D5-660A-5149-8448-2787EEF56CC0}"/>
              </a:ext>
            </a:extLst>
          </p:cNvPr>
          <p:cNvSpPr>
            <a:spLocks noGrp="1"/>
          </p:cNvSpPr>
          <p:nvPr>
            <p:ph type="body" idx="18" hasCustomPrompt="1"/>
          </p:nvPr>
        </p:nvSpPr>
        <p:spPr>
          <a:xfrm>
            <a:off x="4412095" y="1649638"/>
            <a:ext cx="3367810"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8" name="Text Placeholder 2">
            <a:extLst>
              <a:ext uri="{FF2B5EF4-FFF2-40B4-BE49-F238E27FC236}">
                <a16:creationId xmlns:a16="http://schemas.microsoft.com/office/drawing/2014/main" id="{8CE49625-BDC5-EE47-96D4-441AB5571068}"/>
              </a:ext>
            </a:extLst>
          </p:cNvPr>
          <p:cNvSpPr>
            <a:spLocks noGrp="1"/>
          </p:cNvSpPr>
          <p:nvPr>
            <p:ph type="body" idx="19" hasCustomPrompt="1"/>
          </p:nvPr>
        </p:nvSpPr>
        <p:spPr>
          <a:xfrm>
            <a:off x="8024090" y="1649638"/>
            <a:ext cx="334587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9" name="Text Placeholder 4">
            <a:extLst>
              <a:ext uri="{FF2B5EF4-FFF2-40B4-BE49-F238E27FC236}">
                <a16:creationId xmlns:a16="http://schemas.microsoft.com/office/drawing/2014/main" id="{FE9DB7CC-6B1E-C147-A4D7-C8BFAD2CA4C5}"/>
              </a:ext>
            </a:extLst>
          </p:cNvPr>
          <p:cNvSpPr>
            <a:spLocks noGrp="1"/>
          </p:cNvSpPr>
          <p:nvPr>
            <p:ph type="body" sz="quarter" idx="28" hasCustomPrompt="1"/>
          </p:nvPr>
        </p:nvSpPr>
        <p:spPr>
          <a:xfrm>
            <a:off x="793614" y="2122841"/>
            <a:ext cx="3367809"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0" name="Text Placeholder 44">
            <a:extLst>
              <a:ext uri="{FF2B5EF4-FFF2-40B4-BE49-F238E27FC236}">
                <a16:creationId xmlns:a16="http://schemas.microsoft.com/office/drawing/2014/main" id="{D1554987-5F20-6545-A525-4E76BE0943C2}"/>
              </a:ext>
            </a:extLst>
          </p:cNvPr>
          <p:cNvSpPr>
            <a:spLocks noGrp="1"/>
          </p:cNvSpPr>
          <p:nvPr>
            <p:ph type="body" sz="quarter" idx="29" hasCustomPrompt="1"/>
          </p:nvPr>
        </p:nvSpPr>
        <p:spPr>
          <a:xfrm>
            <a:off x="793614" y="2684332"/>
            <a:ext cx="3367809"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11" name="Text Placeholder 4">
            <a:extLst>
              <a:ext uri="{FF2B5EF4-FFF2-40B4-BE49-F238E27FC236}">
                <a16:creationId xmlns:a16="http://schemas.microsoft.com/office/drawing/2014/main" id="{9FFDBED3-223E-934A-9B8F-7FB7C7878775}"/>
              </a:ext>
            </a:extLst>
          </p:cNvPr>
          <p:cNvSpPr>
            <a:spLocks noGrp="1"/>
          </p:cNvSpPr>
          <p:nvPr>
            <p:ph type="body" sz="quarter" idx="30" hasCustomPrompt="1"/>
          </p:nvPr>
        </p:nvSpPr>
        <p:spPr>
          <a:xfrm>
            <a:off x="4412095" y="2122841"/>
            <a:ext cx="3367809"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2" name="Text Placeholder 44">
            <a:extLst>
              <a:ext uri="{FF2B5EF4-FFF2-40B4-BE49-F238E27FC236}">
                <a16:creationId xmlns:a16="http://schemas.microsoft.com/office/drawing/2014/main" id="{33C431C6-C321-8E46-A0D1-23A596CD19F8}"/>
              </a:ext>
            </a:extLst>
          </p:cNvPr>
          <p:cNvSpPr>
            <a:spLocks noGrp="1"/>
          </p:cNvSpPr>
          <p:nvPr>
            <p:ph type="body" sz="quarter" idx="31" hasCustomPrompt="1"/>
          </p:nvPr>
        </p:nvSpPr>
        <p:spPr>
          <a:xfrm>
            <a:off x="4412095" y="2684332"/>
            <a:ext cx="3367809"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13" name="Text Placeholder 4">
            <a:extLst>
              <a:ext uri="{FF2B5EF4-FFF2-40B4-BE49-F238E27FC236}">
                <a16:creationId xmlns:a16="http://schemas.microsoft.com/office/drawing/2014/main" id="{0C45849C-9979-5646-A7DE-352449B2AEDF}"/>
              </a:ext>
            </a:extLst>
          </p:cNvPr>
          <p:cNvSpPr>
            <a:spLocks noGrp="1"/>
          </p:cNvSpPr>
          <p:nvPr>
            <p:ph type="body" sz="quarter" idx="32" hasCustomPrompt="1"/>
          </p:nvPr>
        </p:nvSpPr>
        <p:spPr>
          <a:xfrm>
            <a:off x="8030577" y="2122841"/>
            <a:ext cx="3317674"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4" name="Text Placeholder 44">
            <a:extLst>
              <a:ext uri="{FF2B5EF4-FFF2-40B4-BE49-F238E27FC236}">
                <a16:creationId xmlns:a16="http://schemas.microsoft.com/office/drawing/2014/main" id="{45690BA4-5725-E74F-A1D7-869ED1F8EFA7}"/>
              </a:ext>
            </a:extLst>
          </p:cNvPr>
          <p:cNvSpPr>
            <a:spLocks noGrp="1"/>
          </p:cNvSpPr>
          <p:nvPr>
            <p:ph type="body" sz="quarter" idx="33" hasCustomPrompt="1"/>
          </p:nvPr>
        </p:nvSpPr>
        <p:spPr>
          <a:xfrm>
            <a:off x="8030577" y="2684332"/>
            <a:ext cx="3317674"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16" name="Text Placeholder 2">
            <a:extLst>
              <a:ext uri="{FF2B5EF4-FFF2-40B4-BE49-F238E27FC236}">
                <a16:creationId xmlns:a16="http://schemas.microsoft.com/office/drawing/2014/main" id="{B16F0CB9-C4B5-2649-8980-FA7565C48F19}"/>
              </a:ext>
            </a:extLst>
          </p:cNvPr>
          <p:cNvSpPr>
            <a:spLocks noGrp="1"/>
          </p:cNvSpPr>
          <p:nvPr>
            <p:ph type="body" idx="34" hasCustomPrompt="1"/>
          </p:nvPr>
        </p:nvSpPr>
        <p:spPr>
          <a:xfrm>
            <a:off x="4412095" y="3822149"/>
            <a:ext cx="3389674"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7" name="Text Placeholder 2">
            <a:extLst>
              <a:ext uri="{FF2B5EF4-FFF2-40B4-BE49-F238E27FC236}">
                <a16:creationId xmlns:a16="http://schemas.microsoft.com/office/drawing/2014/main" id="{7F33C7A1-E75B-1041-9E11-8FB4517BF0C8}"/>
              </a:ext>
            </a:extLst>
          </p:cNvPr>
          <p:cNvSpPr>
            <a:spLocks noGrp="1"/>
          </p:cNvSpPr>
          <p:nvPr>
            <p:ph type="body" idx="35" hasCustomPrompt="1"/>
          </p:nvPr>
        </p:nvSpPr>
        <p:spPr>
          <a:xfrm>
            <a:off x="8030577" y="3822149"/>
            <a:ext cx="331767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8" name="Text Placeholder 4">
            <a:extLst>
              <a:ext uri="{FF2B5EF4-FFF2-40B4-BE49-F238E27FC236}">
                <a16:creationId xmlns:a16="http://schemas.microsoft.com/office/drawing/2014/main" id="{EA047395-5AF1-154B-84BC-A80BB529F765}"/>
              </a:ext>
            </a:extLst>
          </p:cNvPr>
          <p:cNvSpPr>
            <a:spLocks noGrp="1"/>
          </p:cNvSpPr>
          <p:nvPr>
            <p:ph type="body" sz="quarter" idx="36" hasCustomPrompt="1"/>
          </p:nvPr>
        </p:nvSpPr>
        <p:spPr>
          <a:xfrm>
            <a:off x="793614" y="4295352"/>
            <a:ext cx="3361323"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9" name="Text Placeholder 44">
            <a:extLst>
              <a:ext uri="{FF2B5EF4-FFF2-40B4-BE49-F238E27FC236}">
                <a16:creationId xmlns:a16="http://schemas.microsoft.com/office/drawing/2014/main" id="{636616F2-09F2-E248-95E2-82F70307B489}"/>
              </a:ext>
            </a:extLst>
          </p:cNvPr>
          <p:cNvSpPr>
            <a:spLocks noGrp="1"/>
          </p:cNvSpPr>
          <p:nvPr>
            <p:ph type="body" sz="quarter" idx="37" hasCustomPrompt="1"/>
          </p:nvPr>
        </p:nvSpPr>
        <p:spPr>
          <a:xfrm>
            <a:off x="793614" y="4856843"/>
            <a:ext cx="3361323"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20" name="Text Placeholder 4">
            <a:extLst>
              <a:ext uri="{FF2B5EF4-FFF2-40B4-BE49-F238E27FC236}">
                <a16:creationId xmlns:a16="http://schemas.microsoft.com/office/drawing/2014/main" id="{86F42B76-74A0-CA4D-8A2B-CE9CA6CACD90}"/>
              </a:ext>
            </a:extLst>
          </p:cNvPr>
          <p:cNvSpPr>
            <a:spLocks noGrp="1"/>
          </p:cNvSpPr>
          <p:nvPr>
            <p:ph type="body" sz="quarter" idx="38" hasCustomPrompt="1"/>
          </p:nvPr>
        </p:nvSpPr>
        <p:spPr>
          <a:xfrm>
            <a:off x="4412095" y="4295352"/>
            <a:ext cx="3389674"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21" name="Text Placeholder 44">
            <a:extLst>
              <a:ext uri="{FF2B5EF4-FFF2-40B4-BE49-F238E27FC236}">
                <a16:creationId xmlns:a16="http://schemas.microsoft.com/office/drawing/2014/main" id="{1A5A8873-5833-0042-B69A-5883CFD33CB9}"/>
              </a:ext>
            </a:extLst>
          </p:cNvPr>
          <p:cNvSpPr>
            <a:spLocks noGrp="1"/>
          </p:cNvSpPr>
          <p:nvPr>
            <p:ph type="body" sz="quarter" idx="39" hasCustomPrompt="1"/>
          </p:nvPr>
        </p:nvSpPr>
        <p:spPr>
          <a:xfrm>
            <a:off x="4412095" y="4856843"/>
            <a:ext cx="3389674"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22" name="Text Placeholder 4">
            <a:extLst>
              <a:ext uri="{FF2B5EF4-FFF2-40B4-BE49-F238E27FC236}">
                <a16:creationId xmlns:a16="http://schemas.microsoft.com/office/drawing/2014/main" id="{4826BEB9-8FCF-9A44-AFE7-74CF476995DB}"/>
              </a:ext>
            </a:extLst>
          </p:cNvPr>
          <p:cNvSpPr>
            <a:spLocks noGrp="1"/>
          </p:cNvSpPr>
          <p:nvPr>
            <p:ph type="body" sz="quarter" idx="40" hasCustomPrompt="1"/>
          </p:nvPr>
        </p:nvSpPr>
        <p:spPr>
          <a:xfrm>
            <a:off x="8030577" y="4295352"/>
            <a:ext cx="3317673"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23" name="Text Placeholder 44">
            <a:extLst>
              <a:ext uri="{FF2B5EF4-FFF2-40B4-BE49-F238E27FC236}">
                <a16:creationId xmlns:a16="http://schemas.microsoft.com/office/drawing/2014/main" id="{8DF86C0A-B51C-1046-AA0A-EC295FC775FB}"/>
              </a:ext>
            </a:extLst>
          </p:cNvPr>
          <p:cNvSpPr>
            <a:spLocks noGrp="1"/>
          </p:cNvSpPr>
          <p:nvPr>
            <p:ph type="body" sz="quarter" idx="41" hasCustomPrompt="1"/>
          </p:nvPr>
        </p:nvSpPr>
        <p:spPr>
          <a:xfrm>
            <a:off x="8030577" y="4856843"/>
            <a:ext cx="3317673"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24" name="Text Placeholder 2">
            <a:extLst>
              <a:ext uri="{FF2B5EF4-FFF2-40B4-BE49-F238E27FC236}">
                <a16:creationId xmlns:a16="http://schemas.microsoft.com/office/drawing/2014/main" id="{1B12EA8C-91D6-4847-AF0E-29379345621C}"/>
              </a:ext>
            </a:extLst>
          </p:cNvPr>
          <p:cNvSpPr>
            <a:spLocks noGrp="1"/>
          </p:cNvSpPr>
          <p:nvPr>
            <p:ph type="body" idx="42" hasCustomPrompt="1"/>
          </p:nvPr>
        </p:nvSpPr>
        <p:spPr>
          <a:xfrm>
            <a:off x="800100" y="3822149"/>
            <a:ext cx="336132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cxnSp>
        <p:nvCxnSpPr>
          <p:cNvPr id="39" name="Straight Connector 38">
            <a:extLst>
              <a:ext uri="{FF2B5EF4-FFF2-40B4-BE49-F238E27FC236}">
                <a16:creationId xmlns:a16="http://schemas.microsoft.com/office/drawing/2014/main" id="{E794128B-BF4E-3042-9D11-945E0053E6CF}"/>
              </a:ext>
            </a:extLst>
          </p:cNvPr>
          <p:cNvCxnSpPr>
            <a:cxnSpLocks/>
          </p:cNvCxnSpPr>
          <p:nvPr userDrawn="1"/>
        </p:nvCxnSpPr>
        <p:spPr>
          <a:xfrm>
            <a:off x="800100" y="4155271"/>
            <a:ext cx="10569864"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32" name="Slide Number Placeholder 4">
            <a:extLst>
              <a:ext uri="{FF2B5EF4-FFF2-40B4-BE49-F238E27FC236}">
                <a16:creationId xmlns:a16="http://schemas.microsoft.com/office/drawing/2014/main" id="{DA7FDA96-A17A-EC4D-9B84-3B86175DBA69}"/>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28" name="Footer Placeholder 2">
            <a:extLst>
              <a:ext uri="{FF2B5EF4-FFF2-40B4-BE49-F238E27FC236}">
                <a16:creationId xmlns:a16="http://schemas.microsoft.com/office/drawing/2014/main" id="{69CE79B6-8384-4E35-804B-833B2C34CA7A}"/>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3611619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Break - 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B1CE3-4FC1-7F40-94E2-3D59AD777FE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Placeholder 1">
            <a:extLst>
              <a:ext uri="{FF2B5EF4-FFF2-40B4-BE49-F238E27FC236}">
                <a16:creationId xmlns:a16="http://schemas.microsoft.com/office/drawing/2014/main" id="{B0F7D61A-F64B-A54D-BB59-664075AAD214}"/>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14" name="Straight Connector 13">
            <a:extLst>
              <a:ext uri="{FF2B5EF4-FFF2-40B4-BE49-F238E27FC236}">
                <a16:creationId xmlns:a16="http://schemas.microsoft.com/office/drawing/2014/main" id="{15ED873E-EF4A-AA41-879F-A999947DC6EE}"/>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1303CCF5-F0DF-B84E-B762-8833E6E1ECCC}"/>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13" name="Graphic 12">
            <a:extLst>
              <a:ext uri="{FF2B5EF4-FFF2-40B4-BE49-F238E27FC236}">
                <a16:creationId xmlns:a16="http://schemas.microsoft.com/office/drawing/2014/main" id="{878055B4-64D2-A141-8225-4AE43EE0689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6" name="Slide Number Placeholder 4">
            <a:extLst>
              <a:ext uri="{FF2B5EF4-FFF2-40B4-BE49-F238E27FC236}">
                <a16:creationId xmlns:a16="http://schemas.microsoft.com/office/drawing/2014/main" id="{964609BC-3782-1B45-B5C9-81147D48F7A2}"/>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8" name="Picture 7">
            <a:extLst>
              <a:ext uri="{FF2B5EF4-FFF2-40B4-BE49-F238E27FC236}">
                <a16:creationId xmlns:a16="http://schemas.microsoft.com/office/drawing/2014/main" id="{594B87CF-39B3-41DA-9FCC-0375052DCFD4}"/>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2236181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Break - Red">
    <p:bg>
      <p:bgPr>
        <a:gradFill flip="none" rotWithShape="1">
          <a:gsLst>
            <a:gs pos="15000">
              <a:srgbClr val="E04F39"/>
            </a:gs>
            <a:gs pos="50000">
              <a:srgbClr val="AF2D24"/>
            </a:gs>
            <a:gs pos="100000">
              <a:srgbClr val="8C1515"/>
            </a:gs>
          </a:gsLst>
          <a:lin ang="8100000" scaled="1"/>
          <a:tileRect/>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A20A9C6-B7E0-A14E-8612-799EEFE4707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9" name="Title Placeholder 1">
            <a:extLst>
              <a:ext uri="{FF2B5EF4-FFF2-40B4-BE49-F238E27FC236}">
                <a16:creationId xmlns:a16="http://schemas.microsoft.com/office/drawing/2014/main" id="{11044DB1-1F1F-F54A-885B-B9A9A1D97484}"/>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30" name="Straight Connector 29">
            <a:extLst>
              <a:ext uri="{FF2B5EF4-FFF2-40B4-BE49-F238E27FC236}">
                <a16:creationId xmlns:a16="http://schemas.microsoft.com/office/drawing/2014/main" id="{F74C6D2D-A81E-9F47-9F5F-69980193212A}"/>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 Placeholder 17">
            <a:extLst>
              <a:ext uri="{FF2B5EF4-FFF2-40B4-BE49-F238E27FC236}">
                <a16:creationId xmlns:a16="http://schemas.microsoft.com/office/drawing/2014/main" id="{EFE86010-BABE-CC4C-8E81-0811A426331C}"/>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FF24B99E-E59B-F747-895C-734FB9F763B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F4435610-EC60-074A-9273-14AEBF58C379}"/>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3EF731E9-D22A-4A0F-ABFC-7F8B07260370}"/>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4274115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2">
    <p:spTree>
      <p:nvGrpSpPr>
        <p:cNvPr id="1" name=""/>
        <p:cNvGrpSpPr/>
        <p:nvPr/>
      </p:nvGrpSpPr>
      <p:grpSpPr>
        <a:xfrm>
          <a:off x="0" y="0"/>
          <a:ext cx="0" cy="0"/>
          <a:chOff x="0" y="0"/>
          <a:chExt cx="0" cy="0"/>
        </a:xfrm>
      </p:grpSpPr>
      <p:pic>
        <p:nvPicPr>
          <p:cNvPr id="24" name="Picture 23" descr="A picture containing ocean floor&#10;&#10;Description automatically generated">
            <a:extLst>
              <a:ext uri="{FF2B5EF4-FFF2-40B4-BE49-F238E27FC236}">
                <a16:creationId xmlns:a16="http://schemas.microsoft.com/office/drawing/2014/main" id="{70EA7885-7931-B24B-8499-67A41354779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rgbClr val="D4D1D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100" y="4306401"/>
            <a:ext cx="5199706" cy="295275"/>
          </a:xfrm>
        </p:spPr>
        <p:txBody>
          <a:bodyPr>
            <a:noAutofit/>
          </a:bodyPr>
          <a:lstStyle>
            <a:lvl1pPr>
              <a:defRPr sz="1600" b="1" i="0">
                <a:solidFill>
                  <a:srgbClr val="D4D1D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38" name="Graphic 37">
            <a:extLst>
              <a:ext uri="{FF2B5EF4-FFF2-40B4-BE49-F238E27FC236}">
                <a16:creationId xmlns:a16="http://schemas.microsoft.com/office/drawing/2014/main" id="{1ED3813A-8E7E-9F47-972D-2F0D1165092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40" name="Graphic 39">
            <a:extLst>
              <a:ext uri="{FF2B5EF4-FFF2-40B4-BE49-F238E27FC236}">
                <a16:creationId xmlns:a16="http://schemas.microsoft.com/office/drawing/2014/main" id="{A56DD04E-065E-734C-B575-C9A2A9CDD9A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cxnSp>
        <p:nvCxnSpPr>
          <p:cNvPr id="10" name="Straight Connector 9">
            <a:extLst>
              <a:ext uri="{FF2B5EF4-FFF2-40B4-BE49-F238E27FC236}">
                <a16:creationId xmlns:a16="http://schemas.microsoft.com/office/drawing/2014/main" id="{116C59BB-A00D-3740-8531-C0CE85C1DA71}"/>
              </a:ext>
            </a:extLst>
          </p:cNvPr>
          <p:cNvCxnSpPr>
            <a:cxnSpLocks/>
          </p:cNvCxnSpPr>
          <p:nvPr userDrawn="1"/>
        </p:nvCxnSpPr>
        <p:spPr>
          <a:xfrm>
            <a:off x="800100" y="3762332"/>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697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Break - Blue">
    <p:bg>
      <p:bgPr>
        <a:gradFill>
          <a:gsLst>
            <a:gs pos="50000">
              <a:srgbClr val="006983"/>
            </a:gs>
            <a:gs pos="0">
              <a:srgbClr val="1AA4BC"/>
            </a:gs>
            <a:gs pos="100000">
              <a:srgbClr val="013948"/>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683E79B-0704-6040-823D-63F8162CF1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EFF19B41-64C1-4346-89EC-6088CB0FD1D3}"/>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DC9A055E-816F-1843-8943-290D8159EA4B}"/>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D13A7343-8C6F-FE42-959D-87295061296B}"/>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2B018488-E202-1341-9069-57504821BF5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BF4B104F-EFA8-CB43-9203-39906CD71B3E}"/>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51D71FF5-44AC-4E8E-B1C7-1C0D53632285}"/>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1419358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Break - Purple">
    <p:bg>
      <p:bgPr>
        <a:gradFill>
          <a:gsLst>
            <a:gs pos="50000">
              <a:srgbClr val="877F7A"/>
            </a:gs>
            <a:gs pos="0">
              <a:srgbClr val="B6B1A9"/>
            </a:gs>
            <a:gs pos="100000">
              <a:srgbClr val="544948"/>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D7428E3-8390-A845-9BB2-8625FA44116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463962DC-11C4-EE4E-B407-A6BE2A977358}"/>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AFD9DC38-50ED-364F-8200-296C6F0AAEA5}"/>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882308EF-B172-754F-82A9-C15D20DD8B1D}"/>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C8DBB6D1-E459-2A41-B4E5-75DC5639450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30E48DE4-5CA8-2649-9A47-01577CE05FC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14D959C2-8F32-44E2-B9E3-B3677F9A0CFA}"/>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2936688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Break - Orange">
    <p:bg>
      <p:bgPr>
        <a:gradFill>
          <a:gsLst>
            <a:gs pos="38000">
              <a:srgbClr val="F4B12F"/>
            </a:gs>
            <a:gs pos="0">
              <a:srgbClr val="FEDD5C"/>
            </a:gs>
            <a:gs pos="78000">
              <a:srgbClr val="E98300"/>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5ECA6C5-FDF2-4A45-8223-10F0CF4E7A8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C228316B-CE90-414C-9EF5-CC70896BC57A}"/>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925A5200-D8C2-3D4F-BD62-EE66B1852AE1}"/>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305FAE5E-1170-464B-9043-75C93547E347}"/>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7AC44568-BE93-894D-9A93-C4BBE62E781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7E59CF0E-4905-2F4E-979E-C7C6BC30B2AD}"/>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48CCAE9B-21A4-4D4B-B5F7-FB835EAB90E0}"/>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1135553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Break - Green">
    <p:bg>
      <p:bgPr>
        <a:gradFill>
          <a:gsLst>
            <a:gs pos="50000">
              <a:srgbClr val="59B06D"/>
            </a:gs>
            <a:gs pos="0">
              <a:srgbClr val="8AC751"/>
            </a:gs>
            <a:gs pos="100000">
              <a:srgbClr val="279989"/>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00965A0-BB98-7E46-B035-8A412F69CF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F2974844-19DE-454E-8098-3A96553F863C}"/>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481E5EE6-63F9-5048-909D-64194E342317}"/>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480D6C41-EAB5-5C44-84B5-42A1F749D9C4}"/>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C66F8C2E-831C-D145-BA5C-83A43BBC19F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FAED9176-3B17-2F46-9F1E-7CCA21A0D2A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65F45F43-7488-4B16-A69F-246793106509}"/>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27878679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3" name="Title Placeholder 1">
            <a:extLst>
              <a:ext uri="{FF2B5EF4-FFF2-40B4-BE49-F238E27FC236}">
                <a16:creationId xmlns:a16="http://schemas.microsoft.com/office/drawing/2014/main" id="{F2974844-19DE-454E-8098-3A96553F863C}"/>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rgbClr val="8C1515"/>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481E5EE6-63F9-5048-909D-64194E342317}"/>
              </a:ext>
            </a:extLst>
          </p:cNvPr>
          <p:cNvCxnSpPr>
            <a:cxnSpLocks/>
          </p:cNvCxnSpPr>
          <p:nvPr userDrawn="1"/>
        </p:nvCxnSpPr>
        <p:spPr>
          <a:xfrm>
            <a:off x="800100" y="2522007"/>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480D6C41-EAB5-5C44-84B5-42A1F749D9C4}"/>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tx1">
                    <a:lumMod val="75000"/>
                    <a:lumOff val="25000"/>
                  </a:schemeClr>
                </a:solidFill>
              </a:defRPr>
            </a:lvl1pPr>
          </a:lstStyle>
          <a:p>
            <a:pPr lvl="0"/>
            <a:r>
              <a:rPr lang="en-US"/>
              <a:t>1</a:t>
            </a:r>
          </a:p>
        </p:txBody>
      </p:sp>
      <p:sp>
        <p:nvSpPr>
          <p:cNvPr id="9" name="Slide Number Placeholder 4">
            <a:extLst>
              <a:ext uri="{FF2B5EF4-FFF2-40B4-BE49-F238E27FC236}">
                <a16:creationId xmlns:a16="http://schemas.microsoft.com/office/drawing/2014/main" id="{A970BDE4-8E2B-624F-A4CB-8953401A876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Tree>
    <p:extLst>
      <p:ext uri="{BB962C8B-B14F-4D97-AF65-F5344CB8AC3E}">
        <p14:creationId xmlns:p14="http://schemas.microsoft.com/office/powerpoint/2010/main" val="11198051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 1 Column">
    <p:bg>
      <p:bgPr>
        <a:solidFill>
          <a:schemeClr val="bg1"/>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800100" y="1110216"/>
            <a:ext cx="1055370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1" name="Title Placeholder 1">
            <a:extLst>
              <a:ext uri="{FF2B5EF4-FFF2-40B4-BE49-F238E27FC236}">
                <a16:creationId xmlns:a16="http://schemas.microsoft.com/office/drawing/2014/main" id="{7C9BA041-A961-B54B-BD07-995D6718F7EB}"/>
              </a:ext>
            </a:extLst>
          </p:cNvPr>
          <p:cNvSpPr>
            <a:spLocks noGrp="1"/>
          </p:cNvSpPr>
          <p:nvPr>
            <p:ph type="title" hasCustomPrompt="1"/>
          </p:nvPr>
        </p:nvSpPr>
        <p:spPr>
          <a:xfrm>
            <a:off x="800100" y="266701"/>
            <a:ext cx="10553700"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4" name="Straight Connector 13">
            <a:extLst>
              <a:ext uri="{FF2B5EF4-FFF2-40B4-BE49-F238E27FC236}">
                <a16:creationId xmlns:a16="http://schemas.microsoft.com/office/drawing/2014/main" id="{C8389983-A0A6-C548-B38F-3D123AFC7D3D}"/>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5BB537D-0377-5545-B569-90793CDE1EC6}"/>
              </a:ext>
            </a:extLst>
          </p:cNvPr>
          <p:cNvSpPr>
            <a:spLocks noGrp="1"/>
          </p:cNvSpPr>
          <p:nvPr>
            <p:ph type="body" sz="quarter" idx="16"/>
          </p:nvPr>
        </p:nvSpPr>
        <p:spPr>
          <a:xfrm>
            <a:off x="800100" y="1605068"/>
            <a:ext cx="10553700" cy="4452832"/>
          </a:xfrm>
        </p:spPr>
        <p:txBody>
          <a:bodyPr/>
          <a:lstStyle>
            <a:lvl1pPr>
              <a:lnSpc>
                <a:spcPct val="120000"/>
              </a:lnSpc>
              <a:defRPr>
                <a:solidFill>
                  <a:schemeClr val="tx1">
                    <a:lumMod val="75000"/>
                    <a:lumOff val="25000"/>
                  </a:schemeClr>
                </a:solidFill>
              </a:defRPr>
            </a:lvl1pPr>
            <a:lvl2pPr>
              <a:lnSpc>
                <a:spcPct val="120000"/>
              </a:lnSpc>
              <a:defRPr>
                <a:solidFill>
                  <a:schemeClr val="tx1">
                    <a:lumMod val="75000"/>
                    <a:lumOff val="25000"/>
                  </a:schemeClr>
                </a:solidFill>
              </a:defRPr>
            </a:lvl2pPr>
            <a:lvl3pPr>
              <a:lnSpc>
                <a:spcPct val="120000"/>
              </a:lnSpc>
              <a:defRPr>
                <a:solidFill>
                  <a:schemeClr val="tx1">
                    <a:lumMod val="75000"/>
                    <a:lumOff val="25000"/>
                  </a:schemeClr>
                </a:solidFill>
              </a:defRPr>
            </a:lvl3pPr>
            <a:lvl4pPr>
              <a:lnSpc>
                <a:spcPct val="120000"/>
              </a:lnSpc>
              <a:defRPr>
                <a:solidFill>
                  <a:schemeClr val="tx1">
                    <a:lumMod val="75000"/>
                    <a:lumOff val="25000"/>
                  </a:schemeClr>
                </a:solidFill>
              </a:defRPr>
            </a:lvl4pPr>
            <a:lvl5pPr>
              <a:lnSpc>
                <a:spcPct val="120000"/>
              </a:lnSpc>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a:extLst>
              <a:ext uri="{FF2B5EF4-FFF2-40B4-BE49-F238E27FC236}">
                <a16:creationId xmlns:a16="http://schemas.microsoft.com/office/drawing/2014/main" id="{DFBC5010-DCB3-A04E-8966-BD99F4CA7913}"/>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8" name="Footer Placeholder 2">
            <a:extLst>
              <a:ext uri="{FF2B5EF4-FFF2-40B4-BE49-F238E27FC236}">
                <a16:creationId xmlns:a16="http://schemas.microsoft.com/office/drawing/2014/main" id="{3AC3FBC4-05D6-4337-8375-09E1FBFCD5F1}"/>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2229774006"/>
      </p:ext>
    </p:extLst>
  </p:cSld>
  <p:clrMapOvr>
    <a:masterClrMapping/>
  </p:clrMapOvr>
  <p:extLst>
    <p:ext uri="{DCECCB84-F9BA-43D5-87BE-67443E8EF086}">
      <p15:sldGuideLst xmlns:p15="http://schemas.microsoft.com/office/powerpoint/2012/main">
        <p15:guide id="1" orient="horz" pos="4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 2 Column">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05D77D-02D2-0A4A-B662-340A279B3024}"/>
              </a:ext>
            </a:extLst>
          </p:cNvPr>
          <p:cNvSpPr>
            <a:spLocks noGrp="1"/>
          </p:cNvSpPr>
          <p:nvPr>
            <p:ph type="body" sz="quarter" idx="18"/>
          </p:nvPr>
        </p:nvSpPr>
        <p:spPr>
          <a:xfrm>
            <a:off x="800100" y="1602938"/>
            <a:ext cx="5157788" cy="44549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a:extLst>
              <a:ext uri="{FF2B5EF4-FFF2-40B4-BE49-F238E27FC236}">
                <a16:creationId xmlns:a16="http://schemas.microsoft.com/office/drawing/2014/main" id="{58831074-BFE8-E940-B6D2-40437D955E70}"/>
              </a:ext>
            </a:extLst>
          </p:cNvPr>
          <p:cNvSpPr>
            <a:spLocks noGrp="1"/>
          </p:cNvSpPr>
          <p:nvPr>
            <p:ph type="body" sz="quarter" idx="19"/>
          </p:nvPr>
        </p:nvSpPr>
        <p:spPr>
          <a:xfrm>
            <a:off x="6229939" y="1602938"/>
            <a:ext cx="5157788" cy="44549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38C6F662-BE8D-574E-9039-3649A47F3602}"/>
              </a:ext>
            </a:extLst>
          </p:cNvPr>
          <p:cNvSpPr>
            <a:spLocks noGrp="1"/>
          </p:cNvSpPr>
          <p:nvPr>
            <p:ph type="body" sz="quarter" idx="13" hasCustomPrompt="1"/>
          </p:nvPr>
        </p:nvSpPr>
        <p:spPr>
          <a:xfrm>
            <a:off x="794904" y="1107621"/>
            <a:ext cx="5164831"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21" name="Text Placeholder 10">
            <a:extLst>
              <a:ext uri="{FF2B5EF4-FFF2-40B4-BE49-F238E27FC236}">
                <a16:creationId xmlns:a16="http://schemas.microsoft.com/office/drawing/2014/main" id="{77B1BD67-B703-304C-B5D8-8E503921F41C}"/>
              </a:ext>
            </a:extLst>
          </p:cNvPr>
          <p:cNvSpPr>
            <a:spLocks noGrp="1"/>
          </p:cNvSpPr>
          <p:nvPr>
            <p:ph type="body" sz="quarter" idx="16" hasCustomPrompt="1"/>
          </p:nvPr>
        </p:nvSpPr>
        <p:spPr>
          <a:xfrm>
            <a:off x="6234170" y="1107621"/>
            <a:ext cx="5162925"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2" name="Title Placeholder 1">
            <a:extLst>
              <a:ext uri="{FF2B5EF4-FFF2-40B4-BE49-F238E27FC236}">
                <a16:creationId xmlns:a16="http://schemas.microsoft.com/office/drawing/2014/main" id="{D946FC1E-D9A3-3742-A732-A38CF0B81B69}"/>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3" name="Straight Connector 12">
            <a:extLst>
              <a:ext uri="{FF2B5EF4-FFF2-40B4-BE49-F238E27FC236}">
                <a16:creationId xmlns:a16="http://schemas.microsoft.com/office/drawing/2014/main" id="{5496BBAF-C975-F54C-A45C-3A099A01DC59}"/>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4" name="Slide Number Placeholder 4">
            <a:extLst>
              <a:ext uri="{FF2B5EF4-FFF2-40B4-BE49-F238E27FC236}">
                <a16:creationId xmlns:a16="http://schemas.microsoft.com/office/drawing/2014/main" id="{6D04B276-E79E-D643-8B65-21EAF4564A50}"/>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0" name="Footer Placeholder 2">
            <a:extLst>
              <a:ext uri="{FF2B5EF4-FFF2-40B4-BE49-F238E27FC236}">
                <a16:creationId xmlns:a16="http://schemas.microsoft.com/office/drawing/2014/main" id="{6F6EEEAF-2C57-4359-88DA-345EC172999B}"/>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2009832491"/>
      </p:ext>
    </p:extLst>
  </p:cSld>
  <p:clrMapOvr>
    <a:masterClrMapping/>
  </p:clrMapOvr>
  <p:extLst>
    <p:ext uri="{DCECCB84-F9BA-43D5-87BE-67443E8EF086}">
      <p15:sldGuideLst xmlns:p15="http://schemas.microsoft.com/office/powerpoint/2012/main">
        <p15:guide id="1" pos="7176" userDrawn="1">
          <p15:clr>
            <a:srgbClr val="FBAE40"/>
          </p15:clr>
        </p15:guide>
        <p15:guide id="2" orient="horz" pos="888" userDrawn="1">
          <p15:clr>
            <a:srgbClr val="FBAE40"/>
          </p15:clr>
        </p15:guide>
        <p15:guide id="3" orient="horz" pos="3816"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Slide - One Image">
    <p:bg>
      <p:bgPr>
        <a:solidFill>
          <a:schemeClr val="bg1"/>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40163D6-781A-724D-8FD5-B6254B8285EF}"/>
              </a:ext>
            </a:extLst>
          </p:cNvPr>
          <p:cNvSpPr>
            <a:spLocks noGrp="1"/>
          </p:cNvSpPr>
          <p:nvPr>
            <p:ph type="pic" idx="1"/>
          </p:nvPr>
        </p:nvSpPr>
        <p:spPr>
          <a:xfrm>
            <a:off x="800100" y="1107621"/>
            <a:ext cx="6929879" cy="4950264"/>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9" name="Text Placeholder 10">
            <a:extLst>
              <a:ext uri="{FF2B5EF4-FFF2-40B4-BE49-F238E27FC236}">
                <a16:creationId xmlns:a16="http://schemas.microsoft.com/office/drawing/2014/main" id="{D7304A26-5011-724E-8C96-DFA08D60CFCA}"/>
              </a:ext>
            </a:extLst>
          </p:cNvPr>
          <p:cNvSpPr>
            <a:spLocks noGrp="1"/>
          </p:cNvSpPr>
          <p:nvPr>
            <p:ph type="body" sz="quarter" idx="13" hasCustomPrompt="1"/>
          </p:nvPr>
        </p:nvSpPr>
        <p:spPr>
          <a:xfrm>
            <a:off x="7980362" y="1107621"/>
            <a:ext cx="3373438"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22" name="Text Placeholder 21">
            <a:extLst>
              <a:ext uri="{FF2B5EF4-FFF2-40B4-BE49-F238E27FC236}">
                <a16:creationId xmlns:a16="http://schemas.microsoft.com/office/drawing/2014/main" id="{DA0C1017-97FA-6D48-9A0D-090E555BB0D3}"/>
              </a:ext>
            </a:extLst>
          </p:cNvPr>
          <p:cNvSpPr>
            <a:spLocks noGrp="1"/>
          </p:cNvSpPr>
          <p:nvPr>
            <p:ph type="body" sz="quarter" idx="18"/>
          </p:nvPr>
        </p:nvSpPr>
        <p:spPr>
          <a:xfrm>
            <a:off x="7980363" y="1602470"/>
            <a:ext cx="3373437" cy="4455415"/>
          </a:xfrm>
        </p:spPr>
        <p:txBody>
          <a:bodyPr/>
          <a:lstStyle>
            <a:lvl1pPr>
              <a:defRPr sz="14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p:txBody>
      </p:sp>
      <p:sp>
        <p:nvSpPr>
          <p:cNvPr id="10" name="Slide Number Placeholder 4">
            <a:extLst>
              <a:ext uri="{FF2B5EF4-FFF2-40B4-BE49-F238E27FC236}">
                <a16:creationId xmlns:a16="http://schemas.microsoft.com/office/drawing/2014/main" id="{4A5F029E-3019-A841-8F95-BDEC2121B480}"/>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8" name="Title Placeholder 1">
            <a:extLst>
              <a:ext uri="{FF2B5EF4-FFF2-40B4-BE49-F238E27FC236}">
                <a16:creationId xmlns:a16="http://schemas.microsoft.com/office/drawing/2014/main" id="{84919F97-4951-B143-AC5E-0B468673D1D2}"/>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20" name="Straight Connector 19">
            <a:extLst>
              <a:ext uri="{FF2B5EF4-FFF2-40B4-BE49-F238E27FC236}">
                <a16:creationId xmlns:a16="http://schemas.microsoft.com/office/drawing/2014/main" id="{5128D1B1-345A-8D4A-BEEE-A61D73DC57E2}"/>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9" name="Footer Placeholder 2">
            <a:extLst>
              <a:ext uri="{FF2B5EF4-FFF2-40B4-BE49-F238E27FC236}">
                <a16:creationId xmlns:a16="http://schemas.microsoft.com/office/drawing/2014/main" id="{CAED8E21-6612-43CA-AEDE-92ACA43DE9E2}"/>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15302137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Slide - 2 Images">
    <p:bg>
      <p:bgPr>
        <a:solidFill>
          <a:schemeClr val="bg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7B69DD78-AB21-8741-ACA7-AABC6E30C27E}"/>
              </a:ext>
            </a:extLst>
          </p:cNvPr>
          <p:cNvSpPr>
            <a:spLocks noGrp="1"/>
          </p:cNvSpPr>
          <p:nvPr>
            <p:ph type="pic" idx="1"/>
          </p:nvPr>
        </p:nvSpPr>
        <p:spPr>
          <a:xfrm>
            <a:off x="800100" y="1107622"/>
            <a:ext cx="5143050" cy="3190048"/>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9282E36C-003D-C146-8F50-BAC426D28156}"/>
              </a:ext>
            </a:extLst>
          </p:cNvPr>
          <p:cNvSpPr>
            <a:spLocks noGrp="1"/>
          </p:cNvSpPr>
          <p:nvPr>
            <p:ph type="pic" idx="12"/>
          </p:nvPr>
        </p:nvSpPr>
        <p:spPr>
          <a:xfrm>
            <a:off x="6229939" y="1107620"/>
            <a:ext cx="5123861" cy="3190049"/>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 name="Text Placeholder 2">
            <a:extLst>
              <a:ext uri="{FF2B5EF4-FFF2-40B4-BE49-F238E27FC236}">
                <a16:creationId xmlns:a16="http://schemas.microsoft.com/office/drawing/2014/main" id="{C87B58ED-6D9B-DC46-8A83-DC202AB3DEFF}"/>
              </a:ext>
            </a:extLst>
          </p:cNvPr>
          <p:cNvSpPr>
            <a:spLocks noGrp="1"/>
          </p:cNvSpPr>
          <p:nvPr>
            <p:ph type="body" sz="quarter" idx="13" hasCustomPrompt="1"/>
          </p:nvPr>
        </p:nvSpPr>
        <p:spPr>
          <a:xfrm>
            <a:off x="800100" y="4955452"/>
            <a:ext cx="5143050" cy="1102433"/>
          </a:xfrm>
        </p:spPr>
        <p:txBody>
          <a:bodyPr/>
          <a:lstStyle>
            <a:lvl1pPr>
              <a:defRPr sz="1400">
                <a:solidFill>
                  <a:schemeClr val="tx1">
                    <a:lumMod val="75000"/>
                    <a:lumOff val="25000"/>
                  </a:schemeClr>
                </a:solidFill>
              </a:defRPr>
            </a:lvl1pPr>
          </a:lstStyle>
          <a:p>
            <a:pPr lvl="0"/>
            <a:r>
              <a:rPr lang="en-US"/>
              <a:t>Click to edit text style</a:t>
            </a:r>
          </a:p>
        </p:txBody>
      </p:sp>
      <p:sp>
        <p:nvSpPr>
          <p:cNvPr id="21" name="Text Placeholder 10">
            <a:extLst>
              <a:ext uri="{FF2B5EF4-FFF2-40B4-BE49-F238E27FC236}">
                <a16:creationId xmlns:a16="http://schemas.microsoft.com/office/drawing/2014/main" id="{A9B038D1-16A3-5F4B-8682-B082506EFD71}"/>
              </a:ext>
            </a:extLst>
          </p:cNvPr>
          <p:cNvSpPr>
            <a:spLocks noGrp="1"/>
          </p:cNvSpPr>
          <p:nvPr>
            <p:ph type="body" sz="quarter" idx="15" hasCustomPrompt="1"/>
          </p:nvPr>
        </p:nvSpPr>
        <p:spPr>
          <a:xfrm>
            <a:off x="800100" y="4482939"/>
            <a:ext cx="514305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26" name="Text Placeholder 2">
            <a:extLst>
              <a:ext uri="{FF2B5EF4-FFF2-40B4-BE49-F238E27FC236}">
                <a16:creationId xmlns:a16="http://schemas.microsoft.com/office/drawing/2014/main" id="{A2372518-BEFC-5C4C-8BF4-241FFDBF093D}"/>
              </a:ext>
            </a:extLst>
          </p:cNvPr>
          <p:cNvSpPr>
            <a:spLocks noGrp="1"/>
          </p:cNvSpPr>
          <p:nvPr>
            <p:ph type="body" sz="quarter" idx="16" hasCustomPrompt="1"/>
          </p:nvPr>
        </p:nvSpPr>
        <p:spPr>
          <a:xfrm>
            <a:off x="6237422" y="4955452"/>
            <a:ext cx="5143050" cy="1102433"/>
          </a:xfrm>
        </p:spPr>
        <p:txBody>
          <a:bodyPr/>
          <a:lstStyle>
            <a:lvl1pPr>
              <a:defRPr sz="1400">
                <a:solidFill>
                  <a:schemeClr val="tx1">
                    <a:lumMod val="75000"/>
                    <a:lumOff val="25000"/>
                  </a:schemeClr>
                </a:solidFill>
              </a:defRPr>
            </a:lvl1pPr>
          </a:lstStyle>
          <a:p>
            <a:pPr lvl="0"/>
            <a:r>
              <a:rPr lang="en-US"/>
              <a:t>Click to edit text style</a:t>
            </a:r>
          </a:p>
        </p:txBody>
      </p:sp>
      <p:sp>
        <p:nvSpPr>
          <p:cNvPr id="27" name="Text Placeholder 10">
            <a:extLst>
              <a:ext uri="{FF2B5EF4-FFF2-40B4-BE49-F238E27FC236}">
                <a16:creationId xmlns:a16="http://schemas.microsoft.com/office/drawing/2014/main" id="{0D4ED423-5F65-2F45-8A11-89BCB42604AD}"/>
              </a:ext>
            </a:extLst>
          </p:cNvPr>
          <p:cNvSpPr>
            <a:spLocks noGrp="1"/>
          </p:cNvSpPr>
          <p:nvPr>
            <p:ph type="body" sz="quarter" idx="17" hasCustomPrompt="1"/>
          </p:nvPr>
        </p:nvSpPr>
        <p:spPr>
          <a:xfrm>
            <a:off x="6237422" y="4482939"/>
            <a:ext cx="514305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2" name="Slide Number Placeholder 4">
            <a:extLst>
              <a:ext uri="{FF2B5EF4-FFF2-40B4-BE49-F238E27FC236}">
                <a16:creationId xmlns:a16="http://schemas.microsoft.com/office/drawing/2014/main" id="{0212FE08-C85D-224F-8EA5-16D16B6E529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3" name="Title Placeholder 1">
            <a:extLst>
              <a:ext uri="{FF2B5EF4-FFF2-40B4-BE49-F238E27FC236}">
                <a16:creationId xmlns:a16="http://schemas.microsoft.com/office/drawing/2014/main" id="{AC849444-48F2-2746-8403-370D87487B5F}"/>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4" name="Straight Connector 13">
            <a:extLst>
              <a:ext uri="{FF2B5EF4-FFF2-40B4-BE49-F238E27FC236}">
                <a16:creationId xmlns:a16="http://schemas.microsoft.com/office/drawing/2014/main" id="{0378B2F5-6546-8245-AC5E-2CFAE1D82CE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A650FB2E-4D15-4E0F-AB48-838F37BE8AE7}"/>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28102074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 3 Columns">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D5F7B1B4-B6FD-7D4E-ADAA-028C49AC3664}"/>
              </a:ext>
            </a:extLst>
          </p:cNvPr>
          <p:cNvSpPr>
            <a:spLocks noGrp="1"/>
          </p:cNvSpPr>
          <p:nvPr>
            <p:ph idx="14"/>
          </p:nvPr>
        </p:nvSpPr>
        <p:spPr>
          <a:xfrm>
            <a:off x="800100"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7" name="Text Placeholder 2">
            <a:extLst>
              <a:ext uri="{FF2B5EF4-FFF2-40B4-BE49-F238E27FC236}">
                <a16:creationId xmlns:a16="http://schemas.microsoft.com/office/drawing/2014/main" id="{B900D276-A095-C04E-87EF-52D8AB07589E}"/>
              </a:ext>
            </a:extLst>
          </p:cNvPr>
          <p:cNvSpPr>
            <a:spLocks noGrp="1"/>
          </p:cNvSpPr>
          <p:nvPr>
            <p:ph type="body" sz="quarter" idx="13" hasCustomPrompt="1"/>
          </p:nvPr>
        </p:nvSpPr>
        <p:spPr>
          <a:xfrm>
            <a:off x="800099"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21" name="Text Placeholder 10">
            <a:extLst>
              <a:ext uri="{FF2B5EF4-FFF2-40B4-BE49-F238E27FC236}">
                <a16:creationId xmlns:a16="http://schemas.microsoft.com/office/drawing/2014/main" id="{B8441375-8C84-C841-911D-88542B35A79F}"/>
              </a:ext>
            </a:extLst>
          </p:cNvPr>
          <p:cNvSpPr>
            <a:spLocks noGrp="1"/>
          </p:cNvSpPr>
          <p:nvPr>
            <p:ph type="body" sz="quarter" idx="19" hasCustomPrompt="1"/>
          </p:nvPr>
        </p:nvSpPr>
        <p:spPr>
          <a:xfrm>
            <a:off x="800099"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31" name="Content Placeholder 2">
            <a:extLst>
              <a:ext uri="{FF2B5EF4-FFF2-40B4-BE49-F238E27FC236}">
                <a16:creationId xmlns:a16="http://schemas.microsoft.com/office/drawing/2014/main" id="{1E5F7C37-B244-B142-A9A7-E1FAFB86BDB4}"/>
              </a:ext>
            </a:extLst>
          </p:cNvPr>
          <p:cNvSpPr>
            <a:spLocks noGrp="1"/>
          </p:cNvSpPr>
          <p:nvPr>
            <p:ph idx="20"/>
          </p:nvPr>
        </p:nvSpPr>
        <p:spPr>
          <a:xfrm>
            <a:off x="4412095"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32" name="Text Placeholder 2">
            <a:extLst>
              <a:ext uri="{FF2B5EF4-FFF2-40B4-BE49-F238E27FC236}">
                <a16:creationId xmlns:a16="http://schemas.microsoft.com/office/drawing/2014/main" id="{BB74CA02-6ACC-C34A-93C2-F1C4FBF691FB}"/>
              </a:ext>
            </a:extLst>
          </p:cNvPr>
          <p:cNvSpPr>
            <a:spLocks noGrp="1"/>
          </p:cNvSpPr>
          <p:nvPr>
            <p:ph type="body" sz="quarter" idx="21" hasCustomPrompt="1"/>
          </p:nvPr>
        </p:nvSpPr>
        <p:spPr>
          <a:xfrm>
            <a:off x="4412094"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33" name="Text Placeholder 10">
            <a:extLst>
              <a:ext uri="{FF2B5EF4-FFF2-40B4-BE49-F238E27FC236}">
                <a16:creationId xmlns:a16="http://schemas.microsoft.com/office/drawing/2014/main" id="{F5CB8DA2-2802-6844-8B57-D6BA2C9B5B70}"/>
              </a:ext>
            </a:extLst>
          </p:cNvPr>
          <p:cNvSpPr>
            <a:spLocks noGrp="1"/>
          </p:cNvSpPr>
          <p:nvPr>
            <p:ph type="body" sz="quarter" idx="22" hasCustomPrompt="1"/>
          </p:nvPr>
        </p:nvSpPr>
        <p:spPr>
          <a:xfrm>
            <a:off x="4412094"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34" name="Content Placeholder 2">
            <a:extLst>
              <a:ext uri="{FF2B5EF4-FFF2-40B4-BE49-F238E27FC236}">
                <a16:creationId xmlns:a16="http://schemas.microsoft.com/office/drawing/2014/main" id="{BDC9F240-04D8-D943-A30D-C994E4F6D584}"/>
              </a:ext>
            </a:extLst>
          </p:cNvPr>
          <p:cNvSpPr>
            <a:spLocks noGrp="1"/>
          </p:cNvSpPr>
          <p:nvPr>
            <p:ph idx="23"/>
          </p:nvPr>
        </p:nvSpPr>
        <p:spPr>
          <a:xfrm>
            <a:off x="8003707"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35" name="Text Placeholder 2">
            <a:extLst>
              <a:ext uri="{FF2B5EF4-FFF2-40B4-BE49-F238E27FC236}">
                <a16:creationId xmlns:a16="http://schemas.microsoft.com/office/drawing/2014/main" id="{DB7BAAD2-9EFA-544C-A721-31CB8385573B}"/>
              </a:ext>
            </a:extLst>
          </p:cNvPr>
          <p:cNvSpPr>
            <a:spLocks noGrp="1"/>
          </p:cNvSpPr>
          <p:nvPr>
            <p:ph type="body" sz="quarter" idx="24" hasCustomPrompt="1"/>
          </p:nvPr>
        </p:nvSpPr>
        <p:spPr>
          <a:xfrm>
            <a:off x="8003706"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36" name="Text Placeholder 10">
            <a:extLst>
              <a:ext uri="{FF2B5EF4-FFF2-40B4-BE49-F238E27FC236}">
                <a16:creationId xmlns:a16="http://schemas.microsoft.com/office/drawing/2014/main" id="{416148D1-6829-5046-B19C-F0DDDE27D466}"/>
              </a:ext>
            </a:extLst>
          </p:cNvPr>
          <p:cNvSpPr>
            <a:spLocks noGrp="1"/>
          </p:cNvSpPr>
          <p:nvPr>
            <p:ph type="body" sz="quarter" idx="25" hasCustomPrompt="1"/>
          </p:nvPr>
        </p:nvSpPr>
        <p:spPr>
          <a:xfrm>
            <a:off x="8003706"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5" name="Slide Number Placeholder 4">
            <a:extLst>
              <a:ext uri="{FF2B5EF4-FFF2-40B4-BE49-F238E27FC236}">
                <a16:creationId xmlns:a16="http://schemas.microsoft.com/office/drawing/2014/main" id="{2512D667-1F4D-4C45-A1D6-9FCC308BAF91}"/>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6" name="Title Placeholder 1">
            <a:extLst>
              <a:ext uri="{FF2B5EF4-FFF2-40B4-BE49-F238E27FC236}">
                <a16:creationId xmlns:a16="http://schemas.microsoft.com/office/drawing/2014/main" id="{F521415C-0030-704F-A772-071A6A0B4448}"/>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7" name="Straight Connector 16">
            <a:extLst>
              <a:ext uri="{FF2B5EF4-FFF2-40B4-BE49-F238E27FC236}">
                <a16:creationId xmlns:a16="http://schemas.microsoft.com/office/drawing/2014/main" id="{ABFDB84D-5A88-B346-8D06-F67B3F5DBC5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8" name="Footer Placeholder 2">
            <a:extLst>
              <a:ext uri="{FF2B5EF4-FFF2-40B4-BE49-F238E27FC236}">
                <a16:creationId xmlns:a16="http://schemas.microsoft.com/office/drawing/2014/main" id="{11628182-87FF-43D9-A4A1-63F6BA207684}"/>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339796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Option 3">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341E00-4B60-4498-AACE-76F3022463E2}"/>
              </a:ext>
            </a:extLst>
          </p:cNvPr>
          <p:cNvSpPr/>
          <p:nvPr userDrawn="1"/>
        </p:nvSpPr>
        <p:spPr>
          <a:xfrm>
            <a:off x="0" y="0"/>
            <a:ext cx="1231669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08939A4-B76A-43BA-B2A5-D33A30D550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67694" y="380033"/>
            <a:ext cx="6319522" cy="6066807"/>
          </a:xfrm>
          <a:prstGeom prst="rect">
            <a:avLst/>
          </a:prstGeom>
        </p:spPr>
      </p:pic>
      <p:sp>
        <p:nvSpPr>
          <p:cNvPr id="13" name="Rectangle 12">
            <a:extLst>
              <a:ext uri="{FF2B5EF4-FFF2-40B4-BE49-F238E27FC236}">
                <a16:creationId xmlns:a16="http://schemas.microsoft.com/office/drawing/2014/main" id="{15C000FC-705B-4971-B0FA-F7B074439441}"/>
              </a:ext>
            </a:extLst>
          </p:cNvPr>
          <p:cNvSpPr/>
          <p:nvPr userDrawn="1"/>
        </p:nvSpPr>
        <p:spPr>
          <a:xfrm>
            <a:off x="5775489" y="302489"/>
            <a:ext cx="6416511" cy="6268924"/>
          </a:xfrm>
          <a:prstGeom prst="rect">
            <a:avLst/>
          </a:prstGeom>
          <a:gradFill flip="none" rotWithShape="1">
            <a:gsLst>
              <a:gs pos="17000">
                <a:schemeClr val="tx1">
                  <a:alpha val="5000"/>
                </a:schemeClr>
              </a:gs>
              <a:gs pos="6500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6E8ED050-40D5-A24F-A212-66DA586E473A}"/>
              </a:ext>
            </a:extLst>
          </p:cNvPr>
          <p:cNvSpPr>
            <a:spLocks noGrp="1"/>
          </p:cNvSpPr>
          <p:nvPr>
            <p:ph type="body" sz="quarter" idx="16" hasCustomPrompt="1"/>
          </p:nvPr>
        </p:nvSpPr>
        <p:spPr>
          <a:xfrm>
            <a:off x="9887527" y="5910789"/>
            <a:ext cx="2006600" cy="336550"/>
          </a:xfrm>
          <a:blipFill>
            <a:blip>
              <a:extLst>
                <a:ext uri="{96DAC541-7B7A-43D3-8B79-37D633B846F1}">
                  <asvg:svgBlip xmlns:asvg="http://schemas.microsoft.com/office/drawing/2016/SVG/main" r:embed="rId3"/>
                </a:ext>
              </a:extLst>
            </a:blip>
            <a:stretch>
              <a:fillRect/>
            </a:stretch>
          </a:blipFill>
        </p:spPr>
        <p:txBody>
          <a:bodyPr/>
          <a:lstStyle/>
          <a:p>
            <a:pPr lvl="0"/>
            <a:r>
              <a:rPr lang="en-US"/>
              <a:t>  </a:t>
            </a:r>
          </a:p>
        </p:txBody>
      </p:sp>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9" y="4306401"/>
            <a:ext cx="7563493" cy="295275"/>
          </a:xfrm>
        </p:spPr>
        <p:txBody>
          <a:bodyPr>
            <a:noAutofit/>
          </a:bodyPr>
          <a:lstStyle>
            <a:lvl1pPr>
              <a:defRPr sz="1600" b="1" i="0">
                <a:solidFill>
                  <a:schemeClr val="bg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sp>
        <p:nvSpPr>
          <p:cNvPr id="9" name="Text Placeholder 8">
            <a:extLst>
              <a:ext uri="{FF2B5EF4-FFF2-40B4-BE49-F238E27FC236}">
                <a16:creationId xmlns:a16="http://schemas.microsoft.com/office/drawing/2014/main" id="{444A1C82-3F0E-A346-9364-ED419CD3E063}"/>
              </a:ext>
            </a:extLst>
          </p:cNvPr>
          <p:cNvSpPr>
            <a:spLocks noGrp="1"/>
          </p:cNvSpPr>
          <p:nvPr>
            <p:ph type="body" sz="quarter" idx="17" hasCustomPrompt="1"/>
          </p:nvPr>
        </p:nvSpPr>
        <p:spPr>
          <a:xfrm>
            <a:off x="800099" y="3740943"/>
            <a:ext cx="10553701" cy="45719"/>
          </a:xfrm>
          <a:blipFill>
            <a:blip>
              <a:extLst>
                <a:ext uri="{96DAC541-7B7A-43D3-8B79-37D633B846F1}">
                  <asvg:svgBlip xmlns:asvg="http://schemas.microsoft.com/office/drawing/2016/SVG/main" r:embed="rId4"/>
                </a:ext>
              </a:extLst>
            </a:blip>
            <a:stretch>
              <a:fillRect/>
            </a:stretch>
          </a:blipFill>
        </p:spPr>
        <p:txBody>
          <a:bodyPr/>
          <a:lstStyle/>
          <a:p>
            <a:pPr lvl="0"/>
            <a:r>
              <a:rPr lang="en-US"/>
              <a:t> </a:t>
            </a:r>
          </a:p>
        </p:txBody>
      </p:sp>
      <p:sp>
        <p:nvSpPr>
          <p:cNvPr id="17" name="Text Placeholder 16">
            <a:extLst>
              <a:ext uri="{FF2B5EF4-FFF2-40B4-BE49-F238E27FC236}">
                <a16:creationId xmlns:a16="http://schemas.microsoft.com/office/drawing/2014/main" id="{24572C5C-451A-2D42-9B95-A15C06558C75}"/>
              </a:ext>
            </a:extLst>
          </p:cNvPr>
          <p:cNvSpPr>
            <a:spLocks noGrp="1"/>
          </p:cNvSpPr>
          <p:nvPr>
            <p:ph type="body" sz="quarter" idx="18" hasCustomPrompt="1"/>
          </p:nvPr>
        </p:nvSpPr>
        <p:spPr>
          <a:xfrm>
            <a:off x="759144" y="6156325"/>
            <a:ext cx="1734820" cy="322263"/>
          </a:xfrm>
          <a:blipFill>
            <a:blip>
              <a:extLst>
                <a:ext uri="{96DAC541-7B7A-43D3-8B79-37D633B846F1}">
                  <asvg:svgBlip xmlns:asvg="http://schemas.microsoft.com/office/drawing/2016/SVG/main" r:embed="rId5"/>
                </a:ext>
              </a:extLst>
            </a:blip>
            <a:stretch>
              <a:fillRect/>
            </a:stretch>
          </a:blipFill>
        </p:spPr>
        <p:txBody>
          <a:bodyPr/>
          <a:lstStyle/>
          <a:p>
            <a:pPr lvl="0"/>
            <a:r>
              <a:rPr lang="en-US"/>
              <a:t> </a:t>
            </a:r>
          </a:p>
        </p:txBody>
      </p:sp>
    </p:spTree>
    <p:extLst>
      <p:ext uri="{BB962C8B-B14F-4D97-AF65-F5344CB8AC3E}">
        <p14:creationId xmlns:p14="http://schemas.microsoft.com/office/powerpoint/2010/main" val="21286712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11766757" y="6318251"/>
            <a:ext cx="425243" cy="539751"/>
          </a:xfrm>
        </p:spPr>
        <p:txBody>
          <a:bodyPr/>
          <a:lstStyle/>
          <a:p>
            <a:fld id="{5BD36294-2849-48A8-8531-5354CF3095D2}" type="slidenum">
              <a:rPr lang="en-US" smtClean="0"/>
              <a:pPr/>
              <a:t>‹#›</a:t>
            </a:fld>
            <a:endParaRPr lang="en-US"/>
          </a:p>
        </p:txBody>
      </p:sp>
      <p:sp>
        <p:nvSpPr>
          <p:cNvPr id="16" name="Content Placeholder 15"/>
          <p:cNvSpPr>
            <a:spLocks noGrp="1"/>
          </p:cNvSpPr>
          <p:nvPr>
            <p:ph sz="quarter" idx="14"/>
          </p:nvPr>
        </p:nvSpPr>
        <p:spPr>
          <a:xfrm>
            <a:off x="609600" y="1243584"/>
            <a:ext cx="10811933" cy="5065523"/>
          </a:xfrm>
        </p:spPr>
        <p:txBody>
          <a:bodyPr/>
          <a:lstStyle>
            <a:lvl1pPr>
              <a:buClr>
                <a:srgbClr val="981E32"/>
              </a:buClr>
              <a:defRPr/>
            </a:lvl1pPr>
            <a:lvl2pPr>
              <a:spcBef>
                <a:spcPts val="0"/>
              </a:spcBef>
              <a:buClr>
                <a:srgbClr val="981E32"/>
              </a:buClr>
              <a:defRPr sz="2933"/>
            </a:lvl2pPr>
            <a:lvl3pPr>
              <a:buClr>
                <a:srgbClr val="981E32"/>
              </a:buClr>
              <a:defRPr/>
            </a:lvl3pPr>
            <a:lvl4pPr>
              <a:buClr>
                <a:srgbClr val="981E32"/>
              </a:buClr>
              <a:defRPr sz="2400"/>
            </a:lvl4pPr>
            <a:lvl5pPr>
              <a:buClr>
                <a:srgbClr val="981E32"/>
              </a:buCl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a:extLst>
              <a:ext uri="{FF2B5EF4-FFF2-40B4-BE49-F238E27FC236}">
                <a16:creationId xmlns:a16="http://schemas.microsoft.com/office/drawing/2014/main" id="{794FE0B5-1520-4965-81BA-D6DEA64700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1193800"/>
          </a:xfrm>
          <a:prstGeom prst="rect">
            <a:avLst/>
          </a:prstGeom>
        </p:spPr>
      </p:pic>
      <p:sp>
        <p:nvSpPr>
          <p:cNvPr id="11" name="Title 3">
            <a:extLst>
              <a:ext uri="{FF2B5EF4-FFF2-40B4-BE49-F238E27FC236}">
                <a16:creationId xmlns:a16="http://schemas.microsoft.com/office/drawing/2014/main" id="{F68668A9-8C57-474E-B20F-0933E0F84D4A}"/>
              </a:ext>
            </a:extLst>
          </p:cNvPr>
          <p:cNvSpPr>
            <a:spLocks noGrp="1"/>
          </p:cNvSpPr>
          <p:nvPr>
            <p:ph type="title"/>
          </p:nvPr>
        </p:nvSpPr>
        <p:spPr>
          <a:xfrm>
            <a:off x="372533" y="29272"/>
            <a:ext cx="11034656" cy="461729"/>
          </a:xfrm>
        </p:spPr>
        <p:txBody>
          <a:bodyPr>
            <a:spAutoFit/>
          </a:bodyPr>
          <a:lstStyle>
            <a:lvl1pPr>
              <a:defRPr sz="2667"/>
            </a:lvl1pPr>
          </a:lstStyle>
          <a:p>
            <a:r>
              <a:rPr lang="en-US"/>
              <a:t>Click to edit Master title style</a:t>
            </a:r>
            <a:endParaRPr lang="en-CA"/>
          </a:p>
        </p:txBody>
      </p:sp>
      <p:pic>
        <p:nvPicPr>
          <p:cNvPr id="12" name="Picture 11">
            <a:extLst>
              <a:ext uri="{FF2B5EF4-FFF2-40B4-BE49-F238E27FC236}">
                <a16:creationId xmlns:a16="http://schemas.microsoft.com/office/drawing/2014/main" id="{63EEB018-A87A-4EA6-A01F-1D0977EE4C7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8" y="1062159"/>
            <a:ext cx="10462611" cy="281240"/>
          </a:xfrm>
          <a:prstGeom prst="rect">
            <a:avLst/>
          </a:prstGeom>
        </p:spPr>
      </p:pic>
      <p:pic>
        <p:nvPicPr>
          <p:cNvPr id="13" name="Picture 12">
            <a:extLst>
              <a:ext uri="{FF2B5EF4-FFF2-40B4-BE49-F238E27FC236}">
                <a16:creationId xmlns:a16="http://schemas.microsoft.com/office/drawing/2014/main" id="{572BF66B-A682-4C9B-9CA0-6E02B914094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553428" y="999247"/>
            <a:ext cx="1627305" cy="341815"/>
          </a:xfrm>
          <a:prstGeom prst="rect">
            <a:avLst/>
          </a:prstGeom>
        </p:spPr>
      </p:pic>
    </p:spTree>
    <p:extLst>
      <p:ext uri="{BB962C8B-B14F-4D97-AF65-F5344CB8AC3E}">
        <p14:creationId xmlns:p14="http://schemas.microsoft.com/office/powerpoint/2010/main" val="2801265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655903-D3F3-42F1-9838-EFE002A5FA63}"/>
              </a:ext>
            </a:extLst>
          </p:cNvPr>
          <p:cNvSpPr/>
          <p:nvPr userDrawn="1"/>
        </p:nvSpPr>
        <p:spPr>
          <a:xfrm>
            <a:off x="0" y="0"/>
            <a:ext cx="12192000" cy="1155032"/>
          </a:xfrm>
          <a:prstGeom prst="rect">
            <a:avLst/>
          </a:prstGeom>
          <a:solidFill>
            <a:srgbClr val="F7E6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9DCD13-5FE1-481D-8C92-CD0B91099ED3}"/>
              </a:ext>
            </a:extLst>
          </p:cNvPr>
          <p:cNvSpPr>
            <a:spLocks noGrp="1"/>
          </p:cNvSpPr>
          <p:nvPr>
            <p:ph type="title"/>
          </p:nvPr>
        </p:nvSpPr>
        <p:spPr>
          <a:xfrm>
            <a:off x="191933" y="194594"/>
            <a:ext cx="10230852" cy="795433"/>
          </a:xfrm>
        </p:spPr>
        <p:txBody>
          <a:bodyPr/>
          <a:lstStyle>
            <a:lvl1pPr>
              <a:defRPr>
                <a:solidFill>
                  <a:srgbClr val="004C97"/>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58A1548-3BBE-439E-B77D-B8CC435DC97B}"/>
              </a:ext>
            </a:extLst>
          </p:cNvPr>
          <p:cNvSpPr>
            <a:spLocks noGrp="1"/>
          </p:cNvSpPr>
          <p:nvPr>
            <p:ph idx="1"/>
          </p:nvPr>
        </p:nvSpPr>
        <p:spPr/>
        <p:txBody>
          <a:bodyPr/>
          <a:lstStyle>
            <a:lvl1pPr>
              <a:buClr>
                <a:srgbClr val="8B191B"/>
              </a:buClr>
              <a:defRPr/>
            </a:lvl1pPr>
            <a:lvl2pPr>
              <a:buClr>
                <a:srgbClr val="8B191B"/>
              </a:buClr>
              <a:defRPr/>
            </a:lvl2pPr>
            <a:lvl3pPr>
              <a:buClr>
                <a:srgbClr val="8B191B"/>
              </a:buClr>
              <a:defRPr/>
            </a:lvl3pPr>
            <a:lvl4pPr>
              <a:buClr>
                <a:srgbClr val="8B191B"/>
              </a:buClr>
              <a:defRPr/>
            </a:lvl4pPr>
            <a:lvl5pPr>
              <a:buClr>
                <a:srgbClr val="8B191B"/>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499982-F73C-486F-9670-0E66255BC37C}"/>
              </a:ext>
            </a:extLst>
          </p:cNvPr>
          <p:cNvSpPr>
            <a:spLocks noGrp="1"/>
          </p:cNvSpPr>
          <p:nvPr>
            <p:ph type="dt" sz="half" idx="10"/>
          </p:nvPr>
        </p:nvSpPr>
        <p:spPr/>
        <p:txBody>
          <a:bodyPr/>
          <a:lstStyle/>
          <a:p>
            <a:fld id="{685FE6AF-F927-4534-8D00-F77CC3A725CC}" type="datetimeFigureOut">
              <a:rPr lang="en-US" smtClean="0"/>
              <a:t>7/28/2026</a:t>
            </a:fld>
            <a:endParaRPr lang="en-US"/>
          </a:p>
        </p:txBody>
      </p:sp>
      <p:sp>
        <p:nvSpPr>
          <p:cNvPr id="5" name="Footer Placeholder 4">
            <a:extLst>
              <a:ext uri="{FF2B5EF4-FFF2-40B4-BE49-F238E27FC236}">
                <a16:creationId xmlns:a16="http://schemas.microsoft.com/office/drawing/2014/main" id="{C9FDFA55-ABF8-47DF-B421-5DB790018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12391D-5F3E-4483-A705-B1F05345B344}"/>
              </a:ext>
            </a:extLst>
          </p:cNvPr>
          <p:cNvSpPr>
            <a:spLocks noGrp="1"/>
          </p:cNvSpPr>
          <p:nvPr>
            <p:ph type="sldNum" sz="quarter" idx="12"/>
          </p:nvPr>
        </p:nvSpPr>
        <p:spPr/>
        <p:txBody>
          <a:bodyPr/>
          <a:lstStyle/>
          <a:p>
            <a:fld id="{57F155C1-ED3D-4231-99FE-8D79E70B44CC}" type="slidenum">
              <a:rPr lang="en-US" smtClean="0"/>
              <a:t>‹#›</a:t>
            </a:fld>
            <a:endParaRPr lang="en-US"/>
          </a:p>
        </p:txBody>
      </p:sp>
    </p:spTree>
    <p:extLst>
      <p:ext uri="{BB962C8B-B14F-4D97-AF65-F5344CB8AC3E}">
        <p14:creationId xmlns:p14="http://schemas.microsoft.com/office/powerpoint/2010/main" val="3135309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EBBD4D-A077-694F-949C-816E31DDFCB4}"/>
              </a:ext>
            </a:extLst>
          </p:cNvPr>
          <p:cNvSpPr/>
          <p:nvPr userDrawn="1"/>
        </p:nvSpPr>
        <p:spPr>
          <a:xfrm>
            <a:off x="0" y="5828144"/>
            <a:ext cx="12192000" cy="1029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line dot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5" y="-4795"/>
            <a:ext cx="12190993" cy="6867593"/>
          </a:xfrm>
          <a:prstGeom prst="rect">
            <a:avLst/>
          </a:prstGeom>
        </p:spPr>
      </p:pic>
      <p:pic>
        <p:nvPicPr>
          <p:cNvPr id="16" name="logo SLAC">
            <a:extLst>
              <a:ext uri="{FF2B5EF4-FFF2-40B4-BE49-F238E27FC236}">
                <a16:creationId xmlns:a16="http://schemas.microsoft.com/office/drawing/2014/main" id="{9B359C41-4F1D-C34A-A6F5-56B5093A7BD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940298" y="6089141"/>
            <a:ext cx="3070359" cy="892049"/>
          </a:xfrm>
          <a:prstGeom prst="rect">
            <a:avLst/>
          </a:prstGeom>
        </p:spPr>
      </p:pic>
      <p:sp>
        <p:nvSpPr>
          <p:cNvPr id="2" name="Title 1"/>
          <p:cNvSpPr>
            <a:spLocks noGrp="1"/>
          </p:cNvSpPr>
          <p:nvPr>
            <p:ph type="ctrTitle"/>
          </p:nvPr>
        </p:nvSpPr>
        <p:spPr>
          <a:xfrm>
            <a:off x="742953" y="536577"/>
            <a:ext cx="10678583" cy="2246313"/>
          </a:xfrm>
        </p:spPr>
        <p:txBody>
          <a:bodyPr anchor="b" anchorCtr="0">
            <a:noAutofit/>
          </a:bodyPr>
          <a:lstStyle>
            <a:lvl1pPr>
              <a:defRPr sz="5733" b="1">
                <a:solidFill>
                  <a:schemeClr val="tx1"/>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p:nvPr>
        </p:nvSpPr>
        <p:spPr>
          <a:xfrm>
            <a:off x="769409" y="3640441"/>
            <a:ext cx="10653183" cy="2187703"/>
          </a:xfrm>
        </p:spPr>
        <p:txBody>
          <a:bodyPr>
            <a:noAutofit/>
          </a:bodyPr>
          <a:lstStyle>
            <a:lvl1pPr marL="0" indent="0" algn="l">
              <a:lnSpc>
                <a:spcPct val="110000"/>
              </a:lnSpc>
              <a:buNone/>
              <a:defRPr sz="2133" b="0">
                <a:solidFill>
                  <a:schemeClr val="bg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CA"/>
          </a:p>
        </p:txBody>
      </p:sp>
      <p:sp>
        <p:nvSpPr>
          <p:cNvPr id="15" name="Text Placeholder 14"/>
          <p:cNvSpPr>
            <a:spLocks noGrp="1"/>
          </p:cNvSpPr>
          <p:nvPr>
            <p:ph type="body" sz="quarter" idx="11" hasCustomPrompt="1"/>
          </p:nvPr>
        </p:nvSpPr>
        <p:spPr>
          <a:xfrm>
            <a:off x="742953" y="2755013"/>
            <a:ext cx="10678583" cy="635889"/>
          </a:xfrm>
        </p:spPr>
        <p:txBody>
          <a:bodyPr>
            <a:noAutofit/>
          </a:bodyPr>
          <a:lstStyle>
            <a:lvl1pPr>
              <a:lnSpc>
                <a:spcPct val="100000"/>
              </a:lnSpc>
              <a:defRPr sz="5600" b="0">
                <a:solidFill>
                  <a:schemeClr val="tx1"/>
                </a:solidFill>
                <a:latin typeface="Arial" pitchFamily="34" charset="0"/>
                <a:cs typeface="Arial" pitchFamily="34" charset="0"/>
              </a:defRPr>
            </a:lvl1pPr>
          </a:lstStyle>
          <a:p>
            <a:pPr lvl="0"/>
            <a:r>
              <a:rPr lang="en-CA"/>
              <a:t>Click to edit Master subtitle style</a:t>
            </a:r>
          </a:p>
        </p:txBody>
      </p:sp>
      <p:pic>
        <p:nvPicPr>
          <p:cNvPr id="9" name="Picture 8">
            <a:extLst>
              <a:ext uri="{FF2B5EF4-FFF2-40B4-BE49-F238E27FC236}">
                <a16:creationId xmlns:a16="http://schemas.microsoft.com/office/drawing/2014/main" id="{5512191F-B767-D04B-9D40-AFF96A3B3B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9408" y="6089140"/>
            <a:ext cx="2946400" cy="432257"/>
          </a:xfrm>
          <a:prstGeom prst="rect">
            <a:avLst/>
          </a:prstGeom>
        </p:spPr>
      </p:pic>
    </p:spTree>
    <p:extLst>
      <p:ext uri="{BB962C8B-B14F-4D97-AF65-F5344CB8AC3E}">
        <p14:creationId xmlns:p14="http://schemas.microsoft.com/office/powerpoint/2010/main" val="238261046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8" name="Slide Number Placeholder 7"/>
          <p:cNvSpPr>
            <a:spLocks noGrp="1"/>
          </p:cNvSpPr>
          <p:nvPr>
            <p:ph type="sldNum" sz="quarter" idx="11"/>
          </p:nvPr>
        </p:nvSpPr>
        <p:spPr/>
        <p:txBody>
          <a:bodyPr/>
          <a:lstStyle/>
          <a:p>
            <a:fld id="{5BD36294-2849-48A8-8531-5354CF3095D2}" type="slidenum">
              <a:rPr lang="en-US" smtClean="0"/>
              <a:pPr/>
              <a:t>‹#›</a:t>
            </a:fld>
            <a:endParaRPr lang="en-US"/>
          </a:p>
        </p:txBody>
      </p:sp>
      <p:sp>
        <p:nvSpPr>
          <p:cNvPr id="4" name="Title 3"/>
          <p:cNvSpPr>
            <a:spLocks noGrp="1"/>
          </p:cNvSpPr>
          <p:nvPr>
            <p:ph type="title"/>
          </p:nvPr>
        </p:nvSpPr>
        <p:spPr/>
        <p:txBody>
          <a:bodyPr/>
          <a:lstStyle/>
          <a:p>
            <a:r>
              <a:rPr lang="en-US"/>
              <a:t>Click to edit Master title style</a:t>
            </a:r>
            <a:endParaRPr lang="en-CA"/>
          </a:p>
        </p:txBody>
      </p:sp>
      <p:sp>
        <p:nvSpPr>
          <p:cNvPr id="16" name="Content Placeholder 15"/>
          <p:cNvSpPr>
            <a:spLocks noGrp="1"/>
          </p:cNvSpPr>
          <p:nvPr>
            <p:ph sz="quarter" idx="14"/>
          </p:nvPr>
        </p:nvSpPr>
        <p:spPr>
          <a:xfrm>
            <a:off x="609600" y="1243584"/>
            <a:ext cx="10811933" cy="5065523"/>
          </a:xfrm>
        </p:spPr>
        <p:txBody>
          <a:bodyPr/>
          <a:lstStyle>
            <a:lvl1pPr marL="457189" indent="-457189">
              <a:buClr>
                <a:srgbClr val="981E32"/>
              </a:buClr>
              <a:buFont typeface="Wingdings" panose="05000000000000000000" pitchFamily="2" charset="2"/>
              <a:buChar char="§"/>
              <a:defRPr/>
            </a:lvl1pPr>
            <a:lvl2pPr>
              <a:spcBef>
                <a:spcPts val="0"/>
              </a:spcBef>
              <a:buClr>
                <a:srgbClr val="981E32"/>
              </a:buClr>
              <a:buSzPct val="100000"/>
              <a:defRPr sz="2933"/>
            </a:lvl2pPr>
            <a:lvl3pPr>
              <a:buClr>
                <a:srgbClr val="981E32"/>
              </a:buClr>
              <a:buSzPct val="100000"/>
              <a:defRPr/>
            </a:lvl3pPr>
            <a:lvl4pPr marL="1219170" indent="-298443">
              <a:buClr>
                <a:srgbClr val="981E32"/>
              </a:buClr>
              <a:buSzPct val="80000"/>
              <a:buFont typeface="Courier New" panose="02070309020205020404" pitchFamily="49" charset="0"/>
              <a:buChar char="o"/>
              <a:defRPr sz="2400"/>
            </a:lvl4pPr>
            <a:lvl5pPr marL="1535962" indent="-239994">
              <a:buClr>
                <a:srgbClr val="981E32"/>
              </a:buClr>
              <a:buSzPct val="80000"/>
              <a:buFont typeface="Wingdings" panose="05000000000000000000" pitchFamily="2" charset="2"/>
              <a:buChar char="v"/>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0757927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8" name="Slide Number Placeholder 7"/>
          <p:cNvSpPr>
            <a:spLocks noGrp="1"/>
          </p:cNvSpPr>
          <p:nvPr>
            <p:ph type="sldNum" sz="quarter" idx="11"/>
          </p:nvPr>
        </p:nvSpPr>
        <p:spPr/>
        <p:txBody>
          <a:bodyPr/>
          <a:lstStyle/>
          <a:p>
            <a:fld id="{5BD36294-2849-48A8-8531-5354CF3095D2}" type="slidenum">
              <a:rPr lang="en-US" smtClean="0"/>
              <a:pPr/>
              <a:t>‹#›</a:t>
            </a:fld>
            <a:endParaRPr lang="en-US"/>
          </a:p>
        </p:txBody>
      </p:sp>
      <p:sp>
        <p:nvSpPr>
          <p:cNvPr id="4" name="Title 3"/>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1912122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8" name="Slide Number Placeholder 7"/>
          <p:cNvSpPr>
            <a:spLocks noGrp="1"/>
          </p:cNvSpPr>
          <p:nvPr>
            <p:ph type="sldNum" sz="quarter" idx="11"/>
          </p:nvPr>
        </p:nvSpPr>
        <p:spPr/>
        <p:txBody>
          <a:bodyPr/>
          <a:lstStyle/>
          <a:p>
            <a:fld id="{5BD36294-2849-48A8-8531-5354CF3095D2}" type="slidenum">
              <a:rPr lang="en-US" smtClean="0"/>
              <a:pPr/>
              <a:t>‹#›</a:t>
            </a:fld>
            <a:endParaRPr lang="en-US"/>
          </a:p>
        </p:txBody>
      </p:sp>
      <p:sp>
        <p:nvSpPr>
          <p:cNvPr id="4" name="Title 3"/>
          <p:cNvSpPr>
            <a:spLocks noGrp="1"/>
          </p:cNvSpPr>
          <p:nvPr>
            <p:ph type="title"/>
          </p:nvPr>
        </p:nvSpPr>
        <p:spPr/>
        <p:txBody>
          <a:bodyPr/>
          <a:lstStyle/>
          <a:p>
            <a:r>
              <a:rPr lang="en-US"/>
              <a:t>Click to edit Master title style</a:t>
            </a:r>
            <a:endParaRPr lang="en-CA"/>
          </a:p>
        </p:txBody>
      </p:sp>
      <p:sp>
        <p:nvSpPr>
          <p:cNvPr id="16" name="Content Placeholder 15"/>
          <p:cNvSpPr>
            <a:spLocks noGrp="1"/>
          </p:cNvSpPr>
          <p:nvPr>
            <p:ph sz="quarter" idx="14"/>
          </p:nvPr>
        </p:nvSpPr>
        <p:spPr>
          <a:xfrm>
            <a:off x="609600" y="1243584"/>
            <a:ext cx="5181600" cy="5065523"/>
          </a:xfrm>
        </p:spPr>
        <p:txBody>
          <a:bodyPr/>
          <a:lstStyle>
            <a:lvl1pPr>
              <a:buClr>
                <a:srgbClr val="981E32"/>
              </a:buClr>
              <a:defRPr/>
            </a:lvl1pPr>
            <a:lvl2pPr>
              <a:buClr>
                <a:srgbClr val="981E32"/>
              </a:buClr>
              <a:defRPr/>
            </a:lvl2pPr>
            <a:lvl3pPr>
              <a:buClr>
                <a:srgbClr val="981E32"/>
              </a:buClr>
              <a:defRPr/>
            </a:lvl3pPr>
            <a:lvl4pPr>
              <a:buClr>
                <a:srgbClr val="981E32"/>
              </a:buClr>
              <a:defRPr/>
            </a:lvl4pPr>
            <a:lvl5pPr>
              <a:buClr>
                <a:srgbClr val="981E3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Content Placeholder 15"/>
          <p:cNvSpPr>
            <a:spLocks noGrp="1"/>
          </p:cNvSpPr>
          <p:nvPr>
            <p:ph sz="quarter" idx="15"/>
          </p:nvPr>
        </p:nvSpPr>
        <p:spPr>
          <a:xfrm>
            <a:off x="6197600" y="1252729"/>
            <a:ext cx="5181600" cy="5065523"/>
          </a:xfrm>
        </p:spPr>
        <p:txBody>
          <a:bodyPr/>
          <a:lstStyle>
            <a:lvl1pPr>
              <a:buClr>
                <a:srgbClr val="981E32"/>
              </a:buClr>
              <a:defRPr/>
            </a:lvl1pPr>
            <a:lvl2pPr>
              <a:buClr>
                <a:srgbClr val="981E32"/>
              </a:buClr>
              <a:defRPr/>
            </a:lvl2pPr>
            <a:lvl3pPr>
              <a:buClr>
                <a:srgbClr val="981E32"/>
              </a:buClr>
              <a:defRPr/>
            </a:lvl3pPr>
            <a:lvl4pPr>
              <a:buClr>
                <a:srgbClr val="981E32"/>
              </a:buClr>
              <a:defRPr/>
            </a:lvl4pPr>
            <a:lvl5pPr>
              <a:buClr>
                <a:srgbClr val="981E3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0350511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line headlin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8" name="Slide Number Placeholder 7"/>
          <p:cNvSpPr>
            <a:spLocks noGrp="1"/>
          </p:cNvSpPr>
          <p:nvPr>
            <p:ph type="sldNum" sz="quarter" idx="11"/>
          </p:nvPr>
        </p:nvSpPr>
        <p:spPr/>
        <p:txBody>
          <a:bodyPr/>
          <a:lstStyle/>
          <a:p>
            <a:fld id="{5BD36294-2849-48A8-8531-5354CF3095D2}" type="slidenum">
              <a:rPr lang="en-US" smtClean="0"/>
              <a:pPr/>
              <a:t>‹#›</a:t>
            </a:fld>
            <a:endParaRPr lang="en-US"/>
          </a:p>
        </p:txBody>
      </p:sp>
      <p:sp>
        <p:nvSpPr>
          <p:cNvPr id="4" name="Title 3"/>
          <p:cNvSpPr>
            <a:spLocks noGrp="1"/>
          </p:cNvSpPr>
          <p:nvPr>
            <p:ph type="title"/>
          </p:nvPr>
        </p:nvSpPr>
        <p:spPr/>
        <p:txBody>
          <a:bodyPr/>
          <a:lstStyle/>
          <a:p>
            <a:r>
              <a:rPr lang="en-US"/>
              <a:t>Click to edit Master title style</a:t>
            </a:r>
            <a:endParaRPr lang="en-CA"/>
          </a:p>
        </p:txBody>
      </p:sp>
      <p:sp>
        <p:nvSpPr>
          <p:cNvPr id="5" name="Picture Placeholder 4"/>
          <p:cNvSpPr>
            <a:spLocks noGrp="1"/>
          </p:cNvSpPr>
          <p:nvPr>
            <p:ph type="pic" sz="quarter" idx="15"/>
          </p:nvPr>
        </p:nvSpPr>
        <p:spPr>
          <a:xfrm>
            <a:off x="4861984" y="1252728"/>
            <a:ext cx="3256453" cy="2481072"/>
          </a:xfrm>
        </p:spPr>
        <p:txBody>
          <a:bodyPr/>
          <a:lstStyle/>
          <a:p>
            <a:r>
              <a:rPr lang="en-US"/>
              <a:t>Click icon to add picture</a:t>
            </a:r>
            <a:endParaRPr lang="en-CA"/>
          </a:p>
        </p:txBody>
      </p:sp>
      <p:sp>
        <p:nvSpPr>
          <p:cNvPr id="11" name="Picture Placeholder 4"/>
          <p:cNvSpPr>
            <a:spLocks noGrp="1"/>
          </p:cNvSpPr>
          <p:nvPr>
            <p:ph type="pic" sz="quarter" idx="16"/>
          </p:nvPr>
        </p:nvSpPr>
        <p:spPr>
          <a:xfrm>
            <a:off x="4861984" y="3886200"/>
            <a:ext cx="3256453" cy="2432051"/>
          </a:xfrm>
        </p:spPr>
        <p:txBody>
          <a:bodyPr/>
          <a:lstStyle/>
          <a:p>
            <a:r>
              <a:rPr lang="en-US"/>
              <a:t>Click icon to add picture</a:t>
            </a:r>
            <a:endParaRPr lang="en-CA"/>
          </a:p>
        </p:txBody>
      </p:sp>
      <p:sp>
        <p:nvSpPr>
          <p:cNvPr id="13" name="Picture Placeholder 4"/>
          <p:cNvSpPr>
            <a:spLocks noGrp="1"/>
          </p:cNvSpPr>
          <p:nvPr>
            <p:ph type="pic" sz="quarter" idx="17"/>
          </p:nvPr>
        </p:nvSpPr>
        <p:spPr>
          <a:xfrm>
            <a:off x="8323939" y="1243584"/>
            <a:ext cx="3256453" cy="5065523"/>
          </a:xfrm>
        </p:spPr>
        <p:txBody>
          <a:bodyPr/>
          <a:lstStyle/>
          <a:p>
            <a:r>
              <a:rPr lang="en-US"/>
              <a:t>Click icon to add picture</a:t>
            </a:r>
            <a:endParaRPr lang="en-CA"/>
          </a:p>
        </p:txBody>
      </p:sp>
      <p:sp>
        <p:nvSpPr>
          <p:cNvPr id="3" name="Content Placeholder 2"/>
          <p:cNvSpPr>
            <a:spLocks noGrp="1"/>
          </p:cNvSpPr>
          <p:nvPr>
            <p:ph sz="quarter" idx="18"/>
          </p:nvPr>
        </p:nvSpPr>
        <p:spPr>
          <a:xfrm>
            <a:off x="609602" y="1243584"/>
            <a:ext cx="4017433" cy="50655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219599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and Chart on righ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8" name="Slide Number Placeholder 7"/>
          <p:cNvSpPr>
            <a:spLocks noGrp="1"/>
          </p:cNvSpPr>
          <p:nvPr>
            <p:ph type="sldNum" sz="quarter" idx="11"/>
          </p:nvPr>
        </p:nvSpPr>
        <p:spPr/>
        <p:txBody>
          <a:bodyPr/>
          <a:lstStyle/>
          <a:p>
            <a:fld id="{5BD36294-2849-48A8-8531-5354CF3095D2}" type="slidenum">
              <a:rPr lang="en-US" smtClean="0"/>
              <a:pPr/>
              <a:t>‹#›</a:t>
            </a:fld>
            <a:endParaRPr lang="en-US"/>
          </a:p>
        </p:txBody>
      </p:sp>
      <p:sp>
        <p:nvSpPr>
          <p:cNvPr id="4" name="Title 3"/>
          <p:cNvSpPr>
            <a:spLocks noGrp="1"/>
          </p:cNvSpPr>
          <p:nvPr>
            <p:ph type="title"/>
          </p:nvPr>
        </p:nvSpPr>
        <p:spPr/>
        <p:txBody>
          <a:bodyPr/>
          <a:lstStyle/>
          <a:p>
            <a:r>
              <a:rPr lang="en-US"/>
              <a:t>Click to edit Master title style</a:t>
            </a:r>
            <a:endParaRPr lang="en-CA"/>
          </a:p>
        </p:txBody>
      </p:sp>
      <p:sp>
        <p:nvSpPr>
          <p:cNvPr id="3" name="Chart Placeholder 2"/>
          <p:cNvSpPr>
            <a:spLocks noGrp="1"/>
          </p:cNvSpPr>
          <p:nvPr>
            <p:ph type="chart" sz="quarter" idx="15"/>
          </p:nvPr>
        </p:nvSpPr>
        <p:spPr>
          <a:xfrm>
            <a:off x="8009467" y="1243584"/>
            <a:ext cx="3556000" cy="5065523"/>
          </a:xfrm>
        </p:spPr>
        <p:txBody>
          <a:bodyPr/>
          <a:lstStyle/>
          <a:p>
            <a:r>
              <a:rPr lang="en-US"/>
              <a:t>Click icon to add chart</a:t>
            </a:r>
            <a:endParaRPr lang="en-CA"/>
          </a:p>
        </p:txBody>
      </p:sp>
      <p:sp>
        <p:nvSpPr>
          <p:cNvPr id="5" name="Content Placeholder 4"/>
          <p:cNvSpPr>
            <a:spLocks noGrp="1"/>
          </p:cNvSpPr>
          <p:nvPr>
            <p:ph sz="quarter" idx="16"/>
          </p:nvPr>
        </p:nvSpPr>
        <p:spPr>
          <a:xfrm>
            <a:off x="609600" y="1243584"/>
            <a:ext cx="7313083" cy="50655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3873702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0" y="0"/>
            <a:ext cx="12192000" cy="6858000"/>
          </a:xfrm>
        </p:spPr>
        <p:txBody>
          <a:bodyPr lIns="432000"/>
          <a:lstStyle>
            <a:lvl1pPr>
              <a:defRPr b="1" baseline="0">
                <a:solidFill>
                  <a:srgbClr val="FF0000"/>
                </a:solidFill>
              </a:defRPr>
            </a:lvl1pPr>
          </a:lstStyle>
          <a:p>
            <a:br>
              <a:rPr lang="en-CA"/>
            </a:br>
            <a:br>
              <a:rPr lang="en-CA"/>
            </a:br>
            <a:br>
              <a:rPr lang="en-CA"/>
            </a:br>
            <a:br>
              <a:rPr lang="en-CA"/>
            </a:br>
            <a:br>
              <a:rPr lang="en-CA"/>
            </a:br>
            <a:br>
              <a:rPr lang="en-CA"/>
            </a:br>
            <a:r>
              <a:rPr lang="en-CA"/>
              <a:t>***INSTRUCTIONS ON HOW TO APPLY IMAGE MASKING TO SLIDE LAYOUT***</a:t>
            </a:r>
            <a:br>
              <a:rPr lang="en-CA"/>
            </a:br>
            <a:r>
              <a:rPr lang="en-CA"/>
              <a:t>STEP 1: Click icon to insert image</a:t>
            </a:r>
            <a:br>
              <a:rPr lang="en-CA"/>
            </a:br>
            <a:r>
              <a:rPr lang="en-CA"/>
              <a:t>STEP 2: Once image is inserted, right-click image, and choose ‘Send to Back’</a:t>
            </a:r>
          </a:p>
        </p:txBody>
      </p:sp>
      <p:sp>
        <p:nvSpPr>
          <p:cNvPr id="4" name="Title 3"/>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2975653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Shape 20"/>
        <p:cNvGrpSpPr/>
        <p:nvPr/>
      </p:nvGrpSpPr>
      <p:grpSpPr>
        <a:xfrm>
          <a:off x="0" y="0"/>
          <a:ext cx="0" cy="0"/>
          <a:chOff x="0" y="0"/>
          <a:chExt cx="0" cy="0"/>
        </a:xfrm>
      </p:grpSpPr>
      <p:pic>
        <p:nvPicPr>
          <p:cNvPr id="21" name="Shape 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2"/>
            <a:ext cx="12192000" cy="1252727"/>
          </a:xfrm>
          <a:prstGeom prst="rect">
            <a:avLst/>
          </a:prstGeom>
          <a:noFill/>
          <a:ln>
            <a:noFill/>
          </a:ln>
        </p:spPr>
      </p:pic>
      <p:pic>
        <p:nvPicPr>
          <p:cNvPr id="22" name="Shape 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 y="934933"/>
            <a:ext cx="11580333" cy="202691"/>
          </a:xfrm>
          <a:prstGeom prst="rect">
            <a:avLst/>
          </a:prstGeom>
          <a:noFill/>
          <a:ln>
            <a:noFill/>
          </a:ln>
        </p:spPr>
      </p:pic>
      <p:sp>
        <p:nvSpPr>
          <p:cNvPr id="23" name="Shape 23"/>
          <p:cNvSpPr txBox="1">
            <a:spLocks noGrp="1"/>
          </p:cNvSpPr>
          <p:nvPr>
            <p:ph type="sldNum" idx="12"/>
          </p:nvPr>
        </p:nvSpPr>
        <p:spPr>
          <a:xfrm>
            <a:off x="11421536" y="6318252"/>
            <a:ext cx="425241" cy="539749"/>
          </a:xfrm>
          <a:prstGeom prst="rect">
            <a:avLst/>
          </a:prstGeom>
          <a:noFill/>
          <a:ln>
            <a:noFill/>
          </a:ln>
        </p:spPr>
        <p:txBody>
          <a:bodyPr lIns="72000" tIns="57600" rIns="72000" bIns="45700" anchor="ctr" anchorCtr="0">
            <a:noAutofit/>
          </a:bodyPr>
          <a:lstStyle/>
          <a:p>
            <a:pPr>
              <a:buSzPct val="25000"/>
            </a:pPr>
            <a:fld id="{00000000-1234-1234-1234-123412341234}" type="slidenum">
              <a:rPr lang="en-US" sz="1100" smtClean="0">
                <a:solidFill>
                  <a:schemeClr val="dk1"/>
                </a:solidFill>
                <a:latin typeface="Arial"/>
                <a:ea typeface="Arial"/>
                <a:cs typeface="Arial"/>
                <a:sym typeface="Arial"/>
              </a:rPr>
              <a:pPr>
                <a:buSzPct val="25000"/>
              </a:pPr>
              <a:t>‹#›</a:t>
            </a:fld>
            <a:endParaRPr lang="en-US" sz="1100">
              <a:solidFill>
                <a:schemeClr val="dk1"/>
              </a:solidFill>
              <a:latin typeface="Arial"/>
              <a:ea typeface="Arial"/>
              <a:cs typeface="Arial"/>
              <a:sym typeface="Arial"/>
            </a:endParaRPr>
          </a:p>
        </p:txBody>
      </p:sp>
      <p:sp>
        <p:nvSpPr>
          <p:cNvPr id="24" name="Shape 24"/>
          <p:cNvSpPr txBox="1">
            <a:spLocks noGrp="1"/>
          </p:cNvSpPr>
          <p:nvPr>
            <p:ph type="title"/>
          </p:nvPr>
        </p:nvSpPr>
        <p:spPr>
          <a:xfrm>
            <a:off x="602431" y="129091"/>
            <a:ext cx="10804759" cy="753033"/>
          </a:xfrm>
          <a:prstGeom prst="rect">
            <a:avLst/>
          </a:prstGeom>
          <a:noFill/>
          <a:ln>
            <a:noFill/>
          </a:ln>
        </p:spPr>
        <p:txBody>
          <a:bodyPr lIns="91425" tIns="91425" rIns="91425" bIns="91425" anchor="b" anchorCtr="0"/>
          <a:lstStyle>
            <a:lvl1pPr marL="0" marR="0" lvl="0" indent="0" algn="l" rtl="0">
              <a:spcBef>
                <a:spcPts val="0"/>
              </a:spcBef>
              <a:buClr>
                <a:schemeClr val="lt2"/>
              </a:buClr>
              <a:buFont typeface="Arial"/>
              <a:buNone/>
              <a:defRPr sz="2400" b="1" i="0" u="none" strike="noStrike" cap="none">
                <a:solidFill>
                  <a:schemeClr val="lt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5" name="Shape 25"/>
          <p:cNvSpPr txBox="1">
            <a:spLocks noGrp="1"/>
          </p:cNvSpPr>
          <p:nvPr>
            <p:ph type="body" idx="1"/>
          </p:nvPr>
        </p:nvSpPr>
        <p:spPr>
          <a:xfrm>
            <a:off x="609600" y="1243585"/>
            <a:ext cx="10811933" cy="5065521"/>
          </a:xfrm>
          <a:prstGeom prst="rect">
            <a:avLst/>
          </a:prstGeom>
          <a:noFill/>
          <a:ln>
            <a:noFill/>
          </a:ln>
        </p:spPr>
        <p:txBody>
          <a:bodyPr lIns="91425" tIns="91425" rIns="91425" bIns="91425" anchor="t" anchorCtr="0"/>
          <a:lstStyle>
            <a:lvl1pPr marL="0" marR="0" lvl="0" indent="0" algn="l" rtl="0">
              <a:lnSpc>
                <a:spcPct val="120000"/>
              </a:lnSpc>
              <a:spcBef>
                <a:spcPts val="0"/>
              </a:spcBef>
              <a:spcAft>
                <a:spcPts val="300"/>
              </a:spcAft>
              <a:buClr>
                <a:srgbClr val="981E32"/>
              </a:buClr>
              <a:buFont typeface="Arial"/>
              <a:buNone/>
              <a:defRPr sz="2400" b="0" i="0" u="none" strike="noStrike" cap="none">
                <a:solidFill>
                  <a:schemeClr val="dk1"/>
                </a:solidFill>
                <a:latin typeface="Arial"/>
                <a:ea typeface="Arial"/>
                <a:cs typeface="Arial"/>
                <a:sym typeface="Arial"/>
              </a:defRPr>
            </a:lvl1pPr>
            <a:lvl2pPr marL="457189" marR="0" lvl="1" indent="-60957" algn="l" rtl="0">
              <a:lnSpc>
                <a:spcPct val="120000"/>
              </a:lnSpc>
              <a:spcBef>
                <a:spcPts val="0"/>
              </a:spcBef>
              <a:spcAft>
                <a:spcPts val="0"/>
              </a:spcAft>
              <a:buClr>
                <a:srgbClr val="981E32"/>
              </a:buClr>
              <a:buSzPct val="119999"/>
              <a:buFont typeface="Arial"/>
              <a:buChar char="•"/>
              <a:defRPr sz="2200" b="0" i="0" u="none" strike="noStrike" cap="none">
                <a:solidFill>
                  <a:schemeClr val="dk1"/>
                </a:solidFill>
                <a:latin typeface="Arial"/>
                <a:ea typeface="Arial"/>
                <a:cs typeface="Arial"/>
                <a:sym typeface="Arial"/>
              </a:defRPr>
            </a:lvl2pPr>
            <a:lvl3pPr marL="690545" marR="0" lvl="2" indent="-80961" algn="l" rtl="0">
              <a:lnSpc>
                <a:spcPct val="120000"/>
              </a:lnSpc>
              <a:spcBef>
                <a:spcPts val="0"/>
              </a:spcBef>
              <a:buClr>
                <a:srgbClr val="981E32"/>
              </a:buClr>
              <a:buSzPct val="120000"/>
              <a:buFont typeface="Arial"/>
              <a:buChar char="-"/>
              <a:defRPr sz="2000" b="0" i="0" u="none" strike="noStrike" cap="none">
                <a:solidFill>
                  <a:schemeClr val="dk1"/>
                </a:solidFill>
                <a:latin typeface="Arial"/>
                <a:ea typeface="Arial"/>
                <a:cs typeface="Arial"/>
                <a:sym typeface="Arial"/>
              </a:defRPr>
            </a:lvl3pPr>
            <a:lvl4pPr marL="914377" marR="0" lvl="3" indent="-91436" algn="l" rtl="0">
              <a:lnSpc>
                <a:spcPct val="120000"/>
              </a:lnSpc>
              <a:spcBef>
                <a:spcPts val="0"/>
              </a:spcBef>
              <a:buClr>
                <a:srgbClr val="981E32"/>
              </a:buClr>
              <a:buSzPct val="120000"/>
              <a:buFont typeface="Arial"/>
              <a:buChar char="•"/>
              <a:defRPr sz="1800" b="0" i="0" u="none" strike="noStrike" cap="none">
                <a:solidFill>
                  <a:schemeClr val="dk1"/>
                </a:solidFill>
                <a:latin typeface="Arial"/>
                <a:ea typeface="Arial"/>
                <a:cs typeface="Arial"/>
                <a:sym typeface="Arial"/>
              </a:defRPr>
            </a:lvl4pPr>
            <a:lvl5pPr marL="1151971" marR="0" lvl="4" indent="-64878" algn="l" rtl="0">
              <a:lnSpc>
                <a:spcPct val="120000"/>
              </a:lnSpc>
              <a:spcBef>
                <a:spcPts val="0"/>
              </a:spcBef>
              <a:buClr>
                <a:srgbClr val="981E32"/>
              </a:buClr>
              <a:buSzPct val="120000"/>
              <a:buFont typeface="Arial"/>
              <a:buChar char="-"/>
              <a:defRPr sz="1600" b="0" i="0" u="none" strike="noStrike" cap="none">
                <a:solidFill>
                  <a:schemeClr val="dk1"/>
                </a:solidFill>
                <a:latin typeface="Arial"/>
                <a:ea typeface="Arial"/>
                <a:cs typeface="Arial"/>
                <a:sym typeface="Arial"/>
              </a:defRPr>
            </a:lvl5pPr>
            <a:lvl6pPr marL="2514537" marR="0" lvl="5"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726" marR="0" lvl="6"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8914" marR="0" lvl="7"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103" marR="0" lvl="8"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75975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A">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0307CEDF-4CC8-4C46-90A5-F713069E132B}"/>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DA6ACAC8-605D-E446-8124-2464FFFEE12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89F1CAC4-174C-1A49-952F-43CFDFBEA840}"/>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5" name="Graphic 24">
            <a:extLst>
              <a:ext uri="{FF2B5EF4-FFF2-40B4-BE49-F238E27FC236}">
                <a16:creationId xmlns:a16="http://schemas.microsoft.com/office/drawing/2014/main" id="{54BC1FF8-D33A-DE41-98F5-4A0296A1D10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26" name="Graphic 25">
            <a:extLst>
              <a:ext uri="{FF2B5EF4-FFF2-40B4-BE49-F238E27FC236}">
                <a16:creationId xmlns:a16="http://schemas.microsoft.com/office/drawing/2014/main" id="{E7EDDDB1-E6A1-A041-9067-8A1CEC07BC3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2087694032"/>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Shape 20"/>
        <p:cNvGrpSpPr/>
        <p:nvPr/>
      </p:nvGrpSpPr>
      <p:grpSpPr>
        <a:xfrm>
          <a:off x="0" y="0"/>
          <a:ext cx="0" cy="0"/>
          <a:chOff x="0" y="0"/>
          <a:chExt cx="0" cy="0"/>
        </a:xfrm>
      </p:grpSpPr>
      <p:pic>
        <p:nvPicPr>
          <p:cNvPr id="21" name="Shape 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2"/>
            <a:ext cx="12192000" cy="1252727"/>
          </a:xfrm>
          <a:prstGeom prst="rect">
            <a:avLst/>
          </a:prstGeom>
          <a:noFill/>
          <a:ln>
            <a:noFill/>
          </a:ln>
        </p:spPr>
      </p:pic>
      <p:pic>
        <p:nvPicPr>
          <p:cNvPr id="22" name="Shape 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 y="934933"/>
            <a:ext cx="11580333" cy="202691"/>
          </a:xfrm>
          <a:prstGeom prst="rect">
            <a:avLst/>
          </a:prstGeom>
          <a:noFill/>
          <a:ln>
            <a:noFill/>
          </a:ln>
        </p:spPr>
      </p:pic>
      <p:sp>
        <p:nvSpPr>
          <p:cNvPr id="23" name="Shape 23"/>
          <p:cNvSpPr txBox="1">
            <a:spLocks noGrp="1"/>
          </p:cNvSpPr>
          <p:nvPr>
            <p:ph type="sldNum" idx="12"/>
          </p:nvPr>
        </p:nvSpPr>
        <p:spPr>
          <a:xfrm>
            <a:off x="11421536" y="6318252"/>
            <a:ext cx="425241" cy="539749"/>
          </a:xfrm>
          <a:prstGeom prst="rect">
            <a:avLst/>
          </a:prstGeom>
          <a:noFill/>
          <a:ln>
            <a:noFill/>
          </a:ln>
        </p:spPr>
        <p:txBody>
          <a:bodyPr lIns="72000" tIns="57600" rIns="72000" bIns="45700" anchor="ctr" anchorCtr="0">
            <a:noAutofit/>
          </a:bodyPr>
          <a:lstStyle/>
          <a:p>
            <a:pPr>
              <a:buSzPct val="25000"/>
            </a:pPr>
            <a:fld id="{00000000-1234-1234-1234-123412341234}" type="slidenum">
              <a:rPr lang="en-US" sz="1100" smtClean="0">
                <a:solidFill>
                  <a:schemeClr val="dk1"/>
                </a:solidFill>
                <a:latin typeface="Arial"/>
                <a:ea typeface="Arial"/>
                <a:cs typeface="Arial"/>
                <a:sym typeface="Arial"/>
              </a:rPr>
              <a:pPr>
                <a:buSzPct val="25000"/>
              </a:pPr>
              <a:t>‹#›</a:t>
            </a:fld>
            <a:endParaRPr lang="en-US" sz="1100">
              <a:solidFill>
                <a:schemeClr val="dk1"/>
              </a:solidFill>
              <a:latin typeface="Arial"/>
              <a:ea typeface="Arial"/>
              <a:cs typeface="Arial"/>
              <a:sym typeface="Arial"/>
            </a:endParaRPr>
          </a:p>
        </p:txBody>
      </p:sp>
      <p:sp>
        <p:nvSpPr>
          <p:cNvPr id="24" name="Shape 24"/>
          <p:cNvSpPr txBox="1">
            <a:spLocks noGrp="1"/>
          </p:cNvSpPr>
          <p:nvPr>
            <p:ph type="title"/>
          </p:nvPr>
        </p:nvSpPr>
        <p:spPr>
          <a:xfrm>
            <a:off x="602431" y="129091"/>
            <a:ext cx="10804759" cy="753033"/>
          </a:xfrm>
          <a:prstGeom prst="rect">
            <a:avLst/>
          </a:prstGeom>
          <a:noFill/>
          <a:ln>
            <a:noFill/>
          </a:ln>
        </p:spPr>
        <p:txBody>
          <a:bodyPr lIns="91425" tIns="91425" rIns="91425" bIns="91425" anchor="b" anchorCtr="0"/>
          <a:lstStyle>
            <a:lvl1pPr marL="0" marR="0" lvl="0" indent="0" algn="l" rtl="0">
              <a:spcBef>
                <a:spcPts val="0"/>
              </a:spcBef>
              <a:buClr>
                <a:schemeClr val="lt2"/>
              </a:buClr>
              <a:buFont typeface="Arial"/>
              <a:buNone/>
              <a:defRPr sz="2400" b="1" i="0" u="none" strike="noStrike" cap="none">
                <a:solidFill>
                  <a:schemeClr val="lt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5" name="Shape 25"/>
          <p:cNvSpPr txBox="1">
            <a:spLocks noGrp="1"/>
          </p:cNvSpPr>
          <p:nvPr>
            <p:ph type="body" idx="1"/>
          </p:nvPr>
        </p:nvSpPr>
        <p:spPr>
          <a:xfrm>
            <a:off x="609600" y="1243585"/>
            <a:ext cx="10811933" cy="5065521"/>
          </a:xfrm>
          <a:prstGeom prst="rect">
            <a:avLst/>
          </a:prstGeom>
          <a:noFill/>
          <a:ln>
            <a:noFill/>
          </a:ln>
        </p:spPr>
        <p:txBody>
          <a:bodyPr lIns="91425" tIns="91425" rIns="91425" bIns="91425" anchor="t" anchorCtr="0"/>
          <a:lstStyle>
            <a:lvl1pPr marL="0" marR="0" lvl="0" indent="0" algn="l" rtl="0">
              <a:lnSpc>
                <a:spcPct val="120000"/>
              </a:lnSpc>
              <a:spcBef>
                <a:spcPts val="0"/>
              </a:spcBef>
              <a:spcAft>
                <a:spcPts val="300"/>
              </a:spcAft>
              <a:buClr>
                <a:srgbClr val="981E32"/>
              </a:buClr>
              <a:buFont typeface="Arial"/>
              <a:buNone/>
              <a:defRPr sz="2400" b="0" i="0" u="none" strike="noStrike" cap="none">
                <a:solidFill>
                  <a:schemeClr val="dk1"/>
                </a:solidFill>
                <a:latin typeface="Arial"/>
                <a:ea typeface="Arial"/>
                <a:cs typeface="Arial"/>
                <a:sym typeface="Arial"/>
              </a:defRPr>
            </a:lvl1pPr>
            <a:lvl2pPr marL="457189" marR="0" lvl="1" indent="-60957" algn="l" rtl="0">
              <a:lnSpc>
                <a:spcPct val="120000"/>
              </a:lnSpc>
              <a:spcBef>
                <a:spcPts val="0"/>
              </a:spcBef>
              <a:spcAft>
                <a:spcPts val="0"/>
              </a:spcAft>
              <a:buClr>
                <a:srgbClr val="981E32"/>
              </a:buClr>
              <a:buSzPct val="119999"/>
              <a:buFont typeface="Arial"/>
              <a:buChar char="•"/>
              <a:defRPr sz="2200" b="0" i="0" u="none" strike="noStrike" cap="none">
                <a:solidFill>
                  <a:schemeClr val="dk1"/>
                </a:solidFill>
                <a:latin typeface="Arial"/>
                <a:ea typeface="Arial"/>
                <a:cs typeface="Arial"/>
                <a:sym typeface="Arial"/>
              </a:defRPr>
            </a:lvl2pPr>
            <a:lvl3pPr marL="690545" marR="0" lvl="2" indent="-80961" algn="l" rtl="0">
              <a:lnSpc>
                <a:spcPct val="120000"/>
              </a:lnSpc>
              <a:spcBef>
                <a:spcPts val="0"/>
              </a:spcBef>
              <a:buClr>
                <a:srgbClr val="981E32"/>
              </a:buClr>
              <a:buSzPct val="120000"/>
              <a:buFont typeface="Arial"/>
              <a:buChar char="-"/>
              <a:defRPr sz="2000" b="0" i="0" u="none" strike="noStrike" cap="none">
                <a:solidFill>
                  <a:schemeClr val="dk1"/>
                </a:solidFill>
                <a:latin typeface="Arial"/>
                <a:ea typeface="Arial"/>
                <a:cs typeface="Arial"/>
                <a:sym typeface="Arial"/>
              </a:defRPr>
            </a:lvl3pPr>
            <a:lvl4pPr marL="914377" marR="0" lvl="3" indent="-91436" algn="l" rtl="0">
              <a:lnSpc>
                <a:spcPct val="120000"/>
              </a:lnSpc>
              <a:spcBef>
                <a:spcPts val="0"/>
              </a:spcBef>
              <a:buClr>
                <a:srgbClr val="981E32"/>
              </a:buClr>
              <a:buSzPct val="120000"/>
              <a:buFont typeface="Arial"/>
              <a:buChar char="•"/>
              <a:defRPr sz="1800" b="0" i="0" u="none" strike="noStrike" cap="none">
                <a:solidFill>
                  <a:schemeClr val="dk1"/>
                </a:solidFill>
                <a:latin typeface="Arial"/>
                <a:ea typeface="Arial"/>
                <a:cs typeface="Arial"/>
                <a:sym typeface="Arial"/>
              </a:defRPr>
            </a:lvl4pPr>
            <a:lvl5pPr marL="1151971" marR="0" lvl="4" indent="-64878" algn="l" rtl="0">
              <a:lnSpc>
                <a:spcPct val="120000"/>
              </a:lnSpc>
              <a:spcBef>
                <a:spcPts val="0"/>
              </a:spcBef>
              <a:buClr>
                <a:srgbClr val="981E32"/>
              </a:buClr>
              <a:buSzPct val="120000"/>
              <a:buFont typeface="Arial"/>
              <a:buChar char="-"/>
              <a:defRPr sz="1600" b="0" i="0" u="none" strike="noStrike" cap="none">
                <a:solidFill>
                  <a:schemeClr val="dk1"/>
                </a:solidFill>
                <a:latin typeface="Arial"/>
                <a:ea typeface="Arial"/>
                <a:cs typeface="Arial"/>
                <a:sym typeface="Arial"/>
              </a:defRPr>
            </a:lvl5pPr>
            <a:lvl6pPr marL="2514537" marR="0" lvl="5"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726" marR="0" lvl="6"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8914" marR="0" lvl="7"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103" marR="0" lvl="8" indent="-101597"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133214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EBBD4D-A077-694F-949C-816E31DDFCB4}"/>
              </a:ext>
            </a:extLst>
          </p:cNvPr>
          <p:cNvSpPr/>
          <p:nvPr userDrawn="1"/>
        </p:nvSpPr>
        <p:spPr>
          <a:xfrm>
            <a:off x="0" y="5828144"/>
            <a:ext cx="12192000" cy="1029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line dot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5" y="-4795"/>
            <a:ext cx="12190993" cy="6867593"/>
          </a:xfrm>
          <a:prstGeom prst="rect">
            <a:avLst/>
          </a:prstGeom>
        </p:spPr>
      </p:pic>
      <p:pic>
        <p:nvPicPr>
          <p:cNvPr id="16" name="logo SLAC">
            <a:extLst>
              <a:ext uri="{FF2B5EF4-FFF2-40B4-BE49-F238E27FC236}">
                <a16:creationId xmlns:a16="http://schemas.microsoft.com/office/drawing/2014/main" id="{9B359C41-4F1D-C34A-A6F5-56B5093A7BD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940298" y="6089141"/>
            <a:ext cx="3070359" cy="892049"/>
          </a:xfrm>
          <a:prstGeom prst="rect">
            <a:avLst/>
          </a:prstGeom>
        </p:spPr>
      </p:pic>
      <p:sp>
        <p:nvSpPr>
          <p:cNvPr id="2" name="Title 1"/>
          <p:cNvSpPr>
            <a:spLocks noGrp="1"/>
          </p:cNvSpPr>
          <p:nvPr>
            <p:ph type="ctrTitle"/>
          </p:nvPr>
        </p:nvSpPr>
        <p:spPr>
          <a:xfrm>
            <a:off x="742953" y="536577"/>
            <a:ext cx="10678583" cy="2246313"/>
          </a:xfrm>
        </p:spPr>
        <p:txBody>
          <a:bodyPr anchor="b" anchorCtr="0">
            <a:noAutofit/>
          </a:bodyPr>
          <a:lstStyle>
            <a:lvl1pPr>
              <a:defRPr sz="5733" b="1">
                <a:solidFill>
                  <a:schemeClr val="tx1"/>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p:nvPr>
        </p:nvSpPr>
        <p:spPr>
          <a:xfrm>
            <a:off x="769409" y="3640441"/>
            <a:ext cx="10653183" cy="2187703"/>
          </a:xfrm>
        </p:spPr>
        <p:txBody>
          <a:bodyPr>
            <a:noAutofit/>
          </a:bodyPr>
          <a:lstStyle>
            <a:lvl1pPr marL="0" indent="0" algn="l">
              <a:lnSpc>
                <a:spcPct val="110000"/>
              </a:lnSpc>
              <a:buNone/>
              <a:defRPr sz="2133" b="0">
                <a:solidFill>
                  <a:schemeClr val="bg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CA"/>
          </a:p>
        </p:txBody>
      </p:sp>
      <p:sp>
        <p:nvSpPr>
          <p:cNvPr id="15" name="Text Placeholder 14"/>
          <p:cNvSpPr>
            <a:spLocks noGrp="1"/>
          </p:cNvSpPr>
          <p:nvPr>
            <p:ph type="body" sz="quarter" idx="11" hasCustomPrompt="1"/>
          </p:nvPr>
        </p:nvSpPr>
        <p:spPr>
          <a:xfrm>
            <a:off x="742953" y="2755013"/>
            <a:ext cx="10678583" cy="635889"/>
          </a:xfrm>
        </p:spPr>
        <p:txBody>
          <a:bodyPr>
            <a:noAutofit/>
          </a:bodyPr>
          <a:lstStyle>
            <a:lvl1pPr>
              <a:lnSpc>
                <a:spcPct val="100000"/>
              </a:lnSpc>
              <a:defRPr sz="5600" b="0">
                <a:solidFill>
                  <a:schemeClr val="tx1"/>
                </a:solidFill>
                <a:latin typeface="Arial" pitchFamily="34" charset="0"/>
                <a:cs typeface="Arial" pitchFamily="34" charset="0"/>
              </a:defRPr>
            </a:lvl1pPr>
          </a:lstStyle>
          <a:p>
            <a:pPr lvl="0"/>
            <a:r>
              <a:rPr lang="en-CA"/>
              <a:t>Click to edit Master subtitle style</a:t>
            </a:r>
          </a:p>
        </p:txBody>
      </p:sp>
      <p:pic>
        <p:nvPicPr>
          <p:cNvPr id="9" name="Picture 8">
            <a:extLst>
              <a:ext uri="{FF2B5EF4-FFF2-40B4-BE49-F238E27FC236}">
                <a16:creationId xmlns:a16="http://schemas.microsoft.com/office/drawing/2014/main" id="{5512191F-B767-D04B-9D40-AFF96A3B3B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9408" y="6089140"/>
            <a:ext cx="2946400" cy="432257"/>
          </a:xfrm>
          <a:prstGeom prst="rect">
            <a:avLst/>
          </a:prstGeom>
        </p:spPr>
      </p:pic>
    </p:spTree>
    <p:extLst>
      <p:ext uri="{BB962C8B-B14F-4D97-AF65-F5344CB8AC3E}">
        <p14:creationId xmlns:p14="http://schemas.microsoft.com/office/powerpoint/2010/main" val="81368086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4" name="Title 3"/>
          <p:cNvSpPr>
            <a:spLocks noGrp="1"/>
          </p:cNvSpPr>
          <p:nvPr>
            <p:ph type="title"/>
          </p:nvPr>
        </p:nvSpPr>
        <p:spPr/>
        <p:txBody>
          <a:bodyPr/>
          <a:lstStyle/>
          <a:p>
            <a:r>
              <a:rPr lang="en-US"/>
              <a:t>Click to edit Master title style</a:t>
            </a:r>
            <a:endParaRPr lang="en-CA"/>
          </a:p>
        </p:txBody>
      </p:sp>
      <p:sp>
        <p:nvSpPr>
          <p:cNvPr id="16" name="Content Placeholder 15"/>
          <p:cNvSpPr>
            <a:spLocks noGrp="1"/>
          </p:cNvSpPr>
          <p:nvPr>
            <p:ph sz="quarter" idx="14" hasCustomPrompt="1"/>
          </p:nvPr>
        </p:nvSpPr>
        <p:spPr>
          <a:xfrm>
            <a:off x="609600" y="1243584"/>
            <a:ext cx="10811933" cy="5065523"/>
          </a:xfrm>
        </p:spPr>
        <p:txBody>
          <a:bodyPr/>
          <a:lstStyle>
            <a:lvl1pPr>
              <a:buClr>
                <a:srgbClr val="981E32"/>
              </a:buClr>
              <a:defRPr/>
            </a:lvl1pPr>
            <a:lvl2pPr marL="768330" indent="-457189">
              <a:spcBef>
                <a:spcPts val="0"/>
              </a:spcBef>
              <a:buClr>
                <a:srgbClr val="981E32"/>
              </a:buClr>
              <a:buFont typeface="Wingdings" panose="05000000000000000000" pitchFamily="2" charset="2"/>
              <a:buChar char="§"/>
              <a:defRPr sz="2933"/>
            </a:lvl2pPr>
            <a:lvl3pPr>
              <a:buClr>
                <a:srgbClr val="981E32"/>
              </a:buClr>
              <a:defRPr/>
            </a:lvl3pPr>
            <a:lvl4pPr>
              <a:buClr>
                <a:srgbClr val="981E32"/>
              </a:buClr>
              <a:defRPr sz="2400"/>
            </a:lvl4pPr>
            <a:lvl5pPr>
              <a:buClr>
                <a:srgbClr val="981E32"/>
              </a:buClr>
              <a:defRPr sz="2133"/>
            </a:lvl5pPr>
          </a:lstStyle>
          <a:p>
            <a:pPr lvl="1"/>
            <a:r>
              <a:rPr lang="en-US"/>
              <a:t>First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7701391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4" name="Title 3"/>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317807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4" name="Title 3"/>
          <p:cNvSpPr>
            <a:spLocks noGrp="1"/>
          </p:cNvSpPr>
          <p:nvPr>
            <p:ph type="title"/>
          </p:nvPr>
        </p:nvSpPr>
        <p:spPr/>
        <p:txBody>
          <a:bodyPr/>
          <a:lstStyle/>
          <a:p>
            <a:r>
              <a:rPr lang="en-US"/>
              <a:t>Click to edit Master title style</a:t>
            </a:r>
            <a:endParaRPr lang="en-CA"/>
          </a:p>
        </p:txBody>
      </p:sp>
      <p:sp>
        <p:nvSpPr>
          <p:cNvPr id="16" name="Content Placeholder 15"/>
          <p:cNvSpPr>
            <a:spLocks noGrp="1"/>
          </p:cNvSpPr>
          <p:nvPr>
            <p:ph sz="quarter" idx="14" hasCustomPrompt="1"/>
          </p:nvPr>
        </p:nvSpPr>
        <p:spPr>
          <a:xfrm>
            <a:off x="609600" y="1243584"/>
            <a:ext cx="5181600" cy="5065523"/>
          </a:xfrm>
        </p:spPr>
        <p:txBody>
          <a:bodyPr/>
          <a:lstStyle>
            <a:lvl1pPr>
              <a:buClr>
                <a:srgbClr val="981E32"/>
              </a:buClr>
              <a:defRPr/>
            </a:lvl1pPr>
            <a:lvl2pPr>
              <a:buClr>
                <a:srgbClr val="981E32"/>
              </a:buClr>
              <a:defRPr/>
            </a:lvl2pPr>
            <a:lvl3pPr>
              <a:buClr>
                <a:srgbClr val="981E32"/>
              </a:buClr>
              <a:defRPr/>
            </a:lvl3pPr>
            <a:lvl4pPr>
              <a:buClr>
                <a:srgbClr val="981E32"/>
              </a:buClr>
              <a:defRPr/>
            </a:lvl4pPr>
            <a:lvl5pPr>
              <a:buClr>
                <a:srgbClr val="981E32"/>
              </a:buClr>
              <a:defRPr/>
            </a:lvl5pPr>
          </a:lstStyle>
          <a:p>
            <a:pPr lvl="1"/>
            <a:r>
              <a:rPr lang="en-US"/>
              <a:t>Second level</a:t>
            </a:r>
          </a:p>
          <a:p>
            <a:pPr lvl="2"/>
            <a:r>
              <a:rPr lang="en-US"/>
              <a:t>Third level</a:t>
            </a:r>
          </a:p>
          <a:p>
            <a:pPr lvl="3"/>
            <a:r>
              <a:rPr lang="en-US"/>
              <a:t>Fourth level</a:t>
            </a:r>
          </a:p>
          <a:p>
            <a:pPr lvl="4"/>
            <a:r>
              <a:rPr lang="en-US"/>
              <a:t>Fifth level</a:t>
            </a:r>
            <a:endParaRPr lang="en-CA"/>
          </a:p>
        </p:txBody>
      </p:sp>
      <p:sp>
        <p:nvSpPr>
          <p:cNvPr id="11" name="Content Placeholder 15"/>
          <p:cNvSpPr>
            <a:spLocks noGrp="1"/>
          </p:cNvSpPr>
          <p:nvPr>
            <p:ph sz="quarter" idx="15" hasCustomPrompt="1"/>
          </p:nvPr>
        </p:nvSpPr>
        <p:spPr>
          <a:xfrm>
            <a:off x="6197600" y="1252729"/>
            <a:ext cx="5181600" cy="5065523"/>
          </a:xfrm>
        </p:spPr>
        <p:txBody>
          <a:bodyPr/>
          <a:lstStyle>
            <a:lvl1pPr>
              <a:buClr>
                <a:srgbClr val="981E32"/>
              </a:buClr>
              <a:defRPr/>
            </a:lvl1pPr>
            <a:lvl2pPr>
              <a:buClr>
                <a:srgbClr val="981E32"/>
              </a:buClr>
              <a:defRPr/>
            </a:lvl2pPr>
            <a:lvl3pPr>
              <a:buClr>
                <a:srgbClr val="981E32"/>
              </a:buClr>
              <a:defRPr/>
            </a:lvl3pPr>
            <a:lvl4pPr>
              <a:buClr>
                <a:srgbClr val="981E32"/>
              </a:buClr>
              <a:defRPr/>
            </a:lvl4pPr>
            <a:lvl5pPr>
              <a:buClr>
                <a:srgbClr val="981E32"/>
              </a:buClr>
              <a:defRPr/>
            </a:lvl5pPr>
          </a:lstStyle>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9786538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2 line headlin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4" name="Title 3"/>
          <p:cNvSpPr>
            <a:spLocks noGrp="1"/>
          </p:cNvSpPr>
          <p:nvPr>
            <p:ph type="title"/>
          </p:nvPr>
        </p:nvSpPr>
        <p:spPr/>
        <p:txBody>
          <a:bodyPr/>
          <a:lstStyle/>
          <a:p>
            <a:r>
              <a:rPr lang="en-US"/>
              <a:t>Click to edit Master title style</a:t>
            </a:r>
            <a:endParaRPr lang="en-CA"/>
          </a:p>
        </p:txBody>
      </p:sp>
      <p:sp>
        <p:nvSpPr>
          <p:cNvPr id="5" name="Picture Placeholder 4"/>
          <p:cNvSpPr>
            <a:spLocks noGrp="1"/>
          </p:cNvSpPr>
          <p:nvPr>
            <p:ph type="pic" sz="quarter" idx="15"/>
          </p:nvPr>
        </p:nvSpPr>
        <p:spPr>
          <a:xfrm>
            <a:off x="4861984" y="1252728"/>
            <a:ext cx="3256453" cy="2481072"/>
          </a:xfrm>
        </p:spPr>
        <p:txBody>
          <a:bodyPr/>
          <a:lstStyle/>
          <a:p>
            <a:r>
              <a:rPr lang="en-US"/>
              <a:t>Click icon to add picture</a:t>
            </a:r>
            <a:endParaRPr lang="en-CA"/>
          </a:p>
        </p:txBody>
      </p:sp>
      <p:sp>
        <p:nvSpPr>
          <p:cNvPr id="11" name="Picture Placeholder 4"/>
          <p:cNvSpPr>
            <a:spLocks noGrp="1"/>
          </p:cNvSpPr>
          <p:nvPr>
            <p:ph type="pic" sz="quarter" idx="16"/>
          </p:nvPr>
        </p:nvSpPr>
        <p:spPr>
          <a:xfrm>
            <a:off x="4861984" y="3886200"/>
            <a:ext cx="3256453" cy="2432051"/>
          </a:xfrm>
        </p:spPr>
        <p:txBody>
          <a:bodyPr/>
          <a:lstStyle/>
          <a:p>
            <a:r>
              <a:rPr lang="en-US"/>
              <a:t>Click icon to add picture</a:t>
            </a:r>
            <a:endParaRPr lang="en-CA"/>
          </a:p>
        </p:txBody>
      </p:sp>
      <p:sp>
        <p:nvSpPr>
          <p:cNvPr id="13" name="Picture Placeholder 4"/>
          <p:cNvSpPr>
            <a:spLocks noGrp="1"/>
          </p:cNvSpPr>
          <p:nvPr>
            <p:ph type="pic" sz="quarter" idx="17"/>
          </p:nvPr>
        </p:nvSpPr>
        <p:spPr>
          <a:xfrm>
            <a:off x="8323939" y="1243584"/>
            <a:ext cx="3256453" cy="5065523"/>
          </a:xfrm>
        </p:spPr>
        <p:txBody>
          <a:bodyPr/>
          <a:lstStyle/>
          <a:p>
            <a:r>
              <a:rPr lang="en-US"/>
              <a:t>Click icon to add picture</a:t>
            </a:r>
            <a:endParaRPr lang="en-CA"/>
          </a:p>
        </p:txBody>
      </p:sp>
      <p:sp>
        <p:nvSpPr>
          <p:cNvPr id="3" name="Content Placeholder 2"/>
          <p:cNvSpPr>
            <a:spLocks noGrp="1"/>
          </p:cNvSpPr>
          <p:nvPr>
            <p:ph sz="quarter" idx="18" hasCustomPrompt="1"/>
          </p:nvPr>
        </p:nvSpPr>
        <p:spPr>
          <a:xfrm>
            <a:off x="609602" y="1243584"/>
            <a:ext cx="4017433" cy="5065523"/>
          </a:xfrm>
        </p:spPr>
        <p:txBody>
          <a:bodyPr/>
          <a:lstStyle/>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2690840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ntent and Chart on righ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1" y="1"/>
            <a:ext cx="9144025" cy="1252732"/>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 y="821944"/>
            <a:ext cx="11580392" cy="270256"/>
          </a:xfrm>
          <a:prstGeom prst="rect">
            <a:avLst/>
          </a:prstGeom>
        </p:spPr>
      </p:pic>
      <p:sp>
        <p:nvSpPr>
          <p:cNvPr id="4" name="Title 3"/>
          <p:cNvSpPr>
            <a:spLocks noGrp="1"/>
          </p:cNvSpPr>
          <p:nvPr>
            <p:ph type="title"/>
          </p:nvPr>
        </p:nvSpPr>
        <p:spPr/>
        <p:txBody>
          <a:bodyPr/>
          <a:lstStyle/>
          <a:p>
            <a:r>
              <a:rPr lang="en-US"/>
              <a:t>Click to edit Master title style</a:t>
            </a:r>
            <a:endParaRPr lang="en-CA"/>
          </a:p>
        </p:txBody>
      </p:sp>
      <p:sp>
        <p:nvSpPr>
          <p:cNvPr id="3" name="Chart Placeholder 2"/>
          <p:cNvSpPr>
            <a:spLocks noGrp="1"/>
          </p:cNvSpPr>
          <p:nvPr>
            <p:ph type="chart" sz="quarter" idx="15"/>
          </p:nvPr>
        </p:nvSpPr>
        <p:spPr>
          <a:xfrm>
            <a:off x="8009467" y="1243584"/>
            <a:ext cx="3556000" cy="5065523"/>
          </a:xfrm>
        </p:spPr>
        <p:txBody>
          <a:bodyPr/>
          <a:lstStyle/>
          <a:p>
            <a:r>
              <a:rPr lang="en-US"/>
              <a:t>Click icon to add chart</a:t>
            </a:r>
            <a:endParaRPr lang="en-CA"/>
          </a:p>
        </p:txBody>
      </p:sp>
      <p:sp>
        <p:nvSpPr>
          <p:cNvPr id="5" name="Content Placeholder 4"/>
          <p:cNvSpPr>
            <a:spLocks noGrp="1"/>
          </p:cNvSpPr>
          <p:nvPr>
            <p:ph sz="quarter" idx="16" hasCustomPrompt="1"/>
          </p:nvPr>
        </p:nvSpPr>
        <p:spPr>
          <a:xfrm>
            <a:off x="609600" y="1243584"/>
            <a:ext cx="7313083" cy="5065523"/>
          </a:xfrm>
        </p:spPr>
        <p:txBody>
          <a:bodyPr/>
          <a:lstStyle/>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1724180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0" y="0"/>
            <a:ext cx="12192000" cy="6858000"/>
          </a:xfrm>
        </p:spPr>
        <p:txBody>
          <a:bodyPr lIns="432000"/>
          <a:lstStyle>
            <a:lvl1pPr>
              <a:defRPr b="1" baseline="0">
                <a:solidFill>
                  <a:srgbClr val="FF0000"/>
                </a:solidFill>
              </a:defRPr>
            </a:lvl1pPr>
          </a:lstStyle>
          <a:p>
            <a:br>
              <a:rPr lang="en-CA"/>
            </a:br>
            <a:br>
              <a:rPr lang="en-CA"/>
            </a:br>
            <a:br>
              <a:rPr lang="en-CA"/>
            </a:br>
            <a:br>
              <a:rPr lang="en-CA"/>
            </a:br>
            <a:br>
              <a:rPr lang="en-CA"/>
            </a:br>
            <a:br>
              <a:rPr lang="en-CA"/>
            </a:br>
            <a:r>
              <a:rPr lang="en-CA"/>
              <a:t>***INSTRUCTIONS ON HOW TO APPLY IMAGE MASKING TO SLIDE LAYOUT***</a:t>
            </a:r>
            <a:br>
              <a:rPr lang="en-CA"/>
            </a:br>
            <a:r>
              <a:rPr lang="en-CA"/>
              <a:t>STEP 1: Click icon to insert image</a:t>
            </a:r>
            <a:br>
              <a:rPr lang="en-CA"/>
            </a:br>
            <a:r>
              <a:rPr lang="en-CA"/>
              <a:t>STEP 2: Once image is inserted, right-click image, and choose ‘Send to Back’</a:t>
            </a:r>
          </a:p>
        </p:txBody>
      </p:sp>
      <p:sp>
        <p:nvSpPr>
          <p:cNvPr id="4" name="Title 3"/>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32733792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genda - Option 1">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0F7D61A-F64B-A54D-BB59-664075AAD214}"/>
              </a:ext>
            </a:extLst>
          </p:cNvPr>
          <p:cNvSpPr>
            <a:spLocks noGrp="1"/>
          </p:cNvSpPr>
          <p:nvPr>
            <p:ph type="title" hasCustomPrompt="1"/>
          </p:nvPr>
        </p:nvSpPr>
        <p:spPr>
          <a:xfrm>
            <a:off x="800100" y="636586"/>
            <a:ext cx="3411930" cy="1116014"/>
          </a:xfrm>
          <a:prstGeom prst="rect">
            <a:avLst/>
          </a:prstGeom>
        </p:spPr>
        <p:txBody>
          <a:bodyPr vert="horz" lIns="0" tIns="45720" rIns="91440" bIns="45720" rtlCol="0" anchor="t">
            <a:normAutofit/>
          </a:bodyPr>
          <a:lstStyle/>
          <a:p>
            <a:r>
              <a:rPr lang="en-US"/>
              <a:t>Click to add title</a:t>
            </a:r>
          </a:p>
        </p:txBody>
      </p:sp>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4403687" y="723007"/>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1 Title</a:t>
            </a:r>
          </a:p>
        </p:txBody>
      </p:sp>
      <p:sp>
        <p:nvSpPr>
          <p:cNvPr id="14" name="Text Placeholder 10">
            <a:extLst>
              <a:ext uri="{FF2B5EF4-FFF2-40B4-BE49-F238E27FC236}">
                <a16:creationId xmlns:a16="http://schemas.microsoft.com/office/drawing/2014/main" id="{D518763A-6065-A341-A8B2-AE7F8D1A9B83}"/>
              </a:ext>
            </a:extLst>
          </p:cNvPr>
          <p:cNvSpPr>
            <a:spLocks noGrp="1"/>
          </p:cNvSpPr>
          <p:nvPr>
            <p:ph type="body" sz="quarter" idx="17" hasCustomPrompt="1"/>
          </p:nvPr>
        </p:nvSpPr>
        <p:spPr>
          <a:xfrm>
            <a:off x="4403687" y="2270224"/>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2 Title</a:t>
            </a:r>
          </a:p>
        </p:txBody>
      </p:sp>
      <p:sp>
        <p:nvSpPr>
          <p:cNvPr id="16" name="Text Placeholder 10">
            <a:extLst>
              <a:ext uri="{FF2B5EF4-FFF2-40B4-BE49-F238E27FC236}">
                <a16:creationId xmlns:a16="http://schemas.microsoft.com/office/drawing/2014/main" id="{F4F60F32-F7FC-D74A-B61F-062B52187D1E}"/>
              </a:ext>
            </a:extLst>
          </p:cNvPr>
          <p:cNvSpPr>
            <a:spLocks noGrp="1"/>
          </p:cNvSpPr>
          <p:nvPr>
            <p:ph type="body" sz="quarter" idx="19" hasCustomPrompt="1"/>
          </p:nvPr>
        </p:nvSpPr>
        <p:spPr>
          <a:xfrm>
            <a:off x="4403687" y="3798312"/>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3 Title</a:t>
            </a:r>
          </a:p>
        </p:txBody>
      </p:sp>
      <p:sp>
        <p:nvSpPr>
          <p:cNvPr id="18" name="Text Placeholder 10">
            <a:extLst>
              <a:ext uri="{FF2B5EF4-FFF2-40B4-BE49-F238E27FC236}">
                <a16:creationId xmlns:a16="http://schemas.microsoft.com/office/drawing/2014/main" id="{C127CDD6-FBEF-EE4C-9F38-757B119F092E}"/>
              </a:ext>
            </a:extLst>
          </p:cNvPr>
          <p:cNvSpPr>
            <a:spLocks noGrp="1"/>
          </p:cNvSpPr>
          <p:nvPr>
            <p:ph type="body" sz="quarter" idx="21" hasCustomPrompt="1"/>
          </p:nvPr>
        </p:nvSpPr>
        <p:spPr>
          <a:xfrm>
            <a:off x="7979932" y="711892"/>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4 Title</a:t>
            </a:r>
          </a:p>
        </p:txBody>
      </p:sp>
      <p:sp>
        <p:nvSpPr>
          <p:cNvPr id="20" name="Text Placeholder 10">
            <a:extLst>
              <a:ext uri="{FF2B5EF4-FFF2-40B4-BE49-F238E27FC236}">
                <a16:creationId xmlns:a16="http://schemas.microsoft.com/office/drawing/2014/main" id="{12475248-C410-E548-A28F-8AA6518566C1}"/>
              </a:ext>
            </a:extLst>
          </p:cNvPr>
          <p:cNvSpPr>
            <a:spLocks noGrp="1"/>
          </p:cNvSpPr>
          <p:nvPr>
            <p:ph type="body" sz="quarter" idx="23" hasCustomPrompt="1"/>
          </p:nvPr>
        </p:nvSpPr>
        <p:spPr>
          <a:xfrm>
            <a:off x="7979932" y="2259109"/>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5 Title</a:t>
            </a:r>
          </a:p>
        </p:txBody>
      </p:sp>
      <p:sp>
        <p:nvSpPr>
          <p:cNvPr id="22" name="Text Placeholder 10">
            <a:extLst>
              <a:ext uri="{FF2B5EF4-FFF2-40B4-BE49-F238E27FC236}">
                <a16:creationId xmlns:a16="http://schemas.microsoft.com/office/drawing/2014/main" id="{0E28E414-0678-DA4E-9D26-1094523653FF}"/>
              </a:ext>
            </a:extLst>
          </p:cNvPr>
          <p:cNvSpPr>
            <a:spLocks noGrp="1"/>
          </p:cNvSpPr>
          <p:nvPr>
            <p:ph type="body" sz="quarter" idx="25" hasCustomPrompt="1"/>
          </p:nvPr>
        </p:nvSpPr>
        <p:spPr>
          <a:xfrm>
            <a:off x="7979932" y="3787197"/>
            <a:ext cx="3384626"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Section 6 Title</a:t>
            </a:r>
          </a:p>
        </p:txBody>
      </p:sp>
      <p:sp>
        <p:nvSpPr>
          <p:cNvPr id="3" name="Text Placeholder 2">
            <a:extLst>
              <a:ext uri="{FF2B5EF4-FFF2-40B4-BE49-F238E27FC236}">
                <a16:creationId xmlns:a16="http://schemas.microsoft.com/office/drawing/2014/main" id="{35A9C2C1-E88D-9641-A57C-DEA0DF949468}"/>
              </a:ext>
            </a:extLst>
          </p:cNvPr>
          <p:cNvSpPr>
            <a:spLocks noGrp="1"/>
          </p:cNvSpPr>
          <p:nvPr>
            <p:ph type="body" sz="quarter" idx="26" hasCustomPrompt="1"/>
          </p:nvPr>
        </p:nvSpPr>
        <p:spPr>
          <a:xfrm>
            <a:off x="4403725" y="1136987"/>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4" name="Text Placeholder 2">
            <a:extLst>
              <a:ext uri="{FF2B5EF4-FFF2-40B4-BE49-F238E27FC236}">
                <a16:creationId xmlns:a16="http://schemas.microsoft.com/office/drawing/2014/main" id="{4B69A155-606B-C744-8B99-0CF0DA55C2A8}"/>
              </a:ext>
            </a:extLst>
          </p:cNvPr>
          <p:cNvSpPr>
            <a:spLocks noGrp="1"/>
          </p:cNvSpPr>
          <p:nvPr>
            <p:ph type="body" sz="quarter" idx="27" hasCustomPrompt="1"/>
          </p:nvPr>
        </p:nvSpPr>
        <p:spPr>
          <a:xfrm>
            <a:off x="4403725" y="2686682"/>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5" name="Text Placeholder 2">
            <a:extLst>
              <a:ext uri="{FF2B5EF4-FFF2-40B4-BE49-F238E27FC236}">
                <a16:creationId xmlns:a16="http://schemas.microsoft.com/office/drawing/2014/main" id="{DB91FA69-9C72-4A4B-A704-BCCEB65325B1}"/>
              </a:ext>
            </a:extLst>
          </p:cNvPr>
          <p:cNvSpPr>
            <a:spLocks noGrp="1"/>
          </p:cNvSpPr>
          <p:nvPr>
            <p:ph type="body" sz="quarter" idx="28" hasCustomPrompt="1"/>
          </p:nvPr>
        </p:nvSpPr>
        <p:spPr>
          <a:xfrm>
            <a:off x="4403687" y="4218136"/>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6" name="Text Placeholder 2">
            <a:extLst>
              <a:ext uri="{FF2B5EF4-FFF2-40B4-BE49-F238E27FC236}">
                <a16:creationId xmlns:a16="http://schemas.microsoft.com/office/drawing/2014/main" id="{BA8AD4FE-D3EB-7542-8CA9-11FC4C6AB9A5}"/>
              </a:ext>
            </a:extLst>
          </p:cNvPr>
          <p:cNvSpPr>
            <a:spLocks noGrp="1"/>
          </p:cNvSpPr>
          <p:nvPr>
            <p:ph type="body" sz="quarter" idx="29" hasCustomPrompt="1"/>
          </p:nvPr>
        </p:nvSpPr>
        <p:spPr>
          <a:xfrm>
            <a:off x="7979970" y="1115645"/>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7" name="Text Placeholder 2">
            <a:extLst>
              <a:ext uri="{FF2B5EF4-FFF2-40B4-BE49-F238E27FC236}">
                <a16:creationId xmlns:a16="http://schemas.microsoft.com/office/drawing/2014/main" id="{FD439FD8-111D-C140-83D2-B951A675E36D}"/>
              </a:ext>
            </a:extLst>
          </p:cNvPr>
          <p:cNvSpPr>
            <a:spLocks noGrp="1"/>
          </p:cNvSpPr>
          <p:nvPr>
            <p:ph type="body" sz="quarter" idx="30" hasCustomPrompt="1"/>
          </p:nvPr>
        </p:nvSpPr>
        <p:spPr>
          <a:xfrm>
            <a:off x="7979970" y="2665340"/>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28" name="Text Placeholder 2">
            <a:extLst>
              <a:ext uri="{FF2B5EF4-FFF2-40B4-BE49-F238E27FC236}">
                <a16:creationId xmlns:a16="http://schemas.microsoft.com/office/drawing/2014/main" id="{BBFAC5FD-3370-B943-8AB7-C4860F844420}"/>
              </a:ext>
            </a:extLst>
          </p:cNvPr>
          <p:cNvSpPr>
            <a:spLocks noGrp="1"/>
          </p:cNvSpPr>
          <p:nvPr>
            <p:ph type="body" sz="quarter" idx="31" hasCustomPrompt="1"/>
          </p:nvPr>
        </p:nvSpPr>
        <p:spPr>
          <a:xfrm>
            <a:off x="7979932" y="4196794"/>
            <a:ext cx="3384588" cy="1116013"/>
          </a:xfrm>
        </p:spPr>
        <p:txBody>
          <a:bodyPr/>
          <a:lstStyle>
            <a:lvl1pPr>
              <a:lnSpc>
                <a:spcPct val="120000"/>
              </a:lnSpc>
              <a:defRPr>
                <a:solidFill>
                  <a:schemeClr val="tx1">
                    <a:lumMod val="75000"/>
                    <a:lumOff val="25000"/>
                  </a:schemeClr>
                </a:solidFill>
              </a:defRPr>
            </a:lvl1pPr>
          </a:lstStyle>
          <a:p>
            <a:pPr lvl="0"/>
            <a:r>
              <a:rPr lang="en-US"/>
              <a:t>Click to edit text</a:t>
            </a:r>
          </a:p>
        </p:txBody>
      </p:sp>
      <p:sp>
        <p:nvSpPr>
          <p:cNvPr id="30" name="Slide Number Placeholder 4">
            <a:extLst>
              <a:ext uri="{FF2B5EF4-FFF2-40B4-BE49-F238E27FC236}">
                <a16:creationId xmlns:a16="http://schemas.microsoft.com/office/drawing/2014/main" id="{C8A2EE5A-F49D-784B-9008-27484449088B}"/>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9" name="Footer Placeholder 2">
            <a:extLst>
              <a:ext uri="{FF2B5EF4-FFF2-40B4-BE49-F238E27FC236}">
                <a16:creationId xmlns:a16="http://schemas.microsoft.com/office/drawing/2014/main" id="{14A29DD7-109E-44CF-A4A9-96FC7DB067B5}"/>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3801690296"/>
      </p:ext>
    </p:extLst>
  </p:cSld>
  <p:clrMapOvr>
    <a:masterClrMapping/>
  </p:clrMapOvr>
  <p:extLst>
    <p:ext uri="{DCECCB84-F9BA-43D5-87BE-67443E8EF086}">
      <p15:sldGuideLst xmlns:p15="http://schemas.microsoft.com/office/powerpoint/2012/main">
        <p15:guide id="1" orient="horz" pos="52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genda - Option 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F9B11A2-779F-3C42-AF52-2C7E5CE3C94A}"/>
              </a:ext>
            </a:extLst>
          </p:cNvPr>
          <p:cNvSpPr>
            <a:spLocks noGrp="1"/>
          </p:cNvSpPr>
          <p:nvPr>
            <p:ph type="body" idx="18" hasCustomPrompt="1"/>
          </p:nvPr>
        </p:nvSpPr>
        <p:spPr>
          <a:xfrm>
            <a:off x="4383050" y="723007"/>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6" name="Text Placeholder 4">
            <a:extLst>
              <a:ext uri="{FF2B5EF4-FFF2-40B4-BE49-F238E27FC236}">
                <a16:creationId xmlns:a16="http://schemas.microsoft.com/office/drawing/2014/main" id="{4101AEEB-891B-1144-AAD2-95E40B05416D}"/>
              </a:ext>
            </a:extLst>
          </p:cNvPr>
          <p:cNvSpPr>
            <a:spLocks noGrp="1"/>
          </p:cNvSpPr>
          <p:nvPr>
            <p:ph type="body" sz="quarter" idx="30" hasCustomPrompt="1"/>
          </p:nvPr>
        </p:nvSpPr>
        <p:spPr>
          <a:xfrm>
            <a:off x="6096001" y="722981"/>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7" name="Text Placeholder 44">
            <a:extLst>
              <a:ext uri="{FF2B5EF4-FFF2-40B4-BE49-F238E27FC236}">
                <a16:creationId xmlns:a16="http://schemas.microsoft.com/office/drawing/2014/main" id="{9534EBBC-3C59-144F-AD22-A7E2D666AD67}"/>
              </a:ext>
            </a:extLst>
          </p:cNvPr>
          <p:cNvSpPr>
            <a:spLocks noGrp="1"/>
          </p:cNvSpPr>
          <p:nvPr>
            <p:ph type="body" sz="quarter" idx="31" hasCustomPrompt="1"/>
          </p:nvPr>
        </p:nvSpPr>
        <p:spPr>
          <a:xfrm>
            <a:off x="6096001" y="1048833"/>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8" name="Text Placeholder 2">
            <a:extLst>
              <a:ext uri="{FF2B5EF4-FFF2-40B4-BE49-F238E27FC236}">
                <a16:creationId xmlns:a16="http://schemas.microsoft.com/office/drawing/2014/main" id="{298DBFF5-7446-3C4A-950D-4375660B1C12}"/>
              </a:ext>
            </a:extLst>
          </p:cNvPr>
          <p:cNvSpPr>
            <a:spLocks noGrp="1"/>
          </p:cNvSpPr>
          <p:nvPr>
            <p:ph type="body" idx="32" hasCustomPrompt="1"/>
          </p:nvPr>
        </p:nvSpPr>
        <p:spPr>
          <a:xfrm>
            <a:off x="4383050" y="1520675"/>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9" name="Text Placeholder 4">
            <a:extLst>
              <a:ext uri="{FF2B5EF4-FFF2-40B4-BE49-F238E27FC236}">
                <a16:creationId xmlns:a16="http://schemas.microsoft.com/office/drawing/2014/main" id="{118C17B4-D4FB-0B42-A5E0-F51AC7DAB509}"/>
              </a:ext>
            </a:extLst>
          </p:cNvPr>
          <p:cNvSpPr>
            <a:spLocks noGrp="1"/>
          </p:cNvSpPr>
          <p:nvPr>
            <p:ph type="body" sz="quarter" idx="33" hasCustomPrompt="1"/>
          </p:nvPr>
        </p:nvSpPr>
        <p:spPr>
          <a:xfrm>
            <a:off x="6096001" y="1520649"/>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0" name="Text Placeholder 44">
            <a:extLst>
              <a:ext uri="{FF2B5EF4-FFF2-40B4-BE49-F238E27FC236}">
                <a16:creationId xmlns:a16="http://schemas.microsoft.com/office/drawing/2014/main" id="{47B4CB48-48A3-D842-B2DF-513FEA8ECF91}"/>
              </a:ext>
            </a:extLst>
          </p:cNvPr>
          <p:cNvSpPr>
            <a:spLocks noGrp="1"/>
          </p:cNvSpPr>
          <p:nvPr>
            <p:ph type="body" sz="quarter" idx="34" hasCustomPrompt="1"/>
          </p:nvPr>
        </p:nvSpPr>
        <p:spPr>
          <a:xfrm>
            <a:off x="6096001" y="1846501"/>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11" name="Text Placeholder 2">
            <a:extLst>
              <a:ext uri="{FF2B5EF4-FFF2-40B4-BE49-F238E27FC236}">
                <a16:creationId xmlns:a16="http://schemas.microsoft.com/office/drawing/2014/main" id="{530147AF-ABA1-1D4D-A300-E21CC4145FBB}"/>
              </a:ext>
            </a:extLst>
          </p:cNvPr>
          <p:cNvSpPr>
            <a:spLocks noGrp="1"/>
          </p:cNvSpPr>
          <p:nvPr>
            <p:ph type="body" idx="35" hasCustomPrompt="1"/>
          </p:nvPr>
        </p:nvSpPr>
        <p:spPr>
          <a:xfrm>
            <a:off x="4383050" y="2324828"/>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2" name="Text Placeholder 4">
            <a:extLst>
              <a:ext uri="{FF2B5EF4-FFF2-40B4-BE49-F238E27FC236}">
                <a16:creationId xmlns:a16="http://schemas.microsoft.com/office/drawing/2014/main" id="{2FC537A5-401B-1F40-AF49-B37B2B264F1E}"/>
              </a:ext>
            </a:extLst>
          </p:cNvPr>
          <p:cNvSpPr>
            <a:spLocks noGrp="1"/>
          </p:cNvSpPr>
          <p:nvPr>
            <p:ph type="body" sz="quarter" idx="36" hasCustomPrompt="1"/>
          </p:nvPr>
        </p:nvSpPr>
        <p:spPr>
          <a:xfrm>
            <a:off x="6096001" y="2324802"/>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3" name="Text Placeholder 44">
            <a:extLst>
              <a:ext uri="{FF2B5EF4-FFF2-40B4-BE49-F238E27FC236}">
                <a16:creationId xmlns:a16="http://schemas.microsoft.com/office/drawing/2014/main" id="{7403F2DD-4415-E94D-80FE-E550E301C1C0}"/>
              </a:ext>
            </a:extLst>
          </p:cNvPr>
          <p:cNvSpPr>
            <a:spLocks noGrp="1"/>
          </p:cNvSpPr>
          <p:nvPr>
            <p:ph type="body" sz="quarter" idx="37" hasCustomPrompt="1"/>
          </p:nvPr>
        </p:nvSpPr>
        <p:spPr>
          <a:xfrm>
            <a:off x="6096001" y="2650654"/>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14" name="Text Placeholder 2">
            <a:extLst>
              <a:ext uri="{FF2B5EF4-FFF2-40B4-BE49-F238E27FC236}">
                <a16:creationId xmlns:a16="http://schemas.microsoft.com/office/drawing/2014/main" id="{7EB1C3F4-F116-AE42-AD4C-1C3E640082A6}"/>
              </a:ext>
            </a:extLst>
          </p:cNvPr>
          <p:cNvSpPr>
            <a:spLocks noGrp="1"/>
          </p:cNvSpPr>
          <p:nvPr>
            <p:ph type="body" idx="38" hasCustomPrompt="1"/>
          </p:nvPr>
        </p:nvSpPr>
        <p:spPr>
          <a:xfrm>
            <a:off x="4383050" y="3135454"/>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5" name="Text Placeholder 4">
            <a:extLst>
              <a:ext uri="{FF2B5EF4-FFF2-40B4-BE49-F238E27FC236}">
                <a16:creationId xmlns:a16="http://schemas.microsoft.com/office/drawing/2014/main" id="{33F5A1F3-4444-D841-8862-EF9DA4845CBD}"/>
              </a:ext>
            </a:extLst>
          </p:cNvPr>
          <p:cNvSpPr>
            <a:spLocks noGrp="1"/>
          </p:cNvSpPr>
          <p:nvPr>
            <p:ph type="body" sz="quarter" idx="39" hasCustomPrompt="1"/>
          </p:nvPr>
        </p:nvSpPr>
        <p:spPr>
          <a:xfrm>
            <a:off x="6096001" y="3135428"/>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6" name="Text Placeholder 44">
            <a:extLst>
              <a:ext uri="{FF2B5EF4-FFF2-40B4-BE49-F238E27FC236}">
                <a16:creationId xmlns:a16="http://schemas.microsoft.com/office/drawing/2014/main" id="{D99DA163-3507-DA49-95FA-93F19D3CFBA8}"/>
              </a:ext>
            </a:extLst>
          </p:cNvPr>
          <p:cNvSpPr>
            <a:spLocks noGrp="1"/>
          </p:cNvSpPr>
          <p:nvPr>
            <p:ph type="body" sz="quarter" idx="40" hasCustomPrompt="1"/>
          </p:nvPr>
        </p:nvSpPr>
        <p:spPr>
          <a:xfrm>
            <a:off x="6096001" y="3461280"/>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17" name="Text Placeholder 2">
            <a:extLst>
              <a:ext uri="{FF2B5EF4-FFF2-40B4-BE49-F238E27FC236}">
                <a16:creationId xmlns:a16="http://schemas.microsoft.com/office/drawing/2014/main" id="{EC53D2DB-EE52-B24A-B966-528463FA7B34}"/>
              </a:ext>
            </a:extLst>
          </p:cNvPr>
          <p:cNvSpPr>
            <a:spLocks noGrp="1"/>
          </p:cNvSpPr>
          <p:nvPr>
            <p:ph type="body" idx="41" hasCustomPrompt="1"/>
          </p:nvPr>
        </p:nvSpPr>
        <p:spPr>
          <a:xfrm>
            <a:off x="4383050" y="3946105"/>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8" name="Text Placeholder 4">
            <a:extLst>
              <a:ext uri="{FF2B5EF4-FFF2-40B4-BE49-F238E27FC236}">
                <a16:creationId xmlns:a16="http://schemas.microsoft.com/office/drawing/2014/main" id="{F1D30716-E851-F544-AA4F-67D4CE29732B}"/>
              </a:ext>
            </a:extLst>
          </p:cNvPr>
          <p:cNvSpPr>
            <a:spLocks noGrp="1"/>
          </p:cNvSpPr>
          <p:nvPr>
            <p:ph type="body" sz="quarter" idx="42" hasCustomPrompt="1"/>
          </p:nvPr>
        </p:nvSpPr>
        <p:spPr>
          <a:xfrm>
            <a:off x="6096001" y="3946079"/>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19" name="Text Placeholder 44">
            <a:extLst>
              <a:ext uri="{FF2B5EF4-FFF2-40B4-BE49-F238E27FC236}">
                <a16:creationId xmlns:a16="http://schemas.microsoft.com/office/drawing/2014/main" id="{20FF93E5-D828-E441-A581-6AA34FE8A337}"/>
              </a:ext>
            </a:extLst>
          </p:cNvPr>
          <p:cNvSpPr>
            <a:spLocks noGrp="1"/>
          </p:cNvSpPr>
          <p:nvPr>
            <p:ph type="body" sz="quarter" idx="43" hasCustomPrompt="1"/>
          </p:nvPr>
        </p:nvSpPr>
        <p:spPr>
          <a:xfrm>
            <a:off x="6096001" y="4271931"/>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20" name="Text Placeholder 2">
            <a:extLst>
              <a:ext uri="{FF2B5EF4-FFF2-40B4-BE49-F238E27FC236}">
                <a16:creationId xmlns:a16="http://schemas.microsoft.com/office/drawing/2014/main" id="{B666BCF8-AD2A-0A46-AF4B-F0EBF1F7DC75}"/>
              </a:ext>
            </a:extLst>
          </p:cNvPr>
          <p:cNvSpPr>
            <a:spLocks noGrp="1"/>
          </p:cNvSpPr>
          <p:nvPr>
            <p:ph type="body" idx="44" hasCustomPrompt="1"/>
          </p:nvPr>
        </p:nvSpPr>
        <p:spPr>
          <a:xfrm>
            <a:off x="4383050" y="4756743"/>
            <a:ext cx="1712950" cy="325827"/>
          </a:xfrm>
        </p:spPr>
        <p:txBody>
          <a:bodyPr>
            <a:normAutofit/>
          </a:bodyPr>
          <a:lstStyle>
            <a:lvl1pPr marL="0" indent="0" algn="l">
              <a:lnSpc>
                <a:spcPts val="1900"/>
              </a:lnSpc>
              <a:spcBef>
                <a:spcPts val="0"/>
              </a:spcBef>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21" name="Text Placeholder 4">
            <a:extLst>
              <a:ext uri="{FF2B5EF4-FFF2-40B4-BE49-F238E27FC236}">
                <a16:creationId xmlns:a16="http://schemas.microsoft.com/office/drawing/2014/main" id="{9DFECC9A-E101-1F49-9A2D-0A2979CE6B9B}"/>
              </a:ext>
            </a:extLst>
          </p:cNvPr>
          <p:cNvSpPr>
            <a:spLocks noGrp="1"/>
          </p:cNvSpPr>
          <p:nvPr>
            <p:ph type="body" sz="quarter" idx="45" hasCustomPrompt="1"/>
          </p:nvPr>
        </p:nvSpPr>
        <p:spPr>
          <a:xfrm>
            <a:off x="6096001" y="4756717"/>
            <a:ext cx="5295899" cy="325853"/>
          </a:xfrm>
        </p:spPr>
        <p:txBody>
          <a:bodyPr/>
          <a:lstStyle>
            <a:lvl1pPr marL="0" indent="0">
              <a:lnSpc>
                <a:spcPts val="1900"/>
              </a:lnSpc>
              <a:spcBef>
                <a:spcPts val="0"/>
              </a:spcBef>
              <a:buNone/>
              <a:defRPr sz="1600" b="1" i="0">
                <a:solidFill>
                  <a:schemeClr val="tx1">
                    <a:lumMod val="75000"/>
                    <a:lumOff val="25000"/>
                  </a:schemeClr>
                </a:solidFill>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p:txBody>
      </p:sp>
      <p:sp>
        <p:nvSpPr>
          <p:cNvPr id="22" name="Text Placeholder 44">
            <a:extLst>
              <a:ext uri="{FF2B5EF4-FFF2-40B4-BE49-F238E27FC236}">
                <a16:creationId xmlns:a16="http://schemas.microsoft.com/office/drawing/2014/main" id="{81AE8B69-AEC4-A943-9813-696D3C2590E1}"/>
              </a:ext>
            </a:extLst>
          </p:cNvPr>
          <p:cNvSpPr>
            <a:spLocks noGrp="1"/>
          </p:cNvSpPr>
          <p:nvPr>
            <p:ph type="body" sz="quarter" idx="46" hasCustomPrompt="1"/>
          </p:nvPr>
        </p:nvSpPr>
        <p:spPr>
          <a:xfrm>
            <a:off x="6096001" y="5082569"/>
            <a:ext cx="5295899" cy="376157"/>
          </a:xfrm>
        </p:spPr>
        <p:txBody>
          <a:bodyPr>
            <a:normAutofit/>
          </a:bodyPr>
          <a:lstStyle>
            <a:lvl1pPr marL="0" indent="0">
              <a:lnSpc>
                <a:spcPts val="1900"/>
              </a:lnSpc>
              <a:spcBef>
                <a:spcPts val="600"/>
              </a:spcBef>
              <a:buNone/>
              <a:defRPr sz="1400" b="0" i="0">
                <a:solidFill>
                  <a:schemeClr val="tx1">
                    <a:lumMod val="75000"/>
                    <a:lumOff val="25000"/>
                  </a:schemeClr>
                </a:solidFill>
                <a:latin typeface="Lato" panose="020F0502020204030203" pitchFamily="34" charset="77"/>
              </a:defRPr>
            </a:lvl1pPr>
          </a:lstStyle>
          <a:p>
            <a:pPr lvl="0"/>
            <a:r>
              <a:rPr lang="en-US"/>
              <a:t>Speaker Name, Speaker Title</a:t>
            </a:r>
          </a:p>
        </p:txBody>
      </p:sp>
      <p:sp>
        <p:nvSpPr>
          <p:cNvPr id="23" name="Title Placeholder 1">
            <a:extLst>
              <a:ext uri="{FF2B5EF4-FFF2-40B4-BE49-F238E27FC236}">
                <a16:creationId xmlns:a16="http://schemas.microsoft.com/office/drawing/2014/main" id="{1F0BDEED-86FF-F14E-96F4-450C292F5205}"/>
              </a:ext>
            </a:extLst>
          </p:cNvPr>
          <p:cNvSpPr>
            <a:spLocks noGrp="1"/>
          </p:cNvSpPr>
          <p:nvPr>
            <p:ph type="title" hasCustomPrompt="1"/>
          </p:nvPr>
        </p:nvSpPr>
        <p:spPr>
          <a:xfrm>
            <a:off x="800100" y="636586"/>
            <a:ext cx="3411930" cy="1116014"/>
          </a:xfrm>
          <a:prstGeom prst="rect">
            <a:avLst/>
          </a:prstGeom>
        </p:spPr>
        <p:txBody>
          <a:bodyPr vert="horz" lIns="0" tIns="45720" rIns="91440" bIns="45720" rtlCol="0" anchor="t">
            <a:normAutofit/>
          </a:bodyPr>
          <a:lstStyle/>
          <a:p>
            <a:r>
              <a:rPr lang="en-US"/>
              <a:t>Click to add title</a:t>
            </a:r>
          </a:p>
        </p:txBody>
      </p:sp>
      <p:sp>
        <p:nvSpPr>
          <p:cNvPr id="30" name="Slide Number Placeholder 4">
            <a:extLst>
              <a:ext uri="{FF2B5EF4-FFF2-40B4-BE49-F238E27FC236}">
                <a16:creationId xmlns:a16="http://schemas.microsoft.com/office/drawing/2014/main" id="{77B0BDBC-C69B-5844-938C-B8D1798139C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25" name="Footer Placeholder 2">
            <a:extLst>
              <a:ext uri="{FF2B5EF4-FFF2-40B4-BE49-F238E27FC236}">
                <a16:creationId xmlns:a16="http://schemas.microsoft.com/office/drawing/2014/main" id="{923B26DB-F65C-41D1-940F-193390BAD754}"/>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1142794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B">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A331C5C-6420-3241-B375-D7DF1665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21" name="Text Placeholder 27">
            <a:extLst>
              <a:ext uri="{FF2B5EF4-FFF2-40B4-BE49-F238E27FC236}">
                <a16:creationId xmlns:a16="http://schemas.microsoft.com/office/drawing/2014/main" id="{060F3F50-B70B-0A4F-A874-02AB52479A9F}"/>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BCDBB2AB-B342-F240-B6FC-CB3DC589C205}"/>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2E89B0A7-796E-2D40-8114-D574C54A7004}"/>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49EEFA02-258D-3749-8E3E-077DE41B681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5DB91470-C8FF-3147-9809-A86334F4F11A}"/>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13" name="Graphic 12">
            <a:extLst>
              <a:ext uri="{FF2B5EF4-FFF2-40B4-BE49-F238E27FC236}">
                <a16:creationId xmlns:a16="http://schemas.microsoft.com/office/drawing/2014/main" id="{E3D8AFCA-FA67-E24E-9495-CCF857DFEAF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4154064620"/>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genda - Option 3">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886D98D-F868-5B4F-B736-4020110E5D26}"/>
              </a:ext>
            </a:extLst>
          </p:cNvPr>
          <p:cNvSpPr>
            <a:spLocks noGrp="1"/>
          </p:cNvSpPr>
          <p:nvPr>
            <p:ph type="title" hasCustomPrompt="1"/>
          </p:nvPr>
        </p:nvSpPr>
        <p:spPr>
          <a:xfrm>
            <a:off x="800100" y="636586"/>
            <a:ext cx="10551391" cy="804152"/>
          </a:xfrm>
        </p:spPr>
        <p:txBody>
          <a:bodyPr anchor="t" anchorCtr="0">
            <a:normAutofit/>
          </a:bodyPr>
          <a:lstStyle>
            <a:lvl1pPr>
              <a:defRPr sz="3600" b="0" i="0">
                <a:solidFill>
                  <a:srgbClr val="8C1515"/>
                </a:solidFill>
                <a:latin typeface="Lato" panose="020F0502020204030203" pitchFamily="34" charset="77"/>
              </a:defRPr>
            </a:lvl1pPr>
          </a:lstStyle>
          <a:p>
            <a:r>
              <a:rPr lang="en-US"/>
              <a:t>Click to add title</a:t>
            </a:r>
          </a:p>
        </p:txBody>
      </p:sp>
      <p:sp>
        <p:nvSpPr>
          <p:cNvPr id="5" name="Subtitle 2">
            <a:extLst>
              <a:ext uri="{FF2B5EF4-FFF2-40B4-BE49-F238E27FC236}">
                <a16:creationId xmlns:a16="http://schemas.microsoft.com/office/drawing/2014/main" id="{020147C1-05E4-924C-9AA3-7D90271F32EC}"/>
              </a:ext>
            </a:extLst>
          </p:cNvPr>
          <p:cNvSpPr>
            <a:spLocks noGrp="1"/>
          </p:cNvSpPr>
          <p:nvPr>
            <p:ph type="subTitle" idx="11" hasCustomPrompt="1"/>
          </p:nvPr>
        </p:nvSpPr>
        <p:spPr>
          <a:xfrm>
            <a:off x="800100" y="1649637"/>
            <a:ext cx="3367809" cy="325852"/>
          </a:xfrm>
        </p:spPr>
        <p:txBody>
          <a:bodyPr numCol="1">
            <a:normAutofit/>
          </a:bodyPr>
          <a:lstStyle>
            <a:lvl1pPr marL="0" marR="0" indent="0" algn="l" defTabSz="1828800" rtl="0" eaLnBrk="1" fontAlgn="auto" latinLnBrk="0" hangingPunct="1">
              <a:lnSpc>
                <a:spcPts val="1800"/>
              </a:lnSpc>
              <a:spcBef>
                <a:spcPts val="1000"/>
              </a:spcBef>
              <a:spcAft>
                <a:spcPts val="600"/>
              </a:spcAft>
              <a:buClrTx/>
              <a:buSzTx/>
              <a:buFont typeface="Arial" panose="020B0604020202020204" pitchFamily="34" charset="0"/>
              <a:buNone/>
              <a:tabLst/>
              <a:defRPr sz="1400" b="1" i="0">
                <a:solidFill>
                  <a:srgbClr val="B83A4B"/>
                </a:solidFill>
                <a:latin typeface="Lato" panose="020F0502020204030203" pitchFamily="34" charset="77"/>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0:00 – 0:00AM</a:t>
            </a:r>
          </a:p>
        </p:txBody>
      </p:sp>
      <p:cxnSp>
        <p:nvCxnSpPr>
          <p:cNvPr id="6" name="Straight Connector 5">
            <a:extLst>
              <a:ext uri="{FF2B5EF4-FFF2-40B4-BE49-F238E27FC236}">
                <a16:creationId xmlns:a16="http://schemas.microsoft.com/office/drawing/2014/main" id="{EF4B4CF2-D4CE-0C45-A65F-FD4632B15227}"/>
              </a:ext>
            </a:extLst>
          </p:cNvPr>
          <p:cNvCxnSpPr>
            <a:cxnSpLocks/>
          </p:cNvCxnSpPr>
          <p:nvPr userDrawn="1"/>
        </p:nvCxnSpPr>
        <p:spPr>
          <a:xfrm>
            <a:off x="800100" y="1975489"/>
            <a:ext cx="10569864"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D9094D5-660A-5149-8448-2787EEF56CC0}"/>
              </a:ext>
            </a:extLst>
          </p:cNvPr>
          <p:cNvSpPr>
            <a:spLocks noGrp="1"/>
          </p:cNvSpPr>
          <p:nvPr>
            <p:ph type="body" idx="18" hasCustomPrompt="1"/>
          </p:nvPr>
        </p:nvSpPr>
        <p:spPr>
          <a:xfrm>
            <a:off x="4412095" y="1649638"/>
            <a:ext cx="3367810"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8" name="Text Placeholder 2">
            <a:extLst>
              <a:ext uri="{FF2B5EF4-FFF2-40B4-BE49-F238E27FC236}">
                <a16:creationId xmlns:a16="http://schemas.microsoft.com/office/drawing/2014/main" id="{8CE49625-BDC5-EE47-96D4-441AB5571068}"/>
              </a:ext>
            </a:extLst>
          </p:cNvPr>
          <p:cNvSpPr>
            <a:spLocks noGrp="1"/>
          </p:cNvSpPr>
          <p:nvPr>
            <p:ph type="body" idx="19" hasCustomPrompt="1"/>
          </p:nvPr>
        </p:nvSpPr>
        <p:spPr>
          <a:xfrm>
            <a:off x="8024090" y="1649638"/>
            <a:ext cx="334587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9" name="Text Placeholder 4">
            <a:extLst>
              <a:ext uri="{FF2B5EF4-FFF2-40B4-BE49-F238E27FC236}">
                <a16:creationId xmlns:a16="http://schemas.microsoft.com/office/drawing/2014/main" id="{FE9DB7CC-6B1E-C147-A4D7-C8BFAD2CA4C5}"/>
              </a:ext>
            </a:extLst>
          </p:cNvPr>
          <p:cNvSpPr>
            <a:spLocks noGrp="1"/>
          </p:cNvSpPr>
          <p:nvPr>
            <p:ph type="body" sz="quarter" idx="28" hasCustomPrompt="1"/>
          </p:nvPr>
        </p:nvSpPr>
        <p:spPr>
          <a:xfrm>
            <a:off x="793614" y="2122841"/>
            <a:ext cx="3367809"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0" name="Text Placeholder 44">
            <a:extLst>
              <a:ext uri="{FF2B5EF4-FFF2-40B4-BE49-F238E27FC236}">
                <a16:creationId xmlns:a16="http://schemas.microsoft.com/office/drawing/2014/main" id="{D1554987-5F20-6545-A525-4E76BE0943C2}"/>
              </a:ext>
            </a:extLst>
          </p:cNvPr>
          <p:cNvSpPr>
            <a:spLocks noGrp="1"/>
          </p:cNvSpPr>
          <p:nvPr>
            <p:ph type="body" sz="quarter" idx="29" hasCustomPrompt="1"/>
          </p:nvPr>
        </p:nvSpPr>
        <p:spPr>
          <a:xfrm>
            <a:off x="793614" y="2684332"/>
            <a:ext cx="3367809"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11" name="Text Placeholder 4">
            <a:extLst>
              <a:ext uri="{FF2B5EF4-FFF2-40B4-BE49-F238E27FC236}">
                <a16:creationId xmlns:a16="http://schemas.microsoft.com/office/drawing/2014/main" id="{9FFDBED3-223E-934A-9B8F-7FB7C7878775}"/>
              </a:ext>
            </a:extLst>
          </p:cNvPr>
          <p:cNvSpPr>
            <a:spLocks noGrp="1"/>
          </p:cNvSpPr>
          <p:nvPr>
            <p:ph type="body" sz="quarter" idx="30" hasCustomPrompt="1"/>
          </p:nvPr>
        </p:nvSpPr>
        <p:spPr>
          <a:xfrm>
            <a:off x="4412095" y="2122841"/>
            <a:ext cx="3367809"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2" name="Text Placeholder 44">
            <a:extLst>
              <a:ext uri="{FF2B5EF4-FFF2-40B4-BE49-F238E27FC236}">
                <a16:creationId xmlns:a16="http://schemas.microsoft.com/office/drawing/2014/main" id="{33C431C6-C321-8E46-A0D1-23A596CD19F8}"/>
              </a:ext>
            </a:extLst>
          </p:cNvPr>
          <p:cNvSpPr>
            <a:spLocks noGrp="1"/>
          </p:cNvSpPr>
          <p:nvPr>
            <p:ph type="body" sz="quarter" idx="31" hasCustomPrompt="1"/>
          </p:nvPr>
        </p:nvSpPr>
        <p:spPr>
          <a:xfrm>
            <a:off x="4412095" y="2684332"/>
            <a:ext cx="3367809"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13" name="Text Placeholder 4">
            <a:extLst>
              <a:ext uri="{FF2B5EF4-FFF2-40B4-BE49-F238E27FC236}">
                <a16:creationId xmlns:a16="http://schemas.microsoft.com/office/drawing/2014/main" id="{0C45849C-9979-5646-A7DE-352449B2AEDF}"/>
              </a:ext>
            </a:extLst>
          </p:cNvPr>
          <p:cNvSpPr>
            <a:spLocks noGrp="1"/>
          </p:cNvSpPr>
          <p:nvPr>
            <p:ph type="body" sz="quarter" idx="32" hasCustomPrompt="1"/>
          </p:nvPr>
        </p:nvSpPr>
        <p:spPr>
          <a:xfrm>
            <a:off x="8030577" y="2122841"/>
            <a:ext cx="3317674"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4" name="Text Placeholder 44">
            <a:extLst>
              <a:ext uri="{FF2B5EF4-FFF2-40B4-BE49-F238E27FC236}">
                <a16:creationId xmlns:a16="http://schemas.microsoft.com/office/drawing/2014/main" id="{45690BA4-5725-E74F-A1D7-869ED1F8EFA7}"/>
              </a:ext>
            </a:extLst>
          </p:cNvPr>
          <p:cNvSpPr>
            <a:spLocks noGrp="1"/>
          </p:cNvSpPr>
          <p:nvPr>
            <p:ph type="body" sz="quarter" idx="33" hasCustomPrompt="1"/>
          </p:nvPr>
        </p:nvSpPr>
        <p:spPr>
          <a:xfrm>
            <a:off x="8030577" y="2684332"/>
            <a:ext cx="3317674"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16" name="Text Placeholder 2">
            <a:extLst>
              <a:ext uri="{FF2B5EF4-FFF2-40B4-BE49-F238E27FC236}">
                <a16:creationId xmlns:a16="http://schemas.microsoft.com/office/drawing/2014/main" id="{B16F0CB9-C4B5-2649-8980-FA7565C48F19}"/>
              </a:ext>
            </a:extLst>
          </p:cNvPr>
          <p:cNvSpPr>
            <a:spLocks noGrp="1"/>
          </p:cNvSpPr>
          <p:nvPr>
            <p:ph type="body" idx="34" hasCustomPrompt="1"/>
          </p:nvPr>
        </p:nvSpPr>
        <p:spPr>
          <a:xfrm>
            <a:off x="4412095" y="3822149"/>
            <a:ext cx="3389674"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7" name="Text Placeholder 2">
            <a:extLst>
              <a:ext uri="{FF2B5EF4-FFF2-40B4-BE49-F238E27FC236}">
                <a16:creationId xmlns:a16="http://schemas.microsoft.com/office/drawing/2014/main" id="{7F33C7A1-E75B-1041-9E11-8FB4517BF0C8}"/>
              </a:ext>
            </a:extLst>
          </p:cNvPr>
          <p:cNvSpPr>
            <a:spLocks noGrp="1"/>
          </p:cNvSpPr>
          <p:nvPr>
            <p:ph type="body" idx="35" hasCustomPrompt="1"/>
          </p:nvPr>
        </p:nvSpPr>
        <p:spPr>
          <a:xfrm>
            <a:off x="8030577" y="3822149"/>
            <a:ext cx="331767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sp>
        <p:nvSpPr>
          <p:cNvPr id="18" name="Text Placeholder 4">
            <a:extLst>
              <a:ext uri="{FF2B5EF4-FFF2-40B4-BE49-F238E27FC236}">
                <a16:creationId xmlns:a16="http://schemas.microsoft.com/office/drawing/2014/main" id="{EA047395-5AF1-154B-84BC-A80BB529F765}"/>
              </a:ext>
            </a:extLst>
          </p:cNvPr>
          <p:cNvSpPr>
            <a:spLocks noGrp="1"/>
          </p:cNvSpPr>
          <p:nvPr>
            <p:ph type="body" sz="quarter" idx="36" hasCustomPrompt="1"/>
          </p:nvPr>
        </p:nvSpPr>
        <p:spPr>
          <a:xfrm>
            <a:off x="793614" y="4295352"/>
            <a:ext cx="3361323"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19" name="Text Placeholder 44">
            <a:extLst>
              <a:ext uri="{FF2B5EF4-FFF2-40B4-BE49-F238E27FC236}">
                <a16:creationId xmlns:a16="http://schemas.microsoft.com/office/drawing/2014/main" id="{636616F2-09F2-E248-95E2-82F70307B489}"/>
              </a:ext>
            </a:extLst>
          </p:cNvPr>
          <p:cNvSpPr>
            <a:spLocks noGrp="1"/>
          </p:cNvSpPr>
          <p:nvPr>
            <p:ph type="body" sz="quarter" idx="37" hasCustomPrompt="1"/>
          </p:nvPr>
        </p:nvSpPr>
        <p:spPr>
          <a:xfrm>
            <a:off x="793614" y="4856843"/>
            <a:ext cx="3361323"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20" name="Text Placeholder 4">
            <a:extLst>
              <a:ext uri="{FF2B5EF4-FFF2-40B4-BE49-F238E27FC236}">
                <a16:creationId xmlns:a16="http://schemas.microsoft.com/office/drawing/2014/main" id="{86F42B76-74A0-CA4D-8A2B-CE9CA6CACD90}"/>
              </a:ext>
            </a:extLst>
          </p:cNvPr>
          <p:cNvSpPr>
            <a:spLocks noGrp="1"/>
          </p:cNvSpPr>
          <p:nvPr>
            <p:ph type="body" sz="quarter" idx="38" hasCustomPrompt="1"/>
          </p:nvPr>
        </p:nvSpPr>
        <p:spPr>
          <a:xfrm>
            <a:off x="4412095" y="4295352"/>
            <a:ext cx="3389674"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21" name="Text Placeholder 44">
            <a:extLst>
              <a:ext uri="{FF2B5EF4-FFF2-40B4-BE49-F238E27FC236}">
                <a16:creationId xmlns:a16="http://schemas.microsoft.com/office/drawing/2014/main" id="{1A5A8873-5833-0042-B69A-5883CFD33CB9}"/>
              </a:ext>
            </a:extLst>
          </p:cNvPr>
          <p:cNvSpPr>
            <a:spLocks noGrp="1"/>
          </p:cNvSpPr>
          <p:nvPr>
            <p:ph type="body" sz="quarter" idx="39" hasCustomPrompt="1"/>
          </p:nvPr>
        </p:nvSpPr>
        <p:spPr>
          <a:xfrm>
            <a:off x="4412095" y="4856843"/>
            <a:ext cx="3389674"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22" name="Text Placeholder 4">
            <a:extLst>
              <a:ext uri="{FF2B5EF4-FFF2-40B4-BE49-F238E27FC236}">
                <a16:creationId xmlns:a16="http://schemas.microsoft.com/office/drawing/2014/main" id="{4826BEB9-8FCF-9A44-AFE7-74CF476995DB}"/>
              </a:ext>
            </a:extLst>
          </p:cNvPr>
          <p:cNvSpPr>
            <a:spLocks noGrp="1"/>
          </p:cNvSpPr>
          <p:nvPr>
            <p:ph type="body" sz="quarter" idx="40" hasCustomPrompt="1"/>
          </p:nvPr>
        </p:nvSpPr>
        <p:spPr>
          <a:xfrm>
            <a:off x="8030577" y="4295352"/>
            <a:ext cx="3317673" cy="561491"/>
          </a:xfrm>
        </p:spPr>
        <p:txBody>
          <a:bodyPr/>
          <a:lstStyle>
            <a:lvl1pPr marL="0" indent="0">
              <a:lnSpc>
                <a:spcPts val="1900"/>
              </a:lnSpc>
              <a:spcBef>
                <a:spcPts val="0"/>
              </a:spcBef>
              <a:buNone/>
              <a:defRPr sz="1400" b="1" i="0">
                <a:latin typeface="Lato" panose="020F0502020204030203" pitchFamily="34" charset="77"/>
              </a:defRPr>
            </a:lvl1pPr>
            <a:lvl2pPr marL="0" indent="0">
              <a:lnSpc>
                <a:spcPts val="2000"/>
              </a:lnSpc>
              <a:spcBef>
                <a:spcPts val="500"/>
              </a:spcBef>
              <a:buNone/>
              <a:defRPr sz="1400" b="0" i="1">
                <a:latin typeface="Montserrat" pitchFamily="2" charset="77"/>
              </a:defRPr>
            </a:lvl2pPr>
          </a:lstStyle>
          <a:p>
            <a:pPr lvl="0"/>
            <a:r>
              <a:rPr lang="en-US"/>
              <a:t>Topic or Session Title Goes Here</a:t>
            </a:r>
          </a:p>
          <a:p>
            <a:pPr lvl="0"/>
            <a:r>
              <a:rPr lang="en-US"/>
              <a:t>Up to Two Lines in Length</a:t>
            </a:r>
          </a:p>
        </p:txBody>
      </p:sp>
      <p:sp>
        <p:nvSpPr>
          <p:cNvPr id="23" name="Text Placeholder 44">
            <a:extLst>
              <a:ext uri="{FF2B5EF4-FFF2-40B4-BE49-F238E27FC236}">
                <a16:creationId xmlns:a16="http://schemas.microsoft.com/office/drawing/2014/main" id="{8DF86C0A-B51C-1046-AA0A-EC295FC775FB}"/>
              </a:ext>
            </a:extLst>
          </p:cNvPr>
          <p:cNvSpPr>
            <a:spLocks noGrp="1"/>
          </p:cNvSpPr>
          <p:nvPr>
            <p:ph type="body" sz="quarter" idx="41" hasCustomPrompt="1"/>
          </p:nvPr>
        </p:nvSpPr>
        <p:spPr>
          <a:xfrm>
            <a:off x="8030577" y="4856843"/>
            <a:ext cx="3317673" cy="748719"/>
          </a:xfrm>
        </p:spPr>
        <p:txBody>
          <a:bodyPr>
            <a:normAutofit/>
          </a:bodyPr>
          <a:lstStyle>
            <a:lvl1pPr marL="0" indent="0">
              <a:lnSpc>
                <a:spcPct val="120000"/>
              </a:lnSpc>
              <a:buNone/>
              <a:defRPr sz="1400" b="0" i="0">
                <a:latin typeface="Lato" panose="020F0502020204030203" pitchFamily="34" charset="77"/>
              </a:defRPr>
            </a:lvl1pPr>
          </a:lstStyle>
          <a:p>
            <a:pPr lvl="0"/>
            <a:r>
              <a:rPr lang="en-US"/>
              <a:t>Speaker Name, Speaker Title</a:t>
            </a:r>
          </a:p>
        </p:txBody>
      </p:sp>
      <p:sp>
        <p:nvSpPr>
          <p:cNvPr id="24" name="Text Placeholder 2">
            <a:extLst>
              <a:ext uri="{FF2B5EF4-FFF2-40B4-BE49-F238E27FC236}">
                <a16:creationId xmlns:a16="http://schemas.microsoft.com/office/drawing/2014/main" id="{1B12EA8C-91D6-4847-AF0E-29379345621C}"/>
              </a:ext>
            </a:extLst>
          </p:cNvPr>
          <p:cNvSpPr>
            <a:spLocks noGrp="1"/>
          </p:cNvSpPr>
          <p:nvPr>
            <p:ph type="body" idx="42" hasCustomPrompt="1"/>
          </p:nvPr>
        </p:nvSpPr>
        <p:spPr>
          <a:xfrm>
            <a:off x="800100" y="3822149"/>
            <a:ext cx="3361323" cy="325852"/>
          </a:xfrm>
        </p:spPr>
        <p:txBody>
          <a:bodyPr>
            <a:normAutofit/>
          </a:bodyPr>
          <a:lstStyle>
            <a:lvl1pPr marL="0" indent="0" algn="l">
              <a:buNone/>
              <a:defRPr sz="1400" b="1" i="0">
                <a:solidFill>
                  <a:srgbClr val="B83A4B"/>
                </a:solidFill>
                <a:latin typeface="Lato" panose="020F0502020204030203" pitchFamily="34"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0:00 – 0:00AM</a:t>
            </a:r>
          </a:p>
        </p:txBody>
      </p:sp>
      <p:cxnSp>
        <p:nvCxnSpPr>
          <p:cNvPr id="39" name="Straight Connector 38">
            <a:extLst>
              <a:ext uri="{FF2B5EF4-FFF2-40B4-BE49-F238E27FC236}">
                <a16:creationId xmlns:a16="http://schemas.microsoft.com/office/drawing/2014/main" id="{E794128B-BF4E-3042-9D11-945E0053E6CF}"/>
              </a:ext>
            </a:extLst>
          </p:cNvPr>
          <p:cNvCxnSpPr>
            <a:cxnSpLocks/>
          </p:cNvCxnSpPr>
          <p:nvPr userDrawn="1"/>
        </p:nvCxnSpPr>
        <p:spPr>
          <a:xfrm>
            <a:off x="800100" y="4155271"/>
            <a:ext cx="10569864"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32" name="Slide Number Placeholder 4">
            <a:extLst>
              <a:ext uri="{FF2B5EF4-FFF2-40B4-BE49-F238E27FC236}">
                <a16:creationId xmlns:a16="http://schemas.microsoft.com/office/drawing/2014/main" id="{DA7FDA96-A17A-EC4D-9B84-3B86175DBA69}"/>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28" name="Footer Placeholder 2">
            <a:extLst>
              <a:ext uri="{FF2B5EF4-FFF2-40B4-BE49-F238E27FC236}">
                <a16:creationId xmlns:a16="http://schemas.microsoft.com/office/drawing/2014/main" id="{69CE79B6-8384-4E35-804B-833B2C34CA7A}"/>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37551911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Break - 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B1CE3-4FC1-7F40-94E2-3D59AD777FE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Placeholder 1">
            <a:extLst>
              <a:ext uri="{FF2B5EF4-FFF2-40B4-BE49-F238E27FC236}">
                <a16:creationId xmlns:a16="http://schemas.microsoft.com/office/drawing/2014/main" id="{B0F7D61A-F64B-A54D-BB59-664075AAD214}"/>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14" name="Straight Connector 13">
            <a:extLst>
              <a:ext uri="{FF2B5EF4-FFF2-40B4-BE49-F238E27FC236}">
                <a16:creationId xmlns:a16="http://schemas.microsoft.com/office/drawing/2014/main" id="{15ED873E-EF4A-AA41-879F-A999947DC6EE}"/>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1303CCF5-F0DF-B84E-B762-8833E6E1ECCC}"/>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13" name="Graphic 12">
            <a:extLst>
              <a:ext uri="{FF2B5EF4-FFF2-40B4-BE49-F238E27FC236}">
                <a16:creationId xmlns:a16="http://schemas.microsoft.com/office/drawing/2014/main" id="{878055B4-64D2-A141-8225-4AE43EE0689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6" name="Slide Number Placeholder 4">
            <a:extLst>
              <a:ext uri="{FF2B5EF4-FFF2-40B4-BE49-F238E27FC236}">
                <a16:creationId xmlns:a16="http://schemas.microsoft.com/office/drawing/2014/main" id="{964609BC-3782-1B45-B5C9-81147D48F7A2}"/>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8" name="Picture 7">
            <a:extLst>
              <a:ext uri="{FF2B5EF4-FFF2-40B4-BE49-F238E27FC236}">
                <a16:creationId xmlns:a16="http://schemas.microsoft.com/office/drawing/2014/main" id="{594B87CF-39B3-41DA-9FCC-0375052DCFD4}"/>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39429237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Break - Red">
    <p:bg>
      <p:bgPr>
        <a:gradFill flip="none" rotWithShape="1">
          <a:gsLst>
            <a:gs pos="15000">
              <a:srgbClr val="E04F39"/>
            </a:gs>
            <a:gs pos="50000">
              <a:srgbClr val="AF2D24"/>
            </a:gs>
            <a:gs pos="100000">
              <a:srgbClr val="8C1515"/>
            </a:gs>
          </a:gsLst>
          <a:lin ang="8100000" scaled="1"/>
          <a:tileRect/>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A20A9C6-B7E0-A14E-8612-799EEFE4707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9" name="Title Placeholder 1">
            <a:extLst>
              <a:ext uri="{FF2B5EF4-FFF2-40B4-BE49-F238E27FC236}">
                <a16:creationId xmlns:a16="http://schemas.microsoft.com/office/drawing/2014/main" id="{11044DB1-1F1F-F54A-885B-B9A9A1D97484}"/>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30" name="Straight Connector 29">
            <a:extLst>
              <a:ext uri="{FF2B5EF4-FFF2-40B4-BE49-F238E27FC236}">
                <a16:creationId xmlns:a16="http://schemas.microsoft.com/office/drawing/2014/main" id="{F74C6D2D-A81E-9F47-9F5F-69980193212A}"/>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 Placeholder 17">
            <a:extLst>
              <a:ext uri="{FF2B5EF4-FFF2-40B4-BE49-F238E27FC236}">
                <a16:creationId xmlns:a16="http://schemas.microsoft.com/office/drawing/2014/main" id="{EFE86010-BABE-CC4C-8E81-0811A426331C}"/>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FF24B99E-E59B-F747-895C-734FB9F763B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F4435610-EC60-074A-9273-14AEBF58C379}"/>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3EF731E9-D22A-4A0F-ABFC-7F8B07260370}"/>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27625725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Break - Blue">
    <p:bg>
      <p:bgPr>
        <a:gradFill>
          <a:gsLst>
            <a:gs pos="50000">
              <a:srgbClr val="006983"/>
            </a:gs>
            <a:gs pos="0">
              <a:srgbClr val="1AA4BC"/>
            </a:gs>
            <a:gs pos="100000">
              <a:srgbClr val="013948"/>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683E79B-0704-6040-823D-63F8162CF1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EFF19B41-64C1-4346-89EC-6088CB0FD1D3}"/>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DC9A055E-816F-1843-8943-290D8159EA4B}"/>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D13A7343-8C6F-FE42-959D-87295061296B}"/>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2B018488-E202-1341-9069-57504821BF5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BF4B104F-EFA8-CB43-9203-39906CD71B3E}"/>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51D71FF5-44AC-4E8E-B1C7-1C0D53632285}"/>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31456050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Section Break - Purple">
    <p:bg>
      <p:bgPr>
        <a:gradFill>
          <a:gsLst>
            <a:gs pos="50000">
              <a:srgbClr val="877F7A"/>
            </a:gs>
            <a:gs pos="0">
              <a:srgbClr val="B6B1A9"/>
            </a:gs>
            <a:gs pos="100000">
              <a:srgbClr val="544948"/>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D7428E3-8390-A845-9BB2-8625FA44116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463962DC-11C4-EE4E-B407-A6BE2A977358}"/>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AFD9DC38-50ED-364F-8200-296C6F0AAEA5}"/>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882308EF-B172-754F-82A9-C15D20DD8B1D}"/>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C8DBB6D1-E459-2A41-B4E5-75DC5639450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30E48DE4-5CA8-2649-9A47-01577CE05FC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14D959C2-8F32-44E2-B9E3-B3677F9A0CFA}"/>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29148779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Break - Orange">
    <p:bg>
      <p:bgPr>
        <a:gradFill>
          <a:gsLst>
            <a:gs pos="38000">
              <a:srgbClr val="F4B12F"/>
            </a:gs>
            <a:gs pos="0">
              <a:srgbClr val="FEDD5C"/>
            </a:gs>
            <a:gs pos="78000">
              <a:srgbClr val="E98300"/>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5ECA6C5-FDF2-4A45-8223-10F0CF4E7A8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C228316B-CE90-414C-9EF5-CC70896BC57A}"/>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925A5200-D8C2-3D4F-BD62-EE66B1852AE1}"/>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305FAE5E-1170-464B-9043-75C93547E347}"/>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7AC44568-BE93-894D-9A93-C4BBE62E781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7E59CF0E-4905-2F4E-979E-C7C6BC30B2AD}"/>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48CCAE9B-21A4-4D4B-B5F7-FB835EAB90E0}"/>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41998992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Break - Green">
    <p:bg>
      <p:bgPr>
        <a:gradFill>
          <a:gsLst>
            <a:gs pos="50000">
              <a:srgbClr val="59B06D"/>
            </a:gs>
            <a:gs pos="0">
              <a:srgbClr val="8AC751"/>
            </a:gs>
            <a:gs pos="100000">
              <a:srgbClr val="279989"/>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00965A0-BB98-7E46-B035-8A412F69CF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3" name="Title Placeholder 1">
            <a:extLst>
              <a:ext uri="{FF2B5EF4-FFF2-40B4-BE49-F238E27FC236}">
                <a16:creationId xmlns:a16="http://schemas.microsoft.com/office/drawing/2014/main" id="{F2974844-19DE-454E-8098-3A96553F863C}"/>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chemeClr val="bg1"/>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481E5EE6-63F9-5048-909D-64194E342317}"/>
              </a:ext>
            </a:extLst>
          </p:cNvPr>
          <p:cNvCxnSpPr>
            <a:cxnSpLocks/>
          </p:cNvCxnSpPr>
          <p:nvPr userDrawn="1"/>
        </p:nvCxnSpPr>
        <p:spPr>
          <a:xfrm>
            <a:off x="800100" y="2522007"/>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480D6C41-EAB5-5C44-84B5-42A1F749D9C4}"/>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bg1"/>
                </a:solidFill>
              </a:defRPr>
            </a:lvl1pPr>
          </a:lstStyle>
          <a:p>
            <a:pPr lvl="0"/>
            <a:r>
              <a:rPr lang="en-US"/>
              <a:t>1</a:t>
            </a:r>
          </a:p>
        </p:txBody>
      </p:sp>
      <p:pic>
        <p:nvPicPr>
          <p:cNvPr id="8" name="Graphic 7">
            <a:extLst>
              <a:ext uri="{FF2B5EF4-FFF2-40B4-BE49-F238E27FC236}">
                <a16:creationId xmlns:a16="http://schemas.microsoft.com/office/drawing/2014/main" id="{C66F8C2E-831C-D145-BA5C-83A43BBC19F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88670" y="6361842"/>
            <a:ext cx="643152" cy="212519"/>
          </a:xfrm>
          <a:prstGeom prst="rect">
            <a:avLst/>
          </a:prstGeom>
        </p:spPr>
      </p:pic>
      <p:sp>
        <p:nvSpPr>
          <p:cNvPr id="10" name="Slide Number Placeholder 4">
            <a:extLst>
              <a:ext uri="{FF2B5EF4-FFF2-40B4-BE49-F238E27FC236}">
                <a16:creationId xmlns:a16="http://schemas.microsoft.com/office/drawing/2014/main" id="{FAED9176-3B17-2F46-9F1E-7CCA21A0D2A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bg1"/>
                </a:solidFill>
                <a:latin typeface="Lato" panose="020F0502020204030203" pitchFamily="34" charset="77"/>
              </a:defRPr>
            </a:lvl1pPr>
          </a:lstStyle>
          <a:p>
            <a:fld id="{52B60363-7E9F-BF4A-894A-A30319D3939A}" type="slidenum">
              <a:rPr lang="en-US" smtClean="0"/>
              <a:pPr/>
              <a:t>‹#›</a:t>
            </a:fld>
            <a:endParaRPr lang="en-US"/>
          </a:p>
        </p:txBody>
      </p:sp>
      <p:pic>
        <p:nvPicPr>
          <p:cNvPr id="9" name="Picture 8">
            <a:extLst>
              <a:ext uri="{FF2B5EF4-FFF2-40B4-BE49-F238E27FC236}">
                <a16:creationId xmlns:a16="http://schemas.microsoft.com/office/drawing/2014/main" id="{65F45F43-7488-4B16-A69F-246793106509}"/>
              </a:ext>
            </a:extLst>
          </p:cNvPr>
          <p:cNvPicPr>
            <a:picLocks noChangeAspect="1"/>
          </p:cNvPicPr>
          <p:nvPr userDrawn="1"/>
        </p:nvPicPr>
        <p:blipFill rotWithShape="1">
          <a:blip r:embed="rId4" cstate="screen">
            <a:biLevel thresh="25000"/>
            <a:extLst>
              <a:ext uri="{28A0092B-C50C-407E-A947-70E740481C1C}">
                <a14:useLocalDpi xmlns:a14="http://schemas.microsoft.com/office/drawing/2010/main"/>
              </a:ext>
            </a:extLst>
          </a:blip>
          <a:srcRect/>
          <a:stretch/>
        </p:blipFill>
        <p:spPr>
          <a:xfrm>
            <a:off x="1414462" y="6368990"/>
            <a:ext cx="1316589" cy="205371"/>
          </a:xfrm>
          <a:prstGeom prst="rect">
            <a:avLst/>
          </a:prstGeom>
        </p:spPr>
      </p:pic>
    </p:spTree>
    <p:extLst>
      <p:ext uri="{BB962C8B-B14F-4D97-AF65-F5344CB8AC3E}">
        <p14:creationId xmlns:p14="http://schemas.microsoft.com/office/powerpoint/2010/main" val="215734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Break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3" name="Title Placeholder 1">
            <a:extLst>
              <a:ext uri="{FF2B5EF4-FFF2-40B4-BE49-F238E27FC236}">
                <a16:creationId xmlns:a16="http://schemas.microsoft.com/office/drawing/2014/main" id="{F2974844-19DE-454E-8098-3A96553F863C}"/>
              </a:ext>
            </a:extLst>
          </p:cNvPr>
          <p:cNvSpPr>
            <a:spLocks noGrp="1"/>
          </p:cNvSpPr>
          <p:nvPr>
            <p:ph type="title" hasCustomPrompt="1"/>
          </p:nvPr>
        </p:nvSpPr>
        <p:spPr>
          <a:xfrm>
            <a:off x="800100" y="2615992"/>
            <a:ext cx="10553700" cy="1213729"/>
          </a:xfrm>
          <a:prstGeom prst="rect">
            <a:avLst/>
          </a:prstGeom>
        </p:spPr>
        <p:txBody>
          <a:bodyPr vert="horz" lIns="0" tIns="45720" rIns="91440" bIns="45720" rtlCol="0" anchor="t">
            <a:normAutofit/>
          </a:bodyPr>
          <a:lstStyle>
            <a:lvl1pPr>
              <a:defRPr>
                <a:solidFill>
                  <a:srgbClr val="8C1515"/>
                </a:solidFill>
              </a:defRPr>
            </a:lvl1pPr>
          </a:lstStyle>
          <a:p>
            <a:r>
              <a:rPr lang="en-US"/>
              <a:t>Click to edit Section Title</a:t>
            </a:r>
          </a:p>
        </p:txBody>
      </p:sp>
      <p:cxnSp>
        <p:nvCxnSpPr>
          <p:cNvPr id="24" name="Straight Connector 23">
            <a:extLst>
              <a:ext uri="{FF2B5EF4-FFF2-40B4-BE49-F238E27FC236}">
                <a16:creationId xmlns:a16="http://schemas.microsoft.com/office/drawing/2014/main" id="{481E5EE6-63F9-5048-909D-64194E342317}"/>
              </a:ext>
            </a:extLst>
          </p:cNvPr>
          <p:cNvCxnSpPr>
            <a:cxnSpLocks/>
          </p:cNvCxnSpPr>
          <p:nvPr userDrawn="1"/>
        </p:nvCxnSpPr>
        <p:spPr>
          <a:xfrm>
            <a:off x="800100" y="2522007"/>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25" name="Text Placeholder 17">
            <a:extLst>
              <a:ext uri="{FF2B5EF4-FFF2-40B4-BE49-F238E27FC236}">
                <a16:creationId xmlns:a16="http://schemas.microsoft.com/office/drawing/2014/main" id="{480D6C41-EAB5-5C44-84B5-42A1F749D9C4}"/>
              </a:ext>
            </a:extLst>
          </p:cNvPr>
          <p:cNvSpPr>
            <a:spLocks noGrp="1"/>
          </p:cNvSpPr>
          <p:nvPr>
            <p:ph type="body" sz="quarter" idx="10" hasCustomPrompt="1"/>
          </p:nvPr>
        </p:nvSpPr>
        <p:spPr>
          <a:xfrm>
            <a:off x="800100" y="1273091"/>
            <a:ext cx="1460711" cy="1243012"/>
          </a:xfrm>
        </p:spPr>
        <p:txBody>
          <a:bodyPr anchor="b">
            <a:normAutofit/>
          </a:bodyPr>
          <a:lstStyle>
            <a:lvl1pPr>
              <a:defRPr sz="6000">
                <a:solidFill>
                  <a:schemeClr val="tx1">
                    <a:lumMod val="75000"/>
                    <a:lumOff val="25000"/>
                  </a:schemeClr>
                </a:solidFill>
              </a:defRPr>
            </a:lvl1pPr>
          </a:lstStyle>
          <a:p>
            <a:pPr lvl="0"/>
            <a:r>
              <a:rPr lang="en-US"/>
              <a:t>1</a:t>
            </a:r>
          </a:p>
        </p:txBody>
      </p:sp>
      <p:sp>
        <p:nvSpPr>
          <p:cNvPr id="9" name="Slide Number Placeholder 4">
            <a:extLst>
              <a:ext uri="{FF2B5EF4-FFF2-40B4-BE49-F238E27FC236}">
                <a16:creationId xmlns:a16="http://schemas.microsoft.com/office/drawing/2014/main" id="{A970BDE4-8E2B-624F-A4CB-8953401A8768}"/>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Tree>
    <p:extLst>
      <p:ext uri="{BB962C8B-B14F-4D97-AF65-F5344CB8AC3E}">
        <p14:creationId xmlns:p14="http://schemas.microsoft.com/office/powerpoint/2010/main" val="9381108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Slide - 1 Column">
    <p:bg>
      <p:bgPr>
        <a:solidFill>
          <a:schemeClr val="bg1"/>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800100" y="1110216"/>
            <a:ext cx="1055370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1" name="Title Placeholder 1">
            <a:extLst>
              <a:ext uri="{FF2B5EF4-FFF2-40B4-BE49-F238E27FC236}">
                <a16:creationId xmlns:a16="http://schemas.microsoft.com/office/drawing/2014/main" id="{7C9BA041-A961-B54B-BD07-995D6718F7EB}"/>
              </a:ext>
            </a:extLst>
          </p:cNvPr>
          <p:cNvSpPr>
            <a:spLocks noGrp="1"/>
          </p:cNvSpPr>
          <p:nvPr>
            <p:ph type="title" hasCustomPrompt="1"/>
          </p:nvPr>
        </p:nvSpPr>
        <p:spPr>
          <a:xfrm>
            <a:off x="800100" y="266701"/>
            <a:ext cx="10553700"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4" name="Straight Connector 13">
            <a:extLst>
              <a:ext uri="{FF2B5EF4-FFF2-40B4-BE49-F238E27FC236}">
                <a16:creationId xmlns:a16="http://schemas.microsoft.com/office/drawing/2014/main" id="{C8389983-A0A6-C548-B38F-3D123AFC7D3D}"/>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5BB537D-0377-5545-B569-90793CDE1EC6}"/>
              </a:ext>
            </a:extLst>
          </p:cNvPr>
          <p:cNvSpPr>
            <a:spLocks noGrp="1"/>
          </p:cNvSpPr>
          <p:nvPr>
            <p:ph type="body" sz="quarter" idx="16"/>
          </p:nvPr>
        </p:nvSpPr>
        <p:spPr>
          <a:xfrm>
            <a:off x="800100" y="1605068"/>
            <a:ext cx="10553700" cy="4452832"/>
          </a:xfrm>
        </p:spPr>
        <p:txBody>
          <a:bodyPr/>
          <a:lstStyle>
            <a:lvl1pPr>
              <a:lnSpc>
                <a:spcPct val="120000"/>
              </a:lnSpc>
              <a:defRPr>
                <a:solidFill>
                  <a:schemeClr val="tx1">
                    <a:lumMod val="75000"/>
                    <a:lumOff val="25000"/>
                  </a:schemeClr>
                </a:solidFill>
              </a:defRPr>
            </a:lvl1pPr>
            <a:lvl2pPr>
              <a:lnSpc>
                <a:spcPct val="120000"/>
              </a:lnSpc>
              <a:defRPr>
                <a:solidFill>
                  <a:schemeClr val="tx1">
                    <a:lumMod val="75000"/>
                    <a:lumOff val="25000"/>
                  </a:schemeClr>
                </a:solidFill>
              </a:defRPr>
            </a:lvl2pPr>
            <a:lvl3pPr>
              <a:lnSpc>
                <a:spcPct val="120000"/>
              </a:lnSpc>
              <a:defRPr>
                <a:solidFill>
                  <a:schemeClr val="tx1">
                    <a:lumMod val="75000"/>
                    <a:lumOff val="25000"/>
                  </a:schemeClr>
                </a:solidFill>
              </a:defRPr>
            </a:lvl3pPr>
            <a:lvl4pPr>
              <a:lnSpc>
                <a:spcPct val="120000"/>
              </a:lnSpc>
              <a:defRPr>
                <a:solidFill>
                  <a:schemeClr val="tx1">
                    <a:lumMod val="75000"/>
                    <a:lumOff val="25000"/>
                  </a:schemeClr>
                </a:solidFill>
              </a:defRPr>
            </a:lvl4pPr>
            <a:lvl5pPr>
              <a:lnSpc>
                <a:spcPct val="120000"/>
              </a:lnSpc>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a:extLst>
              <a:ext uri="{FF2B5EF4-FFF2-40B4-BE49-F238E27FC236}">
                <a16:creationId xmlns:a16="http://schemas.microsoft.com/office/drawing/2014/main" id="{DFBC5010-DCB3-A04E-8966-BD99F4CA7913}"/>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8" name="Footer Placeholder 2">
            <a:extLst>
              <a:ext uri="{FF2B5EF4-FFF2-40B4-BE49-F238E27FC236}">
                <a16:creationId xmlns:a16="http://schemas.microsoft.com/office/drawing/2014/main" id="{3AC3FBC4-05D6-4337-8375-09E1FBFCD5F1}"/>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554882105"/>
      </p:ext>
    </p:extLst>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Slide - 2 Column">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05D77D-02D2-0A4A-B662-340A279B3024}"/>
              </a:ext>
            </a:extLst>
          </p:cNvPr>
          <p:cNvSpPr>
            <a:spLocks noGrp="1"/>
          </p:cNvSpPr>
          <p:nvPr>
            <p:ph type="body" sz="quarter" idx="18"/>
          </p:nvPr>
        </p:nvSpPr>
        <p:spPr>
          <a:xfrm>
            <a:off x="800100" y="1602938"/>
            <a:ext cx="5157788" cy="44549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a:extLst>
              <a:ext uri="{FF2B5EF4-FFF2-40B4-BE49-F238E27FC236}">
                <a16:creationId xmlns:a16="http://schemas.microsoft.com/office/drawing/2014/main" id="{58831074-BFE8-E940-B6D2-40437D955E70}"/>
              </a:ext>
            </a:extLst>
          </p:cNvPr>
          <p:cNvSpPr>
            <a:spLocks noGrp="1"/>
          </p:cNvSpPr>
          <p:nvPr>
            <p:ph type="body" sz="quarter" idx="19"/>
          </p:nvPr>
        </p:nvSpPr>
        <p:spPr>
          <a:xfrm>
            <a:off x="6229939" y="1602938"/>
            <a:ext cx="5157788" cy="44549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38C6F662-BE8D-574E-9039-3649A47F3602}"/>
              </a:ext>
            </a:extLst>
          </p:cNvPr>
          <p:cNvSpPr>
            <a:spLocks noGrp="1"/>
          </p:cNvSpPr>
          <p:nvPr>
            <p:ph type="body" sz="quarter" idx="13" hasCustomPrompt="1"/>
          </p:nvPr>
        </p:nvSpPr>
        <p:spPr>
          <a:xfrm>
            <a:off x="794904" y="1107621"/>
            <a:ext cx="5164831"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21" name="Text Placeholder 10">
            <a:extLst>
              <a:ext uri="{FF2B5EF4-FFF2-40B4-BE49-F238E27FC236}">
                <a16:creationId xmlns:a16="http://schemas.microsoft.com/office/drawing/2014/main" id="{77B1BD67-B703-304C-B5D8-8E503921F41C}"/>
              </a:ext>
            </a:extLst>
          </p:cNvPr>
          <p:cNvSpPr>
            <a:spLocks noGrp="1"/>
          </p:cNvSpPr>
          <p:nvPr>
            <p:ph type="body" sz="quarter" idx="16" hasCustomPrompt="1"/>
          </p:nvPr>
        </p:nvSpPr>
        <p:spPr>
          <a:xfrm>
            <a:off x="6234170" y="1107621"/>
            <a:ext cx="5162925"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2" name="Title Placeholder 1">
            <a:extLst>
              <a:ext uri="{FF2B5EF4-FFF2-40B4-BE49-F238E27FC236}">
                <a16:creationId xmlns:a16="http://schemas.microsoft.com/office/drawing/2014/main" id="{D946FC1E-D9A3-3742-A732-A38CF0B81B69}"/>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3" name="Straight Connector 12">
            <a:extLst>
              <a:ext uri="{FF2B5EF4-FFF2-40B4-BE49-F238E27FC236}">
                <a16:creationId xmlns:a16="http://schemas.microsoft.com/office/drawing/2014/main" id="{5496BBAF-C975-F54C-A45C-3A099A01DC59}"/>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4" name="Slide Number Placeholder 4">
            <a:extLst>
              <a:ext uri="{FF2B5EF4-FFF2-40B4-BE49-F238E27FC236}">
                <a16:creationId xmlns:a16="http://schemas.microsoft.com/office/drawing/2014/main" id="{6D04B276-E79E-D643-8B65-21EAF4564A50}"/>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0" name="Footer Placeholder 2">
            <a:extLst>
              <a:ext uri="{FF2B5EF4-FFF2-40B4-BE49-F238E27FC236}">
                <a16:creationId xmlns:a16="http://schemas.microsoft.com/office/drawing/2014/main" id="{6F6EEEAF-2C57-4359-88DA-345EC172999B}"/>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2651262021"/>
      </p:ext>
    </p:extLst>
  </p:cSld>
  <p:clrMapOvr>
    <a:masterClrMapping/>
  </p:clrMapOvr>
  <p:extLst>
    <p:ext uri="{DCECCB84-F9BA-43D5-87BE-67443E8EF086}">
      <p15:sldGuideLst xmlns:p15="http://schemas.microsoft.com/office/powerpoint/2012/main">
        <p15:guide id="1" pos="7176">
          <p15:clr>
            <a:srgbClr val="FBAE40"/>
          </p15:clr>
        </p15:guide>
        <p15:guide id="2" orient="horz" pos="888">
          <p15:clr>
            <a:srgbClr val="FBAE40"/>
          </p15:clr>
        </p15:guide>
        <p15:guide id="3" orient="horz" pos="381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C">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03BB824F-06FE-B94E-B537-9D877034BE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19" name="Text Placeholder 27">
            <a:extLst>
              <a:ext uri="{FF2B5EF4-FFF2-40B4-BE49-F238E27FC236}">
                <a16:creationId xmlns:a16="http://schemas.microsoft.com/office/drawing/2014/main" id="{5B0A1299-0246-3743-AB24-C4602BF8692E}"/>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CCB02F77-94C6-5A4F-B43F-1FD34B8E96FD}"/>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3E42215A-5E35-6947-8078-831FD9A04756}"/>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CE188A12-DB61-8748-8225-2639A0A4C48C}"/>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D1C1B219-B6E0-4145-BFD4-5E71133047C2}"/>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3" name="Graphic 22">
            <a:extLst>
              <a:ext uri="{FF2B5EF4-FFF2-40B4-BE49-F238E27FC236}">
                <a16:creationId xmlns:a16="http://schemas.microsoft.com/office/drawing/2014/main" id="{4DBD1A7E-27C8-2242-B24D-C13A92E0EF1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1153760328"/>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Slide - One Image">
    <p:bg>
      <p:bgPr>
        <a:solidFill>
          <a:schemeClr val="bg1"/>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540163D6-781A-724D-8FD5-B6254B8285EF}"/>
              </a:ext>
            </a:extLst>
          </p:cNvPr>
          <p:cNvSpPr>
            <a:spLocks noGrp="1"/>
          </p:cNvSpPr>
          <p:nvPr>
            <p:ph type="pic" idx="1"/>
          </p:nvPr>
        </p:nvSpPr>
        <p:spPr>
          <a:xfrm>
            <a:off x="800100" y="1107621"/>
            <a:ext cx="6929879" cy="4950264"/>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9" name="Text Placeholder 10">
            <a:extLst>
              <a:ext uri="{FF2B5EF4-FFF2-40B4-BE49-F238E27FC236}">
                <a16:creationId xmlns:a16="http://schemas.microsoft.com/office/drawing/2014/main" id="{D7304A26-5011-724E-8C96-DFA08D60CFCA}"/>
              </a:ext>
            </a:extLst>
          </p:cNvPr>
          <p:cNvSpPr>
            <a:spLocks noGrp="1"/>
          </p:cNvSpPr>
          <p:nvPr>
            <p:ph type="body" sz="quarter" idx="13" hasCustomPrompt="1"/>
          </p:nvPr>
        </p:nvSpPr>
        <p:spPr>
          <a:xfrm>
            <a:off x="7980362" y="1107621"/>
            <a:ext cx="3373438"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22" name="Text Placeholder 21">
            <a:extLst>
              <a:ext uri="{FF2B5EF4-FFF2-40B4-BE49-F238E27FC236}">
                <a16:creationId xmlns:a16="http://schemas.microsoft.com/office/drawing/2014/main" id="{DA0C1017-97FA-6D48-9A0D-090E555BB0D3}"/>
              </a:ext>
            </a:extLst>
          </p:cNvPr>
          <p:cNvSpPr>
            <a:spLocks noGrp="1"/>
          </p:cNvSpPr>
          <p:nvPr>
            <p:ph type="body" sz="quarter" idx="18"/>
          </p:nvPr>
        </p:nvSpPr>
        <p:spPr>
          <a:xfrm>
            <a:off x="7980363" y="1602470"/>
            <a:ext cx="3373437" cy="4455415"/>
          </a:xfrm>
        </p:spPr>
        <p:txBody>
          <a:bodyPr/>
          <a:lstStyle>
            <a:lvl1pPr>
              <a:defRPr sz="14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p:txBody>
      </p:sp>
      <p:sp>
        <p:nvSpPr>
          <p:cNvPr id="10" name="Slide Number Placeholder 4">
            <a:extLst>
              <a:ext uri="{FF2B5EF4-FFF2-40B4-BE49-F238E27FC236}">
                <a16:creationId xmlns:a16="http://schemas.microsoft.com/office/drawing/2014/main" id="{4A5F029E-3019-A841-8F95-BDEC2121B480}"/>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8" name="Title Placeholder 1">
            <a:extLst>
              <a:ext uri="{FF2B5EF4-FFF2-40B4-BE49-F238E27FC236}">
                <a16:creationId xmlns:a16="http://schemas.microsoft.com/office/drawing/2014/main" id="{84919F97-4951-B143-AC5E-0B468673D1D2}"/>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20" name="Straight Connector 19">
            <a:extLst>
              <a:ext uri="{FF2B5EF4-FFF2-40B4-BE49-F238E27FC236}">
                <a16:creationId xmlns:a16="http://schemas.microsoft.com/office/drawing/2014/main" id="{5128D1B1-345A-8D4A-BEEE-A61D73DC57E2}"/>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9" name="Footer Placeholder 2">
            <a:extLst>
              <a:ext uri="{FF2B5EF4-FFF2-40B4-BE49-F238E27FC236}">
                <a16:creationId xmlns:a16="http://schemas.microsoft.com/office/drawing/2014/main" id="{CAED8E21-6612-43CA-AEDE-92ACA43DE9E2}"/>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37061828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Slide - 2 Images">
    <p:bg>
      <p:bgPr>
        <a:solidFill>
          <a:schemeClr val="bg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7B69DD78-AB21-8741-ACA7-AABC6E30C27E}"/>
              </a:ext>
            </a:extLst>
          </p:cNvPr>
          <p:cNvSpPr>
            <a:spLocks noGrp="1"/>
          </p:cNvSpPr>
          <p:nvPr>
            <p:ph type="pic" idx="1"/>
          </p:nvPr>
        </p:nvSpPr>
        <p:spPr>
          <a:xfrm>
            <a:off x="800100" y="1107622"/>
            <a:ext cx="5143050" cy="3190048"/>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9282E36C-003D-C146-8F50-BAC426D28156}"/>
              </a:ext>
            </a:extLst>
          </p:cNvPr>
          <p:cNvSpPr>
            <a:spLocks noGrp="1"/>
          </p:cNvSpPr>
          <p:nvPr>
            <p:ph type="pic" idx="12"/>
          </p:nvPr>
        </p:nvSpPr>
        <p:spPr>
          <a:xfrm>
            <a:off x="6229939" y="1107620"/>
            <a:ext cx="5123861" cy="3190049"/>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 name="Text Placeholder 2">
            <a:extLst>
              <a:ext uri="{FF2B5EF4-FFF2-40B4-BE49-F238E27FC236}">
                <a16:creationId xmlns:a16="http://schemas.microsoft.com/office/drawing/2014/main" id="{C87B58ED-6D9B-DC46-8A83-DC202AB3DEFF}"/>
              </a:ext>
            </a:extLst>
          </p:cNvPr>
          <p:cNvSpPr>
            <a:spLocks noGrp="1"/>
          </p:cNvSpPr>
          <p:nvPr>
            <p:ph type="body" sz="quarter" idx="13" hasCustomPrompt="1"/>
          </p:nvPr>
        </p:nvSpPr>
        <p:spPr>
          <a:xfrm>
            <a:off x="800100" y="4955452"/>
            <a:ext cx="5143050" cy="1102433"/>
          </a:xfrm>
        </p:spPr>
        <p:txBody>
          <a:bodyPr/>
          <a:lstStyle>
            <a:lvl1pPr>
              <a:defRPr sz="1400">
                <a:solidFill>
                  <a:schemeClr val="tx1">
                    <a:lumMod val="75000"/>
                    <a:lumOff val="25000"/>
                  </a:schemeClr>
                </a:solidFill>
              </a:defRPr>
            </a:lvl1pPr>
          </a:lstStyle>
          <a:p>
            <a:pPr lvl="0"/>
            <a:r>
              <a:rPr lang="en-US"/>
              <a:t>Click to edit text style</a:t>
            </a:r>
          </a:p>
        </p:txBody>
      </p:sp>
      <p:sp>
        <p:nvSpPr>
          <p:cNvPr id="21" name="Text Placeholder 10">
            <a:extLst>
              <a:ext uri="{FF2B5EF4-FFF2-40B4-BE49-F238E27FC236}">
                <a16:creationId xmlns:a16="http://schemas.microsoft.com/office/drawing/2014/main" id="{A9B038D1-16A3-5F4B-8682-B082506EFD71}"/>
              </a:ext>
            </a:extLst>
          </p:cNvPr>
          <p:cNvSpPr>
            <a:spLocks noGrp="1"/>
          </p:cNvSpPr>
          <p:nvPr>
            <p:ph type="body" sz="quarter" idx="15" hasCustomPrompt="1"/>
          </p:nvPr>
        </p:nvSpPr>
        <p:spPr>
          <a:xfrm>
            <a:off x="800100" y="4482939"/>
            <a:ext cx="514305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26" name="Text Placeholder 2">
            <a:extLst>
              <a:ext uri="{FF2B5EF4-FFF2-40B4-BE49-F238E27FC236}">
                <a16:creationId xmlns:a16="http://schemas.microsoft.com/office/drawing/2014/main" id="{A2372518-BEFC-5C4C-8BF4-241FFDBF093D}"/>
              </a:ext>
            </a:extLst>
          </p:cNvPr>
          <p:cNvSpPr>
            <a:spLocks noGrp="1"/>
          </p:cNvSpPr>
          <p:nvPr>
            <p:ph type="body" sz="quarter" idx="16" hasCustomPrompt="1"/>
          </p:nvPr>
        </p:nvSpPr>
        <p:spPr>
          <a:xfrm>
            <a:off x="6237422" y="4955452"/>
            <a:ext cx="5143050" cy="1102433"/>
          </a:xfrm>
        </p:spPr>
        <p:txBody>
          <a:bodyPr/>
          <a:lstStyle>
            <a:lvl1pPr>
              <a:defRPr sz="1400">
                <a:solidFill>
                  <a:schemeClr val="tx1">
                    <a:lumMod val="75000"/>
                    <a:lumOff val="25000"/>
                  </a:schemeClr>
                </a:solidFill>
              </a:defRPr>
            </a:lvl1pPr>
          </a:lstStyle>
          <a:p>
            <a:pPr lvl="0"/>
            <a:r>
              <a:rPr lang="en-US"/>
              <a:t>Click to edit text style</a:t>
            </a:r>
          </a:p>
        </p:txBody>
      </p:sp>
      <p:sp>
        <p:nvSpPr>
          <p:cNvPr id="27" name="Text Placeholder 10">
            <a:extLst>
              <a:ext uri="{FF2B5EF4-FFF2-40B4-BE49-F238E27FC236}">
                <a16:creationId xmlns:a16="http://schemas.microsoft.com/office/drawing/2014/main" id="{0D4ED423-5F65-2F45-8A11-89BCB42604AD}"/>
              </a:ext>
            </a:extLst>
          </p:cNvPr>
          <p:cNvSpPr>
            <a:spLocks noGrp="1"/>
          </p:cNvSpPr>
          <p:nvPr>
            <p:ph type="body" sz="quarter" idx="17" hasCustomPrompt="1"/>
          </p:nvPr>
        </p:nvSpPr>
        <p:spPr>
          <a:xfrm>
            <a:off x="6237422" y="4482939"/>
            <a:ext cx="514305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2" name="Slide Number Placeholder 4">
            <a:extLst>
              <a:ext uri="{FF2B5EF4-FFF2-40B4-BE49-F238E27FC236}">
                <a16:creationId xmlns:a16="http://schemas.microsoft.com/office/drawing/2014/main" id="{0212FE08-C85D-224F-8EA5-16D16B6E529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3" name="Title Placeholder 1">
            <a:extLst>
              <a:ext uri="{FF2B5EF4-FFF2-40B4-BE49-F238E27FC236}">
                <a16:creationId xmlns:a16="http://schemas.microsoft.com/office/drawing/2014/main" id="{AC849444-48F2-2746-8403-370D87487B5F}"/>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4" name="Straight Connector 13">
            <a:extLst>
              <a:ext uri="{FF2B5EF4-FFF2-40B4-BE49-F238E27FC236}">
                <a16:creationId xmlns:a16="http://schemas.microsoft.com/office/drawing/2014/main" id="{0378B2F5-6546-8245-AC5E-2CFAE1D82CE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A650FB2E-4D15-4E0F-AB48-838F37BE8AE7}"/>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25358358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 3 Columns">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D5F7B1B4-B6FD-7D4E-ADAA-028C49AC3664}"/>
              </a:ext>
            </a:extLst>
          </p:cNvPr>
          <p:cNvSpPr>
            <a:spLocks noGrp="1"/>
          </p:cNvSpPr>
          <p:nvPr>
            <p:ph idx="14"/>
          </p:nvPr>
        </p:nvSpPr>
        <p:spPr>
          <a:xfrm>
            <a:off x="800100"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7" name="Text Placeholder 2">
            <a:extLst>
              <a:ext uri="{FF2B5EF4-FFF2-40B4-BE49-F238E27FC236}">
                <a16:creationId xmlns:a16="http://schemas.microsoft.com/office/drawing/2014/main" id="{B900D276-A095-C04E-87EF-52D8AB07589E}"/>
              </a:ext>
            </a:extLst>
          </p:cNvPr>
          <p:cNvSpPr>
            <a:spLocks noGrp="1"/>
          </p:cNvSpPr>
          <p:nvPr>
            <p:ph type="body" sz="quarter" idx="13" hasCustomPrompt="1"/>
          </p:nvPr>
        </p:nvSpPr>
        <p:spPr>
          <a:xfrm>
            <a:off x="800099"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21" name="Text Placeholder 10">
            <a:extLst>
              <a:ext uri="{FF2B5EF4-FFF2-40B4-BE49-F238E27FC236}">
                <a16:creationId xmlns:a16="http://schemas.microsoft.com/office/drawing/2014/main" id="{B8441375-8C84-C841-911D-88542B35A79F}"/>
              </a:ext>
            </a:extLst>
          </p:cNvPr>
          <p:cNvSpPr>
            <a:spLocks noGrp="1"/>
          </p:cNvSpPr>
          <p:nvPr>
            <p:ph type="body" sz="quarter" idx="19" hasCustomPrompt="1"/>
          </p:nvPr>
        </p:nvSpPr>
        <p:spPr>
          <a:xfrm>
            <a:off x="800099"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31" name="Content Placeholder 2">
            <a:extLst>
              <a:ext uri="{FF2B5EF4-FFF2-40B4-BE49-F238E27FC236}">
                <a16:creationId xmlns:a16="http://schemas.microsoft.com/office/drawing/2014/main" id="{1E5F7C37-B244-B142-A9A7-E1FAFB86BDB4}"/>
              </a:ext>
            </a:extLst>
          </p:cNvPr>
          <p:cNvSpPr>
            <a:spLocks noGrp="1"/>
          </p:cNvSpPr>
          <p:nvPr>
            <p:ph idx="20"/>
          </p:nvPr>
        </p:nvSpPr>
        <p:spPr>
          <a:xfrm>
            <a:off x="4412095"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32" name="Text Placeholder 2">
            <a:extLst>
              <a:ext uri="{FF2B5EF4-FFF2-40B4-BE49-F238E27FC236}">
                <a16:creationId xmlns:a16="http://schemas.microsoft.com/office/drawing/2014/main" id="{BB74CA02-6ACC-C34A-93C2-F1C4FBF691FB}"/>
              </a:ext>
            </a:extLst>
          </p:cNvPr>
          <p:cNvSpPr>
            <a:spLocks noGrp="1"/>
          </p:cNvSpPr>
          <p:nvPr>
            <p:ph type="body" sz="quarter" idx="21" hasCustomPrompt="1"/>
          </p:nvPr>
        </p:nvSpPr>
        <p:spPr>
          <a:xfrm>
            <a:off x="4412094"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33" name="Text Placeholder 10">
            <a:extLst>
              <a:ext uri="{FF2B5EF4-FFF2-40B4-BE49-F238E27FC236}">
                <a16:creationId xmlns:a16="http://schemas.microsoft.com/office/drawing/2014/main" id="{F5CB8DA2-2802-6844-8B57-D6BA2C9B5B70}"/>
              </a:ext>
            </a:extLst>
          </p:cNvPr>
          <p:cNvSpPr>
            <a:spLocks noGrp="1"/>
          </p:cNvSpPr>
          <p:nvPr>
            <p:ph type="body" sz="quarter" idx="22" hasCustomPrompt="1"/>
          </p:nvPr>
        </p:nvSpPr>
        <p:spPr>
          <a:xfrm>
            <a:off x="4412094"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34" name="Content Placeholder 2">
            <a:extLst>
              <a:ext uri="{FF2B5EF4-FFF2-40B4-BE49-F238E27FC236}">
                <a16:creationId xmlns:a16="http://schemas.microsoft.com/office/drawing/2014/main" id="{BDC9F240-04D8-D943-A30D-C994E4F6D584}"/>
              </a:ext>
            </a:extLst>
          </p:cNvPr>
          <p:cNvSpPr>
            <a:spLocks noGrp="1"/>
          </p:cNvSpPr>
          <p:nvPr>
            <p:ph idx="23"/>
          </p:nvPr>
        </p:nvSpPr>
        <p:spPr>
          <a:xfrm>
            <a:off x="8003707"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35" name="Text Placeholder 2">
            <a:extLst>
              <a:ext uri="{FF2B5EF4-FFF2-40B4-BE49-F238E27FC236}">
                <a16:creationId xmlns:a16="http://schemas.microsoft.com/office/drawing/2014/main" id="{DB7BAAD2-9EFA-544C-A721-31CB8385573B}"/>
              </a:ext>
            </a:extLst>
          </p:cNvPr>
          <p:cNvSpPr>
            <a:spLocks noGrp="1"/>
          </p:cNvSpPr>
          <p:nvPr>
            <p:ph type="body" sz="quarter" idx="24" hasCustomPrompt="1"/>
          </p:nvPr>
        </p:nvSpPr>
        <p:spPr>
          <a:xfrm>
            <a:off x="8003706"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36" name="Text Placeholder 10">
            <a:extLst>
              <a:ext uri="{FF2B5EF4-FFF2-40B4-BE49-F238E27FC236}">
                <a16:creationId xmlns:a16="http://schemas.microsoft.com/office/drawing/2014/main" id="{416148D1-6829-5046-B19C-F0DDDE27D466}"/>
              </a:ext>
            </a:extLst>
          </p:cNvPr>
          <p:cNvSpPr>
            <a:spLocks noGrp="1"/>
          </p:cNvSpPr>
          <p:nvPr>
            <p:ph type="body" sz="quarter" idx="25" hasCustomPrompt="1"/>
          </p:nvPr>
        </p:nvSpPr>
        <p:spPr>
          <a:xfrm>
            <a:off x="8003706"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5" name="Slide Number Placeholder 4">
            <a:extLst>
              <a:ext uri="{FF2B5EF4-FFF2-40B4-BE49-F238E27FC236}">
                <a16:creationId xmlns:a16="http://schemas.microsoft.com/office/drawing/2014/main" id="{2512D667-1F4D-4C45-A1D6-9FCC308BAF91}"/>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6" name="Title Placeholder 1">
            <a:extLst>
              <a:ext uri="{FF2B5EF4-FFF2-40B4-BE49-F238E27FC236}">
                <a16:creationId xmlns:a16="http://schemas.microsoft.com/office/drawing/2014/main" id="{F521415C-0030-704F-A772-071A6A0B4448}"/>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7" name="Straight Connector 16">
            <a:extLst>
              <a:ext uri="{FF2B5EF4-FFF2-40B4-BE49-F238E27FC236}">
                <a16:creationId xmlns:a16="http://schemas.microsoft.com/office/drawing/2014/main" id="{ABFDB84D-5A88-B346-8D06-F67B3F5DBC5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8" name="Footer Placeholder 2">
            <a:extLst>
              <a:ext uri="{FF2B5EF4-FFF2-40B4-BE49-F238E27FC236}">
                <a16:creationId xmlns:a16="http://schemas.microsoft.com/office/drawing/2014/main" id="{11628182-87FF-43D9-A4A1-63F6BA207684}"/>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40434681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11766757" y="6318251"/>
            <a:ext cx="425243" cy="539751"/>
          </a:xfrm>
        </p:spPr>
        <p:txBody>
          <a:bodyPr/>
          <a:lstStyle/>
          <a:p>
            <a:fld id="{5BD36294-2849-48A8-8531-5354CF3095D2}" type="slidenum">
              <a:rPr lang="en-US" smtClean="0"/>
              <a:pPr/>
              <a:t>‹#›</a:t>
            </a:fld>
            <a:endParaRPr lang="en-US"/>
          </a:p>
        </p:txBody>
      </p:sp>
      <p:sp>
        <p:nvSpPr>
          <p:cNvPr id="16" name="Content Placeholder 15"/>
          <p:cNvSpPr>
            <a:spLocks noGrp="1"/>
          </p:cNvSpPr>
          <p:nvPr>
            <p:ph sz="quarter" idx="14"/>
          </p:nvPr>
        </p:nvSpPr>
        <p:spPr>
          <a:xfrm>
            <a:off x="609600" y="1243584"/>
            <a:ext cx="10811933" cy="5065523"/>
          </a:xfrm>
        </p:spPr>
        <p:txBody>
          <a:bodyPr/>
          <a:lstStyle>
            <a:lvl1pPr>
              <a:buClr>
                <a:srgbClr val="981E32"/>
              </a:buClr>
              <a:defRPr/>
            </a:lvl1pPr>
            <a:lvl2pPr>
              <a:spcBef>
                <a:spcPts val="0"/>
              </a:spcBef>
              <a:buClr>
                <a:srgbClr val="981E32"/>
              </a:buClr>
              <a:defRPr sz="2933"/>
            </a:lvl2pPr>
            <a:lvl3pPr>
              <a:buClr>
                <a:srgbClr val="981E32"/>
              </a:buClr>
              <a:defRPr/>
            </a:lvl3pPr>
            <a:lvl4pPr>
              <a:buClr>
                <a:srgbClr val="981E32"/>
              </a:buClr>
              <a:defRPr sz="2400"/>
            </a:lvl4pPr>
            <a:lvl5pPr>
              <a:buClr>
                <a:srgbClr val="981E32"/>
              </a:buCl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a:extLst>
              <a:ext uri="{FF2B5EF4-FFF2-40B4-BE49-F238E27FC236}">
                <a16:creationId xmlns:a16="http://schemas.microsoft.com/office/drawing/2014/main" id="{794FE0B5-1520-4965-81BA-D6DEA64700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1193800"/>
          </a:xfrm>
          <a:prstGeom prst="rect">
            <a:avLst/>
          </a:prstGeom>
        </p:spPr>
      </p:pic>
      <p:sp>
        <p:nvSpPr>
          <p:cNvPr id="11" name="Title 3">
            <a:extLst>
              <a:ext uri="{FF2B5EF4-FFF2-40B4-BE49-F238E27FC236}">
                <a16:creationId xmlns:a16="http://schemas.microsoft.com/office/drawing/2014/main" id="{F68668A9-8C57-474E-B20F-0933E0F84D4A}"/>
              </a:ext>
            </a:extLst>
          </p:cNvPr>
          <p:cNvSpPr>
            <a:spLocks noGrp="1"/>
          </p:cNvSpPr>
          <p:nvPr>
            <p:ph type="title"/>
          </p:nvPr>
        </p:nvSpPr>
        <p:spPr>
          <a:xfrm>
            <a:off x="372533" y="29272"/>
            <a:ext cx="11034656" cy="461729"/>
          </a:xfrm>
        </p:spPr>
        <p:txBody>
          <a:bodyPr>
            <a:spAutoFit/>
          </a:bodyPr>
          <a:lstStyle>
            <a:lvl1pPr>
              <a:defRPr sz="2667"/>
            </a:lvl1pPr>
          </a:lstStyle>
          <a:p>
            <a:r>
              <a:rPr lang="en-US"/>
              <a:t>Click to edit Master title style</a:t>
            </a:r>
            <a:endParaRPr lang="en-CA"/>
          </a:p>
        </p:txBody>
      </p:sp>
      <p:pic>
        <p:nvPicPr>
          <p:cNvPr id="12" name="Picture 11">
            <a:extLst>
              <a:ext uri="{FF2B5EF4-FFF2-40B4-BE49-F238E27FC236}">
                <a16:creationId xmlns:a16="http://schemas.microsoft.com/office/drawing/2014/main" id="{63EEB018-A87A-4EA6-A01F-1D0977EE4C7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8" y="1062159"/>
            <a:ext cx="10462611" cy="281240"/>
          </a:xfrm>
          <a:prstGeom prst="rect">
            <a:avLst/>
          </a:prstGeom>
        </p:spPr>
      </p:pic>
      <p:pic>
        <p:nvPicPr>
          <p:cNvPr id="13" name="Picture 12">
            <a:extLst>
              <a:ext uri="{FF2B5EF4-FFF2-40B4-BE49-F238E27FC236}">
                <a16:creationId xmlns:a16="http://schemas.microsoft.com/office/drawing/2014/main" id="{572BF66B-A682-4C9B-9CA0-6E02B914094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553428" y="999247"/>
            <a:ext cx="1627305" cy="341815"/>
          </a:xfrm>
          <a:prstGeom prst="rect">
            <a:avLst/>
          </a:prstGeom>
        </p:spPr>
      </p:pic>
    </p:spTree>
    <p:extLst>
      <p:ext uri="{BB962C8B-B14F-4D97-AF65-F5344CB8AC3E}">
        <p14:creationId xmlns:p14="http://schemas.microsoft.com/office/powerpoint/2010/main" val="25089820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1">
    <p:bg>
      <p:bgPr>
        <a:gradFill>
          <a:gsLst>
            <a:gs pos="15000">
              <a:srgbClr val="E04F39"/>
            </a:gs>
            <a:gs pos="50000">
              <a:srgbClr val="AF2D24"/>
            </a:gs>
            <a:gs pos="100000">
              <a:srgbClr val="8C1515"/>
            </a:gs>
          </a:gsLst>
          <a:lin ang="81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25F34CB-4092-FC40-9790-97C718FF67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100" y="4306401"/>
            <a:ext cx="5199706" cy="295275"/>
          </a:xfrm>
        </p:spPr>
        <p:txBody>
          <a:bodyPr>
            <a:noAutofit/>
          </a:bodyPr>
          <a:lstStyle>
            <a:lvl1pPr>
              <a:defRPr sz="1600" b="1" i="0">
                <a:solidFill>
                  <a:schemeClr val="bg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38" name="Graphic 37">
            <a:extLst>
              <a:ext uri="{FF2B5EF4-FFF2-40B4-BE49-F238E27FC236}">
                <a16:creationId xmlns:a16="http://schemas.microsoft.com/office/drawing/2014/main" id="{1ED3813A-8E7E-9F47-972D-2F0D1165092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40" name="Graphic 39">
            <a:extLst>
              <a:ext uri="{FF2B5EF4-FFF2-40B4-BE49-F238E27FC236}">
                <a16:creationId xmlns:a16="http://schemas.microsoft.com/office/drawing/2014/main" id="{A56DD04E-065E-734C-B575-C9A2A9CDD9A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cxnSp>
        <p:nvCxnSpPr>
          <p:cNvPr id="10" name="Straight Connector 9">
            <a:extLst>
              <a:ext uri="{FF2B5EF4-FFF2-40B4-BE49-F238E27FC236}">
                <a16:creationId xmlns:a16="http://schemas.microsoft.com/office/drawing/2014/main" id="{116C59BB-A00D-3740-8531-C0CE85C1DA71}"/>
              </a:ext>
            </a:extLst>
          </p:cNvPr>
          <p:cNvCxnSpPr>
            <a:cxnSpLocks/>
          </p:cNvCxnSpPr>
          <p:nvPr userDrawn="1"/>
        </p:nvCxnSpPr>
        <p:spPr>
          <a:xfrm>
            <a:off x="800100" y="3762332"/>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8777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2">
    <p:spTree>
      <p:nvGrpSpPr>
        <p:cNvPr id="1" name=""/>
        <p:cNvGrpSpPr/>
        <p:nvPr/>
      </p:nvGrpSpPr>
      <p:grpSpPr>
        <a:xfrm>
          <a:off x="0" y="0"/>
          <a:ext cx="0" cy="0"/>
          <a:chOff x="0" y="0"/>
          <a:chExt cx="0" cy="0"/>
        </a:xfrm>
      </p:grpSpPr>
      <p:pic>
        <p:nvPicPr>
          <p:cNvPr id="24" name="Picture 23" descr="A picture containing ocean floor&#10;&#10;Description automatically generated">
            <a:extLst>
              <a:ext uri="{FF2B5EF4-FFF2-40B4-BE49-F238E27FC236}">
                <a16:creationId xmlns:a16="http://schemas.microsoft.com/office/drawing/2014/main" id="{70EA7885-7931-B24B-8499-67A41354779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rgbClr val="D4D1D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100" y="4306401"/>
            <a:ext cx="5199706" cy="295275"/>
          </a:xfrm>
        </p:spPr>
        <p:txBody>
          <a:bodyPr>
            <a:noAutofit/>
          </a:bodyPr>
          <a:lstStyle>
            <a:lvl1pPr>
              <a:defRPr sz="1600" b="1" i="0">
                <a:solidFill>
                  <a:srgbClr val="D4D1D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38" name="Graphic 37">
            <a:extLst>
              <a:ext uri="{FF2B5EF4-FFF2-40B4-BE49-F238E27FC236}">
                <a16:creationId xmlns:a16="http://schemas.microsoft.com/office/drawing/2014/main" id="{1ED3813A-8E7E-9F47-972D-2F0D1165092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40" name="Graphic 39">
            <a:extLst>
              <a:ext uri="{FF2B5EF4-FFF2-40B4-BE49-F238E27FC236}">
                <a16:creationId xmlns:a16="http://schemas.microsoft.com/office/drawing/2014/main" id="{A56DD04E-065E-734C-B575-C9A2A9CDD9A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cxnSp>
        <p:nvCxnSpPr>
          <p:cNvPr id="10" name="Straight Connector 9">
            <a:extLst>
              <a:ext uri="{FF2B5EF4-FFF2-40B4-BE49-F238E27FC236}">
                <a16:creationId xmlns:a16="http://schemas.microsoft.com/office/drawing/2014/main" id="{116C59BB-A00D-3740-8531-C0CE85C1DA71}"/>
              </a:ext>
            </a:extLst>
          </p:cNvPr>
          <p:cNvCxnSpPr>
            <a:cxnSpLocks/>
          </p:cNvCxnSpPr>
          <p:nvPr userDrawn="1"/>
        </p:nvCxnSpPr>
        <p:spPr>
          <a:xfrm>
            <a:off x="800100" y="3762332"/>
            <a:ext cx="105537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0742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Slide - Option 3">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341E00-4B60-4498-AACE-76F3022463E2}"/>
              </a:ext>
            </a:extLst>
          </p:cNvPr>
          <p:cNvSpPr/>
          <p:nvPr userDrawn="1"/>
        </p:nvSpPr>
        <p:spPr>
          <a:xfrm>
            <a:off x="0" y="0"/>
            <a:ext cx="1231669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6E8ED050-40D5-A24F-A212-66DA586E473A}"/>
              </a:ext>
            </a:extLst>
          </p:cNvPr>
          <p:cNvSpPr>
            <a:spLocks noGrp="1"/>
          </p:cNvSpPr>
          <p:nvPr>
            <p:ph type="body" sz="quarter" idx="16" hasCustomPrompt="1"/>
          </p:nvPr>
        </p:nvSpPr>
        <p:spPr>
          <a:xfrm>
            <a:off x="9887527" y="5910789"/>
            <a:ext cx="2006600" cy="336550"/>
          </a:xfrm>
          <a:blipFill>
            <a:blip>
              <a:extLst>
                <a:ext uri="{96DAC541-7B7A-43D3-8B79-37D633B846F1}">
                  <asvg:svgBlip xmlns:asvg="http://schemas.microsoft.com/office/drawing/2016/SVG/main" r:embed="rId2"/>
                </a:ext>
              </a:extLst>
            </a:blip>
            <a:stretch>
              <a:fillRect/>
            </a:stretch>
          </a:blipFill>
        </p:spPr>
        <p:txBody>
          <a:bodyPr/>
          <a:lstStyle/>
          <a:p>
            <a:pPr lvl="0"/>
            <a:r>
              <a:rPr lang="en-US"/>
              <a:t>  </a:t>
            </a:r>
          </a:p>
        </p:txBody>
      </p:sp>
      <p:pic>
        <p:nvPicPr>
          <p:cNvPr id="10" name="Picture 9">
            <a:extLst>
              <a:ext uri="{FF2B5EF4-FFF2-40B4-BE49-F238E27FC236}">
                <a16:creationId xmlns:a16="http://schemas.microsoft.com/office/drawing/2014/main" id="{366FC891-F06B-4ED3-BA63-52ADECF5561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6000" y="510886"/>
            <a:ext cx="5836227" cy="5836227"/>
          </a:xfrm>
          <a:prstGeom prst="rect">
            <a:avLst/>
          </a:prstGeom>
        </p:spPr>
      </p:pic>
      <p:sp>
        <p:nvSpPr>
          <p:cNvPr id="11" name="Rectangle 10">
            <a:extLst>
              <a:ext uri="{FF2B5EF4-FFF2-40B4-BE49-F238E27FC236}">
                <a16:creationId xmlns:a16="http://schemas.microsoft.com/office/drawing/2014/main" id="{D3704E5A-9F6C-482A-82AA-8B1D0912F7BE}"/>
              </a:ext>
            </a:extLst>
          </p:cNvPr>
          <p:cNvSpPr/>
          <p:nvPr userDrawn="1"/>
        </p:nvSpPr>
        <p:spPr>
          <a:xfrm>
            <a:off x="6096000" y="510886"/>
            <a:ext cx="5836227" cy="5836227"/>
          </a:xfrm>
          <a:prstGeom prst="rect">
            <a:avLst/>
          </a:prstGeom>
          <a:gradFill flip="none" rotWithShape="1">
            <a:gsLst>
              <a:gs pos="30000">
                <a:schemeClr val="tx1">
                  <a:alpha val="0"/>
                </a:schemeClr>
              </a:gs>
              <a:gs pos="6900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47701"/>
            <a:ext cx="7563494" cy="2246574"/>
          </a:xfrm>
        </p:spPr>
        <p:txBody>
          <a:bodyPr anchor="b">
            <a:normAutofit/>
          </a:bodyPr>
          <a:lstStyle>
            <a:lvl1pPr>
              <a:defRPr sz="4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099" y="2931546"/>
            <a:ext cx="7563495" cy="505405"/>
          </a:xfrm>
        </p:spPr>
        <p:txBody>
          <a:bodyPr anchor="b">
            <a:noAutofit/>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3941112"/>
            <a:ext cx="7563494" cy="363896"/>
          </a:xfrm>
        </p:spPr>
        <p:txBody>
          <a:bodyPr anchor="t">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9" y="4306401"/>
            <a:ext cx="7563493" cy="295275"/>
          </a:xfrm>
        </p:spPr>
        <p:txBody>
          <a:bodyPr>
            <a:noAutofit/>
          </a:bodyPr>
          <a:lstStyle>
            <a:lvl1pPr>
              <a:defRPr sz="1600" b="1" i="0">
                <a:solidFill>
                  <a:schemeClr val="bg1"/>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sp>
        <p:nvSpPr>
          <p:cNvPr id="9" name="Text Placeholder 8">
            <a:extLst>
              <a:ext uri="{FF2B5EF4-FFF2-40B4-BE49-F238E27FC236}">
                <a16:creationId xmlns:a16="http://schemas.microsoft.com/office/drawing/2014/main" id="{444A1C82-3F0E-A346-9364-ED419CD3E063}"/>
              </a:ext>
            </a:extLst>
          </p:cNvPr>
          <p:cNvSpPr>
            <a:spLocks noGrp="1"/>
          </p:cNvSpPr>
          <p:nvPr>
            <p:ph type="body" sz="quarter" idx="17" hasCustomPrompt="1"/>
          </p:nvPr>
        </p:nvSpPr>
        <p:spPr>
          <a:xfrm>
            <a:off x="800099" y="3740943"/>
            <a:ext cx="10553701" cy="45719"/>
          </a:xfrm>
          <a:blipFill>
            <a:blip>
              <a:extLst>
                <a:ext uri="{96DAC541-7B7A-43D3-8B79-37D633B846F1}">
                  <asvg:svgBlip xmlns:asvg="http://schemas.microsoft.com/office/drawing/2016/SVG/main" r:embed="rId4"/>
                </a:ext>
              </a:extLst>
            </a:blip>
            <a:stretch>
              <a:fillRect/>
            </a:stretch>
          </a:blipFill>
        </p:spPr>
        <p:txBody>
          <a:bodyPr/>
          <a:lstStyle/>
          <a:p>
            <a:pPr lvl="0"/>
            <a:r>
              <a:rPr lang="en-US"/>
              <a:t> </a:t>
            </a:r>
          </a:p>
        </p:txBody>
      </p:sp>
      <p:sp>
        <p:nvSpPr>
          <p:cNvPr id="17" name="Text Placeholder 16">
            <a:extLst>
              <a:ext uri="{FF2B5EF4-FFF2-40B4-BE49-F238E27FC236}">
                <a16:creationId xmlns:a16="http://schemas.microsoft.com/office/drawing/2014/main" id="{24572C5C-451A-2D42-9B95-A15C06558C75}"/>
              </a:ext>
            </a:extLst>
          </p:cNvPr>
          <p:cNvSpPr>
            <a:spLocks noGrp="1"/>
          </p:cNvSpPr>
          <p:nvPr>
            <p:ph type="body" sz="quarter" idx="18" hasCustomPrompt="1"/>
          </p:nvPr>
        </p:nvSpPr>
        <p:spPr>
          <a:xfrm>
            <a:off x="759144" y="6156325"/>
            <a:ext cx="1734820" cy="322263"/>
          </a:xfrm>
          <a:blipFill>
            <a:blip>
              <a:extLst>
                <a:ext uri="{96DAC541-7B7A-43D3-8B79-37D633B846F1}">
                  <asvg:svgBlip xmlns:asvg="http://schemas.microsoft.com/office/drawing/2016/SVG/main" r:embed="rId5"/>
                </a:ext>
              </a:extLst>
            </a:blip>
            <a:stretch>
              <a:fillRect/>
            </a:stretch>
          </a:blipFill>
        </p:spPr>
        <p:txBody>
          <a:bodyPr/>
          <a:lstStyle/>
          <a:p>
            <a:pPr lvl="0"/>
            <a:r>
              <a:rPr lang="en-US"/>
              <a:t> </a:t>
            </a:r>
          </a:p>
        </p:txBody>
      </p:sp>
    </p:spTree>
    <p:extLst>
      <p:ext uri="{BB962C8B-B14F-4D97-AF65-F5344CB8AC3E}">
        <p14:creationId xmlns:p14="http://schemas.microsoft.com/office/powerpoint/2010/main" val="2888691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A">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0307CEDF-4CC8-4C46-90A5-F713069E132B}"/>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DA6ACAC8-605D-E446-8124-2464FFFEE12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89F1CAC4-174C-1A49-952F-43CFDFBEA840}"/>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5" name="Graphic 24">
            <a:extLst>
              <a:ext uri="{FF2B5EF4-FFF2-40B4-BE49-F238E27FC236}">
                <a16:creationId xmlns:a16="http://schemas.microsoft.com/office/drawing/2014/main" id="{54BC1FF8-D33A-DE41-98F5-4A0296A1D10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26" name="Graphic 25">
            <a:extLst>
              <a:ext uri="{FF2B5EF4-FFF2-40B4-BE49-F238E27FC236}">
                <a16:creationId xmlns:a16="http://schemas.microsoft.com/office/drawing/2014/main" id="{E7EDDDB1-E6A1-A041-9067-8A1CEC07BC3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1917345212"/>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B">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A331C5C-6420-3241-B375-D7DF1665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21" name="Text Placeholder 27">
            <a:extLst>
              <a:ext uri="{FF2B5EF4-FFF2-40B4-BE49-F238E27FC236}">
                <a16:creationId xmlns:a16="http://schemas.microsoft.com/office/drawing/2014/main" id="{060F3F50-B70B-0A4F-A874-02AB52479A9F}"/>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BCDBB2AB-B342-F240-B6FC-CB3DC589C205}"/>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2E89B0A7-796E-2D40-8114-D574C54A7004}"/>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49EEFA02-258D-3749-8E3E-077DE41B681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5DB91470-C8FF-3147-9809-A86334F4F11A}"/>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13" name="Graphic 12">
            <a:extLst>
              <a:ext uri="{FF2B5EF4-FFF2-40B4-BE49-F238E27FC236}">
                <a16:creationId xmlns:a16="http://schemas.microsoft.com/office/drawing/2014/main" id="{E3D8AFCA-FA67-E24E-9495-CCF857DFEAF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3033297263"/>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C">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03BB824F-06FE-B94E-B537-9D877034BE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19" name="Text Placeholder 27">
            <a:extLst>
              <a:ext uri="{FF2B5EF4-FFF2-40B4-BE49-F238E27FC236}">
                <a16:creationId xmlns:a16="http://schemas.microsoft.com/office/drawing/2014/main" id="{5B0A1299-0246-3743-AB24-C4602BF8692E}"/>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CCB02F77-94C6-5A4F-B43F-1FD34B8E96FD}"/>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3E42215A-5E35-6947-8078-831FD9A04756}"/>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CE188A12-DB61-8748-8225-2639A0A4C48C}"/>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D1C1B219-B6E0-4145-BFD4-5E71133047C2}"/>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3" name="Graphic 22">
            <a:extLst>
              <a:ext uri="{FF2B5EF4-FFF2-40B4-BE49-F238E27FC236}">
                <a16:creationId xmlns:a16="http://schemas.microsoft.com/office/drawing/2014/main" id="{4DBD1A7E-27C8-2242-B24D-C13A92E0EF1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2214446990"/>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647700"/>
            <a:ext cx="7013041" cy="2199440"/>
          </a:xfrm>
        </p:spPr>
        <p:txBody>
          <a:bodyPr anchor="b">
            <a:normAutofit/>
          </a:bodyPr>
          <a:lstStyle>
            <a:lvl1pPr>
              <a:defRPr sz="4800" b="1" i="0">
                <a:solidFill>
                  <a:schemeClr val="tx1">
                    <a:lumMod val="75000"/>
                    <a:lumOff val="25000"/>
                  </a:schemeClr>
                </a:solidFill>
                <a:latin typeface="Lato" panose="020F0502020204030203" pitchFamily="34"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884411"/>
            <a:ext cx="7013040"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099" y="3845860"/>
            <a:ext cx="7013041" cy="395476"/>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8" y="4241336"/>
            <a:ext cx="7013041" cy="395476"/>
          </a:xfrm>
        </p:spPr>
        <p:txBody>
          <a:bodyPr>
            <a:noAutofit/>
          </a:bodyPr>
          <a:lstStyle>
            <a:lvl1pPr>
              <a:defRPr sz="1800" b="0" i="0">
                <a:solidFill>
                  <a:srgbClr val="8C1515"/>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13" name="Graphic 12">
            <a:extLst>
              <a:ext uri="{FF2B5EF4-FFF2-40B4-BE49-F238E27FC236}">
                <a16:creationId xmlns:a16="http://schemas.microsoft.com/office/drawing/2014/main" id="{3A191257-6D86-9042-A3D7-71EF3494F1D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14" name="Graphic 13">
            <a:extLst>
              <a:ext uri="{FF2B5EF4-FFF2-40B4-BE49-F238E27FC236}">
                <a16:creationId xmlns:a16="http://schemas.microsoft.com/office/drawing/2014/main" id="{6ED364AF-F2B9-A44B-8E62-AFF26C49BA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295982" y="6156021"/>
            <a:ext cx="2022942" cy="337157"/>
          </a:xfrm>
          <a:prstGeom prst="rect">
            <a:avLst/>
          </a:prstGeom>
        </p:spPr>
      </p:pic>
    </p:spTree>
    <p:extLst>
      <p:ext uri="{BB962C8B-B14F-4D97-AF65-F5344CB8AC3E}">
        <p14:creationId xmlns:p14="http://schemas.microsoft.com/office/powerpoint/2010/main" val="1172983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647700"/>
            <a:ext cx="7013041" cy="2199440"/>
          </a:xfrm>
        </p:spPr>
        <p:txBody>
          <a:bodyPr anchor="b">
            <a:normAutofit/>
          </a:bodyPr>
          <a:lstStyle>
            <a:lvl1pPr>
              <a:defRPr sz="4800" b="1" i="0">
                <a:solidFill>
                  <a:schemeClr val="tx1">
                    <a:lumMod val="75000"/>
                    <a:lumOff val="25000"/>
                  </a:schemeClr>
                </a:solidFill>
                <a:latin typeface="Lato" panose="020F0502020204030203" pitchFamily="34"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style</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884411"/>
            <a:ext cx="7013040"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099" y="3845860"/>
            <a:ext cx="7013041" cy="395476"/>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8" y="4241336"/>
            <a:ext cx="7013041" cy="395476"/>
          </a:xfrm>
        </p:spPr>
        <p:txBody>
          <a:bodyPr>
            <a:noAutofit/>
          </a:bodyPr>
          <a:lstStyle>
            <a:lvl1pPr>
              <a:defRPr sz="1800" b="0" i="0">
                <a:solidFill>
                  <a:srgbClr val="8C1515"/>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13" name="Graphic 12">
            <a:extLst>
              <a:ext uri="{FF2B5EF4-FFF2-40B4-BE49-F238E27FC236}">
                <a16:creationId xmlns:a16="http://schemas.microsoft.com/office/drawing/2014/main" id="{3A191257-6D86-9042-A3D7-71EF3494F1D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14" name="Graphic 13">
            <a:extLst>
              <a:ext uri="{FF2B5EF4-FFF2-40B4-BE49-F238E27FC236}">
                <a16:creationId xmlns:a16="http://schemas.microsoft.com/office/drawing/2014/main" id="{6ED364AF-F2B9-A44B-8E62-AFF26C49BA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295982" y="6156021"/>
            <a:ext cx="2022942" cy="337157"/>
          </a:xfrm>
          <a:prstGeom prst="rect">
            <a:avLst/>
          </a:prstGeom>
        </p:spPr>
      </p:pic>
    </p:spTree>
    <p:extLst>
      <p:ext uri="{BB962C8B-B14F-4D97-AF65-F5344CB8AC3E}">
        <p14:creationId xmlns:p14="http://schemas.microsoft.com/office/powerpoint/2010/main" val="7414442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6">
    <p:bg>
      <p:bgPr>
        <a:solidFill>
          <a:srgbClr val="D4D1D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487442"/>
            <a:ext cx="6210301" cy="2246574"/>
          </a:xfrm>
        </p:spPr>
        <p:txBody>
          <a:bodyPr anchor="b">
            <a:normAutofit/>
          </a:bodyPr>
          <a:lstStyle>
            <a:lvl1pPr>
              <a:defRPr sz="4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903265"/>
            <a:ext cx="5947562"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4413375"/>
            <a:ext cx="5947564" cy="374254"/>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7" y="4806484"/>
            <a:ext cx="5947565" cy="374251"/>
          </a:xfrm>
        </p:spPr>
        <p:txBody>
          <a:bodyPr>
            <a:noAutofit/>
          </a:bodyPr>
          <a:lstStyle>
            <a:lvl1pPr>
              <a:defRPr sz="1200" b="1" i="0">
                <a:solidFill>
                  <a:schemeClr val="tx1">
                    <a:lumMod val="75000"/>
                    <a:lumOff val="25000"/>
                  </a:schemeClr>
                </a:solidFill>
                <a:latin typeface="Lato Black"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cxnSp>
        <p:nvCxnSpPr>
          <p:cNvPr id="7" name="Straight Connector 6">
            <a:extLst>
              <a:ext uri="{FF2B5EF4-FFF2-40B4-BE49-F238E27FC236}">
                <a16:creationId xmlns:a16="http://schemas.microsoft.com/office/drawing/2014/main" id="{B5D2C9AD-CFDA-224D-8C1F-3CF1600D138A}"/>
              </a:ext>
            </a:extLst>
          </p:cNvPr>
          <p:cNvCxnSpPr>
            <a:cxnSpLocks/>
          </p:cNvCxnSpPr>
          <p:nvPr userDrawn="1"/>
        </p:nvCxnSpPr>
        <p:spPr>
          <a:xfrm>
            <a:off x="0" y="4191000"/>
            <a:ext cx="7340828"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BBD6D63-68E7-7543-862D-BA63B5F68F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9786" y="6147835"/>
            <a:ext cx="1734821" cy="331193"/>
          </a:xfrm>
          <a:prstGeom prst="rect">
            <a:avLst/>
          </a:prstGeom>
        </p:spPr>
      </p:pic>
      <p:pic>
        <p:nvPicPr>
          <p:cNvPr id="23" name="Graphic 22">
            <a:extLst>
              <a:ext uri="{FF2B5EF4-FFF2-40B4-BE49-F238E27FC236}">
                <a16:creationId xmlns:a16="http://schemas.microsoft.com/office/drawing/2014/main" id="{C2D8E87E-D5FA-C044-B53C-5AD169C3FB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346869" y="6156021"/>
            <a:ext cx="2022942" cy="337157"/>
          </a:xfrm>
          <a:prstGeom prst="rect">
            <a:avLst/>
          </a:prstGeom>
        </p:spPr>
      </p:pic>
      <p:sp>
        <p:nvSpPr>
          <p:cNvPr id="3" name="Picture Placeholder 2">
            <a:extLst>
              <a:ext uri="{FF2B5EF4-FFF2-40B4-BE49-F238E27FC236}">
                <a16:creationId xmlns:a16="http://schemas.microsoft.com/office/drawing/2014/main" id="{B9DD1034-BE6B-844F-A01D-A20EB1C23744}"/>
              </a:ext>
            </a:extLst>
          </p:cNvPr>
          <p:cNvSpPr>
            <a:spLocks noGrp="1"/>
          </p:cNvSpPr>
          <p:nvPr>
            <p:ph type="pic" sz="quarter" idx="15"/>
          </p:nvPr>
        </p:nvSpPr>
        <p:spPr>
          <a:xfrm>
            <a:off x="7340826" y="0"/>
            <a:ext cx="4851173" cy="5868988"/>
          </a:xfrm>
          <a:solidFill>
            <a:schemeClr val="bg1"/>
          </a:solidFill>
        </p:spPr>
        <p:txBody>
          <a:bodyPr/>
          <a:lstStyle>
            <a:lvl1pPr>
              <a:defRPr sz="3200"/>
            </a:lvl1pPr>
          </a:lstStyle>
          <a:p>
            <a:r>
              <a:rPr lang="en-US"/>
              <a:t>Click icon to add picture</a:t>
            </a:r>
          </a:p>
        </p:txBody>
      </p:sp>
    </p:spTree>
    <p:extLst>
      <p:ext uri="{BB962C8B-B14F-4D97-AF65-F5344CB8AC3E}">
        <p14:creationId xmlns:p14="http://schemas.microsoft.com/office/powerpoint/2010/main" val="1901644393"/>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A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0307CEDF-4CC8-4C46-90A5-F713069E132B}"/>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DA6ACAC8-605D-E446-8124-2464FFFEE12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89F1CAC4-174C-1A49-952F-43CFDFBEA840}"/>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5" name="Graphic 24">
            <a:extLst>
              <a:ext uri="{FF2B5EF4-FFF2-40B4-BE49-F238E27FC236}">
                <a16:creationId xmlns:a16="http://schemas.microsoft.com/office/drawing/2014/main" id="{54BC1FF8-D33A-DE41-98F5-4A0296A1D10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26" name="Graphic 25">
            <a:extLst>
              <a:ext uri="{FF2B5EF4-FFF2-40B4-BE49-F238E27FC236}">
                <a16:creationId xmlns:a16="http://schemas.microsoft.com/office/drawing/2014/main" id="{E7EDDDB1-E6A1-A041-9067-8A1CEC07BC3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3295850962"/>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B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3A331C5C-6420-3241-B375-D7DF166588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21" name="Text Placeholder 27">
            <a:extLst>
              <a:ext uri="{FF2B5EF4-FFF2-40B4-BE49-F238E27FC236}">
                <a16:creationId xmlns:a16="http://schemas.microsoft.com/office/drawing/2014/main" id="{060F3F50-B70B-0A4F-A874-02AB52479A9F}"/>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BCDBB2AB-B342-F240-B6FC-CB3DC589C205}"/>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2E89B0A7-796E-2D40-8114-D574C54A7004}"/>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49EEFA02-258D-3749-8E3E-077DE41B681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5DB91470-C8FF-3147-9809-A86334F4F11A}"/>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13" name="Graphic 12">
            <a:extLst>
              <a:ext uri="{FF2B5EF4-FFF2-40B4-BE49-F238E27FC236}">
                <a16:creationId xmlns:a16="http://schemas.microsoft.com/office/drawing/2014/main" id="{E3D8AFCA-FA67-E24E-9495-CCF857DFEAF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2592950094"/>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itle Slide - Option 4C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03BB824F-06FE-B94E-B537-9D877034BE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sp>
        <p:nvSpPr>
          <p:cNvPr id="19" name="Text Placeholder 27">
            <a:extLst>
              <a:ext uri="{FF2B5EF4-FFF2-40B4-BE49-F238E27FC236}">
                <a16:creationId xmlns:a16="http://schemas.microsoft.com/office/drawing/2014/main" id="{5B0A1299-0246-3743-AB24-C4602BF8692E}"/>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9" name="Straight Connector 8">
            <a:extLst>
              <a:ext uri="{FF2B5EF4-FFF2-40B4-BE49-F238E27FC236}">
                <a16:creationId xmlns:a16="http://schemas.microsoft.com/office/drawing/2014/main" id="{CCB02F77-94C6-5A4F-B43F-1FD34B8E96FD}"/>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3E42215A-5E35-6947-8078-831FD9A04756}"/>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CE188A12-DB61-8748-8225-2639A0A4C48C}"/>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D1C1B219-B6E0-4145-BFD4-5E71133047C2}"/>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3" name="Graphic 22">
            <a:extLst>
              <a:ext uri="{FF2B5EF4-FFF2-40B4-BE49-F238E27FC236}">
                <a16:creationId xmlns:a16="http://schemas.microsoft.com/office/drawing/2014/main" id="{4DBD1A7E-27C8-2242-B24D-C13A92E0EF1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3661548846"/>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6 - Printable">
    <p:bg>
      <p:bgPr>
        <a:solidFill>
          <a:schemeClr val="bg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487442"/>
            <a:ext cx="5947565" cy="2246574"/>
          </a:xfrm>
        </p:spPr>
        <p:txBody>
          <a:bodyPr anchor="b">
            <a:normAutofit/>
          </a:bodyPr>
          <a:lstStyle>
            <a:lvl1pPr>
              <a:defRPr sz="4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903265"/>
            <a:ext cx="5947562"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4413375"/>
            <a:ext cx="5947564" cy="374254"/>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7" y="4806484"/>
            <a:ext cx="5947565" cy="374251"/>
          </a:xfrm>
        </p:spPr>
        <p:txBody>
          <a:bodyPr>
            <a:noAutofit/>
          </a:bodyPr>
          <a:lstStyle>
            <a:lvl1pPr>
              <a:defRPr sz="1200" b="1" i="0">
                <a:solidFill>
                  <a:schemeClr val="tx1">
                    <a:lumMod val="75000"/>
                    <a:lumOff val="25000"/>
                  </a:schemeClr>
                </a:solidFill>
                <a:latin typeface="Lato Black"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cxnSp>
        <p:nvCxnSpPr>
          <p:cNvPr id="7" name="Straight Connector 6">
            <a:extLst>
              <a:ext uri="{FF2B5EF4-FFF2-40B4-BE49-F238E27FC236}">
                <a16:creationId xmlns:a16="http://schemas.microsoft.com/office/drawing/2014/main" id="{B5D2C9AD-CFDA-224D-8C1F-3CF1600D138A}"/>
              </a:ext>
            </a:extLst>
          </p:cNvPr>
          <p:cNvCxnSpPr>
            <a:cxnSpLocks/>
          </p:cNvCxnSpPr>
          <p:nvPr userDrawn="1"/>
        </p:nvCxnSpPr>
        <p:spPr>
          <a:xfrm>
            <a:off x="0" y="4191000"/>
            <a:ext cx="7340828"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BBD6D63-68E7-7543-862D-BA63B5F68F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9786" y="6147835"/>
            <a:ext cx="1734821" cy="331193"/>
          </a:xfrm>
          <a:prstGeom prst="rect">
            <a:avLst/>
          </a:prstGeom>
        </p:spPr>
      </p:pic>
      <p:pic>
        <p:nvPicPr>
          <p:cNvPr id="23" name="Graphic 22">
            <a:extLst>
              <a:ext uri="{FF2B5EF4-FFF2-40B4-BE49-F238E27FC236}">
                <a16:creationId xmlns:a16="http://schemas.microsoft.com/office/drawing/2014/main" id="{C2D8E87E-D5FA-C044-B53C-5AD169C3FB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346869" y="6156021"/>
            <a:ext cx="2022942" cy="337157"/>
          </a:xfrm>
          <a:prstGeom prst="rect">
            <a:avLst/>
          </a:prstGeom>
        </p:spPr>
      </p:pic>
      <p:sp>
        <p:nvSpPr>
          <p:cNvPr id="11" name="Picture Placeholder 2">
            <a:extLst>
              <a:ext uri="{FF2B5EF4-FFF2-40B4-BE49-F238E27FC236}">
                <a16:creationId xmlns:a16="http://schemas.microsoft.com/office/drawing/2014/main" id="{70DAFBF7-20F6-DA42-873E-AC5024D8211D}"/>
              </a:ext>
            </a:extLst>
          </p:cNvPr>
          <p:cNvSpPr>
            <a:spLocks noGrp="1"/>
          </p:cNvSpPr>
          <p:nvPr>
            <p:ph type="pic" sz="quarter" idx="15"/>
          </p:nvPr>
        </p:nvSpPr>
        <p:spPr>
          <a:xfrm>
            <a:off x="7340826" y="0"/>
            <a:ext cx="4851173" cy="5868988"/>
          </a:xfrm>
          <a:solidFill>
            <a:schemeClr val="bg2"/>
          </a:solidFill>
        </p:spPr>
        <p:txBody>
          <a:bodyPr/>
          <a:lstStyle>
            <a:lvl1pPr>
              <a:defRPr sz="3200"/>
            </a:lvl1pPr>
          </a:lstStyle>
          <a:p>
            <a:r>
              <a:rPr lang="en-US"/>
              <a:t>Click icon to add picture</a:t>
            </a:r>
          </a:p>
        </p:txBody>
      </p:sp>
    </p:spTree>
    <p:extLst>
      <p:ext uri="{BB962C8B-B14F-4D97-AF65-F5344CB8AC3E}">
        <p14:creationId xmlns:p14="http://schemas.microsoft.com/office/powerpoint/2010/main" val="3211480640"/>
      </p:ext>
    </p:extLst>
  </p:cSld>
  <p:clrMapOvr>
    <a:masterClrMapping/>
  </p:clrMapOvr>
  <p:extLst>
    <p:ext uri="{DCECCB84-F9BA-43D5-87BE-67443E8EF086}">
      <p15:sldGuideLst xmlns:p15="http://schemas.microsoft.com/office/powerpoint/2012/main">
        <p15:guide id="1" pos="4632">
          <p15:clr>
            <a:srgbClr val="FBAE40"/>
          </p15:clr>
        </p15:guide>
        <p15:guide id="2" orient="horz" pos="2160">
          <p15:clr>
            <a:srgbClr val="FBAE40"/>
          </p15:clr>
        </p15:guide>
        <p15:guide id="3" orient="horz" pos="3696">
          <p15:clr>
            <a:srgbClr val="FBAE40"/>
          </p15:clr>
        </p15:guide>
        <p15:guide id="4" orient="horz" pos="26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C7B1-D8C7-F946-BDEC-0EFE67A9A6EC}"/>
              </a:ext>
            </a:extLst>
          </p:cNvPr>
          <p:cNvSpPr>
            <a:spLocks noGrp="1"/>
          </p:cNvSpPr>
          <p:nvPr>
            <p:ph type="title" hasCustomPrompt="1"/>
          </p:nvPr>
        </p:nvSpPr>
        <p:spPr>
          <a:xfrm>
            <a:off x="838200" y="365125"/>
            <a:ext cx="10515600" cy="1325563"/>
          </a:xfrm>
          <a:prstGeom prst="rect">
            <a:avLst/>
          </a:prstGeom>
        </p:spPr>
        <p:txBody>
          <a:bodyPr/>
          <a:lstStyle/>
          <a:p>
            <a:r>
              <a:rPr lang="en-US"/>
              <a:t>Click to edit Title</a:t>
            </a:r>
          </a:p>
        </p:txBody>
      </p:sp>
      <p:sp>
        <p:nvSpPr>
          <p:cNvPr id="5" name="Text Placeholder 4">
            <a:extLst>
              <a:ext uri="{FF2B5EF4-FFF2-40B4-BE49-F238E27FC236}">
                <a16:creationId xmlns:a16="http://schemas.microsoft.com/office/drawing/2014/main" id="{AA208F39-E724-4149-8D36-3B5FD266B080}"/>
              </a:ext>
            </a:extLst>
          </p:cNvPr>
          <p:cNvSpPr>
            <a:spLocks noGrp="1"/>
          </p:cNvSpPr>
          <p:nvPr>
            <p:ph type="body" sz="quarter" idx="10"/>
          </p:nvPr>
        </p:nvSpPr>
        <p:spPr>
          <a:xfrm>
            <a:off x="838200" y="1819275"/>
            <a:ext cx="10515600" cy="4560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67776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ext Slide - 1 Column">
    <p:bg>
      <p:bgPr>
        <a:solidFill>
          <a:schemeClr val="bg1"/>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C344577E-F773-6C4C-AE60-FB719D99A48A}"/>
              </a:ext>
            </a:extLst>
          </p:cNvPr>
          <p:cNvSpPr>
            <a:spLocks noGrp="1"/>
          </p:cNvSpPr>
          <p:nvPr>
            <p:ph type="body" sz="quarter" idx="13" hasCustomPrompt="1"/>
          </p:nvPr>
        </p:nvSpPr>
        <p:spPr>
          <a:xfrm>
            <a:off x="800100" y="1110216"/>
            <a:ext cx="1055370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1" name="Title Placeholder 1">
            <a:extLst>
              <a:ext uri="{FF2B5EF4-FFF2-40B4-BE49-F238E27FC236}">
                <a16:creationId xmlns:a16="http://schemas.microsoft.com/office/drawing/2014/main" id="{7C9BA041-A961-B54B-BD07-995D6718F7EB}"/>
              </a:ext>
            </a:extLst>
          </p:cNvPr>
          <p:cNvSpPr>
            <a:spLocks noGrp="1"/>
          </p:cNvSpPr>
          <p:nvPr>
            <p:ph type="title" hasCustomPrompt="1"/>
          </p:nvPr>
        </p:nvSpPr>
        <p:spPr>
          <a:xfrm>
            <a:off x="800100" y="266701"/>
            <a:ext cx="10553700"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4" name="Straight Connector 13">
            <a:extLst>
              <a:ext uri="{FF2B5EF4-FFF2-40B4-BE49-F238E27FC236}">
                <a16:creationId xmlns:a16="http://schemas.microsoft.com/office/drawing/2014/main" id="{C8389983-A0A6-C548-B38F-3D123AFC7D3D}"/>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5BB537D-0377-5545-B569-90793CDE1EC6}"/>
              </a:ext>
            </a:extLst>
          </p:cNvPr>
          <p:cNvSpPr>
            <a:spLocks noGrp="1"/>
          </p:cNvSpPr>
          <p:nvPr>
            <p:ph type="body" sz="quarter" idx="16"/>
          </p:nvPr>
        </p:nvSpPr>
        <p:spPr>
          <a:xfrm>
            <a:off x="800100" y="1605068"/>
            <a:ext cx="10553700" cy="4452832"/>
          </a:xfrm>
        </p:spPr>
        <p:txBody>
          <a:bodyPr/>
          <a:lstStyle>
            <a:lvl1pPr>
              <a:lnSpc>
                <a:spcPct val="120000"/>
              </a:lnSpc>
              <a:defRPr>
                <a:solidFill>
                  <a:schemeClr val="tx1">
                    <a:lumMod val="75000"/>
                    <a:lumOff val="25000"/>
                  </a:schemeClr>
                </a:solidFill>
              </a:defRPr>
            </a:lvl1pPr>
            <a:lvl2pPr>
              <a:lnSpc>
                <a:spcPct val="120000"/>
              </a:lnSpc>
              <a:defRPr>
                <a:solidFill>
                  <a:schemeClr val="tx1">
                    <a:lumMod val="75000"/>
                    <a:lumOff val="25000"/>
                  </a:schemeClr>
                </a:solidFill>
              </a:defRPr>
            </a:lvl2pPr>
            <a:lvl3pPr>
              <a:lnSpc>
                <a:spcPct val="120000"/>
              </a:lnSpc>
              <a:defRPr>
                <a:solidFill>
                  <a:schemeClr val="tx1">
                    <a:lumMod val="75000"/>
                    <a:lumOff val="25000"/>
                  </a:schemeClr>
                </a:solidFill>
              </a:defRPr>
            </a:lvl3pPr>
            <a:lvl4pPr>
              <a:lnSpc>
                <a:spcPct val="120000"/>
              </a:lnSpc>
              <a:defRPr>
                <a:solidFill>
                  <a:schemeClr val="tx1">
                    <a:lumMod val="75000"/>
                    <a:lumOff val="25000"/>
                  </a:schemeClr>
                </a:solidFill>
              </a:defRPr>
            </a:lvl4pPr>
            <a:lvl5pPr>
              <a:lnSpc>
                <a:spcPct val="120000"/>
              </a:lnSpc>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a:extLst>
              <a:ext uri="{FF2B5EF4-FFF2-40B4-BE49-F238E27FC236}">
                <a16:creationId xmlns:a16="http://schemas.microsoft.com/office/drawing/2014/main" id="{DFBC5010-DCB3-A04E-8966-BD99F4CA7913}"/>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8" name="Footer Placeholder 2">
            <a:extLst>
              <a:ext uri="{FF2B5EF4-FFF2-40B4-BE49-F238E27FC236}">
                <a16:creationId xmlns:a16="http://schemas.microsoft.com/office/drawing/2014/main" id="{3AC3FBC4-05D6-4337-8375-09E1FBFCD5F1}"/>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1443327517"/>
      </p:ext>
    </p:extLst>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1252728"/>
          </a:xfrm>
          <a:prstGeom prst="rect">
            <a:avLst/>
          </a:prstGeom>
        </p:spPr>
      </p:pic>
      <p:sp>
        <p:nvSpPr>
          <p:cNvPr id="8" name="Slide Number Placeholder 7"/>
          <p:cNvSpPr>
            <a:spLocks noGrp="1"/>
          </p:cNvSpPr>
          <p:nvPr>
            <p:ph type="sldNum" sz="quarter" idx="11"/>
          </p:nvPr>
        </p:nvSpPr>
        <p:spPr>
          <a:xfrm>
            <a:off x="11421533" y="6543674"/>
            <a:ext cx="425243" cy="314327"/>
          </a:xfrm>
        </p:spPr>
        <p:txBody>
          <a:bodyPr/>
          <a:lstStyle/>
          <a:p>
            <a:fld id="{5BD36294-2849-48A8-8531-5354CF3095D2}" type="slidenum">
              <a:rPr lang="en-US" smtClean="0"/>
              <a:pPr/>
              <a:t>‹#›</a:t>
            </a:fld>
            <a:endParaRPr lang="en-US"/>
          </a:p>
        </p:txBody>
      </p:sp>
      <p:sp>
        <p:nvSpPr>
          <p:cNvPr id="4" name="Title 3"/>
          <p:cNvSpPr>
            <a:spLocks noGrp="1"/>
          </p:cNvSpPr>
          <p:nvPr>
            <p:ph type="title"/>
          </p:nvPr>
        </p:nvSpPr>
        <p:spPr/>
        <p:txBody>
          <a:bodyPr/>
          <a:lstStyle>
            <a:lvl1pPr>
              <a:defRPr>
                <a:solidFill>
                  <a:srgbClr val="A4001D"/>
                </a:solidFill>
              </a:defRPr>
            </a:lvl1pPr>
          </a:lstStyle>
          <a:p>
            <a:r>
              <a:rPr lang="en-US"/>
              <a:t>Click to edit Master title style</a:t>
            </a:r>
            <a:endParaRPr lang="en-CA"/>
          </a:p>
        </p:txBody>
      </p:sp>
      <p:sp>
        <p:nvSpPr>
          <p:cNvPr id="12" name="Footer Placeholder 11"/>
          <p:cNvSpPr>
            <a:spLocks noGrp="1"/>
          </p:cNvSpPr>
          <p:nvPr>
            <p:ph type="ftr" sz="quarter" idx="13"/>
          </p:nvPr>
        </p:nvSpPr>
        <p:spPr>
          <a:xfrm>
            <a:off x="0" y="6543674"/>
            <a:ext cx="5502037" cy="314327"/>
          </a:xfrm>
          <a:prstGeom prst="rect">
            <a:avLst/>
          </a:prstGeom>
        </p:spPr>
        <p:txBody>
          <a:bodyPr/>
          <a:lstStyle>
            <a:lvl1pPr algn="l">
              <a:defRPr sz="1100" b="0">
                <a:solidFill>
                  <a:schemeClr val="tx1"/>
                </a:solidFill>
              </a:defRPr>
            </a:lvl1pPr>
          </a:lstStyle>
          <a:p>
            <a:r>
              <a:rPr lang="en-US"/>
              <a:t>LCLS-II-HE CD-1 Review, X-ray Detectors, June 20 2018</a:t>
            </a:r>
          </a:p>
        </p:txBody>
      </p:sp>
      <p:sp>
        <p:nvSpPr>
          <p:cNvPr id="16" name="Content Placeholder 15"/>
          <p:cNvSpPr>
            <a:spLocks noGrp="1"/>
          </p:cNvSpPr>
          <p:nvPr>
            <p:ph sz="quarter" idx="14"/>
          </p:nvPr>
        </p:nvSpPr>
        <p:spPr>
          <a:xfrm>
            <a:off x="609600" y="1243584"/>
            <a:ext cx="10811933" cy="5065523"/>
          </a:xfrm>
        </p:spPr>
        <p:txBody>
          <a:bodyPr/>
          <a:lstStyle>
            <a:lvl1pPr>
              <a:buClr>
                <a:srgbClr val="981E32"/>
              </a:buClr>
              <a:defRPr/>
            </a:lvl1pPr>
            <a:lvl2pPr>
              <a:buClr>
                <a:srgbClr val="981E32"/>
              </a:buClr>
              <a:defRPr/>
            </a:lvl2pPr>
            <a:lvl3pPr>
              <a:buClr>
                <a:srgbClr val="981E32"/>
              </a:buClr>
              <a:defRPr b="0"/>
            </a:lvl3pPr>
            <a:lvl4pPr>
              <a:buClr>
                <a:srgbClr val="981E32"/>
              </a:buClr>
              <a:defRPr/>
            </a:lvl4pPr>
            <a:lvl5pPr>
              <a:buClr>
                <a:srgbClr val="981E3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 y="934933"/>
            <a:ext cx="11580335" cy="202691"/>
          </a:xfrm>
          <a:prstGeom prst="rect">
            <a:avLst/>
          </a:prstGeom>
        </p:spPr>
      </p:pic>
    </p:spTree>
    <p:extLst>
      <p:ext uri="{BB962C8B-B14F-4D97-AF65-F5344CB8AC3E}">
        <p14:creationId xmlns:p14="http://schemas.microsoft.com/office/powerpoint/2010/main" val="24335120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ext Slide - 1 Column">
  <p:cSld name="1_Text Slide - 1 Column">
    <p:bg>
      <p:bgPr>
        <a:solidFill>
          <a:schemeClr val="lt1"/>
        </a:solidFill>
        <a:effectLst/>
      </p:bgPr>
    </p:bg>
    <p:spTree>
      <p:nvGrpSpPr>
        <p:cNvPr id="1" name="Shape 338"/>
        <p:cNvGrpSpPr/>
        <p:nvPr/>
      </p:nvGrpSpPr>
      <p:grpSpPr>
        <a:xfrm>
          <a:off x="0" y="0"/>
          <a:ext cx="0" cy="0"/>
          <a:chOff x="0" y="0"/>
          <a:chExt cx="0" cy="0"/>
        </a:xfrm>
      </p:grpSpPr>
      <p:sp>
        <p:nvSpPr>
          <p:cNvPr id="339" name="Google Shape;339;p60"/>
          <p:cNvSpPr txBox="1">
            <a:spLocks noGrp="1"/>
          </p:cNvSpPr>
          <p:nvPr>
            <p:ph type="body" idx="1"/>
          </p:nvPr>
        </p:nvSpPr>
        <p:spPr>
          <a:xfrm>
            <a:off x="800100" y="1110225"/>
            <a:ext cx="10553600" cy="398400"/>
          </a:xfrm>
          <a:prstGeom prst="rect">
            <a:avLst/>
          </a:prstGeom>
          <a:noFill/>
          <a:ln>
            <a:noFill/>
          </a:ln>
        </p:spPr>
        <p:txBody>
          <a:bodyPr spcFirstLastPara="1" wrap="square" lIns="0" tIns="34275" rIns="68575" bIns="34275" anchor="t" anchorCtr="0">
            <a:noAutofit/>
          </a:bodyPr>
          <a:lstStyle>
            <a:lvl1pPr marL="609585" lvl="0" indent="-304792" algn="l" rtl="0">
              <a:lnSpc>
                <a:spcPct val="90000"/>
              </a:lnSpc>
              <a:spcBef>
                <a:spcPts val="1067"/>
              </a:spcBef>
              <a:spcAft>
                <a:spcPts val="0"/>
              </a:spcAft>
              <a:buSzPts val="1500"/>
              <a:buFont typeface="Lato"/>
              <a:buNone/>
              <a:defRPr sz="2000">
                <a:solidFill>
                  <a:srgbClr val="B83A4B"/>
                </a:solidFill>
                <a:latin typeface="Lato"/>
                <a:ea typeface="Lato"/>
                <a:cs typeface="Lato"/>
                <a:sym typeface="Lato"/>
              </a:defRPr>
            </a:lvl1pPr>
            <a:lvl2pPr marL="1219170" lvl="1" indent="-448722" algn="l" rtl="0">
              <a:lnSpc>
                <a:spcPct val="90000"/>
              </a:lnSpc>
              <a:spcBef>
                <a:spcPts val="533"/>
              </a:spcBef>
              <a:spcAft>
                <a:spcPts val="0"/>
              </a:spcAft>
              <a:buClr>
                <a:schemeClr val="lt1"/>
              </a:buClr>
              <a:buSzPts val="1700"/>
              <a:buChar char="●"/>
              <a:defRPr sz="2000">
                <a:solidFill>
                  <a:schemeClr val="lt1"/>
                </a:solidFill>
                <a:latin typeface="Lato"/>
                <a:ea typeface="Lato"/>
                <a:cs typeface="Lato"/>
                <a:sym typeface="Lato"/>
              </a:defRPr>
            </a:lvl2pPr>
            <a:lvl3pPr marL="1828754" lvl="2" indent="-431789" algn="l" rtl="0">
              <a:lnSpc>
                <a:spcPct val="90000"/>
              </a:lnSpc>
              <a:spcBef>
                <a:spcPts val="533"/>
              </a:spcBef>
              <a:spcAft>
                <a:spcPts val="0"/>
              </a:spcAft>
              <a:buClr>
                <a:schemeClr val="lt1"/>
              </a:buClr>
              <a:buSzPts val="1500"/>
              <a:buChar char="●"/>
              <a:defRPr>
                <a:solidFill>
                  <a:schemeClr val="lt1"/>
                </a:solidFill>
              </a:defRPr>
            </a:lvl3pPr>
            <a:lvl4pPr marL="2438339" lvl="3" indent="-431789" algn="l" rtl="0">
              <a:lnSpc>
                <a:spcPct val="90000"/>
              </a:lnSpc>
              <a:spcBef>
                <a:spcPts val="533"/>
              </a:spcBef>
              <a:spcAft>
                <a:spcPts val="0"/>
              </a:spcAft>
              <a:buClr>
                <a:schemeClr val="lt1"/>
              </a:buClr>
              <a:buSzPts val="1500"/>
              <a:buChar char="●"/>
              <a:defRPr>
                <a:solidFill>
                  <a:schemeClr val="lt1"/>
                </a:solidFill>
              </a:defRPr>
            </a:lvl4pPr>
            <a:lvl5pPr marL="3047924" lvl="4" indent="-431789" algn="l" rtl="0">
              <a:lnSpc>
                <a:spcPct val="90000"/>
              </a:lnSpc>
              <a:spcBef>
                <a:spcPts val="533"/>
              </a:spcBef>
              <a:spcAft>
                <a:spcPts val="0"/>
              </a:spcAft>
              <a:buClr>
                <a:schemeClr val="lt1"/>
              </a:buClr>
              <a:buSzPts val="1500"/>
              <a:buChar char="●"/>
              <a:defRPr>
                <a:solidFill>
                  <a:schemeClr val="lt1"/>
                </a:solidFill>
              </a:defRPr>
            </a:lvl5pPr>
            <a:lvl6pPr marL="3657509" lvl="5" indent="-423323" algn="l" rtl="0">
              <a:lnSpc>
                <a:spcPct val="90000"/>
              </a:lnSpc>
              <a:spcBef>
                <a:spcPts val="533"/>
              </a:spcBef>
              <a:spcAft>
                <a:spcPts val="0"/>
              </a:spcAft>
              <a:buClr>
                <a:schemeClr val="lt1"/>
              </a:buClr>
              <a:buSzPts val="1400"/>
              <a:buChar char="●"/>
              <a:defRPr>
                <a:solidFill>
                  <a:schemeClr val="lt1"/>
                </a:solidFill>
              </a:defRPr>
            </a:lvl6pPr>
            <a:lvl7pPr marL="4267093" lvl="6" indent="-423323" algn="l" rtl="0">
              <a:lnSpc>
                <a:spcPct val="90000"/>
              </a:lnSpc>
              <a:spcBef>
                <a:spcPts val="533"/>
              </a:spcBef>
              <a:spcAft>
                <a:spcPts val="0"/>
              </a:spcAft>
              <a:buClr>
                <a:schemeClr val="lt1"/>
              </a:buClr>
              <a:buSzPts val="1400"/>
              <a:buChar char="●"/>
              <a:defRPr>
                <a:solidFill>
                  <a:schemeClr val="lt1"/>
                </a:solidFill>
              </a:defRPr>
            </a:lvl7pPr>
            <a:lvl8pPr marL="4876678" lvl="7" indent="-423323" algn="l" rtl="0">
              <a:lnSpc>
                <a:spcPct val="90000"/>
              </a:lnSpc>
              <a:spcBef>
                <a:spcPts val="533"/>
              </a:spcBef>
              <a:spcAft>
                <a:spcPts val="0"/>
              </a:spcAft>
              <a:buClr>
                <a:schemeClr val="lt1"/>
              </a:buClr>
              <a:buSzPts val="1400"/>
              <a:buChar char="●"/>
              <a:defRPr>
                <a:solidFill>
                  <a:schemeClr val="lt1"/>
                </a:solidFill>
              </a:defRPr>
            </a:lvl8pPr>
            <a:lvl9pPr marL="5486263" lvl="8" indent="-423323" algn="l" rtl="0">
              <a:lnSpc>
                <a:spcPct val="90000"/>
              </a:lnSpc>
              <a:spcBef>
                <a:spcPts val="533"/>
              </a:spcBef>
              <a:spcAft>
                <a:spcPts val="0"/>
              </a:spcAft>
              <a:buClr>
                <a:schemeClr val="lt1"/>
              </a:buClr>
              <a:buSzPts val="1400"/>
              <a:buChar char="●"/>
              <a:defRPr>
                <a:solidFill>
                  <a:schemeClr val="lt1"/>
                </a:solidFill>
              </a:defRPr>
            </a:lvl9pPr>
          </a:lstStyle>
          <a:p>
            <a:endParaRPr/>
          </a:p>
        </p:txBody>
      </p:sp>
      <p:sp>
        <p:nvSpPr>
          <p:cNvPr id="340" name="Google Shape;340;p60"/>
          <p:cNvSpPr txBox="1">
            <a:spLocks noGrp="1"/>
          </p:cNvSpPr>
          <p:nvPr>
            <p:ph type="title"/>
          </p:nvPr>
        </p:nvSpPr>
        <p:spPr>
          <a:xfrm>
            <a:off x="800100" y="266701"/>
            <a:ext cx="10553600" cy="632000"/>
          </a:xfrm>
          <a:prstGeom prst="rect">
            <a:avLst/>
          </a:prstGeom>
          <a:noFill/>
          <a:ln>
            <a:noFill/>
          </a:ln>
        </p:spPr>
        <p:txBody>
          <a:bodyPr spcFirstLastPara="1" wrap="square" lIns="0" tIns="34275" rIns="68575" bIns="34275" anchor="b" anchorCtr="0">
            <a:normAutofit/>
          </a:bodyPr>
          <a:lstStyle>
            <a:lvl1pPr lvl="0" algn="l" rtl="0">
              <a:lnSpc>
                <a:spcPct val="90000"/>
              </a:lnSpc>
              <a:spcBef>
                <a:spcPts val="0"/>
              </a:spcBef>
              <a:spcAft>
                <a:spcPts val="0"/>
              </a:spcAft>
              <a:buClr>
                <a:srgbClr val="8C1515"/>
              </a:buClr>
              <a:buSzPts val="2400"/>
              <a:buFont typeface="Lato"/>
              <a:buNone/>
              <a:defRPr sz="32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cxnSp>
        <p:nvCxnSpPr>
          <p:cNvPr id="341" name="Google Shape;341;p60"/>
          <p:cNvCxnSpPr/>
          <p:nvPr/>
        </p:nvCxnSpPr>
        <p:spPr>
          <a:xfrm>
            <a:off x="800100" y="927135"/>
            <a:ext cx="10553600" cy="0"/>
          </a:xfrm>
          <a:prstGeom prst="straightConnector1">
            <a:avLst/>
          </a:prstGeom>
          <a:noFill/>
          <a:ln w="9525" cap="flat" cmpd="sng">
            <a:solidFill>
              <a:srgbClr val="8C1515"/>
            </a:solidFill>
            <a:prstDash val="solid"/>
            <a:miter lim="800000"/>
            <a:headEnd type="none" w="sm" len="sm"/>
            <a:tailEnd type="none" w="sm" len="sm"/>
          </a:ln>
        </p:spPr>
      </p:cxnSp>
      <p:sp>
        <p:nvSpPr>
          <p:cNvPr id="342" name="Google Shape;342;p60"/>
          <p:cNvSpPr txBox="1">
            <a:spLocks noGrp="1"/>
          </p:cNvSpPr>
          <p:nvPr>
            <p:ph type="body" idx="2"/>
          </p:nvPr>
        </p:nvSpPr>
        <p:spPr>
          <a:xfrm>
            <a:off x="800100" y="1534624"/>
            <a:ext cx="10553600" cy="4452800"/>
          </a:xfrm>
          <a:prstGeom prst="rect">
            <a:avLst/>
          </a:prstGeom>
          <a:noFill/>
          <a:ln>
            <a:noFill/>
          </a:ln>
        </p:spPr>
        <p:txBody>
          <a:bodyPr spcFirstLastPara="1" wrap="square" lIns="0" tIns="34275" rIns="68575" bIns="34275" anchor="t" anchorCtr="0">
            <a:noAutofit/>
          </a:bodyPr>
          <a:lstStyle>
            <a:lvl1pPr marL="609585" lvl="0" indent="-304792" algn="l" rtl="0">
              <a:lnSpc>
                <a:spcPct val="115000"/>
              </a:lnSpc>
              <a:spcBef>
                <a:spcPts val="1067"/>
              </a:spcBef>
              <a:spcAft>
                <a:spcPts val="0"/>
              </a:spcAft>
              <a:buSzPts val="1200"/>
              <a:buFont typeface="Lato"/>
              <a:buNone/>
              <a:defRPr>
                <a:solidFill>
                  <a:srgbClr val="3F3F3F"/>
                </a:solidFill>
              </a:defRPr>
            </a:lvl1pPr>
            <a:lvl2pPr marL="1219170" lvl="1" indent="-414856" algn="l" rtl="0">
              <a:lnSpc>
                <a:spcPct val="115000"/>
              </a:lnSpc>
              <a:spcBef>
                <a:spcPts val="533"/>
              </a:spcBef>
              <a:spcAft>
                <a:spcPts val="0"/>
              </a:spcAft>
              <a:buSzPts val="1300"/>
              <a:buChar char="●"/>
              <a:defRPr>
                <a:solidFill>
                  <a:srgbClr val="3F3F3F"/>
                </a:solidFill>
              </a:defRPr>
            </a:lvl2pPr>
            <a:lvl3pPr marL="1828754" lvl="2" indent="-406390" algn="l" rtl="0">
              <a:lnSpc>
                <a:spcPct val="115000"/>
              </a:lnSpc>
              <a:spcBef>
                <a:spcPts val="533"/>
              </a:spcBef>
              <a:spcAft>
                <a:spcPts val="0"/>
              </a:spcAft>
              <a:buSzPts val="1200"/>
              <a:buChar char="●"/>
              <a:defRPr sz="1467">
                <a:solidFill>
                  <a:srgbClr val="3F3F3F"/>
                </a:solidFill>
              </a:defRPr>
            </a:lvl3pPr>
            <a:lvl4pPr marL="2438339" lvl="3" indent="-406390" algn="l" rtl="0">
              <a:lnSpc>
                <a:spcPct val="115000"/>
              </a:lnSpc>
              <a:spcBef>
                <a:spcPts val="533"/>
              </a:spcBef>
              <a:spcAft>
                <a:spcPts val="0"/>
              </a:spcAft>
              <a:buSzPts val="1200"/>
              <a:buChar char="●"/>
              <a:defRPr>
                <a:solidFill>
                  <a:srgbClr val="3F3F3F"/>
                </a:solidFill>
              </a:defRPr>
            </a:lvl4pPr>
            <a:lvl5pPr marL="3047924" lvl="4" indent="-406390" algn="l" rtl="0">
              <a:lnSpc>
                <a:spcPct val="115000"/>
              </a:lnSpc>
              <a:spcBef>
                <a:spcPts val="533"/>
              </a:spcBef>
              <a:spcAft>
                <a:spcPts val="0"/>
              </a:spcAft>
              <a:buSzPts val="1200"/>
              <a:buChar char="●"/>
              <a:defRPr>
                <a:solidFill>
                  <a:srgbClr val="3F3F3F"/>
                </a:solidFill>
              </a:defRPr>
            </a:lvl5pPr>
            <a:lvl6pPr marL="3657509" lvl="5" indent="-380990" algn="l" rtl="0">
              <a:lnSpc>
                <a:spcPct val="115000"/>
              </a:lnSpc>
              <a:spcBef>
                <a:spcPts val="533"/>
              </a:spcBef>
              <a:spcAft>
                <a:spcPts val="0"/>
              </a:spcAft>
              <a:buClr>
                <a:schemeClr val="dk1"/>
              </a:buClr>
              <a:buSzPts val="900"/>
              <a:buFont typeface="Lato"/>
              <a:buChar char="●"/>
              <a:defRPr sz="1200">
                <a:latin typeface="Lato"/>
                <a:ea typeface="Lato"/>
                <a:cs typeface="Lato"/>
                <a:sym typeface="Lato"/>
              </a:defRPr>
            </a:lvl6pPr>
            <a:lvl7pPr marL="4267093" lvl="6" indent="-380990" algn="l" rtl="0">
              <a:lnSpc>
                <a:spcPct val="115000"/>
              </a:lnSpc>
              <a:spcBef>
                <a:spcPts val="533"/>
              </a:spcBef>
              <a:spcAft>
                <a:spcPts val="0"/>
              </a:spcAft>
              <a:buClr>
                <a:schemeClr val="dk1"/>
              </a:buClr>
              <a:buSzPts val="900"/>
              <a:buFont typeface="Lato"/>
              <a:buChar char="●"/>
              <a:defRPr sz="1200">
                <a:latin typeface="Lato"/>
                <a:ea typeface="Lato"/>
                <a:cs typeface="Lato"/>
                <a:sym typeface="Lato"/>
              </a:defRPr>
            </a:lvl7pPr>
            <a:lvl8pPr marL="4876678" lvl="7" indent="-380990" algn="l" rtl="0">
              <a:lnSpc>
                <a:spcPct val="115000"/>
              </a:lnSpc>
              <a:spcBef>
                <a:spcPts val="533"/>
              </a:spcBef>
              <a:spcAft>
                <a:spcPts val="0"/>
              </a:spcAft>
              <a:buClr>
                <a:schemeClr val="dk1"/>
              </a:buClr>
              <a:buSzPts val="900"/>
              <a:buFont typeface="Lato"/>
              <a:buChar char="●"/>
              <a:defRPr sz="1200">
                <a:latin typeface="Lato"/>
                <a:ea typeface="Lato"/>
                <a:cs typeface="Lato"/>
                <a:sym typeface="Lato"/>
              </a:defRPr>
            </a:lvl8pPr>
            <a:lvl9pPr marL="5486263" lvl="8" indent="-380990" algn="l" rtl="0">
              <a:lnSpc>
                <a:spcPct val="115000"/>
              </a:lnSpc>
              <a:spcBef>
                <a:spcPts val="533"/>
              </a:spcBef>
              <a:spcAft>
                <a:spcPts val="0"/>
              </a:spcAft>
              <a:buClr>
                <a:schemeClr val="dk1"/>
              </a:buClr>
              <a:buSzPts val="900"/>
              <a:buFont typeface="Lato"/>
              <a:buChar char="●"/>
              <a:defRPr sz="1200">
                <a:latin typeface="Lato"/>
                <a:ea typeface="Lato"/>
                <a:cs typeface="Lato"/>
                <a:sym typeface="Lato"/>
              </a:defRPr>
            </a:lvl9pPr>
          </a:lstStyle>
          <a:p>
            <a:endParaRPr/>
          </a:p>
        </p:txBody>
      </p:sp>
      <p:sp>
        <p:nvSpPr>
          <p:cNvPr id="343" name="Google Shape;343;p60"/>
          <p:cNvSpPr txBox="1">
            <a:spLocks noGrp="1"/>
          </p:cNvSpPr>
          <p:nvPr>
            <p:ph type="sldNum" idx="12"/>
          </p:nvPr>
        </p:nvSpPr>
        <p:spPr>
          <a:xfrm>
            <a:off x="8610600" y="6282824"/>
            <a:ext cx="2743200" cy="365200"/>
          </a:xfrm>
          <a:prstGeom prst="rect">
            <a:avLst/>
          </a:prstGeom>
          <a:noFill/>
          <a:ln>
            <a:noFill/>
          </a:ln>
        </p:spPr>
        <p:txBody>
          <a:bodyPr spcFirstLastPara="1" wrap="square" lIns="68575" tIns="34275" rIns="0" bIns="34275" anchor="ctr" anchorCtr="0">
            <a:noAutofit/>
          </a:bodyPr>
          <a:lstStyle>
            <a:lvl1pPr marL="0" lvl="0" indent="0" algn="r" rtl="0">
              <a:spcBef>
                <a:spcPts val="0"/>
              </a:spcBef>
              <a:buNone/>
              <a:defRPr sz="1067" b="0" i="0" u="none" strike="noStrike" cap="none">
                <a:solidFill>
                  <a:srgbClr val="3F3F3F"/>
                </a:solidFill>
                <a:latin typeface="Lato"/>
                <a:ea typeface="Lato"/>
                <a:cs typeface="Lato"/>
                <a:sym typeface="Lato"/>
              </a:defRPr>
            </a:lvl1pPr>
            <a:lvl2pPr marL="0" lvl="1" indent="0" algn="r" rtl="0">
              <a:spcBef>
                <a:spcPts val="0"/>
              </a:spcBef>
              <a:buNone/>
              <a:defRPr sz="1067" b="0" i="0" u="none" strike="noStrike" cap="none">
                <a:solidFill>
                  <a:srgbClr val="3F3F3F"/>
                </a:solidFill>
                <a:latin typeface="Lato"/>
                <a:ea typeface="Lato"/>
                <a:cs typeface="Lato"/>
                <a:sym typeface="Lato"/>
              </a:defRPr>
            </a:lvl2pPr>
            <a:lvl3pPr marL="0" lvl="2" indent="0" algn="r" rtl="0">
              <a:spcBef>
                <a:spcPts val="0"/>
              </a:spcBef>
              <a:buNone/>
              <a:defRPr sz="1067" b="0" i="0" u="none" strike="noStrike" cap="none">
                <a:solidFill>
                  <a:srgbClr val="3F3F3F"/>
                </a:solidFill>
                <a:latin typeface="Lato"/>
                <a:ea typeface="Lato"/>
                <a:cs typeface="Lato"/>
                <a:sym typeface="Lato"/>
              </a:defRPr>
            </a:lvl3pPr>
            <a:lvl4pPr marL="0" lvl="3" indent="0" algn="r" rtl="0">
              <a:spcBef>
                <a:spcPts val="0"/>
              </a:spcBef>
              <a:buNone/>
              <a:defRPr sz="1067" b="0" i="0" u="none" strike="noStrike" cap="none">
                <a:solidFill>
                  <a:srgbClr val="3F3F3F"/>
                </a:solidFill>
                <a:latin typeface="Lato"/>
                <a:ea typeface="Lato"/>
                <a:cs typeface="Lato"/>
                <a:sym typeface="Lato"/>
              </a:defRPr>
            </a:lvl4pPr>
            <a:lvl5pPr marL="0" lvl="4" indent="0" algn="r" rtl="0">
              <a:spcBef>
                <a:spcPts val="0"/>
              </a:spcBef>
              <a:buNone/>
              <a:defRPr sz="1067" b="0" i="0" u="none" strike="noStrike" cap="none">
                <a:solidFill>
                  <a:srgbClr val="3F3F3F"/>
                </a:solidFill>
                <a:latin typeface="Lato"/>
                <a:ea typeface="Lato"/>
                <a:cs typeface="Lato"/>
                <a:sym typeface="Lato"/>
              </a:defRPr>
            </a:lvl5pPr>
            <a:lvl6pPr marL="0" lvl="5" indent="0" algn="r" rtl="0">
              <a:spcBef>
                <a:spcPts val="0"/>
              </a:spcBef>
              <a:buNone/>
              <a:defRPr sz="1067" b="0" i="0" u="none" strike="noStrike" cap="none">
                <a:solidFill>
                  <a:srgbClr val="3F3F3F"/>
                </a:solidFill>
                <a:latin typeface="Lato"/>
                <a:ea typeface="Lato"/>
                <a:cs typeface="Lato"/>
                <a:sym typeface="Lato"/>
              </a:defRPr>
            </a:lvl6pPr>
            <a:lvl7pPr marL="0" lvl="6" indent="0" algn="r" rtl="0">
              <a:spcBef>
                <a:spcPts val="0"/>
              </a:spcBef>
              <a:buNone/>
              <a:defRPr sz="1067" b="0" i="0" u="none" strike="noStrike" cap="none">
                <a:solidFill>
                  <a:srgbClr val="3F3F3F"/>
                </a:solidFill>
                <a:latin typeface="Lato"/>
                <a:ea typeface="Lato"/>
                <a:cs typeface="Lato"/>
                <a:sym typeface="Lato"/>
              </a:defRPr>
            </a:lvl7pPr>
            <a:lvl8pPr marL="0" lvl="7" indent="0" algn="r" rtl="0">
              <a:spcBef>
                <a:spcPts val="0"/>
              </a:spcBef>
              <a:buNone/>
              <a:defRPr sz="1067" b="0" i="0" u="none" strike="noStrike" cap="none">
                <a:solidFill>
                  <a:srgbClr val="3F3F3F"/>
                </a:solidFill>
                <a:latin typeface="Lato"/>
                <a:ea typeface="Lato"/>
                <a:cs typeface="Lato"/>
                <a:sym typeface="Lato"/>
              </a:defRPr>
            </a:lvl8pPr>
            <a:lvl9pPr marL="0" lvl="8" indent="0" algn="r" rtl="0">
              <a:spcBef>
                <a:spcPts val="0"/>
              </a:spcBef>
              <a:buNone/>
              <a:defRPr sz="1067" b="0" i="0" u="none" strike="noStrike" cap="none">
                <a:solidFill>
                  <a:srgbClr val="3F3F3F"/>
                </a:solidFill>
                <a:latin typeface="Lato"/>
                <a:ea typeface="Lato"/>
                <a:cs typeface="Lato"/>
                <a:sym typeface="Lato"/>
              </a:defRPr>
            </a:lvl9pPr>
          </a:lstStyle>
          <a:p>
            <a:fld id="{00000000-1234-1234-1234-123412341234}" type="slidenum">
              <a:rPr lang="en" smtClean="0"/>
              <a:pPr/>
              <a:t>‹#›</a:t>
            </a:fld>
            <a:endParaRPr lang="en"/>
          </a:p>
        </p:txBody>
      </p:sp>
      <p:sp>
        <p:nvSpPr>
          <p:cNvPr id="344" name="Google Shape;344;p60"/>
          <p:cNvSpPr txBox="1">
            <a:spLocks noGrp="1"/>
          </p:cNvSpPr>
          <p:nvPr>
            <p:ph type="subTitle" idx="3"/>
          </p:nvPr>
        </p:nvSpPr>
        <p:spPr>
          <a:xfrm>
            <a:off x="1634337" y="6356788"/>
            <a:ext cx="4210000" cy="217200"/>
          </a:xfrm>
          <a:prstGeom prst="rect">
            <a:avLst/>
          </a:prstGeom>
        </p:spPr>
        <p:txBody>
          <a:bodyPr spcFirstLastPara="1" wrap="square" lIns="0" tIns="34275" rIns="68575" bIns="34275" anchor="ctr" anchorCtr="0">
            <a:noAutofit/>
          </a:bodyPr>
          <a:lstStyle>
            <a:lvl1pPr lvl="0" rtl="0">
              <a:spcBef>
                <a:spcPts val="1067"/>
              </a:spcBef>
              <a:spcAft>
                <a:spcPts val="0"/>
              </a:spcAft>
              <a:buClr>
                <a:srgbClr val="3F3F3F"/>
              </a:buClr>
              <a:buSzPts val="800"/>
              <a:buNone/>
              <a:defRPr sz="1067">
                <a:solidFill>
                  <a:srgbClr val="3F3F3F"/>
                </a:solidFill>
              </a:defRPr>
            </a:lvl1pPr>
            <a:lvl2pPr lvl="1" rtl="0">
              <a:spcBef>
                <a:spcPts val="533"/>
              </a:spcBef>
              <a:spcAft>
                <a:spcPts val="0"/>
              </a:spcAft>
              <a:buClr>
                <a:srgbClr val="3F3F3F"/>
              </a:buClr>
              <a:buSzPts val="800"/>
              <a:buNone/>
              <a:defRPr sz="1067">
                <a:solidFill>
                  <a:srgbClr val="3F3F3F"/>
                </a:solidFill>
              </a:defRPr>
            </a:lvl2pPr>
            <a:lvl3pPr lvl="2" rtl="0">
              <a:spcBef>
                <a:spcPts val="533"/>
              </a:spcBef>
              <a:spcAft>
                <a:spcPts val="0"/>
              </a:spcAft>
              <a:buClr>
                <a:srgbClr val="3F3F3F"/>
              </a:buClr>
              <a:buSzPts val="800"/>
              <a:buNone/>
              <a:defRPr sz="1067">
                <a:solidFill>
                  <a:srgbClr val="3F3F3F"/>
                </a:solidFill>
              </a:defRPr>
            </a:lvl3pPr>
            <a:lvl4pPr lvl="3" rtl="0">
              <a:spcBef>
                <a:spcPts val="533"/>
              </a:spcBef>
              <a:spcAft>
                <a:spcPts val="0"/>
              </a:spcAft>
              <a:buClr>
                <a:srgbClr val="3F3F3F"/>
              </a:buClr>
              <a:buSzPts val="800"/>
              <a:buNone/>
              <a:defRPr sz="1067">
                <a:solidFill>
                  <a:srgbClr val="3F3F3F"/>
                </a:solidFill>
              </a:defRPr>
            </a:lvl4pPr>
            <a:lvl5pPr lvl="4" rtl="0">
              <a:spcBef>
                <a:spcPts val="533"/>
              </a:spcBef>
              <a:spcAft>
                <a:spcPts val="0"/>
              </a:spcAft>
              <a:buClr>
                <a:srgbClr val="3F3F3F"/>
              </a:buClr>
              <a:buSzPts val="800"/>
              <a:buNone/>
              <a:defRPr sz="1067">
                <a:solidFill>
                  <a:srgbClr val="3F3F3F"/>
                </a:solidFill>
              </a:defRPr>
            </a:lvl5pPr>
            <a:lvl6pPr lvl="5" rtl="0">
              <a:spcBef>
                <a:spcPts val="533"/>
              </a:spcBef>
              <a:spcAft>
                <a:spcPts val="0"/>
              </a:spcAft>
              <a:buClr>
                <a:srgbClr val="3F3F3F"/>
              </a:buClr>
              <a:buSzPts val="800"/>
              <a:buNone/>
              <a:defRPr sz="1067">
                <a:solidFill>
                  <a:srgbClr val="3F3F3F"/>
                </a:solidFill>
              </a:defRPr>
            </a:lvl6pPr>
            <a:lvl7pPr lvl="6" rtl="0">
              <a:spcBef>
                <a:spcPts val="533"/>
              </a:spcBef>
              <a:spcAft>
                <a:spcPts val="0"/>
              </a:spcAft>
              <a:buClr>
                <a:srgbClr val="3F3F3F"/>
              </a:buClr>
              <a:buSzPts val="800"/>
              <a:buNone/>
              <a:defRPr sz="1067">
                <a:solidFill>
                  <a:srgbClr val="3F3F3F"/>
                </a:solidFill>
              </a:defRPr>
            </a:lvl7pPr>
            <a:lvl8pPr lvl="7" rtl="0">
              <a:spcBef>
                <a:spcPts val="533"/>
              </a:spcBef>
              <a:spcAft>
                <a:spcPts val="0"/>
              </a:spcAft>
              <a:buClr>
                <a:srgbClr val="3F3F3F"/>
              </a:buClr>
              <a:buSzPts val="800"/>
              <a:buNone/>
              <a:defRPr sz="1067">
                <a:solidFill>
                  <a:srgbClr val="3F3F3F"/>
                </a:solidFill>
              </a:defRPr>
            </a:lvl8pPr>
            <a:lvl9pPr lvl="8" rtl="0">
              <a:spcBef>
                <a:spcPts val="533"/>
              </a:spcBef>
              <a:spcAft>
                <a:spcPts val="0"/>
              </a:spcAft>
              <a:buClr>
                <a:srgbClr val="3F3F3F"/>
              </a:buClr>
              <a:buSzPts val="800"/>
              <a:buNone/>
              <a:defRPr sz="1067">
                <a:solidFill>
                  <a:srgbClr val="3F3F3F"/>
                </a:solidFill>
              </a:defRPr>
            </a:lvl9pPr>
          </a:lstStyle>
          <a:p>
            <a:endParaRPr/>
          </a:p>
        </p:txBody>
      </p:sp>
    </p:spTree>
    <p:extLst>
      <p:ext uri="{BB962C8B-B14F-4D97-AF65-F5344CB8AC3E}">
        <p14:creationId xmlns:p14="http://schemas.microsoft.com/office/powerpoint/2010/main" val="4246112318"/>
      </p:ext>
    </p:extLst>
  </p:cSld>
  <p:clrMapOvr>
    <a:masterClrMapping/>
  </p:clrMapOvr>
  <p:extLst>
    <p:ext uri="{DCECCB84-F9BA-43D5-87BE-67443E8EF086}">
      <p15:sldGuideLst xmlns:p15="http://schemas.microsoft.com/office/powerpoint/2012/main">
        <p15:guide id="1" orient="horz" pos="3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6">
    <p:bg>
      <p:bgPr>
        <a:solidFill>
          <a:srgbClr val="D4D1D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099" y="487442"/>
            <a:ext cx="6210301" cy="2246574"/>
          </a:xfrm>
        </p:spPr>
        <p:txBody>
          <a:bodyPr anchor="b">
            <a:normAutofit/>
          </a:bodyPr>
          <a:lstStyle>
            <a:lvl1pPr>
              <a:defRPr sz="4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sp>
        <p:nvSpPr>
          <p:cNvPr id="30" name="Text Placeholder 29">
            <a:extLst>
              <a:ext uri="{FF2B5EF4-FFF2-40B4-BE49-F238E27FC236}">
                <a16:creationId xmlns:a16="http://schemas.microsoft.com/office/drawing/2014/main" id="{106C54A2-406A-8E4A-9A2F-D0E47BAE5AA9}"/>
              </a:ext>
            </a:extLst>
          </p:cNvPr>
          <p:cNvSpPr>
            <a:spLocks noGrp="1"/>
          </p:cNvSpPr>
          <p:nvPr>
            <p:ph type="body" sz="quarter" idx="11" hasCustomPrompt="1"/>
          </p:nvPr>
        </p:nvSpPr>
        <p:spPr>
          <a:xfrm>
            <a:off x="800100" y="2903265"/>
            <a:ext cx="5947562" cy="505405"/>
          </a:xfrm>
        </p:spPr>
        <p:txBody>
          <a:bodyPr anchor="b">
            <a:noAutofit/>
          </a:bodyPr>
          <a:lstStyle>
            <a:lvl1pPr>
              <a:defRPr sz="2800">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32" name="Text Placeholder 31">
            <a:extLst>
              <a:ext uri="{FF2B5EF4-FFF2-40B4-BE49-F238E27FC236}">
                <a16:creationId xmlns:a16="http://schemas.microsoft.com/office/drawing/2014/main" id="{E48681D7-BD26-DD4A-83F8-CC4789ACF986}"/>
              </a:ext>
            </a:extLst>
          </p:cNvPr>
          <p:cNvSpPr>
            <a:spLocks noGrp="1"/>
          </p:cNvSpPr>
          <p:nvPr>
            <p:ph type="body" sz="quarter" idx="12" hasCustomPrompt="1"/>
          </p:nvPr>
        </p:nvSpPr>
        <p:spPr>
          <a:xfrm>
            <a:off x="800100" y="4413375"/>
            <a:ext cx="5947564" cy="374254"/>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34" name="Text Placeholder 33">
            <a:extLst>
              <a:ext uri="{FF2B5EF4-FFF2-40B4-BE49-F238E27FC236}">
                <a16:creationId xmlns:a16="http://schemas.microsoft.com/office/drawing/2014/main" id="{2D4B77C2-58D8-3547-BE9A-17CA8281CFF6}"/>
              </a:ext>
            </a:extLst>
          </p:cNvPr>
          <p:cNvSpPr>
            <a:spLocks noGrp="1"/>
          </p:cNvSpPr>
          <p:nvPr>
            <p:ph type="body" sz="quarter" idx="13" hasCustomPrompt="1"/>
          </p:nvPr>
        </p:nvSpPr>
        <p:spPr>
          <a:xfrm>
            <a:off x="800097" y="4806484"/>
            <a:ext cx="5947565" cy="374251"/>
          </a:xfrm>
        </p:spPr>
        <p:txBody>
          <a:bodyPr>
            <a:noAutofit/>
          </a:bodyPr>
          <a:lstStyle>
            <a:lvl1pPr>
              <a:defRPr sz="1200" b="1" i="0">
                <a:solidFill>
                  <a:schemeClr val="tx1">
                    <a:lumMod val="75000"/>
                    <a:lumOff val="25000"/>
                  </a:schemeClr>
                </a:solidFill>
                <a:latin typeface="Lato Black"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cxnSp>
        <p:nvCxnSpPr>
          <p:cNvPr id="7" name="Straight Connector 6">
            <a:extLst>
              <a:ext uri="{FF2B5EF4-FFF2-40B4-BE49-F238E27FC236}">
                <a16:creationId xmlns:a16="http://schemas.microsoft.com/office/drawing/2014/main" id="{B5D2C9AD-CFDA-224D-8C1F-3CF1600D138A}"/>
              </a:ext>
            </a:extLst>
          </p:cNvPr>
          <p:cNvCxnSpPr>
            <a:cxnSpLocks/>
          </p:cNvCxnSpPr>
          <p:nvPr userDrawn="1"/>
        </p:nvCxnSpPr>
        <p:spPr>
          <a:xfrm>
            <a:off x="0" y="4191000"/>
            <a:ext cx="7340828"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2BBD6D63-68E7-7543-862D-BA63B5F68F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9786" y="6147835"/>
            <a:ext cx="1734821" cy="331193"/>
          </a:xfrm>
          <a:prstGeom prst="rect">
            <a:avLst/>
          </a:prstGeom>
        </p:spPr>
      </p:pic>
      <p:pic>
        <p:nvPicPr>
          <p:cNvPr id="23" name="Graphic 22">
            <a:extLst>
              <a:ext uri="{FF2B5EF4-FFF2-40B4-BE49-F238E27FC236}">
                <a16:creationId xmlns:a16="http://schemas.microsoft.com/office/drawing/2014/main" id="{C2D8E87E-D5FA-C044-B53C-5AD169C3FB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346869" y="6156021"/>
            <a:ext cx="2022942" cy="337157"/>
          </a:xfrm>
          <a:prstGeom prst="rect">
            <a:avLst/>
          </a:prstGeom>
        </p:spPr>
      </p:pic>
      <p:sp>
        <p:nvSpPr>
          <p:cNvPr id="3" name="Picture Placeholder 2">
            <a:extLst>
              <a:ext uri="{FF2B5EF4-FFF2-40B4-BE49-F238E27FC236}">
                <a16:creationId xmlns:a16="http://schemas.microsoft.com/office/drawing/2014/main" id="{B9DD1034-BE6B-844F-A01D-A20EB1C23744}"/>
              </a:ext>
            </a:extLst>
          </p:cNvPr>
          <p:cNvSpPr>
            <a:spLocks noGrp="1"/>
          </p:cNvSpPr>
          <p:nvPr>
            <p:ph type="pic" sz="quarter" idx="15"/>
          </p:nvPr>
        </p:nvSpPr>
        <p:spPr>
          <a:xfrm>
            <a:off x="7340826" y="0"/>
            <a:ext cx="4851173" cy="5868988"/>
          </a:xfrm>
          <a:solidFill>
            <a:schemeClr val="bg1"/>
          </a:solidFill>
        </p:spPr>
        <p:txBody>
          <a:bodyPr/>
          <a:lstStyle>
            <a:lvl1pPr>
              <a:defRPr sz="3200"/>
            </a:lvl1pPr>
          </a:lstStyle>
          <a:p>
            <a:r>
              <a:rPr lang="en-US"/>
              <a:t>Click icon to add picture</a:t>
            </a:r>
          </a:p>
        </p:txBody>
      </p:sp>
    </p:spTree>
    <p:extLst>
      <p:ext uri="{BB962C8B-B14F-4D97-AF65-F5344CB8AC3E}">
        <p14:creationId xmlns:p14="http://schemas.microsoft.com/office/powerpoint/2010/main" val="3372189685"/>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ext Slide - 1 Column">
  <p:cSld name="2_Text Slide - 1 Column">
    <p:bg>
      <p:bgPr>
        <a:solidFill>
          <a:schemeClr val="lt1"/>
        </a:solidFill>
        <a:effectLst/>
      </p:bgPr>
    </p:bg>
    <p:spTree>
      <p:nvGrpSpPr>
        <p:cNvPr id="1" name="Shape 136"/>
        <p:cNvGrpSpPr/>
        <p:nvPr/>
      </p:nvGrpSpPr>
      <p:grpSpPr>
        <a:xfrm>
          <a:off x="0" y="0"/>
          <a:ext cx="0" cy="0"/>
          <a:chOff x="0" y="0"/>
          <a:chExt cx="0" cy="0"/>
        </a:xfrm>
      </p:grpSpPr>
      <p:sp>
        <p:nvSpPr>
          <p:cNvPr id="137" name="Google Shape;137;p45"/>
          <p:cNvSpPr txBox="1">
            <a:spLocks noGrp="1"/>
          </p:cNvSpPr>
          <p:nvPr>
            <p:ph type="body" idx="1"/>
          </p:nvPr>
        </p:nvSpPr>
        <p:spPr>
          <a:xfrm>
            <a:off x="800100" y="1110216"/>
            <a:ext cx="10553700" cy="39848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2000"/>
              <a:buFont typeface="Lato"/>
              <a:buNone/>
              <a:defRPr sz="2000">
                <a:solidFill>
                  <a:srgbClr val="B83A4B"/>
                </a:solidFill>
                <a:latin typeface="Lato"/>
                <a:ea typeface="Lato"/>
                <a:cs typeface="Lato"/>
                <a:sym typeface="Lato"/>
              </a:defRPr>
            </a:lvl1pPr>
            <a:lvl2pPr marL="914400" lvl="1" indent="-370840" algn="l">
              <a:lnSpc>
                <a:spcPct val="120000"/>
              </a:lnSpc>
              <a:spcBef>
                <a:spcPts val="500"/>
              </a:spcBef>
              <a:spcAft>
                <a:spcPts val="0"/>
              </a:spcAft>
              <a:buSzPts val="2240"/>
              <a:buChar char="•"/>
              <a:defRPr sz="2000">
                <a:latin typeface="Lato"/>
                <a:ea typeface="Lato"/>
                <a:cs typeface="Lato"/>
                <a:sym typeface="Lato"/>
              </a:defRPr>
            </a:lvl2pPr>
            <a:lvl3pPr marL="1371600" lvl="2" indent="-354330" algn="l">
              <a:lnSpc>
                <a:spcPct val="120000"/>
              </a:lnSpc>
              <a:spcBef>
                <a:spcPts val="500"/>
              </a:spcBef>
              <a:spcAft>
                <a:spcPts val="0"/>
              </a:spcAft>
              <a:buSzPts val="1980"/>
              <a:buChar char="•"/>
              <a:defRPr/>
            </a:lvl3pPr>
            <a:lvl4pPr marL="1828800" lvl="3" indent="-356616" algn="l">
              <a:lnSpc>
                <a:spcPct val="120000"/>
              </a:lnSpc>
              <a:spcBef>
                <a:spcPts val="500"/>
              </a:spcBef>
              <a:spcAft>
                <a:spcPts val="0"/>
              </a:spcAft>
              <a:buSzPts val="2016"/>
              <a:buChar char="•"/>
              <a:defRPr/>
            </a:lvl4pPr>
            <a:lvl5pPr marL="2286000" lvl="4" indent="-356616" algn="l">
              <a:lnSpc>
                <a:spcPct val="120000"/>
              </a:lnSpc>
              <a:spcBef>
                <a:spcPts val="500"/>
              </a:spcBef>
              <a:spcAft>
                <a:spcPts val="0"/>
              </a:spcAft>
              <a:buSzPts val="2016"/>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5"/>
          <p:cNvSpPr txBox="1">
            <a:spLocks noGrp="1"/>
          </p:cNvSpPr>
          <p:nvPr>
            <p:ph type="title"/>
          </p:nvPr>
        </p:nvSpPr>
        <p:spPr>
          <a:xfrm>
            <a:off x="800100" y="266701"/>
            <a:ext cx="10553700" cy="632152"/>
          </a:xfrm>
          <a:prstGeom prst="rect">
            <a:avLst/>
          </a:prstGeom>
          <a:noFill/>
          <a:ln>
            <a:noFill/>
          </a:ln>
        </p:spPr>
        <p:txBody>
          <a:bodyPr spcFirstLastPara="1" wrap="square" lIns="0" tIns="45700" rIns="91425" bIns="45700" anchor="b" anchorCtr="0">
            <a:normAutofit/>
          </a:bodyPr>
          <a:lstStyle>
            <a:lvl1pPr lvl="0" algn="l">
              <a:lnSpc>
                <a:spcPct val="90000"/>
              </a:lnSpc>
              <a:spcBef>
                <a:spcPts val="0"/>
              </a:spcBef>
              <a:spcAft>
                <a:spcPts val="0"/>
              </a:spcAft>
              <a:buClr>
                <a:srgbClr val="8C1515"/>
              </a:buClr>
              <a:buSzPts val="3200"/>
              <a:buFont typeface="La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39" name="Google Shape;139;p45"/>
          <p:cNvCxnSpPr/>
          <p:nvPr/>
        </p:nvCxnSpPr>
        <p:spPr>
          <a:xfrm>
            <a:off x="800100" y="927135"/>
            <a:ext cx="10553700" cy="0"/>
          </a:xfrm>
          <a:prstGeom prst="straightConnector1">
            <a:avLst/>
          </a:prstGeom>
          <a:noFill/>
          <a:ln w="9525" cap="flat" cmpd="sng">
            <a:solidFill>
              <a:srgbClr val="8C1515"/>
            </a:solidFill>
            <a:prstDash val="solid"/>
            <a:miter lim="800000"/>
            <a:headEnd type="none" w="sm" len="sm"/>
            <a:tailEnd type="none" w="sm" len="sm"/>
          </a:ln>
        </p:spPr>
      </p:cxnSp>
      <p:sp>
        <p:nvSpPr>
          <p:cNvPr id="140" name="Google Shape;140;p45"/>
          <p:cNvSpPr txBox="1">
            <a:spLocks noGrp="1"/>
          </p:cNvSpPr>
          <p:nvPr>
            <p:ph type="body" idx="2"/>
          </p:nvPr>
        </p:nvSpPr>
        <p:spPr>
          <a:xfrm>
            <a:off x="800100" y="1605068"/>
            <a:ext cx="10553700" cy="4452832"/>
          </a:xfrm>
          <a:prstGeom prst="rect">
            <a:avLst/>
          </a:prstGeom>
          <a:noFill/>
          <a:ln>
            <a:noFill/>
          </a:ln>
        </p:spPr>
        <p:txBody>
          <a:bodyPr spcFirstLastPara="1" wrap="square" lIns="0" tIns="45700" rIns="91425" bIns="45700" anchor="t" anchorCtr="0">
            <a:noAutofit/>
          </a:bodyPr>
          <a:lstStyle>
            <a:lvl1pPr marL="457200" lvl="0" indent="-228600" algn="l">
              <a:lnSpc>
                <a:spcPct val="120000"/>
              </a:lnSpc>
              <a:spcBef>
                <a:spcPts val="1000"/>
              </a:spcBef>
              <a:spcAft>
                <a:spcPts val="0"/>
              </a:spcAft>
              <a:buSzPts val="1600"/>
              <a:buFont typeface="Lato"/>
              <a:buNone/>
              <a:defRPr>
                <a:solidFill>
                  <a:srgbClr val="3F3F3F"/>
                </a:solidFill>
              </a:defRPr>
            </a:lvl1pPr>
            <a:lvl2pPr marL="914400" lvl="1" indent="-342392" algn="l">
              <a:lnSpc>
                <a:spcPct val="120000"/>
              </a:lnSpc>
              <a:spcBef>
                <a:spcPts val="500"/>
              </a:spcBef>
              <a:spcAft>
                <a:spcPts val="0"/>
              </a:spcAft>
              <a:buSzPts val="1792"/>
              <a:buChar char="•"/>
              <a:defRPr>
                <a:solidFill>
                  <a:srgbClr val="3F3F3F"/>
                </a:solidFill>
              </a:defRPr>
            </a:lvl2pPr>
            <a:lvl3pPr marL="1371600" lvl="2" indent="-340360" algn="l">
              <a:lnSpc>
                <a:spcPct val="120000"/>
              </a:lnSpc>
              <a:spcBef>
                <a:spcPts val="500"/>
              </a:spcBef>
              <a:spcAft>
                <a:spcPts val="0"/>
              </a:spcAft>
              <a:buSzPts val="1760"/>
              <a:buChar char="•"/>
              <a:defRPr>
                <a:solidFill>
                  <a:srgbClr val="3F3F3F"/>
                </a:solidFill>
              </a:defRPr>
            </a:lvl3pPr>
            <a:lvl4pPr marL="1828800" lvl="3" indent="-328167" algn="l">
              <a:lnSpc>
                <a:spcPct val="120000"/>
              </a:lnSpc>
              <a:spcBef>
                <a:spcPts val="500"/>
              </a:spcBef>
              <a:spcAft>
                <a:spcPts val="0"/>
              </a:spcAft>
              <a:buSzPts val="1568"/>
              <a:buChar char="•"/>
              <a:defRPr>
                <a:solidFill>
                  <a:srgbClr val="3F3F3F"/>
                </a:solidFill>
              </a:defRPr>
            </a:lvl4pPr>
            <a:lvl5pPr marL="2286000" lvl="4" indent="-328167" algn="l">
              <a:lnSpc>
                <a:spcPct val="120000"/>
              </a:lnSpc>
              <a:spcBef>
                <a:spcPts val="500"/>
              </a:spcBef>
              <a:spcAft>
                <a:spcPts val="0"/>
              </a:spcAft>
              <a:buSzPts val="1568"/>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45"/>
          <p:cNvSpPr txBox="1">
            <a:spLocks noGrp="1"/>
          </p:cNvSpPr>
          <p:nvPr>
            <p:ph type="sldNum" idx="12"/>
          </p:nvPr>
        </p:nvSpPr>
        <p:spPr>
          <a:xfrm>
            <a:off x="8610600" y="6282824"/>
            <a:ext cx="274320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sz="1100" b="0" i="0" u="none" strike="noStrike" cap="none">
                <a:solidFill>
                  <a:srgbClr val="3F3F3F"/>
                </a:solidFill>
                <a:latin typeface="Lato"/>
                <a:ea typeface="Lato"/>
                <a:cs typeface="Lato"/>
                <a:sym typeface="Lato"/>
              </a:defRPr>
            </a:lvl1pPr>
            <a:lvl2pPr marL="0" lvl="1" indent="0" algn="r">
              <a:spcBef>
                <a:spcPts val="0"/>
              </a:spcBef>
              <a:buNone/>
              <a:defRPr sz="1100" b="0" i="0" u="none" strike="noStrike" cap="none">
                <a:solidFill>
                  <a:srgbClr val="3F3F3F"/>
                </a:solidFill>
                <a:latin typeface="Lato"/>
                <a:ea typeface="Lato"/>
                <a:cs typeface="Lato"/>
                <a:sym typeface="Lato"/>
              </a:defRPr>
            </a:lvl2pPr>
            <a:lvl3pPr marL="0" lvl="2" indent="0" algn="r">
              <a:spcBef>
                <a:spcPts val="0"/>
              </a:spcBef>
              <a:buNone/>
              <a:defRPr sz="1100" b="0" i="0" u="none" strike="noStrike" cap="none">
                <a:solidFill>
                  <a:srgbClr val="3F3F3F"/>
                </a:solidFill>
                <a:latin typeface="Lato"/>
                <a:ea typeface="Lato"/>
                <a:cs typeface="Lato"/>
                <a:sym typeface="Lato"/>
              </a:defRPr>
            </a:lvl3pPr>
            <a:lvl4pPr marL="0" lvl="3" indent="0" algn="r">
              <a:spcBef>
                <a:spcPts val="0"/>
              </a:spcBef>
              <a:buNone/>
              <a:defRPr sz="1100" b="0" i="0" u="none" strike="noStrike" cap="none">
                <a:solidFill>
                  <a:srgbClr val="3F3F3F"/>
                </a:solidFill>
                <a:latin typeface="Lato"/>
                <a:ea typeface="Lato"/>
                <a:cs typeface="Lato"/>
                <a:sym typeface="Lato"/>
              </a:defRPr>
            </a:lvl4pPr>
            <a:lvl5pPr marL="0" lvl="4" indent="0" algn="r">
              <a:spcBef>
                <a:spcPts val="0"/>
              </a:spcBef>
              <a:buNone/>
              <a:defRPr sz="1100" b="0" i="0" u="none" strike="noStrike" cap="none">
                <a:solidFill>
                  <a:srgbClr val="3F3F3F"/>
                </a:solidFill>
                <a:latin typeface="Lato"/>
                <a:ea typeface="Lato"/>
                <a:cs typeface="Lato"/>
                <a:sym typeface="Lato"/>
              </a:defRPr>
            </a:lvl5pPr>
            <a:lvl6pPr marL="0" lvl="5" indent="0" algn="r">
              <a:spcBef>
                <a:spcPts val="0"/>
              </a:spcBef>
              <a:buNone/>
              <a:defRPr sz="1100" b="0" i="0" u="none" strike="noStrike" cap="none">
                <a:solidFill>
                  <a:srgbClr val="3F3F3F"/>
                </a:solidFill>
                <a:latin typeface="Lato"/>
                <a:ea typeface="Lato"/>
                <a:cs typeface="Lato"/>
                <a:sym typeface="Lato"/>
              </a:defRPr>
            </a:lvl6pPr>
            <a:lvl7pPr marL="0" lvl="6" indent="0" algn="r">
              <a:spcBef>
                <a:spcPts val="0"/>
              </a:spcBef>
              <a:buNone/>
              <a:defRPr sz="1100" b="0" i="0" u="none" strike="noStrike" cap="none">
                <a:solidFill>
                  <a:srgbClr val="3F3F3F"/>
                </a:solidFill>
                <a:latin typeface="Lato"/>
                <a:ea typeface="Lato"/>
                <a:cs typeface="Lato"/>
                <a:sym typeface="Lato"/>
              </a:defRPr>
            </a:lvl7pPr>
            <a:lvl8pPr marL="0" lvl="7" indent="0" algn="r">
              <a:spcBef>
                <a:spcPts val="0"/>
              </a:spcBef>
              <a:buNone/>
              <a:defRPr sz="1100" b="0" i="0" u="none" strike="noStrike" cap="none">
                <a:solidFill>
                  <a:srgbClr val="3F3F3F"/>
                </a:solidFill>
                <a:latin typeface="Lato"/>
                <a:ea typeface="Lato"/>
                <a:cs typeface="Lato"/>
                <a:sym typeface="Lato"/>
              </a:defRPr>
            </a:lvl8pPr>
            <a:lvl9pPr marL="0" lvl="8" indent="0" algn="r">
              <a:spcBef>
                <a:spcPts val="0"/>
              </a:spcBef>
              <a:buNone/>
              <a:defRPr sz="11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45"/>
          <p:cNvSpPr txBox="1">
            <a:spLocks noGrp="1"/>
          </p:cNvSpPr>
          <p:nvPr>
            <p:ph type="ftr" idx="11"/>
          </p:nvPr>
        </p:nvSpPr>
        <p:spPr>
          <a:xfrm>
            <a:off x="2886075" y="6282824"/>
            <a:ext cx="5514975" cy="365125"/>
          </a:xfrm>
          <a:prstGeom prst="rect">
            <a:avLst/>
          </a:prstGeom>
          <a:noFill/>
          <a:ln>
            <a:noFill/>
          </a:ln>
        </p:spPr>
        <p:txBody>
          <a:bodyPr spcFirstLastPara="1" wrap="square" lIns="0" tIns="45700" rIns="91425" bIns="45700" anchor="ctr" anchorCtr="0">
            <a:noAutofit/>
          </a:bodyPr>
          <a:lstStyle>
            <a:lvl1pPr lvl="0" algn="l">
              <a:spcBef>
                <a:spcPts val="0"/>
              </a:spcBef>
              <a:spcAft>
                <a:spcPts val="0"/>
              </a:spcAft>
              <a:buSzPts val="1400"/>
              <a:buNone/>
              <a:defRPr sz="1100">
                <a:solidFill>
                  <a:srgbClr val="3F3F3F"/>
                </a:solidFill>
                <a:latin typeface="Lato"/>
                <a:ea typeface="Lato"/>
                <a:cs typeface="Lato"/>
                <a:sym typeface="La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11952335"/>
      </p:ext>
    </p:extLst>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Content Slide - 3 Columns">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D5F7B1B4-B6FD-7D4E-ADAA-028C49AC3664}"/>
              </a:ext>
            </a:extLst>
          </p:cNvPr>
          <p:cNvSpPr>
            <a:spLocks noGrp="1"/>
          </p:cNvSpPr>
          <p:nvPr>
            <p:ph idx="14"/>
          </p:nvPr>
        </p:nvSpPr>
        <p:spPr>
          <a:xfrm>
            <a:off x="800100"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7" name="Text Placeholder 2">
            <a:extLst>
              <a:ext uri="{FF2B5EF4-FFF2-40B4-BE49-F238E27FC236}">
                <a16:creationId xmlns:a16="http://schemas.microsoft.com/office/drawing/2014/main" id="{B900D276-A095-C04E-87EF-52D8AB07589E}"/>
              </a:ext>
            </a:extLst>
          </p:cNvPr>
          <p:cNvSpPr>
            <a:spLocks noGrp="1"/>
          </p:cNvSpPr>
          <p:nvPr>
            <p:ph type="body" sz="quarter" idx="13" hasCustomPrompt="1"/>
          </p:nvPr>
        </p:nvSpPr>
        <p:spPr>
          <a:xfrm>
            <a:off x="800099"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21" name="Text Placeholder 10">
            <a:extLst>
              <a:ext uri="{FF2B5EF4-FFF2-40B4-BE49-F238E27FC236}">
                <a16:creationId xmlns:a16="http://schemas.microsoft.com/office/drawing/2014/main" id="{B8441375-8C84-C841-911D-88542B35A79F}"/>
              </a:ext>
            </a:extLst>
          </p:cNvPr>
          <p:cNvSpPr>
            <a:spLocks noGrp="1"/>
          </p:cNvSpPr>
          <p:nvPr>
            <p:ph type="body" sz="quarter" idx="19" hasCustomPrompt="1"/>
          </p:nvPr>
        </p:nvSpPr>
        <p:spPr>
          <a:xfrm>
            <a:off x="800099"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31" name="Content Placeholder 2">
            <a:extLst>
              <a:ext uri="{FF2B5EF4-FFF2-40B4-BE49-F238E27FC236}">
                <a16:creationId xmlns:a16="http://schemas.microsoft.com/office/drawing/2014/main" id="{1E5F7C37-B244-B142-A9A7-E1FAFB86BDB4}"/>
              </a:ext>
            </a:extLst>
          </p:cNvPr>
          <p:cNvSpPr>
            <a:spLocks noGrp="1"/>
          </p:cNvSpPr>
          <p:nvPr>
            <p:ph idx="20"/>
          </p:nvPr>
        </p:nvSpPr>
        <p:spPr>
          <a:xfrm>
            <a:off x="4412095"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32" name="Text Placeholder 2">
            <a:extLst>
              <a:ext uri="{FF2B5EF4-FFF2-40B4-BE49-F238E27FC236}">
                <a16:creationId xmlns:a16="http://schemas.microsoft.com/office/drawing/2014/main" id="{BB74CA02-6ACC-C34A-93C2-F1C4FBF691FB}"/>
              </a:ext>
            </a:extLst>
          </p:cNvPr>
          <p:cNvSpPr>
            <a:spLocks noGrp="1"/>
          </p:cNvSpPr>
          <p:nvPr>
            <p:ph type="body" sz="quarter" idx="21" hasCustomPrompt="1"/>
          </p:nvPr>
        </p:nvSpPr>
        <p:spPr>
          <a:xfrm>
            <a:off x="4412094"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33" name="Text Placeholder 10">
            <a:extLst>
              <a:ext uri="{FF2B5EF4-FFF2-40B4-BE49-F238E27FC236}">
                <a16:creationId xmlns:a16="http://schemas.microsoft.com/office/drawing/2014/main" id="{F5CB8DA2-2802-6844-8B57-D6BA2C9B5B70}"/>
              </a:ext>
            </a:extLst>
          </p:cNvPr>
          <p:cNvSpPr>
            <a:spLocks noGrp="1"/>
          </p:cNvSpPr>
          <p:nvPr>
            <p:ph type="body" sz="quarter" idx="22" hasCustomPrompt="1"/>
          </p:nvPr>
        </p:nvSpPr>
        <p:spPr>
          <a:xfrm>
            <a:off x="4412094"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34" name="Content Placeholder 2">
            <a:extLst>
              <a:ext uri="{FF2B5EF4-FFF2-40B4-BE49-F238E27FC236}">
                <a16:creationId xmlns:a16="http://schemas.microsoft.com/office/drawing/2014/main" id="{BDC9F240-04D8-D943-A30D-C994E4F6D584}"/>
              </a:ext>
            </a:extLst>
          </p:cNvPr>
          <p:cNvSpPr>
            <a:spLocks noGrp="1"/>
          </p:cNvSpPr>
          <p:nvPr>
            <p:ph idx="23"/>
          </p:nvPr>
        </p:nvSpPr>
        <p:spPr>
          <a:xfrm>
            <a:off x="8003707" y="1107622"/>
            <a:ext cx="3367810" cy="2814641"/>
          </a:xfrm>
          <a:solidFill>
            <a:schemeClr val="bg1"/>
          </a:solidFill>
        </p:spPr>
        <p:txBody>
          <a:bodyPr/>
          <a:lstStyle>
            <a:lvl1pPr>
              <a:defRPr sz="1600">
                <a:solidFill>
                  <a:srgbClr val="544948"/>
                </a:solidFill>
                <a:latin typeface="Lato" panose="020F0502020204030203" pitchFamily="34" charset="77"/>
              </a:defRPr>
            </a:lvl1pPr>
            <a:lvl2pPr>
              <a:defRPr sz="1600">
                <a:latin typeface="Lato" panose="020F0502020204030203" pitchFamily="34" charset="77"/>
              </a:defRPr>
            </a:lvl2pPr>
            <a:lvl3pPr>
              <a:defRPr sz="1600">
                <a:latin typeface="Lato" panose="020F0502020204030203" pitchFamily="34" charset="77"/>
              </a:defRPr>
            </a:lvl3pPr>
            <a:lvl4pPr>
              <a:defRPr sz="1600">
                <a:latin typeface="Lato" panose="020F0502020204030203" pitchFamily="34" charset="77"/>
              </a:defRPr>
            </a:lvl4pPr>
            <a:lvl5pPr>
              <a:defRPr sz="1600">
                <a:latin typeface="Lato" panose="020F0502020204030203" pitchFamily="34" charset="77"/>
              </a:defRPr>
            </a:lvl5pPr>
            <a:lvl6pPr>
              <a:defRPr sz="2000"/>
            </a:lvl6pPr>
            <a:lvl7pPr>
              <a:defRPr sz="2000"/>
            </a:lvl7pPr>
            <a:lvl8pPr>
              <a:defRPr sz="2000"/>
            </a:lvl8pPr>
            <a:lvl9pPr>
              <a:defRPr sz="2000"/>
            </a:lvl9pPr>
          </a:lstStyle>
          <a:p>
            <a:pPr lvl="0"/>
            <a:endParaRPr lang="en-US"/>
          </a:p>
        </p:txBody>
      </p:sp>
      <p:sp>
        <p:nvSpPr>
          <p:cNvPr id="35" name="Text Placeholder 2">
            <a:extLst>
              <a:ext uri="{FF2B5EF4-FFF2-40B4-BE49-F238E27FC236}">
                <a16:creationId xmlns:a16="http://schemas.microsoft.com/office/drawing/2014/main" id="{DB7BAAD2-9EFA-544C-A721-31CB8385573B}"/>
              </a:ext>
            </a:extLst>
          </p:cNvPr>
          <p:cNvSpPr>
            <a:spLocks noGrp="1"/>
          </p:cNvSpPr>
          <p:nvPr>
            <p:ph type="body" sz="quarter" idx="24" hasCustomPrompt="1"/>
          </p:nvPr>
        </p:nvSpPr>
        <p:spPr>
          <a:xfrm>
            <a:off x="8003706" y="4601585"/>
            <a:ext cx="3367810" cy="1456300"/>
          </a:xfrm>
        </p:spPr>
        <p:txBody>
          <a:bodyPr/>
          <a:lstStyle>
            <a:lvl1pPr>
              <a:defRPr sz="1400">
                <a:solidFill>
                  <a:schemeClr val="tx1">
                    <a:lumMod val="75000"/>
                    <a:lumOff val="25000"/>
                  </a:schemeClr>
                </a:solidFill>
              </a:defRPr>
            </a:lvl1pPr>
          </a:lstStyle>
          <a:p>
            <a:pPr lvl="0"/>
            <a:r>
              <a:rPr lang="en-US"/>
              <a:t>Click to edit text style</a:t>
            </a:r>
          </a:p>
        </p:txBody>
      </p:sp>
      <p:sp>
        <p:nvSpPr>
          <p:cNvPr id="36" name="Text Placeholder 10">
            <a:extLst>
              <a:ext uri="{FF2B5EF4-FFF2-40B4-BE49-F238E27FC236}">
                <a16:creationId xmlns:a16="http://schemas.microsoft.com/office/drawing/2014/main" id="{416148D1-6829-5046-B19C-F0DDDE27D466}"/>
              </a:ext>
            </a:extLst>
          </p:cNvPr>
          <p:cNvSpPr>
            <a:spLocks noGrp="1"/>
          </p:cNvSpPr>
          <p:nvPr>
            <p:ph type="body" sz="quarter" idx="25" hasCustomPrompt="1"/>
          </p:nvPr>
        </p:nvSpPr>
        <p:spPr>
          <a:xfrm>
            <a:off x="8003706" y="4104388"/>
            <a:ext cx="3367810" cy="398482"/>
          </a:xfrm>
        </p:spPr>
        <p:txBody>
          <a:bodyPr/>
          <a:lstStyle>
            <a:lvl1pPr>
              <a:defRPr sz="2000">
                <a:solidFill>
                  <a:srgbClr val="B83A4B"/>
                </a:solidFill>
                <a:latin typeface="Lato" panose="020F0502020204030203" pitchFamily="34" charset="77"/>
              </a:defRPr>
            </a:lvl1pPr>
            <a:lvl2pPr>
              <a:defRPr sz="2000">
                <a:latin typeface="Lato" panose="020F0502020204030203" pitchFamily="34" charset="77"/>
              </a:defRPr>
            </a:lvl2pPr>
          </a:lstStyle>
          <a:p>
            <a:pPr lvl="0"/>
            <a:r>
              <a:rPr lang="en-US"/>
              <a:t>Click to edit Subtitle style</a:t>
            </a:r>
          </a:p>
        </p:txBody>
      </p:sp>
      <p:sp>
        <p:nvSpPr>
          <p:cNvPr id="15" name="Slide Number Placeholder 4">
            <a:extLst>
              <a:ext uri="{FF2B5EF4-FFF2-40B4-BE49-F238E27FC236}">
                <a16:creationId xmlns:a16="http://schemas.microsoft.com/office/drawing/2014/main" id="{2512D667-1F4D-4C45-A1D6-9FCC308BAF91}"/>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sp>
        <p:nvSpPr>
          <p:cNvPr id="16" name="Title Placeholder 1">
            <a:extLst>
              <a:ext uri="{FF2B5EF4-FFF2-40B4-BE49-F238E27FC236}">
                <a16:creationId xmlns:a16="http://schemas.microsoft.com/office/drawing/2014/main" id="{F521415C-0030-704F-A772-071A6A0B4448}"/>
              </a:ext>
            </a:extLst>
          </p:cNvPr>
          <p:cNvSpPr>
            <a:spLocks noGrp="1"/>
          </p:cNvSpPr>
          <p:nvPr>
            <p:ph type="title" hasCustomPrompt="1"/>
          </p:nvPr>
        </p:nvSpPr>
        <p:spPr>
          <a:xfrm>
            <a:off x="800099" y="266701"/>
            <a:ext cx="10596995" cy="632152"/>
          </a:xfrm>
          <a:prstGeom prst="rect">
            <a:avLst/>
          </a:prstGeom>
        </p:spPr>
        <p:txBody>
          <a:bodyPr vert="horz" lIns="0" tIns="45720" rIns="91440" bIns="45720" rtlCol="0" anchor="b">
            <a:normAutofit/>
          </a:bodyPr>
          <a:lstStyle>
            <a:lvl1pPr>
              <a:defRPr sz="3200"/>
            </a:lvl1pPr>
          </a:lstStyle>
          <a:p>
            <a:r>
              <a:rPr lang="en-US"/>
              <a:t>Click to edit title style</a:t>
            </a:r>
          </a:p>
        </p:txBody>
      </p:sp>
      <p:cxnSp>
        <p:nvCxnSpPr>
          <p:cNvPr id="17" name="Straight Connector 16">
            <a:extLst>
              <a:ext uri="{FF2B5EF4-FFF2-40B4-BE49-F238E27FC236}">
                <a16:creationId xmlns:a16="http://schemas.microsoft.com/office/drawing/2014/main" id="{ABFDB84D-5A88-B346-8D06-F67B3F5DBC5C}"/>
              </a:ext>
            </a:extLst>
          </p:cNvPr>
          <p:cNvCxnSpPr>
            <a:cxnSpLocks/>
          </p:cNvCxnSpPr>
          <p:nvPr userDrawn="1"/>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sp>
        <p:nvSpPr>
          <p:cNvPr id="18" name="Footer Placeholder 2">
            <a:extLst>
              <a:ext uri="{FF2B5EF4-FFF2-40B4-BE49-F238E27FC236}">
                <a16:creationId xmlns:a16="http://schemas.microsoft.com/office/drawing/2014/main" id="{11628182-87FF-43D9-A4A1-63F6BA207684}"/>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Tree>
    <p:extLst>
      <p:ext uri="{BB962C8B-B14F-4D97-AF65-F5344CB8AC3E}">
        <p14:creationId xmlns:p14="http://schemas.microsoft.com/office/powerpoint/2010/main" val="13446062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3_Text Slide - 1 Column">
  <p:cSld name="3_Text Slide - 1 Column">
    <p:bg>
      <p:bgPr>
        <a:solidFill>
          <a:schemeClr val="lt1"/>
        </a:solidFill>
        <a:effectLst/>
      </p:bgPr>
    </p:bg>
    <p:spTree>
      <p:nvGrpSpPr>
        <p:cNvPr id="1" name="Shape 146"/>
        <p:cNvGrpSpPr/>
        <p:nvPr/>
      </p:nvGrpSpPr>
      <p:grpSpPr>
        <a:xfrm>
          <a:off x="0" y="0"/>
          <a:ext cx="0" cy="0"/>
          <a:chOff x="0" y="0"/>
          <a:chExt cx="0" cy="0"/>
        </a:xfrm>
      </p:grpSpPr>
      <p:sp>
        <p:nvSpPr>
          <p:cNvPr id="147" name="Google Shape;147;p28"/>
          <p:cNvSpPr txBox="1">
            <a:spLocks noGrp="1"/>
          </p:cNvSpPr>
          <p:nvPr>
            <p:ph type="body" idx="1"/>
          </p:nvPr>
        </p:nvSpPr>
        <p:spPr>
          <a:xfrm>
            <a:off x="800100" y="1110216"/>
            <a:ext cx="10553600" cy="398400"/>
          </a:xfrm>
          <a:prstGeom prst="rect">
            <a:avLst/>
          </a:prstGeom>
          <a:noFill/>
          <a:ln>
            <a:noFill/>
          </a:ln>
        </p:spPr>
        <p:txBody>
          <a:bodyPr spcFirstLastPara="1" wrap="square" lIns="0" tIns="0" rIns="0" bIns="0" anchor="t" anchorCtr="0">
            <a:normAutofit/>
          </a:bodyPr>
          <a:lstStyle>
            <a:lvl1pPr marL="609585" lvl="0" indent="-507987" algn="l" rtl="0">
              <a:lnSpc>
                <a:spcPct val="120000"/>
              </a:lnSpc>
              <a:spcBef>
                <a:spcPts val="0"/>
              </a:spcBef>
              <a:spcAft>
                <a:spcPts val="0"/>
              </a:spcAft>
              <a:buSzPts val="2400"/>
              <a:buChar char="•"/>
              <a:defRPr sz="2000">
                <a:solidFill>
                  <a:srgbClr val="B83A4B"/>
                </a:solidFill>
                <a:latin typeface="Lato"/>
                <a:ea typeface="Lato"/>
                <a:cs typeface="Lato"/>
                <a:sym typeface="Lato"/>
              </a:defRPr>
            </a:lvl1pPr>
            <a:lvl2pPr marL="1219170" lvl="1" indent="-528307" algn="l" rtl="0">
              <a:lnSpc>
                <a:spcPct val="120000"/>
              </a:lnSpc>
              <a:spcBef>
                <a:spcPts val="400"/>
              </a:spcBef>
              <a:spcAft>
                <a:spcPts val="0"/>
              </a:spcAft>
              <a:buSzPts val="2640"/>
              <a:buChar char="•"/>
              <a:defRPr sz="2000">
                <a:latin typeface="Lato"/>
                <a:ea typeface="Lato"/>
                <a:cs typeface="Lato"/>
                <a:sym typeface="Lato"/>
              </a:defRPr>
            </a:lvl2pPr>
            <a:lvl3pPr marL="1828754" lvl="2" indent="-507987" algn="l" rtl="0">
              <a:lnSpc>
                <a:spcPct val="120000"/>
              </a:lnSpc>
              <a:spcBef>
                <a:spcPts val="0"/>
              </a:spcBef>
              <a:spcAft>
                <a:spcPts val="0"/>
              </a:spcAft>
              <a:buSzPts val="2400"/>
              <a:buChar char="•"/>
              <a:defRPr/>
            </a:lvl3pPr>
            <a:lvl4pPr marL="2438339" lvl="3" indent="-487668" algn="l" rtl="0">
              <a:lnSpc>
                <a:spcPct val="120000"/>
              </a:lnSpc>
              <a:spcBef>
                <a:spcPts val="0"/>
              </a:spcBef>
              <a:spcAft>
                <a:spcPts val="0"/>
              </a:spcAft>
              <a:buSzPts val="2160"/>
              <a:buChar char="•"/>
              <a:defRPr/>
            </a:lvl4pPr>
            <a:lvl5pPr marL="3047924" lvl="4" indent="-467348" algn="l" rtl="0">
              <a:lnSpc>
                <a:spcPct val="120000"/>
              </a:lnSpc>
              <a:spcBef>
                <a:spcPts val="0"/>
              </a:spcBef>
              <a:spcAft>
                <a:spcPts val="0"/>
              </a:spcAft>
              <a:buSzPts val="1920"/>
              <a:buChar char="•"/>
              <a:defRPr/>
            </a:lvl5pPr>
            <a:lvl6pPr marL="3657509" lvl="5" indent="-474121" algn="l" rtl="0">
              <a:lnSpc>
                <a:spcPct val="100000"/>
              </a:lnSpc>
              <a:spcBef>
                <a:spcPts val="533"/>
              </a:spcBef>
              <a:spcAft>
                <a:spcPts val="0"/>
              </a:spcAft>
              <a:buSzPts val="2000"/>
              <a:buChar char="•"/>
              <a:defRPr/>
            </a:lvl6pPr>
            <a:lvl7pPr marL="4267093" lvl="6" indent="-474121" algn="l" rtl="0">
              <a:lnSpc>
                <a:spcPct val="100000"/>
              </a:lnSpc>
              <a:spcBef>
                <a:spcPts val="533"/>
              </a:spcBef>
              <a:spcAft>
                <a:spcPts val="0"/>
              </a:spcAft>
              <a:buSzPts val="2000"/>
              <a:buChar char="•"/>
              <a:defRPr/>
            </a:lvl7pPr>
            <a:lvl8pPr marL="4876678" lvl="7" indent="-474121" algn="l" rtl="0">
              <a:lnSpc>
                <a:spcPct val="100000"/>
              </a:lnSpc>
              <a:spcBef>
                <a:spcPts val="533"/>
              </a:spcBef>
              <a:spcAft>
                <a:spcPts val="0"/>
              </a:spcAft>
              <a:buSzPts val="2000"/>
              <a:buChar char="•"/>
              <a:defRPr/>
            </a:lvl8pPr>
            <a:lvl9pPr marL="5486263" lvl="8" indent="-474121" algn="l" rtl="0">
              <a:lnSpc>
                <a:spcPct val="100000"/>
              </a:lnSpc>
              <a:spcBef>
                <a:spcPts val="533"/>
              </a:spcBef>
              <a:spcAft>
                <a:spcPts val="0"/>
              </a:spcAft>
              <a:buSzPts val="2000"/>
              <a:buChar char="•"/>
              <a:defRPr/>
            </a:lvl9pPr>
          </a:lstStyle>
          <a:p>
            <a:endParaRPr/>
          </a:p>
        </p:txBody>
      </p:sp>
      <p:sp>
        <p:nvSpPr>
          <p:cNvPr id="148" name="Google Shape;148;p28"/>
          <p:cNvSpPr txBox="1">
            <a:spLocks noGrp="1"/>
          </p:cNvSpPr>
          <p:nvPr>
            <p:ph type="title"/>
          </p:nvPr>
        </p:nvSpPr>
        <p:spPr>
          <a:xfrm>
            <a:off x="800100" y="266701"/>
            <a:ext cx="10553600" cy="632000"/>
          </a:xfrm>
          <a:prstGeom prst="rect">
            <a:avLst/>
          </a:prstGeom>
          <a:noFill/>
          <a:ln>
            <a:noFill/>
          </a:ln>
        </p:spPr>
        <p:txBody>
          <a:bodyPr spcFirstLastPara="1" wrap="square" lIns="0" tIns="45700" rIns="91425" bIns="45700" anchor="b" anchorCtr="0">
            <a:normAutofit/>
          </a:bodyPr>
          <a:lstStyle>
            <a:lvl1pPr lvl="0" algn="l" rtl="0">
              <a:lnSpc>
                <a:spcPct val="100000"/>
              </a:lnSpc>
              <a:spcBef>
                <a:spcPts val="0"/>
              </a:spcBef>
              <a:spcAft>
                <a:spcPts val="0"/>
              </a:spcAft>
              <a:buSzPts val="2400"/>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cxnSp>
        <p:nvCxnSpPr>
          <p:cNvPr id="149" name="Google Shape;149;p28"/>
          <p:cNvCxnSpPr/>
          <p:nvPr/>
        </p:nvCxnSpPr>
        <p:spPr>
          <a:xfrm>
            <a:off x="800100" y="927135"/>
            <a:ext cx="10553600" cy="0"/>
          </a:xfrm>
          <a:prstGeom prst="straightConnector1">
            <a:avLst/>
          </a:prstGeom>
          <a:noFill/>
          <a:ln w="9525" cap="flat" cmpd="sng">
            <a:solidFill>
              <a:srgbClr val="8C1515"/>
            </a:solidFill>
            <a:prstDash val="solid"/>
            <a:round/>
            <a:headEnd type="none" w="sm" len="sm"/>
            <a:tailEnd type="none" w="sm" len="sm"/>
          </a:ln>
        </p:spPr>
      </p:cxnSp>
      <p:sp>
        <p:nvSpPr>
          <p:cNvPr id="150" name="Google Shape;150;p28"/>
          <p:cNvSpPr txBox="1">
            <a:spLocks noGrp="1"/>
          </p:cNvSpPr>
          <p:nvPr>
            <p:ph type="body" idx="2"/>
          </p:nvPr>
        </p:nvSpPr>
        <p:spPr>
          <a:xfrm>
            <a:off x="800100" y="1605068"/>
            <a:ext cx="10553600" cy="4452800"/>
          </a:xfrm>
          <a:prstGeom prst="rect">
            <a:avLst/>
          </a:prstGeom>
          <a:noFill/>
          <a:ln>
            <a:noFill/>
          </a:ln>
        </p:spPr>
        <p:txBody>
          <a:bodyPr spcFirstLastPara="1" wrap="square" lIns="0" tIns="0" rIns="0" bIns="0" anchor="t" anchorCtr="0">
            <a:normAutofit/>
          </a:bodyPr>
          <a:lstStyle>
            <a:lvl1pPr marL="609585" lvl="0" indent="-507987" algn="l" rtl="0">
              <a:lnSpc>
                <a:spcPct val="120000"/>
              </a:lnSpc>
              <a:spcBef>
                <a:spcPts val="0"/>
              </a:spcBef>
              <a:spcAft>
                <a:spcPts val="0"/>
              </a:spcAft>
              <a:buSzPts val="2400"/>
              <a:buChar char="•"/>
              <a:defRPr>
                <a:solidFill>
                  <a:srgbClr val="3F3F3F"/>
                </a:solidFill>
              </a:defRPr>
            </a:lvl1pPr>
            <a:lvl2pPr marL="1219170" lvl="1" indent="-528307" algn="l" rtl="0">
              <a:lnSpc>
                <a:spcPct val="120000"/>
              </a:lnSpc>
              <a:spcBef>
                <a:spcPts val="400"/>
              </a:spcBef>
              <a:spcAft>
                <a:spcPts val="0"/>
              </a:spcAft>
              <a:buSzPts val="2640"/>
              <a:buChar char="•"/>
              <a:defRPr>
                <a:solidFill>
                  <a:srgbClr val="3F3F3F"/>
                </a:solidFill>
              </a:defRPr>
            </a:lvl2pPr>
            <a:lvl3pPr marL="1828754" lvl="2" indent="-507987" algn="l" rtl="0">
              <a:lnSpc>
                <a:spcPct val="120000"/>
              </a:lnSpc>
              <a:spcBef>
                <a:spcPts val="0"/>
              </a:spcBef>
              <a:spcAft>
                <a:spcPts val="0"/>
              </a:spcAft>
              <a:buSzPts val="2400"/>
              <a:buChar char="•"/>
              <a:defRPr>
                <a:solidFill>
                  <a:srgbClr val="3F3F3F"/>
                </a:solidFill>
              </a:defRPr>
            </a:lvl3pPr>
            <a:lvl4pPr marL="2438339" lvl="3" indent="-487668" algn="l" rtl="0">
              <a:lnSpc>
                <a:spcPct val="120000"/>
              </a:lnSpc>
              <a:spcBef>
                <a:spcPts val="0"/>
              </a:spcBef>
              <a:spcAft>
                <a:spcPts val="0"/>
              </a:spcAft>
              <a:buSzPts val="2160"/>
              <a:buChar char="•"/>
              <a:defRPr>
                <a:solidFill>
                  <a:srgbClr val="3F3F3F"/>
                </a:solidFill>
              </a:defRPr>
            </a:lvl4pPr>
            <a:lvl5pPr marL="3047924" lvl="4" indent="-467348" algn="l" rtl="0">
              <a:lnSpc>
                <a:spcPct val="120000"/>
              </a:lnSpc>
              <a:spcBef>
                <a:spcPts val="0"/>
              </a:spcBef>
              <a:spcAft>
                <a:spcPts val="0"/>
              </a:spcAft>
              <a:buSzPts val="1920"/>
              <a:buChar char="•"/>
              <a:defRPr>
                <a:solidFill>
                  <a:srgbClr val="3F3F3F"/>
                </a:solidFill>
              </a:defRPr>
            </a:lvl5pPr>
            <a:lvl6pPr marL="3657509" lvl="5" indent="-474121" algn="l" rtl="0">
              <a:lnSpc>
                <a:spcPct val="100000"/>
              </a:lnSpc>
              <a:spcBef>
                <a:spcPts val="533"/>
              </a:spcBef>
              <a:spcAft>
                <a:spcPts val="0"/>
              </a:spcAft>
              <a:buSzPts val="2000"/>
              <a:buChar char="•"/>
              <a:defRPr/>
            </a:lvl6pPr>
            <a:lvl7pPr marL="4267093" lvl="6" indent="-474121" algn="l" rtl="0">
              <a:lnSpc>
                <a:spcPct val="100000"/>
              </a:lnSpc>
              <a:spcBef>
                <a:spcPts val="533"/>
              </a:spcBef>
              <a:spcAft>
                <a:spcPts val="0"/>
              </a:spcAft>
              <a:buSzPts val="2000"/>
              <a:buChar char="•"/>
              <a:defRPr/>
            </a:lvl7pPr>
            <a:lvl8pPr marL="4876678" lvl="7" indent="-474121" algn="l" rtl="0">
              <a:lnSpc>
                <a:spcPct val="100000"/>
              </a:lnSpc>
              <a:spcBef>
                <a:spcPts val="533"/>
              </a:spcBef>
              <a:spcAft>
                <a:spcPts val="0"/>
              </a:spcAft>
              <a:buSzPts val="2000"/>
              <a:buChar char="•"/>
              <a:defRPr/>
            </a:lvl8pPr>
            <a:lvl9pPr marL="5486263" lvl="8" indent="-474121" algn="l" rtl="0">
              <a:lnSpc>
                <a:spcPct val="100000"/>
              </a:lnSpc>
              <a:spcBef>
                <a:spcPts val="533"/>
              </a:spcBef>
              <a:spcAft>
                <a:spcPts val="0"/>
              </a:spcAft>
              <a:buSzPts val="2000"/>
              <a:buChar char="•"/>
              <a:defRPr/>
            </a:lvl9pPr>
          </a:lstStyle>
          <a:p>
            <a:endParaRPr/>
          </a:p>
        </p:txBody>
      </p:sp>
      <p:sp>
        <p:nvSpPr>
          <p:cNvPr id="151" name="Google Shape;151;p28"/>
          <p:cNvSpPr txBox="1">
            <a:spLocks noGrp="1"/>
          </p:cNvSpPr>
          <p:nvPr>
            <p:ph type="sldNum" idx="12"/>
          </p:nvPr>
        </p:nvSpPr>
        <p:spPr>
          <a:xfrm>
            <a:off x="8610600" y="6282824"/>
            <a:ext cx="2743200" cy="365200"/>
          </a:xfrm>
          <a:prstGeom prst="rect">
            <a:avLst/>
          </a:prstGeom>
          <a:noFill/>
          <a:ln>
            <a:noFill/>
          </a:ln>
        </p:spPr>
        <p:txBody>
          <a:bodyPr spcFirstLastPara="1" wrap="square" lIns="91425" tIns="45700" rIns="0" bIns="45700" anchor="ctr" anchorCtr="0">
            <a:noAutofit/>
          </a:bodyPr>
          <a:lstStyle>
            <a:lvl1pPr marL="0" marR="0" lvl="0"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1pPr>
            <a:lvl2pPr marL="0" marR="0" lvl="1"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2pPr>
            <a:lvl3pPr marL="0" marR="0" lvl="2"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3pPr>
            <a:lvl4pPr marL="0" marR="0" lvl="3"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4pPr>
            <a:lvl5pPr marL="0" marR="0" lvl="4"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5pPr>
            <a:lvl6pPr marL="0" marR="0" lvl="5"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6pPr>
            <a:lvl7pPr marL="0" marR="0" lvl="6"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7pPr>
            <a:lvl8pPr marL="0" marR="0" lvl="7"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8pPr>
            <a:lvl9pPr marL="0" marR="0" lvl="8" indent="0" algn="r" rtl="0">
              <a:lnSpc>
                <a:spcPct val="100000"/>
              </a:lnSpc>
              <a:spcBef>
                <a:spcPts val="0"/>
              </a:spcBef>
              <a:spcAft>
                <a:spcPts val="0"/>
              </a:spcAft>
              <a:buNone/>
              <a:defRPr sz="1100" b="0" i="0" u="none" strike="noStrike" cap="none">
                <a:solidFill>
                  <a:srgbClr val="3F3F3F"/>
                </a:solidFill>
                <a:latin typeface="Lato"/>
                <a:ea typeface="Lato"/>
                <a:cs typeface="Lato"/>
                <a:sym typeface="Lato"/>
              </a:defRPr>
            </a:lvl9pPr>
          </a:lstStyle>
          <a:p>
            <a:fld id="{00000000-1234-1234-1234-123412341234}" type="slidenum">
              <a:rPr lang="en" smtClean="0"/>
              <a:pPr/>
              <a:t>‹#›</a:t>
            </a:fld>
            <a:endParaRPr lang="en"/>
          </a:p>
        </p:txBody>
      </p:sp>
      <p:sp>
        <p:nvSpPr>
          <p:cNvPr id="152" name="Google Shape;152;p28"/>
          <p:cNvSpPr txBox="1">
            <a:spLocks noGrp="1"/>
          </p:cNvSpPr>
          <p:nvPr>
            <p:ph type="ftr" idx="11"/>
          </p:nvPr>
        </p:nvSpPr>
        <p:spPr>
          <a:xfrm>
            <a:off x="2886076" y="6282824"/>
            <a:ext cx="5514800" cy="365200"/>
          </a:xfrm>
          <a:prstGeom prst="rect">
            <a:avLst/>
          </a:prstGeom>
          <a:noFill/>
          <a:ln>
            <a:noFill/>
          </a:ln>
        </p:spPr>
        <p:txBody>
          <a:bodyPr spcFirstLastPara="1" wrap="square" lIns="0" tIns="45700" rIns="91425" bIns="45700" anchor="ctr" anchorCtr="0">
            <a:noAutofit/>
          </a:bodyPr>
          <a:lstStyle>
            <a:lvl1pPr marR="0" lvl="0" algn="l" rtl="0">
              <a:lnSpc>
                <a:spcPct val="100000"/>
              </a:lnSpc>
              <a:spcBef>
                <a:spcPts val="0"/>
              </a:spcBef>
              <a:spcAft>
                <a:spcPts val="0"/>
              </a:spcAft>
              <a:buSzPts val="1100"/>
              <a:buNone/>
              <a:defRPr sz="1100" b="0" i="0" u="none" strike="noStrike" cap="none">
                <a:solidFill>
                  <a:srgbClr val="3F3F3F"/>
                </a:solidFill>
                <a:latin typeface="Lato"/>
                <a:ea typeface="Lato"/>
                <a:cs typeface="Lato"/>
                <a:sym typeface="Lato"/>
              </a:defRPr>
            </a:lvl1pPr>
            <a:lvl2pPr marR="0" lvl="1"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724107125"/>
      </p:ext>
    </p:extLst>
  </p:cSld>
  <p:clrMapOvr>
    <a:masterClrMapping/>
  </p:clrMapOvr>
  <p:extLst>
    <p:ext uri="{DCECCB84-F9BA-43D5-87BE-67443E8EF086}">
      <p15:sldGuideLst xmlns:p15="http://schemas.microsoft.com/office/powerpoint/2012/main">
        <p15:guide id="1" orient="horz" pos="48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140"/>
        <p:cNvGrpSpPr/>
        <p:nvPr/>
      </p:nvGrpSpPr>
      <p:grpSpPr>
        <a:xfrm>
          <a:off x="0" y="0"/>
          <a:ext cx="0" cy="0"/>
          <a:chOff x="0" y="0"/>
          <a:chExt cx="0" cy="0"/>
        </a:xfrm>
      </p:grpSpPr>
      <p:pic>
        <p:nvPicPr>
          <p:cNvPr id="141" name="Google Shape;141;p27"/>
          <p:cNvPicPr preferRelativeResize="0"/>
          <p:nvPr/>
        </p:nvPicPr>
        <p:blipFill rotWithShape="1">
          <a:blip r:embed="rId2">
            <a:alphaModFix/>
          </a:blip>
          <a:srcRect/>
          <a:stretch/>
        </p:blipFill>
        <p:spPr>
          <a:xfrm>
            <a:off x="3048000" y="1"/>
            <a:ext cx="9144027" cy="1252732"/>
          </a:xfrm>
          <a:prstGeom prst="rect">
            <a:avLst/>
          </a:prstGeom>
          <a:noFill/>
          <a:ln>
            <a:noFill/>
          </a:ln>
        </p:spPr>
      </p:pic>
      <p:pic>
        <p:nvPicPr>
          <p:cNvPr id="142" name="Google Shape;142;p27"/>
          <p:cNvPicPr preferRelativeResize="0"/>
          <p:nvPr/>
        </p:nvPicPr>
        <p:blipFill rotWithShape="1">
          <a:blip r:embed="rId3">
            <a:alphaModFix/>
          </a:blip>
          <a:srcRect/>
          <a:stretch/>
        </p:blipFill>
        <p:spPr>
          <a:xfrm>
            <a:off x="30" y="821944"/>
            <a:ext cx="11580391" cy="270256"/>
          </a:xfrm>
          <a:prstGeom prst="rect">
            <a:avLst/>
          </a:prstGeom>
          <a:noFill/>
          <a:ln>
            <a:noFill/>
          </a:ln>
        </p:spPr>
      </p:pic>
      <p:sp>
        <p:nvSpPr>
          <p:cNvPr id="143" name="Google Shape;143;p27"/>
          <p:cNvSpPr txBox="1">
            <a:spLocks noGrp="1"/>
          </p:cNvSpPr>
          <p:nvPr>
            <p:ph type="sldNum" idx="12"/>
          </p:nvPr>
        </p:nvSpPr>
        <p:spPr>
          <a:xfrm>
            <a:off x="11421533" y="6318251"/>
            <a:ext cx="425200" cy="539600"/>
          </a:xfrm>
          <a:prstGeom prst="rect">
            <a:avLst/>
          </a:prstGeom>
          <a:noFill/>
          <a:ln>
            <a:noFill/>
          </a:ln>
        </p:spPr>
        <p:txBody>
          <a:bodyPr spcFirstLastPara="1" wrap="square" lIns="72000" tIns="57600" rIns="72000" bIns="45700" anchor="ctr" anchorCtr="0">
            <a:noAutofit/>
          </a:bodyPr>
          <a:lstStyle>
            <a:lvl1pPr marL="0" marR="0" lvl="0"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467"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
        <p:nvSpPr>
          <p:cNvPr id="144" name="Google Shape;144;p27"/>
          <p:cNvSpPr txBox="1">
            <a:spLocks noGrp="1"/>
          </p:cNvSpPr>
          <p:nvPr>
            <p:ph type="title"/>
          </p:nvPr>
        </p:nvSpPr>
        <p:spPr>
          <a:xfrm>
            <a:off x="602429" y="129091"/>
            <a:ext cx="10804800" cy="7532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Clr>
                <a:schemeClr val="lt2"/>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p27"/>
          <p:cNvSpPr txBox="1">
            <a:spLocks noGrp="1"/>
          </p:cNvSpPr>
          <p:nvPr>
            <p:ph type="body" idx="1"/>
          </p:nvPr>
        </p:nvSpPr>
        <p:spPr>
          <a:xfrm>
            <a:off x="609600" y="1243584"/>
            <a:ext cx="10812000" cy="5065600"/>
          </a:xfrm>
          <a:prstGeom prst="rect">
            <a:avLst/>
          </a:prstGeom>
          <a:noFill/>
          <a:ln>
            <a:noFill/>
          </a:ln>
        </p:spPr>
        <p:txBody>
          <a:bodyPr spcFirstLastPara="1" wrap="square" lIns="0" tIns="0" rIns="0" bIns="0" anchor="t" anchorCtr="0">
            <a:noAutofit/>
          </a:bodyPr>
          <a:lstStyle>
            <a:lvl1pPr marL="609585" lvl="0" indent="-304792" algn="l" rtl="0">
              <a:lnSpc>
                <a:spcPct val="120000"/>
              </a:lnSpc>
              <a:spcBef>
                <a:spcPts val="0"/>
              </a:spcBef>
              <a:spcAft>
                <a:spcPts val="0"/>
              </a:spcAft>
              <a:buClr>
                <a:srgbClr val="981E32"/>
              </a:buClr>
              <a:buSzPts val="2400"/>
              <a:buNone/>
              <a:defRPr/>
            </a:lvl1pPr>
            <a:lvl2pPr marL="1219170" lvl="1" indent="-528307" algn="l" rtl="0">
              <a:lnSpc>
                <a:spcPct val="120000"/>
              </a:lnSpc>
              <a:spcBef>
                <a:spcPts val="400"/>
              </a:spcBef>
              <a:spcAft>
                <a:spcPts val="0"/>
              </a:spcAft>
              <a:buClr>
                <a:srgbClr val="981E32"/>
              </a:buClr>
              <a:buSzPts val="2640"/>
              <a:buChar char="•"/>
              <a:defRPr sz="2933"/>
            </a:lvl2pPr>
            <a:lvl3pPr marL="1828754" lvl="2" indent="-507987" algn="l" rtl="0">
              <a:lnSpc>
                <a:spcPct val="120000"/>
              </a:lnSpc>
              <a:spcBef>
                <a:spcPts val="0"/>
              </a:spcBef>
              <a:spcAft>
                <a:spcPts val="0"/>
              </a:spcAft>
              <a:buClr>
                <a:srgbClr val="981E32"/>
              </a:buClr>
              <a:buSzPts val="2400"/>
              <a:buChar char="-"/>
              <a:defRPr/>
            </a:lvl3pPr>
            <a:lvl4pPr marL="2438339" lvl="3" indent="-487668" algn="l" rtl="0">
              <a:lnSpc>
                <a:spcPct val="120000"/>
              </a:lnSpc>
              <a:spcBef>
                <a:spcPts val="0"/>
              </a:spcBef>
              <a:spcAft>
                <a:spcPts val="0"/>
              </a:spcAft>
              <a:buClr>
                <a:srgbClr val="981E32"/>
              </a:buClr>
              <a:buSzPts val="2160"/>
              <a:buChar char="•"/>
              <a:defRPr sz="2400"/>
            </a:lvl4pPr>
            <a:lvl5pPr marL="3047924" lvl="4" indent="-467348" algn="l" rtl="0">
              <a:lnSpc>
                <a:spcPct val="120000"/>
              </a:lnSpc>
              <a:spcBef>
                <a:spcPts val="0"/>
              </a:spcBef>
              <a:spcAft>
                <a:spcPts val="0"/>
              </a:spcAft>
              <a:buClr>
                <a:srgbClr val="981E32"/>
              </a:buClr>
              <a:buSzPts val="1920"/>
              <a:buChar char="-"/>
              <a:defRPr sz="2133"/>
            </a:lvl5pPr>
            <a:lvl6pPr marL="3657509" lvl="5" indent="-457189" algn="l" rtl="0">
              <a:lnSpc>
                <a:spcPct val="100000"/>
              </a:lnSpc>
              <a:spcBef>
                <a:spcPts val="480"/>
              </a:spcBef>
              <a:spcAft>
                <a:spcPts val="0"/>
              </a:spcAft>
              <a:buClr>
                <a:schemeClr val="dk1"/>
              </a:buClr>
              <a:buSzPts val="1800"/>
              <a:buChar char="•"/>
              <a:defRPr/>
            </a:lvl6pPr>
            <a:lvl7pPr marL="4267093" lvl="6" indent="-457189" algn="l" rtl="0">
              <a:lnSpc>
                <a:spcPct val="100000"/>
              </a:lnSpc>
              <a:spcBef>
                <a:spcPts val="480"/>
              </a:spcBef>
              <a:spcAft>
                <a:spcPts val="0"/>
              </a:spcAft>
              <a:buClr>
                <a:schemeClr val="dk1"/>
              </a:buClr>
              <a:buSzPts val="1800"/>
              <a:buChar char="•"/>
              <a:defRPr/>
            </a:lvl7pPr>
            <a:lvl8pPr marL="4876678" lvl="7" indent="-457189" algn="l" rtl="0">
              <a:lnSpc>
                <a:spcPct val="100000"/>
              </a:lnSpc>
              <a:spcBef>
                <a:spcPts val="480"/>
              </a:spcBef>
              <a:spcAft>
                <a:spcPts val="0"/>
              </a:spcAft>
              <a:buClr>
                <a:schemeClr val="dk1"/>
              </a:buClr>
              <a:buSzPts val="1800"/>
              <a:buChar char="•"/>
              <a:defRPr/>
            </a:lvl8pPr>
            <a:lvl9pPr marL="5486263" lvl="8" indent="-457189" algn="l" rtl="0">
              <a:lnSpc>
                <a:spcPct val="100000"/>
              </a:lnSpc>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934266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2">
            <a:alphaModFix/>
          </a:blip>
          <a:srcRect/>
          <a:stretch/>
        </p:blipFill>
        <p:spPr>
          <a:xfrm>
            <a:off x="0" y="0"/>
            <a:ext cx="12192000" cy="1252728"/>
          </a:xfrm>
          <a:prstGeom prst="rect">
            <a:avLst/>
          </a:prstGeom>
          <a:noFill/>
          <a:ln>
            <a:noFill/>
          </a:ln>
        </p:spPr>
      </p:pic>
      <p:sp>
        <p:nvSpPr>
          <p:cNvPr id="162" name="Google Shape;162;p30"/>
          <p:cNvSpPr txBox="1">
            <a:spLocks noGrp="1"/>
          </p:cNvSpPr>
          <p:nvPr>
            <p:ph type="body" idx="1"/>
          </p:nvPr>
        </p:nvSpPr>
        <p:spPr>
          <a:xfrm>
            <a:off x="609600" y="1243584"/>
            <a:ext cx="10812000" cy="5065600"/>
          </a:xfrm>
          <a:prstGeom prst="rect">
            <a:avLst/>
          </a:prstGeom>
          <a:noFill/>
          <a:ln>
            <a:noFill/>
          </a:ln>
        </p:spPr>
        <p:txBody>
          <a:bodyPr spcFirstLastPara="1" wrap="square" lIns="91425" tIns="91425" rIns="91425" bIns="91425" anchor="t" anchorCtr="0">
            <a:normAutofit/>
          </a:bodyPr>
          <a:lstStyle>
            <a:lvl1pPr marL="609585" marR="0" lvl="0" indent="-304792" algn="l" rtl="0">
              <a:lnSpc>
                <a:spcPct val="120000"/>
              </a:lnSpc>
              <a:spcBef>
                <a:spcPts val="0"/>
              </a:spcBef>
              <a:spcAft>
                <a:spcPts val="0"/>
              </a:spcAft>
              <a:buClr>
                <a:srgbClr val="981E32"/>
              </a:buClr>
              <a:buSzPts val="1800"/>
              <a:buFont typeface="Arial"/>
              <a:buNone/>
              <a:defRPr sz="2400" b="0" i="0" u="none" strike="noStrike" cap="none">
                <a:solidFill>
                  <a:schemeClr val="dk1"/>
                </a:solidFill>
                <a:latin typeface="Arial"/>
                <a:ea typeface="Arial"/>
                <a:cs typeface="Arial"/>
                <a:sym typeface="Arial"/>
              </a:defRPr>
            </a:lvl1pPr>
            <a:lvl2pPr marL="1219170" marR="0" lvl="1" indent="-472428" algn="l" rtl="0">
              <a:lnSpc>
                <a:spcPct val="120000"/>
              </a:lnSpc>
              <a:spcBef>
                <a:spcPts val="300"/>
              </a:spcBef>
              <a:spcAft>
                <a:spcPts val="0"/>
              </a:spcAft>
              <a:buClr>
                <a:srgbClr val="981E32"/>
              </a:buClr>
              <a:buSzPts val="1980"/>
              <a:buFont typeface="Arial"/>
              <a:buChar char="•"/>
              <a:defRPr sz="2200" b="0" i="0" u="none" strike="noStrike" cap="none">
                <a:solidFill>
                  <a:schemeClr val="dk1"/>
                </a:solidFill>
                <a:latin typeface="Arial"/>
                <a:ea typeface="Arial"/>
                <a:cs typeface="Arial"/>
                <a:sym typeface="Arial"/>
              </a:defRPr>
            </a:lvl2pPr>
            <a:lvl3pPr marL="1828754" marR="0" lvl="2" indent="-457189" algn="l" rtl="0">
              <a:lnSpc>
                <a:spcPct val="120000"/>
              </a:lnSpc>
              <a:spcBef>
                <a:spcPts val="0"/>
              </a:spcBef>
              <a:spcAft>
                <a:spcPts val="0"/>
              </a:spcAft>
              <a:buClr>
                <a:srgbClr val="981E32"/>
              </a:buClr>
              <a:buSzPts val="1800"/>
              <a:buFont typeface="Arial"/>
              <a:buChar char="-"/>
              <a:defRPr sz="2000" b="0" i="0" u="none" strike="noStrike" cap="none">
                <a:solidFill>
                  <a:schemeClr val="dk1"/>
                </a:solidFill>
                <a:latin typeface="Arial"/>
                <a:ea typeface="Arial"/>
                <a:cs typeface="Arial"/>
                <a:sym typeface="Arial"/>
              </a:defRPr>
            </a:lvl3pPr>
            <a:lvl4pPr marL="2438339" marR="0" lvl="3" indent="-441948" algn="l" rtl="0">
              <a:lnSpc>
                <a:spcPct val="120000"/>
              </a:lnSpc>
              <a:spcBef>
                <a:spcPts val="0"/>
              </a:spcBef>
              <a:spcAft>
                <a:spcPts val="0"/>
              </a:spcAft>
              <a:buClr>
                <a:srgbClr val="981E32"/>
              </a:buClr>
              <a:buSzPts val="1620"/>
              <a:buFont typeface="Arial"/>
              <a:buChar char="•"/>
              <a:defRPr sz="1800" b="0" i="0" u="none" strike="noStrike" cap="none">
                <a:solidFill>
                  <a:schemeClr val="dk1"/>
                </a:solidFill>
                <a:latin typeface="Arial"/>
                <a:ea typeface="Arial"/>
                <a:cs typeface="Arial"/>
                <a:sym typeface="Arial"/>
              </a:defRPr>
            </a:lvl4pPr>
            <a:lvl5pPr marL="3047924" marR="0" lvl="4" indent="-426708" algn="l" rtl="0">
              <a:lnSpc>
                <a:spcPct val="120000"/>
              </a:lnSpc>
              <a:spcBef>
                <a:spcPts val="0"/>
              </a:spcBef>
              <a:spcAft>
                <a:spcPts val="0"/>
              </a:spcAft>
              <a:buClr>
                <a:srgbClr val="981E32"/>
              </a:buClr>
              <a:buSzPts val="1440"/>
              <a:buFont typeface="Arial"/>
              <a:buChar char="-"/>
              <a:defRPr sz="1600" b="0" i="0" u="none" strike="noStrike" cap="none">
                <a:solidFill>
                  <a:schemeClr val="dk1"/>
                </a:solidFill>
                <a:latin typeface="Arial"/>
                <a:ea typeface="Arial"/>
                <a:cs typeface="Arial"/>
                <a:sym typeface="Arial"/>
              </a:defRPr>
            </a:lvl5pPr>
            <a:lvl6pPr marL="3657509" marR="0" lvl="5"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6pPr>
            <a:lvl7pPr marL="4267093" marR="0" lvl="6"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7pPr>
            <a:lvl8pPr marL="4876678" marR="0" lvl="7"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8pPr>
            <a:lvl9pPr marL="5486263" marR="0" lvl="8"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63" name="Google Shape;163;p3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70640" y="830618"/>
            <a:ext cx="3838976" cy="420149"/>
          </a:xfrm>
          <a:prstGeom prst="rect">
            <a:avLst/>
          </a:prstGeom>
          <a:noFill/>
          <a:ln>
            <a:noFill/>
          </a:ln>
        </p:spPr>
      </p:pic>
      <p:cxnSp>
        <p:nvCxnSpPr>
          <p:cNvPr id="164" name="Google Shape;164;p30"/>
          <p:cNvCxnSpPr/>
          <p:nvPr/>
        </p:nvCxnSpPr>
        <p:spPr>
          <a:xfrm>
            <a:off x="182381" y="1006053"/>
            <a:ext cx="7888800" cy="0"/>
          </a:xfrm>
          <a:prstGeom prst="straightConnector1">
            <a:avLst/>
          </a:prstGeom>
          <a:noFill/>
          <a:ln w="28575" cap="flat" cmpd="sng">
            <a:solidFill>
              <a:srgbClr val="A40019"/>
            </a:solidFill>
            <a:prstDash val="solid"/>
            <a:round/>
            <a:headEnd type="none" w="sm" len="sm"/>
            <a:tailEnd type="none" w="sm" len="sm"/>
          </a:ln>
        </p:spPr>
      </p:cxnSp>
      <p:sp>
        <p:nvSpPr>
          <p:cNvPr id="165" name="Google Shape;165;p30"/>
          <p:cNvSpPr txBox="1">
            <a:spLocks noGrp="1"/>
          </p:cNvSpPr>
          <p:nvPr>
            <p:ph type="title"/>
          </p:nvPr>
        </p:nvSpPr>
        <p:spPr>
          <a:xfrm>
            <a:off x="602429" y="129091"/>
            <a:ext cx="10804800" cy="753200"/>
          </a:xfrm>
          <a:prstGeom prst="rect">
            <a:avLst/>
          </a:prstGeom>
          <a:noFill/>
          <a:ln>
            <a:noFill/>
          </a:ln>
        </p:spPr>
        <p:txBody>
          <a:bodyPr spcFirstLastPara="1" wrap="square" lIns="0" tIns="0" rIns="0" bIns="0" anchor="b" anchorCtr="0">
            <a:noAutofit/>
          </a:bodyPr>
          <a:lstStyle>
            <a:lvl1pPr lvl="0" algn="l" rtl="0">
              <a:spcBef>
                <a:spcPts val="0"/>
              </a:spcBef>
              <a:spcAft>
                <a:spcPts val="0"/>
              </a:spcAft>
              <a:buClr>
                <a:schemeClr val="lt2"/>
              </a:buClr>
              <a:buSzPts val="18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303557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A - Printable">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A96C29BD-F121-614E-937A-0FE2936909DD}"/>
              </a:ext>
            </a:extLst>
          </p:cNvPr>
          <p:cNvSpPr>
            <a:spLocks noGrp="1"/>
          </p:cNvSpPr>
          <p:nvPr>
            <p:ph type="body" sz="quarter" idx="10" hasCustomPrompt="1"/>
          </p:nvPr>
        </p:nvSpPr>
        <p:spPr>
          <a:xfrm>
            <a:off x="800100" y="638271"/>
            <a:ext cx="6449112" cy="2246574"/>
          </a:xfrm>
        </p:spPr>
        <p:txBody>
          <a:bodyPr anchor="b">
            <a:normAutofit/>
          </a:bodyPr>
          <a:lstStyle>
            <a:lvl1pPr>
              <a:defRPr sz="4800" b="1">
                <a:solidFill>
                  <a:srgbClr val="8C151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Title which can be up to three lines</a:t>
            </a:r>
          </a:p>
        </p:txBody>
      </p:sp>
      <p:cxnSp>
        <p:nvCxnSpPr>
          <p:cNvPr id="15" name="Straight Connector 14">
            <a:extLst>
              <a:ext uri="{FF2B5EF4-FFF2-40B4-BE49-F238E27FC236}">
                <a16:creationId xmlns:a16="http://schemas.microsoft.com/office/drawing/2014/main" id="{2325F811-2A79-9F4C-80E3-5C2145650C93}"/>
              </a:ext>
            </a:extLst>
          </p:cNvPr>
          <p:cNvCxnSpPr>
            <a:cxnSpLocks/>
          </p:cNvCxnSpPr>
          <p:nvPr userDrawn="1"/>
        </p:nvCxnSpPr>
        <p:spPr>
          <a:xfrm>
            <a:off x="0" y="5868971"/>
            <a:ext cx="121920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9">
            <a:extLst>
              <a:ext uri="{FF2B5EF4-FFF2-40B4-BE49-F238E27FC236}">
                <a16:creationId xmlns:a16="http://schemas.microsoft.com/office/drawing/2014/main" id="{0307CEDF-4CC8-4C46-90A5-F713069E132B}"/>
              </a:ext>
            </a:extLst>
          </p:cNvPr>
          <p:cNvSpPr>
            <a:spLocks noGrp="1"/>
          </p:cNvSpPr>
          <p:nvPr>
            <p:ph type="body" sz="quarter" idx="11" hasCustomPrompt="1"/>
          </p:nvPr>
        </p:nvSpPr>
        <p:spPr>
          <a:xfrm>
            <a:off x="800100" y="2903265"/>
            <a:ext cx="6553200" cy="505405"/>
          </a:xfrm>
        </p:spPr>
        <p:txBody>
          <a:bodyPr anchor="b">
            <a:noAutofit/>
          </a:bodyPr>
          <a:lstStyle>
            <a:lvl1pPr>
              <a:defRPr sz="2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Subtitle text</a:t>
            </a:r>
          </a:p>
        </p:txBody>
      </p:sp>
      <p:sp>
        <p:nvSpPr>
          <p:cNvPr id="11" name="Text Placeholder 31">
            <a:extLst>
              <a:ext uri="{FF2B5EF4-FFF2-40B4-BE49-F238E27FC236}">
                <a16:creationId xmlns:a16="http://schemas.microsoft.com/office/drawing/2014/main" id="{DA6ACAC8-605D-E446-8124-2464FFFEE125}"/>
              </a:ext>
            </a:extLst>
          </p:cNvPr>
          <p:cNvSpPr>
            <a:spLocks noGrp="1"/>
          </p:cNvSpPr>
          <p:nvPr>
            <p:ph type="body" sz="quarter" idx="12" hasCustomPrompt="1"/>
          </p:nvPr>
        </p:nvSpPr>
        <p:spPr>
          <a:xfrm>
            <a:off x="800100" y="3836713"/>
            <a:ext cx="6553200" cy="416343"/>
          </a:xfrm>
        </p:spPr>
        <p:txBody>
          <a:bodyPr anchor="t">
            <a:noAutofit/>
          </a:bodyPr>
          <a:lstStyle>
            <a:lvl1pPr>
              <a:defRPr sz="1800">
                <a:solidFill>
                  <a:schemeClr val="tx1">
                    <a:lumMod val="75000"/>
                    <a:lumOff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 / Title / Department</a:t>
            </a:r>
          </a:p>
        </p:txBody>
      </p:sp>
      <p:sp>
        <p:nvSpPr>
          <p:cNvPr id="12" name="Text Placeholder 33">
            <a:extLst>
              <a:ext uri="{FF2B5EF4-FFF2-40B4-BE49-F238E27FC236}">
                <a16:creationId xmlns:a16="http://schemas.microsoft.com/office/drawing/2014/main" id="{89F1CAC4-174C-1A49-952F-43CFDFBEA840}"/>
              </a:ext>
            </a:extLst>
          </p:cNvPr>
          <p:cNvSpPr>
            <a:spLocks noGrp="1"/>
          </p:cNvSpPr>
          <p:nvPr>
            <p:ph type="body" sz="quarter" idx="13" hasCustomPrompt="1"/>
          </p:nvPr>
        </p:nvSpPr>
        <p:spPr>
          <a:xfrm>
            <a:off x="800100" y="4260940"/>
            <a:ext cx="6553200" cy="416337"/>
          </a:xfrm>
        </p:spPr>
        <p:txBody>
          <a:bodyPr>
            <a:noAutofit/>
          </a:bodyPr>
          <a:lstStyle>
            <a:lvl1pPr>
              <a:defRPr sz="1800" b="0" i="0">
                <a:solidFill>
                  <a:schemeClr val="tx1">
                    <a:lumMod val="75000"/>
                    <a:lumOff val="25000"/>
                  </a:schemeClr>
                </a:solidFill>
                <a:latin typeface="Lato" panose="020F0502020204030203" pitchFamily="34" charset="77"/>
              </a:defRPr>
            </a:lvl1pPr>
            <a:lvl2pPr>
              <a:defRPr>
                <a:solidFill>
                  <a:srgbClr val="00B0F0"/>
                </a:solidFill>
              </a:defRPr>
            </a:lvl2pPr>
            <a:lvl3pPr>
              <a:defRPr>
                <a:solidFill>
                  <a:srgbClr val="00B0F0"/>
                </a:solidFill>
              </a:defRPr>
            </a:lvl3pPr>
            <a:lvl4pPr>
              <a:defRPr>
                <a:solidFill>
                  <a:srgbClr val="00B0F0"/>
                </a:solidFill>
              </a:defRPr>
            </a:lvl4pPr>
            <a:lvl5pPr>
              <a:defRPr>
                <a:solidFill>
                  <a:srgbClr val="00B0F0"/>
                </a:solidFill>
              </a:defRPr>
            </a:lvl5pPr>
          </a:lstStyle>
          <a:p>
            <a:pPr lvl="0"/>
            <a:r>
              <a:rPr lang="en-US"/>
              <a:t>Date</a:t>
            </a:r>
          </a:p>
        </p:txBody>
      </p:sp>
      <p:pic>
        <p:nvPicPr>
          <p:cNvPr id="25" name="Graphic 24">
            <a:extLst>
              <a:ext uri="{FF2B5EF4-FFF2-40B4-BE49-F238E27FC236}">
                <a16:creationId xmlns:a16="http://schemas.microsoft.com/office/drawing/2014/main" id="{54BC1FF8-D33A-DE41-98F5-4A0296A1D10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9786" y="6147835"/>
            <a:ext cx="1734821" cy="331193"/>
          </a:xfrm>
          <a:prstGeom prst="rect">
            <a:avLst/>
          </a:prstGeom>
        </p:spPr>
      </p:pic>
      <p:pic>
        <p:nvPicPr>
          <p:cNvPr id="26" name="Graphic 25">
            <a:extLst>
              <a:ext uri="{FF2B5EF4-FFF2-40B4-BE49-F238E27FC236}">
                <a16:creationId xmlns:a16="http://schemas.microsoft.com/office/drawing/2014/main" id="{E7EDDDB1-E6A1-A041-9067-8A1CEC07BC3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346869" y="6156021"/>
            <a:ext cx="2022942" cy="337157"/>
          </a:xfrm>
          <a:prstGeom prst="rect">
            <a:avLst/>
          </a:prstGeom>
        </p:spPr>
      </p:pic>
    </p:spTree>
    <p:extLst>
      <p:ext uri="{BB962C8B-B14F-4D97-AF65-F5344CB8AC3E}">
        <p14:creationId xmlns:p14="http://schemas.microsoft.com/office/powerpoint/2010/main" val="2852572402"/>
      </p:ext>
    </p:extLst>
  </p:cSld>
  <p:clrMapOvr>
    <a:masterClrMapping/>
  </p:clrMapOvr>
  <p:extLst>
    <p:ext uri="{DCECCB84-F9BA-43D5-87BE-67443E8EF086}">
      <p15:sldGuideLst xmlns:p15="http://schemas.microsoft.com/office/powerpoint/2012/main">
        <p15:guide id="1" pos="4632" userDrawn="1">
          <p15:clr>
            <a:srgbClr val="FBAE40"/>
          </p15:clr>
        </p15:guide>
        <p15:guide id="2" orient="horz" pos="2160" userDrawn="1">
          <p15:clr>
            <a:srgbClr val="FBAE40"/>
          </p15:clr>
        </p15:guide>
        <p15:guide id="3" orient="horz" pos="3696" userDrawn="1">
          <p15:clr>
            <a:srgbClr val="FBAE40"/>
          </p15:clr>
        </p15:guide>
        <p15:guide id="4" orient="horz" pos="26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1.sv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image" Target="../media/image1.sv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heme" Target="../theme/theme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3" Type="http://schemas.openxmlformats.org/officeDocument/2006/relationships/slideLayout" Target="../slideLayouts/slideLayout66.xml"/><Relationship Id="rId21" Type="http://schemas.openxmlformats.org/officeDocument/2006/relationships/slideLayout" Target="../slideLayouts/slideLayout84.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D01802-AD12-A14F-B8F8-0BBD77EB8027}"/>
              </a:ext>
            </a:extLst>
          </p:cNvPr>
          <p:cNvSpPr>
            <a:spLocks noGrp="1"/>
          </p:cNvSpPr>
          <p:nvPr>
            <p:ph type="title"/>
          </p:nvPr>
        </p:nvSpPr>
        <p:spPr>
          <a:xfrm>
            <a:off x="800100" y="636586"/>
            <a:ext cx="10553700" cy="1074519"/>
          </a:xfrm>
          <a:prstGeom prst="rect">
            <a:avLst/>
          </a:prstGeom>
        </p:spPr>
        <p:txBody>
          <a:bodyPr vert="horz" lIns="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FDCDFEB2-9325-5E46-8613-F4E89B140699}"/>
              </a:ext>
            </a:extLst>
          </p:cNvPr>
          <p:cNvSpPr>
            <a:spLocks noGrp="1"/>
          </p:cNvSpPr>
          <p:nvPr>
            <p:ph type="body" idx="1"/>
          </p:nvPr>
        </p:nvSpPr>
        <p:spPr>
          <a:xfrm>
            <a:off x="800100" y="1998482"/>
            <a:ext cx="10553700" cy="399696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sz="1400">
              <a:solidFill>
                <a:srgbClr val="544948"/>
              </a:solidFill>
              <a:latin typeface="Lato" panose="020F0502020204030203" pitchFamily="34" charset="77"/>
            </a:endParaRPr>
          </a:p>
        </p:txBody>
      </p:sp>
      <p:pic>
        <p:nvPicPr>
          <p:cNvPr id="4" name="Graphic 3">
            <a:extLst>
              <a:ext uri="{FF2B5EF4-FFF2-40B4-BE49-F238E27FC236}">
                <a16:creationId xmlns:a16="http://schemas.microsoft.com/office/drawing/2014/main" id="{4562D9CB-7A1D-4D8C-9BE7-578BF239E55E}"/>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759786" y="6282825"/>
            <a:ext cx="1734821" cy="331193"/>
          </a:xfrm>
          <a:prstGeom prst="rect">
            <a:avLst/>
          </a:prstGeom>
        </p:spPr>
      </p:pic>
    </p:spTree>
    <p:extLst>
      <p:ext uri="{BB962C8B-B14F-4D97-AF65-F5344CB8AC3E}">
        <p14:creationId xmlns:p14="http://schemas.microsoft.com/office/powerpoint/2010/main" val="2684540695"/>
      </p:ext>
    </p:extLst>
  </p:cSld>
  <p:clrMap bg1="lt1" tx1="dk1" bg2="lt2" tx2="dk2" accent1="accent1" accent2="accent2" accent3="accent3" accent4="accent4" accent5="accent5" accent6="accent6" hlink="hlink" folHlink="folHlink"/>
  <p:sldLayoutIdLst>
    <p:sldLayoutId id="2147483662" r:id="rId1"/>
    <p:sldLayoutId id="2147483686" r:id="rId2"/>
    <p:sldLayoutId id="2147483691" r:id="rId3"/>
    <p:sldLayoutId id="2147483673" r:id="rId4"/>
    <p:sldLayoutId id="2147483674" r:id="rId5"/>
    <p:sldLayoutId id="2147483675" r:id="rId6"/>
    <p:sldLayoutId id="2147483671" r:id="rId7"/>
    <p:sldLayoutId id="2147483672" r:id="rId8"/>
    <p:sldLayoutId id="2147483680" r:id="rId9"/>
    <p:sldLayoutId id="2147483681" r:id="rId10"/>
    <p:sldLayoutId id="2147483683" r:id="rId11"/>
    <p:sldLayoutId id="2147483682" r:id="rId12"/>
    <p:sldLayoutId id="2147483685" r:id="rId13"/>
    <p:sldLayoutId id="2147483753" r:id="rId14"/>
  </p:sldLayoutIdLst>
  <p:hf hdr="0" dt="0"/>
  <p:txStyles>
    <p:titleStyle>
      <a:lvl1pPr algn="l" defTabSz="914400" rtl="0" eaLnBrk="1" latinLnBrk="0" hangingPunct="1">
        <a:lnSpc>
          <a:spcPct val="90000"/>
        </a:lnSpc>
        <a:spcBef>
          <a:spcPct val="0"/>
        </a:spcBef>
        <a:buNone/>
        <a:defRPr sz="4800" kern="1200">
          <a:solidFill>
            <a:srgbClr val="8C1515"/>
          </a:solidFill>
          <a:latin typeface="Lato" panose="020F0502020204030203" pitchFamily="34" charset="77"/>
          <a:ea typeface="+mj-ea"/>
          <a:cs typeface="+mj-cs"/>
        </a:defRPr>
      </a:lvl1pPr>
    </p:titleStyle>
    <p:bodyStyle>
      <a:lvl1pPr marL="0" marR="0" indent="0" algn="l" defTabSz="914400" rtl="0" eaLnBrk="1" latinLnBrk="0" hangingPunct="1">
        <a:lnSpc>
          <a:spcPct val="100000"/>
        </a:lnSpc>
        <a:spcBef>
          <a:spcPts val="500"/>
        </a:spcBef>
        <a:spcAft>
          <a:spcPts val="0"/>
        </a:spcAft>
        <a:buFontTx/>
        <a:buNone/>
        <a:defRPr sz="1600" kern="1200">
          <a:solidFill>
            <a:schemeClr val="tx1">
              <a:lumMod val="75000"/>
              <a:lumOff val="25000"/>
            </a:schemeClr>
          </a:solidFill>
          <a:latin typeface="Lato" panose="020F0502020204030203" pitchFamily="34" charset="77"/>
          <a:ea typeface="+mn-ea"/>
          <a:cs typeface="+mn-cs"/>
        </a:defRPr>
      </a:lvl1pPr>
      <a:lvl2pPr marL="457200" marR="0" indent="-168275" algn="l" defTabSz="914400" rtl="0" eaLnBrk="1" latinLnBrk="0" hangingPunct="1">
        <a:lnSpc>
          <a:spcPct val="100000"/>
        </a:lnSpc>
        <a:spcBef>
          <a:spcPts val="500"/>
        </a:spcBef>
        <a:spcAft>
          <a:spcPts val="0"/>
        </a:spcAft>
        <a:buClr>
          <a:srgbClr val="B83A4B"/>
        </a:buClr>
        <a:buSzPct val="112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2pPr>
      <a:lvl3pPr marL="858838" marR="0" indent="-168275" algn="l" defTabSz="914400" rtl="0" eaLnBrk="1" latinLnBrk="0" hangingPunct="1">
        <a:lnSpc>
          <a:spcPct val="100000"/>
        </a:lnSpc>
        <a:spcBef>
          <a:spcPts val="500"/>
        </a:spcBef>
        <a:spcAft>
          <a:spcPts val="0"/>
        </a:spcAft>
        <a:buClr>
          <a:srgbClr val="B83A4B"/>
        </a:buClr>
        <a:buSzPct val="110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3pPr>
      <a:lvl4pPr marL="1316038" indent="-168275" algn="l" defTabSz="914400" rtl="0" eaLnBrk="1" latinLnBrk="0" hangingPunct="1">
        <a:lnSpc>
          <a:spcPct val="100000"/>
        </a:lnSpc>
        <a:spcBef>
          <a:spcPts val="500"/>
        </a:spcBef>
        <a:buClr>
          <a:srgbClr val="B83A4B"/>
        </a:buClr>
        <a:buSzPct val="112000"/>
        <a:buFont typeface="Arial" panose="020B0604020202020204" pitchFamily="34" charset="0"/>
        <a:buChar char="•"/>
        <a:tabLst/>
        <a:defRPr sz="1400" kern="1200">
          <a:solidFill>
            <a:schemeClr val="tx1">
              <a:lumMod val="75000"/>
              <a:lumOff val="25000"/>
            </a:schemeClr>
          </a:solidFill>
          <a:latin typeface="Lato" panose="020F0502020204030203" pitchFamily="34" charset="77"/>
          <a:ea typeface="+mn-ea"/>
          <a:cs typeface="+mn-cs"/>
        </a:defRPr>
      </a:lvl4pPr>
      <a:lvl5pPr marL="1662113" indent="-168275" algn="l" defTabSz="914400" rtl="0" eaLnBrk="1" latinLnBrk="0" hangingPunct="1">
        <a:lnSpc>
          <a:spcPct val="100000"/>
        </a:lnSpc>
        <a:spcBef>
          <a:spcPts val="500"/>
        </a:spcBef>
        <a:buClr>
          <a:srgbClr val="B83A4B"/>
        </a:buClr>
        <a:buSzPct val="112000"/>
        <a:buFont typeface="Arial" panose="020B0604020202020204" pitchFamily="34" charset="0"/>
        <a:buChar char="•"/>
        <a:tabLst/>
        <a:defRPr sz="1400" b="0" i="1" kern="1200">
          <a:solidFill>
            <a:schemeClr val="tx1">
              <a:lumMod val="75000"/>
              <a:lumOff val="25000"/>
            </a:schemeClr>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userDrawn="1">
          <p15:clr>
            <a:srgbClr val="F26B43"/>
          </p15:clr>
        </p15:guide>
        <p15:guide id="2" orient="horz" pos="408" userDrawn="1">
          <p15:clr>
            <a:srgbClr val="F26B43"/>
          </p15:clr>
        </p15:guide>
        <p15:guide id="3" orient="horz" pos="1104" userDrawn="1">
          <p15:clr>
            <a:srgbClr val="F26B43"/>
          </p15:clr>
        </p15:guide>
        <p15:guide id="4" orient="horz" pos="1464" userDrawn="1">
          <p15:clr>
            <a:srgbClr val="F26B43"/>
          </p15:clr>
        </p15:guide>
        <p15:guide id="5" pos="3840" userDrawn="1">
          <p15:clr>
            <a:srgbClr val="F26B43"/>
          </p15:clr>
        </p15:guide>
        <p15:guide id="6" pos="504" userDrawn="1">
          <p15:clr>
            <a:srgbClr val="F26B43"/>
          </p15:clr>
        </p15:guide>
        <p15:guide id="7" pos="7152" userDrawn="1">
          <p15:clr>
            <a:srgbClr val="F26B43"/>
          </p15:clr>
        </p15:guide>
        <p15:guide id="8" orient="horz" pos="3984" userDrawn="1">
          <p15:clr>
            <a:srgbClr val="F26B43"/>
          </p15:clr>
        </p15:guide>
        <p15:guide id="9" orient="horz" pos="4128" userDrawn="1">
          <p15:clr>
            <a:srgbClr val="F26B43"/>
          </p15:clr>
        </p15:guide>
        <p15:guide id="10" orient="horz" pos="3816" userDrawn="1">
          <p15:clr>
            <a:srgbClr val="F26B43"/>
          </p15:clr>
        </p15:guide>
        <p15:guide id="11" pos="4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F486D22-965E-B74F-A14E-E7D480B7EB9B}"/>
              </a:ext>
            </a:extLst>
          </p:cNvPr>
          <p:cNvSpPr>
            <a:spLocks noGrp="1"/>
          </p:cNvSpPr>
          <p:nvPr>
            <p:ph type="title"/>
          </p:nvPr>
        </p:nvSpPr>
        <p:spPr>
          <a:xfrm>
            <a:off x="800100" y="636586"/>
            <a:ext cx="10553700" cy="1074519"/>
          </a:xfrm>
          <a:prstGeom prst="rect">
            <a:avLst/>
          </a:prstGeom>
        </p:spPr>
        <p:txBody>
          <a:bodyPr vert="horz" lIns="0" tIns="45720" rIns="91440" bIns="45720" rtlCol="0" anchor="b">
            <a:noAutofit/>
          </a:bodyPr>
          <a:lstStyle/>
          <a:p>
            <a:r>
              <a:rPr lang="en-US"/>
              <a:t>Click to edit master title style which can be up to two lines in length</a:t>
            </a:r>
          </a:p>
        </p:txBody>
      </p:sp>
      <p:sp>
        <p:nvSpPr>
          <p:cNvPr id="7" name="Text Placeholder 2">
            <a:extLst>
              <a:ext uri="{FF2B5EF4-FFF2-40B4-BE49-F238E27FC236}">
                <a16:creationId xmlns:a16="http://schemas.microsoft.com/office/drawing/2014/main" id="{8E8ED4D0-A088-4E43-A643-82D02D9DCF09}"/>
              </a:ext>
            </a:extLst>
          </p:cNvPr>
          <p:cNvSpPr>
            <a:spLocks noGrp="1"/>
          </p:cNvSpPr>
          <p:nvPr>
            <p:ph type="body" idx="1"/>
          </p:nvPr>
        </p:nvSpPr>
        <p:spPr>
          <a:xfrm>
            <a:off x="800100" y="1998482"/>
            <a:ext cx="10553700" cy="399696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sz="1400">
              <a:solidFill>
                <a:srgbClr val="544948"/>
              </a:solidFill>
              <a:latin typeface="Lato" panose="020F0502020204030203" pitchFamily="34" charset="77"/>
            </a:endParaRPr>
          </a:p>
        </p:txBody>
      </p:sp>
      <p:sp>
        <p:nvSpPr>
          <p:cNvPr id="3" name="Footer Placeholder 2">
            <a:extLst>
              <a:ext uri="{FF2B5EF4-FFF2-40B4-BE49-F238E27FC236}">
                <a16:creationId xmlns:a16="http://schemas.microsoft.com/office/drawing/2014/main" id="{A82980FA-0F2E-7148-B626-5BDBC85492BC}"/>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
        <p:nvSpPr>
          <p:cNvPr id="5" name="Slide Number Placeholder 4">
            <a:extLst>
              <a:ext uri="{FF2B5EF4-FFF2-40B4-BE49-F238E27FC236}">
                <a16:creationId xmlns:a16="http://schemas.microsoft.com/office/drawing/2014/main" id="{B628C64E-5A0F-004B-AD71-844ED76B007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pic>
        <p:nvPicPr>
          <p:cNvPr id="8" name="Graphic 7">
            <a:extLst>
              <a:ext uri="{FF2B5EF4-FFF2-40B4-BE49-F238E27FC236}">
                <a16:creationId xmlns:a16="http://schemas.microsoft.com/office/drawing/2014/main" id="{69C00805-5536-400D-9242-4B2DE0786C70}"/>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759786" y="6298533"/>
            <a:ext cx="1734821" cy="331193"/>
          </a:xfrm>
          <a:prstGeom prst="rect">
            <a:avLst/>
          </a:prstGeom>
        </p:spPr>
      </p:pic>
    </p:spTree>
    <p:extLst>
      <p:ext uri="{BB962C8B-B14F-4D97-AF65-F5344CB8AC3E}">
        <p14:creationId xmlns:p14="http://schemas.microsoft.com/office/powerpoint/2010/main" val="3640593580"/>
      </p:ext>
    </p:extLst>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69" r:id="rId4"/>
    <p:sldLayoutId id="2147483668" r:id="rId5"/>
    <p:sldLayoutId id="2147483663" r:id="rId6"/>
    <p:sldLayoutId id="2147483666" r:id="rId7"/>
    <p:sldLayoutId id="2147483665" r:id="rId8"/>
    <p:sldLayoutId id="2147483667" r:id="rId9"/>
    <p:sldLayoutId id="2147483687" r:id="rId10"/>
    <p:sldLayoutId id="2147483688" r:id="rId11"/>
    <p:sldLayoutId id="2147483689" r:id="rId12"/>
    <p:sldLayoutId id="2147483651" r:id="rId13"/>
    <p:sldLayoutId id="2147483652" r:id="rId14"/>
    <p:sldLayoutId id="2147483660" r:id="rId15"/>
    <p:sldLayoutId id="2147483692" r:id="rId16"/>
    <p:sldLayoutId id="2147483693" r:id="rId17"/>
  </p:sldLayoutIdLst>
  <p:hf hdr="0" dt="0"/>
  <p:txStyles>
    <p:titleStyle>
      <a:lvl1pPr algn="l" defTabSz="914400" rtl="0" eaLnBrk="1" latinLnBrk="0" hangingPunct="1">
        <a:lnSpc>
          <a:spcPct val="90000"/>
        </a:lnSpc>
        <a:spcBef>
          <a:spcPct val="0"/>
        </a:spcBef>
        <a:buNone/>
        <a:defRPr sz="3600" b="0" i="0" kern="1200">
          <a:solidFill>
            <a:srgbClr val="8C1515"/>
          </a:solidFill>
          <a:latin typeface="Lato" panose="020F0502020204030203" pitchFamily="34" charset="77"/>
          <a:ea typeface="+mj-ea"/>
          <a:cs typeface="+mj-cs"/>
        </a:defRPr>
      </a:lvl1pPr>
    </p:titleStyle>
    <p:bodyStyle>
      <a:lvl1pPr marL="0" indent="0" algn="l" defTabSz="914400" rtl="0" eaLnBrk="1" latinLnBrk="0" hangingPunct="1">
        <a:lnSpc>
          <a:spcPct val="120000"/>
        </a:lnSpc>
        <a:spcBef>
          <a:spcPts val="1000"/>
        </a:spcBef>
        <a:buClr>
          <a:srgbClr val="B83A4B"/>
        </a:buClr>
        <a:buFontTx/>
        <a:buNone/>
        <a:defRPr sz="1600" kern="1200">
          <a:solidFill>
            <a:schemeClr val="tx1"/>
          </a:solidFill>
          <a:latin typeface="Lato" panose="020F0502020204030203" pitchFamily="34" charset="77"/>
          <a:ea typeface="+mn-ea"/>
          <a:cs typeface="+mn-cs"/>
        </a:defRPr>
      </a:lvl1pPr>
      <a:lvl2pPr marL="466725"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600" kern="1200">
          <a:solidFill>
            <a:schemeClr val="tx1"/>
          </a:solidFill>
          <a:latin typeface="Lato" panose="020F0502020204030203" pitchFamily="34" charset="77"/>
          <a:ea typeface="+mn-ea"/>
          <a:cs typeface="+mn-cs"/>
        </a:defRPr>
      </a:lvl2pPr>
      <a:lvl3pPr marL="863600" indent="-173038" algn="l" defTabSz="914400" rtl="0" eaLnBrk="1" latinLnBrk="0" hangingPunct="1">
        <a:lnSpc>
          <a:spcPct val="120000"/>
        </a:lnSpc>
        <a:spcBef>
          <a:spcPts val="500"/>
        </a:spcBef>
        <a:buClr>
          <a:srgbClr val="B83A4B"/>
        </a:buClr>
        <a:buSzPct val="110000"/>
        <a:buFont typeface="Arial" panose="020B0604020202020204" pitchFamily="34" charset="0"/>
        <a:buChar char="•"/>
        <a:tabLst/>
        <a:defRPr sz="1600" kern="1200">
          <a:solidFill>
            <a:schemeClr val="tx1"/>
          </a:solidFill>
          <a:latin typeface="Lato" panose="020F0502020204030203" pitchFamily="34" charset="77"/>
          <a:ea typeface="+mn-ea"/>
          <a:cs typeface="+mn-cs"/>
        </a:defRPr>
      </a:lvl3pPr>
      <a:lvl4pPr marL="1320800"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kern="1200">
          <a:solidFill>
            <a:schemeClr val="tx1"/>
          </a:solidFill>
          <a:latin typeface="Lato" panose="020F0502020204030203" pitchFamily="34" charset="77"/>
          <a:ea typeface="+mn-ea"/>
          <a:cs typeface="+mn-cs"/>
        </a:defRPr>
      </a:lvl4pPr>
      <a:lvl5pPr marL="1665288"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b="0" i="1"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2429" y="129091"/>
            <a:ext cx="10804760" cy="753033"/>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487682" y="1243584"/>
            <a:ext cx="10813225" cy="50292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21533" y="6318251"/>
            <a:ext cx="425243" cy="539751"/>
          </a:xfrm>
          <a:prstGeom prst="rect">
            <a:avLst/>
          </a:prstGeom>
        </p:spPr>
        <p:txBody>
          <a:bodyPr vert="horz" lIns="72000" tIns="57600" rIns="72000" bIns="45720" rtlCol="0" anchor="ctr"/>
          <a:lstStyle>
            <a:lvl1pPr algn="l">
              <a:defRPr sz="1467" b="0">
                <a:solidFill>
                  <a:schemeClr val="tx1"/>
                </a:solidFill>
                <a:latin typeface="Arial" pitchFamily="34" charset="0"/>
                <a:cs typeface="Arial" pitchFamily="34" charset="0"/>
              </a:defRPr>
            </a:lvl1pPr>
          </a:lstStyle>
          <a:p>
            <a:fld id="{5BD36294-2849-48A8-8531-5354CF3095D2}" type="slidenum">
              <a:rPr lang="en-US" smtClean="0"/>
              <a:pPr/>
              <a:t>‹#›</a:t>
            </a:fld>
            <a:endParaRPr lang="en-US"/>
          </a:p>
        </p:txBody>
      </p:sp>
    </p:spTree>
    <p:extLst>
      <p:ext uri="{BB962C8B-B14F-4D97-AF65-F5344CB8AC3E}">
        <p14:creationId xmlns:p14="http://schemas.microsoft.com/office/powerpoint/2010/main" val="196235902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hf hdr="0" dt="0"/>
  <p:txStyles>
    <p:titleStyle>
      <a:lvl1pPr algn="l" defTabSz="1219170" rtl="0" eaLnBrk="1" latinLnBrk="0" hangingPunct="1">
        <a:spcBef>
          <a:spcPct val="0"/>
        </a:spcBef>
        <a:buNone/>
        <a:defRPr sz="3200" b="1" kern="1200">
          <a:solidFill>
            <a:schemeClr val="bg2"/>
          </a:solidFill>
          <a:latin typeface="Arial" pitchFamily="34" charset="0"/>
          <a:ea typeface="+mj-ea"/>
          <a:cs typeface="Arial" pitchFamily="34" charset="0"/>
        </a:defRPr>
      </a:lvl1pPr>
    </p:titleStyle>
    <p:bodyStyle>
      <a:lvl1pPr marL="457189" indent="-457189" algn="l" defTabSz="1219170" rtl="0" eaLnBrk="1" latinLnBrk="0" hangingPunct="1">
        <a:lnSpc>
          <a:spcPct val="120000"/>
        </a:lnSpc>
        <a:spcBef>
          <a:spcPts val="0"/>
        </a:spcBef>
        <a:spcAft>
          <a:spcPts val="400"/>
        </a:spcAft>
        <a:buClr>
          <a:schemeClr val="bg2"/>
        </a:buClr>
        <a:buFont typeface="Wingdings" panose="05000000000000000000" pitchFamily="2" charset="2"/>
        <a:buChar char="§"/>
        <a:defRPr sz="3200" b="0" kern="1200" baseline="0">
          <a:solidFill>
            <a:schemeClr val="tx1"/>
          </a:solidFill>
          <a:latin typeface="Arial" pitchFamily="34" charset="0"/>
          <a:ea typeface="+mn-ea"/>
          <a:cs typeface="Arial" pitchFamily="34" charset="0"/>
        </a:defRPr>
      </a:lvl1pPr>
      <a:lvl2pPr marL="609585" indent="-298443" algn="l" defTabSz="1219170" rtl="0" eaLnBrk="1" latinLnBrk="0" hangingPunct="1">
        <a:lnSpc>
          <a:spcPct val="120000"/>
        </a:lnSpc>
        <a:spcBef>
          <a:spcPts val="0"/>
        </a:spcBef>
        <a:spcAft>
          <a:spcPts val="0"/>
        </a:spcAft>
        <a:buClr>
          <a:schemeClr val="bg2"/>
        </a:buClr>
        <a:buSzPct val="120000"/>
        <a:buFont typeface="Arial" pitchFamily="34" charset="0"/>
        <a:buChar char="•"/>
        <a:defRPr sz="2933" kern="1200">
          <a:solidFill>
            <a:schemeClr val="tx1"/>
          </a:solidFill>
          <a:latin typeface="Arial" pitchFamily="34" charset="0"/>
          <a:ea typeface="+mn-ea"/>
          <a:cs typeface="Arial" pitchFamily="34" charset="0"/>
        </a:defRPr>
      </a:lvl2pPr>
      <a:lvl3pPr marL="920728" indent="-311143" algn="l" defTabSz="1219170" rtl="0" eaLnBrk="1" latinLnBrk="0" hangingPunct="1">
        <a:lnSpc>
          <a:spcPct val="120000"/>
        </a:lnSpc>
        <a:spcBef>
          <a:spcPts val="0"/>
        </a:spcBef>
        <a:buClr>
          <a:schemeClr val="bg2"/>
        </a:buClr>
        <a:buSzPct val="120000"/>
        <a:buFont typeface="Arial" pitchFamily="34" charset="0"/>
        <a:buChar char="-"/>
        <a:defRPr sz="2667" kern="1200">
          <a:solidFill>
            <a:schemeClr val="tx1"/>
          </a:solidFill>
          <a:latin typeface="Arial" pitchFamily="34" charset="0"/>
          <a:ea typeface="+mn-ea"/>
          <a:cs typeface="Arial" pitchFamily="34" charset="0"/>
        </a:defRPr>
      </a:lvl3pPr>
      <a:lvl4pPr marL="1219170" indent="-298443" algn="l" defTabSz="1219170" rtl="0" eaLnBrk="1" latinLnBrk="0" hangingPunct="1">
        <a:lnSpc>
          <a:spcPct val="120000"/>
        </a:lnSpc>
        <a:spcBef>
          <a:spcPts val="0"/>
        </a:spcBef>
        <a:buClr>
          <a:schemeClr val="bg2"/>
        </a:buClr>
        <a:buSzPct val="120000"/>
        <a:buFont typeface="Arial" pitchFamily="34" charset="0"/>
        <a:buChar char="•"/>
        <a:defRPr sz="2400" kern="1200">
          <a:solidFill>
            <a:schemeClr val="tx1"/>
          </a:solidFill>
          <a:latin typeface="Arial" pitchFamily="34" charset="0"/>
          <a:ea typeface="+mn-ea"/>
          <a:cs typeface="Arial" pitchFamily="34" charset="0"/>
        </a:defRPr>
      </a:lvl4pPr>
      <a:lvl5pPr marL="1535962" indent="-239994" algn="l" defTabSz="1219170" rtl="0" eaLnBrk="1" latinLnBrk="0" hangingPunct="1">
        <a:lnSpc>
          <a:spcPct val="120000"/>
        </a:lnSpc>
        <a:spcBef>
          <a:spcPts val="0"/>
        </a:spcBef>
        <a:buClr>
          <a:schemeClr val="bg2"/>
        </a:buClr>
        <a:buSzPct val="120000"/>
        <a:buFont typeface="Arial" pitchFamily="34" charset="0"/>
        <a:buChar char="-"/>
        <a:defRPr sz="2133"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F486D22-965E-B74F-A14E-E7D480B7EB9B}"/>
              </a:ext>
            </a:extLst>
          </p:cNvPr>
          <p:cNvSpPr>
            <a:spLocks noGrp="1"/>
          </p:cNvSpPr>
          <p:nvPr>
            <p:ph type="title"/>
          </p:nvPr>
        </p:nvSpPr>
        <p:spPr>
          <a:xfrm>
            <a:off x="800100" y="636586"/>
            <a:ext cx="10553700" cy="1074519"/>
          </a:xfrm>
          <a:prstGeom prst="rect">
            <a:avLst/>
          </a:prstGeom>
        </p:spPr>
        <p:txBody>
          <a:bodyPr vert="horz" lIns="0" tIns="45720" rIns="91440" bIns="45720" rtlCol="0" anchor="b">
            <a:noAutofit/>
          </a:bodyPr>
          <a:lstStyle/>
          <a:p>
            <a:r>
              <a:rPr lang="en-US"/>
              <a:t>Click to edit master title style which can be up to two lines in length</a:t>
            </a:r>
          </a:p>
        </p:txBody>
      </p:sp>
      <p:sp>
        <p:nvSpPr>
          <p:cNvPr id="7" name="Text Placeholder 2">
            <a:extLst>
              <a:ext uri="{FF2B5EF4-FFF2-40B4-BE49-F238E27FC236}">
                <a16:creationId xmlns:a16="http://schemas.microsoft.com/office/drawing/2014/main" id="{8E8ED4D0-A088-4E43-A643-82D02D9DCF09}"/>
              </a:ext>
            </a:extLst>
          </p:cNvPr>
          <p:cNvSpPr>
            <a:spLocks noGrp="1"/>
          </p:cNvSpPr>
          <p:nvPr>
            <p:ph type="body" idx="1"/>
          </p:nvPr>
        </p:nvSpPr>
        <p:spPr>
          <a:xfrm>
            <a:off x="800100" y="1998482"/>
            <a:ext cx="10553700" cy="399696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sz="1400">
              <a:solidFill>
                <a:srgbClr val="544948"/>
              </a:solidFill>
              <a:latin typeface="Lato" panose="020F0502020204030203" pitchFamily="34" charset="77"/>
            </a:endParaRPr>
          </a:p>
        </p:txBody>
      </p:sp>
      <p:sp>
        <p:nvSpPr>
          <p:cNvPr id="3" name="Footer Placeholder 2">
            <a:extLst>
              <a:ext uri="{FF2B5EF4-FFF2-40B4-BE49-F238E27FC236}">
                <a16:creationId xmlns:a16="http://schemas.microsoft.com/office/drawing/2014/main" id="{A82980FA-0F2E-7148-B626-5BDBC85492BC}"/>
              </a:ext>
            </a:extLst>
          </p:cNvPr>
          <p:cNvSpPr>
            <a:spLocks noGrp="1"/>
          </p:cNvSpPr>
          <p:nvPr>
            <p:ph type="ftr" sz="quarter" idx="3"/>
          </p:nvPr>
        </p:nvSpPr>
        <p:spPr>
          <a:xfrm>
            <a:off x="2886075" y="6282824"/>
            <a:ext cx="5514975" cy="365125"/>
          </a:xfrm>
          <a:prstGeom prst="rect">
            <a:avLst/>
          </a:prstGeom>
        </p:spPr>
        <p:txBody>
          <a:bodyPr vert="horz" lIns="0" tIns="45720" rIns="91440" bIns="45720" rtlCol="0" anchor="ctr"/>
          <a:lstStyle>
            <a:lvl1pPr algn="l">
              <a:defRPr sz="1100">
                <a:solidFill>
                  <a:schemeClr val="tx1">
                    <a:lumMod val="75000"/>
                    <a:lumOff val="25000"/>
                  </a:schemeClr>
                </a:solidFill>
                <a:latin typeface="Lato" panose="020F0502020204030203" pitchFamily="34" charset="77"/>
              </a:defRPr>
            </a:lvl1pPr>
          </a:lstStyle>
          <a:p>
            <a:r>
              <a:rPr lang="en-US"/>
              <a:t>SECTION TITLE AND/OR DEPARTMENT</a:t>
            </a:r>
          </a:p>
        </p:txBody>
      </p:sp>
      <p:sp>
        <p:nvSpPr>
          <p:cNvPr id="5" name="Slide Number Placeholder 4">
            <a:extLst>
              <a:ext uri="{FF2B5EF4-FFF2-40B4-BE49-F238E27FC236}">
                <a16:creationId xmlns:a16="http://schemas.microsoft.com/office/drawing/2014/main" id="{B628C64E-5A0F-004B-AD71-844ED76B0075}"/>
              </a:ext>
            </a:extLst>
          </p:cNvPr>
          <p:cNvSpPr>
            <a:spLocks noGrp="1"/>
          </p:cNvSpPr>
          <p:nvPr>
            <p:ph type="sldNum" sz="quarter" idx="4"/>
          </p:nvPr>
        </p:nvSpPr>
        <p:spPr>
          <a:xfrm>
            <a:off x="8610600" y="6282824"/>
            <a:ext cx="2743200" cy="365125"/>
          </a:xfrm>
          <a:prstGeom prst="rect">
            <a:avLst/>
          </a:prstGeom>
        </p:spPr>
        <p:txBody>
          <a:bodyPr vert="horz" lIns="91440" tIns="45720" rIns="0" bIns="45720" rtlCol="0" anchor="ctr"/>
          <a:lstStyle>
            <a:lvl1pPr algn="r">
              <a:defRPr sz="1100">
                <a:solidFill>
                  <a:schemeClr val="tx1">
                    <a:lumMod val="75000"/>
                    <a:lumOff val="25000"/>
                  </a:schemeClr>
                </a:solidFill>
                <a:latin typeface="Lato" panose="020F0502020204030203" pitchFamily="34" charset="77"/>
              </a:defRPr>
            </a:lvl1pPr>
          </a:lstStyle>
          <a:p>
            <a:fld id="{52B60363-7E9F-BF4A-894A-A30319D3939A}" type="slidenum">
              <a:rPr lang="en-US" smtClean="0"/>
              <a:pPr/>
              <a:t>‹#›</a:t>
            </a:fld>
            <a:endParaRPr lang="en-US"/>
          </a:p>
        </p:txBody>
      </p:sp>
      <p:pic>
        <p:nvPicPr>
          <p:cNvPr id="8" name="Graphic 7">
            <a:extLst>
              <a:ext uri="{FF2B5EF4-FFF2-40B4-BE49-F238E27FC236}">
                <a16:creationId xmlns:a16="http://schemas.microsoft.com/office/drawing/2014/main" id="{69C00805-5536-400D-9242-4B2DE0786C70}"/>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759786" y="6298533"/>
            <a:ext cx="1734821" cy="331193"/>
          </a:xfrm>
          <a:prstGeom prst="rect">
            <a:avLst/>
          </a:prstGeom>
        </p:spPr>
      </p:pic>
    </p:spTree>
    <p:extLst>
      <p:ext uri="{BB962C8B-B14F-4D97-AF65-F5344CB8AC3E}">
        <p14:creationId xmlns:p14="http://schemas.microsoft.com/office/powerpoint/2010/main" val="232171543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hf hdr="0" dt="0"/>
  <p:txStyles>
    <p:titleStyle>
      <a:lvl1pPr algn="l" defTabSz="914400" rtl="0" eaLnBrk="1" latinLnBrk="0" hangingPunct="1">
        <a:lnSpc>
          <a:spcPct val="90000"/>
        </a:lnSpc>
        <a:spcBef>
          <a:spcPct val="0"/>
        </a:spcBef>
        <a:buNone/>
        <a:defRPr sz="3600" b="0" i="0" kern="1200">
          <a:solidFill>
            <a:srgbClr val="8C1515"/>
          </a:solidFill>
          <a:latin typeface="Lato" panose="020F0502020204030203" pitchFamily="34" charset="77"/>
          <a:ea typeface="+mj-ea"/>
          <a:cs typeface="+mj-cs"/>
        </a:defRPr>
      </a:lvl1pPr>
    </p:titleStyle>
    <p:bodyStyle>
      <a:lvl1pPr marL="0" indent="0" algn="l" defTabSz="914400" rtl="0" eaLnBrk="1" latinLnBrk="0" hangingPunct="1">
        <a:lnSpc>
          <a:spcPct val="120000"/>
        </a:lnSpc>
        <a:spcBef>
          <a:spcPts val="1000"/>
        </a:spcBef>
        <a:buClr>
          <a:srgbClr val="B83A4B"/>
        </a:buClr>
        <a:buFontTx/>
        <a:buNone/>
        <a:defRPr sz="1600" kern="1200">
          <a:solidFill>
            <a:schemeClr val="tx1"/>
          </a:solidFill>
          <a:latin typeface="Lato" panose="020F0502020204030203" pitchFamily="34" charset="77"/>
          <a:ea typeface="+mn-ea"/>
          <a:cs typeface="+mn-cs"/>
        </a:defRPr>
      </a:lvl1pPr>
      <a:lvl2pPr marL="466725"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600" kern="1200">
          <a:solidFill>
            <a:schemeClr val="tx1"/>
          </a:solidFill>
          <a:latin typeface="Lato" panose="020F0502020204030203" pitchFamily="34" charset="77"/>
          <a:ea typeface="+mn-ea"/>
          <a:cs typeface="+mn-cs"/>
        </a:defRPr>
      </a:lvl2pPr>
      <a:lvl3pPr marL="863600" indent="-173038" algn="l" defTabSz="914400" rtl="0" eaLnBrk="1" latinLnBrk="0" hangingPunct="1">
        <a:lnSpc>
          <a:spcPct val="120000"/>
        </a:lnSpc>
        <a:spcBef>
          <a:spcPts val="500"/>
        </a:spcBef>
        <a:buClr>
          <a:srgbClr val="B83A4B"/>
        </a:buClr>
        <a:buSzPct val="110000"/>
        <a:buFont typeface="Arial" panose="020B0604020202020204" pitchFamily="34" charset="0"/>
        <a:buChar char="•"/>
        <a:tabLst/>
        <a:defRPr sz="1600" kern="1200">
          <a:solidFill>
            <a:schemeClr val="tx1"/>
          </a:solidFill>
          <a:latin typeface="Lato" panose="020F0502020204030203" pitchFamily="34" charset="77"/>
          <a:ea typeface="+mn-ea"/>
          <a:cs typeface="+mn-cs"/>
        </a:defRPr>
      </a:lvl3pPr>
      <a:lvl4pPr marL="1320800"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kern="1200">
          <a:solidFill>
            <a:schemeClr val="tx1"/>
          </a:solidFill>
          <a:latin typeface="Lato" panose="020F0502020204030203" pitchFamily="34" charset="77"/>
          <a:ea typeface="+mn-ea"/>
          <a:cs typeface="+mn-cs"/>
        </a:defRPr>
      </a:lvl4pPr>
      <a:lvl5pPr marL="1665288" indent="-173038" algn="l" defTabSz="914400" rtl="0" eaLnBrk="1" latinLnBrk="0" hangingPunct="1">
        <a:lnSpc>
          <a:spcPct val="120000"/>
        </a:lnSpc>
        <a:spcBef>
          <a:spcPts val="500"/>
        </a:spcBef>
        <a:buClr>
          <a:srgbClr val="B83A4B"/>
        </a:buClr>
        <a:buSzPct val="112000"/>
        <a:buFont typeface="Arial" panose="020B0604020202020204" pitchFamily="34" charset="0"/>
        <a:buChar char="•"/>
        <a:tabLst/>
        <a:defRPr sz="1400" b="0" i="1"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D01802-AD12-A14F-B8F8-0BBD77EB8027}"/>
              </a:ext>
            </a:extLst>
          </p:cNvPr>
          <p:cNvSpPr>
            <a:spLocks noGrp="1"/>
          </p:cNvSpPr>
          <p:nvPr>
            <p:ph type="title"/>
          </p:nvPr>
        </p:nvSpPr>
        <p:spPr>
          <a:xfrm>
            <a:off x="800100" y="636586"/>
            <a:ext cx="10553700" cy="1074519"/>
          </a:xfrm>
          <a:prstGeom prst="rect">
            <a:avLst/>
          </a:prstGeom>
        </p:spPr>
        <p:txBody>
          <a:bodyPr vert="horz" lIns="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FDCDFEB2-9325-5E46-8613-F4E89B140699}"/>
              </a:ext>
            </a:extLst>
          </p:cNvPr>
          <p:cNvSpPr>
            <a:spLocks noGrp="1"/>
          </p:cNvSpPr>
          <p:nvPr>
            <p:ph type="body" idx="1"/>
          </p:nvPr>
        </p:nvSpPr>
        <p:spPr>
          <a:xfrm>
            <a:off x="800100" y="1998482"/>
            <a:ext cx="10553700" cy="399696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sz="1400">
              <a:solidFill>
                <a:srgbClr val="544948"/>
              </a:solidFill>
              <a:latin typeface="Lato" panose="020F0502020204030203" pitchFamily="34" charset="77"/>
            </a:endParaRPr>
          </a:p>
        </p:txBody>
      </p:sp>
    </p:spTree>
    <p:extLst>
      <p:ext uri="{BB962C8B-B14F-4D97-AF65-F5344CB8AC3E}">
        <p14:creationId xmlns:p14="http://schemas.microsoft.com/office/powerpoint/2010/main" val="374857428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Lst>
  <p:hf hdr="0" dt="0"/>
  <p:txStyles>
    <p:titleStyle>
      <a:lvl1pPr algn="l" defTabSz="914400" rtl="0" eaLnBrk="1" latinLnBrk="0" hangingPunct="1">
        <a:lnSpc>
          <a:spcPct val="90000"/>
        </a:lnSpc>
        <a:spcBef>
          <a:spcPct val="0"/>
        </a:spcBef>
        <a:buNone/>
        <a:defRPr sz="4800" kern="1200">
          <a:solidFill>
            <a:srgbClr val="8C1515"/>
          </a:solidFill>
          <a:latin typeface="Lato" panose="020F0502020204030203" pitchFamily="34" charset="77"/>
          <a:ea typeface="+mj-ea"/>
          <a:cs typeface="+mj-cs"/>
        </a:defRPr>
      </a:lvl1pPr>
    </p:titleStyle>
    <p:bodyStyle>
      <a:lvl1pPr marL="0" marR="0" indent="0" algn="l" defTabSz="914400" rtl="0" eaLnBrk="1" latinLnBrk="0" hangingPunct="1">
        <a:lnSpc>
          <a:spcPct val="100000"/>
        </a:lnSpc>
        <a:spcBef>
          <a:spcPts val="500"/>
        </a:spcBef>
        <a:spcAft>
          <a:spcPts val="0"/>
        </a:spcAft>
        <a:buFontTx/>
        <a:buNone/>
        <a:defRPr sz="1600" kern="1200">
          <a:solidFill>
            <a:schemeClr val="tx1">
              <a:lumMod val="75000"/>
              <a:lumOff val="25000"/>
            </a:schemeClr>
          </a:solidFill>
          <a:latin typeface="Lato" panose="020F0502020204030203" pitchFamily="34" charset="77"/>
          <a:ea typeface="+mn-ea"/>
          <a:cs typeface="+mn-cs"/>
        </a:defRPr>
      </a:lvl1pPr>
      <a:lvl2pPr marL="457200" marR="0" indent="-168275" algn="l" defTabSz="914400" rtl="0" eaLnBrk="1" latinLnBrk="0" hangingPunct="1">
        <a:lnSpc>
          <a:spcPct val="100000"/>
        </a:lnSpc>
        <a:spcBef>
          <a:spcPts val="500"/>
        </a:spcBef>
        <a:spcAft>
          <a:spcPts val="0"/>
        </a:spcAft>
        <a:buClr>
          <a:srgbClr val="B83A4B"/>
        </a:buClr>
        <a:buSzPct val="112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2pPr>
      <a:lvl3pPr marL="858838" marR="0" indent="-168275" algn="l" defTabSz="914400" rtl="0" eaLnBrk="1" latinLnBrk="0" hangingPunct="1">
        <a:lnSpc>
          <a:spcPct val="100000"/>
        </a:lnSpc>
        <a:spcBef>
          <a:spcPts val="500"/>
        </a:spcBef>
        <a:spcAft>
          <a:spcPts val="0"/>
        </a:spcAft>
        <a:buClr>
          <a:srgbClr val="B83A4B"/>
        </a:buClr>
        <a:buSzPct val="110000"/>
        <a:buFont typeface="Arial" panose="020B0604020202020204" pitchFamily="34" charset="0"/>
        <a:buChar char="•"/>
        <a:tabLst/>
        <a:defRPr sz="1600" kern="1200">
          <a:solidFill>
            <a:schemeClr val="tx1">
              <a:lumMod val="75000"/>
              <a:lumOff val="25000"/>
            </a:schemeClr>
          </a:solidFill>
          <a:latin typeface="Lato" panose="020F0502020204030203" pitchFamily="34" charset="77"/>
          <a:ea typeface="+mn-ea"/>
          <a:cs typeface="+mn-cs"/>
        </a:defRPr>
      </a:lvl3pPr>
      <a:lvl4pPr marL="1316038" indent="-168275" algn="l" defTabSz="914400" rtl="0" eaLnBrk="1" latinLnBrk="0" hangingPunct="1">
        <a:lnSpc>
          <a:spcPct val="100000"/>
        </a:lnSpc>
        <a:spcBef>
          <a:spcPts val="500"/>
        </a:spcBef>
        <a:buClr>
          <a:srgbClr val="B83A4B"/>
        </a:buClr>
        <a:buSzPct val="112000"/>
        <a:buFont typeface="Arial" panose="020B0604020202020204" pitchFamily="34" charset="0"/>
        <a:buChar char="•"/>
        <a:tabLst/>
        <a:defRPr sz="1400" kern="1200">
          <a:solidFill>
            <a:schemeClr val="tx1">
              <a:lumMod val="75000"/>
              <a:lumOff val="25000"/>
            </a:schemeClr>
          </a:solidFill>
          <a:latin typeface="Lato" panose="020F0502020204030203" pitchFamily="34" charset="77"/>
          <a:ea typeface="+mn-ea"/>
          <a:cs typeface="+mn-cs"/>
        </a:defRPr>
      </a:lvl4pPr>
      <a:lvl5pPr marL="1662113" indent="-168275" algn="l" defTabSz="914400" rtl="0" eaLnBrk="1" latinLnBrk="0" hangingPunct="1">
        <a:lnSpc>
          <a:spcPct val="100000"/>
        </a:lnSpc>
        <a:spcBef>
          <a:spcPts val="500"/>
        </a:spcBef>
        <a:buClr>
          <a:srgbClr val="B83A4B"/>
        </a:buClr>
        <a:buSzPct val="112000"/>
        <a:buFont typeface="Arial" panose="020B0604020202020204" pitchFamily="34" charset="0"/>
        <a:buChar char="•"/>
        <a:tabLst/>
        <a:defRPr sz="1400" b="0" i="1" kern="1200">
          <a:solidFill>
            <a:schemeClr val="tx1">
              <a:lumMod val="75000"/>
              <a:lumOff val="25000"/>
            </a:schemeClr>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orient="horz" pos="408">
          <p15:clr>
            <a:srgbClr val="F26B43"/>
          </p15:clr>
        </p15:guide>
        <p15:guide id="3" orient="horz" pos="1104">
          <p15:clr>
            <a:srgbClr val="F26B43"/>
          </p15:clr>
        </p15:guide>
        <p15:guide id="4" orient="horz" pos="1464">
          <p15:clr>
            <a:srgbClr val="F26B43"/>
          </p15:clr>
        </p15:guide>
        <p15:guide id="5" pos="3840">
          <p15:clr>
            <a:srgbClr val="F26B43"/>
          </p15:clr>
        </p15:guide>
        <p15:guide id="6" pos="504">
          <p15:clr>
            <a:srgbClr val="F26B43"/>
          </p15:clr>
        </p15:guide>
        <p15:guide id="7" pos="7152">
          <p15:clr>
            <a:srgbClr val="F26B43"/>
          </p15:clr>
        </p15:guide>
        <p15:guide id="8" orient="horz" pos="3984">
          <p15:clr>
            <a:srgbClr val="F26B43"/>
          </p15:clr>
        </p15:guide>
        <p15:guide id="9" orient="horz" pos="4128">
          <p15:clr>
            <a:srgbClr val="F26B43"/>
          </p15:clr>
        </p15:guide>
        <p15:guide id="10" orient="horz" pos="3816">
          <p15:clr>
            <a:srgbClr val="F26B43"/>
          </p15:clr>
        </p15:guide>
        <p15:guide id="11" pos="4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80.xml"/><Relationship Id="rId6" Type="http://schemas.openxmlformats.org/officeDocument/2006/relationships/image" Target="../media/image48.jpe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jpeg"/></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80.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52FE91-7906-2944-B862-343710C71B4D}"/>
              </a:ext>
            </a:extLst>
          </p:cNvPr>
          <p:cNvSpPr>
            <a:spLocks noGrp="1"/>
          </p:cNvSpPr>
          <p:nvPr>
            <p:ph type="body" sz="quarter" idx="10"/>
          </p:nvPr>
        </p:nvSpPr>
        <p:spPr>
          <a:xfrm>
            <a:off x="716186" y="1782282"/>
            <a:ext cx="7138555" cy="1538593"/>
          </a:xfrm>
        </p:spPr>
        <p:txBody>
          <a:bodyPr>
            <a:normAutofit/>
          </a:bodyPr>
          <a:lstStyle/>
          <a:p>
            <a:br>
              <a:rPr lang="en-US" sz="4000" dirty="0"/>
            </a:br>
            <a:r>
              <a:rPr lang="en-US" sz="4000" dirty="0"/>
              <a:t>Welcome - </a:t>
            </a:r>
            <a:r>
              <a:rPr lang="en-US" sz="4000" dirty="0">
                <a:latin typeface="+mj-lt"/>
                <a:cs typeface="Calibri"/>
              </a:rPr>
              <a:t>Detector R&amp;D at SLAC</a:t>
            </a:r>
            <a:endParaRPr lang="en-US" sz="4000" dirty="0"/>
          </a:p>
        </p:txBody>
      </p:sp>
      <p:sp>
        <p:nvSpPr>
          <p:cNvPr id="5" name="Text Placeholder 4">
            <a:extLst>
              <a:ext uri="{FF2B5EF4-FFF2-40B4-BE49-F238E27FC236}">
                <a16:creationId xmlns:a16="http://schemas.microsoft.com/office/drawing/2014/main" id="{82240511-2841-2048-A338-D40F63E2D1B6}"/>
              </a:ext>
            </a:extLst>
          </p:cNvPr>
          <p:cNvSpPr>
            <a:spLocks noGrp="1"/>
          </p:cNvSpPr>
          <p:nvPr>
            <p:ph type="body" sz="quarter" idx="12"/>
          </p:nvPr>
        </p:nvSpPr>
        <p:spPr>
          <a:xfrm>
            <a:off x="759144" y="4704147"/>
            <a:ext cx="7563494" cy="363896"/>
          </a:xfrm>
        </p:spPr>
        <p:txBody>
          <a:bodyPr/>
          <a:lstStyle/>
          <a:p>
            <a:r>
              <a:rPr lang="en-US" dirty="0"/>
              <a:t>A. Dragone,</a:t>
            </a:r>
          </a:p>
          <a:p>
            <a:r>
              <a:rPr lang="en-US" dirty="0"/>
              <a:t>Program Director Detector R&amp;D and Applied Microelectronics</a:t>
            </a:r>
          </a:p>
        </p:txBody>
      </p:sp>
      <p:sp>
        <p:nvSpPr>
          <p:cNvPr id="6" name="Text Placeholder 5">
            <a:extLst>
              <a:ext uri="{FF2B5EF4-FFF2-40B4-BE49-F238E27FC236}">
                <a16:creationId xmlns:a16="http://schemas.microsoft.com/office/drawing/2014/main" id="{680B6904-318B-1445-A998-53BDDDE0140E}"/>
              </a:ext>
            </a:extLst>
          </p:cNvPr>
          <p:cNvSpPr>
            <a:spLocks noGrp="1"/>
          </p:cNvSpPr>
          <p:nvPr>
            <p:ph type="body" sz="quarter" idx="13"/>
          </p:nvPr>
        </p:nvSpPr>
        <p:spPr>
          <a:xfrm>
            <a:off x="849193" y="647701"/>
            <a:ext cx="7563493" cy="295275"/>
          </a:xfrm>
        </p:spPr>
        <p:txBody>
          <a:bodyPr/>
          <a:lstStyle/>
          <a:p>
            <a:r>
              <a:rPr lang="en-US" dirty="0"/>
              <a:t>July 28 – Aug 04, 2026</a:t>
            </a:r>
          </a:p>
          <a:p>
            <a:r>
              <a:rPr lang="en-US" dirty="0"/>
              <a:t>MAPS Academy 2026</a:t>
            </a:r>
          </a:p>
        </p:txBody>
      </p:sp>
      <p:sp>
        <p:nvSpPr>
          <p:cNvPr id="7" name="Text Placeholder 6">
            <a:extLst>
              <a:ext uri="{FF2B5EF4-FFF2-40B4-BE49-F238E27FC236}">
                <a16:creationId xmlns:a16="http://schemas.microsoft.com/office/drawing/2014/main" id="{86E33594-6421-8649-88F9-F4048CDA3FAC}"/>
              </a:ext>
            </a:extLst>
          </p:cNvPr>
          <p:cNvSpPr>
            <a:spLocks noGrp="1"/>
          </p:cNvSpPr>
          <p:nvPr>
            <p:ph type="body" sz="quarter" idx="16"/>
          </p:nvPr>
        </p:nvSpPr>
        <p:spPr>
          <a:xfrm>
            <a:off x="9887527" y="6142038"/>
            <a:ext cx="2006600" cy="336550"/>
          </a:xfrm>
        </p:spPr>
        <p:txBody>
          <a:bodyPr/>
          <a:lstStyle/>
          <a:p>
            <a:endParaRPr lang="en-US"/>
          </a:p>
        </p:txBody>
      </p:sp>
      <p:sp>
        <p:nvSpPr>
          <p:cNvPr id="8" name="Text Placeholder 7">
            <a:extLst>
              <a:ext uri="{FF2B5EF4-FFF2-40B4-BE49-F238E27FC236}">
                <a16:creationId xmlns:a16="http://schemas.microsoft.com/office/drawing/2014/main" id="{339A3C4F-49E0-E344-8E88-83B8C90BB845}"/>
              </a:ext>
            </a:extLst>
          </p:cNvPr>
          <p:cNvSpPr>
            <a:spLocks noGrp="1"/>
          </p:cNvSpPr>
          <p:nvPr>
            <p:ph type="body" sz="quarter" idx="17"/>
          </p:nvPr>
        </p:nvSpPr>
        <p:spPr>
          <a:xfrm>
            <a:off x="759145" y="4323949"/>
            <a:ext cx="10553701" cy="45719"/>
          </a:xfrm>
        </p:spPr>
        <p:txBody>
          <a:bodyPr/>
          <a:lstStyle/>
          <a:p>
            <a:endParaRPr lang="en-US" dirty="0"/>
          </a:p>
        </p:txBody>
      </p:sp>
      <p:sp>
        <p:nvSpPr>
          <p:cNvPr id="9" name="Text Placeholder 8">
            <a:extLst>
              <a:ext uri="{FF2B5EF4-FFF2-40B4-BE49-F238E27FC236}">
                <a16:creationId xmlns:a16="http://schemas.microsoft.com/office/drawing/2014/main" id="{8453FF57-410D-254B-83F9-019E6401C61C}"/>
              </a:ext>
            </a:extLst>
          </p:cNvPr>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3110271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345C3-74E3-913F-9925-49237C6871B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7B2F75-5271-9A12-819D-D323255E093F}"/>
              </a:ext>
            </a:extLst>
          </p:cNvPr>
          <p:cNvSpPr>
            <a:spLocks noGrp="1"/>
          </p:cNvSpPr>
          <p:nvPr>
            <p:ph type="title"/>
          </p:nvPr>
        </p:nvSpPr>
        <p:spPr/>
        <p:txBody>
          <a:bodyPr/>
          <a:lstStyle/>
          <a:p>
            <a:r>
              <a:rPr lang="en-US" b="1" dirty="0"/>
              <a:t>SLAC’s Unique Scientific Environment</a:t>
            </a:r>
            <a:endParaRPr lang="en-US" dirty="0"/>
          </a:p>
        </p:txBody>
      </p:sp>
      <p:pic>
        <p:nvPicPr>
          <p:cNvPr id="7" name="Picture 6">
            <a:extLst>
              <a:ext uri="{FF2B5EF4-FFF2-40B4-BE49-F238E27FC236}">
                <a16:creationId xmlns:a16="http://schemas.microsoft.com/office/drawing/2014/main" id="{7457FA32-C25C-FAD6-18F7-5E5DFC300387}"/>
              </a:ext>
            </a:extLst>
          </p:cNvPr>
          <p:cNvPicPr>
            <a:picLocks noChangeAspect="1"/>
          </p:cNvPicPr>
          <p:nvPr/>
        </p:nvPicPr>
        <p:blipFill>
          <a:blip r:embed="rId3"/>
          <a:stretch>
            <a:fillRect/>
          </a:stretch>
        </p:blipFill>
        <p:spPr>
          <a:xfrm>
            <a:off x="-184639" y="977981"/>
            <a:ext cx="12502661" cy="5973968"/>
          </a:xfrm>
          <a:prstGeom prst="rect">
            <a:avLst/>
          </a:prstGeom>
        </p:spPr>
      </p:pic>
    </p:spTree>
    <p:extLst>
      <p:ext uri="{BB962C8B-B14F-4D97-AF65-F5344CB8AC3E}">
        <p14:creationId xmlns:p14="http://schemas.microsoft.com/office/powerpoint/2010/main" val="986814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Experiment Overview | SuperCDMS | Super Cryogenic Dark Matter Search">
            <a:extLst>
              <a:ext uri="{FF2B5EF4-FFF2-40B4-BE49-F238E27FC236}">
                <a16:creationId xmlns:a16="http://schemas.microsoft.com/office/drawing/2014/main" id="{AB95E124-9153-A04C-455F-CB2575B6323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3920490"/>
            <a:ext cx="3810325" cy="29375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ronomers unveil the massive LLST Camera">
            <a:extLst>
              <a:ext uri="{FF2B5EF4-FFF2-40B4-BE49-F238E27FC236}">
                <a16:creationId xmlns:a16="http://schemas.microsoft.com/office/drawing/2014/main" id="{FD9C719E-652C-6A39-FF23-D530F8A2513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764991" y="3901441"/>
            <a:ext cx="4420660" cy="296814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25C1E55A-4E45-B367-70F5-0B3BD298FD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810325" y="3879928"/>
            <a:ext cx="3954666" cy="3008551"/>
          </a:xfrm>
          <a:prstGeom prst="rect">
            <a:avLst/>
          </a:prstGeom>
        </p:spPr>
      </p:pic>
      <p:sp>
        <p:nvSpPr>
          <p:cNvPr id="4" name="Text Placeholder 3">
            <a:extLst>
              <a:ext uri="{FF2B5EF4-FFF2-40B4-BE49-F238E27FC236}">
                <a16:creationId xmlns:a16="http://schemas.microsoft.com/office/drawing/2014/main" id="{7E7AFC77-B678-4C85-A04A-A7568094CEF2}"/>
              </a:ext>
            </a:extLst>
          </p:cNvPr>
          <p:cNvSpPr>
            <a:spLocks noGrp="1"/>
          </p:cNvSpPr>
          <p:nvPr>
            <p:ph type="body" sz="quarter" idx="13"/>
          </p:nvPr>
        </p:nvSpPr>
        <p:spPr/>
        <p:txBody>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2" name="Slide Number Placeholder 1">
            <a:extLst>
              <a:ext uri="{FF2B5EF4-FFF2-40B4-BE49-F238E27FC236}">
                <a16:creationId xmlns:a16="http://schemas.microsoft.com/office/drawing/2014/main" id="{2121C893-444B-4AD6-A837-6587AF167A5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D36294-2849-48A8-8531-5354CF3095D2}" type="slidenum">
              <a:rPr kumimoji="0" lang="en-US" sz="1100" b="0" i="0" u="none" strike="noStrike" kern="1200" cap="none" spc="0" normalizeH="0" baseline="0" noProof="0" smtClean="0">
                <a:ln>
                  <a:noFill/>
                </a:ln>
                <a:solidFill>
                  <a:prstClr val="black">
                    <a:lumMod val="75000"/>
                    <a:lumOff val="25000"/>
                  </a:prstClr>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dirty="0">
              <a:ln>
                <a:noFill/>
              </a:ln>
              <a:solidFill>
                <a:prstClr val="black">
                  <a:lumMod val="75000"/>
                  <a:lumOff val="2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8" name="Rectangle 7">
            <a:extLst>
              <a:ext uri="{FF2B5EF4-FFF2-40B4-BE49-F238E27FC236}">
                <a16:creationId xmlns:a16="http://schemas.microsoft.com/office/drawing/2014/main" id="{A2BC59BE-386B-406B-BF26-843C68FE9D86}"/>
              </a:ext>
            </a:extLst>
          </p:cNvPr>
          <p:cNvSpPr/>
          <p:nvPr/>
        </p:nvSpPr>
        <p:spPr>
          <a:xfrm>
            <a:off x="-1" y="1"/>
            <a:ext cx="12208934" cy="392049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6557B5D-2235-47E6-8D01-DF59EDCE6E17}"/>
              </a:ext>
            </a:extLst>
          </p:cNvPr>
          <p:cNvSpPr txBox="1"/>
          <p:nvPr/>
        </p:nvSpPr>
        <p:spPr>
          <a:xfrm>
            <a:off x="354219" y="1465402"/>
            <a:ext cx="7010721"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Whether designed for </a:t>
            </a:r>
            <a:r>
              <a:rPr kumimoji="0" lang="en-US" sz="2000" b="0" i="0" u="none" strike="noStrike" kern="1200" cap="none" spc="0" normalizeH="0" baseline="0" noProof="0" dirty="0">
                <a:ln>
                  <a:noFill/>
                </a:ln>
                <a:solidFill>
                  <a:srgbClr val="AF2D24"/>
                </a:solidFill>
                <a:effectLst/>
                <a:uLnTx/>
                <a:uFillTx/>
                <a:latin typeface="Lato" panose="020F0502020204030203" pitchFamily="34" charset="0"/>
                <a:ea typeface="Lato" panose="020F0502020204030203" pitchFamily="34" charset="0"/>
                <a:cs typeface="Lato" panose="020F0502020204030203" pitchFamily="34" charset="0"/>
              </a:rPr>
              <a:t>detecting particles </a:t>
            </a:r>
            <a:r>
              <a:rPr kumimoji="0" lang="en-US" sz="20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in high-energy physics experiments, </a:t>
            </a:r>
            <a:r>
              <a:rPr kumimoji="0" lang="en-US" sz="2000" b="0" i="0" u="none" strike="noStrike" kern="1200" cap="none" spc="0" normalizeH="0" baseline="0" noProof="0" dirty="0">
                <a:ln>
                  <a:noFill/>
                </a:ln>
                <a:solidFill>
                  <a:srgbClr val="AF2D24"/>
                </a:solidFill>
                <a:effectLst/>
                <a:uLnTx/>
                <a:uFillTx/>
                <a:latin typeface="Lato" panose="020F0502020204030203" pitchFamily="34" charset="0"/>
                <a:ea typeface="Lato" panose="020F0502020204030203" pitchFamily="34" charset="0"/>
                <a:cs typeface="Lato" panose="020F0502020204030203" pitchFamily="34" charset="0"/>
              </a:rPr>
              <a:t>images from light-matter interactions </a:t>
            </a:r>
            <a:r>
              <a:rPr kumimoji="0" lang="en-US" sz="20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in photon science facilities, or </a:t>
            </a:r>
            <a:r>
              <a:rPr lang="en-US" sz="2000" dirty="0">
                <a:solidFill>
                  <a:srgbClr val="AF2D24"/>
                </a:solidFill>
                <a:latin typeface="Lato" panose="020F0502020204030203" pitchFamily="34" charset="0"/>
                <a:ea typeface="Lato" panose="020F0502020204030203" pitchFamily="34" charset="0"/>
                <a:cs typeface="Lato" panose="020F0502020204030203" pitchFamily="34" charset="0"/>
              </a:rPr>
              <a:t>visible light </a:t>
            </a:r>
            <a:r>
              <a:rPr kumimoji="0" lang="en-US" sz="20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in astrophysics telescopes, </a:t>
            </a:r>
            <a:r>
              <a:rPr kumimoji="0" lang="en-US" sz="2000" b="0" i="0" u="none" strike="noStrike" kern="1200" cap="none" spc="0" normalizeH="0" baseline="0" noProof="0" dirty="0">
                <a:ln>
                  <a:noFill/>
                </a:ln>
                <a:solidFill>
                  <a:srgbClr val="AF2D24"/>
                </a:solidFill>
                <a:effectLst/>
                <a:uLnTx/>
                <a:uFillTx/>
                <a:latin typeface="Lato" panose="020F0502020204030203" pitchFamily="34" charset="0"/>
                <a:ea typeface="Lato" panose="020F0502020204030203" pitchFamily="34" charset="0"/>
                <a:cs typeface="Lato" panose="020F0502020204030203" pitchFamily="34" charset="0"/>
              </a:rPr>
              <a:t>detectors are built to see ultra-small, ultra-fast phenomena </a:t>
            </a:r>
            <a:r>
              <a:rPr kumimoji="0" lang="en-US" sz="20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and produce data from which science can be extracted. </a:t>
            </a:r>
          </a:p>
        </p:txBody>
      </p:sp>
      <p:sp>
        <p:nvSpPr>
          <p:cNvPr id="12" name="TextBox 11">
            <a:extLst>
              <a:ext uri="{FF2B5EF4-FFF2-40B4-BE49-F238E27FC236}">
                <a16:creationId xmlns:a16="http://schemas.microsoft.com/office/drawing/2014/main" id="{0381DAA9-574B-4896-A7B5-A821D9827164}"/>
              </a:ext>
            </a:extLst>
          </p:cNvPr>
          <p:cNvSpPr txBox="1"/>
          <p:nvPr/>
        </p:nvSpPr>
        <p:spPr>
          <a:xfrm>
            <a:off x="6349" y="6071978"/>
            <a:ext cx="2362069" cy="769634"/>
          </a:xfrm>
          <a:prstGeom prst="rect">
            <a:avLst/>
          </a:prstGeom>
          <a:solidFill>
            <a:srgbClr val="7F7F7F">
              <a:alpha val="45882"/>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err="1">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SuperCDMS</a:t>
            </a: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 cryogenic (15mK) Dark Matter TES based Ge Sensor</a:t>
            </a:r>
          </a:p>
        </p:txBody>
      </p:sp>
      <p:sp>
        <p:nvSpPr>
          <p:cNvPr id="13" name="TextBox 12">
            <a:extLst>
              <a:ext uri="{FF2B5EF4-FFF2-40B4-BE49-F238E27FC236}">
                <a16:creationId xmlns:a16="http://schemas.microsoft.com/office/drawing/2014/main" id="{621D7539-9F36-4A29-A88D-D62DD183A7DE}"/>
              </a:ext>
            </a:extLst>
          </p:cNvPr>
          <p:cNvSpPr txBox="1"/>
          <p:nvPr/>
        </p:nvSpPr>
        <p:spPr>
          <a:xfrm>
            <a:off x="3810325" y="4018244"/>
            <a:ext cx="2111997" cy="543867"/>
          </a:xfrm>
          <a:prstGeom prst="rect">
            <a:avLst/>
          </a:prstGeom>
          <a:solidFill>
            <a:srgbClr val="7F7F7F">
              <a:alpha val="45882"/>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ePix10k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2MPix X-ray Detector</a:t>
            </a:r>
          </a:p>
        </p:txBody>
      </p:sp>
      <p:sp>
        <p:nvSpPr>
          <p:cNvPr id="14" name="TextBox 13">
            <a:extLst>
              <a:ext uri="{FF2B5EF4-FFF2-40B4-BE49-F238E27FC236}">
                <a16:creationId xmlns:a16="http://schemas.microsoft.com/office/drawing/2014/main" id="{E0435049-B7CF-4CAD-92CE-B009D3C2A16D}"/>
              </a:ext>
            </a:extLst>
          </p:cNvPr>
          <p:cNvSpPr txBox="1"/>
          <p:nvPr/>
        </p:nvSpPr>
        <p:spPr>
          <a:xfrm>
            <a:off x="9956958" y="3990569"/>
            <a:ext cx="2173730" cy="543867"/>
          </a:xfrm>
          <a:prstGeom prst="rect">
            <a:avLst/>
          </a:prstGeom>
          <a:solidFill>
            <a:srgbClr val="7F7F7F">
              <a:alpha val="45882"/>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LSST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3.2 </a:t>
            </a:r>
            <a:r>
              <a:rPr kumimoji="0" lang="en-US" sz="1467" b="1" i="0" u="none" strike="noStrike" kern="1200" cap="none" spc="0" normalizeH="0" baseline="0" noProof="0" dirty="0" err="1">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Gpix</a:t>
            </a: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 CCD Camera</a:t>
            </a:r>
          </a:p>
        </p:txBody>
      </p:sp>
      <p:sp>
        <p:nvSpPr>
          <p:cNvPr id="3" name="Title 2">
            <a:extLst>
              <a:ext uri="{FF2B5EF4-FFF2-40B4-BE49-F238E27FC236}">
                <a16:creationId xmlns:a16="http://schemas.microsoft.com/office/drawing/2014/main" id="{9E44C477-11C1-4B93-8738-49D92143AB00}"/>
              </a:ext>
            </a:extLst>
          </p:cNvPr>
          <p:cNvSpPr>
            <a:spLocks noGrp="1"/>
          </p:cNvSpPr>
          <p:nvPr>
            <p:ph type="title"/>
          </p:nvPr>
        </p:nvSpPr>
        <p:spPr>
          <a:xfrm>
            <a:off x="800100" y="266701"/>
            <a:ext cx="10843260" cy="632152"/>
          </a:xfrm>
        </p:spPr>
        <p:txBody>
          <a:bodyPr>
            <a:noAutofit/>
          </a:bodyPr>
          <a:lstStyle/>
          <a:p>
            <a:r>
              <a:rPr lang="en-US" sz="2800" dirty="0"/>
              <a:t>Detectors at DOE Labs: Building the Eyes for Scientific Experiments</a:t>
            </a:r>
          </a:p>
        </p:txBody>
      </p:sp>
      <p:cxnSp>
        <p:nvCxnSpPr>
          <p:cNvPr id="16" name="Straight Connector 15">
            <a:extLst>
              <a:ext uri="{FF2B5EF4-FFF2-40B4-BE49-F238E27FC236}">
                <a16:creationId xmlns:a16="http://schemas.microsoft.com/office/drawing/2014/main" id="{1BB63853-3FE9-454D-9E2A-6BE9E4F76E7C}"/>
              </a:ext>
            </a:extLst>
          </p:cNvPr>
          <p:cNvCxnSpPr>
            <a:cxnSpLocks/>
          </p:cNvCxnSpPr>
          <p:nvPr/>
        </p:nvCxnSpPr>
        <p:spPr>
          <a:xfrm>
            <a:off x="800100" y="927135"/>
            <a:ext cx="10553700" cy="0"/>
          </a:xfrm>
          <a:prstGeom prst="line">
            <a:avLst/>
          </a:prstGeom>
          <a:ln w="9525">
            <a:solidFill>
              <a:srgbClr val="8C151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146385A-813D-401F-A124-B7B22D1FAE4F}"/>
              </a:ext>
            </a:extLst>
          </p:cNvPr>
          <p:cNvPicPr>
            <a:picLocks noChangeAspect="1"/>
          </p:cNvPicPr>
          <p:nvPr/>
        </p:nvPicPr>
        <p:blipFill>
          <a:blip r:embed="rId6"/>
          <a:stretch>
            <a:fillRect/>
          </a:stretch>
        </p:blipFill>
        <p:spPr>
          <a:xfrm>
            <a:off x="7764991" y="935165"/>
            <a:ext cx="4420660" cy="2999467"/>
          </a:xfrm>
          <a:prstGeom prst="rect">
            <a:avLst/>
          </a:prstGeom>
        </p:spPr>
      </p:pic>
      <p:sp>
        <p:nvSpPr>
          <p:cNvPr id="15" name="TextBox 14">
            <a:extLst>
              <a:ext uri="{FF2B5EF4-FFF2-40B4-BE49-F238E27FC236}">
                <a16:creationId xmlns:a16="http://schemas.microsoft.com/office/drawing/2014/main" id="{809D7AB5-B6DC-4FCE-A000-34FDEABA28F4}"/>
              </a:ext>
            </a:extLst>
          </p:cNvPr>
          <p:cNvSpPr txBox="1"/>
          <p:nvPr/>
        </p:nvSpPr>
        <p:spPr>
          <a:xfrm>
            <a:off x="7807763" y="1009075"/>
            <a:ext cx="1970021" cy="543867"/>
          </a:xfrm>
          <a:prstGeom prst="rect">
            <a:avLst/>
          </a:prstGeom>
          <a:solidFill>
            <a:srgbClr val="7F7F7F">
              <a:alpha val="45882"/>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ATLAS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rPr>
              <a:t>Particle Detector</a:t>
            </a:r>
          </a:p>
        </p:txBody>
      </p:sp>
    </p:spTree>
    <p:extLst>
      <p:ext uri="{BB962C8B-B14F-4D97-AF65-F5344CB8AC3E}">
        <p14:creationId xmlns:p14="http://schemas.microsoft.com/office/powerpoint/2010/main" val="788943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4C0D46C4-2540-4B19-80A1-F70F8B8CDCF5}"/>
              </a:ext>
            </a:extLst>
          </p:cNvPr>
          <p:cNvSpPr txBox="1"/>
          <p:nvPr/>
        </p:nvSpPr>
        <p:spPr>
          <a:xfrm>
            <a:off x="747586" y="992814"/>
            <a:ext cx="878510"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C7F80"/>
                </a:solidFill>
                <a:effectLst/>
                <a:uLnTx/>
                <a:uFillTx/>
                <a:latin typeface="Calibri"/>
                <a:ea typeface="+mn-ea"/>
                <a:cs typeface="+mn-cs"/>
              </a:rPr>
              <a:t>Sensors (S)</a:t>
            </a:r>
          </a:p>
        </p:txBody>
      </p:sp>
      <p:sp>
        <p:nvSpPr>
          <p:cNvPr id="65" name="TextBox 64">
            <a:extLst>
              <a:ext uri="{FF2B5EF4-FFF2-40B4-BE49-F238E27FC236}">
                <a16:creationId xmlns:a16="http://schemas.microsoft.com/office/drawing/2014/main" id="{7A8FCEC6-9D13-D912-DF05-933B8B0E3135}"/>
              </a:ext>
            </a:extLst>
          </p:cNvPr>
          <p:cNvSpPr txBox="1"/>
          <p:nvPr/>
        </p:nvSpPr>
        <p:spPr>
          <a:xfrm>
            <a:off x="756416" y="1704995"/>
            <a:ext cx="1806585"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B2C50"/>
                </a:solidFill>
                <a:effectLst/>
                <a:uLnTx/>
                <a:uFillTx/>
                <a:latin typeface="Calibri"/>
                <a:ea typeface="+mn-ea"/>
                <a:cs typeface="+mn-cs"/>
              </a:rPr>
              <a:t>RF &amp; Analog Systems (RF)</a:t>
            </a:r>
          </a:p>
        </p:txBody>
      </p:sp>
      <p:sp>
        <p:nvSpPr>
          <p:cNvPr id="68" name="TextBox 67">
            <a:extLst>
              <a:ext uri="{FF2B5EF4-FFF2-40B4-BE49-F238E27FC236}">
                <a16:creationId xmlns:a16="http://schemas.microsoft.com/office/drawing/2014/main" id="{4F5BC8D2-F4BF-071A-EC5E-07B59C095A7E}"/>
              </a:ext>
            </a:extLst>
          </p:cNvPr>
          <p:cNvSpPr txBox="1"/>
          <p:nvPr/>
        </p:nvSpPr>
        <p:spPr>
          <a:xfrm>
            <a:off x="2809522" y="1486303"/>
            <a:ext cx="2206181"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BBB59"/>
                </a:solidFill>
                <a:effectLst/>
                <a:uLnTx/>
                <a:uFillTx/>
                <a:latin typeface="Calibri"/>
                <a:ea typeface="+mn-ea"/>
                <a:cs typeface="+mn-cs"/>
              </a:rPr>
              <a:t>Algorithmic Data Systems (ADS)</a:t>
            </a:r>
          </a:p>
        </p:txBody>
      </p:sp>
      <p:sp>
        <p:nvSpPr>
          <p:cNvPr id="71" name="TextBox 70">
            <a:extLst>
              <a:ext uri="{FF2B5EF4-FFF2-40B4-BE49-F238E27FC236}">
                <a16:creationId xmlns:a16="http://schemas.microsoft.com/office/drawing/2014/main" id="{2A36B440-CFCC-62B8-CBC0-3DF688F2E6EF}"/>
              </a:ext>
            </a:extLst>
          </p:cNvPr>
          <p:cNvSpPr txBox="1"/>
          <p:nvPr/>
        </p:nvSpPr>
        <p:spPr>
          <a:xfrm>
            <a:off x="2809522" y="1719421"/>
            <a:ext cx="2423805"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392B"/>
                </a:solidFill>
                <a:effectLst/>
                <a:uLnTx/>
                <a:uFillTx/>
                <a:latin typeface="Calibri"/>
                <a:ea typeface="+mn-ea"/>
                <a:cs typeface="+mn-cs"/>
              </a:rPr>
              <a:t>Control Software Engineering (CSE)</a:t>
            </a:r>
          </a:p>
        </p:txBody>
      </p:sp>
      <p:sp>
        <p:nvSpPr>
          <p:cNvPr id="74" name="TextBox 73">
            <a:extLst>
              <a:ext uri="{FF2B5EF4-FFF2-40B4-BE49-F238E27FC236}">
                <a16:creationId xmlns:a16="http://schemas.microsoft.com/office/drawing/2014/main" id="{E22D3C0E-01EC-F40A-A300-9FB157D9DBF4}"/>
              </a:ext>
            </a:extLst>
          </p:cNvPr>
          <p:cNvSpPr txBox="1"/>
          <p:nvPr/>
        </p:nvSpPr>
        <p:spPr>
          <a:xfrm>
            <a:off x="730263" y="1234575"/>
            <a:ext cx="1608838"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C3E50"/>
                </a:solidFill>
                <a:effectLst/>
                <a:uLnTx/>
                <a:uFillTx/>
                <a:latin typeface="Calibri"/>
                <a:ea typeface="+mn-ea"/>
                <a:cs typeface="+mn-cs"/>
              </a:rPr>
              <a:t>Integrated Circuits (IC)</a:t>
            </a:r>
          </a:p>
        </p:txBody>
      </p:sp>
      <p:sp>
        <p:nvSpPr>
          <p:cNvPr id="85" name="TextBox 84">
            <a:extLst>
              <a:ext uri="{FF2B5EF4-FFF2-40B4-BE49-F238E27FC236}">
                <a16:creationId xmlns:a16="http://schemas.microsoft.com/office/drawing/2014/main" id="{BFD88E0E-44DE-1C09-DFC6-C0EFF9553BAA}"/>
              </a:ext>
            </a:extLst>
          </p:cNvPr>
          <p:cNvSpPr txBox="1"/>
          <p:nvPr/>
        </p:nvSpPr>
        <p:spPr>
          <a:xfrm>
            <a:off x="744239" y="1486569"/>
            <a:ext cx="2138662"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980B9"/>
                </a:solidFill>
                <a:effectLst/>
                <a:uLnTx/>
                <a:uFillTx/>
                <a:latin typeface="Calibri"/>
                <a:ea typeface="+mn-ea"/>
                <a:cs typeface="+mn-cs"/>
              </a:rPr>
              <a:t>Edge Computing Systems (ECS)</a:t>
            </a:r>
          </a:p>
        </p:txBody>
      </p:sp>
      <p:sp>
        <p:nvSpPr>
          <p:cNvPr id="83" name="TextBox 82">
            <a:extLst>
              <a:ext uri="{FF2B5EF4-FFF2-40B4-BE49-F238E27FC236}">
                <a16:creationId xmlns:a16="http://schemas.microsoft.com/office/drawing/2014/main" id="{AABD4C41-4352-6A8A-1EDE-FDD90CBB3000}"/>
              </a:ext>
            </a:extLst>
          </p:cNvPr>
          <p:cNvSpPr txBox="1"/>
          <p:nvPr/>
        </p:nvSpPr>
        <p:spPr>
          <a:xfrm>
            <a:off x="2809523" y="995156"/>
            <a:ext cx="1641347"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6A085"/>
                </a:solidFill>
                <a:effectLst/>
                <a:uLnTx/>
                <a:uFillTx/>
                <a:latin typeface="Calibri"/>
                <a:ea typeface="+mn-ea"/>
                <a:cs typeface="+mn-cs"/>
              </a:rPr>
              <a:t>Electronic Systems (ES)</a:t>
            </a:r>
          </a:p>
        </p:txBody>
      </p:sp>
      <p:sp>
        <p:nvSpPr>
          <p:cNvPr id="81" name="TextBox 80">
            <a:extLst>
              <a:ext uri="{FF2B5EF4-FFF2-40B4-BE49-F238E27FC236}">
                <a16:creationId xmlns:a16="http://schemas.microsoft.com/office/drawing/2014/main" id="{E1035991-3FDD-DA8A-3DAB-12DE254C1E9C}"/>
              </a:ext>
            </a:extLst>
          </p:cNvPr>
          <p:cNvSpPr txBox="1"/>
          <p:nvPr/>
        </p:nvSpPr>
        <p:spPr>
          <a:xfrm>
            <a:off x="2809522" y="1245480"/>
            <a:ext cx="1516954" cy="276999"/>
          </a:xfrm>
          <a:prstGeom prst="rect">
            <a:avLst/>
          </a:prstGeom>
          <a:noFill/>
        </p:spPr>
        <p:txBody>
          <a:bodyPr wrap="non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39C12"/>
                </a:solidFill>
                <a:effectLst/>
                <a:uLnTx/>
                <a:uFillTx/>
                <a:latin typeface="Calibri"/>
                <a:ea typeface="+mn-ea"/>
                <a:cs typeface="+mn-cs"/>
              </a:rPr>
              <a:t>Assembly &amp; Test (AT)</a:t>
            </a:r>
          </a:p>
        </p:txBody>
      </p:sp>
      <p:sp>
        <p:nvSpPr>
          <p:cNvPr id="93" name="Title 2">
            <a:extLst>
              <a:ext uri="{FF2B5EF4-FFF2-40B4-BE49-F238E27FC236}">
                <a16:creationId xmlns:a16="http://schemas.microsoft.com/office/drawing/2014/main" id="{AF6ABF56-342E-BF73-E9C6-EC2D96D52B15}"/>
              </a:ext>
            </a:extLst>
          </p:cNvPr>
          <p:cNvSpPr>
            <a:spLocks noGrp="1"/>
          </p:cNvSpPr>
          <p:nvPr>
            <p:ph type="title"/>
          </p:nvPr>
        </p:nvSpPr>
        <p:spPr>
          <a:xfrm>
            <a:off x="800100" y="266701"/>
            <a:ext cx="10553700" cy="632152"/>
          </a:xfrm>
        </p:spPr>
        <p:txBody>
          <a:bodyPr>
            <a:noAutofit/>
          </a:bodyPr>
          <a:lstStyle/>
          <a:p>
            <a:r>
              <a:rPr lang="en-US" sz="2400" b="1" dirty="0"/>
              <a:t>How Detector R&amp;D Works at SLAC</a:t>
            </a:r>
            <a:endParaRPr lang="en-US" sz="2400" dirty="0"/>
          </a:p>
        </p:txBody>
      </p:sp>
      <p:sp>
        <p:nvSpPr>
          <p:cNvPr id="147" name="Google Shape;199;p34">
            <a:extLst>
              <a:ext uri="{FF2B5EF4-FFF2-40B4-BE49-F238E27FC236}">
                <a16:creationId xmlns:a16="http://schemas.microsoft.com/office/drawing/2014/main" id="{61133057-5890-0965-8FE2-807862073728}"/>
              </a:ext>
            </a:extLst>
          </p:cNvPr>
          <p:cNvSpPr txBox="1"/>
          <p:nvPr/>
        </p:nvSpPr>
        <p:spPr>
          <a:xfrm>
            <a:off x="263441" y="2359271"/>
            <a:ext cx="3708248" cy="4832052"/>
          </a:xfrm>
          <a:prstGeom prst="rect">
            <a:avLst/>
          </a:prstGeom>
          <a:noFill/>
          <a:ln>
            <a:noFill/>
          </a:ln>
        </p:spPr>
        <p:txBody>
          <a:bodyPr spcFirstLastPara="1" wrap="square" lIns="91425" tIns="45700" rIns="91425" bIns="45700" anchor="t" anchorCtr="0">
            <a:spAutoFit/>
          </a:bodyPr>
          <a:lstStyle/>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Identifies common needs across the lab, acting as a u</a:t>
            </a: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se-Inspired R&amp;D hub on Instrumentation Systems</a:t>
            </a:r>
          </a:p>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rPr>
              <a:t>State-of-the-art infrastructure for design, characterization and calibration of Instrumentation from proof of principles to full systems “ready for science”</a:t>
            </a:r>
          </a:p>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Scaling and small production capabilities</a:t>
            </a:r>
          </a:p>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Maintains critical mass required to keep up on latest technologies and practices.</a:t>
            </a:r>
          </a:p>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Broad perspective reinforces system design skills and co-design approach across the lab.</a:t>
            </a:r>
          </a:p>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Vet and guides design practices, reinforcing reuse and consistency. </a:t>
            </a:r>
          </a:p>
          <a:p>
            <a:pPr marL="472012" marR="0" lvl="0" indent="-323850" algn="l" defTabSz="914400" rtl="0" eaLnBrk="1" fontAlgn="auto" latinLnBrk="0" hangingPunct="1">
              <a:lnSpc>
                <a:spcPct val="100000"/>
              </a:lnSpc>
              <a:spcBef>
                <a:spcPts val="0"/>
              </a:spcBef>
              <a:spcAft>
                <a:spcPts val="0"/>
              </a:spcAft>
              <a:buClr>
                <a:srgbClr val="C00000"/>
              </a:buClr>
              <a:buSzPts val="2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Provides mentorship for young staff , creating a diverse pool of talent (12 Stanford students over 3 </a:t>
            </a:r>
            <a:r>
              <a:rPr kumimoji="0" lang="en-US" sz="1400" b="0" i="0" u="none" strike="noStrike" kern="1200" cap="none" spc="0" normalizeH="0" baseline="0" noProof="0">
                <a:ln>
                  <a:noFill/>
                </a:ln>
                <a:solidFill>
                  <a:srgbClr val="000000"/>
                </a:solidFill>
                <a:effectLst/>
                <a:uLnTx/>
                <a:uFillTx/>
                <a:latin typeface="Calibri Light" panose="020F0302020204030204"/>
                <a:ea typeface="Lato"/>
                <a:cs typeface="Lato"/>
                <a:sym typeface="Lato"/>
              </a:rPr>
              <a:t>years through </a:t>
            </a:r>
            <a:r>
              <a:rPr kumimoji="0" lang="en-US"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rPr>
              <a:t>EE214B and HEPIC Traineeship program)</a:t>
            </a:r>
            <a:endPar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7429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endParaRPr kumimoji="0"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endParaRPr>
          </a:p>
          <a:p>
            <a:pPr marL="7429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endParaRPr kumimoji="0"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endParaRPr>
          </a:p>
          <a:p>
            <a:pPr marL="7429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endParaRPr kumimoji="0" sz="1400" b="0" i="0" u="none" strike="noStrike" kern="1200" cap="none" spc="0" normalizeH="0" baseline="0" noProof="0" dirty="0">
              <a:ln>
                <a:noFill/>
              </a:ln>
              <a:solidFill>
                <a:srgbClr val="000000"/>
              </a:solidFill>
              <a:effectLst/>
              <a:uLnTx/>
              <a:uFillTx/>
              <a:latin typeface="Calibri Light" panose="020F0302020204030204"/>
              <a:ea typeface="Lato"/>
              <a:cs typeface="Lato"/>
              <a:sym typeface="Lato"/>
            </a:endParaRPr>
          </a:p>
        </p:txBody>
      </p:sp>
      <p:grpSp>
        <p:nvGrpSpPr>
          <p:cNvPr id="149" name="Group 148">
            <a:extLst>
              <a:ext uri="{FF2B5EF4-FFF2-40B4-BE49-F238E27FC236}">
                <a16:creationId xmlns:a16="http://schemas.microsoft.com/office/drawing/2014/main" id="{290C7E90-3A97-DFD1-26DD-E40746D9EECA}"/>
              </a:ext>
            </a:extLst>
          </p:cNvPr>
          <p:cNvGrpSpPr/>
          <p:nvPr/>
        </p:nvGrpSpPr>
        <p:grpSpPr>
          <a:xfrm>
            <a:off x="3912612" y="1486303"/>
            <a:ext cx="8121305" cy="5222402"/>
            <a:chOff x="2598589" y="1055850"/>
            <a:chExt cx="9463120" cy="5711603"/>
          </a:xfrm>
        </p:grpSpPr>
        <p:grpSp>
          <p:nvGrpSpPr>
            <p:cNvPr id="108" name="Group 107">
              <a:extLst>
                <a:ext uri="{FF2B5EF4-FFF2-40B4-BE49-F238E27FC236}">
                  <a16:creationId xmlns:a16="http://schemas.microsoft.com/office/drawing/2014/main" id="{5787B9E9-E5E9-BBF7-3AB2-B1CB9C17B0F1}"/>
                </a:ext>
              </a:extLst>
            </p:cNvPr>
            <p:cNvGrpSpPr/>
            <p:nvPr/>
          </p:nvGrpSpPr>
          <p:grpSpPr>
            <a:xfrm>
              <a:off x="2598589" y="1055850"/>
              <a:ext cx="9463120" cy="5711603"/>
              <a:chOff x="-903811" y="3185548"/>
              <a:chExt cx="10848815" cy="6547962"/>
            </a:xfrm>
          </p:grpSpPr>
          <p:grpSp>
            <p:nvGrpSpPr>
              <p:cNvPr id="110" name="Group 109">
                <a:extLst>
                  <a:ext uri="{FF2B5EF4-FFF2-40B4-BE49-F238E27FC236}">
                    <a16:creationId xmlns:a16="http://schemas.microsoft.com/office/drawing/2014/main" id="{339FF316-0AE6-CBC3-6E38-6A28A0CBFDB6}"/>
                  </a:ext>
                </a:extLst>
              </p:cNvPr>
              <p:cNvGrpSpPr/>
              <p:nvPr/>
            </p:nvGrpSpPr>
            <p:grpSpPr>
              <a:xfrm>
                <a:off x="-397638" y="4052951"/>
                <a:ext cx="3785883" cy="2033875"/>
                <a:chOff x="-792892" y="4454345"/>
                <a:chExt cx="3785883" cy="2033875"/>
              </a:xfrm>
            </p:grpSpPr>
            <p:sp>
              <p:nvSpPr>
                <p:cNvPr id="132" name="Google Shape;216;p20">
                  <a:extLst>
                    <a:ext uri="{FF2B5EF4-FFF2-40B4-BE49-F238E27FC236}">
                      <a16:creationId xmlns:a16="http://schemas.microsoft.com/office/drawing/2014/main" id="{BCDA2585-56E2-AE36-D9B8-EF4FB90E2F68}"/>
                    </a:ext>
                  </a:extLst>
                </p:cNvPr>
                <p:cNvSpPr txBox="1"/>
                <p:nvPr/>
              </p:nvSpPr>
              <p:spPr>
                <a:xfrm>
                  <a:off x="-792892" y="4454345"/>
                  <a:ext cx="3785883" cy="777831"/>
                </a:xfrm>
                <a:prstGeom prst="rect">
                  <a:avLst/>
                </a:prstGeom>
                <a:noFill/>
                <a:ln>
                  <a:noFill/>
                </a:ln>
              </p:spPr>
              <p:txBody>
                <a:bodyPr spcFirstLastPara="1" wrap="square" lIns="62335" tIns="31159" rIns="62335" bIns="3115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1200" cap="none" spc="0" normalizeH="0" baseline="0" noProof="0" dirty="0">
                      <a:ln>
                        <a:noFill/>
                      </a:ln>
                      <a:solidFill>
                        <a:srgbClr val="2C3E50"/>
                      </a:solidFill>
                      <a:effectLst/>
                      <a:uLnTx/>
                      <a:uFillTx/>
                      <a:latin typeface="Lato"/>
                      <a:ea typeface="Lato"/>
                      <a:cs typeface="Lato"/>
                      <a:sym typeface="Lato"/>
                    </a:rPr>
                    <a:t>Novel Sensors Design and Characterization</a:t>
                  </a:r>
                  <a:endParaRPr kumimoji="0" sz="1000" b="1"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Low noise Monolithic Active Pixel Sensors</a:t>
                  </a:r>
                  <a:endParaRPr kumimoji="0" sz="900" b="0"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Ultra low noise CMOS sensors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Sensors with built in amplification (LGADs)</a:t>
                  </a: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High QE low energies entrance windows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p:txBody>
            </p:sp>
            <p:pic>
              <p:nvPicPr>
                <p:cNvPr id="133" name="Google Shape;223;p20">
                  <a:extLst>
                    <a:ext uri="{FF2B5EF4-FFF2-40B4-BE49-F238E27FC236}">
                      <a16:creationId xmlns:a16="http://schemas.microsoft.com/office/drawing/2014/main" id="{388DF7AF-BF1A-62CC-A8D8-BA6536A3F548}"/>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3904" y="5490963"/>
                  <a:ext cx="971699" cy="997257"/>
                </a:xfrm>
                <a:prstGeom prst="rect">
                  <a:avLst/>
                </a:prstGeom>
                <a:noFill/>
                <a:ln>
                  <a:noFill/>
                </a:ln>
              </p:spPr>
            </p:pic>
            <p:sp>
              <p:nvSpPr>
                <p:cNvPr id="134" name="Google Shape;224;p20">
                  <a:extLst>
                    <a:ext uri="{FF2B5EF4-FFF2-40B4-BE49-F238E27FC236}">
                      <a16:creationId xmlns:a16="http://schemas.microsoft.com/office/drawing/2014/main" id="{ADAD5CFC-036C-0472-4183-B5386EC167C5}"/>
                    </a:ext>
                  </a:extLst>
                </p:cNvPr>
                <p:cNvSpPr txBox="1"/>
                <p:nvPr/>
              </p:nvSpPr>
              <p:spPr>
                <a:xfrm>
                  <a:off x="765080" y="5570666"/>
                  <a:ext cx="1283357" cy="512400"/>
                </a:xfrm>
                <a:prstGeom prst="rect">
                  <a:avLst/>
                </a:prstGeom>
                <a:noFill/>
                <a:ln>
                  <a:noFill/>
                </a:ln>
              </p:spPr>
              <p:txBody>
                <a:bodyPr spcFirstLastPara="1" wrap="square" lIns="62335" tIns="62335" rIns="62335" bIns="6233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00" b="0" i="0" u="none" strike="noStrike" kern="1200" cap="none" spc="0" normalizeH="0" baseline="0" noProof="0" dirty="0">
                      <a:ln>
                        <a:noFill/>
                      </a:ln>
                      <a:solidFill>
                        <a:srgbClr val="000000"/>
                      </a:solidFill>
                      <a:effectLst/>
                      <a:uLnTx/>
                      <a:uFillTx/>
                      <a:latin typeface="Lato"/>
                      <a:ea typeface="Lato"/>
                      <a:cs typeface="Lato"/>
                      <a:sym typeface="Lato"/>
                    </a:rPr>
                    <a:t>Low-power Monolithic Active Pixel Sensors (MAPS) with ns timing</a:t>
                  </a: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p:txBody>
            </p:sp>
          </p:grpSp>
          <p:grpSp>
            <p:nvGrpSpPr>
              <p:cNvPr id="111" name="Group 110">
                <a:extLst>
                  <a:ext uri="{FF2B5EF4-FFF2-40B4-BE49-F238E27FC236}">
                    <a16:creationId xmlns:a16="http://schemas.microsoft.com/office/drawing/2014/main" id="{D0C02BC1-F393-985A-ECC3-4FD9A3BA1FAC}"/>
                  </a:ext>
                </a:extLst>
              </p:cNvPr>
              <p:cNvGrpSpPr/>
              <p:nvPr/>
            </p:nvGrpSpPr>
            <p:grpSpPr>
              <a:xfrm>
                <a:off x="-903811" y="6520073"/>
                <a:ext cx="4038480" cy="2362689"/>
                <a:chOff x="-1283343" y="6761518"/>
                <a:chExt cx="4038480" cy="2362689"/>
              </a:xfrm>
            </p:grpSpPr>
            <p:sp>
              <p:nvSpPr>
                <p:cNvPr id="129" name="Google Shape;217;p20">
                  <a:extLst>
                    <a:ext uri="{FF2B5EF4-FFF2-40B4-BE49-F238E27FC236}">
                      <a16:creationId xmlns:a16="http://schemas.microsoft.com/office/drawing/2014/main" id="{7AB91A16-C539-3BE9-4563-8B72B4231B71}"/>
                    </a:ext>
                  </a:extLst>
                </p:cNvPr>
                <p:cNvSpPr txBox="1"/>
                <p:nvPr/>
              </p:nvSpPr>
              <p:spPr>
                <a:xfrm>
                  <a:off x="-1283343" y="6761518"/>
                  <a:ext cx="4038480" cy="777831"/>
                </a:xfrm>
                <a:prstGeom prst="rect">
                  <a:avLst/>
                </a:prstGeom>
                <a:noFill/>
                <a:ln>
                  <a:noFill/>
                </a:ln>
              </p:spPr>
              <p:txBody>
                <a:bodyPr spcFirstLastPara="1" wrap="square" lIns="62335" tIns="31159" rIns="62335" bIns="3115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1200" cap="none" spc="0" normalizeH="0" baseline="0" noProof="0" dirty="0">
                      <a:ln>
                        <a:noFill/>
                      </a:ln>
                      <a:solidFill>
                        <a:srgbClr val="2C3E50"/>
                      </a:solidFill>
                      <a:effectLst/>
                      <a:uLnTx/>
                      <a:uFillTx/>
                      <a:latin typeface="Lato"/>
                      <a:ea typeface="Lato"/>
                      <a:cs typeface="Lato"/>
                      <a:sym typeface="Lato"/>
                    </a:rPr>
                    <a:t>Quantum and Superconducting Device Design, Fabrication and Characterization</a:t>
                  </a:r>
                  <a:endParaRPr kumimoji="0" sz="800" b="1"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New superconducting foundry under construction</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Toolset dedicated to superconducting  quantum bits and sensors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0495"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Ex-fab facilities for dicing, packaging &amp; cryo-test</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p:txBody>
            </p:sp>
            <p:pic>
              <p:nvPicPr>
                <p:cNvPr id="130" name="Google Shape;227;p20">
                  <a:extLst>
                    <a:ext uri="{FF2B5EF4-FFF2-40B4-BE49-F238E27FC236}">
                      <a16:creationId xmlns:a16="http://schemas.microsoft.com/office/drawing/2014/main" id="{A67BEB54-9B9F-E2FD-220B-E643FD4261D1}"/>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03601" y="7980856"/>
                  <a:ext cx="1596626" cy="1143351"/>
                </a:xfrm>
                <a:prstGeom prst="rect">
                  <a:avLst/>
                </a:prstGeom>
                <a:noFill/>
                <a:ln>
                  <a:noFill/>
                </a:ln>
              </p:spPr>
            </p:pic>
            <p:sp>
              <p:nvSpPr>
                <p:cNvPr id="131" name="Google Shape;228;p20">
                  <a:extLst>
                    <a:ext uri="{FF2B5EF4-FFF2-40B4-BE49-F238E27FC236}">
                      <a16:creationId xmlns:a16="http://schemas.microsoft.com/office/drawing/2014/main" id="{22C29A60-0AAB-F90E-076C-9D1B473737AC}"/>
                    </a:ext>
                  </a:extLst>
                </p:cNvPr>
                <p:cNvSpPr txBox="1"/>
                <p:nvPr/>
              </p:nvSpPr>
              <p:spPr>
                <a:xfrm>
                  <a:off x="1050818" y="8046672"/>
                  <a:ext cx="1463032" cy="512400"/>
                </a:xfrm>
                <a:prstGeom prst="rect">
                  <a:avLst/>
                </a:prstGeom>
                <a:noFill/>
                <a:ln>
                  <a:noFill/>
                </a:ln>
              </p:spPr>
              <p:txBody>
                <a:bodyPr spcFirstLastPara="1" wrap="square" lIns="62335" tIns="62335" rIns="62335" bIns="6233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700" b="0" i="0" u="none" strike="noStrike" kern="1200" cap="none" spc="0" normalizeH="0" baseline="0" noProof="0" dirty="0">
                      <a:ln>
                        <a:noFill/>
                      </a:ln>
                      <a:solidFill>
                        <a:srgbClr val="000000"/>
                      </a:solidFill>
                      <a:effectLst/>
                      <a:uLnTx/>
                      <a:uFillTx/>
                      <a:latin typeface="Lato"/>
                      <a:ea typeface="Lato"/>
                      <a:cs typeface="Lato"/>
                      <a:sym typeface="Lato"/>
                    </a:rPr>
                    <a:t>DMF 5,500 ft2 class-100 superconducting fab for qubits, detectors and advanced quantum devices.</a:t>
                  </a: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p:txBody>
            </p:sp>
          </p:grpSp>
          <p:grpSp>
            <p:nvGrpSpPr>
              <p:cNvPr id="112" name="Group 111">
                <a:extLst>
                  <a:ext uri="{FF2B5EF4-FFF2-40B4-BE49-F238E27FC236}">
                    <a16:creationId xmlns:a16="http://schemas.microsoft.com/office/drawing/2014/main" id="{7881AA9B-3D64-DA30-14D7-39308B57F57E}"/>
                  </a:ext>
                </a:extLst>
              </p:cNvPr>
              <p:cNvGrpSpPr/>
              <p:nvPr/>
            </p:nvGrpSpPr>
            <p:grpSpPr>
              <a:xfrm>
                <a:off x="2889842" y="7903605"/>
                <a:ext cx="4139208" cy="1829905"/>
                <a:chOff x="2510310" y="8145050"/>
                <a:chExt cx="4139208" cy="1829905"/>
              </a:xfrm>
            </p:grpSpPr>
            <p:sp>
              <p:nvSpPr>
                <p:cNvPr id="125" name="Google Shape;218;p20">
                  <a:extLst>
                    <a:ext uri="{FF2B5EF4-FFF2-40B4-BE49-F238E27FC236}">
                      <a16:creationId xmlns:a16="http://schemas.microsoft.com/office/drawing/2014/main" id="{73E596D7-901B-4D67-6093-73DDC1F4668B}"/>
                    </a:ext>
                  </a:extLst>
                </p:cNvPr>
                <p:cNvSpPr txBox="1"/>
                <p:nvPr/>
              </p:nvSpPr>
              <p:spPr>
                <a:xfrm>
                  <a:off x="2510310" y="8330586"/>
                  <a:ext cx="2542608" cy="636692"/>
                </a:xfrm>
                <a:prstGeom prst="rect">
                  <a:avLst/>
                </a:prstGeom>
                <a:noFill/>
                <a:ln>
                  <a:noFill/>
                </a:ln>
              </p:spPr>
              <p:txBody>
                <a:bodyPr spcFirstLastPara="1" wrap="square" lIns="62335" tIns="31159" rIns="62335" bIns="3115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1200" cap="none" spc="0" normalizeH="0" baseline="0" noProof="0" dirty="0">
                      <a:ln>
                        <a:noFill/>
                      </a:ln>
                      <a:solidFill>
                        <a:srgbClr val="2C3E50"/>
                      </a:solidFill>
                      <a:effectLst/>
                      <a:uLnTx/>
                      <a:uFillTx/>
                      <a:latin typeface="Lato"/>
                      <a:ea typeface="Lato"/>
                      <a:cs typeface="Lato"/>
                      <a:sym typeface="Lato"/>
                    </a:rPr>
                    <a:t>Advanced Packaging and Interconnections</a:t>
                  </a:r>
                  <a:endParaRPr kumimoji="0" sz="800" b="1"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4824" algn="l" defTabSz="914400" rtl="0" eaLnBrk="1" fontAlgn="auto" latinLnBrk="0" hangingPunct="1">
                    <a:lnSpc>
                      <a:spcPct val="100000"/>
                    </a:lnSpc>
                    <a:spcBef>
                      <a:spcPts val="0"/>
                    </a:spcBef>
                    <a:spcAft>
                      <a:spcPts val="0"/>
                    </a:spcAft>
                    <a:buClr>
                      <a:srgbClr val="C00000"/>
                    </a:buClr>
                    <a:buSzPts val="11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Ultra fine pitch bump bonding for pixel</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4824" algn="l" defTabSz="914400" rtl="0" eaLnBrk="1" fontAlgn="auto" latinLnBrk="0" hangingPunct="1">
                    <a:lnSpc>
                      <a:spcPct val="100000"/>
                    </a:lnSpc>
                    <a:spcBef>
                      <a:spcPts val="0"/>
                    </a:spcBef>
                    <a:spcAft>
                      <a:spcPts val="0"/>
                    </a:spcAft>
                    <a:buClr>
                      <a:srgbClr val="C00000"/>
                    </a:buClr>
                    <a:buSzPts val="11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Wrap-around interconnections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94824" marR="0" lvl="0" indent="-194824" algn="l" defTabSz="914400" rtl="0" eaLnBrk="1" fontAlgn="auto" latinLnBrk="0" hangingPunct="1">
                    <a:lnSpc>
                      <a:spcPct val="100000"/>
                    </a:lnSpc>
                    <a:spcBef>
                      <a:spcPts val="0"/>
                    </a:spcBef>
                    <a:spcAft>
                      <a:spcPts val="0"/>
                    </a:spcAft>
                    <a:buClr>
                      <a:srgbClr val="C00000"/>
                    </a:buClr>
                    <a:buSzPts val="11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Flexible  substrates integration</a:t>
                  </a:r>
                  <a:endParaRPr kumimoji="0" sz="1000" b="0" i="0" u="none" strike="noStrike" kern="1200" cap="none" spc="0" normalizeH="0" baseline="0" noProof="0" dirty="0">
                    <a:ln>
                      <a:noFill/>
                    </a:ln>
                    <a:solidFill>
                      <a:srgbClr val="2C3E50"/>
                    </a:solidFill>
                    <a:effectLst/>
                    <a:uLnTx/>
                    <a:uFillTx/>
                    <a:latin typeface="Lato"/>
                    <a:ea typeface="Lato"/>
                    <a:cs typeface="Lato"/>
                    <a:sym typeface="Lato"/>
                  </a:endParaRPr>
                </a:p>
              </p:txBody>
            </p:sp>
            <p:pic>
              <p:nvPicPr>
                <p:cNvPr id="126" name="Google Shape;233;p20">
                  <a:extLst>
                    <a:ext uri="{FF2B5EF4-FFF2-40B4-BE49-F238E27FC236}">
                      <a16:creationId xmlns:a16="http://schemas.microsoft.com/office/drawing/2014/main" id="{DA5320FC-3D1F-3D89-32CA-ECE216096767}"/>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16200000">
                  <a:off x="5438623" y="7936713"/>
                  <a:ext cx="809346" cy="1226019"/>
                </a:xfrm>
                <a:prstGeom prst="rect">
                  <a:avLst/>
                </a:prstGeom>
                <a:noFill/>
                <a:ln>
                  <a:noFill/>
                </a:ln>
              </p:spPr>
            </p:pic>
            <p:sp>
              <p:nvSpPr>
                <p:cNvPr id="127" name="Google Shape;234;p20">
                  <a:extLst>
                    <a:ext uri="{FF2B5EF4-FFF2-40B4-BE49-F238E27FC236}">
                      <a16:creationId xmlns:a16="http://schemas.microsoft.com/office/drawing/2014/main" id="{BBAFD621-18BA-2124-8426-39F5C7A04EA1}"/>
                    </a:ext>
                  </a:extLst>
                </p:cNvPr>
                <p:cNvSpPr txBox="1"/>
                <p:nvPr/>
              </p:nvSpPr>
              <p:spPr>
                <a:xfrm>
                  <a:off x="5052918" y="9442755"/>
                  <a:ext cx="1596600" cy="532200"/>
                </a:xfrm>
                <a:prstGeom prst="rect">
                  <a:avLst/>
                </a:prstGeom>
                <a:noFill/>
                <a:ln>
                  <a:noFill/>
                </a:ln>
              </p:spPr>
              <p:txBody>
                <a:bodyPr spcFirstLastPara="1" wrap="square" lIns="62335" tIns="62335" rIns="62335" bIns="6233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700" b="0" i="0" u="none" strike="noStrike" kern="1200" cap="none" spc="0" normalizeH="0" baseline="0" noProof="0" dirty="0">
                      <a:ln>
                        <a:noFill/>
                      </a:ln>
                      <a:solidFill>
                        <a:srgbClr val="000000"/>
                      </a:solidFill>
                      <a:effectLst/>
                      <a:uLnTx/>
                      <a:uFillTx/>
                      <a:latin typeface="Lato"/>
                      <a:ea typeface="Lato"/>
                      <a:cs typeface="Lato"/>
                      <a:sym typeface="Lato"/>
                    </a:rPr>
                    <a:t> Wrap-around aluminum traces on edges of glass chip</a:t>
                  </a: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p:txBody>
            </p:sp>
            <p:pic>
              <p:nvPicPr>
                <p:cNvPr id="128" name="Google Shape;239;p20">
                  <a:extLst>
                    <a:ext uri="{FF2B5EF4-FFF2-40B4-BE49-F238E27FC236}">
                      <a16:creationId xmlns:a16="http://schemas.microsoft.com/office/drawing/2014/main" id="{BC16C80A-7342-9D32-8141-9ECEE206F74A}"/>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5400000">
                  <a:off x="5647317" y="8309135"/>
                  <a:ext cx="1046326" cy="958075"/>
                </a:xfrm>
                <a:prstGeom prst="rect">
                  <a:avLst/>
                </a:prstGeom>
                <a:noFill/>
                <a:ln>
                  <a:noFill/>
                </a:ln>
                <a:effectLst>
                  <a:outerShdw blurRad="50800" dist="38100" dir="2700000" algn="tl" rotWithShape="0">
                    <a:srgbClr val="000000">
                      <a:alpha val="40000"/>
                    </a:srgbClr>
                  </a:outerShdw>
                </a:effectLst>
              </p:spPr>
            </p:pic>
          </p:grpSp>
          <p:grpSp>
            <p:nvGrpSpPr>
              <p:cNvPr id="113" name="Group 112">
                <a:extLst>
                  <a:ext uri="{FF2B5EF4-FFF2-40B4-BE49-F238E27FC236}">
                    <a16:creationId xmlns:a16="http://schemas.microsoft.com/office/drawing/2014/main" id="{E2206F39-BB39-F7AB-51E2-3556ACC06821}"/>
                  </a:ext>
                </a:extLst>
              </p:cNvPr>
              <p:cNvGrpSpPr/>
              <p:nvPr/>
            </p:nvGrpSpPr>
            <p:grpSpPr>
              <a:xfrm>
                <a:off x="6146229" y="6577305"/>
                <a:ext cx="3660648" cy="3014894"/>
                <a:chOff x="5766697" y="6818750"/>
                <a:chExt cx="3660648" cy="3014894"/>
              </a:xfrm>
            </p:grpSpPr>
            <p:sp>
              <p:nvSpPr>
                <p:cNvPr id="122" name="Google Shape;253;p21">
                  <a:extLst>
                    <a:ext uri="{FF2B5EF4-FFF2-40B4-BE49-F238E27FC236}">
                      <a16:creationId xmlns:a16="http://schemas.microsoft.com/office/drawing/2014/main" id="{E276235A-06C1-3730-DD97-4483BD496C92}"/>
                    </a:ext>
                  </a:extLst>
                </p:cNvPr>
                <p:cNvSpPr txBox="1"/>
                <p:nvPr/>
              </p:nvSpPr>
              <p:spPr>
                <a:xfrm>
                  <a:off x="5766697" y="6818750"/>
                  <a:ext cx="3660648" cy="777831"/>
                </a:xfrm>
                <a:prstGeom prst="rect">
                  <a:avLst/>
                </a:prstGeom>
                <a:noFill/>
                <a:ln>
                  <a:noFill/>
                </a:ln>
              </p:spPr>
              <p:txBody>
                <a:bodyPr spcFirstLastPara="1" wrap="square" lIns="62335" tIns="31159" rIns="62335" bIns="3115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1200" cap="none" spc="0" normalizeH="0" baseline="0" noProof="0" dirty="0">
                      <a:ln>
                        <a:noFill/>
                      </a:ln>
                      <a:solidFill>
                        <a:srgbClr val="2C3E50"/>
                      </a:solidFill>
                      <a:effectLst/>
                      <a:uLnTx/>
                      <a:uFillTx/>
                      <a:latin typeface="Lato"/>
                      <a:ea typeface="Lato"/>
                      <a:cs typeface="Lato"/>
                      <a:sym typeface="Lato"/>
                    </a:rPr>
                    <a:t>Edge Computing / ML</a:t>
                  </a:r>
                  <a:endParaRPr kumimoji="0" sz="1000" b="1" i="0" u="none" strike="noStrike" kern="1200" cap="none" spc="0" normalizeH="0" baseline="0" noProof="0" dirty="0">
                    <a:ln>
                      <a:noFill/>
                    </a:ln>
                    <a:solidFill>
                      <a:srgbClr val="2C3E50"/>
                    </a:solidFill>
                    <a:effectLst/>
                    <a:uLnTx/>
                    <a:uFillTx/>
                    <a:latin typeface="Lato"/>
                    <a:ea typeface="Lato"/>
                    <a:cs typeface="Lato"/>
                    <a:sym typeface="Lato"/>
                  </a:endParaRPr>
                </a:p>
                <a:p>
                  <a:pPr marL="116895" marR="0" lvl="0" indent="-125553" algn="l" defTabSz="914400" rtl="0" eaLnBrk="1" fontAlgn="auto" latinLnBrk="0" hangingPunct="1">
                    <a:lnSpc>
                      <a:spcPct val="100000"/>
                    </a:lnSpc>
                    <a:spcBef>
                      <a:spcPts val="0"/>
                    </a:spcBef>
                    <a:spcAft>
                      <a:spcPts val="0"/>
                    </a:spcAft>
                    <a:buClr>
                      <a:srgbClr val="C00000"/>
                    </a:buClr>
                    <a:buSzPct val="100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Fast AI featurization processing</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16895" marR="0" lvl="0" indent="-125553" algn="l" defTabSz="914400" rtl="0" eaLnBrk="1" fontAlgn="auto" latinLnBrk="0" hangingPunct="1">
                    <a:lnSpc>
                      <a:spcPct val="100000"/>
                    </a:lnSpc>
                    <a:spcBef>
                      <a:spcPts val="0"/>
                    </a:spcBef>
                    <a:spcAft>
                      <a:spcPts val="0"/>
                    </a:spcAft>
                    <a:buClr>
                      <a:srgbClr val="C00000"/>
                    </a:buClr>
                    <a:buSzPct val="100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Beyond Von Neumann computation: in-memory computing, natural algorithms on CMOS, for energy efficient intelligent systems</a:t>
                  </a:r>
                </a:p>
              </p:txBody>
            </p:sp>
            <p:pic>
              <p:nvPicPr>
                <p:cNvPr id="123" name="Google Shape;306;p22">
                  <a:extLst>
                    <a:ext uri="{FF2B5EF4-FFF2-40B4-BE49-F238E27FC236}">
                      <a16:creationId xmlns:a16="http://schemas.microsoft.com/office/drawing/2014/main" id="{C9E2DC22-FC7A-48E8-4E33-8C7A77944E6E}"/>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137964" y="7889149"/>
                  <a:ext cx="1637552" cy="1339846"/>
                </a:xfrm>
                <a:prstGeom prst="rect">
                  <a:avLst/>
                </a:prstGeom>
                <a:noFill/>
                <a:ln>
                  <a:noFill/>
                </a:ln>
              </p:spPr>
            </p:pic>
            <p:sp>
              <p:nvSpPr>
                <p:cNvPr id="124" name="Google Shape;307;p22">
                  <a:extLst>
                    <a:ext uri="{FF2B5EF4-FFF2-40B4-BE49-F238E27FC236}">
                      <a16:creationId xmlns:a16="http://schemas.microsoft.com/office/drawing/2014/main" id="{737E9EB6-5017-D22F-5C09-564AC926722E}"/>
                    </a:ext>
                  </a:extLst>
                </p:cNvPr>
                <p:cNvSpPr txBox="1"/>
                <p:nvPr/>
              </p:nvSpPr>
              <p:spPr>
                <a:xfrm>
                  <a:off x="6717057" y="9147197"/>
                  <a:ext cx="2224782" cy="686447"/>
                </a:xfrm>
                <a:prstGeom prst="rect">
                  <a:avLst/>
                </a:prstGeom>
                <a:noFill/>
                <a:ln>
                  <a:noFill/>
                </a:ln>
              </p:spPr>
              <p:txBody>
                <a:bodyPr spcFirstLastPara="1" wrap="square" lIns="62335" tIns="62335" rIns="62335" bIns="6233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409"/>
                    </a:spcBef>
                    <a:spcAft>
                      <a:spcPts val="0"/>
                    </a:spcAft>
                    <a:buClr>
                      <a:srgbClr val="000000"/>
                    </a:buClr>
                    <a:buSzTx/>
                    <a:buFont typeface="Arial"/>
                    <a:buNone/>
                    <a:tabLst/>
                    <a:defRPr/>
                  </a:pPr>
                  <a:r>
                    <a:rPr kumimoji="0" lang="en-US" sz="700" b="0" i="0" u="none" strike="noStrike" kern="1200" cap="none" spc="0" normalizeH="0" baseline="0" noProof="0" dirty="0">
                      <a:ln>
                        <a:noFill/>
                      </a:ln>
                      <a:solidFill>
                        <a:srgbClr val="000000"/>
                      </a:solidFill>
                      <a:effectLst/>
                      <a:uLnTx/>
                      <a:uFillTx/>
                      <a:latin typeface="Lato"/>
                      <a:ea typeface="Lato"/>
                      <a:cs typeface="Lato"/>
                      <a:sym typeface="Lato"/>
                    </a:rPr>
                    <a:t>Development of in-/near-memory architectures for efficient ML-based distributed data processing.</a:t>
                  </a: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p:txBody>
            </p:sp>
          </p:grpSp>
          <p:grpSp>
            <p:nvGrpSpPr>
              <p:cNvPr id="114" name="Group 113">
                <a:extLst>
                  <a:ext uri="{FF2B5EF4-FFF2-40B4-BE49-F238E27FC236}">
                    <a16:creationId xmlns:a16="http://schemas.microsoft.com/office/drawing/2014/main" id="{F351BB9D-119C-D1A2-A889-9F3884D3302D}"/>
                  </a:ext>
                </a:extLst>
              </p:cNvPr>
              <p:cNvGrpSpPr/>
              <p:nvPr/>
            </p:nvGrpSpPr>
            <p:grpSpPr>
              <a:xfrm>
                <a:off x="6368925" y="4344301"/>
                <a:ext cx="3576079" cy="2137512"/>
                <a:chOff x="5989393" y="4585746"/>
                <a:chExt cx="3576079" cy="2137512"/>
              </a:xfrm>
            </p:grpSpPr>
            <p:sp>
              <p:nvSpPr>
                <p:cNvPr id="119" name="Google Shape;289;p22">
                  <a:extLst>
                    <a:ext uri="{FF2B5EF4-FFF2-40B4-BE49-F238E27FC236}">
                      <a16:creationId xmlns:a16="http://schemas.microsoft.com/office/drawing/2014/main" id="{F8DB79B6-BA42-1DC0-5188-A49615275373}"/>
                    </a:ext>
                  </a:extLst>
                </p:cNvPr>
                <p:cNvSpPr txBox="1"/>
                <p:nvPr/>
              </p:nvSpPr>
              <p:spPr>
                <a:xfrm>
                  <a:off x="5989393" y="4585746"/>
                  <a:ext cx="3494306" cy="777831"/>
                </a:xfrm>
                <a:prstGeom prst="rect">
                  <a:avLst/>
                </a:prstGeom>
                <a:noFill/>
                <a:ln>
                  <a:noFill/>
                </a:ln>
              </p:spPr>
              <p:txBody>
                <a:bodyPr spcFirstLastPara="1" wrap="square" lIns="62335" tIns="31159" rIns="62335" bIns="3115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1200" cap="none" spc="0" normalizeH="0" baseline="0" noProof="0" dirty="0">
                      <a:ln>
                        <a:noFill/>
                      </a:ln>
                      <a:solidFill>
                        <a:srgbClr val="2C3E50"/>
                      </a:solidFill>
                      <a:effectLst/>
                      <a:uLnTx/>
                      <a:uFillTx/>
                      <a:latin typeface="Lato"/>
                      <a:ea typeface="Lato"/>
                      <a:cs typeface="Lato"/>
                      <a:sym typeface="Lato"/>
                    </a:rPr>
                    <a:t>Intelligent Sensing Network Architectures</a:t>
                  </a:r>
                  <a:endParaRPr kumimoji="0" sz="1000" b="1" i="0" u="none" strike="noStrike" kern="1200" cap="none" spc="0" normalizeH="0" baseline="0" noProof="0" dirty="0">
                    <a:ln>
                      <a:noFill/>
                    </a:ln>
                    <a:solidFill>
                      <a:srgbClr val="2C3E50"/>
                    </a:solidFill>
                    <a:effectLst/>
                    <a:uLnTx/>
                    <a:uFillTx/>
                    <a:latin typeface="Lato"/>
                    <a:ea typeface="Lato"/>
                    <a:cs typeface="Lato"/>
                    <a:sym typeface="Lato"/>
                  </a:endParaRPr>
                </a:p>
                <a:p>
                  <a:pPr marL="77930" marR="0" lvl="0" indent="-82259"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High frame rate pixel array detectors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77930" marR="0" lvl="0" indent="-82259"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Precision energy resolution and  timing, </a:t>
                  </a:r>
                </a:p>
                <a:p>
                  <a:pPr marL="77930" marR="0" lvl="0" indent="-82259"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Trainable data–driven adaptive architectures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77930" marR="0" lvl="0" indent="-82259"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System  Integration, small production and calibration</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p:txBody>
            </p:sp>
            <p:sp>
              <p:nvSpPr>
                <p:cNvPr id="120" name="Google Shape;303;p22">
                  <a:extLst>
                    <a:ext uri="{FF2B5EF4-FFF2-40B4-BE49-F238E27FC236}">
                      <a16:creationId xmlns:a16="http://schemas.microsoft.com/office/drawing/2014/main" id="{D3E6C3BD-40AD-FCBF-30BC-175D928E45E2}"/>
                    </a:ext>
                  </a:extLst>
                </p:cNvPr>
                <p:cNvSpPr txBox="1"/>
                <p:nvPr/>
              </p:nvSpPr>
              <p:spPr>
                <a:xfrm>
                  <a:off x="8260676" y="5721823"/>
                  <a:ext cx="1304796" cy="383580"/>
                </a:xfrm>
                <a:prstGeom prst="rect">
                  <a:avLst/>
                </a:prstGeom>
                <a:noFill/>
                <a:ln>
                  <a:noFill/>
                </a:ln>
              </p:spPr>
              <p:txBody>
                <a:bodyPr spcFirstLastPara="1" wrap="square" lIns="62335" tIns="62335" rIns="62335" bIns="6233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00" b="0" i="0" u="none" strike="noStrike" kern="1200" cap="none" spc="0" normalizeH="0" baseline="0" noProof="0" dirty="0">
                      <a:ln>
                        <a:noFill/>
                      </a:ln>
                      <a:solidFill>
                        <a:srgbClr val="000000"/>
                      </a:solidFill>
                      <a:effectLst/>
                      <a:uLnTx/>
                      <a:uFillTx/>
                      <a:latin typeface="Lato"/>
                      <a:ea typeface="Lato"/>
                      <a:cs typeface="Lato"/>
                      <a:sym typeface="Lato"/>
                    </a:rPr>
                    <a:t>Ultra high rate X-ray detector systems for photon science applications</a:t>
                  </a: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p:txBody>
            </p:sp>
            <p:pic>
              <p:nvPicPr>
                <p:cNvPr id="121" name="Google Shape;309;p22">
                  <a:extLst>
                    <a:ext uri="{FF2B5EF4-FFF2-40B4-BE49-F238E27FC236}">
                      <a16:creationId xmlns:a16="http://schemas.microsoft.com/office/drawing/2014/main" id="{9F229FB9-FD3C-4DA8-1544-7DAF38B52B5A}"/>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6459928" y="5687400"/>
                  <a:ext cx="1789203" cy="1035858"/>
                </a:xfrm>
                <a:prstGeom prst="rect">
                  <a:avLst/>
                </a:prstGeom>
                <a:noFill/>
                <a:ln>
                  <a:noFill/>
                </a:ln>
              </p:spPr>
            </p:pic>
          </p:grpSp>
          <p:grpSp>
            <p:nvGrpSpPr>
              <p:cNvPr id="115" name="Group 114">
                <a:extLst>
                  <a:ext uri="{FF2B5EF4-FFF2-40B4-BE49-F238E27FC236}">
                    <a16:creationId xmlns:a16="http://schemas.microsoft.com/office/drawing/2014/main" id="{0F43FFC2-78C9-1A9E-C8A0-B138D8D3F8CB}"/>
                  </a:ext>
                </a:extLst>
              </p:cNvPr>
              <p:cNvGrpSpPr/>
              <p:nvPr/>
            </p:nvGrpSpPr>
            <p:grpSpPr>
              <a:xfrm>
                <a:off x="2568407" y="3185548"/>
                <a:ext cx="5599794" cy="1054653"/>
                <a:chOff x="2172280" y="3427196"/>
                <a:chExt cx="5599794" cy="1054653"/>
              </a:xfrm>
            </p:grpSpPr>
            <p:sp>
              <p:nvSpPr>
                <p:cNvPr id="116" name="Google Shape;251;p21">
                  <a:extLst>
                    <a:ext uri="{FF2B5EF4-FFF2-40B4-BE49-F238E27FC236}">
                      <a16:creationId xmlns:a16="http://schemas.microsoft.com/office/drawing/2014/main" id="{0E1A467F-4ABF-86D7-8E1F-0B3BAFE7D9EE}"/>
                    </a:ext>
                  </a:extLst>
                </p:cNvPr>
                <p:cNvSpPr txBox="1"/>
                <p:nvPr/>
              </p:nvSpPr>
              <p:spPr>
                <a:xfrm>
                  <a:off x="2172280" y="3427196"/>
                  <a:ext cx="2815241" cy="918968"/>
                </a:xfrm>
                <a:prstGeom prst="rect">
                  <a:avLst/>
                </a:prstGeom>
                <a:noFill/>
                <a:ln>
                  <a:noFill/>
                </a:ln>
              </p:spPr>
              <p:txBody>
                <a:bodyPr spcFirstLastPara="1" wrap="square" lIns="62335" tIns="31159" rIns="62335" bIns="3115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1200" cap="none" spc="0" normalizeH="0" baseline="0" noProof="0" dirty="0">
                      <a:ln>
                        <a:noFill/>
                      </a:ln>
                      <a:solidFill>
                        <a:srgbClr val="2C3E50"/>
                      </a:solidFill>
                      <a:effectLst/>
                      <a:uLnTx/>
                      <a:uFillTx/>
                      <a:latin typeface="Lato"/>
                      <a:ea typeface="Lato"/>
                      <a:cs typeface="Lato"/>
                      <a:sym typeface="Lato"/>
                    </a:rPr>
                    <a:t>Mixed-Signal ASICs in Extreme Conditions Design and Characterization</a:t>
                  </a:r>
                  <a:endParaRPr kumimoji="0" sz="1000" b="1" i="0" u="none" strike="noStrike" kern="1200" cap="none" spc="0" normalizeH="0" baseline="0" noProof="0" dirty="0">
                    <a:ln>
                      <a:noFill/>
                    </a:ln>
                    <a:solidFill>
                      <a:srgbClr val="2C3E50"/>
                    </a:solidFill>
                    <a:effectLst/>
                    <a:uLnTx/>
                    <a:uFillTx/>
                    <a:latin typeface="Lato"/>
                    <a:ea typeface="Lato"/>
                    <a:cs typeface="Lato"/>
                    <a:sym typeface="Lato"/>
                  </a:endParaRPr>
                </a:p>
                <a:p>
                  <a:pPr marL="116895" marR="0" lvl="0" indent="-121224"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PDK modeling for extreme environments</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16895" marR="0" lvl="0" indent="-121224"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err="1">
                      <a:ln>
                        <a:noFill/>
                      </a:ln>
                      <a:solidFill>
                        <a:srgbClr val="2C3E50"/>
                      </a:solidFill>
                      <a:effectLst/>
                      <a:uLnTx/>
                      <a:uFillTx/>
                      <a:latin typeface="Lato"/>
                      <a:ea typeface="Lato"/>
                      <a:cs typeface="Lato"/>
                      <a:sym typeface="Lato"/>
                    </a:rPr>
                    <a:t>RadHard</a:t>
                  </a: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 ASIC design in nodes from 130nm down to 22nm</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a:p>
                  <a:pPr marL="116895" marR="0" lvl="0" indent="-121224" algn="l" defTabSz="914400" rtl="0" eaLnBrk="1" fontAlgn="auto" latinLnBrk="0" hangingPunct="1">
                    <a:lnSpc>
                      <a:spcPct val="100000"/>
                    </a:lnSpc>
                    <a:spcBef>
                      <a:spcPts val="0"/>
                    </a:spcBef>
                    <a:spcAft>
                      <a:spcPts val="0"/>
                    </a:spcAft>
                    <a:buClr>
                      <a:srgbClr val="C00000"/>
                    </a:buClr>
                    <a:buSzPts val="1000"/>
                    <a:buFont typeface="Lato"/>
                    <a:buChar char="•"/>
                    <a:tabLst/>
                    <a:defRPr/>
                  </a:pPr>
                  <a:r>
                    <a:rPr kumimoji="0" lang="en-US" sz="800" b="0" i="0" u="none" strike="noStrike" kern="1200" cap="none" spc="0" normalizeH="0" baseline="0" noProof="0" dirty="0">
                      <a:ln>
                        <a:noFill/>
                      </a:ln>
                      <a:solidFill>
                        <a:srgbClr val="2C3E50"/>
                      </a:solidFill>
                      <a:effectLst/>
                      <a:uLnTx/>
                      <a:uFillTx/>
                      <a:latin typeface="Lato"/>
                      <a:ea typeface="Lato"/>
                      <a:cs typeface="Lato"/>
                      <a:sym typeface="Lato"/>
                    </a:rPr>
                    <a:t>Cryo-CMOS down to 4K</a:t>
                  </a:r>
                  <a:endParaRPr kumimoji="0" sz="800" b="0" i="0" u="none" strike="noStrike" kern="1200" cap="none" spc="0" normalizeH="0" baseline="0" noProof="0" dirty="0">
                    <a:ln>
                      <a:noFill/>
                    </a:ln>
                    <a:solidFill>
                      <a:srgbClr val="2C3E50"/>
                    </a:solidFill>
                    <a:effectLst/>
                    <a:uLnTx/>
                    <a:uFillTx/>
                    <a:latin typeface="Lato"/>
                    <a:ea typeface="Lato"/>
                    <a:cs typeface="Lato"/>
                    <a:sym typeface="Lato"/>
                  </a:endParaRPr>
                </a:p>
              </p:txBody>
            </p:sp>
            <p:sp>
              <p:nvSpPr>
                <p:cNvPr id="117" name="Google Shape;256;p21">
                  <a:extLst>
                    <a:ext uri="{FF2B5EF4-FFF2-40B4-BE49-F238E27FC236}">
                      <a16:creationId xmlns:a16="http://schemas.microsoft.com/office/drawing/2014/main" id="{587A5614-F1AF-63E5-3849-BA7F0FD0E1EC}"/>
                    </a:ext>
                  </a:extLst>
                </p:cNvPr>
                <p:cNvSpPr txBox="1"/>
                <p:nvPr/>
              </p:nvSpPr>
              <p:spPr>
                <a:xfrm>
                  <a:off x="6523494" y="3575614"/>
                  <a:ext cx="1248580" cy="816603"/>
                </a:xfrm>
                <a:prstGeom prst="rect">
                  <a:avLst/>
                </a:prstGeom>
                <a:noFill/>
                <a:ln>
                  <a:noFill/>
                </a:ln>
              </p:spPr>
              <p:txBody>
                <a:bodyPr spcFirstLastPara="1" wrap="square" lIns="62335" tIns="62335" rIns="62335" bIns="6233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00" b="0" i="0" u="none" strike="noStrike" kern="1200" cap="none" spc="0" normalizeH="0" baseline="0" noProof="0" dirty="0">
                      <a:ln>
                        <a:noFill/>
                      </a:ln>
                      <a:solidFill>
                        <a:srgbClr val="000000"/>
                      </a:solidFill>
                      <a:effectLst/>
                      <a:uLnTx/>
                      <a:uFillTx/>
                      <a:latin typeface="Lato"/>
                      <a:ea typeface="Lato"/>
                      <a:cs typeface="Lato"/>
                      <a:sym typeface="Lato"/>
                    </a:rPr>
                    <a:t>Cryogenic Waveform digitizing  System-on-Chip</a:t>
                  </a:r>
                  <a:endParaRPr kumimoji="0" sz="700" b="0" i="0" u="none" strike="noStrike" kern="1200" cap="none" spc="0" normalizeH="0" baseline="0" noProof="0" dirty="0">
                    <a:ln>
                      <a:noFill/>
                    </a:ln>
                    <a:solidFill>
                      <a:srgbClr val="000000"/>
                    </a:solidFill>
                    <a:effectLst/>
                    <a:uLnTx/>
                    <a:uFillTx/>
                    <a:latin typeface="Lato"/>
                    <a:ea typeface="Lato"/>
                    <a:cs typeface="Lato"/>
                    <a:sym typeface="Lato"/>
                  </a:endParaRPr>
                </a:p>
              </p:txBody>
            </p:sp>
            <p:pic>
              <p:nvPicPr>
                <p:cNvPr id="118" name="Google Shape;257;p21">
                  <a:extLst>
                    <a:ext uri="{FF2B5EF4-FFF2-40B4-BE49-F238E27FC236}">
                      <a16:creationId xmlns:a16="http://schemas.microsoft.com/office/drawing/2014/main" id="{2A23337B-FE11-B3D9-682E-AFD4A76364F0}"/>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rot="5400000">
                  <a:off x="5442438" y="3472992"/>
                  <a:ext cx="847634" cy="1170079"/>
                </a:xfrm>
                <a:prstGeom prst="rect">
                  <a:avLst/>
                </a:prstGeom>
                <a:noFill/>
                <a:ln>
                  <a:noFill/>
                </a:ln>
              </p:spPr>
            </p:pic>
          </p:grpSp>
        </p:grpSp>
        <p:pic>
          <p:nvPicPr>
            <p:cNvPr id="148" name="Picture 147">
              <a:extLst>
                <a:ext uri="{FF2B5EF4-FFF2-40B4-BE49-F238E27FC236}">
                  <a16:creationId xmlns:a16="http://schemas.microsoft.com/office/drawing/2014/main" id="{93488DBE-0692-C80D-9200-4D17E7F21FC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32817" y="2042861"/>
              <a:ext cx="3115326" cy="3109229"/>
            </a:xfrm>
            <a:prstGeom prst="rect">
              <a:avLst/>
            </a:prstGeom>
          </p:spPr>
        </p:pic>
      </p:grpSp>
    </p:spTree>
    <p:extLst>
      <p:ext uri="{BB962C8B-B14F-4D97-AF65-F5344CB8AC3E}">
        <p14:creationId xmlns:p14="http://schemas.microsoft.com/office/powerpoint/2010/main" val="2515708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D6234A-56EA-4AB0-5BF5-5D99DD0B92BD}"/>
              </a:ext>
            </a:extLst>
          </p:cNvPr>
          <p:cNvSpPr>
            <a:spLocks noGrp="1"/>
          </p:cNvSpPr>
          <p:nvPr>
            <p:ph type="title"/>
          </p:nvPr>
        </p:nvSpPr>
        <p:spPr/>
        <p:txBody>
          <a:bodyPr/>
          <a:lstStyle/>
          <a:p>
            <a:r>
              <a:rPr lang="en-US" dirty="0"/>
              <a:t>MAPS at SLAC</a:t>
            </a:r>
          </a:p>
        </p:txBody>
      </p:sp>
      <p:sp>
        <p:nvSpPr>
          <p:cNvPr id="5" name="Slide Number Placeholder 4">
            <a:extLst>
              <a:ext uri="{FF2B5EF4-FFF2-40B4-BE49-F238E27FC236}">
                <a16:creationId xmlns:a16="http://schemas.microsoft.com/office/drawing/2014/main" id="{267B474E-F5AC-47A8-0779-8F5EE6F761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pic>
        <p:nvPicPr>
          <p:cNvPr id="8" name="Picture 7">
            <a:extLst>
              <a:ext uri="{FF2B5EF4-FFF2-40B4-BE49-F238E27FC236}">
                <a16:creationId xmlns:a16="http://schemas.microsoft.com/office/drawing/2014/main" id="{1BE0E607-B96C-79A6-F0E4-BD58FC1E049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656037" y="1469564"/>
            <a:ext cx="4921918" cy="2537909"/>
          </a:xfrm>
          <a:prstGeom prst="rect">
            <a:avLst/>
          </a:prstGeom>
        </p:spPr>
      </p:pic>
      <p:pic>
        <p:nvPicPr>
          <p:cNvPr id="10" name="Picture 9">
            <a:extLst>
              <a:ext uri="{FF2B5EF4-FFF2-40B4-BE49-F238E27FC236}">
                <a16:creationId xmlns:a16="http://schemas.microsoft.com/office/drawing/2014/main" id="{DD24754B-4A5F-85D7-DA07-0016653AAF1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60000">
            <a:off x="8109196" y="4612828"/>
            <a:ext cx="2250650" cy="2129745"/>
          </a:xfrm>
          <a:prstGeom prst="rect">
            <a:avLst/>
          </a:prstGeom>
        </p:spPr>
      </p:pic>
      <p:pic>
        <p:nvPicPr>
          <p:cNvPr id="14" name="Google Shape;80;p10">
            <a:extLst>
              <a:ext uri="{FF2B5EF4-FFF2-40B4-BE49-F238E27FC236}">
                <a16:creationId xmlns:a16="http://schemas.microsoft.com/office/drawing/2014/main" id="{2BF4880E-E7DF-CDA7-2FA2-843E88504D59}"/>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562517" y="1525392"/>
            <a:ext cx="2916955" cy="2144651"/>
          </a:xfrm>
          <a:prstGeom prst="rect">
            <a:avLst/>
          </a:prstGeom>
          <a:noFill/>
          <a:ln>
            <a:noFill/>
          </a:ln>
        </p:spPr>
      </p:pic>
      <p:pic>
        <p:nvPicPr>
          <p:cNvPr id="16" name="Picture 15">
            <a:extLst>
              <a:ext uri="{FF2B5EF4-FFF2-40B4-BE49-F238E27FC236}">
                <a16:creationId xmlns:a16="http://schemas.microsoft.com/office/drawing/2014/main" id="{1CB79F9D-F9D3-B879-7E8F-9C8A027B224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8125988" y="839108"/>
            <a:ext cx="2536740" cy="3382319"/>
          </a:xfrm>
          <a:prstGeom prst="rect">
            <a:avLst/>
          </a:prstGeom>
        </p:spPr>
      </p:pic>
      <p:sp>
        <p:nvSpPr>
          <p:cNvPr id="18" name="TextBox 17">
            <a:extLst>
              <a:ext uri="{FF2B5EF4-FFF2-40B4-BE49-F238E27FC236}">
                <a16:creationId xmlns:a16="http://schemas.microsoft.com/office/drawing/2014/main" id="{F6310E66-A4B8-D99B-5063-104EA3D2EB50}"/>
              </a:ext>
            </a:extLst>
          </p:cNvPr>
          <p:cNvSpPr txBox="1"/>
          <p:nvPr/>
        </p:nvSpPr>
        <p:spPr>
          <a:xfrm>
            <a:off x="7703197" y="4047070"/>
            <a:ext cx="4763924" cy="64633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392B"/>
                </a:solidFill>
                <a:effectLst/>
                <a:uLnTx/>
                <a:uFillTx/>
                <a:latin typeface="Calibri"/>
                <a:ea typeface="+mn-ea"/>
                <a:cs typeface="+mn-cs"/>
              </a:rPr>
              <a:t>NAPA – MAPS with ns timing for future colliders</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effectLst/>
                <a:uLnTx/>
                <a:uFillTx/>
                <a:latin typeface="Calibri"/>
                <a:ea typeface="+mn-ea"/>
                <a:cs typeface="+mn-cs"/>
              </a:rPr>
              <a:t>New monolithic pixel architecture</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dirty="0">
                <a:ln>
                  <a:noFill/>
                </a:ln>
                <a:effectLst/>
                <a:uLnTx/>
                <a:uFillTx/>
                <a:latin typeface="Calibri"/>
                <a:ea typeface="+mn-ea"/>
                <a:cs typeface="+mn-cs"/>
              </a:rPr>
              <a:t>Exploring the next generation of integrated sensing and readout</a:t>
            </a:r>
          </a:p>
        </p:txBody>
      </p:sp>
      <p:pic>
        <p:nvPicPr>
          <p:cNvPr id="22" name="Picture 21">
            <a:extLst>
              <a:ext uri="{FF2B5EF4-FFF2-40B4-BE49-F238E27FC236}">
                <a16:creationId xmlns:a16="http://schemas.microsoft.com/office/drawing/2014/main" id="{B330444B-0869-F6AA-FA04-FEC47D3502EA}"/>
              </a:ext>
            </a:extLst>
          </p:cNvPr>
          <p:cNvPicPr>
            <a:picLocks noChangeAspect="1"/>
          </p:cNvPicPr>
          <p:nvPr/>
        </p:nvPicPr>
        <p:blipFill>
          <a:blip r:embed="rId7" cstate="screen">
            <a:extLst>
              <a:ext uri="{28A0092B-C50C-407E-A947-70E740481C1C}">
                <a14:useLocalDpi xmlns:a14="http://schemas.microsoft.com/office/drawing/2010/main"/>
              </a:ext>
            </a:extLst>
          </a:blip>
          <a:srcRect b="-406"/>
          <a:stretch>
            <a:fillRect/>
          </a:stretch>
        </p:blipFill>
        <p:spPr>
          <a:xfrm>
            <a:off x="2160075" y="4007092"/>
            <a:ext cx="5186136" cy="2485997"/>
          </a:xfrm>
          <a:prstGeom prst="rect">
            <a:avLst/>
          </a:prstGeom>
        </p:spPr>
      </p:pic>
      <p:sp>
        <p:nvSpPr>
          <p:cNvPr id="4" name="TextBox 3">
            <a:extLst>
              <a:ext uri="{FF2B5EF4-FFF2-40B4-BE49-F238E27FC236}">
                <a16:creationId xmlns:a16="http://schemas.microsoft.com/office/drawing/2014/main" id="{23BA5A49-97DB-BDA6-D1AC-0FAE490D9B05}"/>
              </a:ext>
            </a:extLst>
          </p:cNvPr>
          <p:cNvSpPr txBox="1"/>
          <p:nvPr/>
        </p:nvSpPr>
        <p:spPr>
          <a:xfrm>
            <a:off x="650277" y="5584865"/>
            <a:ext cx="4147192" cy="830997"/>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392B"/>
                </a:solidFill>
                <a:effectLst/>
                <a:uLnTx/>
                <a:uFillTx/>
                <a:latin typeface="Calibri"/>
                <a:ea typeface="+mn-ea"/>
                <a:cs typeface="+mn-cs"/>
              </a:rPr>
              <a:t>CHESS-II</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effectLst/>
                <a:uLnTx/>
                <a:uFillTx/>
                <a:latin typeface="Calibri"/>
                <a:ea typeface="+mn-ea"/>
                <a:cs typeface="+mn-cs"/>
              </a:rPr>
              <a:t>Monolithic sensor prototype for ATLAS</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i="1" u="none" strike="noStrike" kern="1200" cap="none" spc="0" normalizeH="0" baseline="0" noProof="0" dirty="0">
                <a:ln>
                  <a:noFill/>
                </a:ln>
                <a:effectLst/>
                <a:uLnTx/>
                <a:uFillTx/>
                <a:latin typeface="Calibri"/>
                <a:ea typeface="+mn-ea"/>
                <a:cs typeface="+mn-cs"/>
              </a:rPr>
              <a:t>Initial studies on Radiation tolerance, charge collection and tracking applications</a:t>
            </a:r>
          </a:p>
        </p:txBody>
      </p:sp>
      <p:sp>
        <p:nvSpPr>
          <p:cNvPr id="7" name="TextBox 6">
            <a:extLst>
              <a:ext uri="{FF2B5EF4-FFF2-40B4-BE49-F238E27FC236}">
                <a16:creationId xmlns:a16="http://schemas.microsoft.com/office/drawing/2014/main" id="{1E9AF931-CD09-6230-FA41-98EF8943EA4C}"/>
              </a:ext>
            </a:extLst>
          </p:cNvPr>
          <p:cNvSpPr txBox="1"/>
          <p:nvPr/>
        </p:nvSpPr>
        <p:spPr>
          <a:xfrm>
            <a:off x="865306" y="949389"/>
            <a:ext cx="7745293" cy="461665"/>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C0392B"/>
                </a:solidFill>
                <a:effectLst/>
                <a:uLnTx/>
                <a:uFillTx/>
                <a:latin typeface="Calibri"/>
                <a:ea typeface="+mn-ea"/>
                <a:cs typeface="+mn-cs"/>
              </a:rPr>
              <a:t>ePixM</a:t>
            </a:r>
            <a:endParaRPr kumimoji="0" lang="en-US" sz="1200" b="1" i="0" u="none" strike="noStrike" kern="1200" cap="none" spc="0" normalizeH="0" baseline="0" noProof="0" dirty="0">
              <a:ln>
                <a:noFill/>
              </a:ln>
              <a:solidFill>
                <a:srgbClr val="C0392B"/>
              </a:solidFill>
              <a:effectLst/>
              <a:uLnTx/>
              <a:uFillTx/>
              <a:latin typeface="Calibri"/>
              <a:ea typeface="+mn-ea"/>
              <a:cs typeface="+mn-cs"/>
            </a:endParaRP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effectLst/>
                <a:uLnTx/>
                <a:uFillTx/>
                <a:latin typeface="Calibri"/>
                <a:ea typeface="+mn-ea"/>
                <a:cs typeface="+mn-cs"/>
              </a:rPr>
              <a:t>Soft-X-ray MAPS detector for LCLS-II - </a:t>
            </a:r>
            <a:r>
              <a:rPr kumimoji="0" lang="en-US" sz="1200" i="1" u="none" strike="noStrike" kern="1200" cap="none" spc="0" normalizeH="0" baseline="0" noProof="0" dirty="0">
                <a:ln>
                  <a:noFill/>
                </a:ln>
                <a:effectLst/>
                <a:uLnTx/>
                <a:uFillTx/>
                <a:latin typeface="Calibri"/>
                <a:ea typeface="+mn-ea"/>
                <a:cs typeface="+mn-cs"/>
              </a:rPr>
              <a:t>From monolithic sensor to an operating scientific instrument</a:t>
            </a:r>
          </a:p>
        </p:txBody>
      </p:sp>
      <p:sp>
        <p:nvSpPr>
          <p:cNvPr id="11" name="TextBox 10">
            <a:extLst>
              <a:ext uri="{FF2B5EF4-FFF2-40B4-BE49-F238E27FC236}">
                <a16:creationId xmlns:a16="http://schemas.microsoft.com/office/drawing/2014/main" id="{2FB09A2E-71A5-414A-5977-BF1702FFEE9B}"/>
              </a:ext>
            </a:extLst>
          </p:cNvPr>
          <p:cNvSpPr txBox="1"/>
          <p:nvPr/>
        </p:nvSpPr>
        <p:spPr>
          <a:xfrm>
            <a:off x="3641367" y="499188"/>
            <a:ext cx="8123659" cy="369332"/>
          </a:xfrm>
          <a:prstGeom prst="rect">
            <a:avLst/>
          </a:prstGeom>
          <a:noFill/>
        </p:spPr>
        <p:txBody>
          <a:bodyPr wrap="square">
            <a:spAutoFit/>
          </a:bodyPr>
          <a:lstStyle/>
          <a:p>
            <a:r>
              <a:rPr lang="en-US" dirty="0"/>
              <a:t>A common technology platform addressing very different scientific requirements</a:t>
            </a:r>
          </a:p>
        </p:txBody>
      </p:sp>
    </p:spTree>
    <p:extLst>
      <p:ext uri="{BB962C8B-B14F-4D97-AF65-F5344CB8AC3E}">
        <p14:creationId xmlns:p14="http://schemas.microsoft.com/office/powerpoint/2010/main" val="772350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F8AAD-7873-905C-D9A0-C5F387A846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775DA03-3B62-FF5C-D623-2360C5EBE376}"/>
              </a:ext>
            </a:extLst>
          </p:cNvPr>
          <p:cNvSpPr>
            <a:spLocks noGrp="1"/>
          </p:cNvSpPr>
          <p:nvPr>
            <p:ph type="body" sz="quarter" idx="10"/>
          </p:nvPr>
        </p:nvSpPr>
        <p:spPr>
          <a:xfrm>
            <a:off x="759144" y="1168823"/>
            <a:ext cx="10876344" cy="3148533"/>
          </a:xfrm>
        </p:spPr>
        <p:txBody>
          <a:bodyPr>
            <a:normAutofit fontScale="77500" lnSpcReduction="20000"/>
          </a:bodyPr>
          <a:lstStyle/>
          <a:p>
            <a:pPr algn="ctr"/>
            <a:br>
              <a:rPr lang="en-US" sz="4000" dirty="0"/>
            </a:br>
            <a:r>
              <a:rPr lang="en-US" sz="4000" dirty="0"/>
              <a:t>and so….</a:t>
            </a:r>
          </a:p>
          <a:p>
            <a:pPr algn="ctr"/>
            <a:endParaRPr lang="en-US" sz="4000" dirty="0"/>
          </a:p>
          <a:p>
            <a:pPr algn="ctr"/>
            <a:r>
              <a:rPr lang="en-US" sz="4000" dirty="0"/>
              <a:t>We are very pleased to have you here.</a:t>
            </a:r>
          </a:p>
          <a:p>
            <a:pPr algn="ctr"/>
            <a:endParaRPr lang="en-US" sz="4000" dirty="0"/>
          </a:p>
          <a:p>
            <a:pPr algn="ctr"/>
            <a:r>
              <a:rPr lang="en-US" sz="4000" dirty="0"/>
              <a:t>Welcome to SLAC, and welcome to MAPS Academy 2026. </a:t>
            </a:r>
          </a:p>
        </p:txBody>
      </p:sp>
      <p:sp>
        <p:nvSpPr>
          <p:cNvPr id="7" name="Text Placeholder 6">
            <a:extLst>
              <a:ext uri="{FF2B5EF4-FFF2-40B4-BE49-F238E27FC236}">
                <a16:creationId xmlns:a16="http://schemas.microsoft.com/office/drawing/2014/main" id="{A7C6B8D5-62CD-280A-EFB9-CB40EA8AFB37}"/>
              </a:ext>
            </a:extLst>
          </p:cNvPr>
          <p:cNvSpPr>
            <a:spLocks noGrp="1"/>
          </p:cNvSpPr>
          <p:nvPr>
            <p:ph type="body" sz="quarter" idx="16"/>
          </p:nvPr>
        </p:nvSpPr>
        <p:spPr>
          <a:xfrm>
            <a:off x="9887527" y="6142038"/>
            <a:ext cx="2006600" cy="336550"/>
          </a:xfrm>
        </p:spPr>
        <p:txBody>
          <a:bodyPr/>
          <a:lstStyle/>
          <a:p>
            <a:endParaRPr lang="en-US"/>
          </a:p>
        </p:txBody>
      </p:sp>
      <p:sp>
        <p:nvSpPr>
          <p:cNvPr id="9" name="Text Placeholder 8">
            <a:extLst>
              <a:ext uri="{FF2B5EF4-FFF2-40B4-BE49-F238E27FC236}">
                <a16:creationId xmlns:a16="http://schemas.microsoft.com/office/drawing/2014/main" id="{9BBD8EBD-1B60-62E8-2937-CBF5A207EAAE}"/>
              </a:ext>
            </a:extLst>
          </p:cNvPr>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2264865212"/>
      </p:ext>
    </p:extLst>
  </p:cSld>
  <p:clrMapOvr>
    <a:masterClrMapping/>
  </p:clrMapOvr>
</p:sld>
</file>

<file path=ppt/theme/theme1.xml><?xml version="1.0" encoding="utf-8"?>
<a:theme xmlns:a="http://schemas.openxmlformats.org/drawingml/2006/main" name="SLAC Covers/Title Slides">
  <a:themeElements>
    <a:clrScheme name="Custom 3">
      <a:dk1>
        <a:srgbClr val="000000"/>
      </a:dk1>
      <a:lt1>
        <a:srgbClr val="FFFFFF"/>
      </a:lt1>
      <a:dk2>
        <a:srgbClr val="44546A"/>
      </a:dk2>
      <a:lt2>
        <a:srgbClr val="E7E6E6"/>
      </a:lt2>
      <a:accent1>
        <a:srgbClr val="8C1515"/>
      </a:accent1>
      <a:accent2>
        <a:srgbClr val="4198B5"/>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AC_PPT_Presentation_031622" id="{4765C110-CC2B-6E45-B2B3-75F5A1911DB3}" vid="{9DA077EA-6666-B14D-81C9-2FD28442B6D0}"/>
    </a:ext>
  </a:extLst>
</a:theme>
</file>

<file path=ppt/theme/theme2.xml><?xml version="1.0" encoding="utf-8"?>
<a:theme xmlns:a="http://schemas.openxmlformats.org/drawingml/2006/main" name="SLAC Interio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AC_PPT_Presentation_031622" id="{4765C110-CC2B-6E45-B2B3-75F5A1911DB3}" vid="{7FBC852C-56B0-CE44-BF70-AA1CE13EFFE6}"/>
    </a:ext>
  </a:extLst>
</a:theme>
</file>

<file path=ppt/theme/theme3.xml><?xml version="1.0" encoding="utf-8"?>
<a:theme xmlns:a="http://schemas.openxmlformats.org/drawingml/2006/main" name="1_Blank">
  <a:themeElements>
    <a:clrScheme name="SLAC_RevisedPalette_2012">
      <a:dk1>
        <a:srgbClr val="000000"/>
      </a:dk1>
      <a:lt1>
        <a:sysClr val="window" lastClr="FFFFFF"/>
      </a:lt1>
      <a:dk2>
        <a:srgbClr val="E17000"/>
      </a:dk2>
      <a:lt2>
        <a:srgbClr val="A4001D"/>
      </a:lt2>
      <a:accent1>
        <a:srgbClr val="A4001D"/>
      </a:accent1>
      <a:accent2>
        <a:srgbClr val="E17000"/>
      </a:accent2>
      <a:accent3>
        <a:srgbClr val="4D4F53"/>
      </a:accent3>
      <a:accent4>
        <a:srgbClr val="545455"/>
      </a:accent4>
      <a:accent5>
        <a:srgbClr val="0099CC"/>
      </a:accent5>
      <a:accent6>
        <a:srgbClr val="69BE28"/>
      </a:accent6>
      <a:hlink>
        <a:srgbClr val="A4001D"/>
      </a:hlink>
      <a:folHlink>
        <a:srgbClr val="A4001D"/>
      </a:folHlink>
    </a:clrScheme>
    <a:fontScheme name="TH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LAC Interio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AC_PPT_Presentation_031622" id="{4765C110-CC2B-6E45-B2B3-75F5A1911DB3}" vid="{7FBC852C-56B0-CE44-BF70-AA1CE13EFFE6}"/>
    </a:ext>
  </a:extLst>
</a:theme>
</file>

<file path=ppt/theme/theme5.xml><?xml version="1.0" encoding="utf-8"?>
<a:theme xmlns:a="http://schemas.openxmlformats.org/drawingml/2006/main" name="1_SLAC Covers/Title Slides">
  <a:themeElements>
    <a:clrScheme name="Custom 3">
      <a:dk1>
        <a:srgbClr val="000000"/>
      </a:dk1>
      <a:lt1>
        <a:srgbClr val="FFFFFF"/>
      </a:lt1>
      <a:dk2>
        <a:srgbClr val="44546A"/>
      </a:dk2>
      <a:lt2>
        <a:srgbClr val="E7E6E6"/>
      </a:lt2>
      <a:accent1>
        <a:srgbClr val="8C1515"/>
      </a:accent1>
      <a:accent2>
        <a:srgbClr val="4198B5"/>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AC_PPT_Presentation_031622" id="{4765C110-CC2B-6E45-B2B3-75F5A1911DB3}" vid="{9DA077EA-6666-B14D-81C9-2FD28442B6D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SLAC_PPT_Presentation_template_031622 (1)</Template>
  <TotalTime>94</TotalTime>
  <Words>2210</Words>
  <Application>Microsoft Office PowerPoint</Application>
  <PresentationFormat>Widescreen</PresentationFormat>
  <Paragraphs>141</Paragraphs>
  <Slides>6</Slides>
  <Notes>6</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6</vt:i4>
      </vt:variant>
    </vt:vector>
  </HeadingPairs>
  <TitlesOfParts>
    <vt:vector size="19" baseType="lpstr">
      <vt:lpstr>Lato</vt:lpstr>
      <vt:lpstr>Montserrat</vt:lpstr>
      <vt:lpstr>Lato Black</vt:lpstr>
      <vt:lpstr>Arial</vt:lpstr>
      <vt:lpstr>Calibri</vt:lpstr>
      <vt:lpstr>Wingdings</vt:lpstr>
      <vt:lpstr>Calibri Light</vt:lpstr>
      <vt:lpstr>Courier New</vt:lpstr>
      <vt:lpstr>SLAC Covers/Title Slides</vt:lpstr>
      <vt:lpstr>SLAC Interior Slides</vt:lpstr>
      <vt:lpstr>1_Blank</vt:lpstr>
      <vt:lpstr>1_SLAC Interior Slides</vt:lpstr>
      <vt:lpstr>1_SLAC Covers/Title Slides</vt:lpstr>
      <vt:lpstr>PowerPoint Presentation</vt:lpstr>
      <vt:lpstr>SLAC’s Unique Scientific Environment</vt:lpstr>
      <vt:lpstr>Detectors at DOE Labs: Building the Eyes for Scientific Experiments</vt:lpstr>
      <vt:lpstr>How Detector R&amp;D Works at SLAC</vt:lpstr>
      <vt:lpstr>MAPS at SLAC</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Rota, Lorenzo</dc:creator>
  <cp:keywords/>
  <dc:description/>
  <cp:lastModifiedBy>Dragone, Angelo</cp:lastModifiedBy>
  <cp:revision>1</cp:revision>
  <dcterms:created xsi:type="dcterms:W3CDTF">2022-04-14T19:09:44Z</dcterms:created>
  <dcterms:modified xsi:type="dcterms:W3CDTF">2026-07-28T14:12:37Z</dcterms:modified>
  <cp:category/>
</cp:coreProperties>
</file>