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16"/>
  </p:notesMasterIdLst>
  <p:sldIdLst>
    <p:sldId id="373" r:id="rId3"/>
    <p:sldId id="2147481357" r:id="rId4"/>
    <p:sldId id="374" r:id="rId5"/>
    <p:sldId id="2147481360" r:id="rId6"/>
    <p:sldId id="2147481361" r:id="rId7"/>
    <p:sldId id="2147481362" r:id="rId8"/>
    <p:sldId id="2147481363" r:id="rId9"/>
    <p:sldId id="2147481364" r:id="rId10"/>
    <p:sldId id="2147481365" r:id="rId11"/>
    <p:sldId id="2147481358" r:id="rId12"/>
    <p:sldId id="2147481366" r:id="rId13"/>
    <p:sldId id="2147481359" r:id="rId14"/>
    <p:sldId id="2147481368" r:id="rId15"/>
  </p:sldIdLst>
  <p:sldSz cx="12192000" cy="6858000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Lato Black" panose="020F0502020204030203" pitchFamily="34" charset="0"/>
      <p:bold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53565A"/>
    <a:srgbClr val="FFC1C1"/>
    <a:srgbClr val="FFA7A7"/>
    <a:srgbClr val="AF2D24"/>
    <a:srgbClr val="E04F39"/>
    <a:srgbClr val="B83A4B"/>
    <a:srgbClr val="5F574F"/>
    <a:srgbClr val="B6B1A9"/>
    <a:srgbClr val="D4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8EE05-90EE-4E9D-9482-5D8AB1FEBBAF}" v="15" dt="2026-03-03T16:32:32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22" y="67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mar, Galen" userId="c6df0ae3-15d5-4af0-90f1-d1ae17400f52" providerId="ADAL" clId="{185A31D9-3A76-4E38-A817-A22BB2F9D0BB}"/>
    <pc:docChg chg="custSel addSld delSld modSld sldOrd delMainMaster">
      <pc:chgData name="Aymar, Galen" userId="c6df0ae3-15d5-4af0-90f1-d1ae17400f52" providerId="ADAL" clId="{185A31D9-3A76-4E38-A817-A22BB2F9D0BB}" dt="2026-02-25T23:52:24.735" v="116" actId="47"/>
      <pc:docMkLst>
        <pc:docMk/>
      </pc:docMkLst>
      <pc:sldChg chg="modSp mod">
        <pc:chgData name="Aymar, Galen" userId="c6df0ae3-15d5-4af0-90f1-d1ae17400f52" providerId="ADAL" clId="{185A31D9-3A76-4E38-A817-A22BB2F9D0BB}" dt="2026-02-25T23:51:03.208" v="17" actId="20577"/>
        <pc:sldMkLst>
          <pc:docMk/>
          <pc:sldMk cId="3110271492" sldId="373"/>
        </pc:sldMkLst>
        <pc:spChg chg="mod">
          <ac:chgData name="Aymar, Galen" userId="c6df0ae3-15d5-4af0-90f1-d1ae17400f52" providerId="ADAL" clId="{185A31D9-3A76-4E38-A817-A22BB2F9D0BB}" dt="2026-02-25T23:50:53.705" v="7" actId="20577"/>
          <ac:spMkLst>
            <pc:docMk/>
            <pc:sldMk cId="3110271492" sldId="373"/>
            <ac:spMk id="4" creationId="{FEEF5F38-6B25-2246-A0E7-F9218C09F732}"/>
          </ac:spMkLst>
        </pc:spChg>
        <pc:spChg chg="mod">
          <ac:chgData name="Aymar, Galen" userId="c6df0ae3-15d5-4af0-90f1-d1ae17400f52" providerId="ADAL" clId="{185A31D9-3A76-4E38-A817-A22BB2F9D0BB}" dt="2026-02-25T23:51:03.208" v="17" actId="20577"/>
          <ac:spMkLst>
            <pc:docMk/>
            <pc:sldMk cId="3110271492" sldId="373"/>
            <ac:spMk id="5" creationId="{82240511-2841-2048-A338-D40F63E2D1B6}"/>
          </ac:spMkLst>
        </pc:spChg>
      </pc:sldChg>
      <pc:sldChg chg="addSp modSp mod chgLayout">
        <pc:chgData name="Aymar, Galen" userId="c6df0ae3-15d5-4af0-90f1-d1ae17400f52" providerId="ADAL" clId="{185A31D9-3A76-4E38-A817-A22BB2F9D0BB}" dt="2026-02-25T23:51:41.086" v="61" actId="20577"/>
        <pc:sldMkLst>
          <pc:docMk/>
          <pc:sldMk cId="979154904" sldId="374"/>
        </pc:sldMkLst>
        <pc:spChg chg="add mod ord">
          <ac:chgData name="Aymar, Galen" userId="c6df0ae3-15d5-4af0-90f1-d1ae17400f52" providerId="ADAL" clId="{185A31D9-3A76-4E38-A817-A22BB2F9D0BB}" dt="2026-02-25T23:51:33.940" v="59" actId="700"/>
          <ac:spMkLst>
            <pc:docMk/>
            <pc:sldMk cId="979154904" sldId="374"/>
            <ac:spMk id="2" creationId="{C646E16C-90FE-6884-6230-A755587AA9F7}"/>
          </ac:spMkLst>
        </pc:spChg>
        <pc:spChg chg="mod ord">
          <ac:chgData name="Aymar, Galen" userId="c6df0ae3-15d5-4af0-90f1-d1ae17400f52" providerId="ADAL" clId="{185A31D9-3A76-4E38-A817-A22BB2F9D0BB}" dt="2026-02-25T23:51:33.940" v="59" actId="700"/>
          <ac:spMkLst>
            <pc:docMk/>
            <pc:sldMk cId="979154904" sldId="374"/>
            <ac:spMk id="17" creationId="{3F5281A9-7640-3080-152E-487974C2FF9C}"/>
          </ac:spMkLst>
        </pc:spChg>
        <pc:spChg chg="mod ord">
          <ac:chgData name="Aymar, Galen" userId="c6df0ae3-15d5-4af0-90f1-d1ae17400f52" providerId="ADAL" clId="{185A31D9-3A76-4E38-A817-A22BB2F9D0BB}" dt="2026-02-25T23:51:41.086" v="61" actId="20577"/>
          <ac:spMkLst>
            <pc:docMk/>
            <pc:sldMk cId="979154904" sldId="374"/>
            <ac:spMk id="19" creationId="{E53C4FB3-8C69-D28F-3157-A2076AD78DD5}"/>
          </ac:spMkLst>
        </pc:spChg>
      </pc:sldChg>
      <pc:sldChg chg="modSp new mod ord">
        <pc:chgData name="Aymar, Galen" userId="c6df0ae3-15d5-4af0-90f1-d1ae17400f52" providerId="ADAL" clId="{185A31D9-3A76-4E38-A817-A22BB2F9D0BB}" dt="2026-02-25T23:52:04.571" v="88"/>
        <pc:sldMkLst>
          <pc:docMk/>
          <pc:sldMk cId="1439312166" sldId="2147481357"/>
        </pc:sldMkLst>
        <pc:spChg chg="mod">
          <ac:chgData name="Aymar, Galen" userId="c6df0ae3-15d5-4af0-90f1-d1ae17400f52" providerId="ADAL" clId="{185A31D9-3A76-4E38-A817-A22BB2F9D0BB}" dt="2026-02-25T23:52:02.793" v="86" actId="20577"/>
          <ac:spMkLst>
            <pc:docMk/>
            <pc:sldMk cId="1439312166" sldId="2147481357"/>
            <ac:spMk id="3" creationId="{7871BD1D-8274-F4BF-F5B1-23C45C325C3D}"/>
          </ac:spMkLst>
        </pc:spChg>
      </pc:sldChg>
      <pc:sldChg chg="modSp new mod">
        <pc:chgData name="Aymar, Galen" userId="c6df0ae3-15d5-4af0-90f1-d1ae17400f52" providerId="ADAL" clId="{185A31D9-3A76-4E38-A817-A22BB2F9D0BB}" dt="2026-02-25T23:52:13.466" v="104" actId="20577"/>
        <pc:sldMkLst>
          <pc:docMk/>
          <pc:sldMk cId="211115478" sldId="2147481358"/>
        </pc:sldMkLst>
        <pc:spChg chg="mod">
          <ac:chgData name="Aymar, Galen" userId="c6df0ae3-15d5-4af0-90f1-d1ae17400f52" providerId="ADAL" clId="{185A31D9-3A76-4E38-A817-A22BB2F9D0BB}" dt="2026-02-25T23:52:13.466" v="104" actId="20577"/>
          <ac:spMkLst>
            <pc:docMk/>
            <pc:sldMk cId="211115478" sldId="2147481358"/>
            <ac:spMk id="3" creationId="{F4898BF1-FE43-50B2-98E4-3A92DDC63452}"/>
          </ac:spMkLst>
        </pc:spChg>
      </pc:sldChg>
      <pc:sldChg chg="modSp new mod">
        <pc:chgData name="Aymar, Galen" userId="c6df0ae3-15d5-4af0-90f1-d1ae17400f52" providerId="ADAL" clId="{185A31D9-3A76-4E38-A817-A22BB2F9D0BB}" dt="2026-02-25T23:52:18.569" v="115" actId="20577"/>
        <pc:sldMkLst>
          <pc:docMk/>
          <pc:sldMk cId="3433397835" sldId="2147481359"/>
        </pc:sldMkLst>
        <pc:spChg chg="mod">
          <ac:chgData name="Aymar, Galen" userId="c6df0ae3-15d5-4af0-90f1-d1ae17400f52" providerId="ADAL" clId="{185A31D9-3A76-4E38-A817-A22BB2F9D0BB}" dt="2026-02-25T23:52:18.569" v="115" actId="20577"/>
          <ac:spMkLst>
            <pc:docMk/>
            <pc:sldMk cId="3433397835" sldId="2147481359"/>
            <ac:spMk id="3" creationId="{4553AD4F-F53C-4EA1-44DA-CD03AC3D4906}"/>
          </ac:spMkLst>
        </pc:spChg>
      </pc:sldChg>
    </pc:docChg>
  </pc:docChgLst>
  <pc:docChgLst>
    <pc:chgData name="Moss, John" userId="S::mossjs_ornl.gov#ext#@slac.onmicrosoft.com::657d62a6-9aa1-41a9-8d9f-859582dc5221" providerId="AD" clId="Web-{B86D8CB3-CA8E-D7AD-F05F-E373FEA7B0B4}"/>
    <pc:docChg chg="addSld delSld modSld">
      <pc:chgData name="Moss, John" userId="S::mossjs_ornl.gov#ext#@slac.onmicrosoft.com::657d62a6-9aa1-41a9-8d9f-859582dc5221" providerId="AD" clId="Web-{B86D8CB3-CA8E-D7AD-F05F-E373FEA7B0B4}" dt="2026-02-26T18:59:09.079" v="1203" actId="20577"/>
      <pc:docMkLst>
        <pc:docMk/>
      </pc:docMkLst>
      <pc:sldChg chg="addSp delSp modSp">
        <pc:chgData name="Moss, John" userId="S::mossjs_ornl.gov#ext#@slac.onmicrosoft.com::657d62a6-9aa1-41a9-8d9f-859582dc5221" providerId="AD" clId="Web-{B86D8CB3-CA8E-D7AD-F05F-E373FEA7B0B4}" dt="2026-02-26T18:56:12.313" v="1164" actId="1076"/>
        <pc:sldMkLst>
          <pc:docMk/>
          <pc:sldMk cId="979154904" sldId="374"/>
        </pc:sldMkLst>
        <pc:spChg chg="mod">
          <ac:chgData name="Moss, John" userId="S::mossjs_ornl.gov#ext#@slac.onmicrosoft.com::657d62a6-9aa1-41a9-8d9f-859582dc5221" providerId="AD" clId="Web-{B86D8CB3-CA8E-D7AD-F05F-E373FEA7B0B4}" dt="2026-02-26T18:56:09.719" v="1163" actId="1076"/>
          <ac:spMkLst>
            <pc:docMk/>
            <pc:sldMk cId="979154904" sldId="374"/>
            <ac:spMk id="2" creationId="{C646E16C-90FE-6884-6230-A755587AA9F7}"/>
          </ac:spMkLst>
        </pc:spChg>
        <pc:spChg chg="mod">
          <ac:chgData name="Moss, John" userId="S::mossjs_ornl.gov#ext#@slac.onmicrosoft.com::657d62a6-9aa1-41a9-8d9f-859582dc5221" providerId="AD" clId="Web-{B86D8CB3-CA8E-D7AD-F05F-E373FEA7B0B4}" dt="2026-02-26T18:56:12.313" v="1164" actId="1076"/>
          <ac:spMkLst>
            <pc:docMk/>
            <pc:sldMk cId="979154904" sldId="374"/>
            <ac:spMk id="19" creationId="{E53C4FB3-8C69-D28F-3157-A2076AD78DD5}"/>
          </ac:spMkLst>
        </pc:spChg>
      </pc:sldChg>
      <pc:sldChg chg="modSp">
        <pc:chgData name="Moss, John" userId="S::mossjs_ornl.gov#ext#@slac.onmicrosoft.com::657d62a6-9aa1-41a9-8d9f-859582dc5221" providerId="AD" clId="Web-{B86D8CB3-CA8E-D7AD-F05F-E373FEA7B0B4}" dt="2026-02-26T17:50:55.790" v="199" actId="20577"/>
        <pc:sldMkLst>
          <pc:docMk/>
          <pc:sldMk cId="1439312166" sldId="2147481357"/>
        </pc:sldMkLst>
        <pc:spChg chg="mod">
          <ac:chgData name="Moss, John" userId="S::mossjs_ornl.gov#ext#@slac.onmicrosoft.com::657d62a6-9aa1-41a9-8d9f-859582dc5221" providerId="AD" clId="Web-{B86D8CB3-CA8E-D7AD-F05F-E373FEA7B0B4}" dt="2026-02-26T17:50:55.790" v="199" actId="20577"/>
          <ac:spMkLst>
            <pc:docMk/>
            <pc:sldMk cId="1439312166" sldId="2147481357"/>
            <ac:spMk id="2" creationId="{80342490-925D-5606-01E5-C43C4BD8CC5C}"/>
          </ac:spMkLst>
        </pc:spChg>
        <pc:spChg chg="mod">
          <ac:chgData name="Moss, John" userId="S::mossjs_ornl.gov#ext#@slac.onmicrosoft.com::657d62a6-9aa1-41a9-8d9f-859582dc5221" providerId="AD" clId="Web-{B86D8CB3-CA8E-D7AD-F05F-E373FEA7B0B4}" dt="2026-02-26T17:41:30.886" v="27" actId="20577"/>
          <ac:spMkLst>
            <pc:docMk/>
            <pc:sldMk cId="1439312166" sldId="2147481357"/>
            <ac:spMk id="4" creationId="{862AAD84-675C-361A-0E41-20494DFDA115}"/>
          </ac:spMkLst>
        </pc:spChg>
      </pc:sldChg>
      <pc:sldChg chg="addSp delSp modSp add replId">
        <pc:chgData name="Moss, John" userId="S::mossjs_ornl.gov#ext#@slac.onmicrosoft.com::657d62a6-9aa1-41a9-8d9f-859582dc5221" providerId="AD" clId="Web-{B86D8CB3-CA8E-D7AD-F05F-E373FEA7B0B4}" dt="2026-02-26T18:58:28.219" v="1184"/>
        <pc:sldMkLst>
          <pc:docMk/>
          <pc:sldMk cId="35210754" sldId="2147481360"/>
        </pc:sldMkLst>
        <pc:picChg chg="mod ord">
          <ac:chgData name="Moss, John" userId="S::mossjs_ornl.gov#ext#@slac.onmicrosoft.com::657d62a6-9aa1-41a9-8d9f-859582dc5221" providerId="AD" clId="Web-{B86D8CB3-CA8E-D7AD-F05F-E373FEA7B0B4}" dt="2026-02-26T18:57:15.641" v="1170"/>
          <ac:picMkLst>
            <pc:docMk/>
            <pc:sldMk cId="35210754" sldId="2147481360"/>
            <ac:picMk id="4" creationId="{5F54343D-0474-ADEB-DC35-75CEF0EBF2F2}"/>
          </ac:picMkLst>
        </pc:picChg>
      </pc:sldChg>
      <pc:sldChg chg="modSp add replId">
        <pc:chgData name="Moss, John" userId="S::mossjs_ornl.gov#ext#@slac.onmicrosoft.com::657d62a6-9aa1-41a9-8d9f-859582dc5221" providerId="AD" clId="Web-{B86D8CB3-CA8E-D7AD-F05F-E373FEA7B0B4}" dt="2026-02-26T18:59:09.079" v="1203" actId="20577"/>
        <pc:sldMkLst>
          <pc:docMk/>
          <pc:sldMk cId="2984825237" sldId="2147481361"/>
        </pc:sldMkLst>
        <pc:spChg chg="mod">
          <ac:chgData name="Moss, John" userId="S::mossjs_ornl.gov#ext#@slac.onmicrosoft.com::657d62a6-9aa1-41a9-8d9f-859582dc5221" providerId="AD" clId="Web-{B86D8CB3-CA8E-D7AD-F05F-E373FEA7B0B4}" dt="2026-02-26T18:59:09.079" v="1203" actId="20577"/>
          <ac:spMkLst>
            <pc:docMk/>
            <pc:sldMk cId="2984825237" sldId="2147481361"/>
            <ac:spMk id="2" creationId="{F69381E8-D1F6-48FC-87A0-4FF780B318A2}"/>
          </ac:spMkLst>
        </pc:spChg>
      </pc:sldChg>
      <pc:sldMasterChg chg="addSldLayout">
        <pc:chgData name="Moss, John" userId="S::mossjs_ornl.gov#ext#@slac.onmicrosoft.com::657d62a6-9aa1-41a9-8d9f-859582dc5221" providerId="AD" clId="Web-{B86D8CB3-CA8E-D7AD-F05F-E373FEA7B0B4}" dt="2026-02-26T17:45:54.635" v="183"/>
        <pc:sldMasterMkLst>
          <pc:docMk/>
          <pc:sldMasterMk cId="3640593580" sldId="2147483684"/>
        </pc:sldMasterMkLst>
        <pc:sldLayoutChg chg="add">
          <pc:chgData name="Moss, John" userId="S::mossjs_ornl.gov#ext#@slac.onmicrosoft.com::657d62a6-9aa1-41a9-8d9f-859582dc5221" providerId="AD" clId="Web-{B86D8CB3-CA8E-D7AD-F05F-E373FEA7B0B4}" dt="2026-02-26T17:45:54.635" v="183"/>
          <pc:sldLayoutMkLst>
            <pc:docMk/>
            <pc:sldMasterMk cId="3640593580" sldId="2147483684"/>
            <pc:sldLayoutMk cId="1019086476" sldId="2147483690"/>
          </pc:sldLayoutMkLst>
        </pc:sldLayoutChg>
      </pc:sldMasterChg>
    </pc:docChg>
  </pc:docChgLst>
  <pc:docChgLst>
    <pc:chgData name="Nassiri, Alireza" userId="S::nassiri_anl.gov#ext#@slac.onmicrosoft.com::c6d50ca4-8cce-4c81-bae9-17a2828c4440" providerId="AD" clId="Web-{20566D88-74F7-262E-B579-12A7BE9BAED7}"/>
    <pc:docChg chg="modSld">
      <pc:chgData name="Nassiri, Alireza" userId="S::nassiri_anl.gov#ext#@slac.onmicrosoft.com::c6d50ca4-8cce-4c81-bae9-17a2828c4440" providerId="AD" clId="Web-{20566D88-74F7-262E-B579-12A7BE9BAED7}" dt="2026-02-27T16:30:44.284" v="50" actId="1076"/>
      <pc:docMkLst>
        <pc:docMk/>
      </pc:docMkLst>
      <pc:sldChg chg="modSp">
        <pc:chgData name="Nassiri, Alireza" userId="S::nassiri_anl.gov#ext#@slac.onmicrosoft.com::c6d50ca4-8cce-4c81-bae9-17a2828c4440" providerId="AD" clId="Web-{20566D88-74F7-262E-B579-12A7BE9BAED7}" dt="2026-02-27T16:22:05.256" v="19" actId="20577"/>
        <pc:sldMkLst>
          <pc:docMk/>
          <pc:sldMk cId="1439312166" sldId="2147481357"/>
        </pc:sldMkLst>
        <pc:spChg chg="mod">
          <ac:chgData name="Nassiri, Alireza" userId="S::nassiri_anl.gov#ext#@slac.onmicrosoft.com::c6d50ca4-8cce-4c81-bae9-17a2828c4440" providerId="AD" clId="Web-{20566D88-74F7-262E-B579-12A7BE9BAED7}" dt="2026-02-27T16:22:05.256" v="19" actId="20577"/>
          <ac:spMkLst>
            <pc:docMk/>
            <pc:sldMk cId="1439312166" sldId="2147481357"/>
            <ac:spMk id="4" creationId="{862AAD84-675C-361A-0E41-20494DFDA115}"/>
          </ac:spMkLst>
        </pc:spChg>
      </pc:sldChg>
      <pc:sldChg chg="modSp">
        <pc:chgData name="Nassiri, Alireza" userId="S::nassiri_anl.gov#ext#@slac.onmicrosoft.com::c6d50ca4-8cce-4c81-bae9-17a2828c4440" providerId="AD" clId="Web-{20566D88-74F7-262E-B579-12A7BE9BAED7}" dt="2026-02-27T16:30:44.284" v="50" actId="1076"/>
        <pc:sldMkLst>
          <pc:docMk/>
          <pc:sldMk cId="3433397835" sldId="2147481359"/>
        </pc:sldMkLst>
        <pc:spChg chg="mod">
          <ac:chgData name="Nassiri, Alireza" userId="S::nassiri_anl.gov#ext#@slac.onmicrosoft.com::c6d50ca4-8cce-4c81-bae9-17a2828c4440" providerId="AD" clId="Web-{20566D88-74F7-262E-B579-12A7BE9BAED7}" dt="2026-02-27T16:30:44.284" v="50" actId="1076"/>
          <ac:spMkLst>
            <pc:docMk/>
            <pc:sldMk cId="3433397835" sldId="2147481359"/>
            <ac:spMk id="4" creationId="{42C1BA6B-7511-8658-E4BD-ECB78C24F9DB}"/>
          </ac:spMkLst>
        </pc:spChg>
      </pc:sldChg>
      <pc:sldChg chg="modSp">
        <pc:chgData name="Nassiri, Alireza" userId="S::nassiri_anl.gov#ext#@slac.onmicrosoft.com::c6d50ca4-8cce-4c81-bae9-17a2828c4440" providerId="AD" clId="Web-{20566D88-74F7-262E-B579-12A7BE9BAED7}" dt="2026-02-27T16:23:58.826" v="38" actId="20577"/>
        <pc:sldMkLst>
          <pc:docMk/>
          <pc:sldMk cId="135035521" sldId="2147481366"/>
        </pc:sldMkLst>
        <pc:spChg chg="mod">
          <ac:chgData name="Nassiri, Alireza" userId="S::nassiri_anl.gov#ext#@slac.onmicrosoft.com::c6d50ca4-8cce-4c81-bae9-17a2828c4440" providerId="AD" clId="Web-{20566D88-74F7-262E-B579-12A7BE9BAED7}" dt="2026-02-27T16:23:58.826" v="38" actId="20577"/>
          <ac:spMkLst>
            <pc:docMk/>
            <pc:sldMk cId="135035521" sldId="2147481366"/>
            <ac:spMk id="4" creationId="{5D5E0C94-3084-AE54-469B-2A46DD0DDAF1}"/>
          </ac:spMkLst>
        </pc:spChg>
      </pc:sldChg>
    </pc:docChg>
  </pc:docChgLst>
  <pc:docChgLst>
    <pc:chgData name="Moss, John" userId="S::mossjs_ornl.gov#ext#@slac.onmicrosoft.com::657d62a6-9aa1-41a9-8d9f-859582dc5221" providerId="AD" clId="Web-{88D7116B-DBCC-6B15-4B1D-45D92FE27D1D}"/>
    <pc:docChg chg="addSld delSld modSld">
      <pc:chgData name="Moss, John" userId="S::mossjs_ornl.gov#ext#@slac.onmicrosoft.com::657d62a6-9aa1-41a9-8d9f-859582dc5221" providerId="AD" clId="Web-{88D7116B-DBCC-6B15-4B1D-45D92FE27D1D}" dt="2026-02-27T17:16:51.486" v="7102" actId="20577"/>
      <pc:docMkLst>
        <pc:docMk/>
      </pc:docMkLst>
      <pc:sldChg chg="modSp">
        <pc:chgData name="Moss, John" userId="S::mossjs_ornl.gov#ext#@slac.onmicrosoft.com::657d62a6-9aa1-41a9-8d9f-859582dc5221" providerId="AD" clId="Web-{88D7116B-DBCC-6B15-4B1D-45D92FE27D1D}" dt="2026-02-27T13:48:52.474" v="1013" actId="20577"/>
        <pc:sldMkLst>
          <pc:docMk/>
          <pc:sldMk cId="979154904" sldId="374"/>
        </pc:sldMkLst>
        <pc:spChg chg="mod">
          <ac:chgData name="Moss, John" userId="S::mossjs_ornl.gov#ext#@slac.onmicrosoft.com::657d62a6-9aa1-41a9-8d9f-859582dc5221" providerId="AD" clId="Web-{88D7116B-DBCC-6B15-4B1D-45D92FE27D1D}" dt="2026-02-27T13:48:52.474" v="1013" actId="20577"/>
          <ac:spMkLst>
            <pc:docMk/>
            <pc:sldMk cId="979154904" sldId="374"/>
            <ac:spMk id="19" creationId="{E53C4FB3-8C69-D28F-3157-A2076AD78DD5}"/>
          </ac:spMkLst>
        </pc:spChg>
      </pc:sldChg>
      <pc:sldChg chg="modSp">
        <pc:chgData name="Moss, John" userId="S::mossjs_ornl.gov#ext#@slac.onmicrosoft.com::657d62a6-9aa1-41a9-8d9f-859582dc5221" providerId="AD" clId="Web-{88D7116B-DBCC-6B15-4B1D-45D92FE27D1D}" dt="2026-02-27T15:36:47.410" v="5407" actId="20577"/>
        <pc:sldMkLst>
          <pc:docMk/>
          <pc:sldMk cId="211115478" sldId="2147481358"/>
        </pc:sldMkLst>
        <pc:spChg chg="mod">
          <ac:chgData name="Moss, John" userId="S::mossjs_ornl.gov#ext#@slac.onmicrosoft.com::657d62a6-9aa1-41a9-8d9f-859582dc5221" providerId="AD" clId="Web-{88D7116B-DBCC-6B15-4B1D-45D92FE27D1D}" dt="2026-02-27T15:36:47.410" v="5407" actId="20577"/>
          <ac:spMkLst>
            <pc:docMk/>
            <pc:sldMk cId="211115478" sldId="2147481358"/>
            <ac:spMk id="2" creationId="{D816194B-3F1B-C026-5D60-7FACB73613F1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5:36:37.363" v="5379" actId="20577"/>
          <ac:spMkLst>
            <pc:docMk/>
            <pc:sldMk cId="211115478" sldId="2147481358"/>
            <ac:spMk id="3" creationId="{F4898BF1-FE43-50B2-98E4-3A92DDC63452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5:33:33.518" v="5011" actId="20577"/>
          <ac:spMkLst>
            <pc:docMk/>
            <pc:sldMk cId="211115478" sldId="2147481358"/>
            <ac:spMk id="4" creationId="{1C4327DE-12A7-4234-8A62-DEC3F8B6E376}"/>
          </ac:spMkLst>
        </pc:spChg>
      </pc:sldChg>
      <pc:sldChg chg="addSp delSp modSp">
        <pc:chgData name="Moss, John" userId="S::mossjs_ornl.gov#ext#@slac.onmicrosoft.com::657d62a6-9aa1-41a9-8d9f-859582dc5221" providerId="AD" clId="Web-{88D7116B-DBCC-6B15-4B1D-45D92FE27D1D}" dt="2026-02-27T16:08:22.450" v="6724" actId="20577"/>
        <pc:sldMkLst>
          <pc:docMk/>
          <pc:sldMk cId="3433397835" sldId="2147481359"/>
        </pc:sldMkLst>
        <pc:spChg chg="add del mod">
          <ac:chgData name="Moss, John" userId="S::mossjs_ornl.gov#ext#@slac.onmicrosoft.com::657d62a6-9aa1-41a9-8d9f-859582dc5221" providerId="AD" clId="Web-{88D7116B-DBCC-6B15-4B1D-45D92FE27D1D}" dt="2026-02-27T16:08:12.341" v="6706"/>
          <ac:spMkLst>
            <pc:docMk/>
            <pc:sldMk cId="3433397835" sldId="2147481359"/>
            <ac:spMk id="2" creationId="{3AC61151-1C6D-B716-AD08-4A27E39FEF8E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6:08:22.450" v="6724" actId="20577"/>
          <ac:spMkLst>
            <pc:docMk/>
            <pc:sldMk cId="3433397835" sldId="2147481359"/>
            <ac:spMk id="3" creationId="{4553AD4F-F53C-4EA1-44DA-CD03AC3D4906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6:08:15.169" v="6707" actId="1076"/>
          <ac:spMkLst>
            <pc:docMk/>
            <pc:sldMk cId="3433397835" sldId="2147481359"/>
            <ac:spMk id="4" creationId="{42C1BA6B-7511-8658-E4BD-ECB78C24F9DB}"/>
          </ac:spMkLst>
        </pc:spChg>
      </pc:sldChg>
      <pc:sldChg chg="addSp delSp modSp">
        <pc:chgData name="Moss, John" userId="S::mossjs_ornl.gov#ext#@slac.onmicrosoft.com::657d62a6-9aa1-41a9-8d9f-859582dc5221" providerId="AD" clId="Web-{88D7116B-DBCC-6B15-4B1D-45D92FE27D1D}" dt="2026-02-27T14:21:25.485" v="2416" actId="20577"/>
        <pc:sldMkLst>
          <pc:docMk/>
          <pc:sldMk cId="2984825237" sldId="2147481361"/>
        </pc:sldMkLst>
        <pc:spChg chg="mod">
          <ac:chgData name="Moss, John" userId="S::mossjs_ornl.gov#ext#@slac.onmicrosoft.com::657d62a6-9aa1-41a9-8d9f-859582dc5221" providerId="AD" clId="Web-{88D7116B-DBCC-6B15-4B1D-45D92FE27D1D}" dt="2026-02-27T13:05:38.415" v="111" actId="20577"/>
          <ac:spMkLst>
            <pc:docMk/>
            <pc:sldMk cId="2984825237" sldId="2147481361"/>
            <ac:spMk id="2" creationId="{F69381E8-D1F6-48FC-87A0-4FF780B318A2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3:42:54.582" v="789" actId="20577"/>
          <ac:spMkLst>
            <pc:docMk/>
            <pc:sldMk cId="2984825237" sldId="2147481361"/>
            <ac:spMk id="6" creationId="{406401E6-65BA-68DA-85B4-3C2E1534533C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3:43:56.442" v="809" actId="20577"/>
          <ac:spMkLst>
            <pc:docMk/>
            <pc:sldMk cId="2984825237" sldId="2147481361"/>
            <ac:spMk id="8" creationId="{B1EFB1E6-3691-A8F9-CF41-B4EE58E4AC1F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4:21:25.485" v="2416" actId="20577"/>
          <ac:spMkLst>
            <pc:docMk/>
            <pc:sldMk cId="2984825237" sldId="2147481361"/>
            <ac:spMk id="9" creationId="{3BB3B42A-BE6B-49E1-B324-7707DFF9A8FA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3:09:07.511" v="116" actId="20577"/>
          <ac:spMkLst>
            <pc:docMk/>
            <pc:sldMk cId="2984825237" sldId="2147481361"/>
            <ac:spMk id="17" creationId="{7AF7B63D-9E69-09C9-8F6D-67998CC44C37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3:41:06.581" v="782" actId="20577"/>
          <ac:spMkLst>
            <pc:docMk/>
            <pc:sldMk cId="2984825237" sldId="2147481361"/>
            <ac:spMk id="19" creationId="{1855F850-3FBF-EA07-764B-82B755C98035}"/>
          </ac:spMkLst>
        </pc:spChg>
        <pc:picChg chg="add mod">
          <ac:chgData name="Moss, John" userId="S::mossjs_ornl.gov#ext#@slac.onmicrosoft.com::657d62a6-9aa1-41a9-8d9f-859582dc5221" providerId="AD" clId="Web-{88D7116B-DBCC-6B15-4B1D-45D92FE27D1D}" dt="2026-02-27T13:29:51.126" v="504" actId="14100"/>
          <ac:picMkLst>
            <pc:docMk/>
            <pc:sldMk cId="2984825237" sldId="2147481361"/>
            <ac:picMk id="3" creationId="{C1D35AD8-296F-20EB-1496-5D126B2DDD34}"/>
          </ac:picMkLst>
        </pc:picChg>
        <pc:picChg chg="add mod modCrop">
          <ac:chgData name="Moss, John" userId="S::mossjs_ornl.gov#ext#@slac.onmicrosoft.com::657d62a6-9aa1-41a9-8d9f-859582dc5221" providerId="AD" clId="Web-{88D7116B-DBCC-6B15-4B1D-45D92FE27D1D}" dt="2026-02-27T13:30:10.845" v="509" actId="1076"/>
          <ac:picMkLst>
            <pc:docMk/>
            <pc:sldMk cId="2984825237" sldId="2147481361"/>
            <ac:picMk id="4" creationId="{6035884A-F5DC-99E7-74DC-90266FBD872C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3:29:47.938" v="502" actId="1076"/>
          <ac:picMkLst>
            <pc:docMk/>
            <pc:sldMk cId="2984825237" sldId="2147481361"/>
            <ac:picMk id="5" creationId="{8C607416-BC6A-363B-86DC-F4F4D2A8A50D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3:42:42.926" v="785" actId="1076"/>
          <ac:picMkLst>
            <pc:docMk/>
            <pc:sldMk cId="2984825237" sldId="2147481361"/>
            <ac:picMk id="7" creationId="{7EC84046-B1E3-AC6A-C642-86A8CF65CE0D}"/>
          </ac:picMkLst>
        </pc:picChg>
      </pc:sldChg>
      <pc:sldChg chg="addSp delSp modSp add replId">
        <pc:chgData name="Moss, John" userId="S::mossjs_ornl.gov#ext#@slac.onmicrosoft.com::657d62a6-9aa1-41a9-8d9f-859582dc5221" providerId="AD" clId="Web-{88D7116B-DBCC-6B15-4B1D-45D92FE27D1D}" dt="2026-02-27T14:21:28.297" v="2417" actId="20577"/>
        <pc:sldMkLst>
          <pc:docMk/>
          <pc:sldMk cId="314487774" sldId="2147481362"/>
        </pc:sldMkLst>
        <pc:spChg chg="mod">
          <ac:chgData name="Moss, John" userId="S::mossjs_ornl.gov#ext#@slac.onmicrosoft.com::657d62a6-9aa1-41a9-8d9f-859582dc5221" providerId="AD" clId="Web-{88D7116B-DBCC-6B15-4B1D-45D92FE27D1D}" dt="2026-02-27T13:48:59.662" v="1014" actId="20577"/>
          <ac:spMkLst>
            <pc:docMk/>
            <pc:sldMk cId="314487774" sldId="2147481362"/>
            <ac:spMk id="2" creationId="{BDC8944F-1CE3-C99A-5466-85E56E91B720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04:02.135" v="1747" actId="1076"/>
          <ac:spMkLst>
            <pc:docMk/>
            <pc:sldMk cId="314487774" sldId="2147481362"/>
            <ac:spMk id="8" creationId="{76F1C78C-8671-730C-2C53-E72713E9F3F3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21:28.297" v="2417" actId="20577"/>
          <ac:spMkLst>
            <pc:docMk/>
            <pc:sldMk cId="314487774" sldId="2147481362"/>
            <ac:spMk id="9" creationId="{69105962-2C63-0893-83A9-40C80287C96B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4:08:32.388" v="1833" actId="20577"/>
          <ac:spMkLst>
            <pc:docMk/>
            <pc:sldMk cId="314487774" sldId="2147481362"/>
            <ac:spMk id="12" creationId="{D0DC8947-42AA-2255-A04D-5A58C8C17FF3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09:00.981" v="1839" actId="20577"/>
          <ac:spMkLst>
            <pc:docMk/>
            <pc:sldMk cId="314487774" sldId="2147481362"/>
            <ac:spMk id="19" creationId="{F823601E-52F5-B0F8-CFF7-168ADCCCBA5E}"/>
          </ac:spMkLst>
        </pc:spChg>
        <pc:picChg chg="add mod">
          <ac:chgData name="Moss, John" userId="S::mossjs_ornl.gov#ext#@slac.onmicrosoft.com::657d62a6-9aa1-41a9-8d9f-859582dc5221" providerId="AD" clId="Web-{88D7116B-DBCC-6B15-4B1D-45D92FE27D1D}" dt="2026-02-27T14:03:29.994" v="1709" actId="1076"/>
          <ac:picMkLst>
            <pc:docMk/>
            <pc:sldMk cId="314487774" sldId="2147481362"/>
            <ac:picMk id="10" creationId="{76D9755D-9E00-E894-E6BB-AABAA973CB13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08:13.309" v="1820" actId="1076"/>
          <ac:picMkLst>
            <pc:docMk/>
            <pc:sldMk cId="314487774" sldId="2147481362"/>
            <ac:picMk id="11" creationId="{9C6F6E95-C8AF-E115-970C-376CF7F12902}"/>
          </ac:picMkLst>
        </pc:picChg>
      </pc:sldChg>
      <pc:sldChg chg="addSp delSp modSp add replId">
        <pc:chgData name="Moss, John" userId="S::mossjs_ornl.gov#ext#@slac.onmicrosoft.com::657d62a6-9aa1-41a9-8d9f-859582dc5221" providerId="AD" clId="Web-{88D7116B-DBCC-6B15-4B1D-45D92FE27D1D}" dt="2026-02-27T14:27:42.798" v="2651" actId="20577"/>
        <pc:sldMkLst>
          <pc:docMk/>
          <pc:sldMk cId="1471124052" sldId="2147481363"/>
        </pc:sldMkLst>
        <pc:spChg chg="mod">
          <ac:chgData name="Moss, John" userId="S::mossjs_ornl.gov#ext#@slac.onmicrosoft.com::657d62a6-9aa1-41a9-8d9f-859582dc5221" providerId="AD" clId="Web-{88D7116B-DBCC-6B15-4B1D-45D92FE27D1D}" dt="2026-02-27T14:08:51.575" v="1835" actId="20577"/>
          <ac:spMkLst>
            <pc:docMk/>
            <pc:sldMk cId="1471124052" sldId="2147481363"/>
            <ac:spMk id="2" creationId="{B17EAE15-BDE9-D526-3404-FF33705A621F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4:21:10.313" v="2414" actId="20577"/>
          <ac:spMkLst>
            <pc:docMk/>
            <pc:sldMk cId="1471124052" sldId="2147481363"/>
            <ac:spMk id="5" creationId="{0784660A-9240-95B6-BF43-6F7AF629EF81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4:27:42.798" v="2651" actId="20577"/>
          <ac:spMkLst>
            <pc:docMk/>
            <pc:sldMk cId="1471124052" sldId="2147481363"/>
            <ac:spMk id="7" creationId="{80D26F39-0499-BD72-943C-FEDECA13CD5E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26:41.064" v="2596" actId="1076"/>
          <ac:spMkLst>
            <pc:docMk/>
            <pc:sldMk cId="1471124052" sldId="2147481363"/>
            <ac:spMk id="9" creationId="{49E1DE50-0264-1B6B-4C5A-A778EAE12A9C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26:27.001" v="2593" actId="14100"/>
          <ac:spMkLst>
            <pc:docMk/>
            <pc:sldMk cId="1471124052" sldId="2147481363"/>
            <ac:spMk id="19" creationId="{374AA993-05EB-D754-DAA7-FDBDE0859281}"/>
          </ac:spMkLst>
        </pc:spChg>
        <pc:picChg chg="add mod">
          <ac:chgData name="Moss, John" userId="S::mossjs_ornl.gov#ext#@slac.onmicrosoft.com::657d62a6-9aa1-41a9-8d9f-859582dc5221" providerId="AD" clId="Web-{88D7116B-DBCC-6B15-4B1D-45D92FE27D1D}" dt="2026-02-27T14:20:46.250" v="2383" actId="1076"/>
          <ac:picMkLst>
            <pc:docMk/>
            <pc:sldMk cId="1471124052" sldId="2147481363"/>
            <ac:picMk id="3" creationId="{9967F2AD-2C21-305B-F7AF-C7D677E8BE5B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26:34.954" v="2594" actId="1076"/>
          <ac:picMkLst>
            <pc:docMk/>
            <pc:sldMk cId="1471124052" sldId="2147481363"/>
            <ac:picMk id="6" creationId="{D3C82BA5-98CB-8FC4-BF20-57B97CC16386}"/>
          </ac:picMkLst>
        </pc:picChg>
      </pc:sldChg>
      <pc:sldChg chg="addSp delSp modSp add replId">
        <pc:chgData name="Moss, John" userId="S::mossjs_ornl.gov#ext#@slac.onmicrosoft.com::657d62a6-9aa1-41a9-8d9f-859582dc5221" providerId="AD" clId="Web-{88D7116B-DBCC-6B15-4B1D-45D92FE27D1D}" dt="2026-02-27T14:45:04.879" v="3550" actId="14100"/>
        <pc:sldMkLst>
          <pc:docMk/>
          <pc:sldMk cId="2866510137" sldId="2147481364"/>
        </pc:sldMkLst>
        <pc:spChg chg="mod">
          <ac:chgData name="Moss, John" userId="S::mossjs_ornl.gov#ext#@slac.onmicrosoft.com::657d62a6-9aa1-41a9-8d9f-859582dc5221" providerId="AD" clId="Web-{88D7116B-DBCC-6B15-4B1D-45D92FE27D1D}" dt="2026-02-27T14:28:06.782" v="2655" actId="20577"/>
          <ac:spMkLst>
            <pc:docMk/>
            <pc:sldMk cId="2866510137" sldId="2147481364"/>
            <ac:spMk id="2" creationId="{3541A5CD-FD4F-3CAD-4429-8D65E0363AE0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44:52.051" v="3543" actId="1076"/>
          <ac:spMkLst>
            <pc:docMk/>
            <pc:sldMk cId="2866510137" sldId="2147481364"/>
            <ac:spMk id="5" creationId="{A015001F-9390-0F6A-5875-84CC1EBD16A2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39:27.628" v="3401" actId="1076"/>
          <ac:spMkLst>
            <pc:docMk/>
            <pc:sldMk cId="2866510137" sldId="2147481364"/>
            <ac:spMk id="7" creationId="{BD9FAAC7-FC3A-C720-ADD4-78090CDCE1BD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45:04.879" v="3550" actId="14100"/>
          <ac:spMkLst>
            <pc:docMk/>
            <pc:sldMk cId="2866510137" sldId="2147481364"/>
            <ac:spMk id="9" creationId="{1A87E41E-13A5-A69A-390B-D1BA2991DD23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44:56.879" v="3548" actId="14100"/>
          <ac:spMkLst>
            <pc:docMk/>
            <pc:sldMk cId="2866510137" sldId="2147481364"/>
            <ac:spMk id="19" creationId="{2FE2E19F-6877-7806-1505-12FFE5256F96}"/>
          </ac:spMkLst>
        </pc:spChg>
        <pc:picChg chg="add mod ord">
          <ac:chgData name="Moss, John" userId="S::mossjs_ornl.gov#ext#@slac.onmicrosoft.com::657d62a6-9aa1-41a9-8d9f-859582dc5221" providerId="AD" clId="Web-{88D7116B-DBCC-6B15-4B1D-45D92FE27D1D}" dt="2026-02-27T14:41:04.253" v="3452" actId="1076"/>
          <ac:picMkLst>
            <pc:docMk/>
            <pc:sldMk cId="2866510137" sldId="2147481364"/>
            <ac:picMk id="10" creationId="{23BA777B-E738-C706-0BCB-AB0DAFD6AEDB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44:52.067" v="3544" actId="1076"/>
          <ac:picMkLst>
            <pc:docMk/>
            <pc:sldMk cId="2866510137" sldId="2147481364"/>
            <ac:picMk id="11" creationId="{A5CFA075-9967-592E-9A4B-82E90400C381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44:52.098" v="3545" actId="1076"/>
          <ac:picMkLst>
            <pc:docMk/>
            <pc:sldMk cId="2866510137" sldId="2147481364"/>
            <ac:picMk id="12" creationId="{E8B6068F-F164-E359-0B76-5D7B2AD37948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44:52.114" v="3546" actId="1076"/>
          <ac:picMkLst>
            <pc:docMk/>
            <pc:sldMk cId="2866510137" sldId="2147481364"/>
            <ac:picMk id="13" creationId="{8548AC27-FEBD-F10F-3267-01ED26DA52D9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44:52.129" v="3547" actId="1076"/>
          <ac:picMkLst>
            <pc:docMk/>
            <pc:sldMk cId="2866510137" sldId="2147481364"/>
            <ac:picMk id="14" creationId="{B7C77DD1-C31C-5229-8556-DDFEFC3024DD}"/>
          </ac:picMkLst>
        </pc:picChg>
      </pc:sldChg>
      <pc:sldChg chg="addSp delSp modSp add replId">
        <pc:chgData name="Moss, John" userId="S::mossjs_ornl.gov#ext#@slac.onmicrosoft.com::657d62a6-9aa1-41a9-8d9f-859582dc5221" providerId="AD" clId="Web-{88D7116B-DBCC-6B15-4B1D-45D92FE27D1D}" dt="2026-02-27T15:19:35.656" v="4263" actId="1076"/>
        <pc:sldMkLst>
          <pc:docMk/>
          <pc:sldMk cId="32509440" sldId="2147481365"/>
        </pc:sldMkLst>
        <pc:spChg chg="mod">
          <ac:chgData name="Moss, John" userId="S::mossjs_ornl.gov#ext#@slac.onmicrosoft.com::657d62a6-9aa1-41a9-8d9f-859582dc5221" providerId="AD" clId="Web-{88D7116B-DBCC-6B15-4B1D-45D92FE27D1D}" dt="2026-02-27T14:45:51.442" v="3563" actId="20577"/>
          <ac:spMkLst>
            <pc:docMk/>
            <pc:sldMk cId="32509440" sldId="2147481365"/>
            <ac:spMk id="2" creationId="{E4039B39-F760-49FF-8330-3570204D71D9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56:26.446" v="3920" actId="1076"/>
          <ac:spMkLst>
            <pc:docMk/>
            <pc:sldMk cId="32509440" sldId="2147481365"/>
            <ac:spMk id="7" creationId="{78C0A2CE-629B-391D-DF3D-9CD4701A5D21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4:52:14.821" v="3817" actId="1076"/>
          <ac:spMkLst>
            <pc:docMk/>
            <pc:sldMk cId="32509440" sldId="2147481365"/>
            <ac:spMk id="9" creationId="{C07AFBF6-8FFA-A08B-8761-6F55D4B94DD6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4:57:48.993" v="4015" actId="14100"/>
          <ac:spMkLst>
            <pc:docMk/>
            <pc:sldMk cId="32509440" sldId="2147481365"/>
            <ac:spMk id="16" creationId="{1595D774-D3BE-46DD-2E39-8A1C4958CED3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5:02:41.541" v="4065" actId="20577"/>
          <ac:spMkLst>
            <pc:docMk/>
            <pc:sldMk cId="32509440" sldId="2147481365"/>
            <ac:spMk id="19" creationId="{4DBBB91C-06AC-C47B-49B1-CF19A48A3DC2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5:18:39.500" v="4245" actId="1076"/>
          <ac:spMkLst>
            <pc:docMk/>
            <pc:sldMk cId="32509440" sldId="2147481365"/>
            <ac:spMk id="20" creationId="{D84AA033-1391-C252-5CAF-994205DA216B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5:15:57.468" v="4144" actId="1076"/>
          <ac:spMkLst>
            <pc:docMk/>
            <pc:sldMk cId="32509440" sldId="2147481365"/>
            <ac:spMk id="23" creationId="{9B653CC8-DDF9-4FC0-D6C0-60F3AB314513}"/>
          </ac:spMkLst>
        </pc:spChg>
        <pc:spChg chg="add mod">
          <ac:chgData name="Moss, John" userId="S::mossjs_ornl.gov#ext#@slac.onmicrosoft.com::657d62a6-9aa1-41a9-8d9f-859582dc5221" providerId="AD" clId="Web-{88D7116B-DBCC-6B15-4B1D-45D92FE27D1D}" dt="2026-02-27T15:19:35.656" v="4263" actId="1076"/>
          <ac:spMkLst>
            <pc:docMk/>
            <pc:sldMk cId="32509440" sldId="2147481365"/>
            <ac:spMk id="29" creationId="{0771F83C-F665-9941-CDF1-B29969DC2B12}"/>
          </ac:spMkLst>
        </pc:spChg>
        <pc:picChg chg="add mod">
          <ac:chgData name="Moss, John" userId="S::mossjs_ornl.gov#ext#@slac.onmicrosoft.com::657d62a6-9aa1-41a9-8d9f-859582dc5221" providerId="AD" clId="Web-{88D7116B-DBCC-6B15-4B1D-45D92FE27D1D}" dt="2026-02-27T15:02:37.556" v="4064" actId="1076"/>
          <ac:picMkLst>
            <pc:docMk/>
            <pc:sldMk cId="32509440" sldId="2147481365"/>
            <ac:picMk id="3" creationId="{E82D402A-43A6-8809-1635-2D9065C50EB4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56:23.712" v="3919" actId="1076"/>
          <ac:picMkLst>
            <pc:docMk/>
            <pc:sldMk cId="32509440" sldId="2147481365"/>
            <ac:picMk id="4" creationId="{F72E8A98-2A23-20E9-7630-70FBB9856104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56:15.493" v="3915" actId="14100"/>
          <ac:picMkLst>
            <pc:docMk/>
            <pc:sldMk cId="32509440" sldId="2147481365"/>
            <ac:picMk id="6" creationId="{38CE0BF7-D6A1-622A-9744-0465B29EEF9F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56:29.118" v="3921" actId="1076"/>
          <ac:picMkLst>
            <pc:docMk/>
            <pc:sldMk cId="32509440" sldId="2147481365"/>
            <ac:picMk id="8" creationId="{2FAF8E2B-4457-573E-E2ED-D23DAE32EF54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4:56:31.040" v="3922" actId="1076"/>
          <ac:picMkLst>
            <pc:docMk/>
            <pc:sldMk cId="32509440" sldId="2147481365"/>
            <ac:picMk id="15" creationId="{0255DFB3-F191-5A7C-CB8F-085440EFE75C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5:16:04.234" v="4147" actId="1076"/>
          <ac:picMkLst>
            <pc:docMk/>
            <pc:sldMk cId="32509440" sldId="2147481365"/>
            <ac:picMk id="18" creationId="{3C2A7933-2751-8B3B-CAB0-EF328FEA7329}"/>
          </ac:picMkLst>
        </pc:picChg>
        <pc:picChg chg="add mod modCrop">
          <ac:chgData name="Moss, John" userId="S::mossjs_ornl.gov#ext#@slac.onmicrosoft.com::657d62a6-9aa1-41a9-8d9f-859582dc5221" providerId="AD" clId="Web-{88D7116B-DBCC-6B15-4B1D-45D92FE27D1D}" dt="2026-02-27T15:03:10.166" v="4074" actId="1076"/>
          <ac:picMkLst>
            <pc:docMk/>
            <pc:sldMk cId="32509440" sldId="2147481365"/>
            <ac:picMk id="21" creationId="{82B422FF-E37C-6B9E-8DF1-1B623984554D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5:04:15.213" v="4078" actId="1076"/>
          <ac:picMkLst>
            <pc:docMk/>
            <pc:sldMk cId="32509440" sldId="2147481365"/>
            <ac:picMk id="22" creationId="{5E4195C0-82B2-E593-7B6B-65F659124E9F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5:16:12.140" v="4149" actId="1076"/>
          <ac:picMkLst>
            <pc:docMk/>
            <pc:sldMk cId="32509440" sldId="2147481365"/>
            <ac:picMk id="24" creationId="{440B3989-9142-9790-52D5-9AE391EE000D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5:15:59.265" v="4145" actId="1076"/>
          <ac:picMkLst>
            <pc:docMk/>
            <pc:sldMk cId="32509440" sldId="2147481365"/>
            <ac:picMk id="25" creationId="{1926F6BC-BCDC-B682-FB9A-645BC86BB2C5}"/>
          </ac:picMkLst>
        </pc:picChg>
        <pc:picChg chg="add mod">
          <ac:chgData name="Moss, John" userId="S::mossjs_ornl.gov#ext#@slac.onmicrosoft.com::657d62a6-9aa1-41a9-8d9f-859582dc5221" providerId="AD" clId="Web-{88D7116B-DBCC-6B15-4B1D-45D92FE27D1D}" dt="2026-02-27T15:19:18.688" v="4257" actId="1076"/>
          <ac:picMkLst>
            <pc:docMk/>
            <pc:sldMk cId="32509440" sldId="2147481365"/>
            <ac:picMk id="26" creationId="{A2A89A75-8276-06D6-E3D2-6EF697A2DD31}"/>
          </ac:picMkLst>
        </pc:picChg>
        <pc:picChg chg="add mod ord">
          <ac:chgData name="Moss, John" userId="S::mossjs_ornl.gov#ext#@slac.onmicrosoft.com::657d62a6-9aa1-41a9-8d9f-859582dc5221" providerId="AD" clId="Web-{88D7116B-DBCC-6B15-4B1D-45D92FE27D1D}" dt="2026-02-27T15:19:16.172" v="4256" actId="1076"/>
          <ac:picMkLst>
            <pc:docMk/>
            <pc:sldMk cId="32509440" sldId="2147481365"/>
            <ac:picMk id="27" creationId="{9B06ECCA-F6A6-E411-EC1B-90B4CC6016CE}"/>
          </ac:picMkLst>
        </pc:picChg>
        <pc:picChg chg="add mod ord">
          <ac:chgData name="Moss, John" userId="S::mossjs_ornl.gov#ext#@slac.onmicrosoft.com::657d62a6-9aa1-41a9-8d9f-859582dc5221" providerId="AD" clId="Web-{88D7116B-DBCC-6B15-4B1D-45D92FE27D1D}" dt="2026-02-27T15:19:14.234" v="4255" actId="1076"/>
          <ac:picMkLst>
            <pc:docMk/>
            <pc:sldMk cId="32509440" sldId="2147481365"/>
            <ac:picMk id="28" creationId="{FBCA9F32-51F5-547A-8C82-CBBD188E64CF}"/>
          </ac:picMkLst>
        </pc:picChg>
      </pc:sldChg>
      <pc:sldChg chg="modSp add replId">
        <pc:chgData name="Moss, John" userId="S::mossjs_ornl.gov#ext#@slac.onmicrosoft.com::657d62a6-9aa1-41a9-8d9f-859582dc5221" providerId="AD" clId="Web-{88D7116B-DBCC-6B15-4B1D-45D92FE27D1D}" dt="2026-02-27T15:44:10.772" v="5537" actId="20577"/>
        <pc:sldMkLst>
          <pc:docMk/>
          <pc:sldMk cId="135035521" sldId="2147481366"/>
        </pc:sldMkLst>
        <pc:spChg chg="mod">
          <ac:chgData name="Moss, John" userId="S::mossjs_ornl.gov#ext#@slac.onmicrosoft.com::657d62a6-9aa1-41a9-8d9f-859582dc5221" providerId="AD" clId="Web-{88D7116B-DBCC-6B15-4B1D-45D92FE27D1D}" dt="2026-02-27T15:37:04.222" v="5428" actId="20577"/>
          <ac:spMkLst>
            <pc:docMk/>
            <pc:sldMk cId="135035521" sldId="2147481366"/>
            <ac:spMk id="2" creationId="{5DDE4DF0-0CE0-0979-A775-A71CB7BEF381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5:37:08.363" v="5437" actId="20577"/>
          <ac:spMkLst>
            <pc:docMk/>
            <pc:sldMk cId="135035521" sldId="2147481366"/>
            <ac:spMk id="3" creationId="{6FDFA61B-F654-9739-4CD4-633CE9DC2790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5:44:10.772" v="5537" actId="20577"/>
          <ac:spMkLst>
            <pc:docMk/>
            <pc:sldMk cId="135035521" sldId="2147481366"/>
            <ac:spMk id="4" creationId="{5D5E0C94-3084-AE54-469B-2A46DD0DDAF1}"/>
          </ac:spMkLst>
        </pc:spChg>
      </pc:sldChg>
      <pc:sldChg chg="modSp add replId">
        <pc:chgData name="Moss, John" userId="S::mossjs_ornl.gov#ext#@slac.onmicrosoft.com::657d62a6-9aa1-41a9-8d9f-859582dc5221" providerId="AD" clId="Web-{88D7116B-DBCC-6B15-4B1D-45D92FE27D1D}" dt="2026-02-27T17:16:51.486" v="7102" actId="20577"/>
        <pc:sldMkLst>
          <pc:docMk/>
          <pc:sldMk cId="1371665668" sldId="2147481368"/>
        </pc:sldMkLst>
        <pc:spChg chg="mod">
          <ac:chgData name="Moss, John" userId="S::mossjs_ornl.gov#ext#@slac.onmicrosoft.com::657d62a6-9aa1-41a9-8d9f-859582dc5221" providerId="AD" clId="Web-{88D7116B-DBCC-6B15-4B1D-45D92FE27D1D}" dt="2026-02-27T16:12:11.263" v="6835" actId="20577"/>
          <ac:spMkLst>
            <pc:docMk/>
            <pc:sldMk cId="1371665668" sldId="2147481368"/>
            <ac:spMk id="2" creationId="{34A8E462-9834-BDDF-C3B3-CC02FCAC9E72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7:16:51.486" v="7102" actId="20577"/>
          <ac:spMkLst>
            <pc:docMk/>
            <pc:sldMk cId="1371665668" sldId="2147481368"/>
            <ac:spMk id="3" creationId="{A585C683-8113-3961-CF77-3A8E39BDE755}"/>
          </ac:spMkLst>
        </pc:spChg>
        <pc:spChg chg="mod">
          <ac:chgData name="Moss, John" userId="S::mossjs_ornl.gov#ext#@slac.onmicrosoft.com::657d62a6-9aa1-41a9-8d9f-859582dc5221" providerId="AD" clId="Web-{88D7116B-DBCC-6B15-4B1D-45D92FE27D1D}" dt="2026-02-27T17:16:37.549" v="7098" actId="20577"/>
          <ac:spMkLst>
            <pc:docMk/>
            <pc:sldMk cId="1371665668" sldId="2147481368"/>
            <ac:spMk id="4" creationId="{D5CC83A5-4D0D-5B95-BC5E-4145B95DD7E1}"/>
          </ac:spMkLst>
        </pc:spChg>
      </pc:sldChg>
    </pc:docChg>
  </pc:docChgLst>
  <pc:docChgLst>
    <pc:chgData name="Moss, John" userId="S::mossjs_ornl.gov#ext#@slac.onmicrosoft.com::657d62a6-9aa1-41a9-8d9f-859582dc5221" providerId="AD" clId="Web-{7C233B90-5F73-A943-4C27-1638D37F141C}"/>
    <pc:docChg chg="modSld">
      <pc:chgData name="Moss, John" userId="S::mossjs_ornl.gov#ext#@slac.onmicrosoft.com::657d62a6-9aa1-41a9-8d9f-859582dc5221" providerId="AD" clId="Web-{7C233B90-5F73-A943-4C27-1638D37F141C}" dt="2026-03-01T18:33:45.547" v="10" actId="20577"/>
      <pc:docMkLst>
        <pc:docMk/>
      </pc:docMkLst>
      <pc:sldChg chg="modSp">
        <pc:chgData name="Moss, John" userId="S::mossjs_ornl.gov#ext#@slac.onmicrosoft.com::657d62a6-9aa1-41a9-8d9f-859582dc5221" providerId="AD" clId="Web-{7C233B90-5F73-A943-4C27-1638D37F141C}" dt="2026-03-01T18:33:45.547" v="10" actId="20577"/>
        <pc:sldMkLst>
          <pc:docMk/>
          <pc:sldMk cId="211115478" sldId="2147481358"/>
        </pc:sldMkLst>
        <pc:spChg chg="mod">
          <ac:chgData name="Moss, John" userId="S::mossjs_ornl.gov#ext#@slac.onmicrosoft.com::657d62a6-9aa1-41a9-8d9f-859582dc5221" providerId="AD" clId="Web-{7C233B90-5F73-A943-4C27-1638D37F141C}" dt="2026-03-01T18:33:45.547" v="10" actId="20577"/>
          <ac:spMkLst>
            <pc:docMk/>
            <pc:sldMk cId="211115478" sldId="2147481358"/>
            <ac:spMk id="4" creationId="{1C4327DE-12A7-4234-8A62-DEC3F8B6E376}"/>
          </ac:spMkLst>
        </pc:spChg>
      </pc:sldChg>
    </pc:docChg>
  </pc:docChgLst>
  <pc:docChgLst>
    <pc:chgData name="Aymar, Galen" userId="c6df0ae3-15d5-4af0-90f1-d1ae17400f52" providerId="ADAL" clId="{C560B63C-21D5-4C3E-B139-B9101683D598}"/>
    <pc:docChg chg="custSel delSld modSld">
      <pc:chgData name="Aymar, Galen" userId="c6df0ae3-15d5-4af0-90f1-d1ae17400f52" providerId="ADAL" clId="{C560B63C-21D5-4C3E-B139-B9101683D598}" dt="2026-03-03T16:33:39.148" v="340" actId="6549"/>
      <pc:docMkLst>
        <pc:docMk/>
      </pc:docMkLst>
      <pc:sldChg chg="modSp mod">
        <pc:chgData name="Aymar, Galen" userId="c6df0ae3-15d5-4af0-90f1-d1ae17400f52" providerId="ADAL" clId="{C560B63C-21D5-4C3E-B139-B9101683D598}" dt="2026-03-03T16:23:43.277" v="230" actId="20577"/>
        <pc:sldMkLst>
          <pc:docMk/>
          <pc:sldMk cId="3110271492" sldId="373"/>
        </pc:sldMkLst>
        <pc:spChg chg="mod">
          <ac:chgData name="Aymar, Galen" userId="c6df0ae3-15d5-4af0-90f1-d1ae17400f52" providerId="ADAL" clId="{C560B63C-21D5-4C3E-B139-B9101683D598}" dt="2026-03-03T16:23:43.277" v="230" actId="20577"/>
          <ac:spMkLst>
            <pc:docMk/>
            <pc:sldMk cId="3110271492" sldId="373"/>
            <ac:spMk id="6" creationId="{680B6904-318B-1445-A998-53BDDDE0140E}"/>
          </ac:spMkLst>
        </pc:spChg>
      </pc:sldChg>
      <pc:sldChg chg="modSp mod">
        <pc:chgData name="Aymar, Galen" userId="c6df0ae3-15d5-4af0-90f1-d1ae17400f52" providerId="ADAL" clId="{C560B63C-21D5-4C3E-B139-B9101683D598}" dt="2026-03-02T05:30:30.334" v="10" actId="20577"/>
        <pc:sldMkLst>
          <pc:docMk/>
          <pc:sldMk cId="979154904" sldId="374"/>
        </pc:sldMkLst>
        <pc:spChg chg="mod">
          <ac:chgData name="Aymar, Galen" userId="c6df0ae3-15d5-4af0-90f1-d1ae17400f52" providerId="ADAL" clId="{C560B63C-21D5-4C3E-B139-B9101683D598}" dt="2026-03-02T05:30:30.334" v="10" actId="20577"/>
          <ac:spMkLst>
            <pc:docMk/>
            <pc:sldMk cId="979154904" sldId="374"/>
            <ac:spMk id="19" creationId="{E53C4FB3-8C69-D28F-3157-A2076AD78DD5}"/>
          </ac:spMkLst>
        </pc:spChg>
      </pc:sldChg>
      <pc:sldChg chg="modSp mod">
        <pc:chgData name="Aymar, Galen" userId="c6df0ae3-15d5-4af0-90f1-d1ae17400f52" providerId="ADAL" clId="{C560B63C-21D5-4C3E-B139-B9101683D598}" dt="2026-03-02T05:30:03.476" v="3" actId="6549"/>
        <pc:sldMkLst>
          <pc:docMk/>
          <pc:sldMk cId="1439312166" sldId="2147481357"/>
        </pc:sldMkLst>
        <pc:spChg chg="mod">
          <ac:chgData name="Aymar, Galen" userId="c6df0ae3-15d5-4af0-90f1-d1ae17400f52" providerId="ADAL" clId="{C560B63C-21D5-4C3E-B139-B9101683D598}" dt="2026-03-02T05:30:03.476" v="3" actId="6549"/>
          <ac:spMkLst>
            <pc:docMk/>
            <pc:sldMk cId="1439312166" sldId="2147481357"/>
            <ac:spMk id="4" creationId="{862AAD84-675C-361A-0E41-20494DFDA115}"/>
          </ac:spMkLst>
        </pc:spChg>
      </pc:sldChg>
      <pc:sldChg chg="delSp modSp mod">
        <pc:chgData name="Aymar, Galen" userId="c6df0ae3-15d5-4af0-90f1-d1ae17400f52" providerId="ADAL" clId="{C560B63C-21D5-4C3E-B139-B9101683D598}" dt="2026-03-03T16:33:39.148" v="340" actId="6549"/>
        <pc:sldMkLst>
          <pc:docMk/>
          <pc:sldMk cId="211115478" sldId="2147481358"/>
        </pc:sldMkLst>
        <pc:spChg chg="mod">
          <ac:chgData name="Aymar, Galen" userId="c6df0ae3-15d5-4af0-90f1-d1ae17400f52" providerId="ADAL" clId="{C560B63C-21D5-4C3E-B139-B9101683D598}" dt="2026-03-03T16:33:39.148" v="340" actId="6549"/>
          <ac:spMkLst>
            <pc:docMk/>
            <pc:sldMk cId="211115478" sldId="2147481358"/>
            <ac:spMk id="4" creationId="{1C4327DE-12A7-4234-8A62-DEC3F8B6E376}"/>
          </ac:spMkLst>
        </pc:spChg>
        <pc:spChg chg="del">
          <ac:chgData name="Aymar, Galen" userId="c6df0ae3-15d5-4af0-90f1-d1ae17400f52" providerId="ADAL" clId="{C560B63C-21D5-4C3E-B139-B9101683D598}" dt="2026-03-02T05:42:52.506" v="34" actId="478"/>
          <ac:spMkLst>
            <pc:docMk/>
            <pc:sldMk cId="211115478" sldId="2147481358"/>
            <ac:spMk id="5" creationId="{84B5A7C1-6255-525E-2504-FF769DCFF4DD}"/>
          </ac:spMkLst>
        </pc:spChg>
      </pc:sldChg>
      <pc:sldChg chg="delSp modSp mod">
        <pc:chgData name="Aymar, Galen" userId="c6df0ae3-15d5-4af0-90f1-d1ae17400f52" providerId="ADAL" clId="{C560B63C-21D5-4C3E-B139-B9101683D598}" dt="2026-03-02T23:24:12.505" v="176" actId="20577"/>
        <pc:sldMkLst>
          <pc:docMk/>
          <pc:sldMk cId="3433397835" sldId="2147481359"/>
        </pc:sldMkLst>
        <pc:spChg chg="mod">
          <ac:chgData name="Aymar, Galen" userId="c6df0ae3-15d5-4af0-90f1-d1ae17400f52" providerId="ADAL" clId="{C560B63C-21D5-4C3E-B139-B9101683D598}" dt="2026-03-02T23:24:12.505" v="176" actId="20577"/>
          <ac:spMkLst>
            <pc:docMk/>
            <pc:sldMk cId="3433397835" sldId="2147481359"/>
            <ac:spMk id="3" creationId="{4553AD4F-F53C-4EA1-44DA-CD03AC3D4906}"/>
          </ac:spMkLst>
        </pc:spChg>
        <pc:spChg chg="mod">
          <ac:chgData name="Aymar, Galen" userId="c6df0ae3-15d5-4af0-90f1-d1ae17400f52" providerId="ADAL" clId="{C560B63C-21D5-4C3E-B139-B9101683D598}" dt="2026-03-02T05:42:32.397" v="31" actId="313"/>
          <ac:spMkLst>
            <pc:docMk/>
            <pc:sldMk cId="3433397835" sldId="2147481359"/>
            <ac:spMk id="4" creationId="{42C1BA6B-7511-8658-E4BD-ECB78C24F9DB}"/>
          </ac:spMkLst>
        </pc:spChg>
        <pc:spChg chg="del">
          <ac:chgData name="Aymar, Galen" userId="c6df0ae3-15d5-4af0-90f1-d1ae17400f52" providerId="ADAL" clId="{C560B63C-21D5-4C3E-B139-B9101683D598}" dt="2026-03-02T05:42:46.401" v="32" actId="478"/>
          <ac:spMkLst>
            <pc:docMk/>
            <pc:sldMk cId="3433397835" sldId="2147481359"/>
            <ac:spMk id="5" creationId="{53150E27-1F74-AA15-2A46-3AA7B5F73B13}"/>
          </ac:spMkLst>
        </pc:spChg>
      </pc:sldChg>
      <pc:sldChg chg="delSp mod">
        <pc:chgData name="Aymar, Galen" userId="c6df0ae3-15d5-4af0-90f1-d1ae17400f52" providerId="ADAL" clId="{C560B63C-21D5-4C3E-B139-B9101683D598}" dt="2026-03-02T22:49:41.537" v="38" actId="478"/>
        <pc:sldMkLst>
          <pc:docMk/>
          <pc:sldMk cId="35210754" sldId="2147481360"/>
        </pc:sldMkLst>
        <pc:spChg chg="del">
          <ac:chgData name="Aymar, Galen" userId="c6df0ae3-15d5-4af0-90f1-d1ae17400f52" providerId="ADAL" clId="{C560B63C-21D5-4C3E-B139-B9101683D598}" dt="2026-03-02T22:49:41.537" v="38" actId="478"/>
          <ac:spMkLst>
            <pc:docMk/>
            <pc:sldMk cId="35210754" sldId="2147481360"/>
            <ac:spMk id="5" creationId="{FEC068BC-B7BD-3D25-5D2A-D8BA507D737D}"/>
          </ac:spMkLst>
        </pc:spChg>
        <pc:spChg chg="del">
          <ac:chgData name="Aymar, Galen" userId="c6df0ae3-15d5-4af0-90f1-d1ae17400f52" providerId="ADAL" clId="{C560B63C-21D5-4C3E-B139-B9101683D598}" dt="2026-03-02T22:49:39.671" v="37" actId="478"/>
          <ac:spMkLst>
            <pc:docMk/>
            <pc:sldMk cId="35210754" sldId="2147481360"/>
            <ac:spMk id="7" creationId="{5BEAB25E-767C-6392-18B6-B86A6B7D9A3A}"/>
          </ac:spMkLst>
        </pc:spChg>
      </pc:sldChg>
      <pc:sldChg chg="modSp mod">
        <pc:chgData name="Aymar, Galen" userId="c6df0ae3-15d5-4af0-90f1-d1ae17400f52" providerId="ADAL" clId="{C560B63C-21D5-4C3E-B139-B9101683D598}" dt="2026-03-02T22:50:47.083" v="42" actId="313"/>
        <pc:sldMkLst>
          <pc:docMk/>
          <pc:sldMk cId="2984825237" sldId="2147481361"/>
        </pc:sldMkLst>
        <pc:spChg chg="mod">
          <ac:chgData name="Aymar, Galen" userId="c6df0ae3-15d5-4af0-90f1-d1ae17400f52" providerId="ADAL" clId="{C560B63C-21D5-4C3E-B139-B9101683D598}" dt="2026-03-02T05:32:04.813" v="16" actId="20577"/>
          <ac:spMkLst>
            <pc:docMk/>
            <pc:sldMk cId="2984825237" sldId="2147481361"/>
            <ac:spMk id="9" creationId="{3BB3B42A-BE6B-49E1-B324-7707DFF9A8FA}"/>
          </ac:spMkLst>
        </pc:spChg>
        <pc:spChg chg="mod">
          <ac:chgData name="Aymar, Galen" userId="c6df0ae3-15d5-4af0-90f1-d1ae17400f52" providerId="ADAL" clId="{C560B63C-21D5-4C3E-B139-B9101683D598}" dt="2026-03-02T22:50:47.083" v="42" actId="313"/>
          <ac:spMkLst>
            <pc:docMk/>
            <pc:sldMk cId="2984825237" sldId="2147481361"/>
            <ac:spMk id="19" creationId="{1855F850-3FBF-EA07-764B-82B755C98035}"/>
          </ac:spMkLst>
        </pc:spChg>
      </pc:sldChg>
      <pc:sldChg chg="modSp mod">
        <pc:chgData name="Aymar, Galen" userId="c6df0ae3-15d5-4af0-90f1-d1ae17400f52" providerId="ADAL" clId="{C560B63C-21D5-4C3E-B139-B9101683D598}" dt="2026-03-02T05:33:23.907" v="19" actId="313"/>
        <pc:sldMkLst>
          <pc:docMk/>
          <pc:sldMk cId="314487774" sldId="2147481362"/>
        </pc:sldMkLst>
        <pc:spChg chg="mod">
          <ac:chgData name="Aymar, Galen" userId="c6df0ae3-15d5-4af0-90f1-d1ae17400f52" providerId="ADAL" clId="{C560B63C-21D5-4C3E-B139-B9101683D598}" dt="2026-03-02T05:33:23.907" v="19" actId="313"/>
          <ac:spMkLst>
            <pc:docMk/>
            <pc:sldMk cId="314487774" sldId="2147481362"/>
            <ac:spMk id="19" creationId="{F823601E-52F5-B0F8-CFF7-168ADCCCBA5E}"/>
          </ac:spMkLst>
        </pc:spChg>
      </pc:sldChg>
      <pc:sldChg chg="modSp mod">
        <pc:chgData name="Aymar, Galen" userId="c6df0ae3-15d5-4af0-90f1-d1ae17400f52" providerId="ADAL" clId="{C560B63C-21D5-4C3E-B139-B9101683D598}" dt="2026-03-02T23:05:39.780" v="99" actId="20578"/>
        <pc:sldMkLst>
          <pc:docMk/>
          <pc:sldMk cId="1471124052" sldId="2147481363"/>
        </pc:sldMkLst>
        <pc:spChg chg="mod">
          <ac:chgData name="Aymar, Galen" userId="c6df0ae3-15d5-4af0-90f1-d1ae17400f52" providerId="ADAL" clId="{C560B63C-21D5-4C3E-B139-B9101683D598}" dt="2026-03-02T23:05:39.780" v="99" actId="20578"/>
          <ac:spMkLst>
            <pc:docMk/>
            <pc:sldMk cId="1471124052" sldId="2147481363"/>
            <ac:spMk id="19" creationId="{374AA993-05EB-D754-DAA7-FDBDE0859281}"/>
          </ac:spMkLst>
        </pc:spChg>
      </pc:sldChg>
      <pc:sldChg chg="modSp mod">
        <pc:chgData name="Aymar, Galen" userId="c6df0ae3-15d5-4af0-90f1-d1ae17400f52" providerId="ADAL" clId="{C560B63C-21D5-4C3E-B139-B9101683D598}" dt="2026-03-02T05:34:55.378" v="27" actId="20577"/>
        <pc:sldMkLst>
          <pc:docMk/>
          <pc:sldMk cId="2866510137" sldId="2147481364"/>
        </pc:sldMkLst>
        <pc:spChg chg="mod">
          <ac:chgData name="Aymar, Galen" userId="c6df0ae3-15d5-4af0-90f1-d1ae17400f52" providerId="ADAL" clId="{C560B63C-21D5-4C3E-B139-B9101683D598}" dt="2026-03-02T05:34:55.378" v="27" actId="20577"/>
          <ac:spMkLst>
            <pc:docMk/>
            <pc:sldMk cId="2866510137" sldId="2147481364"/>
            <ac:spMk id="9" creationId="{1A87E41E-13A5-A69A-390B-D1BA2991DD23}"/>
          </ac:spMkLst>
        </pc:spChg>
        <pc:spChg chg="mod">
          <ac:chgData name="Aymar, Galen" userId="c6df0ae3-15d5-4af0-90f1-d1ae17400f52" providerId="ADAL" clId="{C560B63C-21D5-4C3E-B139-B9101683D598}" dt="2026-03-02T05:34:45.152" v="23" actId="20577"/>
          <ac:spMkLst>
            <pc:docMk/>
            <pc:sldMk cId="2866510137" sldId="2147481364"/>
            <ac:spMk id="19" creationId="{2FE2E19F-6877-7806-1505-12FFE5256F96}"/>
          </ac:spMkLst>
        </pc:spChg>
      </pc:sldChg>
      <pc:sldChg chg="delSp modSp mod">
        <pc:chgData name="Aymar, Galen" userId="c6df0ae3-15d5-4af0-90f1-d1ae17400f52" providerId="ADAL" clId="{C560B63C-21D5-4C3E-B139-B9101683D598}" dt="2026-03-02T23:21:26.354" v="175" actId="20577"/>
        <pc:sldMkLst>
          <pc:docMk/>
          <pc:sldMk cId="135035521" sldId="2147481366"/>
        </pc:sldMkLst>
        <pc:spChg chg="mod">
          <ac:chgData name="Aymar, Galen" userId="c6df0ae3-15d5-4af0-90f1-d1ae17400f52" providerId="ADAL" clId="{C560B63C-21D5-4C3E-B139-B9101683D598}" dt="2026-03-02T23:21:26.354" v="175" actId="20577"/>
          <ac:spMkLst>
            <pc:docMk/>
            <pc:sldMk cId="135035521" sldId="2147481366"/>
            <ac:spMk id="4" creationId="{5D5E0C94-3084-AE54-469B-2A46DD0DDAF1}"/>
          </ac:spMkLst>
        </pc:spChg>
        <pc:spChg chg="del">
          <ac:chgData name="Aymar, Galen" userId="c6df0ae3-15d5-4af0-90f1-d1ae17400f52" providerId="ADAL" clId="{C560B63C-21D5-4C3E-B139-B9101683D598}" dt="2026-03-02T05:42:50.304" v="33" actId="478"/>
          <ac:spMkLst>
            <pc:docMk/>
            <pc:sldMk cId="135035521" sldId="2147481366"/>
            <ac:spMk id="5" creationId="{70021359-BBA6-ACB6-3112-7E79FC374721}"/>
          </ac:spMkLst>
        </pc:spChg>
      </pc:sldChg>
      <pc:sldChg chg="delSp del mod">
        <pc:chgData name="Aymar, Galen" userId="c6df0ae3-15d5-4af0-90f1-d1ae17400f52" providerId="ADAL" clId="{C560B63C-21D5-4C3E-B139-B9101683D598}" dt="2026-03-02T23:24:16.165" v="177" actId="2696"/>
        <pc:sldMkLst>
          <pc:docMk/>
          <pc:sldMk cId="3929985287" sldId="2147481367"/>
        </pc:sldMkLst>
        <pc:spChg chg="del">
          <ac:chgData name="Aymar, Galen" userId="c6df0ae3-15d5-4af0-90f1-d1ae17400f52" providerId="ADAL" clId="{C560B63C-21D5-4C3E-B139-B9101683D598}" dt="2026-03-02T05:42:58.479" v="35" actId="478"/>
          <ac:spMkLst>
            <pc:docMk/>
            <pc:sldMk cId="3929985287" sldId="2147481367"/>
            <ac:spMk id="5" creationId="{D3BB5ECB-B876-5FA8-35AF-504FEF9A0311}"/>
          </ac:spMkLst>
        </pc:spChg>
      </pc:sldChg>
      <pc:sldChg chg="delSp mod">
        <pc:chgData name="Aymar, Galen" userId="c6df0ae3-15d5-4af0-90f1-d1ae17400f52" providerId="ADAL" clId="{C560B63C-21D5-4C3E-B139-B9101683D598}" dt="2026-03-02T05:43:00.883" v="36" actId="478"/>
        <pc:sldMkLst>
          <pc:docMk/>
          <pc:sldMk cId="1371665668" sldId="2147481368"/>
        </pc:sldMkLst>
        <pc:spChg chg="del">
          <ac:chgData name="Aymar, Galen" userId="c6df0ae3-15d5-4af0-90f1-d1ae17400f52" providerId="ADAL" clId="{C560B63C-21D5-4C3E-B139-B9101683D598}" dt="2026-03-02T05:43:00.883" v="36" actId="478"/>
          <ac:spMkLst>
            <pc:docMk/>
            <pc:sldMk cId="1371665668" sldId="2147481368"/>
            <ac:spMk id="5" creationId="{9DD7A88D-ACA0-EBEF-6B49-CFDC9B1D89A7}"/>
          </ac:spMkLst>
        </pc:spChg>
      </pc:sldChg>
    </pc:docChg>
  </pc:docChgLst>
  <pc:docChgLst>
    <pc:chgData name="Nassiri, Alireza" userId="S::nassiri_anl.gov#ext#@slac.onmicrosoft.com::c6d50ca4-8cce-4c81-bae9-17a2828c4440" providerId="AD" clId="Web-{3D8F988A-AF0C-3A88-EE92-1B2167CC6047}"/>
    <pc:docChg chg="modSld">
      <pc:chgData name="Nassiri, Alireza" userId="S::nassiri_anl.gov#ext#@slac.onmicrosoft.com::c6d50ca4-8cce-4c81-bae9-17a2828c4440" providerId="AD" clId="Web-{3D8F988A-AF0C-3A88-EE92-1B2167CC6047}" dt="2026-02-26T15:35:46.995" v="699" actId="20577"/>
      <pc:docMkLst>
        <pc:docMk/>
      </pc:docMkLst>
      <pc:sldChg chg="modSp">
        <pc:chgData name="Nassiri, Alireza" userId="S::nassiri_anl.gov#ext#@slac.onmicrosoft.com::c6d50ca4-8cce-4c81-bae9-17a2828c4440" providerId="AD" clId="Web-{3D8F988A-AF0C-3A88-EE92-1B2167CC6047}" dt="2026-02-26T15:35:46.995" v="699" actId="20577"/>
        <pc:sldMkLst>
          <pc:docMk/>
          <pc:sldMk cId="1439312166" sldId="2147481357"/>
        </pc:sldMkLst>
        <pc:spChg chg="mod">
          <ac:chgData name="Nassiri, Alireza" userId="S::nassiri_anl.gov#ext#@slac.onmicrosoft.com::c6d50ca4-8cce-4c81-bae9-17a2828c4440" providerId="AD" clId="Web-{3D8F988A-AF0C-3A88-EE92-1B2167CC6047}" dt="2026-02-26T15:35:46.995" v="699" actId="20577"/>
          <ac:spMkLst>
            <pc:docMk/>
            <pc:sldMk cId="1439312166" sldId="2147481357"/>
            <ac:spMk id="4" creationId="{862AAD84-675C-361A-0E41-20494DFDA115}"/>
          </ac:spMkLst>
        </pc:spChg>
      </pc:sldChg>
      <pc:sldChg chg="modSp">
        <pc:chgData name="Nassiri, Alireza" userId="S::nassiri_anl.gov#ext#@slac.onmicrosoft.com::c6d50ca4-8cce-4c81-bae9-17a2828c4440" providerId="AD" clId="Web-{3D8F988A-AF0C-3A88-EE92-1B2167CC6047}" dt="2026-02-26T15:16:37.327" v="335" actId="20577"/>
        <pc:sldMkLst>
          <pc:docMk/>
          <pc:sldMk cId="211115478" sldId="2147481358"/>
        </pc:sldMkLst>
        <pc:spChg chg="mod">
          <ac:chgData name="Nassiri, Alireza" userId="S::nassiri_anl.gov#ext#@slac.onmicrosoft.com::c6d50ca4-8cce-4c81-bae9-17a2828c4440" providerId="AD" clId="Web-{3D8F988A-AF0C-3A88-EE92-1B2167CC6047}" dt="2026-02-26T15:16:37.327" v="335" actId="20577"/>
          <ac:spMkLst>
            <pc:docMk/>
            <pc:sldMk cId="211115478" sldId="2147481358"/>
            <ac:spMk id="4" creationId="{1C4327DE-12A7-4234-8A62-DEC3F8B6E3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533399" y="365125"/>
            <a:ext cx="11125199" cy="6006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65125"/>
            <a:ext cx="11125199" cy="1325563"/>
          </a:xfrm>
          <a:noFill/>
          <a:effectLst/>
        </p:spPr>
        <p:txBody>
          <a:bodyPr>
            <a:normAutofit/>
          </a:bodyPr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690687"/>
            <a:ext cx="11125200" cy="4681083"/>
          </a:xfrm>
          <a:noFill/>
          <a:effec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4AAD3-F0AA-4ADC-94DB-573E7A24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FB8F4-93A4-403A-9708-D7F20BB46076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A90BE-ACA4-4FB3-94A8-F04E91F8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6825A-BF46-4C73-BAF3-E0F8BD54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3C625-146F-4A45-9B4B-701007EBF0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5" y="6001949"/>
            <a:ext cx="1933575" cy="3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pic>
        <p:nvPicPr>
          <p:cNvPr id="4" name="Picture 4" descr="Department of Energy Logo and Branding Guidelines | Department of Energy">
            <a:extLst>
              <a:ext uri="{FF2B5EF4-FFF2-40B4-BE49-F238E27FC236}">
                <a16:creationId xmlns:a16="http://schemas.microsoft.com/office/drawing/2014/main" id="{DCC0991B-1A93-3EE1-6A67-C3B986E5DA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0" y="6403115"/>
            <a:ext cx="1211891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2" r:id="rId2"/>
    <p:sldLayoutId id="2147483683" r:id="rId3"/>
    <p:sldLayoutId id="2147483682" r:id="rId4"/>
    <p:sldLayoutId id="2147483685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4" descr="Department of Energy Logo and Branding Guidelines | Department of Energy">
            <a:extLst>
              <a:ext uri="{FF2B5EF4-FFF2-40B4-BE49-F238E27FC236}">
                <a16:creationId xmlns:a16="http://schemas.microsoft.com/office/drawing/2014/main" id="{947EEA86-EAE3-1CB4-BC01-C94C5C4F51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0" y="6403115"/>
            <a:ext cx="1211891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7" r:id="rId6"/>
    <p:sldLayoutId id="2147483687" r:id="rId7"/>
    <p:sldLayoutId id="2147483688" r:id="rId8"/>
    <p:sldLayoutId id="2147483689" r:id="rId9"/>
    <p:sldLayoutId id="2147483651" r:id="rId10"/>
    <p:sldLayoutId id="2147483652" r:id="rId11"/>
    <p:sldLayoutId id="2147483660" r:id="rId12"/>
    <p:sldLayoutId id="214748369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ndico.slac.stanford.edu/event/10357/#11-manufacturing-2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ndico.slac.stanford.edu/event/10357/#11-manufacturing-2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indico.slac.stanford.edu/event/10357/#11-manufacturing-2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lac.stanford.edu/event/10357/#11-manufacturing-2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hyperlink" Target="https://indico.slac.stanford.edu/event/10357/#11-manufacturing-2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GARD HEP RF Roadmap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2931546"/>
            <a:ext cx="8547101" cy="505405"/>
          </a:xfrm>
        </p:spPr>
        <p:txBody>
          <a:bodyPr/>
          <a:lstStyle/>
          <a:p>
            <a:r>
              <a:rPr lang="en-US"/>
              <a:t>RF Sources Subtopic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3 &amp; 4 March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Galen Aymar</a:t>
            </a:r>
          </a:p>
          <a:p>
            <a:r>
              <a:rPr lang="en-US" dirty="0"/>
              <a:t>John Moss</a:t>
            </a:r>
          </a:p>
          <a:p>
            <a:r>
              <a:rPr lang="en-US" dirty="0"/>
              <a:t>Ali Nassiri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4" descr="Department of Energy Logo and Branding Guidelines | Department of Energy">
            <a:extLst>
              <a:ext uri="{FF2B5EF4-FFF2-40B4-BE49-F238E27FC236}">
                <a16:creationId xmlns:a16="http://schemas.microsoft.com/office/drawing/2014/main" id="{3A8E6C6D-3676-EFEC-914E-6489820E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4" y="6380557"/>
            <a:ext cx="1216152" cy="3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16194B-3F1B-C026-5D60-7FACB7361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Here are the high-level points from the RF Source workshop: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898BF1-FE43-50B2-98E4-3A92DDC6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Challenge Areas – Part 1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327DE-12A7-4234-8A62-DEC3F8B6E3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Increasing RF source efficiency (VED and SSA)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Critical for future facilities – EIC, FCC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Create new (or revisit old) VED topology 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Continue to iterate transistor design for higher power density - don’t forget ancillary electronic components!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Develop common (suite of) RF sources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Systematic tracking of new source developments versus needs, with a centralized database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Combiner schemes to allow lowest common source to be scaled up for various uses</a:t>
            </a:r>
          </a:p>
          <a:p>
            <a:pPr marL="342900" indent="-342900"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Reducing cost 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AM holds much potential, especially for VED fabrication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Common RF sources between facilities</a:t>
            </a:r>
          </a:p>
          <a:p>
            <a:pPr marL="342900" indent="-342900"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Keeping industry involved ( Active collaboration and participation)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Pass technology along to industry at TRL &gt; 5 – keep them actively involved from onset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Include industry in technical workshops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DF87B-4576-D47A-3D9A-B573E5AE8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5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FFE45-8B39-89A8-4515-46F9C9EBF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DE4DF0-0CE0-0979-A775-A71CB7BEF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A few more: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DFA61B-F654-9739-4CD4-633CE9DC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Challenge Areas – Part 2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E0C94-3084-AE54-469B-2A46DD0DDA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dirty="0">
                <a:latin typeface="Lato"/>
                <a:ea typeface="Lato"/>
                <a:cs typeface="Lato"/>
              </a:rPr>
              <a:t>Funding necessary R&amp;D developing/enhancing rf sources through separate channels</a:t>
            </a:r>
            <a:endParaRPr lang="en-US" dirty="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Common "developments" (sources, manufacturing techniques, etc.) - the more facilities that benefit, the higher probability of funding?</a:t>
            </a:r>
          </a:p>
          <a:p>
            <a:pPr marL="342900" indent="-342900">
              <a:buAutoNum type="arabicPeriod" startAt="5"/>
            </a:pPr>
            <a:r>
              <a:rPr lang="en-US" dirty="0">
                <a:latin typeface="Lato"/>
                <a:ea typeface="Lato"/>
                <a:cs typeface="Lato"/>
              </a:rPr>
              <a:t>Workforce 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"Centralized" training program – USPAS? CERN Accelerator School? - for both engineering and technical craft students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Universities roles?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Mentoring – is a "centralized" mentorship program viable?</a:t>
            </a:r>
            <a:endParaRPr lang="en-US" sz="1400" dirty="0">
              <a:ea typeface="Lato"/>
              <a:cs typeface="Lat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3B14D-C01F-03D3-71A4-9D759E395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C61151-1C6D-B716-AD08-4A27E39FE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59844"/>
            <a:ext cx="10553700" cy="39848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53AD4F-F53C-4EA1-44DA-CD03AC3D4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28601"/>
            <a:ext cx="10553700" cy="632152"/>
          </a:xfrm>
        </p:spPr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Milestones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A6B-7511-8658-E4BD-ECB78C24F9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704" y="1256524"/>
            <a:ext cx="10553700" cy="4806617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Short term (1-3 years)</a:t>
            </a:r>
            <a:endParaRPr lang="en-US" dirty="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809625" lvl="1" indent="-342900">
              <a:buFont typeface="Courier New" panose="020B0604020202020204" pitchFamily="34" charset="0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Determine performance requirements for common RF sources (global)</a:t>
            </a: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Form working groups with industry aligned along VED and SSA technology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Include modeling and analysis</a:t>
            </a:r>
          </a:p>
          <a:p>
            <a:pPr marL="809625" lvl="1" indent="-342900">
              <a:buFont typeface="Courier New" panose="020B0604020202020204" pitchFamily="34" charset="0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Start "centralized" workforce development program</a:t>
            </a: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Common curricula – CERN AS, USPAS?  Universities?- for engineer/scientists and technicians</a:t>
            </a: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Open to public and private participants</a:t>
            </a:r>
          </a:p>
          <a:p>
            <a:pPr marL="809625" lvl="1" indent="-342900">
              <a:buFont typeface="Courier New" panose="020B0604020202020204" pitchFamily="34" charset="0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 "Proof of Concept" prototyping of high impact (expensive, long lead) RF components using AM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Lato"/>
                <a:ea typeface="Lato"/>
                <a:cs typeface="Lato"/>
              </a:rPr>
              <a:t>Medium term (3 – 5 years)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Prototype VED with AM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"Graduate" first class from workforce development program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Prototype first common RF source from multiple manufacturers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Lato"/>
                <a:ea typeface="Lato"/>
                <a:cs typeface="Lato"/>
              </a:rPr>
              <a:t>Long term (&gt; 5 years)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Routine use of AM in RF components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Routine fabrication of common RF sources 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Graduate 20 or more technical professionals from workforce development program per year</a:t>
            </a:r>
          </a:p>
          <a:p>
            <a:pPr marL="809625" lvl="1" indent="-342900">
              <a:buFont typeface="Courier New"/>
              <a:buChar char="o"/>
            </a:pPr>
            <a:endParaRPr lang="en-US" sz="1400" dirty="0">
              <a:latin typeface="Lato"/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latin typeface="Lato"/>
              <a:ea typeface="Lato"/>
              <a:cs typeface="Lato"/>
            </a:endParaRPr>
          </a:p>
          <a:p>
            <a:pPr lvl="1" indent="-172720">
              <a:buFont typeface="Courier New" panose="020B0604020202020204" pitchFamily="34" charset="0"/>
              <a:buChar char="o"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A34DC-EC78-6086-453F-B6B29E0D5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97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59876-CEE2-2EC3-AD5B-98660FE3A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A8E462-9834-BDDF-C3B3-CC02FCAC9E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859844"/>
            <a:ext cx="10553700" cy="39848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Let's start back at slide 10 and discuss the Challenge Areas and Milestones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85C683-8113-3961-CF77-3A8E39BD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28601"/>
            <a:ext cx="10553700" cy="632152"/>
          </a:xfrm>
        </p:spPr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Questions For Discussion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C83A5-4D0D-5B95-BC5E-4145B95DD7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1871" y="1376468"/>
            <a:ext cx="10553700" cy="4806617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Lato"/>
                <a:ea typeface="Lato"/>
                <a:cs typeface="Lato"/>
              </a:rPr>
              <a:t>Let's take the challenges one at a time. Is there more (or less) detail that needs to be captured?</a:t>
            </a:r>
          </a:p>
          <a:p>
            <a:pPr marL="342900" indent="-342900">
              <a:buAutoNum type="arabicPeriod"/>
            </a:pPr>
            <a:r>
              <a:rPr lang="en-US" sz="1400">
                <a:latin typeface="Lato"/>
                <a:ea typeface="Lato"/>
                <a:cs typeface="Lato"/>
              </a:rPr>
              <a:t>Are there other challenges not captured that you believe are important?</a:t>
            </a:r>
            <a:endParaRPr lang="en-US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>
                <a:latin typeface="Lato"/>
                <a:ea typeface="Lato"/>
                <a:cs typeface="Lato"/>
              </a:rPr>
              <a:t>Same for the milestones – are they adequate? What else might be a good </a:t>
            </a:r>
            <a:r>
              <a:rPr lang="en-US" sz="1400">
                <a:latin typeface="Lato"/>
                <a:ea typeface="Lato"/>
                <a:cs typeface="Lato"/>
              </a:rPr>
              <a:t>addition</a:t>
            </a:r>
            <a:r>
              <a:rPr lang="en-US" sz="1400" dirty="0">
                <a:latin typeface="Lato"/>
                <a:ea typeface="Lato"/>
                <a:cs typeface="Lato"/>
              </a:rPr>
              <a:t> (or subtraction)?</a:t>
            </a:r>
          </a:p>
          <a:p>
            <a:pPr marL="809625" lvl="1" indent="-342900">
              <a:buFont typeface="Courier New"/>
              <a:buChar char="o"/>
            </a:pPr>
            <a:endParaRPr lang="en-US" sz="1400">
              <a:latin typeface="Lato"/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>
              <a:latin typeface="Lato"/>
              <a:ea typeface="Lato"/>
              <a:cs typeface="Lato"/>
            </a:endParaRPr>
          </a:p>
          <a:p>
            <a:pPr lvl="1" indent="-172720">
              <a:buFont typeface="Courier New" panose="020B0604020202020204" pitchFamily="34" charset="0"/>
              <a:buChar char="o"/>
            </a:pPr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C65E1-FA35-76F3-7B8A-2909DA739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6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342490-925D-5606-01E5-C43C4BD8CC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What is the RF Source Subgroup trying to do?</a:t>
            </a:r>
            <a:endParaRPr lang="en-US">
              <a:ea typeface="Lato" panose="020F0502020204030203" pitchFamily="34" charset="77"/>
              <a:cs typeface="Lato" panose="020F0502020204030203" pitchFamily="34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71BD1D-8274-F4BF-F5B1-23C45C325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Motivations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AAD84-675C-361A-0E41-20494DFDA1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>
                <a:latin typeface="Lato"/>
                <a:ea typeface="Lato"/>
                <a:cs typeface="Lato"/>
              </a:rPr>
              <a:t>1. Summarize existing rf sources 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2. Highlight key technologies 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3. Find approaches to higher-performing sources (efficiency, compactness, cost effectiveness, etc.)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4. Encourage collaboration and participation (accelerator facilities, industries, universities)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5. Identify key areas that require sustained R&amp;D (priority-based)</a:t>
            </a:r>
          </a:p>
          <a:p>
            <a:endParaRPr lang="en-US" dirty="0">
              <a:ea typeface="Lato"/>
              <a:cs typeface="Lato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A9FA4-5A06-E4C5-2BF5-5F1DC35FC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893E0-64E7-8870-3B46-30F52719C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12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46E16C-90FE-6884-6230-A755587AA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153" y="979874"/>
            <a:ext cx="10553700" cy="39848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The RF Source subtopic agenda and speakers</a:t>
            </a:r>
            <a:endParaRPr lang="en-US">
              <a:ea typeface="Lato"/>
              <a:cs typeface="Lato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F5281A9-7640-3080-152E-487974C2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Subtopic Meeting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53C4FB3-8C69-D28F-3157-A2076AD78D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424594"/>
            <a:ext cx="10553700" cy="4452832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200" dirty="0">
                <a:latin typeface="Lato"/>
                <a:ea typeface="Lato"/>
                <a:cs typeface="Lato"/>
              </a:rPr>
              <a:t>Large Science Projects – Fulvia Pilat, ORNL</a:t>
            </a:r>
            <a:endParaRPr lang="en-US" sz="1200" dirty="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Covered existing and future facilities to provide context</a:t>
            </a:r>
          </a:p>
          <a:p>
            <a:pPr marL="342900" indent="-342900">
              <a:buAutoNum type="arabicPeriod"/>
            </a:pPr>
            <a:r>
              <a:rPr lang="en-US" sz="1200" dirty="0">
                <a:latin typeface="Lato"/>
                <a:ea typeface="Lato"/>
                <a:cs typeface="Lato"/>
              </a:rPr>
              <a:t>High Efficiency RF Sources – Chiara Marelli, CERN and Mohamed Othman, SLAC</a:t>
            </a:r>
            <a:endParaRPr lang="en-US" sz="12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Discussed the status and future developments of HE vacuum electronic devices</a:t>
            </a:r>
            <a:endParaRPr lang="en-US" sz="1200" dirty="0">
              <a:ea typeface="Lato"/>
              <a:cs typeface="Lato"/>
            </a:endParaRPr>
          </a:p>
          <a:p>
            <a:pPr marL="342900" indent="-342900">
              <a:buAutoNum type="arabicPeriod"/>
            </a:pPr>
            <a:r>
              <a:rPr lang="en-US" sz="1200" dirty="0">
                <a:latin typeface="Lato"/>
                <a:ea typeface="Lato"/>
                <a:cs typeface="Lato"/>
              </a:rPr>
              <a:t>Solid State Amplifiers – Doug Horan, ANL and John Lyles, LANL</a:t>
            </a:r>
            <a:endParaRPr lang="en-US" sz="12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Described the latest developments in high power RF transistor technology – LDMOS and </a:t>
            </a:r>
            <a:r>
              <a:rPr lang="en-US" sz="1200" dirty="0" err="1">
                <a:latin typeface="Lato"/>
                <a:ea typeface="Lato"/>
                <a:cs typeface="Lato"/>
              </a:rPr>
              <a:t>GaN</a:t>
            </a:r>
            <a:endParaRPr lang="en-US" sz="1200" dirty="0">
              <a:ea typeface="Lato"/>
              <a:cs typeface="Lato"/>
            </a:endParaRPr>
          </a:p>
          <a:p>
            <a:pPr marL="342900" indent="-342900">
              <a:buAutoNum type="arabicPeriod"/>
            </a:pPr>
            <a:r>
              <a:rPr lang="en-US" sz="1200" dirty="0">
                <a:latin typeface="Lato"/>
                <a:ea typeface="Lato"/>
                <a:cs typeface="Lato"/>
              </a:rPr>
              <a:t>Modeling – Alexander Vlasov (NRL), Cho-Kuen Ng (SLAC)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Described the latest effort in vacuum tube code development</a:t>
            </a:r>
          </a:p>
          <a:p>
            <a:pPr marL="342900" indent="-342900">
              <a:buAutoNum type="arabicPeriod"/>
            </a:pPr>
            <a:r>
              <a:rPr lang="en-US" sz="1200" dirty="0">
                <a:latin typeface="Lato"/>
                <a:ea typeface="Lato"/>
                <a:cs typeface="Lato"/>
              </a:rPr>
              <a:t>Advanced Manufacturing – Julian Merrick, SLAC, Amy Elliot, ORNL and Paul Pritchard, ORNL</a:t>
            </a:r>
            <a:endParaRPr lang="en-US" sz="12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Discussed the latest in advanced manufacturing techniques and their application to RF devices</a:t>
            </a:r>
            <a:endParaRPr lang="en-US" sz="1200" dirty="0">
              <a:ea typeface="Lato"/>
              <a:cs typeface="Lato"/>
            </a:endParaRPr>
          </a:p>
          <a:p>
            <a:pPr marL="342900" indent="-342900">
              <a:buAutoNum type="arabicPeriod"/>
            </a:pPr>
            <a:r>
              <a:rPr lang="en-US" sz="1200" dirty="0">
                <a:latin typeface="Lato"/>
                <a:ea typeface="Lato"/>
                <a:cs typeface="Lato"/>
              </a:rPr>
              <a:t>Community Contributions:</a:t>
            </a:r>
            <a:endParaRPr lang="en-US" sz="12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High Efficiency RF Source development at CCR – Lawrence Ives</a:t>
            </a:r>
            <a:endParaRPr lang="en-US" sz="12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Needs for RF Sources at SACLA and SPring-8 – Takahiro Inagaki</a:t>
            </a:r>
            <a:endParaRPr lang="en-US" sz="12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RF R&amp;D at JLAB – Robert Rimmer</a:t>
            </a:r>
            <a:endParaRPr lang="en-US" sz="12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ALBA RF Source Needs – Pol Solans Rossell</a:t>
            </a:r>
            <a:endParaRPr lang="en-US" sz="12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200" dirty="0">
                <a:latin typeface="Lato"/>
                <a:ea typeface="Lato"/>
                <a:cs typeface="Lato"/>
              </a:rPr>
              <a:t>Recent HPRF Efforts at FRIB – Shen </a:t>
            </a:r>
            <a:r>
              <a:rPr lang="en-US" sz="1200" dirty="0" err="1">
                <a:latin typeface="Lato"/>
                <a:ea typeface="Lato"/>
                <a:cs typeface="Lato"/>
              </a:rPr>
              <a:t>ZHao</a:t>
            </a:r>
            <a:endParaRPr lang="en-US" sz="1200" dirty="0">
              <a:ea typeface="Lato"/>
              <a:cs typeface="Lato"/>
            </a:endParaRPr>
          </a:p>
          <a:p>
            <a:pPr marL="342900" indent="-342900">
              <a:buAutoNum type="arabicPeriod"/>
            </a:pPr>
            <a:endParaRPr lang="en-US" sz="1200" dirty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7915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4AC16-7622-75AB-B627-30F7C4DFA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F54343D-0474-ADEB-DC35-75CEF0EBF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" y="-21914"/>
            <a:ext cx="12191211" cy="68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D45BA-0EC1-C422-C088-F1F5DE0F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9381E8-D1F6-48FC-87A0-4FF780B31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153" y="979874"/>
            <a:ext cx="10553700" cy="39848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HE RF Sources</a:t>
            </a:r>
            <a:endParaRPr lang="en-US">
              <a:ea typeface="Lato"/>
              <a:cs typeface="Lato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AF7B63D-9E69-09C9-8F6D-67998CC4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Key Highlights from Subtopic Meeting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855F850-3FBF-EA07-764B-82B755C98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1871" y="1381052"/>
            <a:ext cx="8300358" cy="4496374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Lato"/>
                <a:ea typeface="Lato"/>
                <a:cs typeface="Lato"/>
              </a:rPr>
              <a:t>Vacuum electron devices dominate</a:t>
            </a:r>
            <a:endParaRPr lang="en-US" sz="1400" dirty="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CERN recently redesigned the TH2167 klystron for higher efficiency (60 -&gt; 70%)</a:t>
            </a: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SLAC working on retrofit of 5045 to increase efficiency (45 -&gt; 55%) and a retrofit of the 75XP4 using PPM to increase efficiency by 6%</a:t>
            </a: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,monospace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Work on new sources:</a:t>
            </a:r>
            <a:endParaRPr lang="en-US" sz="14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206500" lvl="2" indent="-172720">
              <a:buFont typeface="Wingdings,Sans-Serif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Parallel efforts on 1.2 MW MB IOTs with efficiency of 70% </a:t>
            </a:r>
            <a:endParaRPr lang="en-US" sz="14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206500" lvl="2" indent="-172720">
              <a:buFont typeface="Wingdings,Sans-Serif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1MW MBK with efficiency of 80% </a:t>
            </a:r>
            <a:endParaRPr lang="en-US" sz="14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206500" lvl="2" indent="-172720">
              <a:buFont typeface="Wingdings,Sans-Serif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400kW MB </a:t>
            </a:r>
            <a:r>
              <a:rPr lang="en-US" sz="1400" dirty="0" err="1">
                <a:latin typeface="Lato"/>
                <a:ea typeface="Lato"/>
                <a:cs typeface="Lato"/>
              </a:rPr>
              <a:t>Tristron</a:t>
            </a:r>
            <a:r>
              <a:rPr lang="en-US" sz="1400" dirty="0">
                <a:latin typeface="Lato"/>
                <a:ea typeface="Lato"/>
                <a:cs typeface="Lato"/>
              </a:rPr>
              <a:t> – hybrid between a klystron and IOT with  predicted efficiency &gt; 80%</a:t>
            </a:r>
            <a:endParaRPr lang="en-US" dirty="0">
              <a:latin typeface="Lato"/>
            </a:endParaRPr>
          </a:p>
          <a:p>
            <a:pPr marL="1206500" lvl="2" indent="-172720">
              <a:buFont typeface="Wingdings,Sans-Serif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100kW HE-IOT with efficiency &gt; 80%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Next step is 90%!</a:t>
            </a:r>
            <a:endParaRPr lang="en-US" sz="1400" dirty="0">
              <a:ea typeface="Lato"/>
              <a:cs typeface="Lato"/>
            </a:endParaRPr>
          </a:p>
          <a:p>
            <a:pPr marL="809625" lvl="1" indent="-17272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342900" indent="-172720">
              <a:buFontTx/>
              <a:buAutoNum type="arabicPeriod"/>
            </a:pPr>
            <a:endParaRPr lang="en-US" sz="1400" dirty="0">
              <a:ea typeface="Lato"/>
              <a:cs typeface="Lato"/>
            </a:endParaRPr>
          </a:p>
          <a:p>
            <a:pPr marL="809625" lvl="1" indent="-17272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342900" indent="-342900">
              <a:buFontTx/>
              <a:buAutoNum type="arabicPeriod"/>
            </a:pPr>
            <a:endParaRPr lang="en-US" sz="1400" dirty="0">
              <a:ea typeface="Lato"/>
              <a:cs typeface="Lato"/>
            </a:endParaRPr>
          </a:p>
        </p:txBody>
      </p:sp>
      <p:pic>
        <p:nvPicPr>
          <p:cNvPr id="3" name="Picture 2" descr="A drawing of a machine&#10;&#10;AI-generated content may be incorrect.">
            <a:extLst>
              <a:ext uri="{FF2B5EF4-FFF2-40B4-BE49-F238E27FC236}">
                <a16:creationId xmlns:a16="http://schemas.microsoft.com/office/drawing/2014/main" id="{C1D35AD8-296F-20EB-1496-5D126B2DD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593" y="2730953"/>
            <a:ext cx="1148444" cy="1145723"/>
          </a:xfrm>
          <a:prstGeom prst="rect">
            <a:avLst/>
          </a:prstGeom>
        </p:spPr>
      </p:pic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6035884A-F5DC-99E7-74DC-90266FBD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72" r="37164" b="1415"/>
          <a:stretch>
            <a:fillRect/>
          </a:stretch>
        </p:blipFill>
        <p:spPr>
          <a:xfrm>
            <a:off x="10919732" y="3019424"/>
            <a:ext cx="1277401" cy="568806"/>
          </a:xfrm>
          <a:prstGeom prst="rect">
            <a:avLst/>
          </a:prstGeom>
        </p:spPr>
      </p:pic>
      <p:pic>
        <p:nvPicPr>
          <p:cNvPr id="5" name="Picture 4" descr="A diagram of a machine&#10;&#10;AI-generated content may be incorrect.">
            <a:extLst>
              <a:ext uri="{FF2B5EF4-FFF2-40B4-BE49-F238E27FC236}">
                <a16:creationId xmlns:a16="http://schemas.microsoft.com/office/drawing/2014/main" id="{8C607416-BC6A-363B-86DC-F4F4D2A8A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307" y="994682"/>
            <a:ext cx="1997529" cy="1178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401E6-65BA-68DA-85B4-3C2E1534533C}"/>
              </a:ext>
            </a:extLst>
          </p:cNvPr>
          <p:cNvSpPr txBox="1"/>
          <p:nvPr/>
        </p:nvSpPr>
        <p:spPr>
          <a:xfrm>
            <a:off x="7511143" y="2177143"/>
            <a:ext cx="6096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i="1" kern="1200" err="1">
                <a:solidFill>
                  <a:schemeClr val="tx2"/>
                </a:solidFill>
                <a:latin typeface="Lato"/>
                <a:ea typeface="Lato"/>
                <a:cs typeface="Lato"/>
              </a:rPr>
              <a:t>Tristron</a:t>
            </a:r>
            <a:r>
              <a:rPr lang="en-US" sz="1200" kern="1200">
                <a:latin typeface="Lato"/>
                <a:ea typeface="Lato"/>
                <a:cs typeface="Lato"/>
              </a:rPr>
              <a:t> </a:t>
            </a:r>
            <a:r>
              <a:rPr lang="en-US" sz="1200" b="1" kern="1200">
                <a:latin typeface="Lato"/>
                <a:ea typeface="Lato"/>
                <a:cs typeface="Lato"/>
              </a:rPr>
              <a:t>(A.D. </a:t>
            </a:r>
            <a:r>
              <a:rPr lang="en-US" sz="1200" b="1" kern="1200" err="1">
                <a:latin typeface="Lato"/>
                <a:ea typeface="Lato"/>
                <a:cs typeface="Lato"/>
              </a:rPr>
              <a:t>Sushkov</a:t>
            </a:r>
            <a:r>
              <a:rPr lang="en-US" sz="1200" b="1" kern="1200">
                <a:latin typeface="Lato"/>
                <a:ea typeface="Lato"/>
                <a:cs typeface="Lato"/>
              </a:rPr>
              <a:t> et. al. 1967)</a:t>
            </a:r>
            <a:endParaRPr lang="en-US"/>
          </a:p>
          <a:p>
            <a:pPr algn="ctr"/>
            <a:endParaRPr lang="en-US"/>
          </a:p>
        </p:txBody>
      </p:sp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7EC84046-B1E3-AC6A-C642-86A8CF65C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282" y="4282168"/>
            <a:ext cx="3377293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EFB1E6-3691-A8F9-CF41-B4EE58E4AC1F}"/>
              </a:ext>
            </a:extLst>
          </p:cNvPr>
          <p:cNvSpPr txBox="1"/>
          <p:nvPr/>
        </p:nvSpPr>
        <p:spPr>
          <a:xfrm>
            <a:off x="7108371" y="6302828"/>
            <a:ext cx="6096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HE-IOT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3B42A-BE6B-49E1-B324-7707DFF9A8FA}"/>
              </a:ext>
            </a:extLst>
          </p:cNvPr>
          <p:cNvSpPr txBox="1"/>
          <p:nvPr/>
        </p:nvSpPr>
        <p:spPr>
          <a:xfrm>
            <a:off x="1926771" y="6117771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C. Marelli (CERN) and M. Othman (SLAC). Presented at the GARD </a:t>
            </a:r>
            <a:r>
              <a:rPr lang="en-US" sz="1200" b="1" dirty="0">
                <a:solidFill>
                  <a:schemeClr val="tx2"/>
                </a:solidFill>
                <a:latin typeface="Lato"/>
                <a:ea typeface="Lato"/>
                <a:cs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 Sources</a:t>
            </a:r>
            <a:r>
              <a:rPr lang="en-US" sz="1200" b="1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 Subtopic Virtual Workshop 2026.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25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10F6A-781B-17A4-8DE6-53D67B1F1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C8944F-1CE3-C99A-5466-85E56E91B7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153" y="979874"/>
            <a:ext cx="10553700" cy="39848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Solid State Amplifiers</a:t>
            </a:r>
            <a:endParaRPr lang="en-US" err="1">
              <a:ea typeface="Lato"/>
              <a:cs typeface="Lato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50AA18A-1542-B426-685B-3B1638965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Key Highlights from Subtopic Meeting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823601E-52F5-B0F8-CFF7-168ADCCCBA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1871" y="1381052"/>
            <a:ext cx="8300358" cy="4496374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Lato"/>
                <a:ea typeface="Lato"/>
                <a:cs typeface="Lato"/>
              </a:rPr>
              <a:t>Two primary transistor types – LDMOS and </a:t>
            </a:r>
            <a:r>
              <a:rPr lang="en-US" sz="1400" dirty="0" err="1">
                <a:latin typeface="Lato"/>
                <a:ea typeface="Lato"/>
                <a:cs typeface="Lato"/>
              </a:rPr>
              <a:t>GaN</a:t>
            </a:r>
            <a:endParaRPr lang="en-US" sz="1400" dirty="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LDMOS dominates installation &lt; 500MHz</a:t>
            </a: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Efficiency greater than 60%</a:t>
            </a: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Low phase variation (~5 degrees from 10 – 90% of output power)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 err="1">
                <a:latin typeface="Lato"/>
                <a:ea typeface="Lato"/>
                <a:cs typeface="Lato"/>
              </a:rPr>
              <a:t>GaN</a:t>
            </a:r>
            <a:r>
              <a:rPr lang="en-US" sz="1400" dirty="0">
                <a:latin typeface="Lato"/>
                <a:ea typeface="Lato"/>
                <a:cs typeface="Lato"/>
              </a:rPr>
              <a:t> making inroads at higher frequencies – example is the 805MHz, 1.2MW SSA at LANL</a:t>
            </a: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3.6kW peak on transistor test pallet </a:t>
            </a: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5kWp chips are in test now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Challenges</a:t>
            </a: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Floor space – Comparable VEDs take up less real estate</a:t>
            </a: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Heat dissipation/power density – making progress with new technologies like </a:t>
            </a:r>
            <a:r>
              <a:rPr lang="en-US" sz="1400" dirty="0" err="1">
                <a:latin typeface="Lato"/>
                <a:ea typeface="Lato"/>
                <a:cs typeface="Lato"/>
              </a:rPr>
              <a:t>GaN</a:t>
            </a:r>
            <a:r>
              <a:rPr lang="en-US" sz="1400" dirty="0">
                <a:latin typeface="Lato"/>
                <a:ea typeface="Lato"/>
                <a:cs typeface="Lato"/>
              </a:rPr>
              <a:t> on </a:t>
            </a:r>
            <a:r>
              <a:rPr lang="en-US" sz="1400" dirty="0" err="1">
                <a:latin typeface="Lato"/>
                <a:ea typeface="Lato"/>
                <a:cs typeface="Lato"/>
              </a:rPr>
              <a:t>SiC</a:t>
            </a:r>
            <a:r>
              <a:rPr lang="en-US" sz="1400" dirty="0">
                <a:latin typeface="Lato"/>
                <a:ea typeface="Lato"/>
                <a:cs typeface="Lato"/>
              </a:rPr>
              <a:t> (225 deg C)</a:t>
            </a: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"Other" electronic components</a:t>
            </a: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Power combining</a:t>
            </a: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Workforce</a:t>
            </a:r>
            <a:endParaRPr lang="en-US" sz="1400" dirty="0">
              <a:ea typeface="Lato"/>
              <a:cs typeface="Lato"/>
            </a:endParaRPr>
          </a:p>
          <a:p>
            <a:pPr marL="809625" lvl="1" indent="-17272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342900" indent="-172720">
              <a:buFontTx/>
              <a:buAutoNum type="arabicPeriod"/>
            </a:pPr>
            <a:endParaRPr lang="en-US" sz="1400" dirty="0">
              <a:ea typeface="Lato"/>
              <a:cs typeface="Lato"/>
            </a:endParaRPr>
          </a:p>
          <a:p>
            <a:pPr marL="809625" lvl="1" indent="-17272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342900" indent="-342900">
              <a:buAutoNum type="arabicPeriod"/>
            </a:pPr>
            <a:endParaRPr lang="en-US" sz="1400" dirty="0">
              <a:ea typeface="Lato"/>
              <a:cs typeface="La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1C78C-8671-730C-2C53-E72713E9F3F3}"/>
              </a:ext>
            </a:extLst>
          </p:cNvPr>
          <p:cNvSpPr txBox="1"/>
          <p:nvPr/>
        </p:nvSpPr>
        <p:spPr>
          <a:xfrm>
            <a:off x="7562543" y="5561013"/>
            <a:ext cx="6096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err="1">
                <a:solidFill>
                  <a:schemeClr val="tx2"/>
                </a:solidFill>
                <a:latin typeface="Lato"/>
                <a:ea typeface="Lato"/>
                <a:cs typeface="Lato"/>
              </a:rPr>
              <a:t>GaN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 on </a:t>
            </a:r>
            <a:r>
              <a:rPr lang="en-US" sz="1200" b="1" err="1">
                <a:solidFill>
                  <a:schemeClr val="tx2"/>
                </a:solidFill>
                <a:latin typeface="Lato"/>
                <a:ea typeface="Lato"/>
                <a:cs typeface="Lato"/>
              </a:rPr>
              <a:t>SiC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 transistor under test – 3.6kWp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05962-2C63-0893-83A9-40C80287C96B}"/>
              </a:ext>
            </a:extLst>
          </p:cNvPr>
          <p:cNvSpPr txBox="1"/>
          <p:nvPr/>
        </p:nvSpPr>
        <p:spPr>
          <a:xfrm>
            <a:off x="1926771" y="6117771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D. Horan (ANL) and J. Lyles (LANL). Presented at the GARD 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 Sources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 Subtopic Virtual Workshop 2026.</a:t>
            </a:r>
          </a:p>
          <a:p>
            <a:pPr algn="ctr"/>
            <a:endParaRPr lang="en-US"/>
          </a:p>
        </p:txBody>
      </p:sp>
      <p:pic>
        <p:nvPicPr>
          <p:cNvPr id="10" name="Picture 9" descr="A machine with pipes connected to it&#10;&#10;AI-generated content may be incorrect.">
            <a:extLst>
              <a:ext uri="{FF2B5EF4-FFF2-40B4-BE49-F238E27FC236}">
                <a16:creationId xmlns:a16="http://schemas.microsoft.com/office/drawing/2014/main" id="{76D9755D-9E00-E894-E6BB-AABAA973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589" y="3430893"/>
            <a:ext cx="1490758" cy="2151010"/>
          </a:xfrm>
          <a:prstGeom prst="rect">
            <a:avLst/>
          </a:prstGeom>
        </p:spPr>
      </p:pic>
      <p:pic>
        <p:nvPicPr>
          <p:cNvPr id="11" name="Picture 10" descr="A diagram of a machine&#10;&#10;AI-generated content may be incorrect.">
            <a:extLst>
              <a:ext uri="{FF2B5EF4-FFF2-40B4-BE49-F238E27FC236}">
                <a16:creationId xmlns:a16="http://schemas.microsoft.com/office/drawing/2014/main" id="{9C6F6E95-C8AF-E115-970C-376CF7F12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636" y="981674"/>
            <a:ext cx="2092662" cy="2018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DC8947-42AA-2255-A04D-5A58C8C17FF3}"/>
              </a:ext>
            </a:extLst>
          </p:cNvPr>
          <p:cNvSpPr txBox="1"/>
          <p:nvPr/>
        </p:nvSpPr>
        <p:spPr>
          <a:xfrm>
            <a:off x="7562542" y="2997463"/>
            <a:ext cx="6096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160kW CW SSA at ANL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D0A8-AC06-5FC1-9D53-93C0B890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EAE15-BDE9-D526-3404-FF33705A6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153" y="979874"/>
            <a:ext cx="10553700" cy="39848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Modeling</a:t>
            </a:r>
            <a:endParaRPr lang="en-US">
              <a:ea typeface="Lato"/>
              <a:cs typeface="Lato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A1D9AB2-132C-905E-D067-ABA53E7B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Key Highlights from Subtopic Meeting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4AA993-05EB-D754-DAA7-FDBDE08592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778" y="1381052"/>
            <a:ext cx="6651965" cy="5067515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Lato"/>
                <a:ea typeface="Lato"/>
                <a:cs typeface="Lato"/>
              </a:rPr>
              <a:t>Model codes are constantly updated to meet the latest goals in source development (HE, higher power, more compact, </a:t>
            </a:r>
            <a:r>
              <a:rPr lang="en-US" sz="1400" dirty="0" err="1">
                <a:latin typeface="Lato"/>
                <a:ea typeface="Lato"/>
                <a:cs typeface="Lato"/>
              </a:rPr>
              <a:t>etc</a:t>
            </a:r>
            <a:r>
              <a:rPr lang="en-US" sz="1400" dirty="0">
                <a:latin typeface="Lato"/>
                <a:ea typeface="Lato"/>
                <a:cs typeface="Lato"/>
              </a:rPr>
              <a:t>)</a:t>
            </a: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Primary code types</a:t>
            </a: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PIC (Neptune, MICHELLE)</a:t>
            </a: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Hybrid/Parametric (CHRISTINE, TESLA, MAGY, ACE3P)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Key Challenges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Time scales, complex device geometry, complex beam dynamics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Extending cooperation between DOE, DOW, US Industry</a:t>
            </a: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Workforce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Developments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Parameterized optimization of RF source design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Unstructured mesh, parallel simulation (multi-GPU, HPC) for PIC codes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Multi-frequency, non-symmetric beam, beam tunnel variation, complex geometries for Hybrid codes</a:t>
            </a: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Incorporation of AI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920750" lvl="2" indent="0">
              <a:buNone/>
            </a:pP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342900" indent="-172720">
              <a:buFontTx/>
              <a:buAutoNum type="arabicPeriod"/>
            </a:pPr>
            <a:endParaRPr lang="en-US" sz="1400" dirty="0">
              <a:ea typeface="Lato"/>
              <a:cs typeface="Lato"/>
            </a:endParaRPr>
          </a:p>
          <a:p>
            <a:pPr marL="809625" lvl="1" indent="-17272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342900" indent="-342900">
              <a:buFontTx/>
              <a:buAutoNum type="arabicPeriod"/>
            </a:pPr>
            <a:endParaRPr lang="en-US" sz="1400" dirty="0"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1DE50-0264-1B6B-4C5A-A778EAE12A9C}"/>
              </a:ext>
            </a:extLst>
          </p:cNvPr>
          <p:cNvSpPr txBox="1"/>
          <p:nvPr/>
        </p:nvSpPr>
        <p:spPr>
          <a:xfrm>
            <a:off x="5802374" y="6294394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A. Vlasov (NRL) and C. Ng (SLAC). Presented at the GARD 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 Sources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 Subtopic Virtual Workshop 2026.</a:t>
            </a:r>
          </a:p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67F2AD-2C21-305B-F7AF-C7D677E8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385" y="1378601"/>
            <a:ext cx="3056580" cy="2526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84660A-9240-95B6-BF43-6F7AF629EF81}"/>
              </a:ext>
            </a:extLst>
          </p:cNvPr>
          <p:cNvSpPr txBox="1"/>
          <p:nvPr/>
        </p:nvSpPr>
        <p:spPr>
          <a:xfrm>
            <a:off x="7355641" y="3905807"/>
            <a:ext cx="6096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NEPTUNE simulation of an MBK</a:t>
            </a:r>
            <a:endParaRPr lang="en-US">
              <a:solidFill>
                <a:schemeClr val="tx2"/>
              </a:solidFill>
            </a:endParaRPr>
          </a:p>
          <a:p>
            <a:pPr algn="ctr"/>
            <a:endParaRPr lang="en-US"/>
          </a:p>
        </p:txBody>
      </p:sp>
      <p:pic>
        <p:nvPicPr>
          <p:cNvPr id="6" name="Picture 5" descr="A blue object with a knot&#10;&#10;AI-generated content may be incorrect.">
            <a:extLst>
              <a:ext uri="{FF2B5EF4-FFF2-40B4-BE49-F238E27FC236}">
                <a16:creationId xmlns:a16="http://schemas.microsoft.com/office/drawing/2014/main" id="{D3C82BA5-98CB-8FC4-BF20-57B97CC1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84" y="4387155"/>
            <a:ext cx="4965616" cy="1005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26F39-0499-BD72-943C-FEDECA13CD5E}"/>
              </a:ext>
            </a:extLst>
          </p:cNvPr>
          <p:cNvSpPr txBox="1"/>
          <p:nvPr/>
        </p:nvSpPr>
        <p:spPr>
          <a:xfrm>
            <a:off x="7355641" y="5495410"/>
            <a:ext cx="6096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75XP4 </a:t>
            </a:r>
            <a:r>
              <a:rPr lang="en-US" sz="1200" b="1" err="1">
                <a:solidFill>
                  <a:schemeClr val="tx2"/>
                </a:solidFill>
                <a:latin typeface="Lato"/>
                <a:ea typeface="Lato"/>
                <a:cs typeface="Lato"/>
              </a:rPr>
              <a:t>Klsytron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 Start-to-End Simulation in ACE3P</a:t>
            </a:r>
            <a:endParaRPr lang="en-US">
              <a:solidFill>
                <a:schemeClr val="tx2"/>
              </a:solidFill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4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E1721-F14E-1EC7-5104-5B83CC6D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BA777B-E738-C706-0BCB-AB0DAFD6A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81" y="3891690"/>
            <a:ext cx="4092597" cy="21226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41A5CD-FD4F-3CAD-4429-8D65E0363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153" y="979874"/>
            <a:ext cx="10553700" cy="39848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Manufacturing</a:t>
            </a:r>
            <a:endParaRPr lang="en-US">
              <a:ea typeface="Lato"/>
              <a:cs typeface="Lato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0E3AE08-839A-9565-F257-D5B62EDC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Key Highlights from Subtopic Meeting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FE2E19F-6877-7806-1505-12FFE5256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6825" y="1381052"/>
            <a:ext cx="6468530" cy="4481235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Lato"/>
                <a:ea typeface="Lato"/>
                <a:cs typeface="Lato"/>
              </a:rPr>
              <a:t>Use of advanced manufacturing (AM) holds the potential to drastically reduce cost and time of RF source production</a:t>
            </a: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Can be applied wholistically – think all RF system components, not just source</a:t>
            </a: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Can pass to industry at MRL/TRL 5 – 6</a:t>
            </a: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Can apply techniques to both SSA and VEDs</a:t>
            </a: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Good for complex geometries</a:t>
            </a:r>
          </a:p>
          <a:p>
            <a:pPr marL="809625" lvl="1" indent="-342900">
              <a:buFont typeface="Courier New"/>
              <a:buChar char="o"/>
            </a:pPr>
            <a:r>
              <a:rPr lang="en-US" sz="1400" dirty="0">
                <a:latin typeface="Lato"/>
                <a:ea typeface="Lato"/>
                <a:cs typeface="Lato"/>
              </a:rPr>
              <a:t>Challenges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"Vacuum facing" components – RF surfaces, porosity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Thermal conductivity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Field emission</a:t>
            </a: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r>
              <a:rPr lang="en-US" sz="1400" dirty="0">
                <a:latin typeface="Lato"/>
                <a:ea typeface="Lato"/>
                <a:cs typeface="Lato"/>
              </a:rPr>
              <a:t>Inaccessible surfaces</a:t>
            </a: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920750" lvl="2" indent="0">
              <a:buNone/>
            </a:pPr>
            <a:endParaRPr lang="en-US" sz="1400" dirty="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342900" indent="-172720">
              <a:buFontTx/>
              <a:buAutoNum type="arabicPeriod"/>
            </a:pPr>
            <a:endParaRPr lang="en-US" sz="1400" dirty="0">
              <a:ea typeface="Lato"/>
              <a:cs typeface="Lato"/>
            </a:endParaRPr>
          </a:p>
          <a:p>
            <a:pPr marL="809625" lvl="1" indent="-17272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400" dirty="0">
              <a:ea typeface="Lato"/>
              <a:cs typeface="Lato"/>
            </a:endParaRPr>
          </a:p>
          <a:p>
            <a:pPr marL="342900" indent="-342900">
              <a:buFontTx/>
              <a:buAutoNum type="arabicPeriod"/>
            </a:pPr>
            <a:endParaRPr lang="en-US" sz="1400" dirty="0"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7E41E-13A5-A69A-390B-D1BA2991DD23}"/>
              </a:ext>
            </a:extLst>
          </p:cNvPr>
          <p:cNvSpPr txBox="1"/>
          <p:nvPr/>
        </p:nvSpPr>
        <p:spPr>
          <a:xfrm>
            <a:off x="1053751" y="5668646"/>
            <a:ext cx="592442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J. Merrick (SLAC), A. Elliot (ORNL), and P. Pritchard (ORNL). Presented at the GARD </a:t>
            </a:r>
            <a:r>
              <a:rPr lang="en-US" sz="1200" b="1" dirty="0">
                <a:solidFill>
                  <a:schemeClr val="tx2"/>
                </a:solidFill>
                <a:latin typeface="Lato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 Sources</a:t>
            </a:r>
            <a:r>
              <a:rPr lang="en-US" sz="1200" b="1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 Subtopic Virtual Workshop 2026.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5001F-9390-0F6A-5875-84CC1EBD16A2}"/>
              </a:ext>
            </a:extLst>
          </p:cNvPr>
          <p:cNvSpPr txBox="1"/>
          <p:nvPr/>
        </p:nvSpPr>
        <p:spPr>
          <a:xfrm>
            <a:off x="7083137" y="3431450"/>
            <a:ext cx="257868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AI-designed, multi-material component </a:t>
            </a:r>
            <a:r>
              <a:rPr lang="en-US" sz="1200" b="1" err="1">
                <a:solidFill>
                  <a:schemeClr val="tx2"/>
                </a:solidFill>
                <a:latin typeface="Lato"/>
                <a:ea typeface="Lato"/>
                <a:cs typeface="Lato"/>
              </a:rPr>
              <a:t>fab'd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 with AM</a:t>
            </a:r>
          </a:p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AAC7-FC3A-C720-ADD4-78090CDCE1BD}"/>
              </a:ext>
            </a:extLst>
          </p:cNvPr>
          <p:cNvSpPr txBox="1"/>
          <p:nvPr/>
        </p:nvSpPr>
        <p:spPr>
          <a:xfrm>
            <a:off x="6482621" y="6015185"/>
            <a:ext cx="6096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Risk evaluation for AM applied to Klystron Fab</a:t>
            </a:r>
            <a:endParaRPr lang="en-US">
              <a:solidFill>
                <a:schemeClr val="tx2"/>
              </a:solidFill>
            </a:endParaRPr>
          </a:p>
          <a:p>
            <a:pPr algn="ctr"/>
            <a:endParaRPr lang="en-US"/>
          </a:p>
        </p:txBody>
      </p:sp>
      <p:pic>
        <p:nvPicPr>
          <p:cNvPr id="11" name="Picture 10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A5CFA075-9967-592E-9A4B-82E90400C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851" y="2250643"/>
            <a:ext cx="1667066" cy="1155679"/>
          </a:xfrm>
          <a:prstGeom prst="rect">
            <a:avLst/>
          </a:prstGeom>
        </p:spPr>
      </p:pic>
      <p:pic>
        <p:nvPicPr>
          <p:cNvPr id="12" name="Picture 11" descr="A close-up of a copper and copper test&#10;&#10;AI-generated content may be incorrect.">
            <a:extLst>
              <a:ext uri="{FF2B5EF4-FFF2-40B4-BE49-F238E27FC236}">
                <a16:creationId xmlns:a16="http://schemas.microsoft.com/office/drawing/2014/main" id="{E8B6068F-F164-E359-0B76-5D7B2AD37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273" y="980570"/>
            <a:ext cx="2561784" cy="1122184"/>
          </a:xfrm>
          <a:prstGeom prst="rect">
            <a:avLst/>
          </a:prstGeom>
        </p:spPr>
      </p:pic>
      <p:pic>
        <p:nvPicPr>
          <p:cNvPr id="13" name="Picture 12" descr="A graph of a copper on plastic cavity&#10;&#10;AI-generated content may be incorrect.">
            <a:extLst>
              <a:ext uri="{FF2B5EF4-FFF2-40B4-BE49-F238E27FC236}">
                <a16:creationId xmlns:a16="http://schemas.microsoft.com/office/drawing/2014/main" id="{8548AC27-FEBD-F10F-3267-01ED26DA5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7885" y="979845"/>
            <a:ext cx="1631993" cy="1431464"/>
          </a:xfrm>
          <a:prstGeom prst="rect">
            <a:avLst/>
          </a:prstGeom>
        </p:spPr>
      </p:pic>
      <p:pic>
        <p:nvPicPr>
          <p:cNvPr id="14" name="Picture 13" descr="A close-up of a metal device&#10;&#10;AI-generated content may be incorrect.">
            <a:extLst>
              <a:ext uri="{FF2B5EF4-FFF2-40B4-BE49-F238E27FC236}">
                <a16:creationId xmlns:a16="http://schemas.microsoft.com/office/drawing/2014/main" id="{B7C77DD1-C31C-5229-8556-DDFEFC302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787" y="2616536"/>
            <a:ext cx="1170188" cy="11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1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FE53-AA25-A4BC-DC55-D107D0F37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BCA9F32-51F5-547A-8C82-CBBD188E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291" y="4179217"/>
            <a:ext cx="2382469" cy="132984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039B39-F760-49FF-8330-3570204D71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153" y="979874"/>
            <a:ext cx="10553700" cy="39848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Community Contributions</a:t>
            </a:r>
            <a:endParaRPr lang="en-US">
              <a:ea typeface="Lato"/>
              <a:cs typeface="Lato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114455A-E14C-AB11-4F40-37F6BEF2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Key Highlights from Subtopic Meeting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DBBB91C-06AC-C47B-49B1-CF19A48A3D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6825" y="1381052"/>
            <a:ext cx="7624145" cy="550124"/>
          </a:xfrm>
        </p:spPr>
        <p:txBody>
          <a:bodyPr vert="horz" lIns="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400">
                <a:latin typeface="Lato"/>
                <a:ea typeface="Lato"/>
                <a:cs typeface="Lato"/>
              </a:rPr>
              <a:t>The community is driving many of the advancements we see today on a variety of sources. Members are actively seeking collaborators to help meet their individual challenges.</a:t>
            </a:r>
            <a:endParaRPr lang="en-US" sz="140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20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20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20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200">
              <a:ea typeface="Lato"/>
              <a:cs typeface="Lato"/>
            </a:endParaRPr>
          </a:p>
          <a:p>
            <a:pPr marL="920750" lvl="2" indent="0">
              <a:buNone/>
            </a:pPr>
            <a:endParaRPr lang="en-US" sz="1200">
              <a:ea typeface="Lato"/>
              <a:cs typeface="Lato"/>
            </a:endParaRPr>
          </a:p>
          <a:p>
            <a:pPr marL="1206500" lvl="2" indent="-285750">
              <a:buFont typeface="Wingdings"/>
              <a:buChar char="§"/>
            </a:pPr>
            <a:endParaRPr lang="en-US" sz="120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200">
              <a:ea typeface="Lato"/>
              <a:cs typeface="Lato"/>
            </a:endParaRPr>
          </a:p>
          <a:p>
            <a:pPr marL="342900" indent="-172720">
              <a:buFontTx/>
              <a:buAutoNum type="arabicPeriod"/>
            </a:pPr>
            <a:endParaRPr lang="en-US" sz="1200">
              <a:ea typeface="Lato"/>
              <a:cs typeface="Lato"/>
            </a:endParaRPr>
          </a:p>
          <a:p>
            <a:pPr marL="809625" lvl="1" indent="-172720">
              <a:buFont typeface="Courier New"/>
              <a:buChar char="o"/>
            </a:pPr>
            <a:endParaRPr lang="en-US" sz="120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200">
              <a:ea typeface="Lato"/>
              <a:cs typeface="Lato"/>
            </a:endParaRPr>
          </a:p>
          <a:p>
            <a:pPr marL="1206500" lvl="2" indent="-172720">
              <a:buFont typeface="Wingdings"/>
              <a:buChar char="§"/>
            </a:pPr>
            <a:endParaRPr lang="en-US" sz="120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200">
              <a:ea typeface="Lato"/>
              <a:cs typeface="Lato"/>
            </a:endParaRPr>
          </a:p>
          <a:p>
            <a:pPr marL="809625" lvl="1" indent="-342900">
              <a:buFont typeface="Courier New"/>
              <a:buChar char="o"/>
            </a:pPr>
            <a:endParaRPr lang="en-US" sz="1200">
              <a:ea typeface="Lato"/>
              <a:cs typeface="Lato"/>
            </a:endParaRPr>
          </a:p>
          <a:p>
            <a:pPr marL="342900" indent="-342900">
              <a:buFontTx/>
              <a:buAutoNum type="arabicPeriod"/>
            </a:pPr>
            <a:endParaRPr lang="en-US" sz="1200"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7AFBF6-8FFA-A08B-8761-6F55D4B94DD6}"/>
              </a:ext>
            </a:extLst>
          </p:cNvPr>
          <p:cNvSpPr txBox="1"/>
          <p:nvPr/>
        </p:nvSpPr>
        <p:spPr>
          <a:xfrm>
            <a:off x="1578572" y="6486156"/>
            <a:ext cx="1036521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L. Ives (CCR), T. </a:t>
            </a:r>
            <a:r>
              <a:rPr lang="en-US" sz="1200" b="1" err="1">
                <a:solidFill>
                  <a:schemeClr val="tx2"/>
                </a:solidFill>
                <a:latin typeface="Lato"/>
                <a:ea typeface="Lato"/>
                <a:cs typeface="Lato"/>
              </a:rPr>
              <a:t>Inagako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 (SPring8), R. Rimmer (</a:t>
            </a:r>
            <a:r>
              <a:rPr lang="en-US" sz="1200" b="1" err="1">
                <a:solidFill>
                  <a:schemeClr val="tx2"/>
                </a:solidFill>
                <a:latin typeface="Lato"/>
                <a:ea typeface="Lato"/>
                <a:cs typeface="Lato"/>
              </a:rPr>
              <a:t>JLab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), P. Rossell (ALBA), S. Zhao (FRIB) Presented at the GARD 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 Sources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 Subtopic Virtual Workshop 2026.</a:t>
            </a:r>
          </a:p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0A2CE-629B-391D-DF3D-9CD4701A5D21}"/>
              </a:ext>
            </a:extLst>
          </p:cNvPr>
          <p:cNvSpPr txBox="1"/>
          <p:nvPr/>
        </p:nvSpPr>
        <p:spPr>
          <a:xfrm>
            <a:off x="1209178" y="3300244"/>
            <a:ext cx="22708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Multibeam Triode in development at CCR – estimated cost of $0.50/watt!</a:t>
            </a:r>
            <a:endParaRPr lang="en-US">
              <a:solidFill>
                <a:schemeClr val="tx2"/>
              </a:solidFill>
            </a:endParaRPr>
          </a:p>
          <a:p>
            <a:pPr algn="ctr"/>
            <a:endParaRPr lang="en-US"/>
          </a:p>
        </p:txBody>
      </p:sp>
      <p:pic>
        <p:nvPicPr>
          <p:cNvPr id="3" name="Picture 2" descr="A close up of a machine&#10;&#10;AI-generated content may be incorrect.">
            <a:extLst>
              <a:ext uri="{FF2B5EF4-FFF2-40B4-BE49-F238E27FC236}">
                <a16:creationId xmlns:a16="http://schemas.microsoft.com/office/drawing/2014/main" id="{E82D402A-43A6-8809-1635-2D9065C50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56" y="2010469"/>
            <a:ext cx="2697911" cy="1080931"/>
          </a:xfrm>
          <a:prstGeom prst="rect">
            <a:avLst/>
          </a:prstGeom>
        </p:spPr>
      </p:pic>
      <p:pic>
        <p:nvPicPr>
          <p:cNvPr id="4" name="Picture 3" descr="A drawing of a mechanical device&#10;&#10;AI-generated content may be incorrect.">
            <a:extLst>
              <a:ext uri="{FF2B5EF4-FFF2-40B4-BE49-F238E27FC236}">
                <a16:creationId xmlns:a16="http://schemas.microsoft.com/office/drawing/2014/main" id="{F72E8A98-2A23-20E9-7630-70FBB9856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35" y="3207843"/>
            <a:ext cx="816061" cy="1254778"/>
          </a:xfrm>
          <a:prstGeom prst="rect">
            <a:avLst/>
          </a:prstGeom>
        </p:spPr>
      </p:pic>
      <p:pic>
        <p:nvPicPr>
          <p:cNvPr id="6" name="Picture 5" descr="A collage of several machines&#10;&#10;AI-generated content may be incorrect.">
            <a:extLst>
              <a:ext uri="{FF2B5EF4-FFF2-40B4-BE49-F238E27FC236}">
                <a16:creationId xmlns:a16="http://schemas.microsoft.com/office/drawing/2014/main" id="{38CE0BF7-D6A1-622A-9744-0465B29EE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485" y="1180911"/>
            <a:ext cx="2125148" cy="1135306"/>
          </a:xfrm>
          <a:prstGeom prst="rect">
            <a:avLst/>
          </a:prstGeom>
        </p:spPr>
      </p:pic>
      <p:pic>
        <p:nvPicPr>
          <p:cNvPr id="8" name="Picture 7" descr="A group of men working on a machine&#10;&#10;AI-generated content may be incorrect.">
            <a:extLst>
              <a:ext uri="{FF2B5EF4-FFF2-40B4-BE49-F238E27FC236}">
                <a16:creationId xmlns:a16="http://schemas.microsoft.com/office/drawing/2014/main" id="{2FAF8E2B-4457-573E-E2ED-D23DAE32E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224" y="2389891"/>
            <a:ext cx="1148678" cy="1240521"/>
          </a:xfrm>
          <a:prstGeom prst="rect">
            <a:avLst/>
          </a:prstGeom>
        </p:spPr>
      </p:pic>
      <p:pic>
        <p:nvPicPr>
          <p:cNvPr id="15" name="Picture 14" descr="A screenshot of a phone&#10;&#10;AI-generated content may be incorrect.">
            <a:extLst>
              <a:ext uri="{FF2B5EF4-FFF2-40B4-BE49-F238E27FC236}">
                <a16:creationId xmlns:a16="http://schemas.microsoft.com/office/drawing/2014/main" id="{0255DFB3-F191-5A7C-CB8F-085440EFE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810" y="2391941"/>
            <a:ext cx="1475744" cy="11052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95D774-D3BE-46DD-2E39-8A1C4958CED3}"/>
              </a:ext>
            </a:extLst>
          </p:cNvPr>
          <p:cNvSpPr txBox="1"/>
          <p:nvPr/>
        </p:nvSpPr>
        <p:spPr>
          <a:xfrm>
            <a:off x="8415376" y="3628257"/>
            <a:ext cx="3118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RF source developments at SPring-8 – seeking collaborators!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18" name="Picture 17" descr="A diagram of a machine&#10;&#10;AI-generated content may be incorrect.">
            <a:extLst>
              <a:ext uri="{FF2B5EF4-FFF2-40B4-BE49-F238E27FC236}">
                <a16:creationId xmlns:a16="http://schemas.microsoft.com/office/drawing/2014/main" id="{3C2A7933-2751-8B3B-CAB0-EF328FEA73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4612" y="2187595"/>
            <a:ext cx="2162934" cy="11101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4AA033-1391-C252-5CAF-994205DA216B}"/>
              </a:ext>
            </a:extLst>
          </p:cNvPr>
          <p:cNvSpPr txBox="1"/>
          <p:nvPr/>
        </p:nvSpPr>
        <p:spPr>
          <a:xfrm>
            <a:off x="6259367" y="2861856"/>
            <a:ext cx="203368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Magnetron work at </a:t>
            </a:r>
            <a:r>
              <a:rPr lang="en-US" sz="1200" b="1" err="1">
                <a:solidFill>
                  <a:schemeClr val="tx2"/>
                </a:solidFill>
                <a:latin typeface="Lato"/>
                <a:ea typeface="Lato"/>
                <a:cs typeface="Lato"/>
              </a:rPr>
              <a:t>JLab</a:t>
            </a:r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 shows promise for ADS! </a:t>
            </a:r>
          </a:p>
        </p:txBody>
      </p:sp>
      <p:pic>
        <p:nvPicPr>
          <p:cNvPr id="21" name="Picture 20" descr="A collage of several machines&#10;&#10;AI-generated content may be incorrect.">
            <a:extLst>
              <a:ext uri="{FF2B5EF4-FFF2-40B4-BE49-F238E27FC236}">
                <a16:creationId xmlns:a16="http://schemas.microsoft.com/office/drawing/2014/main" id="{82B422FF-E37C-6B9E-8DF1-1B6239845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1975" r="43"/>
          <a:stretch>
            <a:fillRect/>
          </a:stretch>
        </p:blipFill>
        <p:spPr>
          <a:xfrm>
            <a:off x="4287860" y="3428263"/>
            <a:ext cx="2990544" cy="727418"/>
          </a:xfrm>
          <a:prstGeom prst="rect">
            <a:avLst/>
          </a:prstGeom>
        </p:spPr>
      </p:pic>
      <p:pic>
        <p:nvPicPr>
          <p:cNvPr id="22" name="Picture 21" descr="A large factory with lots of machinery&#10;&#10;AI-generated content may be incorrect.">
            <a:extLst>
              <a:ext uri="{FF2B5EF4-FFF2-40B4-BE49-F238E27FC236}">
                <a16:creationId xmlns:a16="http://schemas.microsoft.com/office/drawing/2014/main" id="{5E4195C0-82B2-E593-7B6B-65F659124E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3723" y="4461326"/>
            <a:ext cx="1222291" cy="15586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653CC8-DDF9-4FC0-D6C0-60F3AB314513}"/>
              </a:ext>
            </a:extLst>
          </p:cNvPr>
          <p:cNvSpPr txBox="1"/>
          <p:nvPr/>
        </p:nvSpPr>
        <p:spPr>
          <a:xfrm>
            <a:off x="1956036" y="6095927"/>
            <a:ext cx="37343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ALBA II: 4th Generation is on the way in Barcelona.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0B3989-9142-9790-52D5-9AE391EE00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8677" y="4263983"/>
            <a:ext cx="686621" cy="1246829"/>
          </a:xfrm>
          <a:prstGeom prst="rect">
            <a:avLst/>
          </a:prstGeom>
        </p:spPr>
      </p:pic>
      <p:pic>
        <p:nvPicPr>
          <p:cNvPr id="25" name="Picture 24" descr="A large room with many red boxes&#10;&#10;AI-generated content may be incorrect.">
            <a:extLst>
              <a:ext uri="{FF2B5EF4-FFF2-40B4-BE49-F238E27FC236}">
                <a16:creationId xmlns:a16="http://schemas.microsoft.com/office/drawing/2014/main" id="{1926F6BC-BCDC-B682-FB9A-645BC86BB2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8367" y="5068120"/>
            <a:ext cx="1739291" cy="885006"/>
          </a:xfrm>
          <a:prstGeom prst="rect">
            <a:avLst/>
          </a:prstGeom>
        </p:spPr>
      </p:pic>
      <p:pic>
        <p:nvPicPr>
          <p:cNvPr id="27" name="Picture 26" descr="A diagram of a machine&#10;&#10;AI-generated content may be incorrect.">
            <a:extLst>
              <a:ext uri="{FF2B5EF4-FFF2-40B4-BE49-F238E27FC236}">
                <a16:creationId xmlns:a16="http://schemas.microsoft.com/office/drawing/2014/main" id="{9B06ECCA-F6A6-E411-EC1B-90B4CC6016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6548" y="4456124"/>
            <a:ext cx="2097332" cy="1221410"/>
          </a:xfrm>
          <a:prstGeom prst="rect">
            <a:avLst/>
          </a:prstGeom>
        </p:spPr>
      </p:pic>
      <p:pic>
        <p:nvPicPr>
          <p:cNvPr id="26" name="Picture 25" descr="A diagram of a power supply system&#10;&#10;AI-generated content may be incorrect.">
            <a:extLst>
              <a:ext uri="{FF2B5EF4-FFF2-40B4-BE49-F238E27FC236}">
                <a16:creationId xmlns:a16="http://schemas.microsoft.com/office/drawing/2014/main" id="{A2A89A75-8276-06D6-E3D2-6EF697A2DD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3545" y="4744829"/>
            <a:ext cx="2132655" cy="12012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71F83C-F665-9941-CDF1-B29969DC2B12}"/>
              </a:ext>
            </a:extLst>
          </p:cNvPr>
          <p:cNvSpPr txBox="1"/>
          <p:nvPr/>
        </p:nvSpPr>
        <p:spPr>
          <a:xfrm>
            <a:off x="8074950" y="6021446"/>
            <a:ext cx="392337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Lato"/>
                <a:ea typeface="Lato"/>
                <a:cs typeface="Lato"/>
              </a:rPr>
              <a:t>A variety of new RF sources in use/design at FRIB!</a:t>
            </a:r>
          </a:p>
        </p:txBody>
      </p:sp>
    </p:spTree>
    <p:extLst>
      <p:ext uri="{BB962C8B-B14F-4D97-AF65-F5344CB8AC3E}">
        <p14:creationId xmlns:p14="http://schemas.microsoft.com/office/powerpoint/2010/main" val="32509440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45</TotalTime>
  <Words>1403</Words>
  <Application>Microsoft Office PowerPoint</Application>
  <PresentationFormat>Widescreen</PresentationFormat>
  <Paragraphs>205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Calibri</vt:lpstr>
      <vt:lpstr>Arial</vt:lpstr>
      <vt:lpstr>Wingdings,Sans-Serif</vt:lpstr>
      <vt:lpstr>Wingdings</vt:lpstr>
      <vt:lpstr>Lato</vt:lpstr>
      <vt:lpstr>Courier New,monospace</vt:lpstr>
      <vt:lpstr>Lato Black</vt:lpstr>
      <vt:lpstr>Courier New</vt:lpstr>
      <vt:lpstr>Arial Black</vt:lpstr>
      <vt:lpstr>Montserrat</vt:lpstr>
      <vt:lpstr>SLAC Covers/Title Slides</vt:lpstr>
      <vt:lpstr>SLAC Interior Slides</vt:lpstr>
      <vt:lpstr>PowerPoint Presentation</vt:lpstr>
      <vt:lpstr>Key Motivations</vt:lpstr>
      <vt:lpstr>Summary of Subtopic Meeting</vt:lpstr>
      <vt:lpstr>PowerPoint Presentation</vt:lpstr>
      <vt:lpstr>Key Highlights from Subtopic Meeting</vt:lpstr>
      <vt:lpstr>Key Highlights from Subtopic Meeting</vt:lpstr>
      <vt:lpstr>Key Highlights from Subtopic Meeting</vt:lpstr>
      <vt:lpstr>Key Highlights from Subtopic Meeting</vt:lpstr>
      <vt:lpstr>Key Highlights from Subtopic Meeting</vt:lpstr>
      <vt:lpstr>Challenge Areas – Part 1</vt:lpstr>
      <vt:lpstr>Challenge Areas – Part 2</vt:lpstr>
      <vt:lpstr>Milestones</vt:lpstr>
      <vt:lpstr>Questions For 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McCulloch, Linda U</dc:creator>
  <cp:keywords/>
  <dc:description/>
  <cp:lastModifiedBy>Aymar, Galen</cp:lastModifiedBy>
  <cp:revision>12</cp:revision>
  <dcterms:created xsi:type="dcterms:W3CDTF">2023-05-25T23:24:36Z</dcterms:created>
  <dcterms:modified xsi:type="dcterms:W3CDTF">2026-03-03T16:33:49Z</dcterms:modified>
  <cp:category/>
</cp:coreProperties>
</file>