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3" r:id="rId3"/>
    <p:sldMasterId id="2147483719" r:id="rId4"/>
  </p:sldMasterIdLst>
  <p:notesMasterIdLst>
    <p:notesMasterId r:id="rId10"/>
  </p:notesMasterIdLst>
  <p:sldIdLst>
    <p:sldId id="5886" r:id="rId5"/>
    <p:sldId id="5883" r:id="rId6"/>
    <p:sldId id="5885" r:id="rId7"/>
    <p:sldId id="5889" r:id="rId8"/>
    <p:sldId id="58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993A5-6BDC-4DE3-8DD9-68C50CFAE4B8}" name="Dhar, Ankur" initials="AD" userId="S::adhar@slac.stanford.edu::cf568bbd-8cbc-46ef-a614-17c96f032a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0A202-A974-4ADC-9C27-70813215D215}" v="6" dt="2026-02-03T18:20:37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31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ar, Ankur" userId="cf568bbd-8cbc-46ef-a614-17c96f032a81" providerId="ADAL" clId="{BB2CCE69-A7B1-4BAB-A3D5-BAEC5B61B2E7}"/>
    <pc:docChg chg="undo redo custSel addSld delSld modSld">
      <pc:chgData name="Dhar, Ankur" userId="cf568bbd-8cbc-46ef-a614-17c96f032a81" providerId="ADAL" clId="{BB2CCE69-A7B1-4BAB-A3D5-BAEC5B61B2E7}" dt="2026-02-03T18:28:12.871" v="504" actId="20577"/>
      <pc:docMkLst>
        <pc:docMk/>
      </pc:docMkLst>
      <pc:sldChg chg="modSp mod">
        <pc:chgData name="Dhar, Ankur" userId="cf568bbd-8cbc-46ef-a614-17c96f032a81" providerId="ADAL" clId="{BB2CCE69-A7B1-4BAB-A3D5-BAEC5B61B2E7}" dt="2026-02-03T18:23:23.140" v="495" actId="20577"/>
        <pc:sldMkLst>
          <pc:docMk/>
          <pc:sldMk cId="3722240964" sldId="5883"/>
        </pc:sldMkLst>
        <pc:spChg chg="mod">
          <ac:chgData name="Dhar, Ankur" userId="cf568bbd-8cbc-46ef-a614-17c96f032a81" providerId="ADAL" clId="{BB2CCE69-A7B1-4BAB-A3D5-BAEC5B61B2E7}" dt="2026-02-03T18:23:23.140" v="495" actId="20577"/>
          <ac:spMkLst>
            <pc:docMk/>
            <pc:sldMk cId="3722240964" sldId="5883"/>
            <ac:spMk id="223" creationId="{EED0435D-FE71-3FDA-6776-7B560357C221}"/>
          </ac:spMkLst>
        </pc:spChg>
      </pc:sldChg>
      <pc:sldChg chg="modSp add del mod">
        <pc:chgData name="Dhar, Ankur" userId="cf568bbd-8cbc-46ef-a614-17c96f032a81" providerId="ADAL" clId="{BB2CCE69-A7B1-4BAB-A3D5-BAEC5B61B2E7}" dt="2026-02-03T18:27:41.979" v="496" actId="20577"/>
        <pc:sldMkLst>
          <pc:docMk/>
          <pc:sldMk cId="4170928478" sldId="5884"/>
        </pc:sldMkLst>
        <pc:graphicFrameChg chg="modGraphic">
          <ac:chgData name="Dhar, Ankur" userId="cf568bbd-8cbc-46ef-a614-17c96f032a81" providerId="ADAL" clId="{BB2CCE69-A7B1-4BAB-A3D5-BAEC5B61B2E7}" dt="2026-02-03T18:27:41.979" v="496" actId="20577"/>
          <ac:graphicFrameMkLst>
            <pc:docMk/>
            <pc:sldMk cId="4170928478" sldId="5884"/>
            <ac:graphicFrameMk id="3" creationId="{042CB77A-C102-0B3D-309D-9E38286FE0C2}"/>
          </ac:graphicFrameMkLst>
        </pc:graphicFrameChg>
      </pc:sldChg>
      <pc:sldChg chg="addSp delSp modSp mod">
        <pc:chgData name="Dhar, Ankur" userId="cf568bbd-8cbc-46ef-a614-17c96f032a81" providerId="ADAL" clId="{BB2CCE69-A7B1-4BAB-A3D5-BAEC5B61B2E7}" dt="2026-02-03T18:28:12.871" v="504" actId="20577"/>
        <pc:sldMkLst>
          <pc:docMk/>
          <pc:sldMk cId="2033012522" sldId="5885"/>
        </pc:sldMkLst>
        <pc:spChg chg="add mod">
          <ac:chgData name="Dhar, Ankur" userId="cf568bbd-8cbc-46ef-a614-17c96f032a81" providerId="ADAL" clId="{BB2CCE69-A7B1-4BAB-A3D5-BAEC5B61B2E7}" dt="2026-02-03T18:22:39.164" v="379" actId="1076"/>
          <ac:spMkLst>
            <pc:docMk/>
            <pc:sldMk cId="2033012522" sldId="5885"/>
            <ac:spMk id="4" creationId="{EBC5ABEC-1B52-124E-5E47-9162501CCA9E}"/>
          </ac:spMkLst>
        </pc:spChg>
        <pc:spChg chg="del">
          <ac:chgData name="Dhar, Ankur" userId="cf568bbd-8cbc-46ef-a614-17c96f032a81" providerId="ADAL" clId="{BB2CCE69-A7B1-4BAB-A3D5-BAEC5B61B2E7}" dt="2026-02-03T18:18:13.052" v="133" actId="478"/>
          <ac:spMkLst>
            <pc:docMk/>
            <pc:sldMk cId="2033012522" sldId="5885"/>
            <ac:spMk id="7" creationId="{BEF8FDBE-AD73-4A92-8A2C-AEAB1ADC7704}"/>
          </ac:spMkLst>
        </pc:spChg>
        <pc:spChg chg="del mod">
          <ac:chgData name="Dhar, Ankur" userId="cf568bbd-8cbc-46ef-a614-17c96f032a81" providerId="ADAL" clId="{BB2CCE69-A7B1-4BAB-A3D5-BAEC5B61B2E7}" dt="2026-02-03T18:18:13.052" v="133" actId="478"/>
          <ac:spMkLst>
            <pc:docMk/>
            <pc:sldMk cId="2033012522" sldId="5885"/>
            <ac:spMk id="8" creationId="{F4D6B7E3-3D11-B5BF-8A0E-F3FC57CE3F33}"/>
          </ac:spMkLst>
        </pc:spChg>
        <pc:spChg chg="add mod">
          <ac:chgData name="Dhar, Ankur" userId="cf568bbd-8cbc-46ef-a614-17c96f032a81" providerId="ADAL" clId="{BB2CCE69-A7B1-4BAB-A3D5-BAEC5B61B2E7}" dt="2026-02-03T18:20:52.383" v="357" actId="1076"/>
          <ac:spMkLst>
            <pc:docMk/>
            <pc:sldMk cId="2033012522" sldId="5885"/>
            <ac:spMk id="9" creationId="{CF13FFE1-643A-A34B-1CCA-1A5F71DD1A1E}"/>
          </ac:spMkLst>
        </pc:spChg>
        <pc:spChg chg="del">
          <ac:chgData name="Dhar, Ankur" userId="cf568bbd-8cbc-46ef-a614-17c96f032a81" providerId="ADAL" clId="{BB2CCE69-A7B1-4BAB-A3D5-BAEC5B61B2E7}" dt="2026-02-03T18:18:17.105" v="134" actId="478"/>
          <ac:spMkLst>
            <pc:docMk/>
            <pc:sldMk cId="2033012522" sldId="5885"/>
            <ac:spMk id="12" creationId="{16CC18BD-0BEC-7A70-94AC-A9B27CF5AC4D}"/>
          </ac:spMkLst>
        </pc:spChg>
        <pc:spChg chg="mod">
          <ac:chgData name="Dhar, Ankur" userId="cf568bbd-8cbc-46ef-a614-17c96f032a81" providerId="ADAL" clId="{BB2CCE69-A7B1-4BAB-A3D5-BAEC5B61B2E7}" dt="2026-02-03T18:28:12.871" v="504" actId="20577"/>
          <ac:spMkLst>
            <pc:docMk/>
            <pc:sldMk cId="2033012522" sldId="5885"/>
            <ac:spMk id="223" creationId="{D08A4F09-FC3E-BEED-0CCC-61187153BEAC}"/>
          </ac:spMkLst>
        </pc:spChg>
        <pc:picChg chg="del mod">
          <ac:chgData name="Dhar, Ankur" userId="cf568bbd-8cbc-46ef-a614-17c96f032a81" providerId="ADAL" clId="{BB2CCE69-A7B1-4BAB-A3D5-BAEC5B61B2E7}" dt="2026-02-03T18:18:13.052" v="133" actId="478"/>
          <ac:picMkLst>
            <pc:docMk/>
            <pc:sldMk cId="2033012522" sldId="5885"/>
            <ac:picMk id="2" creationId="{E455354A-4ABA-9EDC-A791-2804DF0EE08B}"/>
          </ac:picMkLst>
        </pc:picChg>
        <pc:picChg chg="del">
          <ac:chgData name="Dhar, Ankur" userId="cf568bbd-8cbc-46ef-a614-17c96f032a81" providerId="ADAL" clId="{BB2CCE69-A7B1-4BAB-A3D5-BAEC5B61B2E7}" dt="2026-02-03T18:18:13.052" v="133" actId="478"/>
          <ac:picMkLst>
            <pc:docMk/>
            <pc:sldMk cId="2033012522" sldId="5885"/>
            <ac:picMk id="3" creationId="{1ED59E70-BE56-975F-F411-F23F46D0EB36}"/>
          </ac:picMkLst>
        </pc:picChg>
        <pc:picChg chg="add mod">
          <ac:chgData name="Dhar, Ankur" userId="cf568bbd-8cbc-46ef-a614-17c96f032a81" providerId="ADAL" clId="{BB2CCE69-A7B1-4BAB-A3D5-BAEC5B61B2E7}" dt="2026-02-03T18:22:42.269" v="380" actId="1076"/>
          <ac:picMkLst>
            <pc:docMk/>
            <pc:sldMk cId="2033012522" sldId="5885"/>
            <ac:picMk id="6" creationId="{60EE294E-5BB9-6ACE-9A46-50772A874A57}"/>
          </ac:picMkLst>
        </pc:picChg>
        <pc:picChg chg="add mod">
          <ac:chgData name="Dhar, Ankur" userId="cf568bbd-8cbc-46ef-a614-17c96f032a81" providerId="ADAL" clId="{BB2CCE69-A7B1-4BAB-A3D5-BAEC5B61B2E7}" dt="2026-02-03T18:22:27.998" v="377" actId="1076"/>
          <ac:picMkLst>
            <pc:docMk/>
            <pc:sldMk cId="2033012522" sldId="5885"/>
            <ac:picMk id="10" creationId="{DCB90C08-82C2-21D3-627B-94AC7B500F05}"/>
          </ac:picMkLst>
        </pc:picChg>
      </pc:sldChg>
      <pc:sldChg chg="modSp mod">
        <pc:chgData name="Dhar, Ankur" userId="cf568bbd-8cbc-46ef-a614-17c96f032a81" providerId="ADAL" clId="{BB2CCE69-A7B1-4BAB-A3D5-BAEC5B61B2E7}" dt="2026-02-03T18:13:53.094" v="126" actId="20577"/>
        <pc:sldMkLst>
          <pc:docMk/>
          <pc:sldMk cId="0" sldId="5886"/>
        </pc:sldMkLst>
        <pc:spChg chg="mod">
          <ac:chgData name="Dhar, Ankur" userId="cf568bbd-8cbc-46ef-a614-17c96f032a81" providerId="ADAL" clId="{BB2CCE69-A7B1-4BAB-A3D5-BAEC5B61B2E7}" dt="2026-02-03T18:13:53.094" v="126" actId="20577"/>
          <ac:spMkLst>
            <pc:docMk/>
            <pc:sldMk cId="0" sldId="5886"/>
            <ac:spMk id="216" creationId="{00000000-0000-0000-0000-000000000000}"/>
          </ac:spMkLst>
        </pc:spChg>
        <pc:spChg chg="mod">
          <ac:chgData name="Dhar, Ankur" userId="cf568bbd-8cbc-46ef-a614-17c96f032a81" providerId="ADAL" clId="{BB2CCE69-A7B1-4BAB-A3D5-BAEC5B61B2E7}" dt="2026-02-03T18:13:15.413" v="96" actId="20577"/>
          <ac:spMkLst>
            <pc:docMk/>
            <pc:sldMk cId="0" sldId="5886"/>
            <ac:spMk id="217" creationId="{00000000-0000-0000-0000-000000000000}"/>
          </ac:spMkLst>
        </pc:spChg>
      </pc:sldChg>
      <pc:sldChg chg="del">
        <pc:chgData name="Dhar, Ankur" userId="cf568bbd-8cbc-46ef-a614-17c96f032a81" providerId="ADAL" clId="{BB2CCE69-A7B1-4BAB-A3D5-BAEC5B61B2E7}" dt="2026-02-03T18:16:59.206" v="128" actId="47"/>
        <pc:sldMkLst>
          <pc:docMk/>
          <pc:sldMk cId="4186120179" sldId="5887"/>
        </pc:sldMkLst>
      </pc:sldChg>
      <pc:sldChg chg="del">
        <pc:chgData name="Dhar, Ankur" userId="cf568bbd-8cbc-46ef-a614-17c96f032a81" providerId="ADAL" clId="{BB2CCE69-A7B1-4BAB-A3D5-BAEC5B61B2E7}" dt="2026-02-03T18:17:04.265" v="129" actId="47"/>
        <pc:sldMkLst>
          <pc:docMk/>
          <pc:sldMk cId="1199302040" sldId="5888"/>
        </pc:sldMkLst>
      </pc:sldChg>
      <pc:sldChg chg="add del">
        <pc:chgData name="Dhar, Ankur" userId="cf568bbd-8cbc-46ef-a614-17c96f032a81" providerId="ADAL" clId="{BB2CCE69-A7B1-4BAB-A3D5-BAEC5B61B2E7}" dt="2026-02-03T18:17:15.117" v="131" actId="47"/>
        <pc:sldMkLst>
          <pc:docMk/>
          <pc:sldMk cId="1991944728" sldId="58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E6599-5F49-4872-9F3B-D8AD76125BE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A65D5-64FF-45A2-9E0B-484328EB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4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05C9F4B0-98F3-4C9A-9B26-96B3630EAE6A}" type="slidenum"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7A709-2246-BFAB-ACC3-F25A4E8B9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>
            <a:extLst>
              <a:ext uri="{FF2B5EF4-FFF2-40B4-BE49-F238E27FC236}">
                <a16:creationId xmlns:a16="http://schemas.microsoft.com/office/drawing/2014/main" id="{52786029-2E1A-78CB-71B8-0EAC283EC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3C989DA1-2F68-CCEE-4836-D63B290878A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7" name="PlaceHolder 3">
            <a:extLst>
              <a:ext uri="{FF2B5EF4-FFF2-40B4-BE49-F238E27FC236}">
                <a16:creationId xmlns:a16="http://schemas.microsoft.com/office/drawing/2014/main" id="{861C2322-2EE1-197E-F522-5F9AC169EAEF}"/>
              </a:ext>
            </a:extLst>
          </p:cNvPr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82ED80EA-E9DC-4F46-A13A-0C2EA4FB89B5}" type="slidenum"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274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922F1-8BE0-34DA-05A7-91A33661E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>
            <a:extLst>
              <a:ext uri="{FF2B5EF4-FFF2-40B4-BE49-F238E27FC236}">
                <a16:creationId xmlns:a16="http://schemas.microsoft.com/office/drawing/2014/main" id="{7CF71897-728E-7991-562D-8BCCEE62C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CA002B02-C639-6922-55B4-FF49524BDC9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7" name="PlaceHolder 3">
            <a:extLst>
              <a:ext uri="{FF2B5EF4-FFF2-40B4-BE49-F238E27FC236}">
                <a16:creationId xmlns:a16="http://schemas.microsoft.com/office/drawing/2014/main" id="{EE055648-906C-DA18-F0B7-51942C22CC54}"/>
              </a:ext>
            </a:extLst>
          </p:cNvPr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82ED80EA-E9DC-4F46-A13A-0C2EA4FB89B5}" type="slidenum"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3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1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1EBCA-0A60-2EAA-3A1D-865BBC97D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>
            <a:extLst>
              <a:ext uri="{FF2B5EF4-FFF2-40B4-BE49-F238E27FC236}">
                <a16:creationId xmlns:a16="http://schemas.microsoft.com/office/drawing/2014/main" id="{B3F9846D-1427-9BCE-B9E2-6EFF2CED8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C4FAEA58-BAE6-008F-BB97-F038E3A8F49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7" name="PlaceHolder 3">
            <a:extLst>
              <a:ext uri="{FF2B5EF4-FFF2-40B4-BE49-F238E27FC236}">
                <a16:creationId xmlns:a16="http://schemas.microsoft.com/office/drawing/2014/main" id="{317B0C41-996F-A3CB-549F-202A97BBDE54}"/>
              </a:ext>
            </a:extLst>
          </p:cNvPr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82ED80EA-E9DC-4F46-A13A-0C2EA4FB89B5}" type="slidenum"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4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743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EA5A9-5B52-4E4C-330F-03AD61E7B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>
            <a:extLst>
              <a:ext uri="{FF2B5EF4-FFF2-40B4-BE49-F238E27FC236}">
                <a16:creationId xmlns:a16="http://schemas.microsoft.com/office/drawing/2014/main" id="{7D4CEB54-7EFF-433E-2D44-179772958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563FCF96-9AC6-3A7D-35BF-7D1BE25431B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7" name="PlaceHolder 3">
            <a:extLst>
              <a:ext uri="{FF2B5EF4-FFF2-40B4-BE49-F238E27FC236}">
                <a16:creationId xmlns:a16="http://schemas.microsoft.com/office/drawing/2014/main" id="{2B0FBD8D-9D27-3B21-BA87-78120563D6F9}"/>
              </a:ext>
            </a:extLst>
          </p:cNvPr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82ED80EA-E9DC-4F46-A13A-0C2EA4FB89B5}" type="slidenum"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5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348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9E793CD-1E1F-43C7-A084-972C7D25E445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456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C9D6F0E-5779-4D24-9F35-7C7E28799A43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63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C63B6F7-2744-4F7E-ABBC-F3111562757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545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E3999F-9EBE-4569-83DF-2C4406C86037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52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0F7D61A-F64B-A54D-BB59-664075AAD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3687" y="72300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518763A-6065-A341-A8B2-AE7F8D1A9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3687" y="2270224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4F60F32-F7FC-D74A-B61F-062B52187D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3687" y="379831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3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127CDD6-FBEF-EE4C-9F38-757B119F09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9932" y="71189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4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2475248-C410-E548-A28F-8AA6518566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9932" y="2259109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5 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E28E414-0678-DA4E-9D26-1094523653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79932" y="378719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6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C2C1-E88D-9641-A57C-DEA0DF949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3725" y="1136987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B69A155-606B-C744-8B99-0CF0DA55C2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3725" y="2686682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91FA69-9C72-4A4B-A704-BCCEB65325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03687" y="4218136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A8AD4FE-D3EB-7542-8CA9-11FC4C6AB9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79970" y="1115645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D439FD8-111D-C140-83D2-B951A675E3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79970" y="2665340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BFAC5FD-3370-B943-8AB7-C4860F8444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79932" y="4196794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9BC7E-F9ED-D345-B396-E98E4ECEF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BAE47A-E69C-8743-80B3-B25F763F639C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AAB72E5F-FF5D-5C48-B3A4-90542FB05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C8A2EE5A-F49D-784B-9008-274844490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0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9B11A2-779F-3C42-AF52-2C7E5CE3C94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83050" y="723007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01AEEB-891B-1144-AAD2-95E40B0541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1" y="722981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9534EBBC-3C59-144F-AD22-A7E2D666AD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1" y="1048833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8DBFF5-7446-3C4A-950D-4375660B1C12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83050" y="1520675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18C17B4-D4FB-0B42-A5E0-F51AC7DAB5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1" y="1520649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47B4CB48-48A3-D842-B2DF-513FEA8EC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1" y="1846501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0147AF-ABA1-1D4D-A300-E21CC4145FB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83050" y="2324828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FC537A5-401B-1F40-AF49-B37B2B264F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1" y="2324802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7403F2DD-4415-E94D-80FE-E550E301C1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6001" y="2650654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EB1C3F4-F116-AE42-AD4C-1C3E640082A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383050" y="3135454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3F5A1F3-4444-D841-8862-EF9DA4845CB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1" y="3135428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D99DA163-3507-DA49-95FA-93F19D3CFB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1" y="3461280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53D2DB-EE52-B24A-B966-528463FA7B3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383050" y="3946105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1D30716-E851-F544-AA4F-67D4CE29732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1" y="3946079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20FF93E5-D828-E441-A581-6AA34FE8A3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6001" y="4271931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66BCF8-AD2A-0A46-AF4B-F0EBF1F7DC7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4383050" y="4756743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DFECC9A-E101-1F49-9A2D-0A2979CE6B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1" y="4756717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81AE8B69-AEC4-A943-9813-696D3C2590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1" y="5082569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1F0BDEED-86FF-F14E-96F4-450C292F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BA4B939-07B1-0F48-A480-A75F7D947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8CC281-A08D-F741-9C1E-1CDF1367B8FF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24663883-97A3-414F-9F43-38B123E79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77B0BDBC-C69B-5844-938C-B8D179813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84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86D98D-F868-5B4F-B736-4020110E5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10551391" cy="804152"/>
          </a:xfrm>
        </p:spPr>
        <p:txBody>
          <a:bodyPr anchor="t" anchorCtr="0">
            <a:normAutofit/>
          </a:bodyPr>
          <a:lstStyle>
            <a:lvl1pPr>
              <a:defRPr sz="3600" b="0" i="0">
                <a:solidFill>
                  <a:srgbClr val="8C1515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20147C1-05E4-924C-9AA3-7D90271F32E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00100" y="1649637"/>
            <a:ext cx="3367809" cy="325852"/>
          </a:xfrm>
        </p:spPr>
        <p:txBody>
          <a:bodyPr numCol="1">
            <a:normAutofit/>
          </a:bodyPr>
          <a:lstStyle>
            <a:lvl1pPr marL="0" marR="0" indent="0" algn="l" defTabSz="18288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4B4CF2-D4CE-0C45-A65F-FD4632B15227}"/>
              </a:ext>
            </a:extLst>
          </p:cNvPr>
          <p:cNvCxnSpPr>
            <a:cxnSpLocks/>
          </p:cNvCxnSpPr>
          <p:nvPr userDrawn="1"/>
        </p:nvCxnSpPr>
        <p:spPr>
          <a:xfrm>
            <a:off x="800100" y="1975489"/>
            <a:ext cx="10569864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9094D5-660A-5149-8448-2787EEF56CC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412095" y="1649638"/>
            <a:ext cx="3367810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E49625-BDC5-EE47-96D4-441AB557106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024090" y="1649638"/>
            <a:ext cx="334587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E9DB7CC-6B1E-C147-A4D7-C8BFAD2CA4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3614" y="2122841"/>
            <a:ext cx="3367809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D1554987-5F20-6545-A525-4E76BE0943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3614" y="2684332"/>
            <a:ext cx="3367809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FFDBED3-223E-934A-9B8F-7FB7C78787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12095" y="2122841"/>
            <a:ext cx="3367809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33C431C6-C321-8E46-A0D1-23A596CD19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2095" y="2684332"/>
            <a:ext cx="3367809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45849C-9979-5646-A7DE-352449B2AE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30577" y="2122841"/>
            <a:ext cx="3317674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45690BA4-5725-E74F-A1D7-869ED1F8EF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30577" y="2684332"/>
            <a:ext cx="3317674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6F0CB9-C4B5-2649-8980-FA7565C48F19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12095" y="3822149"/>
            <a:ext cx="3389674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F33C7A1-E75B-1041-9E11-8FB4517BF0C8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030577" y="3822149"/>
            <a:ext cx="331767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A047395-5AF1-154B-84BC-A80BB529F7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614" y="4295352"/>
            <a:ext cx="3361323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636616F2-09F2-E248-95E2-82F70307B4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3614" y="4856843"/>
            <a:ext cx="3361323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6F42B76-74A0-CA4D-8A2B-CE9CA6CACD9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12095" y="4295352"/>
            <a:ext cx="3389674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1A5A8873-5833-0042-B69A-5883CFD33C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12095" y="4856843"/>
            <a:ext cx="3389674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826BEB9-8FCF-9A44-AFE7-74CF476995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30577" y="4295352"/>
            <a:ext cx="3317673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8DF86C0A-B51C-1046-AA0A-EC295FC775F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30577" y="4856843"/>
            <a:ext cx="3317673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B12EA8C-91D6-4847-AF0E-29379345621C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00100" y="3822149"/>
            <a:ext cx="336132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145ACA-AD56-304E-A1B1-C4F73C5F5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E261855-235B-7B44-8B0F-6C14C1927979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94128B-BF4E-3042-9D11-945E0053E6CF}"/>
              </a:ext>
            </a:extLst>
          </p:cNvPr>
          <p:cNvCxnSpPr>
            <a:cxnSpLocks/>
          </p:cNvCxnSpPr>
          <p:nvPr userDrawn="1"/>
        </p:nvCxnSpPr>
        <p:spPr>
          <a:xfrm>
            <a:off x="800100" y="4155271"/>
            <a:ext cx="10569864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B431CE3C-653B-854F-B4D8-53726CED8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DA7FDA96-A17A-EC4D-9B84-3B86175DB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7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B1CE3-4FC1-7F40-94E2-3D59AD777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0F7D61A-F64B-A54D-BB59-664075AAD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ED873E-EF4A-AA41-879F-A999947DC6EE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03CCF5-F0DF-B84E-B762-8833E6E1E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78055B4-64D2-A141-8225-4AE43EE06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64609BC-3782-1B45-B5C9-81147D48F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9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Red">
    <p:bg>
      <p:bgPr>
        <a:gradFill flip="none" rotWithShape="1">
          <a:gsLst>
            <a:gs pos="15000">
              <a:srgbClr val="E04F39"/>
            </a:gs>
            <a:gs pos="50000">
              <a:srgbClr val="AF2D24"/>
            </a:gs>
            <a:gs pos="100000">
              <a:srgbClr val="8C1515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20A9C6-B7E0-A14E-8612-799EEFE4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11044DB1-1F1F-F54A-885B-B9A9A1D97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4C6D2D-A81E-9F47-9F5F-69980193212A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EFE86010-BABE-CC4C-8E81-0811A4263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F24B99E-E59B-F747-895C-734FB9F763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4435610-EC60-074A-9273-14AEBF58C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9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Blue">
    <p:bg>
      <p:bgPr>
        <a:gradFill>
          <a:gsLst>
            <a:gs pos="50000">
              <a:srgbClr val="006983"/>
            </a:gs>
            <a:gs pos="0">
              <a:srgbClr val="1AA4BC"/>
            </a:gs>
            <a:gs pos="100000">
              <a:srgbClr val="01394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683E79B-0704-6040-823D-63F8162CF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EFF19B41-64C1-4346-89EC-6088CB0FD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9A055E-816F-1843-8943-290D8159EA4B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D13A7343-8C6F-FE42-959D-8729506129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B018488-E202-1341-9069-57504821BF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F4B104F-EFA8-CB43-9203-39906CD71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46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Purple">
    <p:bg>
      <p:bgPr>
        <a:gradFill>
          <a:gsLst>
            <a:gs pos="50000">
              <a:srgbClr val="877F7A"/>
            </a:gs>
            <a:gs pos="0">
              <a:srgbClr val="B6B1A9"/>
            </a:gs>
            <a:gs pos="100000">
              <a:srgbClr val="54494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D7428E3-8390-A845-9BB2-8625FA441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463962DC-11C4-EE4E-B407-A6BE2A9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D9DC38-50ED-364F-8200-296C6F0AAEA5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82308EF-B172-754F-82A9-C15D20DD8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8DBB6D1-E459-2A41-B4E5-75DC56394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0E48DE4-5CA8-2649-9A47-01577CE05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8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300FDD2-BA8A-44FF-8070-5DEBD99293D3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776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Orange">
    <p:bg>
      <p:bgPr>
        <a:gradFill>
          <a:gsLst>
            <a:gs pos="38000">
              <a:srgbClr val="F4B12F"/>
            </a:gs>
            <a:gs pos="0">
              <a:srgbClr val="FEDD5C"/>
            </a:gs>
            <a:gs pos="78000">
              <a:srgbClr val="E983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5ECA6C5-FDF2-4A45-8223-10F0CF4E7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C228316B-CE90-414C-9EF5-CC70896BC5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5A5200-D8C2-3D4F-BD62-EE66B1852AE1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05FAE5E-1170-464B-9043-75C93547E3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C44568-BE93-894D-9A93-C4BBE62E78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E59CF0E-4905-2F4E-979E-C7C6BC30B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70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Green">
    <p:bg>
      <p:bgPr>
        <a:gradFill>
          <a:gsLst>
            <a:gs pos="50000">
              <a:srgbClr val="59B06D"/>
            </a:gs>
            <a:gs pos="0">
              <a:srgbClr val="8AC751"/>
            </a:gs>
            <a:gs pos="100000">
              <a:srgbClr val="27998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00965A0-BB98-7E46-B035-8A412F69C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2974844-19DE-454E-8098-3A96553F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1E5EE6-63F9-5048-909D-64194E342317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480D6C41-EAB5-5C44-84B5-42A1F749D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6F8C2E-831C-D145-BA5C-83A43BBC19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AED9176-3B17-2F46-9F1E-7CCA21A0D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rintab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2974844-19DE-454E-8098-3A96553F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rgbClr val="8C1515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1E5EE6-63F9-5048-909D-64194E342317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480D6C41-EAB5-5C44-84B5-42A1F749D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7A72-794E-0647-AE60-3B31B0A1D037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970BDE4-8E2B-624F-A4CB-8953401A8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54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110216"/>
            <a:ext cx="1055370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537D-0377-5545-B569-90793CDE1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605068"/>
            <a:ext cx="10553700" cy="4452832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D5798C-8E10-C74E-AF93-6DB41CB88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C5010-DCB3-A04E-8966-BD99F4CA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7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5D77D-02D2-0A4A-B662-340A279B30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100" y="1602938"/>
            <a:ext cx="5157788" cy="44549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831074-BFE8-E940-B6D2-40437D955E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9939" y="1602938"/>
            <a:ext cx="5157788" cy="44549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C6F662-BE8D-574E-9039-3649A47F3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904" y="1107621"/>
            <a:ext cx="5164831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7B1BD67-B703-304C-B5D8-8E503921F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4170" y="1107621"/>
            <a:ext cx="5162925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946FC1E-D9A3-3742-A732-A38CF0B81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96BBAF-C975-F54C-A45C-3A099A01DC59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9BAECB2-1BD6-F541-B86F-086745C04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D04B276-E79E-D643-8B65-21EAF456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25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>
          <p15:clr>
            <a:srgbClr val="FBAE40"/>
          </p15:clr>
        </p15:guide>
        <p15:guide id="2" orient="horz" pos="888">
          <p15:clr>
            <a:srgbClr val="FBAE40"/>
          </p15:clr>
        </p15:guide>
        <p15:guide id="3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1"/>
            <a:ext cx="6929879" cy="49502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0362" y="1107621"/>
            <a:ext cx="3373438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0C1017-97FA-6D48-9A0D-090E555BB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80363" y="1602470"/>
            <a:ext cx="3373437" cy="445541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6ED1B33-7460-3149-A78A-7698175DD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A5F029E-3019-A841-8F95-BDEC2121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4919F97-4951-B143-AC5E-0B468673D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8D1B1-345A-8D4A-BEEE-A61D73DC57E2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080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69DD78-AB21-8741-ACA7-AABC6E30C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2"/>
            <a:ext cx="5143050" cy="3190048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282E36C-003D-C146-8F50-BAC426D2815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29939" y="1107620"/>
            <a:ext cx="5123861" cy="3190049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58ED-6D9B-DC46-8A83-DC202AB3DE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9B038D1-16A3-5F4B-8682-B082506EFD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2372518-BEFC-5C4C-8BF4-241FFDBF09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7422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D4ED423-5F65-2F45-8A11-89BCB4260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422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429DC23-9018-5646-8F2F-B0243491F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212FE08-C85D-224F-8EA5-16D16B6E5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49444-48F2-2746-8403-370D87487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78B2F5-6546-8245-AC5E-2CFAE1D82CE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651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F7B1B4-B6FD-7D4E-ADAA-028C49AC36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100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00D276-A095-C04E-87EF-52D8AB075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441375-8C84-C841-911D-88542B35A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099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5F7C37-B244-B142-A9A7-E1FAFB86BDB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12095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74CA02-6ACC-C34A-93C2-F1C4FBF691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2094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5CB8DA2-2802-6844-8B57-D6BA2C9B5B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2094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DC9F240-04D8-D943-A30D-C994E4F6D58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003707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B7BAAD2-9EFA-544C-A721-31CB838557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3706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16148D1-6829-5046-B19C-F0DDDE27D4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3706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690AB61-2B56-084E-A578-D98682139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512D667-1F4D-4C45-A1D6-9FCC308BA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521415C-0030-704F-A772-071A6A0B4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FDB84D-5A88-B346-8D06-F67B3F5DBC5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2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0F7D61A-F64B-A54D-BB59-664075AAD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3687" y="72300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518763A-6065-A341-A8B2-AE7F8D1A9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3687" y="2270224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4F60F32-F7FC-D74A-B61F-062B52187D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3687" y="379831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3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127CDD6-FBEF-EE4C-9F38-757B119F09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9932" y="71189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4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2475248-C410-E548-A28F-8AA6518566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9932" y="2259109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5 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E28E414-0678-DA4E-9D26-1094523653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79932" y="378719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6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C2C1-E88D-9641-A57C-DEA0DF949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3725" y="1136987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B69A155-606B-C744-8B99-0CF0DA55C2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3725" y="2686682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91FA69-9C72-4A4B-A704-BCCEB65325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03687" y="4218136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A8AD4FE-D3EB-7542-8CA9-11FC4C6AB9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79970" y="1115645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D439FD8-111D-C140-83D2-B951A675E3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79970" y="2665340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BFAC5FD-3370-B943-8AB7-C4860F8444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79932" y="4196794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9BC7E-F9ED-D345-B396-E98E4ECEF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BAE47A-E69C-8743-80B3-B25F763F639C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AAB72E5F-FF5D-5C48-B3A4-90542FB05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C8A2EE5A-F49D-784B-9008-274844490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9B11A2-779F-3C42-AF52-2C7E5CE3C94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83050" y="723007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01AEEB-891B-1144-AAD2-95E40B0541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1" y="722981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9534EBBC-3C59-144F-AD22-A7E2D666AD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1" y="1048833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8DBFF5-7446-3C4A-950D-4375660B1C12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83050" y="1520675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18C17B4-D4FB-0B42-A5E0-F51AC7DAB5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1" y="1520649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47B4CB48-48A3-D842-B2DF-513FEA8EC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1" y="1846501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0147AF-ABA1-1D4D-A300-E21CC4145FB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83050" y="2324828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FC537A5-401B-1F40-AF49-B37B2B264F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1" y="2324802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7403F2DD-4415-E94D-80FE-E550E301C1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6001" y="2650654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EB1C3F4-F116-AE42-AD4C-1C3E640082A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383050" y="3135454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3F5A1F3-4444-D841-8862-EF9DA4845CB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1" y="3135428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D99DA163-3507-DA49-95FA-93F19D3CFB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1" y="3461280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53D2DB-EE52-B24A-B966-528463FA7B3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383050" y="3946105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1D30716-E851-F544-AA4F-67D4CE29732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1" y="3946079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20FF93E5-D828-E441-A581-6AA34FE8A3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6001" y="4271931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66BCF8-AD2A-0A46-AF4B-F0EBF1F7DC7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4383050" y="4756743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DFECC9A-E101-1F49-9A2D-0A2979CE6B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1" y="4756717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81AE8B69-AEC4-A943-9813-696D3C2590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1" y="5082569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1F0BDEED-86FF-F14E-96F4-450C292F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BA4B939-07B1-0F48-A480-A75F7D947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8CC281-A08D-F741-9C1E-1CDF1367B8FF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24663883-97A3-414F-9F43-38B123E79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77B0BDBC-C69B-5844-938C-B8D179813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7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6691DC8-A258-482A-9172-E883CCA1C364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70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86D98D-F868-5B4F-B736-4020110E5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10551391" cy="804152"/>
          </a:xfrm>
        </p:spPr>
        <p:txBody>
          <a:bodyPr anchor="t" anchorCtr="0">
            <a:normAutofit/>
          </a:bodyPr>
          <a:lstStyle>
            <a:lvl1pPr>
              <a:defRPr sz="3600" b="0" i="0">
                <a:solidFill>
                  <a:srgbClr val="8C1515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20147C1-05E4-924C-9AA3-7D90271F32E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00100" y="1649637"/>
            <a:ext cx="3367809" cy="325852"/>
          </a:xfrm>
        </p:spPr>
        <p:txBody>
          <a:bodyPr numCol="1">
            <a:normAutofit/>
          </a:bodyPr>
          <a:lstStyle>
            <a:lvl1pPr marL="0" marR="0" indent="0" algn="l" defTabSz="18288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4B4CF2-D4CE-0C45-A65F-FD4632B15227}"/>
              </a:ext>
            </a:extLst>
          </p:cNvPr>
          <p:cNvCxnSpPr>
            <a:cxnSpLocks/>
          </p:cNvCxnSpPr>
          <p:nvPr userDrawn="1"/>
        </p:nvCxnSpPr>
        <p:spPr>
          <a:xfrm>
            <a:off x="800100" y="1975489"/>
            <a:ext cx="10569864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9094D5-660A-5149-8448-2787EEF56CC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412095" y="1649638"/>
            <a:ext cx="3367810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E49625-BDC5-EE47-96D4-441AB557106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024090" y="1649638"/>
            <a:ext cx="334587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E9DB7CC-6B1E-C147-A4D7-C8BFAD2CA4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3614" y="2122841"/>
            <a:ext cx="3367809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D1554987-5F20-6545-A525-4E76BE0943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3614" y="2684332"/>
            <a:ext cx="3367809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FFDBED3-223E-934A-9B8F-7FB7C78787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12095" y="2122841"/>
            <a:ext cx="3367809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33C431C6-C321-8E46-A0D1-23A596CD19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2095" y="2684332"/>
            <a:ext cx="3367809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45849C-9979-5646-A7DE-352449B2AE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30577" y="2122841"/>
            <a:ext cx="3317674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45690BA4-5725-E74F-A1D7-869ED1F8EF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30577" y="2684332"/>
            <a:ext cx="3317674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6F0CB9-C4B5-2649-8980-FA7565C48F19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12095" y="3822149"/>
            <a:ext cx="3389674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F33C7A1-E75B-1041-9E11-8FB4517BF0C8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030577" y="3822149"/>
            <a:ext cx="331767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A047395-5AF1-154B-84BC-A80BB529F7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614" y="4295352"/>
            <a:ext cx="3361323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636616F2-09F2-E248-95E2-82F70307B4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3614" y="4856843"/>
            <a:ext cx="3361323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6F42B76-74A0-CA4D-8A2B-CE9CA6CACD9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12095" y="4295352"/>
            <a:ext cx="3389674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1A5A8873-5833-0042-B69A-5883CFD33C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12095" y="4856843"/>
            <a:ext cx="3389674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826BEB9-8FCF-9A44-AFE7-74CF476995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30577" y="4295352"/>
            <a:ext cx="3317673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8DF86C0A-B51C-1046-AA0A-EC295FC775F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30577" y="4856843"/>
            <a:ext cx="3317673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B12EA8C-91D6-4847-AF0E-29379345621C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00100" y="3822149"/>
            <a:ext cx="336132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145ACA-AD56-304E-A1B1-C4F73C5F5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E261855-235B-7B44-8B0F-6C14C1927979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94128B-BF4E-3042-9D11-945E0053E6CF}"/>
              </a:ext>
            </a:extLst>
          </p:cNvPr>
          <p:cNvCxnSpPr>
            <a:cxnSpLocks/>
          </p:cNvCxnSpPr>
          <p:nvPr userDrawn="1"/>
        </p:nvCxnSpPr>
        <p:spPr>
          <a:xfrm>
            <a:off x="800100" y="4155271"/>
            <a:ext cx="10569864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B431CE3C-653B-854F-B4D8-53726CED8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DA7FDA96-A17A-EC4D-9B84-3B86175DB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93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B1CE3-4FC1-7F40-94E2-3D59AD777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0F7D61A-F64B-A54D-BB59-664075AAD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ED873E-EF4A-AA41-879F-A999947DC6EE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03CCF5-F0DF-B84E-B762-8833E6E1E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78055B4-64D2-A141-8225-4AE43EE06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64609BC-3782-1B45-B5C9-81147D48F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73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Red">
    <p:bg>
      <p:bgPr>
        <a:gradFill flip="none" rotWithShape="1">
          <a:gsLst>
            <a:gs pos="15000">
              <a:srgbClr val="E04F39"/>
            </a:gs>
            <a:gs pos="50000">
              <a:srgbClr val="AF2D24"/>
            </a:gs>
            <a:gs pos="100000">
              <a:srgbClr val="8C1515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20A9C6-B7E0-A14E-8612-799EEFE4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11044DB1-1F1F-F54A-885B-B9A9A1D97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4C6D2D-A81E-9F47-9F5F-69980193212A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EFE86010-BABE-CC4C-8E81-0811A4263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F24B99E-E59B-F747-895C-734FB9F763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4435610-EC60-074A-9273-14AEBF58C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5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Blue">
    <p:bg>
      <p:bgPr>
        <a:gradFill>
          <a:gsLst>
            <a:gs pos="50000">
              <a:srgbClr val="006983"/>
            </a:gs>
            <a:gs pos="0">
              <a:srgbClr val="1AA4BC"/>
            </a:gs>
            <a:gs pos="100000">
              <a:srgbClr val="01394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683E79B-0704-6040-823D-63F8162CF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EFF19B41-64C1-4346-89EC-6088CB0FD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9A055E-816F-1843-8943-290D8159EA4B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D13A7343-8C6F-FE42-959D-8729506129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B018488-E202-1341-9069-57504821BF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F4B104F-EFA8-CB43-9203-39906CD71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84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Purple">
    <p:bg>
      <p:bgPr>
        <a:gradFill>
          <a:gsLst>
            <a:gs pos="50000">
              <a:srgbClr val="877F7A"/>
            </a:gs>
            <a:gs pos="0">
              <a:srgbClr val="B6B1A9"/>
            </a:gs>
            <a:gs pos="100000">
              <a:srgbClr val="54494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D7428E3-8390-A845-9BB2-8625FA441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463962DC-11C4-EE4E-B407-A6BE2A9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D9DC38-50ED-364F-8200-296C6F0AAEA5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82308EF-B172-754F-82A9-C15D20DD8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8DBB6D1-E459-2A41-B4E5-75DC56394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0E48DE4-5CA8-2649-9A47-01577CE05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19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Orange">
    <p:bg>
      <p:bgPr>
        <a:gradFill>
          <a:gsLst>
            <a:gs pos="38000">
              <a:srgbClr val="F4B12F"/>
            </a:gs>
            <a:gs pos="0">
              <a:srgbClr val="FEDD5C"/>
            </a:gs>
            <a:gs pos="78000">
              <a:srgbClr val="E983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5ECA6C5-FDF2-4A45-8223-10F0CF4E7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C228316B-CE90-414C-9EF5-CC70896BC5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5A5200-D8C2-3D4F-BD62-EE66B1852AE1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05FAE5E-1170-464B-9043-75C93547E3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C44568-BE93-894D-9A93-C4BBE62E78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E59CF0E-4905-2F4E-979E-C7C6BC30B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20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Green">
    <p:bg>
      <p:bgPr>
        <a:gradFill>
          <a:gsLst>
            <a:gs pos="50000">
              <a:srgbClr val="59B06D"/>
            </a:gs>
            <a:gs pos="0">
              <a:srgbClr val="8AC751"/>
            </a:gs>
            <a:gs pos="100000">
              <a:srgbClr val="27998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00965A0-BB98-7E46-B035-8A412F69C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2974844-19DE-454E-8098-3A96553F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1E5EE6-63F9-5048-909D-64194E342317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480D6C41-EAB5-5C44-84B5-42A1F749D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6F8C2E-831C-D145-BA5C-83A43BBC19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AED9176-3B17-2F46-9F1E-7CCA21A0D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90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rintab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2974844-19DE-454E-8098-3A96553F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rgbClr val="8C1515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1E5EE6-63F9-5048-909D-64194E342317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480D6C41-EAB5-5C44-84B5-42A1F749D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7A72-794E-0647-AE60-3B31B0A1D037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970BDE4-8E2B-624F-A4CB-8953401A8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21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110216"/>
            <a:ext cx="1055370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537D-0377-5545-B569-90793CDE1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605068"/>
            <a:ext cx="10553700" cy="4452832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D5798C-8E10-C74E-AF93-6DB41CB88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C5010-DCB3-A04E-8966-BD99F4CA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9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5D77D-02D2-0A4A-B662-340A279B30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100" y="1602938"/>
            <a:ext cx="5157788" cy="44549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831074-BFE8-E940-B6D2-40437D955E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9939" y="1602938"/>
            <a:ext cx="5157788" cy="44549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C6F662-BE8D-574E-9039-3649A47F3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904" y="1107621"/>
            <a:ext cx="5164831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7B1BD67-B703-304C-B5D8-8E503921F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4170" y="1107621"/>
            <a:ext cx="5162925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946FC1E-D9A3-3742-A732-A38CF0B81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96BBAF-C975-F54C-A45C-3A099A01DC59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9BAECB2-1BD6-F541-B86F-086745C04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D04B276-E79E-D643-8B65-21EAF456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7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>
          <p15:clr>
            <a:srgbClr val="FBAE40"/>
          </p15:clr>
        </p15:guide>
        <p15:guide id="2" orient="horz" pos="888">
          <p15:clr>
            <a:srgbClr val="FBAE40"/>
          </p15:clr>
        </p15:guide>
        <p15:guide id="3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53934A4-8AD3-4464-8D5D-3FA1BBFAB9B2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423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1"/>
            <a:ext cx="6929879" cy="49502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0362" y="1107621"/>
            <a:ext cx="3373438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0C1017-97FA-6D48-9A0D-090E555BB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80363" y="1602470"/>
            <a:ext cx="3373437" cy="445541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6ED1B33-7460-3149-A78A-7698175DD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A5F029E-3019-A841-8F95-BDEC2121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4919F97-4951-B143-AC5E-0B468673D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8D1B1-345A-8D4A-BEEE-A61D73DC57E2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03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69DD78-AB21-8741-ACA7-AABC6E30C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2"/>
            <a:ext cx="5143050" cy="3190048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282E36C-003D-C146-8F50-BAC426D2815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29939" y="1107620"/>
            <a:ext cx="5123861" cy="3190049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58ED-6D9B-DC46-8A83-DC202AB3DE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9B038D1-16A3-5F4B-8682-B082506EFD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2372518-BEFC-5C4C-8BF4-241FFDBF09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7422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D4ED423-5F65-2F45-8A11-89BCB4260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422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429DC23-9018-5646-8F2F-B0243491F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212FE08-C85D-224F-8EA5-16D16B6E5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49444-48F2-2746-8403-370D87487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78B2F5-6546-8245-AC5E-2CFAE1D82CE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21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F7B1B4-B6FD-7D4E-ADAA-028C49AC36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100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00D276-A095-C04E-87EF-52D8AB075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441375-8C84-C841-911D-88542B35A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099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5F7C37-B244-B142-A9A7-E1FAFB86BDB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12095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74CA02-6ACC-C34A-93C2-F1C4FBF691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2094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5CB8DA2-2802-6844-8B57-D6BA2C9B5B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2094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DC9F240-04D8-D943-A30D-C994E4F6D58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003707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B7BAAD2-9EFA-544C-A721-31CB838557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3706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16148D1-6829-5046-B19C-F0DDDE27D4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3706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690AB61-2B56-084E-A578-D98682139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512D667-1F4D-4C45-A1D6-9FCC308BA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521415C-0030-704F-A772-071A6A0B4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FDB84D-5A88-B346-8D06-F67B3F5DBC5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357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5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205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835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16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998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528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93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E7E3C54-A60C-40CC-A095-ED3E4794BCAE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551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619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19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840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969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1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208410-E45A-48EE-AA25-9DA186E1B5CF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7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EECC623-2B49-4EA2-9CBC-7194FBEEDD02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41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03C222-7CE0-4B5B-AED0-6DD3F02FAD88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95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AB383B-E69A-4EDA-B9A0-188A47481026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761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298;p32"/>
          <p:cNvPicPr/>
          <p:nvPr/>
        </p:nvPicPr>
        <p:blipFill>
          <a:blip r:embed="rId14"/>
          <a:stretch/>
        </p:blipFill>
        <p:spPr>
          <a:xfrm>
            <a:off x="788760" y="6361920"/>
            <a:ext cx="642600" cy="21168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302;p33"/>
          <p:cNvSpPr/>
          <p:nvPr/>
        </p:nvSpPr>
        <p:spPr>
          <a:xfrm>
            <a:off x="800280" y="927000"/>
            <a:ext cx="10553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8C151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800280" y="1110240"/>
            <a:ext cx="10553400" cy="3981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B83A4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B83A4B"/>
                </a:solidFill>
                <a:latin typeface="Lato"/>
                <a:ea typeface="DejaVu Sans"/>
              </a:rPr>
              <a:t>Click to edit Subtitle style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400" cy="631800"/>
          </a:xfrm>
          <a:prstGeom prst="rect">
            <a:avLst/>
          </a:prstGeom>
          <a:noFill/>
          <a:ln w="0">
            <a:noFill/>
          </a:ln>
        </p:spPr>
        <p:txBody>
          <a:bodyPr lIns="0" anchor="b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Straight Connector 13"/>
          <p:cNvSpPr/>
          <p:nvPr/>
        </p:nvSpPr>
        <p:spPr>
          <a:xfrm>
            <a:off x="799920" y="927000"/>
            <a:ext cx="10553760" cy="360"/>
          </a:xfrm>
          <a:prstGeom prst="line">
            <a:avLst/>
          </a:prstGeom>
          <a:ln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800280" y="1605240"/>
            <a:ext cx="10553400" cy="445248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404040"/>
                </a:solidFill>
                <a:latin typeface="Arial"/>
                <a:ea typeface="DejaVu Sans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04040"/>
                </a:solidFill>
                <a:latin typeface="Arial"/>
                <a:ea typeface="DejaVu Sans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2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  <a:ea typeface="DejaVu Sans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12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  <a:ea typeface="DejaVu Sans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12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  <a:ea typeface="DejaVu Sans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 idx="4"/>
          </p:nvPr>
        </p:nvSpPr>
        <p:spPr>
          <a:xfrm>
            <a:off x="1634400" y="6282720"/>
            <a:ext cx="5851800" cy="36468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>
            <a:lvl1pPr>
              <a:lnSpc>
                <a:spcPct val="100000"/>
              </a:lnSpc>
              <a:buNone/>
              <a:defRPr lang="en-US" sz="1100" b="0" strike="noStrike" spc="-1">
                <a:solidFill>
                  <a:srgbClr val="404040"/>
                </a:solidFill>
                <a:latin typeface="Lato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&lt;footer&gt;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 idx="5"/>
          </p:nvPr>
        </p:nvSpPr>
        <p:spPr>
          <a:xfrm>
            <a:off x="8610480" y="62827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r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100" b="0" strike="noStrike" spc="-1">
                <a:solidFill>
                  <a:srgbClr val="404040"/>
                </a:solidFill>
                <a:latin typeface="Lato"/>
                <a:ea typeface="La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FC93F78-37DD-45D1-97C3-42DC3E7D1826}" type="slidenum">
              <a:rPr lang="en-US" sz="1100" b="0" strike="noStrike" spc="-1">
                <a:solidFill>
                  <a:srgbClr val="404040"/>
                </a:solidFill>
                <a:latin typeface="Lato"/>
                <a:ea typeface="Lat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927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F486D22-965E-B74F-A14E-E7D480B7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 which can be up to two lines in length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8ED4D0-A088-4E43-A643-82D02D9D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400" dirty="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980FA-0F2E-7148-B626-5BDBC8549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C64E-5A0F-004B-AD71-844ED76B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2EF3B1-B7F3-6A49-97F8-8CA00A6E0C1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83A4B"/>
        </a:buClr>
        <a:buFontTx/>
        <a:buNone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66725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636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208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665288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b="0" i="1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F486D22-965E-B74F-A14E-E7D480B7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 which can be up to two lines in length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8ED4D0-A088-4E43-A643-82D02D9D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400" dirty="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980FA-0F2E-7148-B626-5BDBC8549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C64E-5A0F-004B-AD71-844ED76B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2EF3B1-B7F3-6A49-97F8-8CA00A6E0C1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83A4B"/>
        </a:buClr>
        <a:buFontTx/>
        <a:buNone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66725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636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208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665288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b="0" i="1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4;p28"/>
          <p:cNvSpPr/>
          <p:nvPr/>
        </p:nvSpPr>
        <p:spPr>
          <a:xfrm>
            <a:off x="0" y="5869080"/>
            <a:ext cx="1219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3F3F3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Google Shape;265;p28"/>
          <p:cNvPicPr/>
          <p:nvPr/>
        </p:nvPicPr>
        <p:blipFill>
          <a:blip r:embed="rId14"/>
          <a:stretch/>
        </p:blipFill>
        <p:spPr>
          <a:xfrm>
            <a:off x="759960" y="6147720"/>
            <a:ext cx="1734120" cy="330480"/>
          </a:xfrm>
          <a:prstGeom prst="rect">
            <a:avLst/>
          </a:prstGeom>
          <a:ln w="0">
            <a:noFill/>
          </a:ln>
        </p:spPr>
      </p:pic>
      <p:pic>
        <p:nvPicPr>
          <p:cNvPr id="2" name="Google Shape;266;p28"/>
          <p:cNvPicPr/>
          <p:nvPr/>
        </p:nvPicPr>
        <p:blipFill>
          <a:blip r:embed="rId15"/>
          <a:stretch/>
        </p:blipFill>
        <p:spPr>
          <a:xfrm>
            <a:off x="9347040" y="6156000"/>
            <a:ext cx="2022120" cy="33660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271;p28"/>
          <p:cNvPicPr/>
          <p:nvPr/>
        </p:nvPicPr>
        <p:blipFill>
          <a:blip r:embed="rId16"/>
          <a:stretch/>
        </p:blipFill>
        <p:spPr>
          <a:xfrm>
            <a:off x="7219440" y="-2880"/>
            <a:ext cx="4984920" cy="54014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178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813960" y="3985200"/>
            <a:ext cx="8637772" cy="39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404040"/>
                </a:solidFill>
                <a:latin typeface="Lato"/>
                <a:ea typeface="Lato"/>
              </a:rPr>
              <a:t>Ankur Dhar</a:t>
            </a: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404040"/>
                </a:solidFill>
                <a:latin typeface="Lato"/>
                <a:ea typeface="Lato"/>
              </a:rPr>
              <a:t>GARD SRF Roadmap</a:t>
            </a:r>
            <a:r>
              <a:rPr lang="en-US" sz="2000" spc="-1" dirty="0">
                <a:solidFill>
                  <a:srgbClr val="404040"/>
                </a:solidFill>
                <a:latin typeface="Lato"/>
                <a:ea typeface="Lato"/>
              </a:rPr>
              <a:t> Update</a:t>
            </a:r>
            <a:endParaRPr lang="en-US" sz="2000" b="0" strike="noStrike" spc="-1" dirty="0">
              <a:solidFill>
                <a:srgbClr val="404040"/>
              </a:solidFill>
              <a:latin typeface="Lato"/>
              <a:ea typeface="Lato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813960" y="4811613"/>
            <a:ext cx="6981480" cy="39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434343"/>
                </a:solidFill>
                <a:latin typeface="Lato"/>
                <a:ea typeface="Lato"/>
              </a:rPr>
              <a:t>02/05/2026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title"/>
          </p:nvPr>
        </p:nvSpPr>
        <p:spPr>
          <a:xfrm>
            <a:off x="772560" y="1158091"/>
            <a:ext cx="8357400" cy="231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8C1515"/>
                </a:solidFill>
                <a:latin typeface="Lato"/>
                <a:ea typeface="Lato"/>
              </a:rPr>
              <a:t>High Temperature Superconducting  RF Cavities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7A153-1AE0-6FDC-0A9D-04BA132A1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3030FF-38F7-B4D7-BF81-07623AE59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906"/>
            <a:ext cx="3316384" cy="2653108"/>
          </a:xfrm>
          <a:prstGeom prst="rect">
            <a:avLst/>
          </a:prstGeom>
        </p:spPr>
      </p:pic>
      <p:sp>
        <p:nvSpPr>
          <p:cNvPr id="220" name="PlaceHolder 1">
            <a:extLst>
              <a:ext uri="{FF2B5EF4-FFF2-40B4-BE49-F238E27FC236}">
                <a16:creationId xmlns:a16="http://schemas.microsoft.com/office/drawing/2014/main" id="{D7449767-B1E6-F627-6EB6-E10A31B5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3200" spc="-1" dirty="0">
                <a:solidFill>
                  <a:srgbClr val="A4001D"/>
                </a:solidFill>
                <a:latin typeface="Lato"/>
              </a:rPr>
              <a:t>Applying High Temp Superconductors (HTS) to RF design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>
            <a:extLst>
              <a:ext uri="{FF2B5EF4-FFF2-40B4-BE49-F238E27FC236}">
                <a16:creationId xmlns:a16="http://schemas.microsoft.com/office/drawing/2014/main" id="{EED0435D-FE71-3FDA-6776-7B560357C22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00280" y="1042651"/>
            <a:ext cx="10552680" cy="4282381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3F3F3F"/>
                </a:solidFill>
                <a:latin typeface="Lato"/>
              </a:rPr>
              <a:t>HTS materials present the possibility of lower loss cavities at LN temperatures</a:t>
            </a:r>
          </a:p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3F3F3F"/>
                </a:solidFill>
                <a:latin typeface="Lato"/>
              </a:rPr>
              <a:t>This has the potential to dramatically improve RF efficiency as compared to NCRF cavities, or improve cryogenic efficiency as compared to SRF cavities.</a:t>
            </a:r>
          </a:p>
          <a:p>
            <a:pPr marL="0" indent="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3F3F3F"/>
                </a:solidFill>
                <a:latin typeface="Lato"/>
              </a:rPr>
              <a:t>Measurements of planar samples and this cavity confirm substantially lower losses at 80 K.</a:t>
            </a:r>
            <a:endParaRPr lang="en-US" sz="2000" b="0" strike="noStrike" spc="-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5" name="PlaceHolder 3">
            <a:extLst>
              <a:ext uri="{FF2B5EF4-FFF2-40B4-BE49-F238E27FC236}">
                <a16:creationId xmlns:a16="http://schemas.microsoft.com/office/drawing/2014/main" id="{F06A005D-1B12-EE8D-29B4-A4A6597F7B29}"/>
              </a:ext>
            </a:extLst>
          </p:cNvPr>
          <p:cNvSpPr txBox="1">
            <a:spLocks/>
          </p:cNvSpPr>
          <p:nvPr/>
        </p:nvSpPr>
        <p:spPr>
          <a:xfrm>
            <a:off x="8566390" y="6277708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080DF-CCB7-4DEA-A8BA-90730DF2550F}" type="slidenum">
              <a:rPr kumimoji="0" lang="en-US" sz="1100" b="0" i="0" u="none" strike="noStrike" kern="1200" cap="none" spc="-1" normalizeH="0" baseline="0" noProof="0" smtClean="0">
                <a:ln>
                  <a:noFill/>
                </a:ln>
                <a:solidFill>
                  <a:srgbClr val="A8A8A8"/>
                </a:solidFill>
                <a:effectLst/>
                <a:uLnTx/>
                <a:uFillTx/>
                <a:latin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-1" normalizeH="0" baseline="0" noProof="0" dirty="0">
              <a:ln>
                <a:noFill/>
              </a:ln>
              <a:solidFill>
                <a:srgbClr val="A8A8A8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1CE8B-95E5-5417-B99E-7E0541A79843}"/>
              </a:ext>
            </a:extLst>
          </p:cNvPr>
          <p:cNvSpPr txBox="1"/>
          <p:nvPr/>
        </p:nvSpPr>
        <p:spPr>
          <a:xfrm>
            <a:off x="4050812" y="6220986"/>
            <a:ext cx="139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HTS Cavity</a:t>
            </a:r>
          </a:p>
        </p:txBody>
      </p:sp>
      <p:pic>
        <p:nvPicPr>
          <p:cNvPr id="8" name="Picture 7" descr="A close up of a metal object&#10;&#10;Description automatically generated">
            <a:extLst>
              <a:ext uri="{FF2B5EF4-FFF2-40B4-BE49-F238E27FC236}">
                <a16:creationId xmlns:a16="http://schemas.microsoft.com/office/drawing/2014/main" id="{99E5CA48-02A7-8017-A926-4EF64C09B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t="21570" r="15428" b="12541"/>
          <a:stretch>
            <a:fillRect/>
          </a:stretch>
        </p:blipFill>
        <p:spPr>
          <a:xfrm>
            <a:off x="3420691" y="2922373"/>
            <a:ext cx="2655929" cy="3304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2E58A1-3B81-0C1A-D02F-102ABAFF7064}"/>
              </a:ext>
            </a:extLst>
          </p:cNvPr>
          <p:cNvSpPr txBox="1"/>
          <p:nvPr/>
        </p:nvSpPr>
        <p:spPr>
          <a:xfrm>
            <a:off x="6801251" y="6323710"/>
            <a:ext cx="478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Upcoming tests with MW-scale power this 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562619-90F3-0768-E53A-0EED238E66BE}"/>
              </a:ext>
            </a:extLst>
          </p:cNvPr>
          <p:cNvSpPr txBox="1"/>
          <p:nvPr/>
        </p:nvSpPr>
        <p:spPr>
          <a:xfrm>
            <a:off x="960349" y="5745294"/>
            <a:ext cx="174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Sample Testing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44AE9-5F5C-B69A-3A7C-7275B3F00854}"/>
              </a:ext>
            </a:extLst>
          </p:cNvPr>
          <p:cNvSpPr txBox="1"/>
          <p:nvPr/>
        </p:nvSpPr>
        <p:spPr>
          <a:xfrm>
            <a:off x="8340853" y="6199968"/>
            <a:ext cx="17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Cavity Testing</a:t>
            </a:r>
          </a:p>
        </p:txBody>
      </p:sp>
      <p:pic>
        <p:nvPicPr>
          <p:cNvPr id="3" name="Picture 2" descr="A graph of a wave&#10;&#10;AI-generated content may be incorrect.">
            <a:extLst>
              <a:ext uri="{FF2B5EF4-FFF2-40B4-BE49-F238E27FC236}">
                <a16:creationId xmlns:a16="http://schemas.microsoft.com/office/drawing/2014/main" id="{3ED2D906-827D-3C29-CD29-D0AD43C6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82" y="2902267"/>
            <a:ext cx="5972573" cy="33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8920E-CCF3-AC52-403C-8F1E5B3C6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>
            <a:extLst>
              <a:ext uri="{FF2B5EF4-FFF2-40B4-BE49-F238E27FC236}">
                <a16:creationId xmlns:a16="http://schemas.microsoft.com/office/drawing/2014/main" id="{D041A52F-0169-59BE-8D44-7B041C35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3200" spc="-1" dirty="0">
                <a:solidFill>
                  <a:srgbClr val="A4001D"/>
                </a:solidFill>
                <a:latin typeface="Lato"/>
              </a:rPr>
              <a:t>High Power Testing of HTS Samples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>
            <a:extLst>
              <a:ext uri="{FF2B5EF4-FFF2-40B4-BE49-F238E27FC236}">
                <a16:creationId xmlns:a16="http://schemas.microsoft.com/office/drawing/2014/main" id="{D08A4F09-FC3E-BEED-0CCC-61187153BEA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00280" y="1042651"/>
            <a:ext cx="10552680" cy="4282381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3F3F3F"/>
                </a:solidFill>
                <a:latin typeface="Lato"/>
              </a:rPr>
              <a:t>Initial high power tests were also conducted with 1.6 kW input power.</a:t>
            </a:r>
          </a:p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3F3F3F"/>
                </a:solidFill>
                <a:latin typeface="Lato"/>
              </a:rPr>
              <a:t>Shows hysteretic behavior when plotting surface resistance versus applied field</a:t>
            </a:r>
          </a:p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3F3F3F"/>
                </a:solidFill>
                <a:latin typeface="Lato"/>
              </a:rPr>
              <a:t>Further testing is underway up to 1 MW applied power </a:t>
            </a: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spc="-1" dirty="0">
                <a:solidFill>
                  <a:srgbClr val="3F3F3F"/>
                </a:solidFill>
                <a:latin typeface="Lato"/>
              </a:rPr>
              <a:t>Reached 100 kW input at 1 us at 4 K: Dissipated power corresponds to about 21 MV/m gradient in TESLA cavity</a:t>
            </a: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spc="-1" dirty="0">
                <a:solidFill>
                  <a:srgbClr val="3F3F3F"/>
                </a:solidFill>
                <a:latin typeface="Lato"/>
              </a:rPr>
              <a:t>High power testing of cavity to </a:t>
            </a:r>
            <a:r>
              <a:rPr lang="en-US" sz="1600" spc="-1">
                <a:solidFill>
                  <a:srgbClr val="3F3F3F"/>
                </a:solidFill>
                <a:latin typeface="Lato"/>
              </a:rPr>
              <a:t>follow once </a:t>
            </a:r>
            <a:r>
              <a:rPr lang="en-US" sz="1600" spc="-1" dirty="0">
                <a:solidFill>
                  <a:srgbClr val="3F3F3F"/>
                </a:solidFill>
                <a:latin typeface="Lato"/>
              </a:rPr>
              <a:t>sample testing is complete</a:t>
            </a:r>
          </a:p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spc="-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5" name="PlaceHolder 3">
            <a:extLst>
              <a:ext uri="{FF2B5EF4-FFF2-40B4-BE49-F238E27FC236}">
                <a16:creationId xmlns:a16="http://schemas.microsoft.com/office/drawing/2014/main" id="{D3598398-AB42-FD10-3E61-363314E951BF}"/>
              </a:ext>
            </a:extLst>
          </p:cNvPr>
          <p:cNvSpPr txBox="1">
            <a:spLocks/>
          </p:cNvSpPr>
          <p:nvPr/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080DF-CCB7-4DEA-A8BA-90730DF2550F}" type="slidenum">
              <a:rPr kumimoji="0" lang="en-US" sz="1100" b="0" i="0" u="none" strike="noStrike" kern="1200" cap="none" spc="-1" normalizeH="0" baseline="0" noProof="0" smtClean="0">
                <a:ln>
                  <a:noFill/>
                </a:ln>
                <a:solidFill>
                  <a:srgbClr val="A8A8A8"/>
                </a:solidFill>
                <a:effectLst/>
                <a:uLnTx/>
                <a:uFillTx/>
                <a:latin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-1" normalizeH="0" baseline="0" noProof="0" dirty="0">
              <a:ln>
                <a:noFill/>
              </a:ln>
              <a:solidFill>
                <a:srgbClr val="A8A8A8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5ABEC-1B52-124E-5E47-9162501CCA9E}"/>
              </a:ext>
            </a:extLst>
          </p:cNvPr>
          <p:cNvSpPr txBox="1"/>
          <p:nvPr/>
        </p:nvSpPr>
        <p:spPr>
          <a:xfrm>
            <a:off x="1507657" y="6221908"/>
            <a:ext cx="45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Resistance versus Surface Field for 1.6 kW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E294E-5BB9-6ACE-9A46-50772A874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30" y="3415005"/>
            <a:ext cx="4210355" cy="2806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13FFE1-643A-A34B-1CCA-1A5F71DD1A1E}"/>
              </a:ext>
            </a:extLst>
          </p:cNvPr>
          <p:cNvSpPr txBox="1"/>
          <p:nvPr/>
        </p:nvSpPr>
        <p:spPr>
          <a:xfrm>
            <a:off x="6518016" y="6221908"/>
            <a:ext cx="466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Preliminary Data with 100 kW input power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B90C08-82C2-21D3-627B-94AC7B500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6" y="3183841"/>
            <a:ext cx="4660552" cy="31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760F-ED61-DB2D-E82A-44225CE8D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>
            <a:extLst>
              <a:ext uri="{FF2B5EF4-FFF2-40B4-BE49-F238E27FC236}">
                <a16:creationId xmlns:a16="http://schemas.microsoft.com/office/drawing/2014/main" id="{E1AE9651-E9D4-B9E1-5297-7FCE8B2B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3200" b="0" strike="noStrike" spc="-1" dirty="0">
                <a:solidFill>
                  <a:srgbClr val="A4001D"/>
                </a:solidFill>
                <a:latin typeface="Lato"/>
              </a:rPr>
              <a:t>Informing Future HTS Material Design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>
            <a:extLst>
              <a:ext uri="{FF2B5EF4-FFF2-40B4-BE49-F238E27FC236}">
                <a16:creationId xmlns:a16="http://schemas.microsoft.com/office/drawing/2014/main" id="{748DD21C-4D4E-A760-391D-2F8AE33EB42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00280" y="1042651"/>
            <a:ext cx="5606698" cy="4282381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3F3F3F"/>
                </a:solidFill>
                <a:latin typeface="Lato"/>
              </a:rPr>
              <a:t>The critical current density of these materials is tied to how the flux pinning sites are designed</a:t>
            </a:r>
          </a:p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3F3F3F"/>
                </a:solidFill>
                <a:latin typeface="Lato"/>
              </a:rPr>
              <a:t>Measuring the full extent of these regime could be done with high power RF testing</a:t>
            </a:r>
          </a:p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3F3F3F"/>
                </a:solidFill>
                <a:latin typeface="Lato"/>
              </a:rPr>
              <a:t>This would allow for direct feedback to industry on how to better design these sites for higher current handling applications for RF and even power transmission</a:t>
            </a:r>
          </a:p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3F3F3F"/>
                </a:solidFill>
                <a:latin typeface="Lato"/>
              </a:rPr>
              <a:t>Initial experiments started to probe this boundary, with further study now possible with MW-scale sources</a:t>
            </a:r>
          </a:p>
        </p:txBody>
      </p:sp>
      <p:sp>
        <p:nvSpPr>
          <p:cNvPr id="5" name="PlaceHolder 3">
            <a:extLst>
              <a:ext uri="{FF2B5EF4-FFF2-40B4-BE49-F238E27FC236}">
                <a16:creationId xmlns:a16="http://schemas.microsoft.com/office/drawing/2014/main" id="{1FD33539-1FD2-8CF3-DD6B-5E93980A8F9A}"/>
              </a:ext>
            </a:extLst>
          </p:cNvPr>
          <p:cNvSpPr txBox="1">
            <a:spLocks/>
          </p:cNvSpPr>
          <p:nvPr/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080DF-CCB7-4DEA-A8BA-90730DF2550F}" type="slidenum">
              <a:rPr kumimoji="0" lang="en-US" sz="1100" b="0" i="0" u="none" strike="noStrike" kern="1200" cap="none" spc="-1" normalizeH="0" baseline="0" noProof="0" smtClean="0">
                <a:ln>
                  <a:noFill/>
                </a:ln>
                <a:solidFill>
                  <a:srgbClr val="A8A8A8"/>
                </a:solidFill>
                <a:effectLst/>
                <a:uLnTx/>
                <a:uFillTx/>
                <a:latin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-1" normalizeH="0" baseline="0" noProof="0" dirty="0">
              <a:ln>
                <a:noFill/>
              </a:ln>
              <a:solidFill>
                <a:srgbClr val="A8A8A8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6A7FD-92E1-F87F-C3DC-C6A8C33855D1}"/>
              </a:ext>
            </a:extLst>
          </p:cNvPr>
          <p:cNvSpPr txBox="1"/>
          <p:nvPr/>
        </p:nvSpPr>
        <p:spPr>
          <a:xfrm>
            <a:off x="7417607" y="4836753"/>
            <a:ext cx="418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Critical field limit versus temperature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5F76E-E224-A4E2-F9DD-800ADA2398C9}"/>
              </a:ext>
            </a:extLst>
          </p:cNvPr>
          <p:cNvSpPr txBox="1"/>
          <p:nvPr/>
        </p:nvSpPr>
        <p:spPr>
          <a:xfrm>
            <a:off x="3569239" y="6319992"/>
            <a:ext cx="468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HTS materials can withstand kW-scale fields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E0831-6CD9-14D8-83A7-CAF03E553AF6}"/>
              </a:ext>
            </a:extLst>
          </p:cNvPr>
          <p:cNvSpPr txBox="1"/>
          <p:nvPr/>
        </p:nvSpPr>
        <p:spPr>
          <a:xfrm>
            <a:off x="1026519" y="5682556"/>
            <a:ext cx="60949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Lato" panose="020F0502020204030203" pitchFamily="34" charset="0"/>
                <a:cs typeface="Lato" panose="020F0502020204030203" pitchFamily="34" charset="0"/>
              </a:rPr>
              <a:t>A. Alimenti </a:t>
            </a:r>
            <a:r>
              <a:rPr lang="en-US" sz="1100" i="1" dirty="0">
                <a:latin typeface="Lato" panose="020F0502020204030203" pitchFamily="34" charset="0"/>
                <a:cs typeface="Lato" panose="020F0502020204030203" pitchFamily="34" charset="0"/>
              </a:rPr>
              <a:t>et al</a:t>
            </a:r>
            <a:r>
              <a:rPr lang="en-US" sz="1100" dirty="0">
                <a:latin typeface="Lato" panose="020F0502020204030203" pitchFamily="34" charset="0"/>
                <a:cs typeface="Lato" panose="020F0502020204030203" pitchFamily="34" charset="0"/>
              </a:rPr>
              <a:t>., "Proposal: a contactless microwave method to assess the critical current of superconducting films," </a:t>
            </a:r>
            <a:r>
              <a:rPr lang="en-US" sz="1100" i="1" dirty="0">
                <a:latin typeface="Lato" panose="020F0502020204030203" pitchFamily="34" charset="0"/>
                <a:cs typeface="Lato" panose="020F0502020204030203" pitchFamily="34" charset="0"/>
              </a:rPr>
              <a:t>2024 IEEE 22nd Mediterranean Electrotechnical Conference (MELECON)</a:t>
            </a:r>
            <a:r>
              <a:rPr lang="en-US" sz="1100" dirty="0">
                <a:latin typeface="Lato" panose="020F0502020204030203" pitchFamily="34" charset="0"/>
                <a:cs typeface="Lato" panose="020F0502020204030203" pitchFamily="34" charset="0"/>
              </a:rPr>
              <a:t>, Porto, Portugal, 2024, pp. 31-35, </a:t>
            </a:r>
            <a:r>
              <a:rPr lang="en-US" sz="1100" dirty="0" err="1">
                <a:latin typeface="Lato" panose="020F0502020204030203" pitchFamily="34" charset="0"/>
                <a:cs typeface="Lato" panose="020F0502020204030203" pitchFamily="34" charset="0"/>
              </a:rPr>
              <a:t>doi</a:t>
            </a:r>
            <a:r>
              <a:rPr lang="en-US" sz="1100" dirty="0">
                <a:latin typeface="Lato" panose="020F0502020204030203" pitchFamily="34" charset="0"/>
                <a:cs typeface="Lato" panose="020F0502020204030203" pitchFamily="34" charset="0"/>
              </a:rPr>
              <a:t>: 10.1109/MELECON56669.2024.10608631.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5D93C-8A69-45AB-4AB3-BC5902055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78" y="1737966"/>
            <a:ext cx="5258600" cy="31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B7940-312B-AD2D-D763-0778B7B42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>
            <a:extLst>
              <a:ext uri="{FF2B5EF4-FFF2-40B4-BE49-F238E27FC236}">
                <a16:creationId xmlns:a16="http://schemas.microsoft.com/office/drawing/2014/main" id="{1A3E9E41-2962-561E-E205-7E3D1225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3200" spc="-1" dirty="0">
                <a:solidFill>
                  <a:srgbClr val="A4001D"/>
                </a:solidFill>
                <a:latin typeface="Lato"/>
              </a:rPr>
              <a:t>Building towards Functional Cavities for HEP Applications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>
            <a:extLst>
              <a:ext uri="{FF2B5EF4-FFF2-40B4-BE49-F238E27FC236}">
                <a16:creationId xmlns:a16="http://schemas.microsoft.com/office/drawing/2014/main" id="{BFC9DA8B-4709-D37B-F33F-2EA90BA19D0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00280" y="1089719"/>
            <a:ext cx="10757736" cy="4282381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spc="-1" dirty="0">
                <a:solidFill>
                  <a:srgbClr val="3F3F3F"/>
                </a:solidFill>
                <a:latin typeface="Lato"/>
              </a:rPr>
              <a:t>Future work would ascertain the viability of HTSRF cavities for a more efficient muon cooling channel.</a:t>
            </a:r>
          </a:p>
          <a:p>
            <a:pPr marL="228600" indent="-22860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spc="-1" dirty="0">
                <a:solidFill>
                  <a:srgbClr val="3F3F3F"/>
                </a:solidFill>
                <a:latin typeface="Lato"/>
              </a:rPr>
              <a:t>Broader impact on future axion search cavities, which also need high Q cavities in strong fields</a:t>
            </a:r>
          </a:p>
          <a:p>
            <a:pPr marL="228600" indent="-22860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800" spc="-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5" name="PlaceHolder 3">
            <a:extLst>
              <a:ext uri="{FF2B5EF4-FFF2-40B4-BE49-F238E27FC236}">
                <a16:creationId xmlns:a16="http://schemas.microsoft.com/office/drawing/2014/main" id="{F371702F-47F7-E27A-2B5F-3D482955ACEF}"/>
              </a:ext>
            </a:extLst>
          </p:cNvPr>
          <p:cNvSpPr txBox="1">
            <a:spLocks/>
          </p:cNvSpPr>
          <p:nvPr/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080DF-CCB7-4DEA-A8BA-90730DF2550F}" type="slidenum">
              <a:rPr kumimoji="0" lang="en-US" sz="1100" b="0" i="0" u="none" strike="noStrike" kern="1200" cap="none" spc="-1" normalizeH="0" baseline="0" noProof="0" smtClean="0">
                <a:ln>
                  <a:noFill/>
                </a:ln>
                <a:solidFill>
                  <a:srgbClr val="A8A8A8"/>
                </a:solidFill>
                <a:effectLst/>
                <a:uLnTx/>
                <a:uFillTx/>
                <a:latin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-1" normalizeH="0" baseline="0" noProof="0" dirty="0">
              <a:ln>
                <a:noFill/>
              </a:ln>
              <a:solidFill>
                <a:srgbClr val="A8A8A8"/>
              </a:solidFill>
              <a:effectLst/>
              <a:uLnTx/>
              <a:uFillTx/>
              <a:latin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8DF0B1-B578-B1CA-EB83-411CAA3B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79" y="3607542"/>
            <a:ext cx="3254860" cy="2308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AFC580-6F23-4453-0B20-B2E6A81F5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178" y="3659955"/>
            <a:ext cx="1872532" cy="2622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17FD8B-6FE7-D8FB-D944-C5949C6A57AF}"/>
              </a:ext>
            </a:extLst>
          </p:cNvPr>
          <p:cNvSpPr txBox="1"/>
          <p:nvPr/>
        </p:nvSpPr>
        <p:spPr>
          <a:xfrm>
            <a:off x="383113" y="5891204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Muon Cooling Channel Cavity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FC84F-05C6-D150-E9E9-5A79AE8E202F}"/>
              </a:ext>
            </a:extLst>
          </p:cNvPr>
          <p:cNvSpPr txBox="1"/>
          <p:nvPr/>
        </p:nvSpPr>
        <p:spPr>
          <a:xfrm>
            <a:off x="8521788" y="6330121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5T Solenoid at NLCTA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06940-AD9D-DBDA-7528-D00B07E31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140" y="3607542"/>
            <a:ext cx="3999058" cy="2298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DFFBB8-D925-AAF7-A282-ACB0CA46BB16}"/>
              </a:ext>
            </a:extLst>
          </p:cNvPr>
          <p:cNvSpPr txBox="1"/>
          <p:nvPr/>
        </p:nvSpPr>
        <p:spPr>
          <a:xfrm>
            <a:off x="4441244" y="5916390"/>
            <a:ext cx="32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Axion Search Cavity with HTS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2CB77A-C102-0B3D-309D-9E38286FE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01634"/>
              </p:ext>
            </p:extLst>
          </p:nvPr>
        </p:nvGraphicFramePr>
        <p:xfrm>
          <a:off x="777685" y="2012759"/>
          <a:ext cx="1055268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340">
                  <a:extLst>
                    <a:ext uri="{9D8B030D-6E8A-4147-A177-3AD203B41FA5}">
                      <a16:colId xmlns:a16="http://schemas.microsoft.com/office/drawing/2014/main" val="2637812564"/>
                    </a:ext>
                  </a:extLst>
                </a:gridCol>
                <a:gridCol w="5276340">
                  <a:extLst>
                    <a:ext uri="{9D8B030D-6E8A-4147-A177-3AD203B41FA5}">
                      <a16:colId xmlns:a16="http://schemas.microsoft.com/office/drawing/2014/main" val="637929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Open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Paths to Answers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97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Frequency scaling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S-band and L-band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Performance in strong external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Field RF Test Stand at NLCTA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38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Film deposition on curved surfaces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Collaborate with Euro Collaborators and industry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18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92847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C 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7FBC852C-56B0-CE44-BF70-AA1CE13EFFE6}"/>
    </a:ext>
  </a:extLst>
</a:theme>
</file>

<file path=ppt/theme/theme3.xml><?xml version="1.0" encoding="utf-8"?>
<a:theme xmlns:a="http://schemas.openxmlformats.org/drawingml/2006/main" name="1_SLAC 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7FBC852C-56B0-CE44-BF70-AA1CE13EFFE6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410</Words>
  <Application>Microsoft Office PowerPoint</Application>
  <PresentationFormat>Widescreen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Aptos</vt:lpstr>
      <vt:lpstr>Arial</vt:lpstr>
      <vt:lpstr>Lato</vt:lpstr>
      <vt:lpstr>Montserrat</vt:lpstr>
      <vt:lpstr>Symbol</vt:lpstr>
      <vt:lpstr>Times New Roman</vt:lpstr>
      <vt:lpstr>Wingdings</vt:lpstr>
      <vt:lpstr>2_Office Theme</vt:lpstr>
      <vt:lpstr>SLAC Interior Slides</vt:lpstr>
      <vt:lpstr>1_SLAC Interior Slides</vt:lpstr>
      <vt:lpstr>1_Office Theme</vt:lpstr>
      <vt:lpstr>High Temperature Superconducting  RF Cavities</vt:lpstr>
      <vt:lpstr>Applying High Temp Superconductors (HTS) to RF design</vt:lpstr>
      <vt:lpstr>High Power Testing of HTS Samples</vt:lpstr>
      <vt:lpstr>Informing Future HTS Material Design</vt:lpstr>
      <vt:lpstr>Building towards Functional Cavities for HEP Applications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Stand 4</dc:title>
  <dc:creator>Dhar, Ankur</dc:creator>
  <cp:lastModifiedBy>Dhar, Ankur</cp:lastModifiedBy>
  <cp:revision>89</cp:revision>
  <dcterms:created xsi:type="dcterms:W3CDTF">2023-10-26T14:52:16Z</dcterms:created>
  <dcterms:modified xsi:type="dcterms:W3CDTF">2026-02-05T15:09:31Z</dcterms:modified>
</cp:coreProperties>
</file>