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90" r:id="rId3"/>
    <p:sldId id="287" r:id="rId4"/>
    <p:sldId id="288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25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9957E-F02E-4430-AB14-F13A7892B44E}" v="37" dt="2026-01-20T20:22:22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/>
    <p:restoredTop sz="94694"/>
  </p:normalViewPr>
  <p:slideViewPr>
    <p:cSldViewPr snapToGrid="0" showGuides="1">
      <p:cViewPr>
        <p:scale>
          <a:sx n="110" d="100"/>
          <a:sy n="110" d="100"/>
        </p:scale>
        <p:origin x="1908" y="492"/>
      </p:cViewPr>
      <p:guideLst>
        <p:guide pos="3960"/>
        <p:guide orient="horz" pos="25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r, John" userId="214982673_tp_box_2" providerId="OAuth2" clId="{287E6954-A90A-4C5E-AFDE-DD4A2B5D5C18}"/>
    <pc:docChg chg="undo redo custSel addSld delSld modSld sldOrd">
      <pc:chgData name="Power, John" userId="214982673_tp_box_2" providerId="OAuth2" clId="{287E6954-A90A-4C5E-AFDE-DD4A2B5D5C18}" dt="2026-01-20T20:34:40.691" v="1700" actId="20577"/>
      <pc:docMkLst>
        <pc:docMk/>
      </pc:docMkLst>
      <pc:sldChg chg="addSp delSp modSp mod">
        <pc:chgData name="Power, John" userId="214982673_tp_box_2" providerId="OAuth2" clId="{287E6954-A90A-4C5E-AFDE-DD4A2B5D5C18}" dt="2026-01-20T20:29:35.646" v="1559" actId="1036"/>
        <pc:sldMkLst>
          <pc:docMk/>
          <pc:sldMk cId="1779062293" sldId="256"/>
        </pc:sldMkLst>
        <pc:spChg chg="add mod">
          <ac:chgData name="Power, John" userId="214982673_tp_box_2" providerId="OAuth2" clId="{287E6954-A90A-4C5E-AFDE-DD4A2B5D5C18}" dt="2026-01-20T20:29:35.646" v="1559" actId="1036"/>
          <ac:spMkLst>
            <pc:docMk/>
            <pc:sldMk cId="1779062293" sldId="256"/>
            <ac:spMk id="3" creationId="{99BE034C-0A09-27E7-5CC7-06F2B2471A42}"/>
          </ac:spMkLst>
        </pc:spChg>
        <pc:spChg chg="del">
          <ac:chgData name="Power, John" userId="214982673_tp_box_2" providerId="OAuth2" clId="{287E6954-A90A-4C5E-AFDE-DD4A2B5D5C18}" dt="2026-01-20T14:32:39.933" v="112" actId="478"/>
          <ac:spMkLst>
            <pc:docMk/>
            <pc:sldMk cId="1779062293" sldId="256"/>
            <ac:spMk id="11" creationId="{49F6AAA5-F25A-1E81-8DC0-8A99E0572B48}"/>
          </ac:spMkLst>
        </pc:spChg>
        <pc:spChg chg="del">
          <ac:chgData name="Power, John" userId="214982673_tp_box_2" providerId="OAuth2" clId="{287E6954-A90A-4C5E-AFDE-DD4A2B5D5C18}" dt="2026-01-20T14:30:54.207" v="41" actId="478"/>
          <ac:spMkLst>
            <pc:docMk/>
            <pc:sldMk cId="1779062293" sldId="256"/>
            <ac:spMk id="15" creationId="{9069FC0C-CC6D-DCAA-8E6E-972F2C433527}"/>
          </ac:spMkLst>
        </pc:spChg>
        <pc:spChg chg="del">
          <ac:chgData name="Power, John" userId="214982673_tp_box_2" providerId="OAuth2" clId="{287E6954-A90A-4C5E-AFDE-DD4A2B5D5C18}" dt="2026-01-20T14:34:04.435" v="143" actId="478"/>
          <ac:spMkLst>
            <pc:docMk/>
            <pc:sldMk cId="1779062293" sldId="256"/>
            <ac:spMk id="17" creationId="{728A133D-5712-2711-95B9-19B1204A3C5B}"/>
          </ac:spMkLst>
        </pc:spChg>
        <pc:spChg chg="mod">
          <ac:chgData name="Power, John" userId="214982673_tp_box_2" providerId="OAuth2" clId="{287E6954-A90A-4C5E-AFDE-DD4A2B5D5C18}" dt="2026-01-20T14:35:35.266" v="170" actId="14100"/>
          <ac:spMkLst>
            <pc:docMk/>
            <pc:sldMk cId="1779062293" sldId="256"/>
            <ac:spMk id="19" creationId="{530A2F86-ECD1-A581-DFF3-C87E5E834BF8}"/>
          </ac:spMkLst>
        </pc:spChg>
        <pc:spChg chg="mod">
          <ac:chgData name="Power, John" userId="214982673_tp_box_2" providerId="OAuth2" clId="{287E6954-A90A-4C5E-AFDE-DD4A2B5D5C18}" dt="2026-01-20T14:31:32.232" v="91" actId="20577"/>
          <ac:spMkLst>
            <pc:docMk/>
            <pc:sldMk cId="1779062293" sldId="256"/>
            <ac:spMk id="20" creationId="{864DD5D9-1D69-E1F5-63C4-F56D131C6B33}"/>
          </ac:spMkLst>
        </pc:spChg>
        <pc:spChg chg="mod">
          <ac:chgData name="Power, John" userId="214982673_tp_box_2" providerId="OAuth2" clId="{287E6954-A90A-4C5E-AFDE-DD4A2B5D5C18}" dt="2026-01-20T20:29:24.987" v="1550" actId="1076"/>
          <ac:spMkLst>
            <pc:docMk/>
            <pc:sldMk cId="1779062293" sldId="256"/>
            <ac:spMk id="22" creationId="{25E6B250-A288-0132-5CC6-85AFB8956DFD}"/>
          </ac:spMkLst>
        </pc:spChg>
        <pc:spChg chg="mod">
          <ac:chgData name="Power, John" userId="214982673_tp_box_2" providerId="OAuth2" clId="{287E6954-A90A-4C5E-AFDE-DD4A2B5D5C18}" dt="2026-01-20T20:29:24.987" v="1550" actId="1076"/>
          <ac:spMkLst>
            <pc:docMk/>
            <pc:sldMk cId="1779062293" sldId="256"/>
            <ac:spMk id="23" creationId="{F4415896-6F7A-888C-2DEC-6A3C70CB758D}"/>
          </ac:spMkLst>
        </pc:spChg>
        <pc:spChg chg="mod">
          <ac:chgData name="Power, John" userId="214982673_tp_box_2" providerId="OAuth2" clId="{287E6954-A90A-4C5E-AFDE-DD4A2B5D5C18}" dt="2026-01-20T20:29:24.987" v="1550" actId="1076"/>
          <ac:spMkLst>
            <pc:docMk/>
            <pc:sldMk cId="1779062293" sldId="256"/>
            <ac:spMk id="24" creationId="{9C941AE2-346F-A931-44FF-64C2A31256F9}"/>
          </ac:spMkLst>
        </pc:spChg>
        <pc:spChg chg="mod">
          <ac:chgData name="Power, John" userId="214982673_tp_box_2" providerId="OAuth2" clId="{287E6954-A90A-4C5E-AFDE-DD4A2B5D5C18}" dt="2026-01-20T20:29:24.987" v="1550" actId="1076"/>
          <ac:spMkLst>
            <pc:docMk/>
            <pc:sldMk cId="1779062293" sldId="256"/>
            <ac:spMk id="25" creationId="{EC238505-E495-0BEA-CCF2-067347E4B404}"/>
          </ac:spMkLst>
        </pc:spChg>
      </pc:sldChg>
      <pc:sldChg chg="modSp mod">
        <pc:chgData name="Power, John" userId="214982673_tp_box_2" providerId="OAuth2" clId="{287E6954-A90A-4C5E-AFDE-DD4A2B5D5C18}" dt="2026-01-20T20:25:47.510" v="1389" actId="20577"/>
        <pc:sldMkLst>
          <pc:docMk/>
          <pc:sldMk cId="466727736" sldId="258"/>
        </pc:sldMkLst>
        <pc:spChg chg="mod">
          <ac:chgData name="Power, John" userId="214982673_tp_box_2" providerId="OAuth2" clId="{287E6954-A90A-4C5E-AFDE-DD4A2B5D5C18}" dt="2026-01-20T20:25:47.510" v="1389" actId="20577"/>
          <ac:spMkLst>
            <pc:docMk/>
            <pc:sldMk cId="466727736" sldId="258"/>
            <ac:spMk id="2" creationId="{063A2982-8E48-D44D-BDD4-851E8D16F8E5}"/>
          </ac:spMkLst>
        </pc:spChg>
      </pc:sldChg>
      <pc:sldChg chg="del">
        <pc:chgData name="Power, John" userId="214982673_tp_box_2" providerId="OAuth2" clId="{287E6954-A90A-4C5E-AFDE-DD4A2B5D5C18}" dt="2026-01-20T20:25:50.379" v="1390" actId="47"/>
        <pc:sldMkLst>
          <pc:docMk/>
          <pc:sldMk cId="2165047608" sldId="261"/>
        </pc:sldMkLst>
      </pc:sldChg>
      <pc:sldChg chg="del">
        <pc:chgData name="Power, John" userId="214982673_tp_box_2" providerId="OAuth2" clId="{287E6954-A90A-4C5E-AFDE-DD4A2B5D5C18}" dt="2026-01-20T20:25:51.692" v="1391" actId="47"/>
        <pc:sldMkLst>
          <pc:docMk/>
          <pc:sldMk cId="1505208611" sldId="262"/>
        </pc:sldMkLst>
      </pc:sldChg>
      <pc:sldChg chg="del">
        <pc:chgData name="Power, John" userId="214982673_tp_box_2" providerId="OAuth2" clId="{287E6954-A90A-4C5E-AFDE-DD4A2B5D5C18}" dt="2026-01-20T14:32:58.602" v="114" actId="47"/>
        <pc:sldMkLst>
          <pc:docMk/>
          <pc:sldMk cId="2130139246" sldId="273"/>
        </pc:sldMkLst>
      </pc:sldChg>
      <pc:sldChg chg="del">
        <pc:chgData name="Power, John" userId="214982673_tp_box_2" providerId="OAuth2" clId="{287E6954-A90A-4C5E-AFDE-DD4A2B5D5C18}" dt="2026-01-20T14:32:58.149" v="113" actId="47"/>
        <pc:sldMkLst>
          <pc:docMk/>
          <pc:sldMk cId="1066327769" sldId="281"/>
        </pc:sldMkLst>
      </pc:sldChg>
      <pc:sldChg chg="del">
        <pc:chgData name="Power, John" userId="214982673_tp_box_2" providerId="OAuth2" clId="{287E6954-A90A-4C5E-AFDE-DD4A2B5D5C18}" dt="2026-01-20T14:32:59.009" v="115" actId="47"/>
        <pc:sldMkLst>
          <pc:docMk/>
          <pc:sldMk cId="737579579" sldId="282"/>
        </pc:sldMkLst>
      </pc:sldChg>
      <pc:sldChg chg="del">
        <pc:chgData name="Power, John" userId="214982673_tp_box_2" providerId="OAuth2" clId="{287E6954-A90A-4C5E-AFDE-DD4A2B5D5C18}" dt="2026-01-20T14:33:19.167" v="117" actId="47"/>
        <pc:sldMkLst>
          <pc:docMk/>
          <pc:sldMk cId="4120282178" sldId="283"/>
        </pc:sldMkLst>
      </pc:sldChg>
      <pc:sldChg chg="del">
        <pc:chgData name="Power, John" userId="214982673_tp_box_2" providerId="OAuth2" clId="{287E6954-A90A-4C5E-AFDE-DD4A2B5D5C18}" dt="2026-01-20T14:33:00.577" v="116" actId="47"/>
        <pc:sldMkLst>
          <pc:docMk/>
          <pc:sldMk cId="3027142639" sldId="284"/>
        </pc:sldMkLst>
      </pc:sldChg>
      <pc:sldChg chg="del">
        <pc:chgData name="Power, John" userId="214982673_tp_box_2" providerId="OAuth2" clId="{287E6954-A90A-4C5E-AFDE-DD4A2B5D5C18}" dt="2026-01-20T14:33:23.426" v="118" actId="47"/>
        <pc:sldMkLst>
          <pc:docMk/>
          <pc:sldMk cId="3957174607" sldId="285"/>
        </pc:sldMkLst>
      </pc:sldChg>
      <pc:sldChg chg="addSp delSp modSp del mod ord">
        <pc:chgData name="Power, John" userId="214982673_tp_box_2" providerId="OAuth2" clId="{287E6954-A90A-4C5E-AFDE-DD4A2B5D5C18}" dt="2026-01-20T19:34:08.119" v="553" actId="47"/>
        <pc:sldMkLst>
          <pc:docMk/>
          <pc:sldMk cId="4291150578" sldId="286"/>
        </pc:sldMkLst>
        <pc:spChg chg="add del mod">
          <ac:chgData name="Power, John" userId="214982673_tp_box_2" providerId="OAuth2" clId="{287E6954-A90A-4C5E-AFDE-DD4A2B5D5C18}" dt="2026-01-20T14:40:58.006" v="185" actId="478"/>
          <ac:spMkLst>
            <pc:docMk/>
            <pc:sldMk cId="4291150578" sldId="286"/>
            <ac:spMk id="3" creationId="{00291508-48BB-5CA7-E9BC-63CAE85DB5C6}"/>
          </ac:spMkLst>
        </pc:spChg>
        <pc:spChg chg="add del mod">
          <ac:chgData name="Power, John" userId="214982673_tp_box_2" providerId="OAuth2" clId="{287E6954-A90A-4C5E-AFDE-DD4A2B5D5C18}" dt="2026-01-20T14:40:58.006" v="185" actId="478"/>
          <ac:spMkLst>
            <pc:docMk/>
            <pc:sldMk cId="4291150578" sldId="286"/>
            <ac:spMk id="5" creationId="{3A011BA9-23B4-A89C-A91C-C31A3F352B2B}"/>
          </ac:spMkLst>
        </pc:spChg>
        <pc:spChg chg="add mod">
          <ac:chgData name="Power, John" userId="214982673_tp_box_2" providerId="OAuth2" clId="{287E6954-A90A-4C5E-AFDE-DD4A2B5D5C18}" dt="2026-01-20T14:53:55.564" v="552" actId="20577"/>
          <ac:spMkLst>
            <pc:docMk/>
            <pc:sldMk cId="4291150578" sldId="286"/>
            <ac:spMk id="6" creationId="{3676C6FD-0D1A-20D4-2DF6-67D23EE4B3C9}"/>
          </ac:spMkLst>
        </pc:spChg>
        <pc:spChg chg="add del mod">
          <ac:chgData name="Power, John" userId="214982673_tp_box_2" providerId="OAuth2" clId="{287E6954-A90A-4C5E-AFDE-DD4A2B5D5C18}" dt="2026-01-20T14:41:26.355" v="194" actId="478"/>
          <ac:spMkLst>
            <pc:docMk/>
            <pc:sldMk cId="4291150578" sldId="286"/>
            <ac:spMk id="8" creationId="{7C7BB683-1403-3102-AA04-9ED6A3035F64}"/>
          </ac:spMkLst>
        </pc:spChg>
        <pc:spChg chg="del">
          <ac:chgData name="Power, John" userId="214982673_tp_box_2" providerId="OAuth2" clId="{287E6954-A90A-4C5E-AFDE-DD4A2B5D5C18}" dt="2026-01-20T14:40:53.026" v="184" actId="478"/>
          <ac:spMkLst>
            <pc:docMk/>
            <pc:sldMk cId="4291150578" sldId="286"/>
            <ac:spMk id="12" creationId="{56FBDABF-FAF5-32AC-8C41-393323D25141}"/>
          </ac:spMkLst>
        </pc:spChg>
        <pc:spChg chg="del">
          <ac:chgData name="Power, John" userId="214982673_tp_box_2" providerId="OAuth2" clId="{287E6954-A90A-4C5E-AFDE-DD4A2B5D5C18}" dt="2026-01-20T14:40:53.026" v="184" actId="478"/>
          <ac:spMkLst>
            <pc:docMk/>
            <pc:sldMk cId="4291150578" sldId="286"/>
            <ac:spMk id="13" creationId="{569634B2-7CC9-AA19-00D0-3B18C837D972}"/>
          </ac:spMkLst>
        </pc:spChg>
        <pc:spChg chg="del mod">
          <ac:chgData name="Power, John" userId="214982673_tp_box_2" providerId="OAuth2" clId="{287E6954-A90A-4C5E-AFDE-DD4A2B5D5C18}" dt="2026-01-20T14:41:25.074" v="193" actId="478"/>
          <ac:spMkLst>
            <pc:docMk/>
            <pc:sldMk cId="4291150578" sldId="286"/>
            <ac:spMk id="14" creationId="{31F7D425-BC88-6624-CC84-D7C726193717}"/>
          </ac:spMkLst>
        </pc:spChg>
      </pc:sldChg>
      <pc:sldChg chg="addSp delSp modSp add mod ord">
        <pc:chgData name="Power, John" userId="214982673_tp_box_2" providerId="OAuth2" clId="{287E6954-A90A-4C5E-AFDE-DD4A2B5D5C18}" dt="2026-01-20T20:30:35.586" v="1604" actId="20577"/>
        <pc:sldMkLst>
          <pc:docMk/>
          <pc:sldMk cId="2544352987" sldId="287"/>
        </pc:sldMkLst>
        <pc:spChg chg="add del mod">
          <ac:chgData name="Power, John" userId="214982673_tp_box_2" providerId="OAuth2" clId="{287E6954-A90A-4C5E-AFDE-DD4A2B5D5C18}" dt="2026-01-20T19:56:05.546" v="654" actId="478"/>
          <ac:spMkLst>
            <pc:docMk/>
            <pc:sldMk cId="2544352987" sldId="287"/>
            <ac:spMk id="2" creationId="{1CFFD694-0410-4EEA-98F9-D1296F247F27}"/>
          </ac:spMkLst>
        </pc:spChg>
        <pc:spChg chg="mod">
          <ac:chgData name="Power, John" userId="214982673_tp_box_2" providerId="OAuth2" clId="{287E6954-A90A-4C5E-AFDE-DD4A2B5D5C18}" dt="2026-01-20T20:03:15.575" v="1004" actId="403"/>
          <ac:spMkLst>
            <pc:docMk/>
            <pc:sldMk cId="2544352987" sldId="287"/>
            <ac:spMk id="12" creationId="{2C715783-AF5E-600F-0DF9-5F6B07B087B9}"/>
          </ac:spMkLst>
        </pc:spChg>
        <pc:spChg chg="mod">
          <ac:chgData name="Power, John" userId="214982673_tp_box_2" providerId="OAuth2" clId="{287E6954-A90A-4C5E-AFDE-DD4A2B5D5C18}" dt="2026-01-20T20:03:15.575" v="1004" actId="403"/>
          <ac:spMkLst>
            <pc:docMk/>
            <pc:sldMk cId="2544352987" sldId="287"/>
            <ac:spMk id="13" creationId="{FCB35AEE-467F-6D6B-487F-33F8B004B73B}"/>
          </ac:spMkLst>
        </pc:spChg>
        <pc:spChg chg="mod">
          <ac:chgData name="Power, John" userId="214982673_tp_box_2" providerId="OAuth2" clId="{287E6954-A90A-4C5E-AFDE-DD4A2B5D5C18}" dt="2026-01-20T20:30:35.586" v="1604" actId="20577"/>
          <ac:spMkLst>
            <pc:docMk/>
            <pc:sldMk cId="2544352987" sldId="287"/>
            <ac:spMk id="14" creationId="{11F61227-3C01-F4C8-9D55-94A86EECF508}"/>
          </ac:spMkLst>
        </pc:spChg>
        <pc:graphicFrameChg chg="add mod">
          <ac:chgData name="Power, John" userId="214982673_tp_box_2" providerId="OAuth2" clId="{287E6954-A90A-4C5E-AFDE-DD4A2B5D5C18}" dt="2026-01-20T20:11:58.123" v="1051"/>
          <ac:graphicFrameMkLst>
            <pc:docMk/>
            <pc:sldMk cId="2544352987" sldId="287"/>
            <ac:graphicFrameMk id="3" creationId="{81AED11D-554C-28FC-6B52-3E9C5598F909}"/>
          </ac:graphicFrameMkLst>
        </pc:graphicFrameChg>
        <pc:graphicFrameChg chg="add del mod modGraphic">
          <ac:chgData name="Power, John" userId="214982673_tp_box_2" providerId="OAuth2" clId="{287E6954-A90A-4C5E-AFDE-DD4A2B5D5C18}" dt="2026-01-20T20:13:02.253" v="1067" actId="478"/>
          <ac:graphicFrameMkLst>
            <pc:docMk/>
            <pc:sldMk cId="2544352987" sldId="287"/>
            <ac:graphicFrameMk id="4" creationId="{49733AB2-6290-DFFF-BA02-673E79E1FB65}"/>
          </ac:graphicFrameMkLst>
        </pc:graphicFrameChg>
        <pc:graphicFrameChg chg="add mod modGraphic">
          <ac:chgData name="Power, John" userId="214982673_tp_box_2" providerId="OAuth2" clId="{287E6954-A90A-4C5E-AFDE-DD4A2B5D5C18}" dt="2026-01-20T20:30:19.105" v="1602" actId="1036"/>
          <ac:graphicFrameMkLst>
            <pc:docMk/>
            <pc:sldMk cId="2544352987" sldId="287"/>
            <ac:graphicFrameMk id="5" creationId="{FCAB056B-BE8A-7D9A-DDA2-3F7A1351ED35}"/>
          </ac:graphicFrameMkLst>
        </pc:graphicFrameChg>
      </pc:sldChg>
      <pc:sldChg chg="modSp add mod">
        <pc:chgData name="Power, John" userId="214982673_tp_box_2" providerId="OAuth2" clId="{287E6954-A90A-4C5E-AFDE-DD4A2B5D5C18}" dt="2026-01-20T20:34:40.691" v="1700" actId="20577"/>
        <pc:sldMkLst>
          <pc:docMk/>
          <pc:sldMk cId="1472647493" sldId="288"/>
        </pc:sldMkLst>
        <pc:spChg chg="mod">
          <ac:chgData name="Power, John" userId="214982673_tp_box_2" providerId="OAuth2" clId="{287E6954-A90A-4C5E-AFDE-DD4A2B5D5C18}" dt="2026-01-20T20:27:03.649" v="1400" actId="121"/>
          <ac:spMkLst>
            <pc:docMk/>
            <pc:sldMk cId="1472647493" sldId="288"/>
            <ac:spMk id="12" creationId="{008AF44B-A241-D9CA-C62C-6F988745C650}"/>
          </ac:spMkLst>
        </pc:spChg>
        <pc:spChg chg="mod">
          <ac:chgData name="Power, John" userId="214982673_tp_box_2" providerId="OAuth2" clId="{287E6954-A90A-4C5E-AFDE-DD4A2B5D5C18}" dt="2026-01-20T20:33:44.185" v="1647" actId="1076"/>
          <ac:spMkLst>
            <pc:docMk/>
            <pc:sldMk cId="1472647493" sldId="288"/>
            <ac:spMk id="13" creationId="{34A5D7B8-7197-5BE4-75F5-02837FF0193B}"/>
          </ac:spMkLst>
        </pc:spChg>
        <pc:spChg chg="mod">
          <ac:chgData name="Power, John" userId="214982673_tp_box_2" providerId="OAuth2" clId="{287E6954-A90A-4C5E-AFDE-DD4A2B5D5C18}" dt="2026-01-20T20:34:40.691" v="1700" actId="20577"/>
          <ac:spMkLst>
            <pc:docMk/>
            <pc:sldMk cId="1472647493" sldId="288"/>
            <ac:spMk id="14" creationId="{DDC21F9C-5DC0-B0AA-576E-925BD8A61B98}"/>
          </ac:spMkLst>
        </pc:spChg>
      </pc:sldChg>
      <pc:sldChg chg="add del">
        <pc:chgData name="Power, John" userId="214982673_tp_box_2" providerId="OAuth2" clId="{287E6954-A90A-4C5E-AFDE-DD4A2B5D5C18}" dt="2026-01-20T20:25:41.587" v="1370" actId="47"/>
        <pc:sldMkLst>
          <pc:docMk/>
          <pc:sldMk cId="199432437" sldId="289"/>
        </pc:sldMkLst>
      </pc:sldChg>
      <pc:sldChg chg="modSp add mod">
        <pc:chgData name="Power, John" userId="214982673_tp_box_2" providerId="OAuth2" clId="{287E6954-A90A-4C5E-AFDE-DD4A2B5D5C18}" dt="2026-01-20T20:11:30.292" v="1033" actId="20577"/>
        <pc:sldMkLst>
          <pc:docMk/>
          <pc:sldMk cId="1513857258" sldId="290"/>
        </pc:sldMkLst>
        <pc:spChg chg="mod">
          <ac:chgData name="Power, John" userId="214982673_tp_box_2" providerId="OAuth2" clId="{287E6954-A90A-4C5E-AFDE-DD4A2B5D5C18}" dt="2026-01-20T20:11:30.292" v="1033" actId="20577"/>
          <ac:spMkLst>
            <pc:docMk/>
            <pc:sldMk cId="1513857258" sldId="290"/>
            <ac:spMk id="14" creationId="{449AB68C-C78F-4CDE-4DCA-08F075DB7301}"/>
          </ac:spMkLst>
        </pc:spChg>
      </pc:sldChg>
      <pc:sldChg chg="add del">
        <pc:chgData name="Power, John" userId="214982673_tp_box_2" providerId="OAuth2" clId="{287E6954-A90A-4C5E-AFDE-DD4A2B5D5C18}" dt="2026-01-20T19:52:07.742" v="589" actId="47"/>
        <pc:sldMkLst>
          <pc:docMk/>
          <pc:sldMk cId="2966617170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F84A2-97DD-B454-FC08-EA8AE492B4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3" y="4706759"/>
            <a:ext cx="2301685" cy="2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016153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A4D4FE-067F-9CAF-8873-A2B16F48B3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401" y="2160184"/>
            <a:ext cx="3336661" cy="9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55E8F-31B4-9906-E183-E3D6FF6BB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3" y="4706759"/>
            <a:ext cx="2301685" cy="2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74AC7F-2AEC-798E-8861-0B2D883969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3" y="4706759"/>
            <a:ext cx="2301685" cy="2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48B5C0-033F-F29C-4316-1C704BB1EFD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4827893"/>
            <a:ext cx="1499616" cy="1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29" y="923382"/>
            <a:ext cx="4448492" cy="2057400"/>
          </a:xfrm>
        </p:spPr>
        <p:txBody>
          <a:bodyPr/>
          <a:lstStyle/>
          <a:p>
            <a:r>
              <a:rPr lang="en-US" sz="2000" b="0" dirty="0"/>
              <a:t>GARD RF Roadmap Update –</a:t>
            </a:r>
            <a:br>
              <a:rPr lang="en-US" sz="2000" b="0" dirty="0"/>
            </a:br>
            <a:r>
              <a:rPr lang="en-US" sz="2000" b="0" dirty="0"/>
              <a:t>NCRF Meeting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br>
              <a:rPr lang="en-US" sz="2000" dirty="0">
                <a:solidFill>
                  <a:srgbClr val="FFFF00"/>
                </a:solidFill>
              </a:rPr>
            </a:b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closeout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25FA349-987F-9FB1-8497-E76E9808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29" y="61688"/>
            <a:ext cx="1929128" cy="670943"/>
          </a:xfrm>
        </p:spPr>
        <p:txBody>
          <a:bodyPr/>
          <a:lstStyle/>
          <a:p>
            <a:r>
              <a:rPr lang="en-US" dirty="0"/>
              <a:t>January 20, 2026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63570" y="3435395"/>
            <a:ext cx="2692871" cy="295275"/>
          </a:xfrm>
        </p:spPr>
        <p:txBody>
          <a:bodyPr/>
          <a:lstStyle/>
          <a:p>
            <a:r>
              <a:rPr lang="en-US" dirty="0"/>
              <a:t>John Power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415896-6F7A-888C-2DEC-6A3C70CB7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63570" y="3781490"/>
            <a:ext cx="2692871" cy="406792"/>
          </a:xfrm>
        </p:spPr>
        <p:txBody>
          <a:bodyPr>
            <a:normAutofit/>
          </a:bodyPr>
          <a:lstStyle/>
          <a:p>
            <a:r>
              <a:rPr lang="en-US" dirty="0"/>
              <a:t>Argonne National Laboratory</a:t>
            </a:r>
          </a:p>
          <a:p>
            <a:r>
              <a:rPr lang="sv-SE" dirty="0"/>
              <a:t>&lt;jp@anl.gov&gt;</a:t>
            </a:r>
            <a:endParaRPr lang="en-US" dirty="0"/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C941AE2-346F-A931-44FF-64C2A31256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7955" y="3435395"/>
            <a:ext cx="2692871" cy="295275"/>
          </a:xfrm>
        </p:spPr>
        <p:txBody>
          <a:bodyPr/>
          <a:lstStyle/>
          <a:p>
            <a:r>
              <a:rPr lang="en-US" dirty="0" err="1"/>
              <a:t>Evgenya</a:t>
            </a:r>
            <a:r>
              <a:rPr lang="en-US" dirty="0"/>
              <a:t> </a:t>
            </a:r>
            <a:r>
              <a:rPr lang="en-US" dirty="0" err="1"/>
              <a:t>Simakov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238505-E495-0BEA-CCF2-067347E4B4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87955" y="3781490"/>
            <a:ext cx="2692871" cy="406792"/>
          </a:xfrm>
        </p:spPr>
        <p:txBody>
          <a:bodyPr>
            <a:normAutofit/>
          </a:bodyPr>
          <a:lstStyle/>
          <a:p>
            <a:r>
              <a:rPr lang="en-US" dirty="0"/>
              <a:t>Los Alamos National Laboratory</a:t>
            </a:r>
          </a:p>
          <a:p>
            <a:r>
              <a:rPr lang="sv-SE" dirty="0"/>
              <a:t>&lt;smirnova@lanl.gov&gt;</a:t>
            </a:r>
            <a:endParaRPr lang="en-US" dirty="0"/>
          </a:p>
        </p:txBody>
      </p:sp>
      <p:pic>
        <p:nvPicPr>
          <p:cNvPr id="10" name="Google Shape;282;p1">
            <a:extLst>
              <a:ext uri="{FF2B5EF4-FFF2-40B4-BE49-F238E27FC236}">
                <a16:creationId xmlns:a16="http://schemas.microsoft.com/office/drawing/2014/main" id="{30EA3AB1-F990-D1E2-DC8B-6EE2DE0D3F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681" y="923381"/>
            <a:ext cx="4465320" cy="207186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E034C-0A09-27E7-5CC7-06F2B2471A42}"/>
              </a:ext>
            </a:extLst>
          </p:cNvPr>
          <p:cNvSpPr txBox="1"/>
          <p:nvPr/>
        </p:nvSpPr>
        <p:spPr>
          <a:xfrm>
            <a:off x="1946468" y="3084789"/>
            <a:ext cx="5525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NCRF subgroup leaders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C140F-2085-51CC-5CE6-9989A6562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35F8EA5-2EC8-E288-AEF6-8C496EEC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22"/>
            <a:ext cx="8382000" cy="438150"/>
          </a:xfrm>
        </p:spPr>
        <p:txBody>
          <a:bodyPr/>
          <a:lstStyle/>
          <a:p>
            <a:r>
              <a:rPr lang="en-US" sz="2400" dirty="0"/>
              <a:t>summary of NCRF subtopic meeting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C47F2F-5948-E154-0441-1B7C9E8C2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60772"/>
            <a:ext cx="6247312" cy="438150"/>
          </a:xfrm>
        </p:spPr>
        <p:txBody>
          <a:bodyPr/>
          <a:lstStyle/>
          <a:p>
            <a:r>
              <a:rPr lang="en-US" sz="1800" dirty="0"/>
              <a:t>DOE GARD RF Roadmap Update effort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AB68C-C78F-4CDE-4DCA-08F075DB73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193" y="1082131"/>
            <a:ext cx="7713617" cy="3273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Thanks!</a:t>
            </a:r>
            <a:endParaRPr lang="en-US" sz="2400" dirty="0"/>
          </a:p>
          <a:p>
            <a:pPr lvl="1"/>
            <a:r>
              <a:rPr lang="en-US" sz="2400" dirty="0"/>
              <a:t>To all the speakers and all the participants.</a:t>
            </a:r>
          </a:p>
          <a:p>
            <a:pPr lvl="1"/>
            <a:r>
              <a:rPr lang="en-US" sz="2400" dirty="0"/>
              <a:t>The RF Roadmap organizers: Emilio Nanni &amp; Sam Posen</a:t>
            </a:r>
          </a:p>
          <a:p>
            <a:pPr lvl="1"/>
            <a:r>
              <a:rPr lang="en-US" sz="2400" dirty="0"/>
              <a:t>Special thanks to </a:t>
            </a:r>
            <a:r>
              <a:rPr lang="en-US" sz="2400" dirty="0" err="1"/>
              <a:t>Evgenya</a:t>
            </a:r>
            <a:r>
              <a:rPr lang="en-US" sz="2400" dirty="0"/>
              <a:t> </a:t>
            </a:r>
            <a:r>
              <a:rPr lang="en-US" sz="2400" dirty="0" err="1"/>
              <a:t>Simakov</a:t>
            </a:r>
            <a:r>
              <a:rPr lang="en-US" sz="2400" dirty="0"/>
              <a:t> my subgroup organizer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FDA6C-D567-53C9-58FA-D61C1C94E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C715783-AF5E-600F-0DF9-5F6B07B0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22"/>
            <a:ext cx="8382000" cy="438150"/>
          </a:xfrm>
        </p:spPr>
        <p:txBody>
          <a:bodyPr/>
          <a:lstStyle/>
          <a:p>
            <a:r>
              <a:rPr lang="en-US" sz="2400" dirty="0"/>
              <a:t>summary of NCRF subtopic meeting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B35AEE-467F-6D6B-487F-33F8B004B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60772"/>
            <a:ext cx="6247312" cy="438150"/>
          </a:xfrm>
        </p:spPr>
        <p:txBody>
          <a:bodyPr/>
          <a:lstStyle/>
          <a:p>
            <a:r>
              <a:rPr lang="en-US" sz="1800" dirty="0"/>
              <a:t>DOE GARD RF Roadmap Update effort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1F61227-3C01-F4C8-9D55-94A86EECF5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898922"/>
            <a:ext cx="8591005" cy="1739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Today’s Purpose:  Collecting community input for the NCRF subtopic </a:t>
            </a:r>
            <a:r>
              <a:rPr lang="en-US" sz="2400" dirty="0"/>
              <a:t>(we are not setting conclusions or priorities today</a:t>
            </a:r>
            <a:endParaRPr lang="en-US" sz="2400" b="1" dirty="0"/>
          </a:p>
          <a:p>
            <a:pPr lvl="1"/>
            <a:r>
              <a:rPr lang="en-US" sz="2400" dirty="0"/>
              <a:t>The first of 4 community input meetings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AB056B-BE8A-7D9A-DDA2-3F7A1351E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5463"/>
              </p:ext>
            </p:extLst>
          </p:nvPr>
        </p:nvGraphicFramePr>
        <p:xfrm>
          <a:off x="313509" y="2488257"/>
          <a:ext cx="8656320" cy="2648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5440">
                  <a:extLst>
                    <a:ext uri="{9D8B030D-6E8A-4147-A177-3AD203B41FA5}">
                      <a16:colId xmlns:a16="http://schemas.microsoft.com/office/drawing/2014/main" val="1737697396"/>
                    </a:ext>
                  </a:extLst>
                </a:gridCol>
                <a:gridCol w="2885440">
                  <a:extLst>
                    <a:ext uri="{9D8B030D-6E8A-4147-A177-3AD203B41FA5}">
                      <a16:colId xmlns:a16="http://schemas.microsoft.com/office/drawing/2014/main" val="167530738"/>
                    </a:ext>
                  </a:extLst>
                </a:gridCol>
                <a:gridCol w="2885440">
                  <a:extLst>
                    <a:ext uri="{9D8B030D-6E8A-4147-A177-3AD203B41FA5}">
                      <a16:colId xmlns:a16="http://schemas.microsoft.com/office/drawing/2014/main" val="3153433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</a:rPr>
                        <a:t>SUBTOPIC</a:t>
                      </a:r>
                      <a:endParaRPr lang="es-419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</a:rPr>
                        <a:t>SUBTOPIC ORGANIZERS</a:t>
                      </a:r>
                      <a:endParaRPr lang="es-419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</a:rPr>
                        <a:t>DATE</a:t>
                      </a:r>
                      <a:endParaRPr lang="es-419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extLst>
                  <a:ext uri="{0D108BD9-81ED-4DB2-BD59-A6C34878D82A}">
                    <a16:rowId xmlns:a16="http://schemas.microsoft.com/office/drawing/2014/main" val="264111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</a:rPr>
                        <a:t>NCRF</a:t>
                      </a:r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John Power  and </a:t>
                      </a:r>
                      <a:r>
                        <a:rPr lang="en-US" sz="1400" kern="100" dirty="0" err="1">
                          <a:solidFill>
                            <a:srgbClr val="000000"/>
                          </a:solidFill>
                          <a:effectLst/>
                        </a:rPr>
                        <a:t>Evgenya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000000"/>
                          </a:solidFill>
                          <a:effectLst/>
                        </a:rPr>
                        <a:t>Simakov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Jan. 20th, 2026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extLst>
                  <a:ext uri="{0D108BD9-81ED-4DB2-BD59-A6C34878D82A}">
                    <a16:rowId xmlns:a16="http://schemas.microsoft.com/office/drawing/2014/main" val="244967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</a:rPr>
                        <a:t>SRF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Matthias Liepe and Anne-Marie Valente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Jan. 29th, 2026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extLst>
                  <a:ext uri="{0D108BD9-81ED-4DB2-BD59-A6C34878D82A}">
                    <a16:rowId xmlns:a16="http://schemas.microsoft.com/office/drawing/2014/main" val="297284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</a:rPr>
                        <a:t>RF Sources</a:t>
                      </a:r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Galen Aymar, Alireza Nassiri, and John Moss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Feb. 11th, 2026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extLst>
                  <a:ext uri="{0D108BD9-81ED-4DB2-BD59-A6C34878D82A}">
                    <a16:rowId xmlns:a16="http://schemas.microsoft.com/office/drawing/2014/main" val="3640722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00" dirty="0">
                          <a:effectLst/>
                        </a:rPr>
                        <a:t>LLRF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Philip Varghese and Alex Ratti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TBD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extLst>
                  <a:ext uri="{0D108BD9-81ED-4DB2-BD59-A6C34878D82A}">
                    <a16:rowId xmlns:a16="http://schemas.microsoft.com/office/drawing/2014/main" val="394177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</a:rPr>
                        <a:t>In-Person: RF Roadmap</a:t>
                      </a:r>
                      <a:endParaRPr lang="es-419" sz="12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Location: TBD (SLAC or Fermilab)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Sam Posen and Emilio Nanni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March 3rd and 4th, 2026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s-419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57" marR="38057" marT="0" marB="0"/>
                </a:tc>
                <a:extLst>
                  <a:ext uri="{0D108BD9-81ED-4DB2-BD59-A6C34878D82A}">
                    <a16:rowId xmlns:a16="http://schemas.microsoft.com/office/drawing/2014/main" val="186461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3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3281-D35E-BF1C-7D43-766C9052A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08AF44B-A241-D9CA-C62C-6F988745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22"/>
            <a:ext cx="8382000" cy="438150"/>
          </a:xfrm>
        </p:spPr>
        <p:txBody>
          <a:bodyPr/>
          <a:lstStyle/>
          <a:p>
            <a:pPr algn="r"/>
            <a:r>
              <a:rPr lang="en-US" sz="2000" dirty="0"/>
              <a:t>NEXT STEPS IN THE RF ROADMAP PROCESS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A5D7B8-7197-5BE4-75F5-02837FF01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3204" y="460772"/>
            <a:ext cx="3878579" cy="438150"/>
          </a:xfrm>
        </p:spPr>
        <p:txBody>
          <a:bodyPr/>
          <a:lstStyle/>
          <a:p>
            <a:pPr algn="r"/>
            <a:r>
              <a:rPr lang="en-US" sz="1600" dirty="0"/>
              <a:t>DOE GARD RF Roadmap Update effort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C21F9C-5DC0-B0AA-576E-925BD8A61B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2217" y="651965"/>
            <a:ext cx="5512526" cy="44686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NCRF after Today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We, the NCRF organizers (Jenya and John) will prepare a summary of today’s discussion to be presented in March.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The summary will:</a:t>
            </a:r>
          </a:p>
          <a:p>
            <a:pPr lvl="1"/>
            <a:r>
              <a:rPr lang="en-US" sz="1200" dirty="0"/>
              <a:t>Reflect community input as presented</a:t>
            </a:r>
          </a:p>
          <a:p>
            <a:pPr lvl="1"/>
            <a:r>
              <a:rPr lang="en-US" sz="1200" dirty="0"/>
              <a:t>Identify open questions and areas needing further discussion</a:t>
            </a:r>
          </a:p>
          <a:p>
            <a:pPr lvl="1"/>
            <a:r>
              <a:rPr lang="en-US" sz="1200" dirty="0"/>
              <a:t>Avoid ranking or prioritization</a:t>
            </a:r>
          </a:p>
          <a:p>
            <a:pPr marL="0" indent="0">
              <a:buNone/>
            </a:pPr>
            <a:r>
              <a:rPr lang="en-US" sz="1600" b="1" dirty="0"/>
              <a:t>The other subgroups of RF Roadmap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The remaining RF subtopic meeting (SRF, RF Sources, LLRF) will take place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Each subgroup will prepare a comparable summary</a:t>
            </a:r>
          </a:p>
          <a:p>
            <a:pPr marL="0" indent="0">
              <a:buNone/>
            </a:pPr>
            <a:r>
              <a:rPr lang="en-US" sz="1600" b="1" dirty="0"/>
              <a:t>March In-Person RF Roadmap Meeting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Subgroup summaries will be presented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Community discussion will focus on:</a:t>
            </a:r>
          </a:p>
          <a:p>
            <a:pPr lvl="1"/>
            <a:r>
              <a:rPr lang="en-US" sz="1200" dirty="0"/>
              <a:t>Identifying high-impact R&amp;D opportunities</a:t>
            </a:r>
          </a:p>
          <a:p>
            <a:pPr lvl="1"/>
            <a:r>
              <a:rPr lang="en-US" sz="1200" dirty="0"/>
              <a:t>Assessing feasibility, timelines, and resource needs</a:t>
            </a:r>
          </a:p>
          <a:p>
            <a:pPr lvl="1"/>
            <a:r>
              <a:rPr lang="en-US" sz="1200" dirty="0"/>
              <a:t>Ensuring coherence across RF technology areas</a:t>
            </a:r>
          </a:p>
          <a:p>
            <a:r>
              <a:rPr lang="en-US" sz="1200" dirty="0"/>
              <a:t>Continued Community Input</a:t>
            </a:r>
          </a:p>
          <a:p>
            <a:pPr lvl="1"/>
            <a:r>
              <a:rPr lang="en-US" sz="1200" dirty="0"/>
              <a:t>Additional comments, corrections, or missing topics are welcome following today’s meeting</a:t>
            </a:r>
          </a:p>
        </p:txBody>
      </p:sp>
    </p:spTree>
    <p:extLst>
      <p:ext uri="{BB962C8B-B14F-4D97-AF65-F5344CB8AC3E}">
        <p14:creationId xmlns:p14="http://schemas.microsoft.com/office/powerpoint/2010/main" val="14726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2982-8E48-D44D-BDD4-851E8D16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46672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519</TotalTime>
  <Words>338</Words>
  <Application>Microsoft Office PowerPoint</Application>
  <PresentationFormat>On-screen Show (16:9)</PresentationFormat>
  <Paragraphs>67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System Font Regular</vt:lpstr>
      <vt:lpstr>Wingdings</vt:lpstr>
      <vt:lpstr>Office Theme</vt:lpstr>
      <vt:lpstr>GARD RF Roadmap Update – NCRF Meeting   closeout</vt:lpstr>
      <vt:lpstr>summary of NCRF subtopic meeting</vt:lpstr>
      <vt:lpstr>summary of NCRF subtopic meeting</vt:lpstr>
      <vt:lpstr>NEXT STEPS IN THE RF ROADMAP PROCESS</vt:lpstr>
      <vt:lpstr>Thanks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John Power</cp:lastModifiedBy>
  <cp:revision>107</cp:revision>
  <dcterms:created xsi:type="dcterms:W3CDTF">2024-02-05T17:42:20Z</dcterms:created>
  <dcterms:modified xsi:type="dcterms:W3CDTF">2026-01-20T20:34:46Z</dcterms:modified>
</cp:coreProperties>
</file>