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27" r:id="rId1"/>
    <p:sldMasterId id="2147483728" r:id="rId2"/>
    <p:sldMasterId id="2147483729" r:id="rId3"/>
  </p:sldMasterIdLst>
  <p:notesMasterIdLst>
    <p:notesMasterId r:id="rId34"/>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Lst>
  <p:sldSz cx="9144000" cy="5143500" type="screen16x9"/>
  <p:notesSz cx="6858000" cy="9144000"/>
  <p:embeddedFontLst>
    <p:embeddedFont>
      <p:font typeface="Lato" panose="020F0502020204030203" pitchFamily="34" charset="0"/>
      <p:regular r:id="rId35"/>
      <p:bold r:id="rId36"/>
      <p:italic r:id="rId37"/>
      <p:boldItalic r:id="rId38"/>
    </p:embeddedFont>
    <p:embeddedFont>
      <p:font typeface="Lato Black" panose="020F0502020204030203" pitchFamily="34" charset="0"/>
      <p:bold r:id="rId39"/>
      <p:italic r:id="rId40"/>
      <p:boldItalic r:id="rId41"/>
    </p:embeddedFont>
    <p:embeddedFont>
      <p:font typeface="Montserrat" pitchFamily="2" charset="77"/>
      <p:regular r:id="rId42"/>
      <p:bold r:id="rId43"/>
      <p:italic r:id="rId44"/>
      <p:boldItalic r:id="rId45"/>
    </p:embeddedFont>
    <p:embeddedFont>
      <p:font typeface="Roboto" panose="02000000000000000000" pitchFamily="2" charset="0"/>
      <p:regular r:id="rId46"/>
      <p:bold r:id="rId47"/>
      <p:italic r:id="rId48"/>
      <p:boldItalic r:id="rId49"/>
    </p:embeddedFont>
    <p:embeddedFont>
      <p:font typeface="Roboto Light" panose="02000000000000000000" pitchFamily="2" charset="0"/>
      <p:regular r:id="rId50"/>
      <p:bold r:id="rId51"/>
      <p:italic r:id="rId52"/>
      <p:boldItalic r:id="rId53"/>
    </p:embeddedFont>
    <p:embeddedFont>
      <p:font typeface="Roboto Medium" panose="02000000000000000000" pitchFamily="2" charset="0"/>
      <p:regular r:id="rId54"/>
      <p:bold r:id="rId55"/>
      <p:italic r:id="rId56"/>
      <p:boldItalic r:id="rId57"/>
    </p:embeddedFont>
    <p:embeddedFont>
      <p:font typeface="Roboto Mono" pitchFamily="49" charset="0"/>
      <p:regular r:id="rId58"/>
      <p:bold r:id="rId59"/>
      <p:italic r:id="rId60"/>
      <p:boldItalic r:id="rId61"/>
    </p:embeddedFont>
    <p:embeddedFont>
      <p:font typeface="Roboto Mono Light" panose="00000009000000000000" pitchFamily="49" charset="0"/>
      <p:regular r:id="rId62"/>
      <p:bold r:id="rId63"/>
      <p:italic r:id="rId64"/>
      <p:boldItalic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elby Dang" initials="" lastIdx="5"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C1515"/>
    <a:srgbClr val="B83A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5744A9C-BE55-4AD4-8ACC-2E2A4A49AF3C}">
  <a:tblStyle styleId="{E5744A9C-BE55-4AD4-8ACC-2E2A4A49AF3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75875"/>
  </p:normalViewPr>
  <p:slideViewPr>
    <p:cSldViewPr snapToGrid="0">
      <p:cViewPr>
        <p:scale>
          <a:sx n="154" d="100"/>
          <a:sy n="154" d="100"/>
        </p:scale>
        <p:origin x="632" y="-1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font" Target="fonts/font8.fntdata"/><Relationship Id="rId47" Type="http://schemas.openxmlformats.org/officeDocument/2006/relationships/font" Target="fonts/font13.fntdata"/><Relationship Id="rId63" Type="http://schemas.openxmlformats.org/officeDocument/2006/relationships/font" Target="fonts/font29.fntdata"/><Relationship Id="rId68"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font" Target="fonts/font19.fntdata"/><Relationship Id="rId58" Type="http://schemas.openxmlformats.org/officeDocument/2006/relationships/font" Target="fonts/font24.fntdata"/><Relationship Id="rId66" Type="http://schemas.openxmlformats.org/officeDocument/2006/relationships/commentAuthors" Target="commentAuthors.xml"/><Relationship Id="rId5" Type="http://schemas.openxmlformats.org/officeDocument/2006/relationships/slide" Target="slides/slide2.xml"/><Relationship Id="rId61" Type="http://schemas.openxmlformats.org/officeDocument/2006/relationships/font" Target="fonts/font27.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font" Target="fonts/font22.fntdata"/><Relationship Id="rId64" Type="http://schemas.openxmlformats.org/officeDocument/2006/relationships/font" Target="fonts/font30.fntdata"/><Relationship Id="rId69"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font" Target="fonts/font17.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4.fntdata"/><Relationship Id="rId46" Type="http://schemas.openxmlformats.org/officeDocument/2006/relationships/font" Target="fonts/font12.fntdata"/><Relationship Id="rId59" Type="http://schemas.openxmlformats.org/officeDocument/2006/relationships/font" Target="fonts/font25.fntdata"/><Relationship Id="rId67"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font" Target="fonts/font7.fntdata"/><Relationship Id="rId54" Type="http://schemas.openxmlformats.org/officeDocument/2006/relationships/font" Target="fonts/font20.fntdata"/><Relationship Id="rId62" Type="http://schemas.openxmlformats.org/officeDocument/2006/relationships/font" Target="fonts/font28.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font" Target="fonts/font23.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font" Target="fonts/font10.fntdata"/><Relationship Id="rId52" Type="http://schemas.openxmlformats.org/officeDocument/2006/relationships/font" Target="fonts/font18.fntdata"/><Relationship Id="rId60" Type="http://schemas.openxmlformats.org/officeDocument/2006/relationships/font" Target="fonts/font26.fntdata"/><Relationship Id="rId65" Type="http://schemas.openxmlformats.org/officeDocument/2006/relationships/font" Target="fonts/font31.fnt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font" Target="fonts/font5.fntdata"/><Relationship Id="rId34" Type="http://schemas.openxmlformats.org/officeDocument/2006/relationships/notesMaster" Target="notesMasters/notesMaster1.xml"/><Relationship Id="rId50" Type="http://schemas.openxmlformats.org/officeDocument/2006/relationships/font" Target="fonts/font16.fntdata"/><Relationship Id="rId55" Type="http://schemas.openxmlformats.org/officeDocument/2006/relationships/font" Target="fonts/font2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3eebf6d1149_0_98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 will be presenting on studies of phonon loss and its effects on phonon collection modeling and implications toward sensor design. </a:t>
            </a:r>
            <a:endParaRPr dirty="0"/>
          </a:p>
        </p:txBody>
      </p:sp>
      <p:sp>
        <p:nvSpPr>
          <p:cNvPr id="610" name="Google Shape;610;g3eebf6d1149_0_9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g3eebf6d1149_0_42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Things start to get better when we use Eric’s model of the side walls.</a:t>
            </a:r>
            <a:endParaRPr dirty="0"/>
          </a:p>
        </p:txBody>
      </p:sp>
      <p:sp>
        <p:nvSpPr>
          <p:cNvPr id="1173" name="Google Shape;1173;g3eebf6d1149_0_4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1"/>
        <p:cNvGrpSpPr/>
        <p:nvPr/>
      </p:nvGrpSpPr>
      <p:grpSpPr>
        <a:xfrm>
          <a:off x="0" y="0"/>
          <a:ext cx="0" cy="0"/>
          <a:chOff x="0" y="0"/>
          <a:chExt cx="0" cy="0"/>
        </a:xfrm>
      </p:grpSpPr>
      <p:sp>
        <p:nvSpPr>
          <p:cNvPr id="1222" name="Google Shape;1222;g3eebf6d1149_0_47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They still look nice when we consider loss to the polished surfaces, and there’s a flat position dependence away from the sensor, which we like.</a:t>
            </a:r>
            <a:endParaRPr dirty="0"/>
          </a:p>
        </p:txBody>
      </p:sp>
      <p:sp>
        <p:nvSpPr>
          <p:cNvPr id="1223" name="Google Shape;1223;g3eebf6d1149_0_4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1"/>
        <p:cNvGrpSpPr/>
        <p:nvPr/>
      </p:nvGrpSpPr>
      <p:grpSpPr>
        <a:xfrm>
          <a:off x="0" y="0"/>
          <a:ext cx="0" cy="0"/>
          <a:chOff x="0" y="0"/>
          <a:chExt cx="0" cy="0"/>
        </a:xfrm>
      </p:grpSpPr>
      <p:sp>
        <p:nvSpPr>
          <p:cNvPr id="1272" name="Google Shape;1272;g3eebf6d1149_0_51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If we add back in a little bit of loss to the dead metal, we can even recreate the slight discrepancy between the horizontal and vertical regions. </a:t>
            </a:r>
          </a:p>
          <a:p>
            <a:pPr marL="0" lvl="0" indent="0" algn="l" rtl="0">
              <a:spcBef>
                <a:spcPts val="0"/>
              </a:spcBef>
              <a:spcAft>
                <a:spcPts val="0"/>
              </a:spcAft>
              <a:buNone/>
            </a:pPr>
            <a:r>
              <a:rPr lang="en-US" dirty="0"/>
              <a:t>So are we saying surfaces are THE loss model? No. But we are saying that the loss mechanism we’re seeing seems fairly isotropic and not localized to any detector feature. </a:t>
            </a:r>
            <a:endParaRPr dirty="0"/>
          </a:p>
        </p:txBody>
      </p:sp>
      <p:sp>
        <p:nvSpPr>
          <p:cNvPr id="1273" name="Google Shape;1273;g3eebf6d1149_0_5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1"/>
        <p:cNvGrpSpPr/>
        <p:nvPr/>
      </p:nvGrpSpPr>
      <p:grpSpPr>
        <a:xfrm>
          <a:off x="0" y="0"/>
          <a:ext cx="0" cy="0"/>
          <a:chOff x="0" y="0"/>
          <a:chExt cx="0" cy="0"/>
        </a:xfrm>
      </p:grpSpPr>
      <p:sp>
        <p:nvSpPr>
          <p:cNvPr id="1322" name="Google Shape;1322;g3e8995b680a_0_88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Now if we assume an isotropic loss to surfaces, we can zoom out a bit into the parameter space for this thin film, low-coverage single sensor. And we find these trends in their collection efficiency and position dependence. We notice that changing the loss probability changes both metrics dramatically, whereas changing absorption probability only changes the absolute collection efficiency. So we can use position dependence to pinpoint a loss probability. We think our KIPM detector lives around the lower left corner on this grid, corresponding to about a 0.2% surface loss probability.</a:t>
            </a:r>
            <a:endParaRPr dirty="0"/>
          </a:p>
        </p:txBody>
      </p:sp>
      <p:sp>
        <p:nvSpPr>
          <p:cNvPr id="1323" name="Google Shape;1323;g3e8995b680a_0_8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5"/>
        <p:cNvGrpSpPr/>
        <p:nvPr/>
      </p:nvGrpSpPr>
      <p:grpSpPr>
        <a:xfrm>
          <a:off x="0" y="0"/>
          <a:ext cx="0" cy="0"/>
          <a:chOff x="0" y="0"/>
          <a:chExt cx="0" cy="0"/>
        </a:xfrm>
      </p:grpSpPr>
      <p:sp>
        <p:nvSpPr>
          <p:cNvPr id="1376" name="Google Shape;1376;g3e8995b680a_0_89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7" name="Google Shape;1377;g3e8995b680a_0_8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4"/>
        <p:cNvGrpSpPr/>
        <p:nvPr/>
      </p:nvGrpSpPr>
      <p:grpSpPr>
        <a:xfrm>
          <a:off x="0" y="0"/>
          <a:ext cx="0" cy="0"/>
          <a:chOff x="0" y="0"/>
          <a:chExt cx="0" cy="0"/>
        </a:xfrm>
      </p:grpSpPr>
      <p:sp>
        <p:nvSpPr>
          <p:cNvPr id="1385" name="Google Shape;1385;g3e8995b680a_0_90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86" name="Google Shape;1386;g3e8995b680a_0_9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9"/>
        <p:cNvGrpSpPr/>
        <p:nvPr/>
      </p:nvGrpSpPr>
      <p:grpSpPr>
        <a:xfrm>
          <a:off x="0" y="0"/>
          <a:ext cx="0" cy="0"/>
          <a:chOff x="0" y="0"/>
          <a:chExt cx="0" cy="0"/>
        </a:xfrm>
      </p:grpSpPr>
      <p:sp>
        <p:nvSpPr>
          <p:cNvPr id="1410" name="Google Shape;1410;g3e8995b680a_0_92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log scale all the x axes</a:t>
            </a:r>
            <a:endParaRPr/>
          </a:p>
          <a:p>
            <a:pPr marL="0" lvl="0" indent="0" algn="l" rtl="0">
              <a:spcBef>
                <a:spcPts val="0"/>
              </a:spcBef>
              <a:spcAft>
                <a:spcPts val="0"/>
              </a:spcAft>
              <a:buNone/>
            </a:pPr>
            <a:r>
              <a:rPr lang="en"/>
              <a:t>log log</a:t>
            </a:r>
            <a:endParaRPr/>
          </a:p>
          <a:p>
            <a:pPr marL="0" lvl="0" indent="0" algn="l" rtl="0">
              <a:spcBef>
                <a:spcPts val="0"/>
              </a:spcBef>
              <a:spcAft>
                <a:spcPts val="0"/>
              </a:spcAft>
              <a:buNone/>
            </a:pPr>
            <a:endParaRPr/>
          </a:p>
          <a:p>
            <a:pPr marL="0" lvl="0" indent="0" algn="l" rtl="0">
              <a:spcBef>
                <a:spcPts val="0"/>
              </a:spcBef>
              <a:spcAft>
                <a:spcPts val="0"/>
              </a:spcAft>
              <a:buNone/>
            </a:pPr>
            <a:r>
              <a:rPr lang="en"/>
              <a:t>good efficiency, low position dependence, overall area high</a:t>
            </a:r>
            <a:endParaRPr/>
          </a:p>
          <a:p>
            <a:pPr marL="0" lvl="0" indent="0" algn="l" rtl="0">
              <a:spcBef>
                <a:spcPts val="0"/>
              </a:spcBef>
              <a:spcAft>
                <a:spcPts val="0"/>
              </a:spcAft>
              <a:buNone/>
            </a:pPr>
            <a:endParaRPr/>
          </a:p>
          <a:p>
            <a:pPr marL="0" lvl="0" indent="0" algn="l" rtl="0">
              <a:spcBef>
                <a:spcPts val="0"/>
              </a:spcBef>
              <a:spcAft>
                <a:spcPts val="0"/>
              </a:spcAft>
              <a:buNone/>
            </a:pPr>
            <a:r>
              <a:rPr lang="en"/>
              <a:t>thickness vs number of sensors</a:t>
            </a:r>
            <a:endParaRPr/>
          </a:p>
          <a:p>
            <a:pPr marL="0" lvl="0" indent="0" algn="l" rtl="0">
              <a:spcBef>
                <a:spcPts val="0"/>
              </a:spcBef>
              <a:spcAft>
                <a:spcPts val="0"/>
              </a:spcAft>
              <a:buNone/>
            </a:pPr>
            <a:endParaRPr/>
          </a:p>
          <a:p>
            <a:pPr marL="0" lvl="0" indent="0" algn="l" rtl="0">
              <a:spcBef>
                <a:spcPts val="0"/>
              </a:spcBef>
              <a:spcAft>
                <a:spcPts val="0"/>
              </a:spcAft>
              <a:buNone/>
            </a:pPr>
            <a:r>
              <a:rPr lang="en"/>
              <a:t>look at this space! it's super nonlinear!</a:t>
            </a:r>
            <a:endParaRPr/>
          </a:p>
          <a:p>
            <a:pPr marL="0" lvl="0" indent="0" algn="l" rtl="0">
              <a:spcBef>
                <a:spcPts val="0"/>
              </a:spcBef>
              <a:spcAft>
                <a:spcPts val="0"/>
              </a:spcAft>
              <a:buNone/>
            </a:pPr>
            <a:r>
              <a:rPr lang="en"/>
              <a:t>for qubits thickness affects delta Delta </a:t>
            </a:r>
            <a:endParaRPr/>
          </a:p>
        </p:txBody>
      </p:sp>
      <p:sp>
        <p:nvSpPr>
          <p:cNvPr id="1411" name="Google Shape;1411;g3e8995b680a_0_9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5"/>
        <p:cNvGrpSpPr/>
        <p:nvPr/>
      </p:nvGrpSpPr>
      <p:grpSpPr>
        <a:xfrm>
          <a:off x="0" y="0"/>
          <a:ext cx="0" cy="0"/>
          <a:chOff x="0" y="0"/>
          <a:chExt cx="0" cy="0"/>
        </a:xfrm>
      </p:grpSpPr>
      <p:sp>
        <p:nvSpPr>
          <p:cNvPr id="1436" name="Google Shape;1436;g3e8995b680a_0_93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7" name="Google Shape;1437;g3e8995b680a_0_9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0"/>
        <p:cNvGrpSpPr/>
        <p:nvPr/>
      </p:nvGrpSpPr>
      <p:grpSpPr>
        <a:xfrm>
          <a:off x="0" y="0"/>
          <a:ext cx="0" cy="0"/>
          <a:chOff x="0" y="0"/>
          <a:chExt cx="0" cy="0"/>
        </a:xfrm>
      </p:grpSpPr>
      <p:sp>
        <p:nvSpPr>
          <p:cNvPr id="1461" name="Google Shape;1461;g3eebf6d1149_0_61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62" name="Google Shape;1462;g3eebf6d1149_0_6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4"/>
        <p:cNvGrpSpPr/>
        <p:nvPr/>
      </p:nvGrpSpPr>
      <p:grpSpPr>
        <a:xfrm>
          <a:off x="0" y="0"/>
          <a:ext cx="0" cy="0"/>
          <a:chOff x="0" y="0"/>
          <a:chExt cx="0" cy="0"/>
        </a:xfrm>
      </p:grpSpPr>
      <p:sp>
        <p:nvSpPr>
          <p:cNvPr id="1495" name="Google Shape;1495;g3e8995b680a_0_109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6" name="Google Shape;1496;g3e8995b680a_0_10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3e8995b680a_0_30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r>
              <a:rPr lang="en-US" dirty="0"/>
              <a:t>The takeaway from this talk is that phonon loss is a relevant consideration for modeling various kinds of phonon sensors.  What do we mean by loss? There has been experimental evidence for phonons thermalizing in cryogenic crystal volumes, which are not fully explained by models of anharmonic decay or loss to device clamps. The plots on the right from Eric’s 2024 paper shows that phonon loss to the side walls in his qubit chips were necessary in reconstructing the QP response. Today we will talk about benchmarking possible models of phonon loss with a MEMS study and how we can use this insight into optimizing sensor layout. </a:t>
            </a:r>
            <a:endParaRPr dirty="0"/>
          </a:p>
        </p:txBody>
      </p:sp>
      <p:sp>
        <p:nvSpPr>
          <p:cNvPr id="620" name="Google Shape;620;g3e8995b680a_0_3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0"/>
        <p:cNvGrpSpPr/>
        <p:nvPr/>
      </p:nvGrpSpPr>
      <p:grpSpPr>
        <a:xfrm>
          <a:off x="0" y="0"/>
          <a:ext cx="0" cy="0"/>
          <a:chOff x="0" y="0"/>
          <a:chExt cx="0" cy="0"/>
        </a:xfrm>
      </p:grpSpPr>
      <p:sp>
        <p:nvSpPr>
          <p:cNvPr id="1521" name="Google Shape;1521;g3e8995b680a_0_96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2" name="Google Shape;1522;g3e8995b680a_0_9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8"/>
        <p:cNvGrpSpPr/>
        <p:nvPr/>
      </p:nvGrpSpPr>
      <p:grpSpPr>
        <a:xfrm>
          <a:off x="0" y="0"/>
          <a:ext cx="0" cy="0"/>
          <a:chOff x="0" y="0"/>
          <a:chExt cx="0" cy="0"/>
        </a:xfrm>
      </p:grpSpPr>
      <p:sp>
        <p:nvSpPr>
          <p:cNvPr id="1539" name="Google Shape;1539;g3e8995b680a_0_11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0" name="Google Shape;1540;g3e8995b680a_0_1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8"/>
        <p:cNvGrpSpPr/>
        <p:nvPr/>
      </p:nvGrpSpPr>
      <p:grpSpPr>
        <a:xfrm>
          <a:off x="0" y="0"/>
          <a:ext cx="0" cy="0"/>
          <a:chOff x="0" y="0"/>
          <a:chExt cx="0" cy="0"/>
        </a:xfrm>
      </p:grpSpPr>
      <p:sp>
        <p:nvSpPr>
          <p:cNvPr id="1549" name="Google Shape;1549;g3eebf6d1149_0_65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0" name="Google Shape;1550;g3eebf6d1149_0_6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6"/>
        <p:cNvGrpSpPr/>
        <p:nvPr/>
      </p:nvGrpSpPr>
      <p:grpSpPr>
        <a:xfrm>
          <a:off x="0" y="0"/>
          <a:ext cx="0" cy="0"/>
          <a:chOff x="0" y="0"/>
          <a:chExt cx="0" cy="0"/>
        </a:xfrm>
      </p:grpSpPr>
      <p:sp>
        <p:nvSpPr>
          <p:cNvPr id="1557" name="Google Shape;1557;g3eebf6d1149_0_22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8" name="Google Shape;1558;g3eebf6d1149_0_2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4"/>
        <p:cNvGrpSpPr/>
        <p:nvPr/>
      </p:nvGrpSpPr>
      <p:grpSpPr>
        <a:xfrm>
          <a:off x="0" y="0"/>
          <a:ext cx="0" cy="0"/>
          <a:chOff x="0" y="0"/>
          <a:chExt cx="0" cy="0"/>
        </a:xfrm>
      </p:grpSpPr>
      <p:sp>
        <p:nvSpPr>
          <p:cNvPr id="1575" name="Google Shape;1575;g3eebf6d1149_0_6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6" name="Google Shape;1576;g3eebf6d1149_0_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2"/>
        <p:cNvGrpSpPr/>
        <p:nvPr/>
      </p:nvGrpSpPr>
      <p:grpSpPr>
        <a:xfrm>
          <a:off x="0" y="0"/>
          <a:ext cx="0" cy="0"/>
          <a:chOff x="0" y="0"/>
          <a:chExt cx="0" cy="0"/>
        </a:xfrm>
      </p:grpSpPr>
      <p:sp>
        <p:nvSpPr>
          <p:cNvPr id="1613" name="Google Shape;1613;g3eebf6d1149_0_6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4" name="Google Shape;1614;g3eebf6d1149_0_6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8"/>
        <p:cNvGrpSpPr/>
        <p:nvPr/>
      </p:nvGrpSpPr>
      <p:grpSpPr>
        <a:xfrm>
          <a:off x="0" y="0"/>
          <a:ext cx="0" cy="0"/>
          <a:chOff x="0" y="0"/>
          <a:chExt cx="0" cy="0"/>
        </a:xfrm>
      </p:grpSpPr>
      <p:sp>
        <p:nvSpPr>
          <p:cNvPr id="1629" name="Google Shape;1629;g3eebf6d1149_0_7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0" name="Google Shape;1630;g3eebf6d1149_0_7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7"/>
        <p:cNvGrpSpPr/>
        <p:nvPr/>
      </p:nvGrpSpPr>
      <p:grpSpPr>
        <a:xfrm>
          <a:off x="0" y="0"/>
          <a:ext cx="0" cy="0"/>
          <a:chOff x="0" y="0"/>
          <a:chExt cx="0" cy="0"/>
        </a:xfrm>
      </p:grpSpPr>
      <p:sp>
        <p:nvSpPr>
          <p:cNvPr id="1678" name="Google Shape;1678;g3eebf6d1149_0_7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9" name="Google Shape;1679;g3eebf6d1149_0_7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4"/>
        <p:cNvGrpSpPr/>
        <p:nvPr/>
      </p:nvGrpSpPr>
      <p:grpSpPr>
        <a:xfrm>
          <a:off x="0" y="0"/>
          <a:ext cx="0" cy="0"/>
          <a:chOff x="0" y="0"/>
          <a:chExt cx="0" cy="0"/>
        </a:xfrm>
      </p:grpSpPr>
      <p:sp>
        <p:nvSpPr>
          <p:cNvPr id="1695" name="Google Shape;1695;g3eebf6d1149_0_6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6" name="Google Shape;1696;g3eebf6d1149_0_6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8"/>
        <p:cNvGrpSpPr/>
        <p:nvPr/>
      </p:nvGrpSpPr>
      <p:grpSpPr>
        <a:xfrm>
          <a:off x="0" y="0"/>
          <a:ext cx="0" cy="0"/>
          <a:chOff x="0" y="0"/>
          <a:chExt cx="0" cy="0"/>
        </a:xfrm>
      </p:grpSpPr>
      <p:sp>
        <p:nvSpPr>
          <p:cNvPr id="1719" name="Google Shape;1719;g3eebf6d1149_0_6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0" name="Google Shape;1720;g3eebf6d1149_0_6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3e8995b680a_0_58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6" name="Google Shape;666;g3e8995b680a_0_5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7"/>
        <p:cNvGrpSpPr/>
        <p:nvPr/>
      </p:nvGrpSpPr>
      <p:grpSpPr>
        <a:xfrm>
          <a:off x="0" y="0"/>
          <a:ext cx="0" cy="0"/>
          <a:chOff x="0" y="0"/>
          <a:chExt cx="0" cy="0"/>
        </a:xfrm>
      </p:grpSpPr>
      <p:sp>
        <p:nvSpPr>
          <p:cNvPr id="1738" name="Google Shape;1738;g3eebf6d1149_0_7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9" name="Google Shape;1739;g3eebf6d1149_0_7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3e8995b680a_0_86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dirty="0"/>
              <a:t>We performed an optical calibration of a KIPM detector using the MEMS, which gives us a proxy to the peak-normalized phonon collection efficiency. We won’t have time to talk about how a KIPM detector works, but please ask me after this talk if you’re interested. What you do need to know about our KIPM detector is that it uses MKIDs as phonon sensors, and it is a direct absorber, which means it can tell us </a:t>
            </a:r>
            <a:r>
              <a:rPr lang="en-US" dirty="0"/>
              <a:t>when and where phonon energy arrives but</a:t>
            </a:r>
            <a:r>
              <a:rPr lang="en" dirty="0"/>
              <a:t> doesn’t do quasiparticle trapping. The sensor is small, the film is thin, and there is only one sensor on this chip. We have some exciting data of peak-normalized signal amplitude as a function of position and time, which we will be comparing our sims to.  </a:t>
            </a:r>
          </a:p>
          <a:p>
            <a:pPr marL="0" lvl="0" indent="0" algn="l" rtl="0">
              <a:spcBef>
                <a:spcPts val="0"/>
              </a:spcBef>
              <a:spcAft>
                <a:spcPts val="0"/>
              </a:spcAft>
              <a:buNone/>
            </a:pPr>
            <a:endParaRPr lang="en" dirty="0"/>
          </a:p>
        </p:txBody>
      </p:sp>
      <p:sp>
        <p:nvSpPr>
          <p:cNvPr id="675" name="Google Shape;675;g3e8995b680a_0_8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g3eebf6d1149_0_6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9" name="Google Shape;739;g3eebf6d1149_0_6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Just to hammer in this point: our sensor is a direct absorber, meaning that phonons go straight into the sensor that generates the signal. We don’t have a collection volume that traps quasiparticles like in QETs or SQUATs, but my colleagues have very interesting talks about these other detectors. </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1"/>
        <p:cNvGrpSpPr/>
        <p:nvPr/>
      </p:nvGrpSpPr>
      <p:grpSpPr>
        <a:xfrm>
          <a:off x="0" y="0"/>
          <a:ext cx="0" cy="0"/>
          <a:chOff x="0" y="0"/>
          <a:chExt cx="0" cy="0"/>
        </a:xfrm>
      </p:grpSpPr>
      <p:sp>
        <p:nvSpPr>
          <p:cNvPr id="972" name="Google Shape;972;g3e8995b680a_0_87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So we have this data on our detector’s relative phonon collection efficiency, epsilon, which displays a particular position dependence. In particular, we notice that epsilon drops off steeply when we’re close to the sensor, and then it levels out when we’re farther away. We implemented a few models of phonon loss to study their effects on this position dependence. First, if we just have a sensor and a chunk of silicon without any loss, there isn’t any position dependence.</a:t>
            </a:r>
            <a:endParaRPr dirty="0"/>
          </a:p>
        </p:txBody>
      </p:sp>
      <p:sp>
        <p:nvSpPr>
          <p:cNvPr id="973" name="Google Shape;973;g3e8995b680a_0_8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1"/>
        <p:cNvGrpSpPr/>
        <p:nvPr/>
      </p:nvGrpSpPr>
      <p:grpSpPr>
        <a:xfrm>
          <a:off x="0" y="0"/>
          <a:ext cx="0" cy="0"/>
          <a:chOff x="0" y="0"/>
          <a:chExt cx="0" cy="0"/>
        </a:xfrm>
      </p:grpSpPr>
      <p:sp>
        <p:nvSpPr>
          <p:cNvPr id="1022" name="Google Shape;1022;g3eebf6d1149_0_29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And then if we add in all the metal and superconducting volumes at nominal values of loss, we overshoot this position dependence metric.</a:t>
            </a:r>
            <a:endParaRPr dirty="0"/>
          </a:p>
        </p:txBody>
      </p:sp>
      <p:sp>
        <p:nvSpPr>
          <p:cNvPr id="1023" name="Google Shape;1023;g3eebf6d1149_0_2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g3eebf6d1149_0_24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Adding just the dead metal at a nominal value was still too much, and it shows a bigger discrepancy between the horizontal and vertical regions. </a:t>
            </a:r>
            <a:endParaRPr dirty="0"/>
          </a:p>
        </p:txBody>
      </p:sp>
      <p:sp>
        <p:nvSpPr>
          <p:cNvPr id="1073" name="Google Shape;1073;g3eebf6d1149_0_2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g3eebf6d1149_0_38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Adding just the mounts was even worse.</a:t>
            </a:r>
            <a:endParaRPr dirty="0"/>
          </a:p>
        </p:txBody>
      </p:sp>
      <p:sp>
        <p:nvSpPr>
          <p:cNvPr id="1123" name="Google Shape;1123;g3eebf6d1149_0_3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 Option 2">
  <p:cSld name="Title Slide - Option 2">
    <p:spTree>
      <p:nvGrpSpPr>
        <p:cNvPr id="1" name="Shape 50"/>
        <p:cNvGrpSpPr/>
        <p:nvPr/>
      </p:nvGrpSpPr>
      <p:grpSpPr>
        <a:xfrm>
          <a:off x="0" y="0"/>
          <a:ext cx="0" cy="0"/>
          <a:chOff x="0" y="0"/>
          <a:chExt cx="0" cy="0"/>
        </a:xfrm>
      </p:grpSpPr>
      <p:sp>
        <p:nvSpPr>
          <p:cNvPr id="51" name="Google Shape;51;p13" descr="A picture containing ocean floor&#10;&#10;Description automatically generated"/>
          <p:cNvSpPr/>
          <p:nvPr/>
        </p:nvSpPr>
        <p:spPr>
          <a:xfrm>
            <a:off x="0" y="0"/>
            <a:ext cx="9144000" cy="5143500"/>
          </a:xfrm>
          <a:prstGeom prst="rect">
            <a:avLst/>
          </a:prstGeom>
          <a:noFill/>
          <a:ln>
            <a:noFill/>
          </a:ln>
        </p:spPr>
      </p:sp>
      <p:sp>
        <p:nvSpPr>
          <p:cNvPr id="52" name="Google Shape;52;p13"/>
          <p:cNvSpPr txBox="1">
            <a:spLocks noGrp="1"/>
          </p:cNvSpPr>
          <p:nvPr>
            <p:ph type="body" idx="1"/>
          </p:nvPr>
        </p:nvSpPr>
        <p:spPr>
          <a:xfrm>
            <a:off x="600075" y="485776"/>
            <a:ext cx="5672700" cy="1684800"/>
          </a:xfrm>
          <a:prstGeom prst="rect">
            <a:avLst/>
          </a:prstGeom>
          <a:noFill/>
          <a:ln>
            <a:noFill/>
          </a:ln>
        </p:spPr>
        <p:txBody>
          <a:bodyPr spcFirstLastPara="1" wrap="square" lIns="0" tIns="34275" rIns="68575" bIns="34275" anchor="b" anchorCtr="0">
            <a:normAutofit/>
          </a:bodyPr>
          <a:lstStyle>
            <a:lvl1pPr marL="457200" lvl="0" indent="-457200" algn="l">
              <a:lnSpc>
                <a:spcPct val="100000"/>
              </a:lnSpc>
              <a:spcBef>
                <a:spcPts val="400"/>
              </a:spcBef>
              <a:spcAft>
                <a:spcPts val="0"/>
              </a:spcAft>
              <a:buClr>
                <a:schemeClr val="lt1"/>
              </a:buClr>
              <a:buSzPts val="3600"/>
              <a:buFont typeface="Lato"/>
              <a:buChar char="●"/>
              <a:defRPr sz="3600">
                <a:solidFill>
                  <a:schemeClr val="lt1"/>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3" name="Google Shape;53;p13"/>
          <p:cNvSpPr txBox="1">
            <a:spLocks noGrp="1"/>
          </p:cNvSpPr>
          <p:nvPr>
            <p:ph type="body" idx="2"/>
          </p:nvPr>
        </p:nvSpPr>
        <p:spPr>
          <a:xfrm>
            <a:off x="600074" y="2198660"/>
            <a:ext cx="5672700" cy="379200"/>
          </a:xfrm>
          <a:prstGeom prst="rect">
            <a:avLst/>
          </a:prstGeom>
          <a:noFill/>
          <a:ln>
            <a:noFill/>
          </a:ln>
        </p:spPr>
        <p:txBody>
          <a:bodyPr spcFirstLastPara="1" wrap="square" lIns="0" tIns="34275" rIns="68575" bIns="34275" anchor="b" anchorCtr="0">
            <a:noAutofit/>
          </a:bodyPr>
          <a:lstStyle>
            <a:lvl1pPr marL="457200" lvl="0" indent="-361950" algn="l">
              <a:lnSpc>
                <a:spcPct val="100000"/>
              </a:lnSpc>
              <a:spcBef>
                <a:spcPts val="400"/>
              </a:spcBef>
              <a:spcAft>
                <a:spcPts val="0"/>
              </a:spcAft>
              <a:buClr>
                <a:srgbClr val="D4D1D1"/>
              </a:buClr>
              <a:buSzPts val="2100"/>
              <a:buFont typeface="Lato"/>
              <a:buChar char="●"/>
              <a:defRPr sz="2100">
                <a:solidFill>
                  <a:srgbClr val="D4D1D1"/>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4" name="Google Shape;54;p13"/>
          <p:cNvSpPr txBox="1">
            <a:spLocks noGrp="1"/>
          </p:cNvSpPr>
          <p:nvPr>
            <p:ph type="body" idx="3"/>
          </p:nvPr>
        </p:nvSpPr>
        <p:spPr>
          <a:xfrm>
            <a:off x="600075" y="2955834"/>
            <a:ext cx="5672700" cy="2730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chemeClr val="lt1"/>
              </a:buClr>
              <a:buSzPts val="1400"/>
              <a:buFont typeface="Lato"/>
              <a:buChar char="●"/>
              <a:defRPr sz="1400">
                <a:solidFill>
                  <a:schemeClr val="lt1"/>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5" name="Google Shape;55;p13"/>
          <p:cNvSpPr txBox="1">
            <a:spLocks noGrp="1"/>
          </p:cNvSpPr>
          <p:nvPr>
            <p:ph type="body" idx="4"/>
          </p:nvPr>
        </p:nvSpPr>
        <p:spPr>
          <a:xfrm>
            <a:off x="600075" y="3229801"/>
            <a:ext cx="3899700" cy="221400"/>
          </a:xfrm>
          <a:prstGeom prst="rect">
            <a:avLst/>
          </a:prstGeom>
          <a:noFill/>
          <a:ln>
            <a:noFill/>
          </a:ln>
        </p:spPr>
        <p:txBody>
          <a:bodyPr spcFirstLastPara="1" wrap="square" lIns="0" tIns="34275" rIns="68575" bIns="34275" anchor="t" anchorCtr="0">
            <a:noAutofit/>
          </a:bodyPr>
          <a:lstStyle>
            <a:lvl1pPr marL="457200" lvl="0" indent="-304800" algn="l">
              <a:lnSpc>
                <a:spcPct val="100000"/>
              </a:lnSpc>
              <a:spcBef>
                <a:spcPts val="400"/>
              </a:spcBef>
              <a:spcAft>
                <a:spcPts val="0"/>
              </a:spcAft>
              <a:buClr>
                <a:srgbClr val="D4D1D1"/>
              </a:buClr>
              <a:buSzPts val="1200"/>
              <a:buFont typeface="Lato"/>
              <a:buChar char="●"/>
              <a:defRPr sz="1200" b="1" i="0">
                <a:solidFill>
                  <a:srgbClr val="D4D1D1"/>
                </a:solidFill>
                <a:latin typeface="Lato"/>
                <a:ea typeface="Lato"/>
                <a:cs typeface="Lato"/>
                <a:sym typeface="Lato"/>
              </a:defRPr>
            </a:lvl1pPr>
            <a:lvl2pPr marL="914400" lvl="1" indent="-311150" algn="l">
              <a:lnSpc>
                <a:spcPct val="100000"/>
              </a:lnSpc>
              <a:spcBef>
                <a:spcPts val="400"/>
              </a:spcBef>
              <a:spcAft>
                <a:spcPts val="0"/>
              </a:spcAft>
              <a:buSzPts val="1300"/>
              <a:buChar char="○"/>
              <a:defRPr>
                <a:solidFill>
                  <a:srgbClr val="00B0F0"/>
                </a:solidFill>
              </a:defRPr>
            </a:lvl2pPr>
            <a:lvl3pPr marL="1371600" lvl="2" indent="-311150" algn="l">
              <a:lnSpc>
                <a:spcPct val="100000"/>
              </a:lnSpc>
              <a:spcBef>
                <a:spcPts val="400"/>
              </a:spcBef>
              <a:spcAft>
                <a:spcPts val="0"/>
              </a:spcAft>
              <a:buSzPts val="1300"/>
              <a:buChar char="■"/>
              <a:defRPr>
                <a:solidFill>
                  <a:srgbClr val="00B0F0"/>
                </a:solidFill>
              </a:defRPr>
            </a:lvl3pPr>
            <a:lvl4pPr marL="1828800" lvl="3" indent="-304800" algn="l">
              <a:lnSpc>
                <a:spcPct val="100000"/>
              </a:lnSpc>
              <a:spcBef>
                <a:spcPts val="400"/>
              </a:spcBef>
              <a:spcAft>
                <a:spcPts val="0"/>
              </a:spcAft>
              <a:buSzPts val="1200"/>
              <a:buChar char="●"/>
              <a:defRPr>
                <a:solidFill>
                  <a:srgbClr val="00B0F0"/>
                </a:solidFill>
              </a:defRPr>
            </a:lvl4pPr>
            <a:lvl5pPr marL="2286000" lvl="4" indent="-304800" algn="l">
              <a:lnSpc>
                <a:spcPct val="100000"/>
              </a:lnSpc>
              <a:spcBef>
                <a:spcPts val="1200"/>
              </a:spcBef>
              <a:spcAft>
                <a:spcPts val="0"/>
              </a:spcAft>
              <a:buSzPts val="1200"/>
              <a:buChar char="○"/>
              <a:defRPr>
                <a:solidFill>
                  <a:srgbClr val="00B0F0"/>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6" name="Google Shape;56;p13"/>
          <p:cNvSpPr/>
          <p:nvPr/>
        </p:nvSpPr>
        <p:spPr>
          <a:xfrm>
            <a:off x="569840" y="4610876"/>
            <a:ext cx="1301116" cy="248395"/>
          </a:xfrm>
          <a:prstGeom prst="rect">
            <a:avLst/>
          </a:prstGeom>
          <a:noFill/>
          <a:ln>
            <a:noFill/>
          </a:ln>
        </p:spPr>
      </p:sp>
      <p:cxnSp>
        <p:nvCxnSpPr>
          <p:cNvPr id="57" name="Google Shape;57;p13"/>
          <p:cNvCxnSpPr/>
          <p:nvPr/>
        </p:nvCxnSpPr>
        <p:spPr>
          <a:xfrm>
            <a:off x="600075" y="2821749"/>
            <a:ext cx="7915200" cy="0"/>
          </a:xfrm>
          <a:prstGeom prst="straightConnector1">
            <a:avLst/>
          </a:prstGeom>
          <a:noFill/>
          <a:ln w="9525" cap="flat" cmpd="sng">
            <a:solidFill>
              <a:schemeClr val="lt1"/>
            </a:solidFill>
            <a:prstDash val="solid"/>
            <a:miter lim="800000"/>
            <a:headEnd type="none" w="sm" len="sm"/>
            <a:tailEnd type="none" w="sm" len="sm"/>
          </a:ln>
        </p:spPr>
      </p:cxnSp>
      <p:sp>
        <p:nvSpPr>
          <p:cNvPr id="58" name="Google Shape;58;p13"/>
          <p:cNvSpPr/>
          <p:nvPr/>
        </p:nvSpPr>
        <p:spPr>
          <a:xfrm>
            <a:off x="6947129" y="4552547"/>
            <a:ext cx="1680155" cy="354513"/>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Section Break - Image">
  <p:cSld name="Section Break - Image">
    <p:spTree>
      <p:nvGrpSpPr>
        <p:cNvPr id="1" name="Shape 59"/>
        <p:cNvGrpSpPr/>
        <p:nvPr/>
      </p:nvGrpSpPr>
      <p:grpSpPr>
        <a:xfrm>
          <a:off x="0" y="0"/>
          <a:ext cx="0" cy="0"/>
          <a:chOff x="0" y="0"/>
          <a:chExt cx="0" cy="0"/>
        </a:xfrm>
      </p:grpSpPr>
      <p:pic>
        <p:nvPicPr>
          <p:cNvPr id="60" name="Google Shape;60;p14" title="Screenshot 2026-06-02 at 6.26.06 PM.png"/>
          <p:cNvPicPr preferRelativeResize="0"/>
          <p:nvPr/>
        </p:nvPicPr>
        <p:blipFill rotWithShape="1">
          <a:blip r:embed="rId2">
            <a:alphaModFix/>
          </a:blip>
          <a:srcRect l="14780" r="14773"/>
          <a:stretch/>
        </p:blipFill>
        <p:spPr>
          <a:xfrm>
            <a:off x="0" y="0"/>
            <a:ext cx="9144000" cy="5143499"/>
          </a:xfrm>
          <a:prstGeom prst="rect">
            <a:avLst/>
          </a:prstGeom>
          <a:noFill/>
          <a:ln>
            <a:noFill/>
          </a:ln>
        </p:spPr>
      </p:pic>
      <p:sp>
        <p:nvSpPr>
          <p:cNvPr id="61" name="Google Shape;61;p14"/>
          <p:cNvSpPr txBox="1">
            <a:spLocks noGrp="1"/>
          </p:cNvSpPr>
          <p:nvPr>
            <p:ph type="title"/>
          </p:nvPr>
        </p:nvSpPr>
        <p:spPr>
          <a:xfrm>
            <a:off x="600075" y="1961994"/>
            <a:ext cx="7915200" cy="9102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chemeClr val="lt1"/>
              </a:buClr>
              <a:buSzPts val="2700"/>
              <a:buFont typeface="Lato"/>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62" name="Google Shape;62;p14"/>
          <p:cNvCxnSpPr/>
          <p:nvPr/>
        </p:nvCxnSpPr>
        <p:spPr>
          <a:xfrm>
            <a:off x="600075" y="1891505"/>
            <a:ext cx="7915200" cy="0"/>
          </a:xfrm>
          <a:prstGeom prst="straightConnector1">
            <a:avLst/>
          </a:prstGeom>
          <a:noFill/>
          <a:ln w="9525" cap="flat" cmpd="sng">
            <a:solidFill>
              <a:schemeClr val="lt1"/>
            </a:solidFill>
            <a:prstDash val="solid"/>
            <a:miter lim="800000"/>
            <a:headEnd type="none" w="sm" len="sm"/>
            <a:tailEnd type="none" w="sm" len="sm"/>
          </a:ln>
        </p:spPr>
      </p:cxnSp>
      <p:sp>
        <p:nvSpPr>
          <p:cNvPr id="63" name="Google Shape;63;p14"/>
          <p:cNvSpPr txBox="1">
            <a:spLocks noGrp="1"/>
          </p:cNvSpPr>
          <p:nvPr>
            <p:ph type="body" idx="1"/>
          </p:nvPr>
        </p:nvSpPr>
        <p:spPr>
          <a:xfrm>
            <a:off x="600075" y="954818"/>
            <a:ext cx="1095600" cy="932400"/>
          </a:xfrm>
          <a:prstGeom prst="rect">
            <a:avLst/>
          </a:prstGeom>
          <a:noFill/>
          <a:ln>
            <a:noFill/>
          </a:ln>
        </p:spPr>
        <p:txBody>
          <a:bodyPr spcFirstLastPara="1" wrap="square" lIns="0" tIns="34275" rIns="68575" bIns="34275" anchor="b" anchorCtr="0">
            <a:normAutofit/>
          </a:bodyPr>
          <a:lstStyle>
            <a:lvl1pPr marL="457200" lvl="0" indent="-514350" algn="l">
              <a:lnSpc>
                <a:spcPct val="120000"/>
              </a:lnSpc>
              <a:spcBef>
                <a:spcPts val="800"/>
              </a:spcBef>
              <a:spcAft>
                <a:spcPts val="0"/>
              </a:spcAft>
              <a:buSzPts val="4500"/>
              <a:buFont typeface="Lato"/>
              <a:buChar char="●"/>
              <a:defRPr sz="4500">
                <a:solidFill>
                  <a:schemeClr val="lt1"/>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64" name="Google Shape;64;p14"/>
          <p:cNvPicPr preferRelativeResize="0"/>
          <p:nvPr/>
        </p:nvPicPr>
        <p:blipFill rotWithShape="1">
          <a:blip r:embed="rId3">
            <a:alphaModFix/>
          </a:blip>
          <a:srcRect/>
          <a:stretch/>
        </p:blipFill>
        <p:spPr>
          <a:xfrm>
            <a:off x="591503" y="4771382"/>
            <a:ext cx="482363" cy="159389"/>
          </a:xfrm>
          <a:prstGeom prst="rect">
            <a:avLst/>
          </a:prstGeom>
          <a:noFill/>
          <a:ln>
            <a:noFill/>
          </a:ln>
        </p:spPr>
      </p:pic>
      <p:sp>
        <p:nvSpPr>
          <p:cNvPr id="65" name="Google Shape;65;p14"/>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chemeClr val="lt1"/>
                </a:solidFill>
                <a:latin typeface="Lato"/>
                <a:ea typeface="Lato"/>
                <a:cs typeface="Lato"/>
                <a:sym typeface="Lato"/>
              </a:defRPr>
            </a:lvl1pPr>
            <a:lvl2pPr marL="0" lvl="1" indent="0" algn="r">
              <a:spcBef>
                <a:spcPts val="0"/>
              </a:spcBef>
              <a:buNone/>
              <a:defRPr sz="800">
                <a:solidFill>
                  <a:schemeClr val="lt1"/>
                </a:solidFill>
                <a:latin typeface="Lato"/>
                <a:ea typeface="Lato"/>
                <a:cs typeface="Lato"/>
                <a:sym typeface="Lato"/>
              </a:defRPr>
            </a:lvl2pPr>
            <a:lvl3pPr marL="0" lvl="2" indent="0" algn="r">
              <a:spcBef>
                <a:spcPts val="0"/>
              </a:spcBef>
              <a:buNone/>
              <a:defRPr sz="800">
                <a:solidFill>
                  <a:schemeClr val="lt1"/>
                </a:solidFill>
                <a:latin typeface="Lato"/>
                <a:ea typeface="Lato"/>
                <a:cs typeface="Lato"/>
                <a:sym typeface="Lato"/>
              </a:defRPr>
            </a:lvl3pPr>
            <a:lvl4pPr marL="0" lvl="3" indent="0" algn="r">
              <a:spcBef>
                <a:spcPts val="0"/>
              </a:spcBef>
              <a:buNone/>
              <a:defRPr sz="800">
                <a:solidFill>
                  <a:schemeClr val="lt1"/>
                </a:solidFill>
                <a:latin typeface="Lato"/>
                <a:ea typeface="Lato"/>
                <a:cs typeface="Lato"/>
                <a:sym typeface="Lato"/>
              </a:defRPr>
            </a:lvl4pPr>
            <a:lvl5pPr marL="0" lvl="4" indent="0" algn="r">
              <a:spcBef>
                <a:spcPts val="0"/>
              </a:spcBef>
              <a:buNone/>
              <a:defRPr sz="800">
                <a:solidFill>
                  <a:schemeClr val="lt1"/>
                </a:solidFill>
                <a:latin typeface="Lato"/>
                <a:ea typeface="Lato"/>
                <a:cs typeface="Lato"/>
                <a:sym typeface="Lato"/>
              </a:defRPr>
            </a:lvl5pPr>
            <a:lvl6pPr marL="0" lvl="5" indent="0" algn="r">
              <a:spcBef>
                <a:spcPts val="0"/>
              </a:spcBef>
              <a:buNone/>
              <a:defRPr sz="800">
                <a:solidFill>
                  <a:schemeClr val="lt1"/>
                </a:solidFill>
                <a:latin typeface="Lato"/>
                <a:ea typeface="Lato"/>
                <a:cs typeface="Lato"/>
                <a:sym typeface="Lato"/>
              </a:defRPr>
            </a:lvl6pPr>
            <a:lvl7pPr marL="0" lvl="6" indent="0" algn="r">
              <a:spcBef>
                <a:spcPts val="0"/>
              </a:spcBef>
              <a:buNone/>
              <a:defRPr sz="800">
                <a:solidFill>
                  <a:schemeClr val="lt1"/>
                </a:solidFill>
                <a:latin typeface="Lato"/>
                <a:ea typeface="Lato"/>
                <a:cs typeface="Lato"/>
                <a:sym typeface="Lato"/>
              </a:defRPr>
            </a:lvl7pPr>
            <a:lvl8pPr marL="0" lvl="7" indent="0" algn="r">
              <a:spcBef>
                <a:spcPts val="0"/>
              </a:spcBef>
              <a:buNone/>
              <a:defRPr sz="800">
                <a:solidFill>
                  <a:schemeClr val="lt1"/>
                </a:solidFill>
                <a:latin typeface="Lato"/>
                <a:ea typeface="Lato"/>
                <a:cs typeface="Lato"/>
                <a:sym typeface="Lato"/>
              </a:defRPr>
            </a:lvl8pPr>
            <a:lvl9pPr marL="0" lvl="8" indent="0" algn="r">
              <a:spcBef>
                <a:spcPts val="0"/>
              </a:spcBef>
              <a:buNone/>
              <a:defRPr sz="8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0"/>
        <p:cNvGrpSpPr/>
        <p:nvPr/>
      </p:nvGrpSpPr>
      <p:grpSpPr>
        <a:xfrm>
          <a:off x="0" y="0"/>
          <a:ext cx="0" cy="0"/>
          <a:chOff x="0" y="0"/>
          <a:chExt cx="0" cy="0"/>
        </a:xfrm>
      </p:grpSpPr>
      <p:sp>
        <p:nvSpPr>
          <p:cNvPr id="71" name="Google Shape;71;p1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72" name="Google Shape;72;p1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73" name="Google Shape;73;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4"/>
        <p:cNvGrpSpPr/>
        <p:nvPr/>
      </p:nvGrpSpPr>
      <p:grpSpPr>
        <a:xfrm>
          <a:off x="0" y="0"/>
          <a:ext cx="0" cy="0"/>
          <a:chOff x="0" y="0"/>
          <a:chExt cx="0" cy="0"/>
        </a:xfrm>
      </p:grpSpPr>
      <p:sp>
        <p:nvSpPr>
          <p:cNvPr id="75" name="Google Shape;75;p1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76" name="Google Shape;7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7"/>
        <p:cNvGrpSpPr/>
        <p:nvPr/>
      </p:nvGrpSpPr>
      <p:grpSpPr>
        <a:xfrm>
          <a:off x="0" y="0"/>
          <a:ext cx="0" cy="0"/>
          <a:chOff x="0" y="0"/>
          <a:chExt cx="0" cy="0"/>
        </a:xfrm>
      </p:grpSpPr>
      <p:sp>
        <p:nvSpPr>
          <p:cNvPr id="78" name="Google Shape;78;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9" name="Google Shape;79;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80" name="Google Shape;8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1"/>
        <p:cNvGrpSpPr/>
        <p:nvPr/>
      </p:nvGrpSpPr>
      <p:grpSpPr>
        <a:xfrm>
          <a:off x="0" y="0"/>
          <a:ext cx="0" cy="0"/>
          <a:chOff x="0" y="0"/>
          <a:chExt cx="0" cy="0"/>
        </a:xfrm>
      </p:grpSpPr>
      <p:sp>
        <p:nvSpPr>
          <p:cNvPr id="82" name="Google Shape;82;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3" name="Google Shape;83;p1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84" name="Google Shape;84;p1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85" name="Google Shape;85;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6"/>
        <p:cNvGrpSpPr/>
        <p:nvPr/>
      </p:nvGrpSpPr>
      <p:grpSpPr>
        <a:xfrm>
          <a:off x="0" y="0"/>
          <a:ext cx="0" cy="0"/>
          <a:chOff x="0" y="0"/>
          <a:chExt cx="0" cy="0"/>
        </a:xfrm>
      </p:grpSpPr>
      <p:sp>
        <p:nvSpPr>
          <p:cNvPr id="87" name="Google Shape;87;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8" name="Google Shape;88;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9"/>
        <p:cNvGrpSpPr/>
        <p:nvPr/>
      </p:nvGrpSpPr>
      <p:grpSpPr>
        <a:xfrm>
          <a:off x="0" y="0"/>
          <a:ext cx="0" cy="0"/>
          <a:chOff x="0" y="0"/>
          <a:chExt cx="0" cy="0"/>
        </a:xfrm>
      </p:grpSpPr>
      <p:sp>
        <p:nvSpPr>
          <p:cNvPr id="90" name="Google Shape;90;p2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91" name="Google Shape;91;p2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92" name="Google Shape;92;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93"/>
        <p:cNvGrpSpPr/>
        <p:nvPr/>
      </p:nvGrpSpPr>
      <p:grpSpPr>
        <a:xfrm>
          <a:off x="0" y="0"/>
          <a:ext cx="0" cy="0"/>
          <a:chOff x="0" y="0"/>
          <a:chExt cx="0" cy="0"/>
        </a:xfrm>
      </p:grpSpPr>
      <p:sp>
        <p:nvSpPr>
          <p:cNvPr id="94" name="Google Shape;94;p2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95" name="Google Shape;95;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6"/>
        <p:cNvGrpSpPr/>
        <p:nvPr/>
      </p:nvGrpSpPr>
      <p:grpSpPr>
        <a:xfrm>
          <a:off x="0" y="0"/>
          <a:ext cx="0" cy="0"/>
          <a:chOff x="0" y="0"/>
          <a:chExt cx="0" cy="0"/>
        </a:xfrm>
      </p:grpSpPr>
      <p:sp>
        <p:nvSpPr>
          <p:cNvPr id="97" name="Google Shape;97;p2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99" name="Google Shape;99;p2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00" name="Google Shape;100;p2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01" name="Google Shape;101;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02"/>
        <p:cNvGrpSpPr/>
        <p:nvPr/>
      </p:nvGrpSpPr>
      <p:grpSpPr>
        <a:xfrm>
          <a:off x="0" y="0"/>
          <a:ext cx="0" cy="0"/>
          <a:chOff x="0" y="0"/>
          <a:chExt cx="0" cy="0"/>
        </a:xfrm>
      </p:grpSpPr>
      <p:sp>
        <p:nvSpPr>
          <p:cNvPr id="103" name="Google Shape;103;p2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104" name="Google Shape;104;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5"/>
        <p:cNvGrpSpPr/>
        <p:nvPr/>
      </p:nvGrpSpPr>
      <p:grpSpPr>
        <a:xfrm>
          <a:off x="0" y="0"/>
          <a:ext cx="0" cy="0"/>
          <a:chOff x="0" y="0"/>
          <a:chExt cx="0" cy="0"/>
        </a:xfrm>
      </p:grpSpPr>
      <p:sp>
        <p:nvSpPr>
          <p:cNvPr id="106" name="Google Shape;106;p2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108" name="Google Shape;108;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9"/>
        <p:cNvGrpSpPr/>
        <p:nvPr/>
      </p:nvGrpSpPr>
      <p:grpSpPr>
        <a:xfrm>
          <a:off x="0" y="0"/>
          <a:ext cx="0" cy="0"/>
          <a:chOff x="0" y="0"/>
          <a:chExt cx="0" cy="0"/>
        </a:xfrm>
      </p:grpSpPr>
      <p:sp>
        <p:nvSpPr>
          <p:cNvPr id="110" name="Google Shape;110;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Slide - Option 1">
  <p:cSld name="Title Slide - Option 1">
    <p:bg>
      <p:bgPr>
        <a:gradFill>
          <a:gsLst>
            <a:gs pos="0">
              <a:srgbClr val="E04F39"/>
            </a:gs>
            <a:gs pos="15000">
              <a:srgbClr val="E04F39"/>
            </a:gs>
            <a:gs pos="50000">
              <a:srgbClr val="AF2D24"/>
            </a:gs>
            <a:gs pos="100000">
              <a:srgbClr val="8C1515"/>
            </a:gs>
          </a:gsLst>
          <a:lin ang="8100019" scaled="0"/>
        </a:gradFill>
        <a:effectLst/>
      </p:bgPr>
    </p:bg>
    <p:spTree>
      <p:nvGrpSpPr>
        <p:cNvPr id="1" name="Shape 111"/>
        <p:cNvGrpSpPr/>
        <p:nvPr/>
      </p:nvGrpSpPr>
      <p:grpSpPr>
        <a:xfrm>
          <a:off x="0" y="0"/>
          <a:ext cx="0" cy="0"/>
          <a:chOff x="0" y="0"/>
          <a:chExt cx="0" cy="0"/>
        </a:xfrm>
      </p:grpSpPr>
      <p:pic>
        <p:nvPicPr>
          <p:cNvPr id="112" name="Google Shape;112;p27"/>
          <p:cNvPicPr preferRelativeResize="0"/>
          <p:nvPr/>
        </p:nvPicPr>
        <p:blipFill rotWithShape="1">
          <a:blip r:embed="rId2">
            <a:alphaModFix/>
          </a:blip>
          <a:srcRect/>
          <a:stretch/>
        </p:blipFill>
        <p:spPr>
          <a:xfrm>
            <a:off x="0" y="5963"/>
            <a:ext cx="9144000" cy="5143500"/>
          </a:xfrm>
          <a:prstGeom prst="rect">
            <a:avLst/>
          </a:prstGeom>
          <a:noFill/>
          <a:ln>
            <a:noFill/>
          </a:ln>
        </p:spPr>
      </p:pic>
      <p:sp>
        <p:nvSpPr>
          <p:cNvPr id="113" name="Google Shape;113;p27"/>
          <p:cNvSpPr txBox="1">
            <a:spLocks noGrp="1"/>
          </p:cNvSpPr>
          <p:nvPr>
            <p:ph type="body" idx="1"/>
          </p:nvPr>
        </p:nvSpPr>
        <p:spPr>
          <a:xfrm>
            <a:off x="600075" y="485776"/>
            <a:ext cx="5672700" cy="1684800"/>
          </a:xfrm>
          <a:prstGeom prst="rect">
            <a:avLst/>
          </a:prstGeom>
          <a:noFill/>
          <a:ln>
            <a:noFill/>
          </a:ln>
        </p:spPr>
        <p:txBody>
          <a:bodyPr spcFirstLastPara="1" wrap="square" lIns="0" tIns="34275" rIns="68575" bIns="34275" anchor="b" anchorCtr="0">
            <a:normAutofit/>
          </a:bodyPr>
          <a:lstStyle>
            <a:lvl1pPr marL="457200" lvl="0" indent="-457200" algn="l">
              <a:lnSpc>
                <a:spcPct val="100000"/>
              </a:lnSpc>
              <a:spcBef>
                <a:spcPts val="400"/>
              </a:spcBef>
              <a:spcAft>
                <a:spcPts val="0"/>
              </a:spcAft>
              <a:buClr>
                <a:schemeClr val="lt1"/>
              </a:buClr>
              <a:buSzPts val="3600"/>
              <a:buFont typeface="Lato"/>
              <a:buChar char="●"/>
              <a:defRPr sz="3600">
                <a:solidFill>
                  <a:schemeClr val="lt1"/>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14" name="Google Shape;114;p27"/>
          <p:cNvSpPr txBox="1">
            <a:spLocks noGrp="1"/>
          </p:cNvSpPr>
          <p:nvPr>
            <p:ph type="body" idx="2"/>
          </p:nvPr>
        </p:nvSpPr>
        <p:spPr>
          <a:xfrm>
            <a:off x="600074" y="2198660"/>
            <a:ext cx="5672700" cy="379200"/>
          </a:xfrm>
          <a:prstGeom prst="rect">
            <a:avLst/>
          </a:prstGeom>
          <a:noFill/>
          <a:ln>
            <a:noFill/>
          </a:ln>
        </p:spPr>
        <p:txBody>
          <a:bodyPr spcFirstLastPara="1" wrap="square" lIns="0" tIns="34275" rIns="68575" bIns="34275" anchor="b" anchorCtr="0">
            <a:noAutofit/>
          </a:bodyPr>
          <a:lstStyle>
            <a:lvl1pPr marL="457200" lvl="0" indent="-361950" algn="l">
              <a:lnSpc>
                <a:spcPct val="100000"/>
              </a:lnSpc>
              <a:spcBef>
                <a:spcPts val="400"/>
              </a:spcBef>
              <a:spcAft>
                <a:spcPts val="0"/>
              </a:spcAft>
              <a:buClr>
                <a:schemeClr val="lt1"/>
              </a:buClr>
              <a:buSzPts val="2100"/>
              <a:buFont typeface="Lato"/>
              <a:buChar char="●"/>
              <a:defRPr sz="2100">
                <a:solidFill>
                  <a:schemeClr val="lt1"/>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15" name="Google Shape;115;p27"/>
          <p:cNvSpPr txBox="1">
            <a:spLocks noGrp="1"/>
          </p:cNvSpPr>
          <p:nvPr>
            <p:ph type="body" idx="3"/>
          </p:nvPr>
        </p:nvSpPr>
        <p:spPr>
          <a:xfrm>
            <a:off x="600075" y="2955834"/>
            <a:ext cx="5672700" cy="2730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chemeClr val="lt1"/>
              </a:buClr>
              <a:buSzPts val="1400"/>
              <a:buFont typeface="Lato"/>
              <a:buChar char="●"/>
              <a:defRPr sz="1400">
                <a:solidFill>
                  <a:schemeClr val="lt1"/>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16" name="Google Shape;116;p27"/>
          <p:cNvSpPr txBox="1">
            <a:spLocks noGrp="1"/>
          </p:cNvSpPr>
          <p:nvPr>
            <p:ph type="body" idx="4"/>
          </p:nvPr>
        </p:nvSpPr>
        <p:spPr>
          <a:xfrm>
            <a:off x="600075" y="3229801"/>
            <a:ext cx="3899700" cy="221400"/>
          </a:xfrm>
          <a:prstGeom prst="rect">
            <a:avLst/>
          </a:prstGeom>
          <a:noFill/>
          <a:ln>
            <a:noFill/>
          </a:ln>
        </p:spPr>
        <p:txBody>
          <a:bodyPr spcFirstLastPara="1" wrap="square" lIns="0" tIns="34275" rIns="68575" bIns="34275" anchor="t" anchorCtr="0">
            <a:noAutofit/>
          </a:bodyPr>
          <a:lstStyle>
            <a:lvl1pPr marL="457200" lvl="0" indent="-304800" algn="l">
              <a:lnSpc>
                <a:spcPct val="100000"/>
              </a:lnSpc>
              <a:spcBef>
                <a:spcPts val="400"/>
              </a:spcBef>
              <a:spcAft>
                <a:spcPts val="0"/>
              </a:spcAft>
              <a:buClr>
                <a:schemeClr val="lt1"/>
              </a:buClr>
              <a:buSzPts val="1200"/>
              <a:buFont typeface="Lato"/>
              <a:buChar char="●"/>
              <a:defRPr sz="1200" b="1" i="0">
                <a:solidFill>
                  <a:schemeClr val="lt1"/>
                </a:solidFill>
                <a:latin typeface="Lato"/>
                <a:ea typeface="Lato"/>
                <a:cs typeface="Lato"/>
                <a:sym typeface="Lato"/>
              </a:defRPr>
            </a:lvl1pPr>
            <a:lvl2pPr marL="914400" lvl="1" indent="-311150" algn="l">
              <a:lnSpc>
                <a:spcPct val="100000"/>
              </a:lnSpc>
              <a:spcBef>
                <a:spcPts val="400"/>
              </a:spcBef>
              <a:spcAft>
                <a:spcPts val="0"/>
              </a:spcAft>
              <a:buSzPts val="1300"/>
              <a:buChar char="○"/>
              <a:defRPr>
                <a:solidFill>
                  <a:srgbClr val="00B0F0"/>
                </a:solidFill>
              </a:defRPr>
            </a:lvl2pPr>
            <a:lvl3pPr marL="1371600" lvl="2" indent="-311150" algn="l">
              <a:lnSpc>
                <a:spcPct val="100000"/>
              </a:lnSpc>
              <a:spcBef>
                <a:spcPts val="400"/>
              </a:spcBef>
              <a:spcAft>
                <a:spcPts val="0"/>
              </a:spcAft>
              <a:buSzPts val="1300"/>
              <a:buChar char="■"/>
              <a:defRPr>
                <a:solidFill>
                  <a:srgbClr val="00B0F0"/>
                </a:solidFill>
              </a:defRPr>
            </a:lvl3pPr>
            <a:lvl4pPr marL="1828800" lvl="3" indent="-304800" algn="l">
              <a:lnSpc>
                <a:spcPct val="100000"/>
              </a:lnSpc>
              <a:spcBef>
                <a:spcPts val="400"/>
              </a:spcBef>
              <a:spcAft>
                <a:spcPts val="0"/>
              </a:spcAft>
              <a:buSzPts val="1200"/>
              <a:buChar char="●"/>
              <a:defRPr>
                <a:solidFill>
                  <a:srgbClr val="00B0F0"/>
                </a:solidFill>
              </a:defRPr>
            </a:lvl4pPr>
            <a:lvl5pPr marL="2286000" lvl="4" indent="-304800" algn="l">
              <a:lnSpc>
                <a:spcPct val="100000"/>
              </a:lnSpc>
              <a:spcBef>
                <a:spcPts val="1200"/>
              </a:spcBef>
              <a:spcAft>
                <a:spcPts val="0"/>
              </a:spcAft>
              <a:buSzPts val="1200"/>
              <a:buChar char="○"/>
              <a:defRPr>
                <a:solidFill>
                  <a:srgbClr val="00B0F0"/>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117" name="Google Shape;117;p27"/>
          <p:cNvPicPr preferRelativeResize="0"/>
          <p:nvPr/>
        </p:nvPicPr>
        <p:blipFill rotWithShape="1">
          <a:blip r:embed="rId3">
            <a:alphaModFix/>
          </a:blip>
          <a:srcRect/>
          <a:stretch/>
        </p:blipFill>
        <p:spPr>
          <a:xfrm>
            <a:off x="569840" y="4610876"/>
            <a:ext cx="1301116" cy="248395"/>
          </a:xfrm>
          <a:prstGeom prst="rect">
            <a:avLst/>
          </a:prstGeom>
          <a:noFill/>
          <a:ln>
            <a:noFill/>
          </a:ln>
        </p:spPr>
      </p:pic>
      <p:cxnSp>
        <p:nvCxnSpPr>
          <p:cNvPr id="118" name="Google Shape;118;p27"/>
          <p:cNvCxnSpPr/>
          <p:nvPr/>
        </p:nvCxnSpPr>
        <p:spPr>
          <a:xfrm>
            <a:off x="600075" y="2821749"/>
            <a:ext cx="7915200" cy="0"/>
          </a:xfrm>
          <a:prstGeom prst="straightConnector1">
            <a:avLst/>
          </a:prstGeom>
          <a:noFill/>
          <a:ln w="9525" cap="flat" cmpd="sng">
            <a:solidFill>
              <a:schemeClr val="lt1"/>
            </a:solidFill>
            <a:prstDash val="solid"/>
            <a:miter lim="800000"/>
            <a:headEnd type="none" w="sm" len="sm"/>
            <a:tailEnd type="none" w="sm" len="sm"/>
          </a:ln>
        </p:spPr>
      </p:cxnSp>
      <p:pic>
        <p:nvPicPr>
          <p:cNvPr id="119" name="Google Shape;119;p27"/>
          <p:cNvPicPr preferRelativeResize="0"/>
          <p:nvPr/>
        </p:nvPicPr>
        <p:blipFill rotWithShape="1">
          <a:blip r:embed="rId4">
            <a:alphaModFix/>
          </a:blip>
          <a:srcRect/>
          <a:stretch/>
        </p:blipFill>
        <p:spPr>
          <a:xfrm>
            <a:off x="6947129" y="4552547"/>
            <a:ext cx="1680155" cy="354513"/>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bg>
      <p:bgPr>
        <a:solidFill>
          <a:schemeClr val="lt1"/>
        </a:solidFill>
        <a:effectLst/>
      </p:bgPr>
    </p:bg>
    <p:spTree>
      <p:nvGrpSpPr>
        <p:cNvPr id="1" name="Shape 120"/>
        <p:cNvGrpSpPr/>
        <p:nvPr/>
      </p:nvGrpSpPr>
      <p:grpSpPr>
        <a:xfrm>
          <a:off x="0" y="0"/>
          <a:ext cx="0" cy="0"/>
          <a:chOff x="0" y="0"/>
          <a:chExt cx="0" cy="0"/>
        </a:xfrm>
      </p:grpSpPr>
      <p:sp>
        <p:nvSpPr>
          <p:cNvPr id="121" name="Google Shape;121;p28"/>
          <p:cNvSpPr txBox="1">
            <a:spLocks noGrp="1"/>
          </p:cNvSpPr>
          <p:nvPr>
            <p:ph type="body" idx="1"/>
          </p:nvPr>
        </p:nvSpPr>
        <p:spPr>
          <a:xfrm>
            <a:off x="600075" y="832662"/>
            <a:ext cx="79152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22" name="Google Shape;122;p28"/>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lvl1pPr lvl="0" algn="l">
              <a:lnSpc>
                <a:spcPct val="90000"/>
              </a:lnSpc>
              <a:spcBef>
                <a:spcPts val="0"/>
              </a:spcBef>
              <a:spcAft>
                <a:spcPts val="0"/>
              </a:spcAft>
              <a:buClr>
                <a:srgbClr val="8C1515"/>
              </a:buClr>
              <a:buSzPts val="2400"/>
              <a:buFont typeface="Lato"/>
              <a:buNone/>
              <a:defRPr sz="2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123" name="Google Shape;123;p28"/>
          <p:cNvCxnSpPr/>
          <p:nvPr/>
        </p:nvCxnSpPr>
        <p:spPr>
          <a:xfrm>
            <a:off x="600075" y="695351"/>
            <a:ext cx="7915200" cy="0"/>
          </a:xfrm>
          <a:prstGeom prst="straightConnector1">
            <a:avLst/>
          </a:prstGeom>
          <a:noFill/>
          <a:ln w="9525" cap="flat" cmpd="sng">
            <a:solidFill>
              <a:srgbClr val="8C1515"/>
            </a:solidFill>
            <a:prstDash val="solid"/>
            <a:miter lim="800000"/>
            <a:headEnd type="none" w="sm" len="sm"/>
            <a:tailEnd type="none" w="sm" len="sm"/>
          </a:ln>
        </p:spPr>
      </p:cxnSp>
      <p:sp>
        <p:nvSpPr>
          <p:cNvPr id="124" name="Google Shape;124;p28"/>
          <p:cNvSpPr txBox="1">
            <a:spLocks noGrp="1"/>
          </p:cNvSpPr>
          <p:nvPr>
            <p:ph type="body" idx="2"/>
          </p:nvPr>
        </p:nvSpPr>
        <p:spPr>
          <a:xfrm>
            <a:off x="600075" y="1203801"/>
            <a:ext cx="7915200" cy="33396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11150" algn="l">
              <a:lnSpc>
                <a:spcPct val="120000"/>
              </a:lnSpc>
              <a:spcBef>
                <a:spcPts val="1200"/>
              </a:spcBef>
              <a:spcAft>
                <a:spcPts val="0"/>
              </a:spcAft>
              <a:buSzPts val="1300"/>
              <a:buChar char="○"/>
              <a:defRPr>
                <a:solidFill>
                  <a:srgbClr val="3F3F3F"/>
                </a:solidFill>
              </a:defRPr>
            </a:lvl2pPr>
            <a:lvl3pPr marL="1371600" lvl="2" indent="-311150" algn="l">
              <a:lnSpc>
                <a:spcPct val="120000"/>
              </a:lnSpc>
              <a:spcBef>
                <a:spcPts val="1200"/>
              </a:spcBef>
              <a:spcAft>
                <a:spcPts val="0"/>
              </a:spcAft>
              <a:buSzPts val="1300"/>
              <a:buChar char="■"/>
              <a:defRPr>
                <a:solidFill>
                  <a:srgbClr val="3F3F3F"/>
                </a:solidFill>
              </a:defRPr>
            </a:lvl3pPr>
            <a:lvl4pPr marL="1828800" lvl="3" indent="-304800" algn="l">
              <a:lnSpc>
                <a:spcPct val="120000"/>
              </a:lnSpc>
              <a:spcBef>
                <a:spcPts val="1200"/>
              </a:spcBef>
              <a:spcAft>
                <a:spcPts val="0"/>
              </a:spcAft>
              <a:buSzPts val="1200"/>
              <a:buChar char="●"/>
              <a:defRPr>
                <a:solidFill>
                  <a:srgbClr val="3F3F3F"/>
                </a:solidFill>
              </a:defRPr>
            </a:lvl4pPr>
            <a:lvl5pPr marL="2286000" lvl="4" indent="-304800" algn="l">
              <a:lnSpc>
                <a:spcPct val="120000"/>
              </a:lnSpc>
              <a:spcBef>
                <a:spcPts val="1200"/>
              </a:spcBef>
              <a:spcAft>
                <a:spcPts val="0"/>
              </a:spcAft>
              <a:buSzPts val="1200"/>
              <a:buChar char="○"/>
              <a:defRPr>
                <a:solidFill>
                  <a:srgbClr val="3F3F3F"/>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25" name="Google Shape;125;p28"/>
          <p:cNvSpPr txBox="1">
            <a:spLocks noGrp="1"/>
          </p:cNvSpPr>
          <p:nvPr>
            <p:ph type="ftr" idx="11"/>
          </p:nvPr>
        </p:nvSpPr>
        <p:spPr>
          <a:xfrm>
            <a:off x="1225868" y="4712118"/>
            <a:ext cx="4389000" cy="273900"/>
          </a:xfrm>
          <a:prstGeom prst="rect">
            <a:avLst/>
          </a:prstGeom>
          <a:noFill/>
          <a:ln>
            <a:noFill/>
          </a:ln>
        </p:spPr>
        <p:txBody>
          <a:bodyPr spcFirstLastPara="1" wrap="square" lIns="0" tIns="34275" rIns="68575" bIns="34275" anchor="ctr" anchorCtr="0">
            <a:noAutofit/>
          </a:bodyPr>
          <a:lstStyle>
            <a:lvl1pPr lvl="0" algn="l">
              <a:spcBef>
                <a:spcPts val="0"/>
              </a:spcBef>
              <a:spcAft>
                <a:spcPts val="0"/>
              </a:spcAft>
              <a:buSzPts val="1400"/>
              <a:buNone/>
              <a:defRPr sz="8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8"/>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b="0" i="0" u="none" strike="noStrike" cap="none">
                <a:solidFill>
                  <a:srgbClr val="3F3F3F"/>
                </a:solidFill>
                <a:latin typeface="Lato"/>
                <a:ea typeface="Lato"/>
                <a:cs typeface="Lato"/>
                <a:sym typeface="Lato"/>
              </a:defRPr>
            </a:lvl1pPr>
            <a:lvl2pPr marL="0" lvl="1" indent="0" algn="r">
              <a:spcBef>
                <a:spcPts val="0"/>
              </a:spcBef>
              <a:buNone/>
              <a:defRPr sz="800" b="0" i="0" u="none" strike="noStrike" cap="none">
                <a:solidFill>
                  <a:srgbClr val="3F3F3F"/>
                </a:solidFill>
                <a:latin typeface="Lato"/>
                <a:ea typeface="Lato"/>
                <a:cs typeface="Lato"/>
                <a:sym typeface="Lato"/>
              </a:defRPr>
            </a:lvl2pPr>
            <a:lvl3pPr marL="0" lvl="2" indent="0" algn="r">
              <a:spcBef>
                <a:spcPts val="0"/>
              </a:spcBef>
              <a:buNone/>
              <a:defRPr sz="800" b="0" i="0" u="none" strike="noStrike" cap="none">
                <a:solidFill>
                  <a:srgbClr val="3F3F3F"/>
                </a:solidFill>
                <a:latin typeface="Lato"/>
                <a:ea typeface="Lato"/>
                <a:cs typeface="Lato"/>
                <a:sym typeface="Lato"/>
              </a:defRPr>
            </a:lvl3pPr>
            <a:lvl4pPr marL="0" lvl="3" indent="0" algn="r">
              <a:spcBef>
                <a:spcPts val="0"/>
              </a:spcBef>
              <a:buNone/>
              <a:defRPr sz="800" b="0" i="0" u="none" strike="noStrike" cap="none">
                <a:solidFill>
                  <a:srgbClr val="3F3F3F"/>
                </a:solidFill>
                <a:latin typeface="Lato"/>
                <a:ea typeface="Lato"/>
                <a:cs typeface="Lato"/>
                <a:sym typeface="Lato"/>
              </a:defRPr>
            </a:lvl4pPr>
            <a:lvl5pPr marL="0" lvl="4" indent="0" algn="r">
              <a:spcBef>
                <a:spcPts val="0"/>
              </a:spcBef>
              <a:buNone/>
              <a:defRPr sz="800" b="0" i="0" u="none" strike="noStrike" cap="none">
                <a:solidFill>
                  <a:srgbClr val="3F3F3F"/>
                </a:solidFill>
                <a:latin typeface="Lato"/>
                <a:ea typeface="Lato"/>
                <a:cs typeface="Lato"/>
                <a:sym typeface="Lato"/>
              </a:defRPr>
            </a:lvl5pPr>
            <a:lvl6pPr marL="0" lvl="5" indent="0" algn="r">
              <a:spcBef>
                <a:spcPts val="0"/>
              </a:spcBef>
              <a:buNone/>
              <a:defRPr sz="800" b="0" i="0" u="none" strike="noStrike" cap="none">
                <a:solidFill>
                  <a:srgbClr val="3F3F3F"/>
                </a:solidFill>
                <a:latin typeface="Lato"/>
                <a:ea typeface="Lato"/>
                <a:cs typeface="Lato"/>
                <a:sym typeface="Lato"/>
              </a:defRPr>
            </a:lvl6pPr>
            <a:lvl7pPr marL="0" lvl="6" indent="0" algn="r">
              <a:spcBef>
                <a:spcPts val="0"/>
              </a:spcBef>
              <a:buNone/>
              <a:defRPr sz="800" b="0" i="0" u="none" strike="noStrike" cap="none">
                <a:solidFill>
                  <a:srgbClr val="3F3F3F"/>
                </a:solidFill>
                <a:latin typeface="Lato"/>
                <a:ea typeface="Lato"/>
                <a:cs typeface="Lato"/>
                <a:sym typeface="Lato"/>
              </a:defRPr>
            </a:lvl7pPr>
            <a:lvl8pPr marL="0" lvl="7" indent="0" algn="r">
              <a:spcBef>
                <a:spcPts val="0"/>
              </a:spcBef>
              <a:buNone/>
              <a:defRPr sz="800" b="0" i="0" u="none" strike="noStrike" cap="none">
                <a:solidFill>
                  <a:srgbClr val="3F3F3F"/>
                </a:solidFill>
                <a:latin typeface="Lato"/>
                <a:ea typeface="Lato"/>
                <a:cs typeface="Lato"/>
                <a:sym typeface="Lato"/>
              </a:defRPr>
            </a:lvl8pPr>
            <a:lvl9pPr marL="0" lvl="8" indent="0" algn="r">
              <a:spcBef>
                <a:spcPts val="0"/>
              </a:spcBef>
              <a:buNone/>
              <a:defRPr sz="8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3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Title Slide - Option 2">
  <p:cSld name="Title Slide - Option 2">
    <p:spTree>
      <p:nvGrpSpPr>
        <p:cNvPr id="1" name="Shape 127"/>
        <p:cNvGrpSpPr/>
        <p:nvPr/>
      </p:nvGrpSpPr>
      <p:grpSpPr>
        <a:xfrm>
          <a:off x="0" y="0"/>
          <a:ext cx="0" cy="0"/>
          <a:chOff x="0" y="0"/>
          <a:chExt cx="0" cy="0"/>
        </a:xfrm>
      </p:grpSpPr>
      <p:pic>
        <p:nvPicPr>
          <p:cNvPr id="128" name="Google Shape;128;p29" title="Screenshot 2026-06-02 at 6.30.08 PM.png"/>
          <p:cNvPicPr preferRelativeResize="0"/>
          <p:nvPr/>
        </p:nvPicPr>
        <p:blipFill rotWithShape="1">
          <a:blip r:embed="rId2">
            <a:alphaModFix/>
          </a:blip>
          <a:srcRect l="20678" r="20678"/>
          <a:stretch/>
        </p:blipFill>
        <p:spPr>
          <a:xfrm>
            <a:off x="0" y="0"/>
            <a:ext cx="9144000" cy="5143500"/>
          </a:xfrm>
          <a:prstGeom prst="rect">
            <a:avLst/>
          </a:prstGeom>
          <a:noFill/>
          <a:ln>
            <a:noFill/>
          </a:ln>
          <a:effectLst>
            <a:outerShdw blurRad="57150" dist="19050" dir="5400000" algn="bl" rotWithShape="0">
              <a:srgbClr val="000000">
                <a:alpha val="50000"/>
              </a:srgbClr>
            </a:outerShdw>
          </a:effectLst>
        </p:spPr>
      </p:pic>
      <p:sp>
        <p:nvSpPr>
          <p:cNvPr id="129" name="Google Shape;129;p29"/>
          <p:cNvSpPr txBox="1">
            <a:spLocks noGrp="1"/>
          </p:cNvSpPr>
          <p:nvPr>
            <p:ph type="body" idx="1"/>
          </p:nvPr>
        </p:nvSpPr>
        <p:spPr>
          <a:xfrm>
            <a:off x="600075" y="485776"/>
            <a:ext cx="5672700" cy="1684800"/>
          </a:xfrm>
          <a:prstGeom prst="rect">
            <a:avLst/>
          </a:prstGeom>
          <a:noFill/>
          <a:ln>
            <a:noFill/>
          </a:ln>
        </p:spPr>
        <p:txBody>
          <a:bodyPr spcFirstLastPara="1" wrap="square" lIns="0" tIns="34275" rIns="68575" bIns="34275" anchor="b" anchorCtr="0">
            <a:normAutofit/>
          </a:bodyPr>
          <a:lstStyle>
            <a:lvl1pPr marL="457200" lvl="0" indent="-457200" algn="l">
              <a:lnSpc>
                <a:spcPct val="100000"/>
              </a:lnSpc>
              <a:spcBef>
                <a:spcPts val="400"/>
              </a:spcBef>
              <a:spcAft>
                <a:spcPts val="0"/>
              </a:spcAft>
              <a:buClr>
                <a:schemeClr val="lt1"/>
              </a:buClr>
              <a:buSzPts val="3600"/>
              <a:buFont typeface="Lato"/>
              <a:buChar char="●"/>
              <a:defRPr sz="3600">
                <a:solidFill>
                  <a:schemeClr val="lt1"/>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30" name="Google Shape;130;p29"/>
          <p:cNvSpPr txBox="1">
            <a:spLocks noGrp="1"/>
          </p:cNvSpPr>
          <p:nvPr>
            <p:ph type="body" idx="2"/>
          </p:nvPr>
        </p:nvSpPr>
        <p:spPr>
          <a:xfrm>
            <a:off x="600074" y="2198660"/>
            <a:ext cx="5672700" cy="379200"/>
          </a:xfrm>
          <a:prstGeom prst="rect">
            <a:avLst/>
          </a:prstGeom>
          <a:noFill/>
          <a:ln>
            <a:noFill/>
          </a:ln>
        </p:spPr>
        <p:txBody>
          <a:bodyPr spcFirstLastPara="1" wrap="square" lIns="0" tIns="34275" rIns="68575" bIns="34275" anchor="b" anchorCtr="0">
            <a:noAutofit/>
          </a:bodyPr>
          <a:lstStyle>
            <a:lvl1pPr marL="457200" lvl="0" indent="-361950" algn="l">
              <a:lnSpc>
                <a:spcPct val="100000"/>
              </a:lnSpc>
              <a:spcBef>
                <a:spcPts val="400"/>
              </a:spcBef>
              <a:spcAft>
                <a:spcPts val="0"/>
              </a:spcAft>
              <a:buClr>
                <a:srgbClr val="D4D1D1"/>
              </a:buClr>
              <a:buSzPts val="2100"/>
              <a:buFont typeface="Lato"/>
              <a:buChar char="●"/>
              <a:defRPr sz="2100">
                <a:solidFill>
                  <a:srgbClr val="D4D1D1"/>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31" name="Google Shape;131;p29"/>
          <p:cNvSpPr txBox="1">
            <a:spLocks noGrp="1"/>
          </p:cNvSpPr>
          <p:nvPr>
            <p:ph type="body" idx="3"/>
          </p:nvPr>
        </p:nvSpPr>
        <p:spPr>
          <a:xfrm>
            <a:off x="600075" y="2955834"/>
            <a:ext cx="5672700" cy="2730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chemeClr val="lt1"/>
              </a:buClr>
              <a:buSzPts val="1400"/>
              <a:buFont typeface="Lato"/>
              <a:buChar char="●"/>
              <a:defRPr sz="1400">
                <a:solidFill>
                  <a:schemeClr val="lt1"/>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32" name="Google Shape;132;p29"/>
          <p:cNvSpPr txBox="1">
            <a:spLocks noGrp="1"/>
          </p:cNvSpPr>
          <p:nvPr>
            <p:ph type="body" idx="4"/>
          </p:nvPr>
        </p:nvSpPr>
        <p:spPr>
          <a:xfrm>
            <a:off x="600075" y="3229801"/>
            <a:ext cx="3899700" cy="221400"/>
          </a:xfrm>
          <a:prstGeom prst="rect">
            <a:avLst/>
          </a:prstGeom>
          <a:noFill/>
          <a:ln>
            <a:noFill/>
          </a:ln>
        </p:spPr>
        <p:txBody>
          <a:bodyPr spcFirstLastPara="1" wrap="square" lIns="0" tIns="34275" rIns="68575" bIns="34275" anchor="t" anchorCtr="0">
            <a:noAutofit/>
          </a:bodyPr>
          <a:lstStyle>
            <a:lvl1pPr marL="457200" lvl="0" indent="-304800" algn="l">
              <a:lnSpc>
                <a:spcPct val="100000"/>
              </a:lnSpc>
              <a:spcBef>
                <a:spcPts val="400"/>
              </a:spcBef>
              <a:spcAft>
                <a:spcPts val="0"/>
              </a:spcAft>
              <a:buClr>
                <a:srgbClr val="D4D1D1"/>
              </a:buClr>
              <a:buSzPts val="1200"/>
              <a:buFont typeface="Lato"/>
              <a:buChar char="●"/>
              <a:defRPr sz="1200" b="1" i="0">
                <a:solidFill>
                  <a:srgbClr val="D4D1D1"/>
                </a:solidFill>
                <a:latin typeface="Lato"/>
                <a:ea typeface="Lato"/>
                <a:cs typeface="Lato"/>
                <a:sym typeface="Lato"/>
              </a:defRPr>
            </a:lvl1pPr>
            <a:lvl2pPr marL="914400" lvl="1" indent="-311150" algn="l">
              <a:lnSpc>
                <a:spcPct val="100000"/>
              </a:lnSpc>
              <a:spcBef>
                <a:spcPts val="400"/>
              </a:spcBef>
              <a:spcAft>
                <a:spcPts val="0"/>
              </a:spcAft>
              <a:buSzPts val="1300"/>
              <a:buChar char="○"/>
              <a:defRPr>
                <a:solidFill>
                  <a:srgbClr val="00B0F0"/>
                </a:solidFill>
              </a:defRPr>
            </a:lvl2pPr>
            <a:lvl3pPr marL="1371600" lvl="2" indent="-311150" algn="l">
              <a:lnSpc>
                <a:spcPct val="100000"/>
              </a:lnSpc>
              <a:spcBef>
                <a:spcPts val="400"/>
              </a:spcBef>
              <a:spcAft>
                <a:spcPts val="0"/>
              </a:spcAft>
              <a:buSzPts val="1300"/>
              <a:buChar char="■"/>
              <a:defRPr>
                <a:solidFill>
                  <a:srgbClr val="00B0F0"/>
                </a:solidFill>
              </a:defRPr>
            </a:lvl3pPr>
            <a:lvl4pPr marL="1828800" lvl="3" indent="-304800" algn="l">
              <a:lnSpc>
                <a:spcPct val="100000"/>
              </a:lnSpc>
              <a:spcBef>
                <a:spcPts val="400"/>
              </a:spcBef>
              <a:spcAft>
                <a:spcPts val="0"/>
              </a:spcAft>
              <a:buSzPts val="1200"/>
              <a:buChar char="●"/>
              <a:defRPr>
                <a:solidFill>
                  <a:srgbClr val="00B0F0"/>
                </a:solidFill>
              </a:defRPr>
            </a:lvl4pPr>
            <a:lvl5pPr marL="2286000" lvl="4" indent="-304800" algn="l">
              <a:lnSpc>
                <a:spcPct val="100000"/>
              </a:lnSpc>
              <a:spcBef>
                <a:spcPts val="1200"/>
              </a:spcBef>
              <a:spcAft>
                <a:spcPts val="0"/>
              </a:spcAft>
              <a:buSzPts val="1200"/>
              <a:buChar char="○"/>
              <a:defRPr>
                <a:solidFill>
                  <a:srgbClr val="00B0F0"/>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133" name="Google Shape;133;p29"/>
          <p:cNvPicPr preferRelativeResize="0"/>
          <p:nvPr/>
        </p:nvPicPr>
        <p:blipFill rotWithShape="1">
          <a:blip r:embed="rId3">
            <a:alphaModFix/>
          </a:blip>
          <a:srcRect/>
          <a:stretch/>
        </p:blipFill>
        <p:spPr>
          <a:xfrm>
            <a:off x="569840" y="4610876"/>
            <a:ext cx="1301116" cy="248395"/>
          </a:xfrm>
          <a:prstGeom prst="rect">
            <a:avLst/>
          </a:prstGeom>
          <a:noFill/>
          <a:ln>
            <a:noFill/>
          </a:ln>
        </p:spPr>
      </p:pic>
      <p:cxnSp>
        <p:nvCxnSpPr>
          <p:cNvPr id="134" name="Google Shape;134;p29"/>
          <p:cNvCxnSpPr/>
          <p:nvPr/>
        </p:nvCxnSpPr>
        <p:spPr>
          <a:xfrm>
            <a:off x="600075" y="2821749"/>
            <a:ext cx="7915200" cy="0"/>
          </a:xfrm>
          <a:prstGeom prst="straightConnector1">
            <a:avLst/>
          </a:prstGeom>
          <a:noFill/>
          <a:ln w="9525" cap="flat" cmpd="sng">
            <a:solidFill>
              <a:schemeClr val="lt1"/>
            </a:solidFill>
            <a:prstDash val="solid"/>
            <a:miter lim="800000"/>
            <a:headEnd type="none" w="sm" len="sm"/>
            <a:tailEnd type="none" w="sm" len="sm"/>
          </a:ln>
        </p:spPr>
      </p:cxnSp>
      <p:pic>
        <p:nvPicPr>
          <p:cNvPr id="135" name="Google Shape;135;p29"/>
          <p:cNvPicPr preferRelativeResize="0"/>
          <p:nvPr/>
        </p:nvPicPr>
        <p:blipFill rotWithShape="1">
          <a:blip r:embed="rId4">
            <a:alphaModFix/>
          </a:blip>
          <a:srcRect/>
          <a:stretch/>
        </p:blipFill>
        <p:spPr>
          <a:xfrm>
            <a:off x="6947129" y="4552547"/>
            <a:ext cx="1680155" cy="354513"/>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itle Slide - Option 5">
  <p:cSld name="Title Slide - Option 5">
    <p:bg>
      <p:bgPr>
        <a:blipFill>
          <a:blip r:embed="rId2">
            <a:alphaModFix/>
          </a:blip>
          <a:stretch>
            <a:fillRect/>
          </a:stretch>
        </a:blipFill>
        <a:effectLst/>
      </p:bgPr>
    </p:bg>
    <p:spTree>
      <p:nvGrpSpPr>
        <p:cNvPr id="1" name="Shape 136"/>
        <p:cNvGrpSpPr/>
        <p:nvPr/>
      </p:nvGrpSpPr>
      <p:grpSpPr>
        <a:xfrm>
          <a:off x="0" y="0"/>
          <a:ext cx="0" cy="0"/>
          <a:chOff x="0" y="0"/>
          <a:chExt cx="0" cy="0"/>
        </a:xfrm>
      </p:grpSpPr>
      <p:sp>
        <p:nvSpPr>
          <p:cNvPr id="137" name="Google Shape;137;p30"/>
          <p:cNvSpPr txBox="1">
            <a:spLocks noGrp="1"/>
          </p:cNvSpPr>
          <p:nvPr>
            <p:ph type="body" idx="1"/>
          </p:nvPr>
        </p:nvSpPr>
        <p:spPr>
          <a:xfrm>
            <a:off x="600074" y="485775"/>
            <a:ext cx="5259900" cy="1649700"/>
          </a:xfrm>
          <a:prstGeom prst="rect">
            <a:avLst/>
          </a:prstGeom>
          <a:noFill/>
          <a:ln>
            <a:noFill/>
          </a:ln>
        </p:spPr>
        <p:txBody>
          <a:bodyPr spcFirstLastPara="1" wrap="square" lIns="0" tIns="34275" rIns="68575" bIns="34275" anchor="b" anchorCtr="0">
            <a:normAutofit/>
          </a:bodyPr>
          <a:lstStyle>
            <a:lvl1pPr marL="457200" lvl="0" indent="-457200" algn="l">
              <a:lnSpc>
                <a:spcPct val="100000"/>
              </a:lnSpc>
              <a:spcBef>
                <a:spcPts val="400"/>
              </a:spcBef>
              <a:spcAft>
                <a:spcPts val="0"/>
              </a:spcAft>
              <a:buClr>
                <a:srgbClr val="3F3F3F"/>
              </a:buClr>
              <a:buSzPts val="3600"/>
              <a:buFont typeface="Lato"/>
              <a:buChar char="●"/>
              <a:defRPr sz="3600" b="1" i="0">
                <a:solidFill>
                  <a:srgbClr val="3F3F3F"/>
                </a:solidFill>
                <a:latin typeface="Lato"/>
                <a:ea typeface="Lato"/>
                <a:cs typeface="Lato"/>
                <a:sym typeface="Lato"/>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38" name="Google Shape;138;p30"/>
          <p:cNvSpPr txBox="1">
            <a:spLocks noGrp="1"/>
          </p:cNvSpPr>
          <p:nvPr>
            <p:ph type="body" idx="2"/>
          </p:nvPr>
        </p:nvSpPr>
        <p:spPr>
          <a:xfrm>
            <a:off x="600075" y="2163308"/>
            <a:ext cx="5259900" cy="379200"/>
          </a:xfrm>
          <a:prstGeom prst="rect">
            <a:avLst/>
          </a:prstGeom>
          <a:noFill/>
          <a:ln>
            <a:noFill/>
          </a:ln>
        </p:spPr>
        <p:txBody>
          <a:bodyPr spcFirstLastPara="1" wrap="square" lIns="0" tIns="34275" rIns="68575" bIns="34275" anchor="b" anchorCtr="0">
            <a:noAutofit/>
          </a:bodyPr>
          <a:lstStyle>
            <a:lvl1pPr marL="457200" lvl="0" indent="-361950" algn="l">
              <a:lnSpc>
                <a:spcPct val="100000"/>
              </a:lnSpc>
              <a:spcBef>
                <a:spcPts val="400"/>
              </a:spcBef>
              <a:spcAft>
                <a:spcPts val="0"/>
              </a:spcAft>
              <a:buClr>
                <a:srgbClr val="8C1515"/>
              </a:buClr>
              <a:buSzPts val="2100"/>
              <a:buFont typeface="Lato"/>
              <a:buChar char="●"/>
              <a:defRPr sz="2100">
                <a:solidFill>
                  <a:srgbClr val="8C1515"/>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39" name="Google Shape;139;p30"/>
          <p:cNvSpPr txBox="1">
            <a:spLocks noGrp="1"/>
          </p:cNvSpPr>
          <p:nvPr>
            <p:ph type="body" idx="3"/>
          </p:nvPr>
        </p:nvSpPr>
        <p:spPr>
          <a:xfrm>
            <a:off x="600074" y="2884395"/>
            <a:ext cx="5259900" cy="2967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rgbClr val="3F3F3F"/>
              </a:buClr>
              <a:buSzPts val="1400"/>
              <a:buFont typeface="Lato"/>
              <a:buChar char="●"/>
              <a:defRPr sz="14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40" name="Google Shape;140;p30"/>
          <p:cNvSpPr txBox="1">
            <a:spLocks noGrp="1"/>
          </p:cNvSpPr>
          <p:nvPr>
            <p:ph type="body" idx="4"/>
          </p:nvPr>
        </p:nvSpPr>
        <p:spPr>
          <a:xfrm>
            <a:off x="600074" y="3181002"/>
            <a:ext cx="5259900" cy="2967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rgbClr val="8C1515"/>
              </a:buClr>
              <a:buSzPts val="1400"/>
              <a:buFont typeface="Lato"/>
              <a:buChar char="●"/>
              <a:defRPr sz="1400" b="0" i="0">
                <a:solidFill>
                  <a:srgbClr val="8C1515"/>
                </a:solidFill>
                <a:latin typeface="Lato"/>
                <a:ea typeface="Lato"/>
                <a:cs typeface="Lato"/>
                <a:sym typeface="Lato"/>
              </a:defRPr>
            </a:lvl1pPr>
            <a:lvl2pPr marL="914400" lvl="1" indent="-311150" algn="l">
              <a:lnSpc>
                <a:spcPct val="100000"/>
              </a:lnSpc>
              <a:spcBef>
                <a:spcPts val="400"/>
              </a:spcBef>
              <a:spcAft>
                <a:spcPts val="0"/>
              </a:spcAft>
              <a:buSzPts val="1300"/>
              <a:buChar char="○"/>
              <a:defRPr>
                <a:solidFill>
                  <a:srgbClr val="00B0F0"/>
                </a:solidFill>
              </a:defRPr>
            </a:lvl2pPr>
            <a:lvl3pPr marL="1371600" lvl="2" indent="-311150" algn="l">
              <a:lnSpc>
                <a:spcPct val="100000"/>
              </a:lnSpc>
              <a:spcBef>
                <a:spcPts val="400"/>
              </a:spcBef>
              <a:spcAft>
                <a:spcPts val="0"/>
              </a:spcAft>
              <a:buSzPts val="1300"/>
              <a:buChar char="■"/>
              <a:defRPr>
                <a:solidFill>
                  <a:srgbClr val="00B0F0"/>
                </a:solidFill>
              </a:defRPr>
            </a:lvl3pPr>
            <a:lvl4pPr marL="1828800" lvl="3" indent="-304800" algn="l">
              <a:lnSpc>
                <a:spcPct val="100000"/>
              </a:lnSpc>
              <a:spcBef>
                <a:spcPts val="400"/>
              </a:spcBef>
              <a:spcAft>
                <a:spcPts val="0"/>
              </a:spcAft>
              <a:buSzPts val="1200"/>
              <a:buChar char="●"/>
              <a:defRPr>
                <a:solidFill>
                  <a:srgbClr val="00B0F0"/>
                </a:solidFill>
              </a:defRPr>
            </a:lvl4pPr>
            <a:lvl5pPr marL="2286000" lvl="4" indent="-304800" algn="l">
              <a:lnSpc>
                <a:spcPct val="100000"/>
              </a:lnSpc>
              <a:spcBef>
                <a:spcPts val="1200"/>
              </a:spcBef>
              <a:spcAft>
                <a:spcPts val="0"/>
              </a:spcAft>
              <a:buSzPts val="1200"/>
              <a:buChar char="○"/>
              <a:defRPr>
                <a:solidFill>
                  <a:srgbClr val="00B0F0"/>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141" name="Google Shape;141;p30"/>
          <p:cNvPicPr preferRelativeResize="0"/>
          <p:nvPr/>
        </p:nvPicPr>
        <p:blipFill rotWithShape="1">
          <a:blip r:embed="rId3">
            <a:alphaModFix/>
          </a:blip>
          <a:srcRect/>
          <a:stretch/>
        </p:blipFill>
        <p:spPr>
          <a:xfrm>
            <a:off x="569840" y="4610876"/>
            <a:ext cx="1301116" cy="248395"/>
          </a:xfrm>
          <a:prstGeom prst="rect">
            <a:avLst/>
          </a:prstGeom>
          <a:noFill/>
          <a:ln>
            <a:noFill/>
          </a:ln>
        </p:spPr>
      </p:pic>
      <p:pic>
        <p:nvPicPr>
          <p:cNvPr id="142" name="Google Shape;142;p30"/>
          <p:cNvPicPr preferRelativeResize="0"/>
          <p:nvPr/>
        </p:nvPicPr>
        <p:blipFill rotWithShape="1">
          <a:blip r:embed="rId4">
            <a:alphaModFix/>
          </a:blip>
          <a:srcRect/>
          <a:stretch/>
        </p:blipFill>
        <p:spPr>
          <a:xfrm>
            <a:off x="2406917" y="4552547"/>
            <a:ext cx="1680155" cy="354513"/>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Title Slide - Option 4A">
  <p:cSld name="Title Slide - Option 4A">
    <p:bg>
      <p:bgPr>
        <a:blipFill>
          <a:blip r:embed="rId2">
            <a:alphaModFix/>
          </a:blip>
          <a:stretch>
            <a:fillRect/>
          </a:stretch>
        </a:blipFill>
        <a:effectLst/>
      </p:bgPr>
    </p:bg>
    <p:spTree>
      <p:nvGrpSpPr>
        <p:cNvPr id="1" name="Shape 143"/>
        <p:cNvGrpSpPr/>
        <p:nvPr/>
      </p:nvGrpSpPr>
      <p:grpSpPr>
        <a:xfrm>
          <a:off x="0" y="0"/>
          <a:ext cx="0" cy="0"/>
          <a:chOff x="0" y="0"/>
          <a:chExt cx="0" cy="0"/>
        </a:xfrm>
      </p:grpSpPr>
      <p:sp>
        <p:nvSpPr>
          <p:cNvPr id="144" name="Google Shape;144;p31"/>
          <p:cNvSpPr txBox="1">
            <a:spLocks noGrp="1"/>
          </p:cNvSpPr>
          <p:nvPr>
            <p:ph type="body" idx="1"/>
          </p:nvPr>
        </p:nvSpPr>
        <p:spPr>
          <a:xfrm>
            <a:off x="600075" y="478703"/>
            <a:ext cx="4836900" cy="1684800"/>
          </a:xfrm>
          <a:prstGeom prst="rect">
            <a:avLst/>
          </a:prstGeom>
          <a:noFill/>
          <a:ln>
            <a:noFill/>
          </a:ln>
        </p:spPr>
        <p:txBody>
          <a:bodyPr spcFirstLastPara="1" wrap="square" lIns="0" tIns="34275" rIns="68575" bIns="34275" anchor="b" anchorCtr="0">
            <a:normAutofit/>
          </a:bodyPr>
          <a:lstStyle>
            <a:lvl1pPr marL="457200" lvl="0" indent="-457200" algn="l">
              <a:lnSpc>
                <a:spcPct val="100000"/>
              </a:lnSpc>
              <a:spcBef>
                <a:spcPts val="400"/>
              </a:spcBef>
              <a:spcAft>
                <a:spcPts val="0"/>
              </a:spcAft>
              <a:buClr>
                <a:srgbClr val="8C1515"/>
              </a:buClr>
              <a:buSzPts val="3600"/>
              <a:buFont typeface="Lato"/>
              <a:buChar char="●"/>
              <a:defRPr sz="3600" b="1">
                <a:solidFill>
                  <a:srgbClr val="8C1515"/>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cxnSp>
        <p:nvCxnSpPr>
          <p:cNvPr id="145" name="Google Shape;145;p31"/>
          <p:cNvCxnSpPr/>
          <p:nvPr/>
        </p:nvCxnSpPr>
        <p:spPr>
          <a:xfrm>
            <a:off x="0" y="4401728"/>
            <a:ext cx="9144000" cy="0"/>
          </a:xfrm>
          <a:prstGeom prst="straightConnector1">
            <a:avLst/>
          </a:prstGeom>
          <a:noFill/>
          <a:ln w="9525" cap="flat" cmpd="sng">
            <a:solidFill>
              <a:srgbClr val="3F3F3F"/>
            </a:solidFill>
            <a:prstDash val="solid"/>
            <a:miter lim="800000"/>
            <a:headEnd type="none" w="sm" len="sm"/>
            <a:tailEnd type="none" w="sm" len="sm"/>
          </a:ln>
        </p:spPr>
      </p:cxnSp>
      <p:sp>
        <p:nvSpPr>
          <p:cNvPr id="146" name="Google Shape;146;p31"/>
          <p:cNvSpPr txBox="1">
            <a:spLocks noGrp="1"/>
          </p:cNvSpPr>
          <p:nvPr>
            <p:ph type="body" idx="2"/>
          </p:nvPr>
        </p:nvSpPr>
        <p:spPr>
          <a:xfrm>
            <a:off x="600075" y="2177449"/>
            <a:ext cx="4914900" cy="379200"/>
          </a:xfrm>
          <a:prstGeom prst="rect">
            <a:avLst/>
          </a:prstGeom>
          <a:noFill/>
          <a:ln>
            <a:noFill/>
          </a:ln>
        </p:spPr>
        <p:txBody>
          <a:bodyPr spcFirstLastPara="1" wrap="square" lIns="0" tIns="34275" rIns="68575" bIns="34275" anchor="b" anchorCtr="0">
            <a:noAutofit/>
          </a:bodyPr>
          <a:lstStyle>
            <a:lvl1pPr marL="457200" lvl="0" indent="-361950" algn="l">
              <a:lnSpc>
                <a:spcPct val="100000"/>
              </a:lnSpc>
              <a:spcBef>
                <a:spcPts val="400"/>
              </a:spcBef>
              <a:spcAft>
                <a:spcPts val="0"/>
              </a:spcAft>
              <a:buClr>
                <a:srgbClr val="3F3F3F"/>
              </a:buClr>
              <a:buSzPts val="2100"/>
              <a:buFont typeface="Lato"/>
              <a:buChar char="●"/>
              <a:defRPr sz="21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47" name="Google Shape;147;p31"/>
          <p:cNvSpPr txBox="1">
            <a:spLocks noGrp="1"/>
          </p:cNvSpPr>
          <p:nvPr>
            <p:ph type="body" idx="3"/>
          </p:nvPr>
        </p:nvSpPr>
        <p:spPr>
          <a:xfrm>
            <a:off x="600075" y="2877535"/>
            <a:ext cx="4914900" cy="3123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rgbClr val="3F3F3F"/>
              </a:buClr>
              <a:buSzPts val="1400"/>
              <a:buFont typeface="Lato"/>
              <a:buChar char="●"/>
              <a:defRPr sz="14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48" name="Google Shape;148;p31"/>
          <p:cNvSpPr txBox="1">
            <a:spLocks noGrp="1"/>
          </p:cNvSpPr>
          <p:nvPr>
            <p:ph type="body" idx="4"/>
          </p:nvPr>
        </p:nvSpPr>
        <p:spPr>
          <a:xfrm>
            <a:off x="600075" y="3195705"/>
            <a:ext cx="4914900" cy="3123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rgbClr val="3F3F3F"/>
              </a:buClr>
              <a:buSzPts val="1400"/>
              <a:buFont typeface="Lato"/>
              <a:buChar char="●"/>
              <a:defRPr sz="1400" b="0" i="0">
                <a:solidFill>
                  <a:srgbClr val="3F3F3F"/>
                </a:solidFill>
                <a:latin typeface="Lato"/>
                <a:ea typeface="Lato"/>
                <a:cs typeface="Lato"/>
                <a:sym typeface="Lato"/>
              </a:defRPr>
            </a:lvl1pPr>
            <a:lvl2pPr marL="914400" lvl="1" indent="-311150" algn="l">
              <a:lnSpc>
                <a:spcPct val="100000"/>
              </a:lnSpc>
              <a:spcBef>
                <a:spcPts val="400"/>
              </a:spcBef>
              <a:spcAft>
                <a:spcPts val="0"/>
              </a:spcAft>
              <a:buSzPts val="1300"/>
              <a:buChar char="○"/>
              <a:defRPr>
                <a:solidFill>
                  <a:srgbClr val="00B0F0"/>
                </a:solidFill>
              </a:defRPr>
            </a:lvl2pPr>
            <a:lvl3pPr marL="1371600" lvl="2" indent="-311150" algn="l">
              <a:lnSpc>
                <a:spcPct val="100000"/>
              </a:lnSpc>
              <a:spcBef>
                <a:spcPts val="400"/>
              </a:spcBef>
              <a:spcAft>
                <a:spcPts val="0"/>
              </a:spcAft>
              <a:buSzPts val="1300"/>
              <a:buChar char="■"/>
              <a:defRPr>
                <a:solidFill>
                  <a:srgbClr val="00B0F0"/>
                </a:solidFill>
              </a:defRPr>
            </a:lvl3pPr>
            <a:lvl4pPr marL="1828800" lvl="3" indent="-304800" algn="l">
              <a:lnSpc>
                <a:spcPct val="100000"/>
              </a:lnSpc>
              <a:spcBef>
                <a:spcPts val="400"/>
              </a:spcBef>
              <a:spcAft>
                <a:spcPts val="0"/>
              </a:spcAft>
              <a:buSzPts val="1200"/>
              <a:buChar char="●"/>
              <a:defRPr>
                <a:solidFill>
                  <a:srgbClr val="00B0F0"/>
                </a:solidFill>
              </a:defRPr>
            </a:lvl4pPr>
            <a:lvl5pPr marL="2286000" lvl="4" indent="-304800" algn="l">
              <a:lnSpc>
                <a:spcPct val="100000"/>
              </a:lnSpc>
              <a:spcBef>
                <a:spcPts val="1200"/>
              </a:spcBef>
              <a:spcAft>
                <a:spcPts val="0"/>
              </a:spcAft>
              <a:buSzPts val="1200"/>
              <a:buChar char="○"/>
              <a:defRPr>
                <a:solidFill>
                  <a:srgbClr val="00B0F0"/>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149" name="Google Shape;149;p31"/>
          <p:cNvPicPr preferRelativeResize="0"/>
          <p:nvPr/>
        </p:nvPicPr>
        <p:blipFill rotWithShape="1">
          <a:blip r:embed="rId3">
            <a:alphaModFix/>
          </a:blip>
          <a:srcRect/>
          <a:stretch/>
        </p:blipFill>
        <p:spPr>
          <a:xfrm>
            <a:off x="569840" y="4610876"/>
            <a:ext cx="1301116" cy="248395"/>
          </a:xfrm>
          <a:prstGeom prst="rect">
            <a:avLst/>
          </a:prstGeom>
          <a:noFill/>
          <a:ln>
            <a:noFill/>
          </a:ln>
        </p:spPr>
      </p:pic>
      <p:pic>
        <p:nvPicPr>
          <p:cNvPr id="150" name="Google Shape;150;p31" descr="A black and white logo&#10;&#10;Description automatically generated"/>
          <p:cNvPicPr preferRelativeResize="0"/>
          <p:nvPr/>
        </p:nvPicPr>
        <p:blipFill rotWithShape="1">
          <a:blip r:embed="rId4">
            <a:alphaModFix/>
          </a:blip>
          <a:srcRect/>
          <a:stretch/>
        </p:blipFill>
        <p:spPr>
          <a:xfrm>
            <a:off x="6943957" y="4548527"/>
            <a:ext cx="1692623" cy="356837"/>
          </a:xfrm>
          <a:prstGeom prst="rect">
            <a:avLst/>
          </a:prstGeom>
          <a:noFill/>
          <a:ln>
            <a:noFill/>
          </a:ln>
        </p:spPr>
      </p:pic>
    </p:spTree>
  </p:cSld>
  <p:clrMapOvr>
    <a:masterClrMapping/>
  </p:clrMapOvr>
  <p:extLst>
    <p:ext uri="{DCECCB84-F9BA-43D5-87BE-67443E8EF086}">
      <p15:sldGuideLst xmlns:p15="http://schemas.microsoft.com/office/powerpoint/2012/main">
        <p15:guide id="1" pos="3474">
          <p15:clr>
            <a:srgbClr val="FBAE40"/>
          </p15:clr>
        </p15:guide>
        <p15:guide id="2" orient="horz" pos="1620">
          <p15:clr>
            <a:srgbClr val="FBAE40"/>
          </p15:clr>
        </p15:guide>
        <p15:guide id="3" orient="horz" pos="2772">
          <p15:clr>
            <a:srgbClr val="FBAE40"/>
          </p15:clr>
        </p15:guide>
        <p15:guide id="4" orient="horz" pos="19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1_Title Slide - Option 4C - Printable">
  <p:cSld name="1_Title Slide - Option 4C - Printable">
    <p:bg>
      <p:bgPr>
        <a:blipFill>
          <a:blip r:embed="rId2">
            <a:alphaModFix/>
          </a:blip>
          <a:stretch>
            <a:fillRect/>
          </a:stretch>
        </a:blipFill>
        <a:effectLst/>
      </p:bgPr>
    </p:bg>
    <p:spTree>
      <p:nvGrpSpPr>
        <p:cNvPr id="1" name="Shape 151"/>
        <p:cNvGrpSpPr/>
        <p:nvPr/>
      </p:nvGrpSpPr>
      <p:grpSpPr>
        <a:xfrm>
          <a:off x="0" y="0"/>
          <a:ext cx="0" cy="0"/>
          <a:chOff x="0" y="0"/>
          <a:chExt cx="0" cy="0"/>
        </a:xfrm>
      </p:grpSpPr>
      <p:pic>
        <p:nvPicPr>
          <p:cNvPr id="152" name="Google Shape;152;p32"/>
          <p:cNvPicPr preferRelativeResize="0"/>
          <p:nvPr/>
        </p:nvPicPr>
        <p:blipFill rotWithShape="1">
          <a:blip r:embed="rId3">
            <a:alphaModFix/>
          </a:blip>
          <a:srcRect/>
          <a:stretch/>
        </p:blipFill>
        <p:spPr>
          <a:xfrm>
            <a:off x="569840" y="4610876"/>
            <a:ext cx="1301116" cy="248395"/>
          </a:xfrm>
          <a:prstGeom prst="rect">
            <a:avLst/>
          </a:prstGeom>
          <a:noFill/>
          <a:ln>
            <a:noFill/>
          </a:ln>
        </p:spPr>
      </p:pic>
      <p:sp>
        <p:nvSpPr>
          <p:cNvPr id="153" name="Google Shape;153;p32"/>
          <p:cNvSpPr txBox="1">
            <a:spLocks noGrp="1"/>
          </p:cNvSpPr>
          <p:nvPr>
            <p:ph type="body" idx="1"/>
          </p:nvPr>
        </p:nvSpPr>
        <p:spPr>
          <a:xfrm>
            <a:off x="600075" y="478703"/>
            <a:ext cx="4836900" cy="1684800"/>
          </a:xfrm>
          <a:prstGeom prst="rect">
            <a:avLst/>
          </a:prstGeom>
          <a:noFill/>
          <a:ln>
            <a:noFill/>
          </a:ln>
        </p:spPr>
        <p:txBody>
          <a:bodyPr spcFirstLastPara="1" wrap="square" lIns="0" tIns="34275" rIns="68575" bIns="34275" anchor="b" anchorCtr="0">
            <a:normAutofit/>
          </a:bodyPr>
          <a:lstStyle>
            <a:lvl1pPr marL="457200" lvl="0" indent="-457200" algn="l">
              <a:lnSpc>
                <a:spcPct val="100000"/>
              </a:lnSpc>
              <a:spcBef>
                <a:spcPts val="400"/>
              </a:spcBef>
              <a:spcAft>
                <a:spcPts val="0"/>
              </a:spcAft>
              <a:buClr>
                <a:srgbClr val="8C1515"/>
              </a:buClr>
              <a:buSzPts val="3600"/>
              <a:buFont typeface="Lato"/>
              <a:buChar char="●"/>
              <a:defRPr sz="3600" b="1">
                <a:solidFill>
                  <a:srgbClr val="8C1515"/>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cxnSp>
        <p:nvCxnSpPr>
          <p:cNvPr id="154" name="Google Shape;154;p32"/>
          <p:cNvCxnSpPr/>
          <p:nvPr/>
        </p:nvCxnSpPr>
        <p:spPr>
          <a:xfrm>
            <a:off x="0" y="4401728"/>
            <a:ext cx="9144000" cy="0"/>
          </a:xfrm>
          <a:prstGeom prst="straightConnector1">
            <a:avLst/>
          </a:prstGeom>
          <a:noFill/>
          <a:ln w="9525" cap="flat" cmpd="sng">
            <a:solidFill>
              <a:srgbClr val="3F3F3F"/>
            </a:solidFill>
            <a:prstDash val="solid"/>
            <a:miter lim="800000"/>
            <a:headEnd type="none" w="sm" len="sm"/>
            <a:tailEnd type="none" w="sm" len="sm"/>
          </a:ln>
        </p:spPr>
      </p:cxnSp>
      <p:sp>
        <p:nvSpPr>
          <p:cNvPr id="155" name="Google Shape;155;p32"/>
          <p:cNvSpPr txBox="1">
            <a:spLocks noGrp="1"/>
          </p:cNvSpPr>
          <p:nvPr>
            <p:ph type="body" idx="2"/>
          </p:nvPr>
        </p:nvSpPr>
        <p:spPr>
          <a:xfrm>
            <a:off x="600075" y="2177449"/>
            <a:ext cx="4914900" cy="379200"/>
          </a:xfrm>
          <a:prstGeom prst="rect">
            <a:avLst/>
          </a:prstGeom>
          <a:noFill/>
          <a:ln>
            <a:noFill/>
          </a:ln>
        </p:spPr>
        <p:txBody>
          <a:bodyPr spcFirstLastPara="1" wrap="square" lIns="0" tIns="34275" rIns="68575" bIns="34275" anchor="b" anchorCtr="0">
            <a:noAutofit/>
          </a:bodyPr>
          <a:lstStyle>
            <a:lvl1pPr marL="457200" lvl="0" indent="-361950" algn="l">
              <a:lnSpc>
                <a:spcPct val="100000"/>
              </a:lnSpc>
              <a:spcBef>
                <a:spcPts val="400"/>
              </a:spcBef>
              <a:spcAft>
                <a:spcPts val="0"/>
              </a:spcAft>
              <a:buClr>
                <a:srgbClr val="3F3F3F"/>
              </a:buClr>
              <a:buSzPts val="2100"/>
              <a:buFont typeface="Lato"/>
              <a:buChar char="●"/>
              <a:defRPr sz="21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56" name="Google Shape;156;p32"/>
          <p:cNvSpPr txBox="1">
            <a:spLocks noGrp="1"/>
          </p:cNvSpPr>
          <p:nvPr>
            <p:ph type="body" idx="3"/>
          </p:nvPr>
        </p:nvSpPr>
        <p:spPr>
          <a:xfrm>
            <a:off x="600075" y="2877535"/>
            <a:ext cx="4914900" cy="3123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rgbClr val="3F3F3F"/>
              </a:buClr>
              <a:buSzPts val="1400"/>
              <a:buFont typeface="Lato"/>
              <a:buChar char="●"/>
              <a:defRPr sz="14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57" name="Google Shape;157;p32"/>
          <p:cNvSpPr txBox="1">
            <a:spLocks noGrp="1"/>
          </p:cNvSpPr>
          <p:nvPr>
            <p:ph type="body" idx="4"/>
          </p:nvPr>
        </p:nvSpPr>
        <p:spPr>
          <a:xfrm>
            <a:off x="600075" y="3195705"/>
            <a:ext cx="4914900" cy="3123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rgbClr val="3F3F3F"/>
              </a:buClr>
              <a:buSzPts val="1400"/>
              <a:buFont typeface="Lato"/>
              <a:buChar char="●"/>
              <a:defRPr sz="1400" b="0" i="0">
                <a:solidFill>
                  <a:srgbClr val="3F3F3F"/>
                </a:solidFill>
                <a:latin typeface="Lato"/>
                <a:ea typeface="Lato"/>
                <a:cs typeface="Lato"/>
                <a:sym typeface="Lato"/>
              </a:defRPr>
            </a:lvl1pPr>
            <a:lvl2pPr marL="914400" lvl="1" indent="-311150" algn="l">
              <a:lnSpc>
                <a:spcPct val="100000"/>
              </a:lnSpc>
              <a:spcBef>
                <a:spcPts val="400"/>
              </a:spcBef>
              <a:spcAft>
                <a:spcPts val="0"/>
              </a:spcAft>
              <a:buSzPts val="1300"/>
              <a:buChar char="○"/>
              <a:defRPr>
                <a:solidFill>
                  <a:srgbClr val="00B0F0"/>
                </a:solidFill>
              </a:defRPr>
            </a:lvl2pPr>
            <a:lvl3pPr marL="1371600" lvl="2" indent="-311150" algn="l">
              <a:lnSpc>
                <a:spcPct val="100000"/>
              </a:lnSpc>
              <a:spcBef>
                <a:spcPts val="400"/>
              </a:spcBef>
              <a:spcAft>
                <a:spcPts val="0"/>
              </a:spcAft>
              <a:buSzPts val="1300"/>
              <a:buChar char="■"/>
              <a:defRPr>
                <a:solidFill>
                  <a:srgbClr val="00B0F0"/>
                </a:solidFill>
              </a:defRPr>
            </a:lvl3pPr>
            <a:lvl4pPr marL="1828800" lvl="3" indent="-304800" algn="l">
              <a:lnSpc>
                <a:spcPct val="100000"/>
              </a:lnSpc>
              <a:spcBef>
                <a:spcPts val="400"/>
              </a:spcBef>
              <a:spcAft>
                <a:spcPts val="0"/>
              </a:spcAft>
              <a:buSzPts val="1200"/>
              <a:buChar char="●"/>
              <a:defRPr>
                <a:solidFill>
                  <a:srgbClr val="00B0F0"/>
                </a:solidFill>
              </a:defRPr>
            </a:lvl4pPr>
            <a:lvl5pPr marL="2286000" lvl="4" indent="-304800" algn="l">
              <a:lnSpc>
                <a:spcPct val="100000"/>
              </a:lnSpc>
              <a:spcBef>
                <a:spcPts val="1200"/>
              </a:spcBef>
              <a:spcAft>
                <a:spcPts val="0"/>
              </a:spcAft>
              <a:buSzPts val="1200"/>
              <a:buChar char="○"/>
              <a:defRPr>
                <a:solidFill>
                  <a:srgbClr val="00B0F0"/>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158" name="Google Shape;158;p32" descr="A black and white logo&#10;&#10;Description automatically generated"/>
          <p:cNvPicPr preferRelativeResize="0"/>
          <p:nvPr/>
        </p:nvPicPr>
        <p:blipFill rotWithShape="1">
          <a:blip r:embed="rId4">
            <a:alphaModFix/>
          </a:blip>
          <a:srcRect/>
          <a:stretch/>
        </p:blipFill>
        <p:spPr>
          <a:xfrm>
            <a:off x="6943957" y="4548527"/>
            <a:ext cx="1692623" cy="356837"/>
          </a:xfrm>
          <a:prstGeom prst="rect">
            <a:avLst/>
          </a:prstGeom>
          <a:noFill/>
          <a:ln>
            <a:noFill/>
          </a:ln>
        </p:spPr>
      </p:pic>
    </p:spTree>
  </p:cSld>
  <p:clrMapOvr>
    <a:masterClrMapping/>
  </p:clrMapOvr>
  <p:extLst>
    <p:ext uri="{DCECCB84-F9BA-43D5-87BE-67443E8EF086}">
      <p15:sldGuideLst xmlns:p15="http://schemas.microsoft.com/office/powerpoint/2012/main">
        <p15:guide id="1" pos="3474">
          <p15:clr>
            <a:srgbClr val="FBAE40"/>
          </p15:clr>
        </p15:guide>
        <p15:guide id="2" orient="horz" pos="1620">
          <p15:clr>
            <a:srgbClr val="FBAE40"/>
          </p15:clr>
        </p15:guide>
        <p15:guide id="3" orient="horz" pos="2772">
          <p15:clr>
            <a:srgbClr val="FBAE40"/>
          </p15:clr>
        </p15:guide>
        <p15:guide id="4" orient="horz" pos="198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Title Slide - Option 6">
  <p:cSld name="Title Slide - Option 6">
    <p:bg>
      <p:bgPr>
        <a:solidFill>
          <a:srgbClr val="D4D1D1"/>
        </a:solidFill>
        <a:effectLst/>
      </p:bgPr>
    </p:bg>
    <p:spTree>
      <p:nvGrpSpPr>
        <p:cNvPr id="1" name="Shape 159"/>
        <p:cNvGrpSpPr/>
        <p:nvPr/>
      </p:nvGrpSpPr>
      <p:grpSpPr>
        <a:xfrm>
          <a:off x="0" y="0"/>
          <a:ext cx="0" cy="0"/>
          <a:chOff x="0" y="0"/>
          <a:chExt cx="0" cy="0"/>
        </a:xfrm>
      </p:grpSpPr>
      <p:sp>
        <p:nvSpPr>
          <p:cNvPr id="160" name="Google Shape;160;p33"/>
          <p:cNvSpPr txBox="1">
            <a:spLocks noGrp="1"/>
          </p:cNvSpPr>
          <p:nvPr>
            <p:ph type="body" idx="1"/>
          </p:nvPr>
        </p:nvSpPr>
        <p:spPr>
          <a:xfrm>
            <a:off x="600074" y="365582"/>
            <a:ext cx="4657800" cy="1684800"/>
          </a:xfrm>
          <a:prstGeom prst="rect">
            <a:avLst/>
          </a:prstGeom>
          <a:noFill/>
          <a:ln>
            <a:noFill/>
          </a:ln>
        </p:spPr>
        <p:txBody>
          <a:bodyPr spcFirstLastPara="1" wrap="square" lIns="0" tIns="34275" rIns="68575" bIns="34275" anchor="b" anchorCtr="0">
            <a:normAutofit/>
          </a:bodyPr>
          <a:lstStyle>
            <a:lvl1pPr marL="457200" lvl="0" indent="-457200" algn="l">
              <a:lnSpc>
                <a:spcPct val="100000"/>
              </a:lnSpc>
              <a:spcBef>
                <a:spcPts val="400"/>
              </a:spcBef>
              <a:spcAft>
                <a:spcPts val="0"/>
              </a:spcAft>
              <a:buClr>
                <a:srgbClr val="3F3F3F"/>
              </a:buClr>
              <a:buSzPts val="3600"/>
              <a:buFont typeface="Lato"/>
              <a:buChar char="●"/>
              <a:defRPr sz="36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61" name="Google Shape;161;p33"/>
          <p:cNvSpPr txBox="1">
            <a:spLocks noGrp="1"/>
          </p:cNvSpPr>
          <p:nvPr>
            <p:ph type="body" idx="2"/>
          </p:nvPr>
        </p:nvSpPr>
        <p:spPr>
          <a:xfrm>
            <a:off x="600075" y="2177449"/>
            <a:ext cx="4460700" cy="379200"/>
          </a:xfrm>
          <a:prstGeom prst="rect">
            <a:avLst/>
          </a:prstGeom>
          <a:noFill/>
          <a:ln>
            <a:noFill/>
          </a:ln>
        </p:spPr>
        <p:txBody>
          <a:bodyPr spcFirstLastPara="1" wrap="square" lIns="0" tIns="34275" rIns="68575" bIns="34275" anchor="b" anchorCtr="0">
            <a:noAutofit/>
          </a:bodyPr>
          <a:lstStyle>
            <a:lvl1pPr marL="457200" lvl="0" indent="-361950" algn="l">
              <a:lnSpc>
                <a:spcPct val="100000"/>
              </a:lnSpc>
              <a:spcBef>
                <a:spcPts val="400"/>
              </a:spcBef>
              <a:spcAft>
                <a:spcPts val="0"/>
              </a:spcAft>
              <a:buClr>
                <a:srgbClr val="8C1515"/>
              </a:buClr>
              <a:buSzPts val="2100"/>
              <a:buFont typeface="Lato"/>
              <a:buChar char="●"/>
              <a:defRPr sz="2100">
                <a:solidFill>
                  <a:srgbClr val="8C1515"/>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62" name="Google Shape;162;p33"/>
          <p:cNvSpPr txBox="1">
            <a:spLocks noGrp="1"/>
          </p:cNvSpPr>
          <p:nvPr>
            <p:ph type="body" idx="3"/>
          </p:nvPr>
        </p:nvSpPr>
        <p:spPr>
          <a:xfrm>
            <a:off x="600075" y="3310031"/>
            <a:ext cx="4460700" cy="2808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rgbClr val="3F3F3F"/>
              </a:buClr>
              <a:buSzPts val="1400"/>
              <a:buFont typeface="Lato"/>
              <a:buChar char="●"/>
              <a:defRPr sz="14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63" name="Google Shape;163;p33"/>
          <p:cNvSpPr txBox="1">
            <a:spLocks noGrp="1"/>
          </p:cNvSpPr>
          <p:nvPr>
            <p:ph type="body" idx="4"/>
          </p:nvPr>
        </p:nvSpPr>
        <p:spPr>
          <a:xfrm>
            <a:off x="600073" y="3604863"/>
            <a:ext cx="4460700" cy="280800"/>
          </a:xfrm>
          <a:prstGeom prst="rect">
            <a:avLst/>
          </a:prstGeom>
          <a:noFill/>
          <a:ln>
            <a:noFill/>
          </a:ln>
        </p:spPr>
        <p:txBody>
          <a:bodyPr spcFirstLastPara="1" wrap="square" lIns="0" tIns="34275" rIns="68575" bIns="34275" anchor="t" anchorCtr="0">
            <a:noAutofit/>
          </a:bodyPr>
          <a:lstStyle>
            <a:lvl1pPr marL="457200" lvl="0" indent="-285750" algn="l">
              <a:lnSpc>
                <a:spcPct val="100000"/>
              </a:lnSpc>
              <a:spcBef>
                <a:spcPts val="400"/>
              </a:spcBef>
              <a:spcAft>
                <a:spcPts val="0"/>
              </a:spcAft>
              <a:buClr>
                <a:srgbClr val="3F3F3F"/>
              </a:buClr>
              <a:buSzPts val="900"/>
              <a:buFont typeface="Lato Black"/>
              <a:buChar char="●"/>
              <a:defRPr sz="900" b="1" i="0">
                <a:solidFill>
                  <a:srgbClr val="3F3F3F"/>
                </a:solidFill>
                <a:latin typeface="Lato Black"/>
                <a:ea typeface="Lato Black"/>
                <a:cs typeface="Lato Black"/>
                <a:sym typeface="Lato Black"/>
              </a:defRPr>
            </a:lvl1pPr>
            <a:lvl2pPr marL="914400" lvl="1" indent="-311150" algn="l">
              <a:lnSpc>
                <a:spcPct val="100000"/>
              </a:lnSpc>
              <a:spcBef>
                <a:spcPts val="400"/>
              </a:spcBef>
              <a:spcAft>
                <a:spcPts val="0"/>
              </a:spcAft>
              <a:buSzPts val="1300"/>
              <a:buChar char="○"/>
              <a:defRPr>
                <a:solidFill>
                  <a:srgbClr val="00B0F0"/>
                </a:solidFill>
              </a:defRPr>
            </a:lvl2pPr>
            <a:lvl3pPr marL="1371600" lvl="2" indent="-311150" algn="l">
              <a:lnSpc>
                <a:spcPct val="100000"/>
              </a:lnSpc>
              <a:spcBef>
                <a:spcPts val="400"/>
              </a:spcBef>
              <a:spcAft>
                <a:spcPts val="0"/>
              </a:spcAft>
              <a:buSzPts val="1300"/>
              <a:buChar char="■"/>
              <a:defRPr>
                <a:solidFill>
                  <a:srgbClr val="00B0F0"/>
                </a:solidFill>
              </a:defRPr>
            </a:lvl3pPr>
            <a:lvl4pPr marL="1828800" lvl="3" indent="-304800" algn="l">
              <a:lnSpc>
                <a:spcPct val="100000"/>
              </a:lnSpc>
              <a:spcBef>
                <a:spcPts val="400"/>
              </a:spcBef>
              <a:spcAft>
                <a:spcPts val="0"/>
              </a:spcAft>
              <a:buSzPts val="1200"/>
              <a:buChar char="●"/>
              <a:defRPr>
                <a:solidFill>
                  <a:srgbClr val="00B0F0"/>
                </a:solidFill>
              </a:defRPr>
            </a:lvl4pPr>
            <a:lvl5pPr marL="2286000" lvl="4" indent="-304800" algn="l">
              <a:lnSpc>
                <a:spcPct val="100000"/>
              </a:lnSpc>
              <a:spcBef>
                <a:spcPts val="1200"/>
              </a:spcBef>
              <a:spcAft>
                <a:spcPts val="0"/>
              </a:spcAft>
              <a:buSzPts val="1200"/>
              <a:buChar char="○"/>
              <a:defRPr>
                <a:solidFill>
                  <a:srgbClr val="00B0F0"/>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cxnSp>
        <p:nvCxnSpPr>
          <p:cNvPr id="164" name="Google Shape;164;p33"/>
          <p:cNvCxnSpPr/>
          <p:nvPr/>
        </p:nvCxnSpPr>
        <p:spPr>
          <a:xfrm>
            <a:off x="0" y="3143250"/>
            <a:ext cx="5505600" cy="0"/>
          </a:xfrm>
          <a:prstGeom prst="straightConnector1">
            <a:avLst/>
          </a:prstGeom>
          <a:noFill/>
          <a:ln w="9525" cap="flat" cmpd="sng">
            <a:solidFill>
              <a:srgbClr val="3F3F3F"/>
            </a:solidFill>
            <a:prstDash val="solid"/>
            <a:miter lim="800000"/>
            <a:headEnd type="none" w="sm" len="sm"/>
            <a:tailEnd type="none" w="sm" len="sm"/>
          </a:ln>
        </p:spPr>
      </p:cxnSp>
      <p:cxnSp>
        <p:nvCxnSpPr>
          <p:cNvPr id="165" name="Google Shape;165;p33"/>
          <p:cNvCxnSpPr/>
          <p:nvPr/>
        </p:nvCxnSpPr>
        <p:spPr>
          <a:xfrm>
            <a:off x="0" y="4401728"/>
            <a:ext cx="9144000" cy="0"/>
          </a:xfrm>
          <a:prstGeom prst="straightConnector1">
            <a:avLst/>
          </a:prstGeom>
          <a:noFill/>
          <a:ln w="9525" cap="flat" cmpd="sng">
            <a:solidFill>
              <a:srgbClr val="3F3F3F"/>
            </a:solidFill>
            <a:prstDash val="solid"/>
            <a:miter lim="800000"/>
            <a:headEnd type="none" w="sm" len="sm"/>
            <a:tailEnd type="none" w="sm" len="sm"/>
          </a:ln>
        </p:spPr>
      </p:cxnSp>
      <p:pic>
        <p:nvPicPr>
          <p:cNvPr id="166" name="Google Shape;166;p33"/>
          <p:cNvPicPr preferRelativeResize="0"/>
          <p:nvPr/>
        </p:nvPicPr>
        <p:blipFill rotWithShape="1">
          <a:blip r:embed="rId2">
            <a:alphaModFix/>
          </a:blip>
          <a:srcRect/>
          <a:stretch/>
        </p:blipFill>
        <p:spPr>
          <a:xfrm>
            <a:off x="569840" y="4610876"/>
            <a:ext cx="1301116" cy="248395"/>
          </a:xfrm>
          <a:prstGeom prst="rect">
            <a:avLst/>
          </a:prstGeom>
          <a:noFill/>
          <a:ln>
            <a:noFill/>
          </a:ln>
        </p:spPr>
      </p:pic>
      <p:sp>
        <p:nvSpPr>
          <p:cNvPr id="167" name="Google Shape;167;p33"/>
          <p:cNvSpPr>
            <a:spLocks noGrp="1"/>
          </p:cNvSpPr>
          <p:nvPr>
            <p:ph type="pic" idx="5"/>
          </p:nvPr>
        </p:nvSpPr>
        <p:spPr>
          <a:xfrm>
            <a:off x="5505620" y="0"/>
            <a:ext cx="3638400" cy="4401600"/>
          </a:xfrm>
          <a:prstGeom prst="rect">
            <a:avLst/>
          </a:prstGeom>
          <a:solidFill>
            <a:schemeClr val="lt1"/>
          </a:solidFill>
          <a:ln>
            <a:noFill/>
          </a:ln>
        </p:spPr>
      </p:sp>
      <p:pic>
        <p:nvPicPr>
          <p:cNvPr id="168" name="Google Shape;168;p33" descr="A black and white logo&#10;&#10;Description automatically generated"/>
          <p:cNvPicPr preferRelativeResize="0"/>
          <p:nvPr/>
        </p:nvPicPr>
        <p:blipFill rotWithShape="1">
          <a:blip r:embed="rId3">
            <a:alphaModFix/>
          </a:blip>
          <a:srcRect/>
          <a:stretch/>
        </p:blipFill>
        <p:spPr>
          <a:xfrm>
            <a:off x="6943957" y="4548527"/>
            <a:ext cx="1692623" cy="356837"/>
          </a:xfrm>
          <a:prstGeom prst="rect">
            <a:avLst/>
          </a:prstGeom>
          <a:noFill/>
          <a:ln>
            <a:noFill/>
          </a:ln>
        </p:spPr>
      </p:pic>
    </p:spTree>
  </p:cSld>
  <p:clrMapOvr>
    <a:masterClrMapping/>
  </p:clrMapOvr>
  <p:extLst>
    <p:ext uri="{DCECCB84-F9BA-43D5-87BE-67443E8EF086}">
      <p15:sldGuideLst xmlns:p15="http://schemas.microsoft.com/office/powerpoint/2012/main">
        <p15:guide id="1" pos="3474">
          <p15:clr>
            <a:srgbClr val="FBAE40"/>
          </p15:clr>
        </p15:guide>
        <p15:guide id="2" orient="horz" pos="1620">
          <p15:clr>
            <a:srgbClr val="FBAE40"/>
          </p15:clr>
        </p15:guide>
        <p15:guide id="3" orient="horz" pos="2772">
          <p15:clr>
            <a:srgbClr val="FBAE40"/>
          </p15:clr>
        </p15:guide>
        <p15:guide id="4" orient="horz" pos="198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Title Slide - Option 6 - Printable">
  <p:cSld name="Title Slide - Option 6 - Printable">
    <p:bg>
      <p:bgPr>
        <a:solidFill>
          <a:schemeClr val="lt1"/>
        </a:solidFill>
        <a:effectLst/>
      </p:bgPr>
    </p:bg>
    <p:spTree>
      <p:nvGrpSpPr>
        <p:cNvPr id="1" name="Shape 169"/>
        <p:cNvGrpSpPr/>
        <p:nvPr/>
      </p:nvGrpSpPr>
      <p:grpSpPr>
        <a:xfrm>
          <a:off x="0" y="0"/>
          <a:ext cx="0" cy="0"/>
          <a:chOff x="0" y="0"/>
          <a:chExt cx="0" cy="0"/>
        </a:xfrm>
      </p:grpSpPr>
      <p:sp>
        <p:nvSpPr>
          <p:cNvPr id="170" name="Google Shape;170;p34"/>
          <p:cNvSpPr txBox="1">
            <a:spLocks noGrp="1"/>
          </p:cNvSpPr>
          <p:nvPr>
            <p:ph type="body" idx="1"/>
          </p:nvPr>
        </p:nvSpPr>
        <p:spPr>
          <a:xfrm>
            <a:off x="600074" y="365582"/>
            <a:ext cx="4460700" cy="1684800"/>
          </a:xfrm>
          <a:prstGeom prst="rect">
            <a:avLst/>
          </a:prstGeom>
          <a:noFill/>
          <a:ln>
            <a:noFill/>
          </a:ln>
        </p:spPr>
        <p:txBody>
          <a:bodyPr spcFirstLastPara="1" wrap="square" lIns="0" tIns="34275" rIns="68575" bIns="34275" anchor="b" anchorCtr="0">
            <a:normAutofit/>
          </a:bodyPr>
          <a:lstStyle>
            <a:lvl1pPr marL="457200" lvl="0" indent="-457200" algn="l">
              <a:lnSpc>
                <a:spcPct val="100000"/>
              </a:lnSpc>
              <a:spcBef>
                <a:spcPts val="400"/>
              </a:spcBef>
              <a:spcAft>
                <a:spcPts val="0"/>
              </a:spcAft>
              <a:buClr>
                <a:srgbClr val="3F3F3F"/>
              </a:buClr>
              <a:buSzPts val="3600"/>
              <a:buFont typeface="Lato"/>
              <a:buChar char="●"/>
              <a:defRPr sz="36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71" name="Google Shape;171;p34"/>
          <p:cNvSpPr txBox="1">
            <a:spLocks noGrp="1"/>
          </p:cNvSpPr>
          <p:nvPr>
            <p:ph type="body" idx="2"/>
          </p:nvPr>
        </p:nvSpPr>
        <p:spPr>
          <a:xfrm>
            <a:off x="600075" y="2177449"/>
            <a:ext cx="4460700" cy="379200"/>
          </a:xfrm>
          <a:prstGeom prst="rect">
            <a:avLst/>
          </a:prstGeom>
          <a:noFill/>
          <a:ln>
            <a:noFill/>
          </a:ln>
        </p:spPr>
        <p:txBody>
          <a:bodyPr spcFirstLastPara="1" wrap="square" lIns="0" tIns="34275" rIns="68575" bIns="34275" anchor="b" anchorCtr="0">
            <a:noAutofit/>
          </a:bodyPr>
          <a:lstStyle>
            <a:lvl1pPr marL="457200" lvl="0" indent="-361950" algn="l">
              <a:lnSpc>
                <a:spcPct val="100000"/>
              </a:lnSpc>
              <a:spcBef>
                <a:spcPts val="400"/>
              </a:spcBef>
              <a:spcAft>
                <a:spcPts val="0"/>
              </a:spcAft>
              <a:buClr>
                <a:srgbClr val="8C1515"/>
              </a:buClr>
              <a:buSzPts val="2100"/>
              <a:buFont typeface="Lato"/>
              <a:buChar char="●"/>
              <a:defRPr sz="2100">
                <a:solidFill>
                  <a:srgbClr val="8C1515"/>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72" name="Google Shape;172;p34"/>
          <p:cNvSpPr txBox="1">
            <a:spLocks noGrp="1"/>
          </p:cNvSpPr>
          <p:nvPr>
            <p:ph type="body" idx="3"/>
          </p:nvPr>
        </p:nvSpPr>
        <p:spPr>
          <a:xfrm>
            <a:off x="600075" y="3310031"/>
            <a:ext cx="4460700" cy="2808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rgbClr val="3F3F3F"/>
              </a:buClr>
              <a:buSzPts val="1400"/>
              <a:buFont typeface="Lato"/>
              <a:buChar char="●"/>
              <a:defRPr sz="14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73" name="Google Shape;173;p34"/>
          <p:cNvSpPr txBox="1">
            <a:spLocks noGrp="1"/>
          </p:cNvSpPr>
          <p:nvPr>
            <p:ph type="body" idx="4"/>
          </p:nvPr>
        </p:nvSpPr>
        <p:spPr>
          <a:xfrm>
            <a:off x="600073" y="3604863"/>
            <a:ext cx="4460700" cy="280800"/>
          </a:xfrm>
          <a:prstGeom prst="rect">
            <a:avLst/>
          </a:prstGeom>
          <a:noFill/>
          <a:ln>
            <a:noFill/>
          </a:ln>
        </p:spPr>
        <p:txBody>
          <a:bodyPr spcFirstLastPara="1" wrap="square" lIns="0" tIns="34275" rIns="68575" bIns="34275" anchor="t" anchorCtr="0">
            <a:noAutofit/>
          </a:bodyPr>
          <a:lstStyle>
            <a:lvl1pPr marL="457200" lvl="0" indent="-285750" algn="l">
              <a:lnSpc>
                <a:spcPct val="100000"/>
              </a:lnSpc>
              <a:spcBef>
                <a:spcPts val="400"/>
              </a:spcBef>
              <a:spcAft>
                <a:spcPts val="0"/>
              </a:spcAft>
              <a:buClr>
                <a:srgbClr val="3F3F3F"/>
              </a:buClr>
              <a:buSzPts val="900"/>
              <a:buFont typeface="Lato Black"/>
              <a:buChar char="●"/>
              <a:defRPr sz="900" b="1" i="0">
                <a:solidFill>
                  <a:srgbClr val="3F3F3F"/>
                </a:solidFill>
                <a:latin typeface="Lato Black"/>
                <a:ea typeface="Lato Black"/>
                <a:cs typeface="Lato Black"/>
                <a:sym typeface="Lato Black"/>
              </a:defRPr>
            </a:lvl1pPr>
            <a:lvl2pPr marL="914400" lvl="1" indent="-311150" algn="l">
              <a:lnSpc>
                <a:spcPct val="100000"/>
              </a:lnSpc>
              <a:spcBef>
                <a:spcPts val="400"/>
              </a:spcBef>
              <a:spcAft>
                <a:spcPts val="0"/>
              </a:spcAft>
              <a:buSzPts val="1300"/>
              <a:buChar char="○"/>
              <a:defRPr>
                <a:solidFill>
                  <a:srgbClr val="00B0F0"/>
                </a:solidFill>
              </a:defRPr>
            </a:lvl2pPr>
            <a:lvl3pPr marL="1371600" lvl="2" indent="-311150" algn="l">
              <a:lnSpc>
                <a:spcPct val="100000"/>
              </a:lnSpc>
              <a:spcBef>
                <a:spcPts val="400"/>
              </a:spcBef>
              <a:spcAft>
                <a:spcPts val="0"/>
              </a:spcAft>
              <a:buSzPts val="1300"/>
              <a:buChar char="■"/>
              <a:defRPr>
                <a:solidFill>
                  <a:srgbClr val="00B0F0"/>
                </a:solidFill>
              </a:defRPr>
            </a:lvl3pPr>
            <a:lvl4pPr marL="1828800" lvl="3" indent="-304800" algn="l">
              <a:lnSpc>
                <a:spcPct val="100000"/>
              </a:lnSpc>
              <a:spcBef>
                <a:spcPts val="400"/>
              </a:spcBef>
              <a:spcAft>
                <a:spcPts val="0"/>
              </a:spcAft>
              <a:buSzPts val="1200"/>
              <a:buChar char="●"/>
              <a:defRPr>
                <a:solidFill>
                  <a:srgbClr val="00B0F0"/>
                </a:solidFill>
              </a:defRPr>
            </a:lvl4pPr>
            <a:lvl5pPr marL="2286000" lvl="4" indent="-304800" algn="l">
              <a:lnSpc>
                <a:spcPct val="100000"/>
              </a:lnSpc>
              <a:spcBef>
                <a:spcPts val="1200"/>
              </a:spcBef>
              <a:spcAft>
                <a:spcPts val="0"/>
              </a:spcAft>
              <a:buSzPts val="1200"/>
              <a:buChar char="○"/>
              <a:defRPr>
                <a:solidFill>
                  <a:srgbClr val="00B0F0"/>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cxnSp>
        <p:nvCxnSpPr>
          <p:cNvPr id="174" name="Google Shape;174;p34"/>
          <p:cNvCxnSpPr/>
          <p:nvPr/>
        </p:nvCxnSpPr>
        <p:spPr>
          <a:xfrm>
            <a:off x="0" y="3143250"/>
            <a:ext cx="5505600" cy="0"/>
          </a:xfrm>
          <a:prstGeom prst="straightConnector1">
            <a:avLst/>
          </a:prstGeom>
          <a:noFill/>
          <a:ln w="9525" cap="flat" cmpd="sng">
            <a:solidFill>
              <a:srgbClr val="3F3F3F"/>
            </a:solidFill>
            <a:prstDash val="solid"/>
            <a:miter lim="800000"/>
            <a:headEnd type="none" w="sm" len="sm"/>
            <a:tailEnd type="none" w="sm" len="sm"/>
          </a:ln>
        </p:spPr>
      </p:cxnSp>
      <p:cxnSp>
        <p:nvCxnSpPr>
          <p:cNvPr id="175" name="Google Shape;175;p34"/>
          <p:cNvCxnSpPr/>
          <p:nvPr/>
        </p:nvCxnSpPr>
        <p:spPr>
          <a:xfrm>
            <a:off x="0" y="4401728"/>
            <a:ext cx="9144000" cy="0"/>
          </a:xfrm>
          <a:prstGeom prst="straightConnector1">
            <a:avLst/>
          </a:prstGeom>
          <a:noFill/>
          <a:ln w="9525" cap="flat" cmpd="sng">
            <a:solidFill>
              <a:srgbClr val="3F3F3F"/>
            </a:solidFill>
            <a:prstDash val="solid"/>
            <a:miter lim="800000"/>
            <a:headEnd type="none" w="sm" len="sm"/>
            <a:tailEnd type="none" w="sm" len="sm"/>
          </a:ln>
        </p:spPr>
      </p:cxnSp>
      <p:pic>
        <p:nvPicPr>
          <p:cNvPr id="176" name="Google Shape;176;p34"/>
          <p:cNvPicPr preferRelativeResize="0"/>
          <p:nvPr/>
        </p:nvPicPr>
        <p:blipFill rotWithShape="1">
          <a:blip r:embed="rId2">
            <a:alphaModFix/>
          </a:blip>
          <a:srcRect/>
          <a:stretch/>
        </p:blipFill>
        <p:spPr>
          <a:xfrm>
            <a:off x="569840" y="4610876"/>
            <a:ext cx="1301116" cy="248395"/>
          </a:xfrm>
          <a:prstGeom prst="rect">
            <a:avLst/>
          </a:prstGeom>
          <a:noFill/>
          <a:ln>
            <a:noFill/>
          </a:ln>
        </p:spPr>
      </p:pic>
      <p:sp>
        <p:nvSpPr>
          <p:cNvPr id="177" name="Google Shape;177;p34"/>
          <p:cNvSpPr>
            <a:spLocks noGrp="1"/>
          </p:cNvSpPr>
          <p:nvPr>
            <p:ph type="pic" idx="5"/>
          </p:nvPr>
        </p:nvSpPr>
        <p:spPr>
          <a:xfrm>
            <a:off x="5505620" y="0"/>
            <a:ext cx="3638400" cy="4401600"/>
          </a:xfrm>
          <a:prstGeom prst="rect">
            <a:avLst/>
          </a:prstGeom>
          <a:solidFill>
            <a:schemeClr val="lt2"/>
          </a:solidFill>
          <a:ln>
            <a:noFill/>
          </a:ln>
        </p:spPr>
      </p:sp>
      <p:pic>
        <p:nvPicPr>
          <p:cNvPr id="178" name="Google Shape;178;p34" descr="A black and white logo&#10;&#10;Description automatically generated"/>
          <p:cNvPicPr preferRelativeResize="0"/>
          <p:nvPr/>
        </p:nvPicPr>
        <p:blipFill rotWithShape="1">
          <a:blip r:embed="rId3">
            <a:alphaModFix/>
          </a:blip>
          <a:srcRect/>
          <a:stretch/>
        </p:blipFill>
        <p:spPr>
          <a:xfrm>
            <a:off x="6943957" y="4548527"/>
            <a:ext cx="1692623" cy="356837"/>
          </a:xfrm>
          <a:prstGeom prst="rect">
            <a:avLst/>
          </a:prstGeom>
          <a:noFill/>
          <a:ln>
            <a:noFill/>
          </a:ln>
        </p:spPr>
      </p:pic>
    </p:spTree>
  </p:cSld>
  <p:clrMapOvr>
    <a:masterClrMapping/>
  </p:clrMapOvr>
  <p:extLst>
    <p:ext uri="{DCECCB84-F9BA-43D5-87BE-67443E8EF086}">
      <p15:sldGuideLst xmlns:p15="http://schemas.microsoft.com/office/powerpoint/2012/main">
        <p15:guide id="1" pos="3474">
          <p15:clr>
            <a:srgbClr val="FBAE40"/>
          </p15:clr>
        </p15:guide>
        <p15:guide id="2" orient="horz" pos="1620">
          <p15:clr>
            <a:srgbClr val="FBAE40"/>
          </p15:clr>
        </p15:guide>
        <p15:guide id="3" orient="horz" pos="2772">
          <p15:clr>
            <a:srgbClr val="FBAE40"/>
          </p15:clr>
        </p15:guide>
        <p15:guide id="4" orient="horz" pos="19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Agenda - Option 2">
  <p:cSld name="Agenda - Option 2">
    <p:spTree>
      <p:nvGrpSpPr>
        <p:cNvPr id="1" name="Shape 179"/>
        <p:cNvGrpSpPr/>
        <p:nvPr/>
      </p:nvGrpSpPr>
      <p:grpSpPr>
        <a:xfrm>
          <a:off x="0" y="0"/>
          <a:ext cx="0" cy="0"/>
          <a:chOff x="0" y="0"/>
          <a:chExt cx="0" cy="0"/>
        </a:xfrm>
      </p:grpSpPr>
      <p:sp>
        <p:nvSpPr>
          <p:cNvPr id="180" name="Google Shape;180;p35"/>
          <p:cNvSpPr txBox="1">
            <a:spLocks noGrp="1"/>
          </p:cNvSpPr>
          <p:nvPr>
            <p:ph type="body" idx="1"/>
          </p:nvPr>
        </p:nvSpPr>
        <p:spPr>
          <a:xfrm>
            <a:off x="3287288" y="542255"/>
            <a:ext cx="1284600" cy="2445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181" name="Google Shape;181;p35"/>
          <p:cNvSpPr txBox="1">
            <a:spLocks noGrp="1"/>
          </p:cNvSpPr>
          <p:nvPr>
            <p:ph type="body" idx="2"/>
          </p:nvPr>
        </p:nvSpPr>
        <p:spPr>
          <a:xfrm>
            <a:off x="4572001" y="542236"/>
            <a:ext cx="3972000" cy="244500"/>
          </a:xfrm>
          <a:prstGeom prst="rect">
            <a:avLst/>
          </a:prstGeom>
          <a:noFill/>
          <a:ln>
            <a:noFill/>
          </a:ln>
        </p:spPr>
        <p:txBody>
          <a:bodyPr spcFirstLastPara="1" wrap="square" lIns="0" tIns="34275" rIns="68575" bIns="34275" anchor="t" anchorCtr="0">
            <a:noAutofit/>
          </a:bodyPr>
          <a:lstStyle>
            <a:lvl1pPr marL="457200" lvl="0" indent="-228600" algn="l">
              <a:lnSpc>
                <a:spcPct val="118750"/>
              </a:lnSpc>
              <a:spcBef>
                <a:spcPts val="0"/>
              </a:spcBef>
              <a:spcAft>
                <a:spcPts val="0"/>
              </a:spcAft>
              <a:buSzPts val="1200"/>
              <a:buFont typeface="Lato"/>
              <a:buNone/>
              <a:defRPr sz="1200" b="1" i="0">
                <a:solidFill>
                  <a:srgbClr val="3F3F3F"/>
                </a:solidFill>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82" name="Google Shape;182;p35"/>
          <p:cNvSpPr txBox="1">
            <a:spLocks noGrp="1"/>
          </p:cNvSpPr>
          <p:nvPr>
            <p:ph type="body" idx="3"/>
          </p:nvPr>
        </p:nvSpPr>
        <p:spPr>
          <a:xfrm>
            <a:off x="4572001" y="786625"/>
            <a:ext cx="3972000" cy="2820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500"/>
              </a:spcBef>
              <a:spcAft>
                <a:spcPts val="0"/>
              </a:spcAft>
              <a:buSzPts val="1100"/>
              <a:buFont typeface="Lato"/>
              <a:buNone/>
              <a:defRPr sz="1100" b="0" i="0">
                <a:solidFill>
                  <a:srgbClr val="3F3F3F"/>
                </a:solidFill>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83" name="Google Shape;183;p35"/>
          <p:cNvSpPr txBox="1">
            <a:spLocks noGrp="1"/>
          </p:cNvSpPr>
          <p:nvPr>
            <p:ph type="body" idx="4"/>
          </p:nvPr>
        </p:nvSpPr>
        <p:spPr>
          <a:xfrm>
            <a:off x="3287288" y="1140506"/>
            <a:ext cx="1284600" cy="2445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184" name="Google Shape;184;p35"/>
          <p:cNvSpPr txBox="1">
            <a:spLocks noGrp="1"/>
          </p:cNvSpPr>
          <p:nvPr>
            <p:ph type="body" idx="5"/>
          </p:nvPr>
        </p:nvSpPr>
        <p:spPr>
          <a:xfrm>
            <a:off x="4572001" y="1140487"/>
            <a:ext cx="3972000" cy="244500"/>
          </a:xfrm>
          <a:prstGeom prst="rect">
            <a:avLst/>
          </a:prstGeom>
          <a:noFill/>
          <a:ln>
            <a:noFill/>
          </a:ln>
        </p:spPr>
        <p:txBody>
          <a:bodyPr spcFirstLastPara="1" wrap="square" lIns="0" tIns="34275" rIns="68575" bIns="34275" anchor="t" anchorCtr="0">
            <a:noAutofit/>
          </a:bodyPr>
          <a:lstStyle>
            <a:lvl1pPr marL="457200" lvl="0" indent="-228600" algn="l">
              <a:lnSpc>
                <a:spcPct val="118750"/>
              </a:lnSpc>
              <a:spcBef>
                <a:spcPts val="0"/>
              </a:spcBef>
              <a:spcAft>
                <a:spcPts val="0"/>
              </a:spcAft>
              <a:buSzPts val="1200"/>
              <a:buFont typeface="Lato"/>
              <a:buNone/>
              <a:defRPr sz="1200" b="1" i="0">
                <a:solidFill>
                  <a:srgbClr val="3F3F3F"/>
                </a:solidFill>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85" name="Google Shape;185;p35"/>
          <p:cNvSpPr txBox="1">
            <a:spLocks noGrp="1"/>
          </p:cNvSpPr>
          <p:nvPr>
            <p:ph type="body" idx="6"/>
          </p:nvPr>
        </p:nvSpPr>
        <p:spPr>
          <a:xfrm>
            <a:off x="4572001" y="1384876"/>
            <a:ext cx="3972000" cy="2820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500"/>
              </a:spcBef>
              <a:spcAft>
                <a:spcPts val="0"/>
              </a:spcAft>
              <a:buSzPts val="1100"/>
              <a:buFont typeface="Lato"/>
              <a:buNone/>
              <a:defRPr sz="1100" b="0" i="0">
                <a:solidFill>
                  <a:srgbClr val="3F3F3F"/>
                </a:solidFill>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86" name="Google Shape;186;p35"/>
          <p:cNvSpPr txBox="1">
            <a:spLocks noGrp="1"/>
          </p:cNvSpPr>
          <p:nvPr>
            <p:ph type="body" idx="7"/>
          </p:nvPr>
        </p:nvSpPr>
        <p:spPr>
          <a:xfrm>
            <a:off x="3287288" y="1743621"/>
            <a:ext cx="1284600" cy="2445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187" name="Google Shape;187;p35"/>
          <p:cNvSpPr txBox="1">
            <a:spLocks noGrp="1"/>
          </p:cNvSpPr>
          <p:nvPr>
            <p:ph type="body" idx="8"/>
          </p:nvPr>
        </p:nvSpPr>
        <p:spPr>
          <a:xfrm>
            <a:off x="4572001" y="1743602"/>
            <a:ext cx="3972000" cy="244500"/>
          </a:xfrm>
          <a:prstGeom prst="rect">
            <a:avLst/>
          </a:prstGeom>
          <a:noFill/>
          <a:ln>
            <a:noFill/>
          </a:ln>
        </p:spPr>
        <p:txBody>
          <a:bodyPr spcFirstLastPara="1" wrap="square" lIns="0" tIns="34275" rIns="68575" bIns="34275" anchor="t" anchorCtr="0">
            <a:noAutofit/>
          </a:bodyPr>
          <a:lstStyle>
            <a:lvl1pPr marL="457200" lvl="0" indent="-228600" algn="l">
              <a:lnSpc>
                <a:spcPct val="118750"/>
              </a:lnSpc>
              <a:spcBef>
                <a:spcPts val="0"/>
              </a:spcBef>
              <a:spcAft>
                <a:spcPts val="0"/>
              </a:spcAft>
              <a:buSzPts val="1200"/>
              <a:buFont typeface="Lato"/>
              <a:buNone/>
              <a:defRPr sz="1200" b="1" i="0">
                <a:solidFill>
                  <a:srgbClr val="3F3F3F"/>
                </a:solidFill>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88" name="Google Shape;188;p35"/>
          <p:cNvSpPr txBox="1">
            <a:spLocks noGrp="1"/>
          </p:cNvSpPr>
          <p:nvPr>
            <p:ph type="body" idx="9"/>
          </p:nvPr>
        </p:nvSpPr>
        <p:spPr>
          <a:xfrm>
            <a:off x="4572001" y="1987991"/>
            <a:ext cx="3972000" cy="2820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500"/>
              </a:spcBef>
              <a:spcAft>
                <a:spcPts val="0"/>
              </a:spcAft>
              <a:buSzPts val="1100"/>
              <a:buFont typeface="Lato"/>
              <a:buNone/>
              <a:defRPr sz="1100" b="0" i="0">
                <a:solidFill>
                  <a:srgbClr val="3F3F3F"/>
                </a:solidFill>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89" name="Google Shape;189;p35"/>
          <p:cNvSpPr txBox="1">
            <a:spLocks noGrp="1"/>
          </p:cNvSpPr>
          <p:nvPr>
            <p:ph type="body" idx="13"/>
          </p:nvPr>
        </p:nvSpPr>
        <p:spPr>
          <a:xfrm>
            <a:off x="3287288" y="2351591"/>
            <a:ext cx="1284600" cy="2445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190" name="Google Shape;190;p35"/>
          <p:cNvSpPr txBox="1">
            <a:spLocks noGrp="1"/>
          </p:cNvSpPr>
          <p:nvPr>
            <p:ph type="body" idx="14"/>
          </p:nvPr>
        </p:nvSpPr>
        <p:spPr>
          <a:xfrm>
            <a:off x="4572001" y="2351571"/>
            <a:ext cx="3972000" cy="244500"/>
          </a:xfrm>
          <a:prstGeom prst="rect">
            <a:avLst/>
          </a:prstGeom>
          <a:noFill/>
          <a:ln>
            <a:noFill/>
          </a:ln>
        </p:spPr>
        <p:txBody>
          <a:bodyPr spcFirstLastPara="1" wrap="square" lIns="0" tIns="34275" rIns="68575" bIns="34275" anchor="t" anchorCtr="0">
            <a:noAutofit/>
          </a:bodyPr>
          <a:lstStyle>
            <a:lvl1pPr marL="457200" lvl="0" indent="-228600" algn="l">
              <a:lnSpc>
                <a:spcPct val="118750"/>
              </a:lnSpc>
              <a:spcBef>
                <a:spcPts val="0"/>
              </a:spcBef>
              <a:spcAft>
                <a:spcPts val="0"/>
              </a:spcAft>
              <a:buSzPts val="1200"/>
              <a:buFont typeface="Lato"/>
              <a:buNone/>
              <a:defRPr sz="1200" b="1" i="0">
                <a:solidFill>
                  <a:srgbClr val="3F3F3F"/>
                </a:solidFill>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91" name="Google Shape;191;p35"/>
          <p:cNvSpPr txBox="1">
            <a:spLocks noGrp="1"/>
          </p:cNvSpPr>
          <p:nvPr>
            <p:ph type="body" idx="15"/>
          </p:nvPr>
        </p:nvSpPr>
        <p:spPr>
          <a:xfrm>
            <a:off x="4572001" y="2595960"/>
            <a:ext cx="3972000" cy="2820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500"/>
              </a:spcBef>
              <a:spcAft>
                <a:spcPts val="0"/>
              </a:spcAft>
              <a:buSzPts val="1100"/>
              <a:buFont typeface="Lato"/>
              <a:buNone/>
              <a:defRPr sz="1100" b="0" i="0">
                <a:solidFill>
                  <a:srgbClr val="3F3F3F"/>
                </a:solidFill>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92" name="Google Shape;192;p35"/>
          <p:cNvSpPr txBox="1">
            <a:spLocks noGrp="1"/>
          </p:cNvSpPr>
          <p:nvPr>
            <p:ph type="body" idx="16"/>
          </p:nvPr>
        </p:nvSpPr>
        <p:spPr>
          <a:xfrm>
            <a:off x="3287288" y="2959579"/>
            <a:ext cx="1284600" cy="2445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193" name="Google Shape;193;p35"/>
          <p:cNvSpPr txBox="1">
            <a:spLocks noGrp="1"/>
          </p:cNvSpPr>
          <p:nvPr>
            <p:ph type="body" idx="17"/>
          </p:nvPr>
        </p:nvSpPr>
        <p:spPr>
          <a:xfrm>
            <a:off x="4572001" y="2959559"/>
            <a:ext cx="3972000" cy="244500"/>
          </a:xfrm>
          <a:prstGeom prst="rect">
            <a:avLst/>
          </a:prstGeom>
          <a:noFill/>
          <a:ln>
            <a:noFill/>
          </a:ln>
        </p:spPr>
        <p:txBody>
          <a:bodyPr spcFirstLastPara="1" wrap="square" lIns="0" tIns="34275" rIns="68575" bIns="34275" anchor="t" anchorCtr="0">
            <a:noAutofit/>
          </a:bodyPr>
          <a:lstStyle>
            <a:lvl1pPr marL="457200" lvl="0" indent="-228600" algn="l">
              <a:lnSpc>
                <a:spcPct val="118750"/>
              </a:lnSpc>
              <a:spcBef>
                <a:spcPts val="0"/>
              </a:spcBef>
              <a:spcAft>
                <a:spcPts val="0"/>
              </a:spcAft>
              <a:buSzPts val="1200"/>
              <a:buFont typeface="Lato"/>
              <a:buNone/>
              <a:defRPr sz="1200" b="1" i="0">
                <a:solidFill>
                  <a:srgbClr val="3F3F3F"/>
                </a:solidFill>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94" name="Google Shape;194;p35"/>
          <p:cNvSpPr txBox="1">
            <a:spLocks noGrp="1"/>
          </p:cNvSpPr>
          <p:nvPr>
            <p:ph type="body" idx="18"/>
          </p:nvPr>
        </p:nvSpPr>
        <p:spPr>
          <a:xfrm>
            <a:off x="4572001" y="3203948"/>
            <a:ext cx="3972000" cy="2820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500"/>
              </a:spcBef>
              <a:spcAft>
                <a:spcPts val="0"/>
              </a:spcAft>
              <a:buSzPts val="1100"/>
              <a:buFont typeface="Lato"/>
              <a:buNone/>
              <a:defRPr sz="1100" b="0" i="0">
                <a:solidFill>
                  <a:srgbClr val="3F3F3F"/>
                </a:solidFill>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95" name="Google Shape;195;p35"/>
          <p:cNvSpPr txBox="1">
            <a:spLocks noGrp="1"/>
          </p:cNvSpPr>
          <p:nvPr>
            <p:ph type="body" idx="19"/>
          </p:nvPr>
        </p:nvSpPr>
        <p:spPr>
          <a:xfrm>
            <a:off x="3287288" y="3567557"/>
            <a:ext cx="1284600" cy="2445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196" name="Google Shape;196;p35"/>
          <p:cNvSpPr txBox="1">
            <a:spLocks noGrp="1"/>
          </p:cNvSpPr>
          <p:nvPr>
            <p:ph type="body" idx="20"/>
          </p:nvPr>
        </p:nvSpPr>
        <p:spPr>
          <a:xfrm>
            <a:off x="4572001" y="3567538"/>
            <a:ext cx="3972000" cy="244500"/>
          </a:xfrm>
          <a:prstGeom prst="rect">
            <a:avLst/>
          </a:prstGeom>
          <a:noFill/>
          <a:ln>
            <a:noFill/>
          </a:ln>
        </p:spPr>
        <p:txBody>
          <a:bodyPr spcFirstLastPara="1" wrap="square" lIns="0" tIns="34275" rIns="68575" bIns="34275" anchor="t" anchorCtr="0">
            <a:noAutofit/>
          </a:bodyPr>
          <a:lstStyle>
            <a:lvl1pPr marL="457200" lvl="0" indent="-228600" algn="l">
              <a:lnSpc>
                <a:spcPct val="118750"/>
              </a:lnSpc>
              <a:spcBef>
                <a:spcPts val="0"/>
              </a:spcBef>
              <a:spcAft>
                <a:spcPts val="0"/>
              </a:spcAft>
              <a:buSzPts val="1200"/>
              <a:buFont typeface="Lato"/>
              <a:buNone/>
              <a:defRPr sz="1200" b="1" i="0">
                <a:solidFill>
                  <a:srgbClr val="3F3F3F"/>
                </a:solidFill>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97" name="Google Shape;197;p35"/>
          <p:cNvSpPr txBox="1">
            <a:spLocks noGrp="1"/>
          </p:cNvSpPr>
          <p:nvPr>
            <p:ph type="body" idx="21"/>
          </p:nvPr>
        </p:nvSpPr>
        <p:spPr>
          <a:xfrm>
            <a:off x="4572001" y="3811927"/>
            <a:ext cx="3972000" cy="2820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500"/>
              </a:spcBef>
              <a:spcAft>
                <a:spcPts val="0"/>
              </a:spcAft>
              <a:buSzPts val="1100"/>
              <a:buFont typeface="Lato"/>
              <a:buNone/>
              <a:defRPr sz="1100" b="0" i="0">
                <a:solidFill>
                  <a:srgbClr val="3F3F3F"/>
                </a:solidFill>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98" name="Google Shape;198;p35"/>
          <p:cNvSpPr txBox="1">
            <a:spLocks noGrp="1"/>
          </p:cNvSpPr>
          <p:nvPr>
            <p:ph type="title"/>
          </p:nvPr>
        </p:nvSpPr>
        <p:spPr>
          <a:xfrm>
            <a:off x="600075" y="477440"/>
            <a:ext cx="2559000" cy="8370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rgbClr val="8C1515"/>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199" name="Google Shape;199;p35"/>
          <p:cNvPicPr preferRelativeResize="0"/>
          <p:nvPr/>
        </p:nvPicPr>
        <p:blipFill rotWithShape="1">
          <a:blip r:embed="rId2">
            <a:alphaModFix/>
          </a:blip>
          <a:srcRect/>
          <a:stretch/>
        </p:blipFill>
        <p:spPr>
          <a:xfrm>
            <a:off x="0" y="-8739"/>
            <a:ext cx="9144000" cy="156917"/>
          </a:xfrm>
          <a:prstGeom prst="rect">
            <a:avLst/>
          </a:prstGeom>
          <a:noFill/>
          <a:ln>
            <a:noFill/>
          </a:ln>
        </p:spPr>
      </p:pic>
      <p:sp>
        <p:nvSpPr>
          <p:cNvPr id="200" name="Google Shape;200;p35"/>
          <p:cNvSpPr/>
          <p:nvPr/>
        </p:nvSpPr>
        <p:spPr>
          <a:xfrm>
            <a:off x="0" y="-10470"/>
            <a:ext cx="9144000" cy="158700"/>
          </a:xfrm>
          <a:prstGeom prst="rect">
            <a:avLst/>
          </a:prstGeom>
          <a:solidFill>
            <a:srgbClr val="D4D1D1">
              <a:alpha val="24710"/>
            </a:srgb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1" name="Google Shape;201;p35"/>
          <p:cNvSpPr txBox="1">
            <a:spLocks noGrp="1"/>
          </p:cNvSpPr>
          <p:nvPr>
            <p:ph type="ftr" idx="11"/>
          </p:nvPr>
        </p:nvSpPr>
        <p:spPr>
          <a:xfrm>
            <a:off x="1225868" y="4712118"/>
            <a:ext cx="4389000" cy="273900"/>
          </a:xfrm>
          <a:prstGeom prst="rect">
            <a:avLst/>
          </a:prstGeom>
          <a:noFill/>
          <a:ln>
            <a:noFill/>
          </a:ln>
        </p:spPr>
        <p:txBody>
          <a:bodyPr spcFirstLastPara="1" wrap="square" lIns="0" tIns="34275" rIns="68575" bIns="34275" anchor="ctr" anchorCtr="0">
            <a:noAutofit/>
          </a:bodyPr>
          <a:lstStyle>
            <a:lvl1pPr lvl="0" algn="l">
              <a:spcBef>
                <a:spcPts val="0"/>
              </a:spcBef>
              <a:spcAft>
                <a:spcPts val="0"/>
              </a:spcAft>
              <a:buSzPts val="1400"/>
              <a:buNone/>
              <a:defRPr sz="8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35"/>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rgbClr val="3F3F3F"/>
                </a:solidFill>
                <a:latin typeface="Lato"/>
                <a:ea typeface="Lato"/>
                <a:cs typeface="Lato"/>
                <a:sym typeface="Lato"/>
              </a:defRPr>
            </a:lvl1pPr>
            <a:lvl2pPr marL="0" lvl="1" indent="0" algn="r">
              <a:spcBef>
                <a:spcPts val="0"/>
              </a:spcBef>
              <a:buNone/>
              <a:defRPr sz="800">
                <a:solidFill>
                  <a:srgbClr val="3F3F3F"/>
                </a:solidFill>
                <a:latin typeface="Lato"/>
                <a:ea typeface="Lato"/>
                <a:cs typeface="Lato"/>
                <a:sym typeface="Lato"/>
              </a:defRPr>
            </a:lvl2pPr>
            <a:lvl3pPr marL="0" lvl="2" indent="0" algn="r">
              <a:spcBef>
                <a:spcPts val="0"/>
              </a:spcBef>
              <a:buNone/>
              <a:defRPr sz="800">
                <a:solidFill>
                  <a:srgbClr val="3F3F3F"/>
                </a:solidFill>
                <a:latin typeface="Lato"/>
                <a:ea typeface="Lato"/>
                <a:cs typeface="Lato"/>
                <a:sym typeface="Lato"/>
              </a:defRPr>
            </a:lvl3pPr>
            <a:lvl4pPr marL="0" lvl="3" indent="0" algn="r">
              <a:spcBef>
                <a:spcPts val="0"/>
              </a:spcBef>
              <a:buNone/>
              <a:defRPr sz="800">
                <a:solidFill>
                  <a:srgbClr val="3F3F3F"/>
                </a:solidFill>
                <a:latin typeface="Lato"/>
                <a:ea typeface="Lato"/>
                <a:cs typeface="Lato"/>
                <a:sym typeface="Lato"/>
              </a:defRPr>
            </a:lvl4pPr>
            <a:lvl5pPr marL="0" lvl="4" indent="0" algn="r">
              <a:spcBef>
                <a:spcPts val="0"/>
              </a:spcBef>
              <a:buNone/>
              <a:defRPr sz="800">
                <a:solidFill>
                  <a:srgbClr val="3F3F3F"/>
                </a:solidFill>
                <a:latin typeface="Lato"/>
                <a:ea typeface="Lato"/>
                <a:cs typeface="Lato"/>
                <a:sym typeface="Lato"/>
              </a:defRPr>
            </a:lvl5pPr>
            <a:lvl6pPr marL="0" lvl="5" indent="0" algn="r">
              <a:spcBef>
                <a:spcPts val="0"/>
              </a:spcBef>
              <a:buNone/>
              <a:defRPr sz="800">
                <a:solidFill>
                  <a:srgbClr val="3F3F3F"/>
                </a:solidFill>
                <a:latin typeface="Lato"/>
                <a:ea typeface="Lato"/>
                <a:cs typeface="Lato"/>
                <a:sym typeface="Lato"/>
              </a:defRPr>
            </a:lvl6pPr>
            <a:lvl7pPr marL="0" lvl="6" indent="0" algn="r">
              <a:spcBef>
                <a:spcPts val="0"/>
              </a:spcBef>
              <a:buNone/>
              <a:defRPr sz="800">
                <a:solidFill>
                  <a:srgbClr val="3F3F3F"/>
                </a:solidFill>
                <a:latin typeface="Lato"/>
                <a:ea typeface="Lato"/>
                <a:cs typeface="Lato"/>
                <a:sym typeface="Lato"/>
              </a:defRPr>
            </a:lvl7pPr>
            <a:lvl8pPr marL="0" lvl="7" indent="0" algn="r">
              <a:spcBef>
                <a:spcPts val="0"/>
              </a:spcBef>
              <a:buNone/>
              <a:defRPr sz="800">
                <a:solidFill>
                  <a:srgbClr val="3F3F3F"/>
                </a:solidFill>
                <a:latin typeface="Lato"/>
                <a:ea typeface="Lato"/>
                <a:cs typeface="Lato"/>
                <a:sym typeface="Lato"/>
              </a:defRPr>
            </a:lvl8pPr>
            <a:lvl9pPr marL="0" lvl="8" indent="0" algn="r">
              <a:spcBef>
                <a:spcPts val="0"/>
              </a:spcBef>
              <a:buNone/>
              <a:defRPr sz="800">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Agenda - Option 1">
  <p:cSld name="Agenda - Option 1">
    <p:spTree>
      <p:nvGrpSpPr>
        <p:cNvPr id="1" name="Shape 203"/>
        <p:cNvGrpSpPr/>
        <p:nvPr/>
      </p:nvGrpSpPr>
      <p:grpSpPr>
        <a:xfrm>
          <a:off x="0" y="0"/>
          <a:ext cx="0" cy="0"/>
          <a:chOff x="0" y="0"/>
          <a:chExt cx="0" cy="0"/>
        </a:xfrm>
      </p:grpSpPr>
      <p:sp>
        <p:nvSpPr>
          <p:cNvPr id="204" name="Google Shape;204;p36"/>
          <p:cNvSpPr txBox="1">
            <a:spLocks noGrp="1"/>
          </p:cNvSpPr>
          <p:nvPr>
            <p:ph type="title"/>
          </p:nvPr>
        </p:nvSpPr>
        <p:spPr>
          <a:xfrm>
            <a:off x="600075" y="477440"/>
            <a:ext cx="2559000" cy="8370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rgbClr val="8C1515"/>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5" name="Google Shape;205;p36"/>
          <p:cNvSpPr txBox="1">
            <a:spLocks noGrp="1"/>
          </p:cNvSpPr>
          <p:nvPr>
            <p:ph type="body" idx="1"/>
          </p:nvPr>
        </p:nvSpPr>
        <p:spPr>
          <a:xfrm>
            <a:off x="3302765" y="542255"/>
            <a:ext cx="25386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06" name="Google Shape;206;p36"/>
          <p:cNvSpPr txBox="1">
            <a:spLocks noGrp="1"/>
          </p:cNvSpPr>
          <p:nvPr>
            <p:ph type="body" idx="2"/>
          </p:nvPr>
        </p:nvSpPr>
        <p:spPr>
          <a:xfrm>
            <a:off x="3302765" y="1702668"/>
            <a:ext cx="25386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07" name="Google Shape;207;p36"/>
          <p:cNvSpPr txBox="1">
            <a:spLocks noGrp="1"/>
          </p:cNvSpPr>
          <p:nvPr>
            <p:ph type="body" idx="3"/>
          </p:nvPr>
        </p:nvSpPr>
        <p:spPr>
          <a:xfrm>
            <a:off x="3302765" y="2848734"/>
            <a:ext cx="25386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08" name="Google Shape;208;p36"/>
          <p:cNvSpPr txBox="1">
            <a:spLocks noGrp="1"/>
          </p:cNvSpPr>
          <p:nvPr>
            <p:ph type="body" idx="4"/>
          </p:nvPr>
        </p:nvSpPr>
        <p:spPr>
          <a:xfrm>
            <a:off x="5984949" y="533919"/>
            <a:ext cx="25386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09" name="Google Shape;209;p36"/>
          <p:cNvSpPr txBox="1">
            <a:spLocks noGrp="1"/>
          </p:cNvSpPr>
          <p:nvPr>
            <p:ph type="body" idx="5"/>
          </p:nvPr>
        </p:nvSpPr>
        <p:spPr>
          <a:xfrm>
            <a:off x="5984949" y="1694332"/>
            <a:ext cx="25386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10" name="Google Shape;210;p36"/>
          <p:cNvSpPr txBox="1">
            <a:spLocks noGrp="1"/>
          </p:cNvSpPr>
          <p:nvPr>
            <p:ph type="body" idx="6"/>
          </p:nvPr>
        </p:nvSpPr>
        <p:spPr>
          <a:xfrm>
            <a:off x="5984949" y="2840398"/>
            <a:ext cx="25386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11" name="Google Shape;211;p36"/>
          <p:cNvSpPr txBox="1">
            <a:spLocks noGrp="1"/>
          </p:cNvSpPr>
          <p:nvPr>
            <p:ph type="body" idx="7"/>
          </p:nvPr>
        </p:nvSpPr>
        <p:spPr>
          <a:xfrm>
            <a:off x="3302794" y="852740"/>
            <a:ext cx="2538300" cy="8370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12" name="Google Shape;212;p36"/>
          <p:cNvSpPr txBox="1">
            <a:spLocks noGrp="1"/>
          </p:cNvSpPr>
          <p:nvPr>
            <p:ph type="body" idx="8"/>
          </p:nvPr>
        </p:nvSpPr>
        <p:spPr>
          <a:xfrm>
            <a:off x="3302794" y="2015012"/>
            <a:ext cx="2538300" cy="8370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13" name="Google Shape;213;p36"/>
          <p:cNvSpPr txBox="1">
            <a:spLocks noGrp="1"/>
          </p:cNvSpPr>
          <p:nvPr>
            <p:ph type="body" idx="9"/>
          </p:nvPr>
        </p:nvSpPr>
        <p:spPr>
          <a:xfrm>
            <a:off x="3302765" y="3163602"/>
            <a:ext cx="2538300" cy="8370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14" name="Google Shape;214;p36"/>
          <p:cNvSpPr txBox="1">
            <a:spLocks noGrp="1"/>
          </p:cNvSpPr>
          <p:nvPr>
            <p:ph type="body" idx="13"/>
          </p:nvPr>
        </p:nvSpPr>
        <p:spPr>
          <a:xfrm>
            <a:off x="5984977" y="836734"/>
            <a:ext cx="2538300" cy="8370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15" name="Google Shape;215;p36"/>
          <p:cNvSpPr txBox="1">
            <a:spLocks noGrp="1"/>
          </p:cNvSpPr>
          <p:nvPr>
            <p:ph type="body" idx="14"/>
          </p:nvPr>
        </p:nvSpPr>
        <p:spPr>
          <a:xfrm>
            <a:off x="5984977" y="1999005"/>
            <a:ext cx="2538300" cy="8370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16" name="Google Shape;216;p36"/>
          <p:cNvSpPr txBox="1">
            <a:spLocks noGrp="1"/>
          </p:cNvSpPr>
          <p:nvPr>
            <p:ph type="body" idx="15"/>
          </p:nvPr>
        </p:nvSpPr>
        <p:spPr>
          <a:xfrm>
            <a:off x="5984949" y="3147596"/>
            <a:ext cx="2538300" cy="8370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217" name="Google Shape;217;p36"/>
          <p:cNvPicPr preferRelativeResize="0"/>
          <p:nvPr/>
        </p:nvPicPr>
        <p:blipFill rotWithShape="1">
          <a:blip r:embed="rId2">
            <a:alphaModFix/>
          </a:blip>
          <a:srcRect/>
          <a:stretch/>
        </p:blipFill>
        <p:spPr>
          <a:xfrm>
            <a:off x="0" y="-8739"/>
            <a:ext cx="9144000" cy="156917"/>
          </a:xfrm>
          <a:prstGeom prst="rect">
            <a:avLst/>
          </a:prstGeom>
          <a:noFill/>
          <a:ln>
            <a:noFill/>
          </a:ln>
        </p:spPr>
      </p:pic>
      <p:sp>
        <p:nvSpPr>
          <p:cNvPr id="218" name="Google Shape;218;p36"/>
          <p:cNvSpPr/>
          <p:nvPr/>
        </p:nvSpPr>
        <p:spPr>
          <a:xfrm>
            <a:off x="0" y="-10470"/>
            <a:ext cx="9144000" cy="158700"/>
          </a:xfrm>
          <a:prstGeom prst="rect">
            <a:avLst/>
          </a:prstGeom>
          <a:solidFill>
            <a:srgbClr val="D4D1D1">
              <a:alpha val="24710"/>
            </a:srgb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 name="Google Shape;219;p36"/>
          <p:cNvSpPr txBox="1">
            <a:spLocks noGrp="1"/>
          </p:cNvSpPr>
          <p:nvPr>
            <p:ph type="ftr" idx="11"/>
          </p:nvPr>
        </p:nvSpPr>
        <p:spPr>
          <a:xfrm>
            <a:off x="1225868" y="4712118"/>
            <a:ext cx="4389000" cy="273900"/>
          </a:xfrm>
          <a:prstGeom prst="rect">
            <a:avLst/>
          </a:prstGeom>
          <a:noFill/>
          <a:ln>
            <a:noFill/>
          </a:ln>
        </p:spPr>
        <p:txBody>
          <a:bodyPr spcFirstLastPara="1" wrap="square" lIns="0" tIns="34275" rIns="68575" bIns="34275" anchor="ctr" anchorCtr="0">
            <a:noAutofit/>
          </a:bodyPr>
          <a:lstStyle>
            <a:lvl1pPr lvl="0" algn="l">
              <a:spcBef>
                <a:spcPts val="0"/>
              </a:spcBef>
              <a:spcAft>
                <a:spcPts val="0"/>
              </a:spcAft>
              <a:buSzPts val="1400"/>
              <a:buNone/>
              <a:defRPr sz="8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36"/>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rgbClr val="3F3F3F"/>
                </a:solidFill>
                <a:latin typeface="Lato"/>
                <a:ea typeface="Lato"/>
                <a:cs typeface="Lato"/>
                <a:sym typeface="Lato"/>
              </a:defRPr>
            </a:lvl1pPr>
            <a:lvl2pPr marL="0" lvl="1" indent="0" algn="r">
              <a:spcBef>
                <a:spcPts val="0"/>
              </a:spcBef>
              <a:buNone/>
              <a:defRPr sz="800">
                <a:solidFill>
                  <a:srgbClr val="3F3F3F"/>
                </a:solidFill>
                <a:latin typeface="Lato"/>
                <a:ea typeface="Lato"/>
                <a:cs typeface="Lato"/>
                <a:sym typeface="Lato"/>
              </a:defRPr>
            </a:lvl2pPr>
            <a:lvl3pPr marL="0" lvl="2" indent="0" algn="r">
              <a:spcBef>
                <a:spcPts val="0"/>
              </a:spcBef>
              <a:buNone/>
              <a:defRPr sz="800">
                <a:solidFill>
                  <a:srgbClr val="3F3F3F"/>
                </a:solidFill>
                <a:latin typeface="Lato"/>
                <a:ea typeface="Lato"/>
                <a:cs typeface="Lato"/>
                <a:sym typeface="Lato"/>
              </a:defRPr>
            </a:lvl3pPr>
            <a:lvl4pPr marL="0" lvl="3" indent="0" algn="r">
              <a:spcBef>
                <a:spcPts val="0"/>
              </a:spcBef>
              <a:buNone/>
              <a:defRPr sz="800">
                <a:solidFill>
                  <a:srgbClr val="3F3F3F"/>
                </a:solidFill>
                <a:latin typeface="Lato"/>
                <a:ea typeface="Lato"/>
                <a:cs typeface="Lato"/>
                <a:sym typeface="Lato"/>
              </a:defRPr>
            </a:lvl4pPr>
            <a:lvl5pPr marL="0" lvl="4" indent="0" algn="r">
              <a:spcBef>
                <a:spcPts val="0"/>
              </a:spcBef>
              <a:buNone/>
              <a:defRPr sz="800">
                <a:solidFill>
                  <a:srgbClr val="3F3F3F"/>
                </a:solidFill>
                <a:latin typeface="Lato"/>
                <a:ea typeface="Lato"/>
                <a:cs typeface="Lato"/>
                <a:sym typeface="Lato"/>
              </a:defRPr>
            </a:lvl5pPr>
            <a:lvl6pPr marL="0" lvl="5" indent="0" algn="r">
              <a:spcBef>
                <a:spcPts val="0"/>
              </a:spcBef>
              <a:buNone/>
              <a:defRPr sz="800">
                <a:solidFill>
                  <a:srgbClr val="3F3F3F"/>
                </a:solidFill>
                <a:latin typeface="Lato"/>
                <a:ea typeface="Lato"/>
                <a:cs typeface="Lato"/>
                <a:sym typeface="Lato"/>
              </a:defRPr>
            </a:lvl6pPr>
            <a:lvl7pPr marL="0" lvl="6" indent="0" algn="r">
              <a:spcBef>
                <a:spcPts val="0"/>
              </a:spcBef>
              <a:buNone/>
              <a:defRPr sz="800">
                <a:solidFill>
                  <a:srgbClr val="3F3F3F"/>
                </a:solidFill>
                <a:latin typeface="Lato"/>
                <a:ea typeface="Lato"/>
                <a:cs typeface="Lato"/>
                <a:sym typeface="Lato"/>
              </a:defRPr>
            </a:lvl7pPr>
            <a:lvl8pPr marL="0" lvl="7" indent="0" algn="r">
              <a:spcBef>
                <a:spcPts val="0"/>
              </a:spcBef>
              <a:buNone/>
              <a:defRPr sz="800">
                <a:solidFill>
                  <a:srgbClr val="3F3F3F"/>
                </a:solidFill>
                <a:latin typeface="Lato"/>
                <a:ea typeface="Lato"/>
                <a:cs typeface="Lato"/>
                <a:sym typeface="Lato"/>
              </a:defRPr>
            </a:lvl8pPr>
            <a:lvl9pPr marL="0" lvl="8" indent="0" algn="r">
              <a:spcBef>
                <a:spcPts val="0"/>
              </a:spcBef>
              <a:buNone/>
              <a:defRPr sz="800">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396">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Agenda - Option 3">
  <p:cSld name="Agenda - Option 3">
    <p:spTree>
      <p:nvGrpSpPr>
        <p:cNvPr id="1" name="Shape 221"/>
        <p:cNvGrpSpPr/>
        <p:nvPr/>
      </p:nvGrpSpPr>
      <p:grpSpPr>
        <a:xfrm>
          <a:off x="0" y="0"/>
          <a:ext cx="0" cy="0"/>
          <a:chOff x="0" y="0"/>
          <a:chExt cx="0" cy="0"/>
        </a:xfrm>
      </p:grpSpPr>
      <p:sp>
        <p:nvSpPr>
          <p:cNvPr id="222" name="Google Shape;222;p37"/>
          <p:cNvSpPr txBox="1">
            <a:spLocks noGrp="1"/>
          </p:cNvSpPr>
          <p:nvPr>
            <p:ph type="title"/>
          </p:nvPr>
        </p:nvSpPr>
        <p:spPr>
          <a:xfrm>
            <a:off x="600075" y="477440"/>
            <a:ext cx="7913400" cy="6030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rgbClr val="8C1515"/>
              </a:buClr>
              <a:buSzPts val="2700"/>
              <a:buFont typeface="Lato"/>
              <a:buNone/>
              <a:defRPr sz="2700" b="0" i="0">
                <a:solidFill>
                  <a:srgbClr val="8C1515"/>
                </a:solidFill>
                <a:latin typeface="Lato"/>
                <a:ea typeface="Lato"/>
                <a:cs typeface="Lato"/>
                <a:sym typeface="La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3" name="Google Shape;223;p37"/>
          <p:cNvSpPr txBox="1">
            <a:spLocks noGrp="1"/>
          </p:cNvSpPr>
          <p:nvPr>
            <p:ph type="subTitle" idx="1"/>
          </p:nvPr>
        </p:nvSpPr>
        <p:spPr>
          <a:xfrm>
            <a:off x="600075" y="1237228"/>
            <a:ext cx="2526000" cy="244500"/>
          </a:xfrm>
          <a:prstGeom prst="rect">
            <a:avLst/>
          </a:prstGeom>
          <a:noFill/>
          <a:ln>
            <a:noFill/>
          </a:ln>
        </p:spPr>
        <p:txBody>
          <a:bodyPr spcFirstLastPara="1" wrap="square" lIns="0" tIns="34275" rIns="68575" bIns="34275" anchor="t" anchorCtr="0">
            <a:normAutofit/>
          </a:bodyPr>
          <a:lstStyle>
            <a:lvl1pPr marR="0" lvl="0" algn="l">
              <a:lnSpc>
                <a:spcPct val="128571"/>
              </a:lnSpc>
              <a:spcBef>
                <a:spcPts val="800"/>
              </a:spcBef>
              <a:spcAft>
                <a:spcPts val="0"/>
              </a:spcAft>
              <a:buClr>
                <a:srgbClr val="B83A4B"/>
              </a:buClr>
              <a:buSzPts val="1100"/>
              <a:buFont typeface="Arial"/>
              <a:buNone/>
              <a:defRPr sz="1100" b="1" i="0">
                <a:solidFill>
                  <a:srgbClr val="B83A4B"/>
                </a:solidFill>
                <a:latin typeface="Lato"/>
                <a:ea typeface="Lato"/>
                <a:cs typeface="Lato"/>
                <a:sym typeface="Lato"/>
              </a:defRPr>
            </a:lvl1pPr>
            <a:lvl2pPr lvl="1" algn="ctr">
              <a:lnSpc>
                <a:spcPct val="120000"/>
              </a:lnSpc>
              <a:spcBef>
                <a:spcPts val="500"/>
              </a:spcBef>
              <a:spcAft>
                <a:spcPts val="0"/>
              </a:spcAft>
              <a:buSzPts val="1700"/>
              <a:buNone/>
              <a:defRPr sz="1500"/>
            </a:lvl2pPr>
            <a:lvl3pPr lvl="2" algn="ctr">
              <a:lnSpc>
                <a:spcPct val="120000"/>
              </a:lnSpc>
              <a:spcBef>
                <a:spcPts val="1200"/>
              </a:spcBef>
              <a:spcAft>
                <a:spcPts val="0"/>
              </a:spcAft>
              <a:buSzPts val="1500"/>
              <a:buNone/>
              <a:defRPr sz="1400"/>
            </a:lvl3pPr>
            <a:lvl4pPr lvl="3" algn="ctr">
              <a:lnSpc>
                <a:spcPct val="120000"/>
              </a:lnSpc>
              <a:spcBef>
                <a:spcPts val="1200"/>
              </a:spcBef>
              <a:spcAft>
                <a:spcPts val="0"/>
              </a:spcAft>
              <a:buSzPts val="1300"/>
              <a:buNone/>
              <a:defRPr sz="1200"/>
            </a:lvl4pPr>
            <a:lvl5pPr lvl="4" algn="ctr">
              <a:lnSpc>
                <a:spcPct val="120000"/>
              </a:lnSpc>
              <a:spcBef>
                <a:spcPts val="1200"/>
              </a:spcBef>
              <a:spcAft>
                <a:spcPts val="0"/>
              </a:spcAft>
              <a:buSzPts val="13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a:endParaRPr/>
          </a:p>
        </p:txBody>
      </p:sp>
      <p:cxnSp>
        <p:nvCxnSpPr>
          <p:cNvPr id="224" name="Google Shape;224;p37"/>
          <p:cNvCxnSpPr/>
          <p:nvPr/>
        </p:nvCxnSpPr>
        <p:spPr>
          <a:xfrm>
            <a:off x="600075" y="1481617"/>
            <a:ext cx="7927500" cy="0"/>
          </a:xfrm>
          <a:prstGeom prst="straightConnector1">
            <a:avLst/>
          </a:prstGeom>
          <a:noFill/>
          <a:ln w="9525" cap="flat" cmpd="sng">
            <a:solidFill>
              <a:srgbClr val="8C1515"/>
            </a:solidFill>
            <a:prstDash val="solid"/>
            <a:miter lim="800000"/>
            <a:headEnd type="none" w="sm" len="sm"/>
            <a:tailEnd type="none" w="sm" len="sm"/>
          </a:ln>
        </p:spPr>
      </p:cxnSp>
      <p:sp>
        <p:nvSpPr>
          <p:cNvPr id="225" name="Google Shape;225;p37"/>
          <p:cNvSpPr txBox="1">
            <a:spLocks noGrp="1"/>
          </p:cNvSpPr>
          <p:nvPr>
            <p:ph type="body" idx="2"/>
          </p:nvPr>
        </p:nvSpPr>
        <p:spPr>
          <a:xfrm>
            <a:off x="3309071" y="1237229"/>
            <a:ext cx="2526000" cy="2445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226" name="Google Shape;226;p37"/>
          <p:cNvSpPr txBox="1">
            <a:spLocks noGrp="1"/>
          </p:cNvSpPr>
          <p:nvPr>
            <p:ph type="body" idx="3"/>
          </p:nvPr>
        </p:nvSpPr>
        <p:spPr>
          <a:xfrm>
            <a:off x="6018068" y="1237229"/>
            <a:ext cx="2509500" cy="2445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227" name="Google Shape;227;p37"/>
          <p:cNvSpPr txBox="1">
            <a:spLocks noGrp="1"/>
          </p:cNvSpPr>
          <p:nvPr>
            <p:ph type="body" idx="4"/>
          </p:nvPr>
        </p:nvSpPr>
        <p:spPr>
          <a:xfrm>
            <a:off x="595211" y="1592131"/>
            <a:ext cx="2526000" cy="421200"/>
          </a:xfrm>
          <a:prstGeom prst="rect">
            <a:avLst/>
          </a:prstGeom>
          <a:noFill/>
          <a:ln>
            <a:noFill/>
          </a:ln>
        </p:spPr>
        <p:txBody>
          <a:bodyPr spcFirstLastPara="1" wrap="square" lIns="0" tIns="34275" rIns="68575" bIns="34275" anchor="t" anchorCtr="0">
            <a:noAutofit/>
          </a:bodyPr>
          <a:lstStyle>
            <a:lvl1pPr marL="457200" lvl="0" indent="-228600" algn="l">
              <a:lnSpc>
                <a:spcPct val="135714"/>
              </a:lnSpc>
              <a:spcBef>
                <a:spcPts val="0"/>
              </a:spcBef>
              <a:spcAft>
                <a:spcPts val="0"/>
              </a:spcAft>
              <a:buSzPts val="1100"/>
              <a:buFont typeface="Lato"/>
              <a:buNone/>
              <a:defRPr sz="1100" b="1" i="0">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28" name="Google Shape;228;p37"/>
          <p:cNvSpPr txBox="1">
            <a:spLocks noGrp="1"/>
          </p:cNvSpPr>
          <p:nvPr>
            <p:ph type="body" idx="5"/>
          </p:nvPr>
        </p:nvSpPr>
        <p:spPr>
          <a:xfrm>
            <a:off x="595211" y="2013249"/>
            <a:ext cx="2526000" cy="5616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0" i="0">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29" name="Google Shape;229;p37"/>
          <p:cNvSpPr txBox="1">
            <a:spLocks noGrp="1"/>
          </p:cNvSpPr>
          <p:nvPr>
            <p:ph type="body" idx="6"/>
          </p:nvPr>
        </p:nvSpPr>
        <p:spPr>
          <a:xfrm>
            <a:off x="3309071" y="1592131"/>
            <a:ext cx="2526000" cy="421200"/>
          </a:xfrm>
          <a:prstGeom prst="rect">
            <a:avLst/>
          </a:prstGeom>
          <a:noFill/>
          <a:ln>
            <a:noFill/>
          </a:ln>
        </p:spPr>
        <p:txBody>
          <a:bodyPr spcFirstLastPara="1" wrap="square" lIns="0" tIns="34275" rIns="68575" bIns="34275" anchor="t" anchorCtr="0">
            <a:noAutofit/>
          </a:bodyPr>
          <a:lstStyle>
            <a:lvl1pPr marL="457200" lvl="0" indent="-228600" algn="l">
              <a:lnSpc>
                <a:spcPct val="135714"/>
              </a:lnSpc>
              <a:spcBef>
                <a:spcPts val="0"/>
              </a:spcBef>
              <a:spcAft>
                <a:spcPts val="0"/>
              </a:spcAft>
              <a:buSzPts val="1100"/>
              <a:buFont typeface="Lato"/>
              <a:buNone/>
              <a:defRPr sz="1100" b="1" i="0">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30" name="Google Shape;230;p37"/>
          <p:cNvSpPr txBox="1">
            <a:spLocks noGrp="1"/>
          </p:cNvSpPr>
          <p:nvPr>
            <p:ph type="body" idx="7"/>
          </p:nvPr>
        </p:nvSpPr>
        <p:spPr>
          <a:xfrm>
            <a:off x="3309071" y="2013249"/>
            <a:ext cx="2526000" cy="5616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0" i="0">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31" name="Google Shape;231;p37"/>
          <p:cNvSpPr txBox="1">
            <a:spLocks noGrp="1"/>
          </p:cNvSpPr>
          <p:nvPr>
            <p:ph type="body" idx="8"/>
          </p:nvPr>
        </p:nvSpPr>
        <p:spPr>
          <a:xfrm>
            <a:off x="6022933" y="1592131"/>
            <a:ext cx="2488200" cy="421200"/>
          </a:xfrm>
          <a:prstGeom prst="rect">
            <a:avLst/>
          </a:prstGeom>
          <a:noFill/>
          <a:ln>
            <a:noFill/>
          </a:ln>
        </p:spPr>
        <p:txBody>
          <a:bodyPr spcFirstLastPara="1" wrap="square" lIns="0" tIns="34275" rIns="68575" bIns="34275" anchor="t" anchorCtr="0">
            <a:noAutofit/>
          </a:bodyPr>
          <a:lstStyle>
            <a:lvl1pPr marL="457200" lvl="0" indent="-228600" algn="l">
              <a:lnSpc>
                <a:spcPct val="135714"/>
              </a:lnSpc>
              <a:spcBef>
                <a:spcPts val="0"/>
              </a:spcBef>
              <a:spcAft>
                <a:spcPts val="0"/>
              </a:spcAft>
              <a:buSzPts val="1100"/>
              <a:buFont typeface="Lato"/>
              <a:buNone/>
              <a:defRPr sz="1100" b="1" i="0">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32" name="Google Shape;232;p37"/>
          <p:cNvSpPr txBox="1">
            <a:spLocks noGrp="1"/>
          </p:cNvSpPr>
          <p:nvPr>
            <p:ph type="body" idx="9"/>
          </p:nvPr>
        </p:nvSpPr>
        <p:spPr>
          <a:xfrm>
            <a:off x="6022933" y="2013249"/>
            <a:ext cx="2488200" cy="5616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0" i="0">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33" name="Google Shape;233;p37"/>
          <p:cNvSpPr txBox="1">
            <a:spLocks noGrp="1"/>
          </p:cNvSpPr>
          <p:nvPr>
            <p:ph type="body" idx="13"/>
          </p:nvPr>
        </p:nvSpPr>
        <p:spPr>
          <a:xfrm>
            <a:off x="3309071" y="2866612"/>
            <a:ext cx="2542200" cy="2445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234" name="Google Shape;234;p37"/>
          <p:cNvSpPr txBox="1">
            <a:spLocks noGrp="1"/>
          </p:cNvSpPr>
          <p:nvPr>
            <p:ph type="body" idx="14"/>
          </p:nvPr>
        </p:nvSpPr>
        <p:spPr>
          <a:xfrm>
            <a:off x="6022933" y="2866612"/>
            <a:ext cx="2488200" cy="2445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235" name="Google Shape;235;p37"/>
          <p:cNvSpPr txBox="1">
            <a:spLocks noGrp="1"/>
          </p:cNvSpPr>
          <p:nvPr>
            <p:ph type="body" idx="15"/>
          </p:nvPr>
        </p:nvSpPr>
        <p:spPr>
          <a:xfrm>
            <a:off x="595211" y="3221514"/>
            <a:ext cx="2520900" cy="421200"/>
          </a:xfrm>
          <a:prstGeom prst="rect">
            <a:avLst/>
          </a:prstGeom>
          <a:noFill/>
          <a:ln>
            <a:noFill/>
          </a:ln>
        </p:spPr>
        <p:txBody>
          <a:bodyPr spcFirstLastPara="1" wrap="square" lIns="0" tIns="34275" rIns="68575" bIns="34275" anchor="t" anchorCtr="0">
            <a:noAutofit/>
          </a:bodyPr>
          <a:lstStyle>
            <a:lvl1pPr marL="457200" lvl="0" indent="-228600" algn="l">
              <a:lnSpc>
                <a:spcPct val="135714"/>
              </a:lnSpc>
              <a:spcBef>
                <a:spcPts val="0"/>
              </a:spcBef>
              <a:spcAft>
                <a:spcPts val="0"/>
              </a:spcAft>
              <a:buSzPts val="1100"/>
              <a:buFont typeface="Lato"/>
              <a:buNone/>
              <a:defRPr sz="1100" b="1" i="0">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36" name="Google Shape;236;p37"/>
          <p:cNvSpPr txBox="1">
            <a:spLocks noGrp="1"/>
          </p:cNvSpPr>
          <p:nvPr>
            <p:ph type="body" idx="16"/>
          </p:nvPr>
        </p:nvSpPr>
        <p:spPr>
          <a:xfrm>
            <a:off x="595211" y="3642632"/>
            <a:ext cx="2520900" cy="5616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0" i="0">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37" name="Google Shape;237;p37"/>
          <p:cNvSpPr txBox="1">
            <a:spLocks noGrp="1"/>
          </p:cNvSpPr>
          <p:nvPr>
            <p:ph type="body" idx="17"/>
          </p:nvPr>
        </p:nvSpPr>
        <p:spPr>
          <a:xfrm>
            <a:off x="3309071" y="3221514"/>
            <a:ext cx="2542200" cy="421200"/>
          </a:xfrm>
          <a:prstGeom prst="rect">
            <a:avLst/>
          </a:prstGeom>
          <a:noFill/>
          <a:ln>
            <a:noFill/>
          </a:ln>
        </p:spPr>
        <p:txBody>
          <a:bodyPr spcFirstLastPara="1" wrap="square" lIns="0" tIns="34275" rIns="68575" bIns="34275" anchor="t" anchorCtr="0">
            <a:noAutofit/>
          </a:bodyPr>
          <a:lstStyle>
            <a:lvl1pPr marL="457200" lvl="0" indent="-228600" algn="l">
              <a:lnSpc>
                <a:spcPct val="135714"/>
              </a:lnSpc>
              <a:spcBef>
                <a:spcPts val="0"/>
              </a:spcBef>
              <a:spcAft>
                <a:spcPts val="0"/>
              </a:spcAft>
              <a:buSzPts val="1100"/>
              <a:buFont typeface="Lato"/>
              <a:buNone/>
              <a:defRPr sz="1100" b="1" i="0">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38" name="Google Shape;238;p37"/>
          <p:cNvSpPr txBox="1">
            <a:spLocks noGrp="1"/>
          </p:cNvSpPr>
          <p:nvPr>
            <p:ph type="body" idx="18"/>
          </p:nvPr>
        </p:nvSpPr>
        <p:spPr>
          <a:xfrm>
            <a:off x="3309071" y="3642632"/>
            <a:ext cx="2542200" cy="5616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0" i="0">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39" name="Google Shape;239;p37"/>
          <p:cNvSpPr txBox="1">
            <a:spLocks noGrp="1"/>
          </p:cNvSpPr>
          <p:nvPr>
            <p:ph type="body" idx="19"/>
          </p:nvPr>
        </p:nvSpPr>
        <p:spPr>
          <a:xfrm>
            <a:off x="6022933" y="3221514"/>
            <a:ext cx="2488200" cy="421200"/>
          </a:xfrm>
          <a:prstGeom prst="rect">
            <a:avLst/>
          </a:prstGeom>
          <a:noFill/>
          <a:ln>
            <a:noFill/>
          </a:ln>
        </p:spPr>
        <p:txBody>
          <a:bodyPr spcFirstLastPara="1" wrap="square" lIns="0" tIns="34275" rIns="68575" bIns="34275" anchor="t" anchorCtr="0">
            <a:noAutofit/>
          </a:bodyPr>
          <a:lstStyle>
            <a:lvl1pPr marL="457200" lvl="0" indent="-228600" algn="l">
              <a:lnSpc>
                <a:spcPct val="135714"/>
              </a:lnSpc>
              <a:spcBef>
                <a:spcPts val="0"/>
              </a:spcBef>
              <a:spcAft>
                <a:spcPts val="0"/>
              </a:spcAft>
              <a:buSzPts val="1100"/>
              <a:buFont typeface="Lato"/>
              <a:buNone/>
              <a:defRPr sz="1100" b="1" i="0">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40" name="Google Shape;240;p37"/>
          <p:cNvSpPr txBox="1">
            <a:spLocks noGrp="1"/>
          </p:cNvSpPr>
          <p:nvPr>
            <p:ph type="body" idx="20"/>
          </p:nvPr>
        </p:nvSpPr>
        <p:spPr>
          <a:xfrm>
            <a:off x="6022933" y="3642632"/>
            <a:ext cx="2488200" cy="5616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0" i="0">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41" name="Google Shape;241;p37"/>
          <p:cNvSpPr txBox="1">
            <a:spLocks noGrp="1"/>
          </p:cNvSpPr>
          <p:nvPr>
            <p:ph type="body" idx="21"/>
          </p:nvPr>
        </p:nvSpPr>
        <p:spPr>
          <a:xfrm>
            <a:off x="600075" y="2866612"/>
            <a:ext cx="2520900" cy="2445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pic>
        <p:nvPicPr>
          <p:cNvPr id="242" name="Google Shape;242;p37"/>
          <p:cNvPicPr preferRelativeResize="0"/>
          <p:nvPr/>
        </p:nvPicPr>
        <p:blipFill rotWithShape="1">
          <a:blip r:embed="rId2">
            <a:alphaModFix/>
          </a:blip>
          <a:srcRect/>
          <a:stretch/>
        </p:blipFill>
        <p:spPr>
          <a:xfrm>
            <a:off x="0" y="-8739"/>
            <a:ext cx="9144000" cy="156917"/>
          </a:xfrm>
          <a:prstGeom prst="rect">
            <a:avLst/>
          </a:prstGeom>
          <a:noFill/>
          <a:ln>
            <a:noFill/>
          </a:ln>
        </p:spPr>
      </p:pic>
      <p:sp>
        <p:nvSpPr>
          <p:cNvPr id="243" name="Google Shape;243;p37"/>
          <p:cNvSpPr/>
          <p:nvPr/>
        </p:nvSpPr>
        <p:spPr>
          <a:xfrm>
            <a:off x="0" y="-10470"/>
            <a:ext cx="9144000" cy="158700"/>
          </a:xfrm>
          <a:prstGeom prst="rect">
            <a:avLst/>
          </a:prstGeom>
          <a:solidFill>
            <a:srgbClr val="D4D1D1">
              <a:alpha val="24710"/>
            </a:srgb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cxnSp>
        <p:nvCxnSpPr>
          <p:cNvPr id="244" name="Google Shape;244;p37"/>
          <p:cNvCxnSpPr/>
          <p:nvPr/>
        </p:nvCxnSpPr>
        <p:spPr>
          <a:xfrm>
            <a:off x="600075" y="3116453"/>
            <a:ext cx="7927500" cy="0"/>
          </a:xfrm>
          <a:prstGeom prst="straightConnector1">
            <a:avLst/>
          </a:prstGeom>
          <a:noFill/>
          <a:ln w="9525" cap="flat" cmpd="sng">
            <a:solidFill>
              <a:srgbClr val="8C1515"/>
            </a:solidFill>
            <a:prstDash val="solid"/>
            <a:miter lim="800000"/>
            <a:headEnd type="none" w="sm" len="sm"/>
            <a:tailEnd type="none" w="sm" len="sm"/>
          </a:ln>
        </p:spPr>
      </p:cxnSp>
      <p:sp>
        <p:nvSpPr>
          <p:cNvPr id="245" name="Google Shape;245;p37"/>
          <p:cNvSpPr txBox="1">
            <a:spLocks noGrp="1"/>
          </p:cNvSpPr>
          <p:nvPr>
            <p:ph type="ftr" idx="11"/>
          </p:nvPr>
        </p:nvSpPr>
        <p:spPr>
          <a:xfrm>
            <a:off x="1225868" y="4712118"/>
            <a:ext cx="4389000" cy="273900"/>
          </a:xfrm>
          <a:prstGeom prst="rect">
            <a:avLst/>
          </a:prstGeom>
          <a:noFill/>
          <a:ln>
            <a:noFill/>
          </a:ln>
        </p:spPr>
        <p:txBody>
          <a:bodyPr spcFirstLastPara="1" wrap="square" lIns="0" tIns="34275" rIns="68575" bIns="34275" anchor="ctr" anchorCtr="0">
            <a:noAutofit/>
          </a:bodyPr>
          <a:lstStyle>
            <a:lvl1pPr lvl="0" algn="l">
              <a:spcBef>
                <a:spcPts val="0"/>
              </a:spcBef>
              <a:spcAft>
                <a:spcPts val="0"/>
              </a:spcAft>
              <a:buSzPts val="1400"/>
              <a:buNone/>
              <a:defRPr sz="8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 name="Google Shape;246;p37"/>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rgbClr val="3F3F3F"/>
                </a:solidFill>
                <a:latin typeface="Lato"/>
                <a:ea typeface="Lato"/>
                <a:cs typeface="Lato"/>
                <a:sym typeface="Lato"/>
              </a:defRPr>
            </a:lvl1pPr>
            <a:lvl2pPr marL="0" lvl="1" indent="0" algn="r">
              <a:spcBef>
                <a:spcPts val="0"/>
              </a:spcBef>
              <a:buNone/>
              <a:defRPr sz="800">
                <a:solidFill>
                  <a:srgbClr val="3F3F3F"/>
                </a:solidFill>
                <a:latin typeface="Lato"/>
                <a:ea typeface="Lato"/>
                <a:cs typeface="Lato"/>
                <a:sym typeface="Lato"/>
              </a:defRPr>
            </a:lvl2pPr>
            <a:lvl3pPr marL="0" lvl="2" indent="0" algn="r">
              <a:spcBef>
                <a:spcPts val="0"/>
              </a:spcBef>
              <a:buNone/>
              <a:defRPr sz="800">
                <a:solidFill>
                  <a:srgbClr val="3F3F3F"/>
                </a:solidFill>
                <a:latin typeface="Lato"/>
                <a:ea typeface="Lato"/>
                <a:cs typeface="Lato"/>
                <a:sym typeface="Lato"/>
              </a:defRPr>
            </a:lvl3pPr>
            <a:lvl4pPr marL="0" lvl="3" indent="0" algn="r">
              <a:spcBef>
                <a:spcPts val="0"/>
              </a:spcBef>
              <a:buNone/>
              <a:defRPr sz="800">
                <a:solidFill>
                  <a:srgbClr val="3F3F3F"/>
                </a:solidFill>
                <a:latin typeface="Lato"/>
                <a:ea typeface="Lato"/>
                <a:cs typeface="Lato"/>
                <a:sym typeface="Lato"/>
              </a:defRPr>
            </a:lvl4pPr>
            <a:lvl5pPr marL="0" lvl="4" indent="0" algn="r">
              <a:spcBef>
                <a:spcPts val="0"/>
              </a:spcBef>
              <a:buNone/>
              <a:defRPr sz="800">
                <a:solidFill>
                  <a:srgbClr val="3F3F3F"/>
                </a:solidFill>
                <a:latin typeface="Lato"/>
                <a:ea typeface="Lato"/>
                <a:cs typeface="Lato"/>
                <a:sym typeface="Lato"/>
              </a:defRPr>
            </a:lvl5pPr>
            <a:lvl6pPr marL="0" lvl="5" indent="0" algn="r">
              <a:spcBef>
                <a:spcPts val="0"/>
              </a:spcBef>
              <a:buNone/>
              <a:defRPr sz="800">
                <a:solidFill>
                  <a:srgbClr val="3F3F3F"/>
                </a:solidFill>
                <a:latin typeface="Lato"/>
                <a:ea typeface="Lato"/>
                <a:cs typeface="Lato"/>
                <a:sym typeface="Lato"/>
              </a:defRPr>
            </a:lvl6pPr>
            <a:lvl7pPr marL="0" lvl="6" indent="0" algn="r">
              <a:spcBef>
                <a:spcPts val="0"/>
              </a:spcBef>
              <a:buNone/>
              <a:defRPr sz="800">
                <a:solidFill>
                  <a:srgbClr val="3F3F3F"/>
                </a:solidFill>
                <a:latin typeface="Lato"/>
                <a:ea typeface="Lato"/>
                <a:cs typeface="Lato"/>
                <a:sym typeface="Lato"/>
              </a:defRPr>
            </a:lvl7pPr>
            <a:lvl8pPr marL="0" lvl="7" indent="0" algn="r">
              <a:spcBef>
                <a:spcPts val="0"/>
              </a:spcBef>
              <a:buNone/>
              <a:defRPr sz="800">
                <a:solidFill>
                  <a:srgbClr val="3F3F3F"/>
                </a:solidFill>
                <a:latin typeface="Lato"/>
                <a:ea typeface="Lato"/>
                <a:cs typeface="Lato"/>
                <a:sym typeface="Lato"/>
              </a:defRPr>
            </a:lvl8pPr>
            <a:lvl9pPr marL="0" lvl="8" indent="0" algn="r">
              <a:spcBef>
                <a:spcPts val="0"/>
              </a:spcBef>
              <a:buNone/>
              <a:defRPr sz="800">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Photo Slide - One Image">
  <p:cSld name="Photo Slide - One Image">
    <p:bg>
      <p:bgPr>
        <a:solidFill>
          <a:schemeClr val="lt1"/>
        </a:solidFill>
        <a:effectLst/>
      </p:bgPr>
    </p:bg>
    <p:spTree>
      <p:nvGrpSpPr>
        <p:cNvPr id="1" name="Shape 247"/>
        <p:cNvGrpSpPr/>
        <p:nvPr/>
      </p:nvGrpSpPr>
      <p:grpSpPr>
        <a:xfrm>
          <a:off x="0" y="0"/>
          <a:ext cx="0" cy="0"/>
          <a:chOff x="0" y="0"/>
          <a:chExt cx="0" cy="0"/>
        </a:xfrm>
      </p:grpSpPr>
      <p:sp>
        <p:nvSpPr>
          <p:cNvPr id="248" name="Google Shape;248;p38"/>
          <p:cNvSpPr>
            <a:spLocks noGrp="1"/>
          </p:cNvSpPr>
          <p:nvPr>
            <p:ph type="pic" idx="2"/>
          </p:nvPr>
        </p:nvSpPr>
        <p:spPr>
          <a:xfrm>
            <a:off x="600075" y="830716"/>
            <a:ext cx="5197500" cy="3712800"/>
          </a:xfrm>
          <a:prstGeom prst="rect">
            <a:avLst/>
          </a:prstGeom>
          <a:noFill/>
          <a:ln>
            <a:noFill/>
          </a:ln>
        </p:spPr>
      </p:sp>
      <p:sp>
        <p:nvSpPr>
          <p:cNvPr id="249" name="Google Shape;249;p38"/>
          <p:cNvSpPr txBox="1">
            <a:spLocks noGrp="1"/>
          </p:cNvSpPr>
          <p:nvPr>
            <p:ph type="body" idx="1"/>
          </p:nvPr>
        </p:nvSpPr>
        <p:spPr>
          <a:xfrm>
            <a:off x="5985272" y="830716"/>
            <a:ext cx="25302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50" name="Google Shape;250;p38"/>
          <p:cNvSpPr txBox="1">
            <a:spLocks noGrp="1"/>
          </p:cNvSpPr>
          <p:nvPr>
            <p:ph type="body" idx="3"/>
          </p:nvPr>
        </p:nvSpPr>
        <p:spPr>
          <a:xfrm>
            <a:off x="5985272" y="1201853"/>
            <a:ext cx="2530200" cy="3341700"/>
          </a:xfrm>
          <a:prstGeom prst="rect">
            <a:avLst/>
          </a:prstGeom>
          <a:noFill/>
          <a:ln>
            <a:noFill/>
          </a:ln>
        </p:spPr>
        <p:txBody>
          <a:bodyPr spcFirstLastPara="1" wrap="square" lIns="0" tIns="34275" rIns="68575" bIns="34275" anchor="t" anchorCtr="0">
            <a:noAutofit/>
          </a:bodyPr>
          <a:lstStyle>
            <a:lvl1pPr marL="457200" lvl="0" indent="-298450" algn="l">
              <a:lnSpc>
                <a:spcPct val="120000"/>
              </a:lnSpc>
              <a:spcBef>
                <a:spcPts val="800"/>
              </a:spcBef>
              <a:spcAft>
                <a:spcPts val="0"/>
              </a:spcAft>
              <a:buSzPts val="1100"/>
              <a:buFont typeface="Lato"/>
              <a:buChar char="●"/>
              <a:defRPr sz="1100">
                <a:solidFill>
                  <a:srgbClr val="3F3F3F"/>
                </a:solidFill>
              </a:defRPr>
            </a:lvl1pPr>
            <a:lvl2pPr marL="914400" lvl="1" indent="-311150" algn="l">
              <a:lnSpc>
                <a:spcPct val="120000"/>
              </a:lnSpc>
              <a:spcBef>
                <a:spcPts val="1200"/>
              </a:spcBef>
              <a:spcAft>
                <a:spcPts val="0"/>
              </a:spcAft>
              <a:buSzPts val="1300"/>
              <a:buChar char="○"/>
              <a:defRPr>
                <a:solidFill>
                  <a:srgbClr val="3F3F3F"/>
                </a:solidFill>
              </a:defRPr>
            </a:lvl2pPr>
            <a:lvl3pPr marL="1371600" lvl="2" indent="-311150" algn="l">
              <a:lnSpc>
                <a:spcPct val="120000"/>
              </a:lnSpc>
              <a:spcBef>
                <a:spcPts val="1200"/>
              </a:spcBef>
              <a:spcAft>
                <a:spcPts val="0"/>
              </a:spcAft>
              <a:buSzPts val="1300"/>
              <a:buChar char="■"/>
              <a:defRPr>
                <a:solidFill>
                  <a:srgbClr val="3F3F3F"/>
                </a:solidFill>
              </a:defRPr>
            </a:lvl3pPr>
            <a:lvl4pPr marL="1828800" lvl="3" indent="-304800" algn="l">
              <a:lnSpc>
                <a:spcPct val="120000"/>
              </a:lnSpc>
              <a:spcBef>
                <a:spcPts val="1200"/>
              </a:spcBef>
              <a:spcAft>
                <a:spcPts val="0"/>
              </a:spcAft>
              <a:buSzPts val="1200"/>
              <a:buChar char="●"/>
              <a:defRPr>
                <a:solidFill>
                  <a:srgbClr val="3F3F3F"/>
                </a:solidFill>
              </a:defRPr>
            </a:lvl4pPr>
            <a:lvl5pPr marL="2286000" lvl="4" indent="-304800" algn="l">
              <a:lnSpc>
                <a:spcPct val="120000"/>
              </a:lnSpc>
              <a:spcBef>
                <a:spcPts val="1200"/>
              </a:spcBef>
              <a:spcAft>
                <a:spcPts val="0"/>
              </a:spcAft>
              <a:buSzPts val="1200"/>
              <a:buChar char="○"/>
              <a:defRPr>
                <a:solidFill>
                  <a:srgbClr val="3F3F3F"/>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51" name="Google Shape;251;p38"/>
          <p:cNvSpPr txBox="1">
            <a:spLocks noGrp="1"/>
          </p:cNvSpPr>
          <p:nvPr>
            <p:ph type="ftr" idx="11"/>
          </p:nvPr>
        </p:nvSpPr>
        <p:spPr>
          <a:xfrm>
            <a:off x="1225868" y="4712118"/>
            <a:ext cx="4389000" cy="273900"/>
          </a:xfrm>
          <a:prstGeom prst="rect">
            <a:avLst/>
          </a:prstGeom>
          <a:noFill/>
          <a:ln>
            <a:noFill/>
          </a:ln>
        </p:spPr>
        <p:txBody>
          <a:bodyPr spcFirstLastPara="1" wrap="square" lIns="0" tIns="34275" rIns="68575" bIns="34275" anchor="ctr" anchorCtr="0">
            <a:noAutofit/>
          </a:bodyPr>
          <a:lstStyle>
            <a:lvl1pPr lvl="0" algn="l">
              <a:spcBef>
                <a:spcPts val="0"/>
              </a:spcBef>
              <a:spcAft>
                <a:spcPts val="0"/>
              </a:spcAft>
              <a:buSzPts val="1400"/>
              <a:buNone/>
              <a:defRPr sz="8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 name="Google Shape;252;p38"/>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rgbClr val="3F3F3F"/>
                </a:solidFill>
                <a:latin typeface="Lato"/>
                <a:ea typeface="Lato"/>
                <a:cs typeface="Lato"/>
                <a:sym typeface="Lato"/>
              </a:defRPr>
            </a:lvl1pPr>
            <a:lvl2pPr marL="0" lvl="1" indent="0" algn="r">
              <a:spcBef>
                <a:spcPts val="0"/>
              </a:spcBef>
              <a:buNone/>
              <a:defRPr sz="800">
                <a:solidFill>
                  <a:srgbClr val="3F3F3F"/>
                </a:solidFill>
                <a:latin typeface="Lato"/>
                <a:ea typeface="Lato"/>
                <a:cs typeface="Lato"/>
                <a:sym typeface="Lato"/>
              </a:defRPr>
            </a:lvl2pPr>
            <a:lvl3pPr marL="0" lvl="2" indent="0" algn="r">
              <a:spcBef>
                <a:spcPts val="0"/>
              </a:spcBef>
              <a:buNone/>
              <a:defRPr sz="800">
                <a:solidFill>
                  <a:srgbClr val="3F3F3F"/>
                </a:solidFill>
                <a:latin typeface="Lato"/>
                <a:ea typeface="Lato"/>
                <a:cs typeface="Lato"/>
                <a:sym typeface="Lato"/>
              </a:defRPr>
            </a:lvl3pPr>
            <a:lvl4pPr marL="0" lvl="3" indent="0" algn="r">
              <a:spcBef>
                <a:spcPts val="0"/>
              </a:spcBef>
              <a:buNone/>
              <a:defRPr sz="800">
                <a:solidFill>
                  <a:srgbClr val="3F3F3F"/>
                </a:solidFill>
                <a:latin typeface="Lato"/>
                <a:ea typeface="Lato"/>
                <a:cs typeface="Lato"/>
                <a:sym typeface="Lato"/>
              </a:defRPr>
            </a:lvl4pPr>
            <a:lvl5pPr marL="0" lvl="4" indent="0" algn="r">
              <a:spcBef>
                <a:spcPts val="0"/>
              </a:spcBef>
              <a:buNone/>
              <a:defRPr sz="800">
                <a:solidFill>
                  <a:srgbClr val="3F3F3F"/>
                </a:solidFill>
                <a:latin typeface="Lato"/>
                <a:ea typeface="Lato"/>
                <a:cs typeface="Lato"/>
                <a:sym typeface="Lato"/>
              </a:defRPr>
            </a:lvl5pPr>
            <a:lvl6pPr marL="0" lvl="5" indent="0" algn="r">
              <a:spcBef>
                <a:spcPts val="0"/>
              </a:spcBef>
              <a:buNone/>
              <a:defRPr sz="800">
                <a:solidFill>
                  <a:srgbClr val="3F3F3F"/>
                </a:solidFill>
                <a:latin typeface="Lato"/>
                <a:ea typeface="Lato"/>
                <a:cs typeface="Lato"/>
                <a:sym typeface="Lato"/>
              </a:defRPr>
            </a:lvl6pPr>
            <a:lvl7pPr marL="0" lvl="6" indent="0" algn="r">
              <a:spcBef>
                <a:spcPts val="0"/>
              </a:spcBef>
              <a:buNone/>
              <a:defRPr sz="800">
                <a:solidFill>
                  <a:srgbClr val="3F3F3F"/>
                </a:solidFill>
                <a:latin typeface="Lato"/>
                <a:ea typeface="Lato"/>
                <a:cs typeface="Lato"/>
                <a:sym typeface="Lato"/>
              </a:defRPr>
            </a:lvl7pPr>
            <a:lvl8pPr marL="0" lvl="7" indent="0" algn="r">
              <a:spcBef>
                <a:spcPts val="0"/>
              </a:spcBef>
              <a:buNone/>
              <a:defRPr sz="800">
                <a:solidFill>
                  <a:srgbClr val="3F3F3F"/>
                </a:solidFill>
                <a:latin typeface="Lato"/>
                <a:ea typeface="Lato"/>
                <a:cs typeface="Lato"/>
                <a:sym typeface="Lato"/>
              </a:defRPr>
            </a:lvl8pPr>
            <a:lvl9pPr marL="0" lvl="8" indent="0" algn="r">
              <a:spcBef>
                <a:spcPts val="0"/>
              </a:spcBef>
              <a:buNone/>
              <a:defRPr sz="800">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253" name="Google Shape;253;p38"/>
          <p:cNvSpPr txBox="1">
            <a:spLocks noGrp="1"/>
          </p:cNvSpPr>
          <p:nvPr>
            <p:ph type="title"/>
          </p:nvPr>
        </p:nvSpPr>
        <p:spPr>
          <a:xfrm>
            <a:off x="600074" y="200026"/>
            <a:ext cx="7947600" cy="474000"/>
          </a:xfrm>
          <a:prstGeom prst="rect">
            <a:avLst/>
          </a:prstGeom>
          <a:noFill/>
          <a:ln>
            <a:noFill/>
          </a:ln>
        </p:spPr>
        <p:txBody>
          <a:bodyPr spcFirstLastPara="1" wrap="square" lIns="0" tIns="34275" rIns="68575" bIns="34275" anchor="b" anchorCtr="0">
            <a:normAutofit/>
          </a:bodyPr>
          <a:lstStyle>
            <a:lvl1pPr lvl="0" algn="l">
              <a:lnSpc>
                <a:spcPct val="90000"/>
              </a:lnSpc>
              <a:spcBef>
                <a:spcPts val="0"/>
              </a:spcBef>
              <a:spcAft>
                <a:spcPts val="0"/>
              </a:spcAft>
              <a:buClr>
                <a:srgbClr val="8C1515"/>
              </a:buClr>
              <a:buSzPts val="2400"/>
              <a:buFont typeface="Lato"/>
              <a:buNone/>
              <a:defRPr sz="2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254" name="Google Shape;254;p38"/>
          <p:cNvCxnSpPr/>
          <p:nvPr/>
        </p:nvCxnSpPr>
        <p:spPr>
          <a:xfrm>
            <a:off x="600075" y="695351"/>
            <a:ext cx="7915200" cy="0"/>
          </a:xfrm>
          <a:prstGeom prst="straightConnector1">
            <a:avLst/>
          </a:prstGeom>
          <a:noFill/>
          <a:ln w="9525" cap="flat" cmpd="sng">
            <a:solidFill>
              <a:srgbClr val="8C1515"/>
            </a:solidFill>
            <a:prstDash val="solid"/>
            <a:miter lim="800000"/>
            <a:headEnd type="none" w="sm" len="sm"/>
            <a:tailEnd type="none" w="sm" len="sm"/>
          </a:ln>
        </p:spPr>
      </p:cxn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Photo Slide - 2 Images">
  <p:cSld name="Photo Slide - 2 Images">
    <p:bg>
      <p:bgPr>
        <a:solidFill>
          <a:schemeClr val="lt1"/>
        </a:solidFill>
        <a:effectLst/>
      </p:bgPr>
    </p:bg>
    <p:spTree>
      <p:nvGrpSpPr>
        <p:cNvPr id="1" name="Shape 255"/>
        <p:cNvGrpSpPr/>
        <p:nvPr/>
      </p:nvGrpSpPr>
      <p:grpSpPr>
        <a:xfrm>
          <a:off x="0" y="0"/>
          <a:ext cx="0" cy="0"/>
          <a:chOff x="0" y="0"/>
          <a:chExt cx="0" cy="0"/>
        </a:xfrm>
      </p:grpSpPr>
      <p:sp>
        <p:nvSpPr>
          <p:cNvPr id="256" name="Google Shape;256;p39"/>
          <p:cNvSpPr>
            <a:spLocks noGrp="1"/>
          </p:cNvSpPr>
          <p:nvPr>
            <p:ph type="pic" idx="2"/>
          </p:nvPr>
        </p:nvSpPr>
        <p:spPr>
          <a:xfrm>
            <a:off x="600075" y="830717"/>
            <a:ext cx="3857400" cy="2392500"/>
          </a:xfrm>
          <a:prstGeom prst="rect">
            <a:avLst/>
          </a:prstGeom>
          <a:noFill/>
          <a:ln>
            <a:noFill/>
          </a:ln>
        </p:spPr>
      </p:sp>
      <p:sp>
        <p:nvSpPr>
          <p:cNvPr id="257" name="Google Shape;257;p39"/>
          <p:cNvSpPr>
            <a:spLocks noGrp="1"/>
          </p:cNvSpPr>
          <p:nvPr>
            <p:ph type="pic" idx="3"/>
          </p:nvPr>
        </p:nvSpPr>
        <p:spPr>
          <a:xfrm>
            <a:off x="4672454" y="830715"/>
            <a:ext cx="3843000" cy="2392500"/>
          </a:xfrm>
          <a:prstGeom prst="rect">
            <a:avLst/>
          </a:prstGeom>
          <a:noFill/>
          <a:ln>
            <a:noFill/>
          </a:ln>
        </p:spPr>
      </p:sp>
      <p:sp>
        <p:nvSpPr>
          <p:cNvPr id="258" name="Google Shape;258;p39"/>
          <p:cNvSpPr txBox="1">
            <a:spLocks noGrp="1"/>
          </p:cNvSpPr>
          <p:nvPr>
            <p:ph type="body" idx="1"/>
          </p:nvPr>
        </p:nvSpPr>
        <p:spPr>
          <a:xfrm>
            <a:off x="600075" y="3716589"/>
            <a:ext cx="3857400" cy="826800"/>
          </a:xfrm>
          <a:prstGeom prst="rect">
            <a:avLst/>
          </a:prstGeom>
          <a:noFill/>
          <a:ln>
            <a:noFill/>
          </a:ln>
        </p:spPr>
        <p:txBody>
          <a:bodyPr spcFirstLastPara="1" wrap="square" lIns="0" tIns="34275" rIns="68575" bIns="34275" anchor="t" anchorCtr="0">
            <a:noAutofit/>
          </a:bodyPr>
          <a:lstStyle>
            <a:lvl1pPr marL="457200" lvl="0" indent="-298450" algn="l">
              <a:lnSpc>
                <a:spcPct val="120000"/>
              </a:lnSpc>
              <a:spcBef>
                <a:spcPts val="800"/>
              </a:spcBef>
              <a:spcAft>
                <a:spcPts val="0"/>
              </a:spcAft>
              <a:buSzPts val="1100"/>
              <a:buFont typeface="Lato"/>
              <a:buChar char="●"/>
              <a:defRPr sz="1100">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59" name="Google Shape;259;p39"/>
          <p:cNvSpPr txBox="1">
            <a:spLocks noGrp="1"/>
          </p:cNvSpPr>
          <p:nvPr>
            <p:ph type="body" idx="4"/>
          </p:nvPr>
        </p:nvSpPr>
        <p:spPr>
          <a:xfrm>
            <a:off x="600075" y="3362204"/>
            <a:ext cx="38574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60" name="Google Shape;260;p39"/>
          <p:cNvSpPr txBox="1">
            <a:spLocks noGrp="1"/>
          </p:cNvSpPr>
          <p:nvPr>
            <p:ph type="body" idx="5"/>
          </p:nvPr>
        </p:nvSpPr>
        <p:spPr>
          <a:xfrm>
            <a:off x="4678067" y="3716589"/>
            <a:ext cx="3857400" cy="826800"/>
          </a:xfrm>
          <a:prstGeom prst="rect">
            <a:avLst/>
          </a:prstGeom>
          <a:noFill/>
          <a:ln>
            <a:noFill/>
          </a:ln>
        </p:spPr>
        <p:txBody>
          <a:bodyPr spcFirstLastPara="1" wrap="square" lIns="0" tIns="34275" rIns="68575" bIns="34275" anchor="t" anchorCtr="0">
            <a:noAutofit/>
          </a:bodyPr>
          <a:lstStyle>
            <a:lvl1pPr marL="457200" lvl="0" indent="-298450" algn="l">
              <a:lnSpc>
                <a:spcPct val="120000"/>
              </a:lnSpc>
              <a:spcBef>
                <a:spcPts val="800"/>
              </a:spcBef>
              <a:spcAft>
                <a:spcPts val="0"/>
              </a:spcAft>
              <a:buSzPts val="1100"/>
              <a:buFont typeface="Lato"/>
              <a:buChar char="●"/>
              <a:defRPr sz="1100">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61" name="Google Shape;261;p39"/>
          <p:cNvSpPr txBox="1">
            <a:spLocks noGrp="1"/>
          </p:cNvSpPr>
          <p:nvPr>
            <p:ph type="body" idx="6"/>
          </p:nvPr>
        </p:nvSpPr>
        <p:spPr>
          <a:xfrm>
            <a:off x="4678067" y="3362204"/>
            <a:ext cx="38574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62" name="Google Shape;262;p39"/>
          <p:cNvSpPr txBox="1">
            <a:spLocks noGrp="1"/>
          </p:cNvSpPr>
          <p:nvPr>
            <p:ph type="ftr" idx="11"/>
          </p:nvPr>
        </p:nvSpPr>
        <p:spPr>
          <a:xfrm>
            <a:off x="1225868" y="4712118"/>
            <a:ext cx="4389000" cy="273900"/>
          </a:xfrm>
          <a:prstGeom prst="rect">
            <a:avLst/>
          </a:prstGeom>
          <a:noFill/>
          <a:ln>
            <a:noFill/>
          </a:ln>
        </p:spPr>
        <p:txBody>
          <a:bodyPr spcFirstLastPara="1" wrap="square" lIns="0" tIns="34275" rIns="68575" bIns="34275" anchor="ctr" anchorCtr="0">
            <a:noAutofit/>
          </a:bodyPr>
          <a:lstStyle>
            <a:lvl1pPr lvl="0" algn="l">
              <a:spcBef>
                <a:spcPts val="0"/>
              </a:spcBef>
              <a:spcAft>
                <a:spcPts val="0"/>
              </a:spcAft>
              <a:buSzPts val="1400"/>
              <a:buNone/>
              <a:defRPr sz="8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3" name="Google Shape;263;p39"/>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rgbClr val="3F3F3F"/>
                </a:solidFill>
                <a:latin typeface="Lato"/>
                <a:ea typeface="Lato"/>
                <a:cs typeface="Lato"/>
                <a:sym typeface="Lato"/>
              </a:defRPr>
            </a:lvl1pPr>
            <a:lvl2pPr marL="0" lvl="1" indent="0" algn="r">
              <a:spcBef>
                <a:spcPts val="0"/>
              </a:spcBef>
              <a:buNone/>
              <a:defRPr sz="800">
                <a:solidFill>
                  <a:srgbClr val="3F3F3F"/>
                </a:solidFill>
                <a:latin typeface="Lato"/>
                <a:ea typeface="Lato"/>
                <a:cs typeface="Lato"/>
                <a:sym typeface="Lato"/>
              </a:defRPr>
            </a:lvl2pPr>
            <a:lvl3pPr marL="0" lvl="2" indent="0" algn="r">
              <a:spcBef>
                <a:spcPts val="0"/>
              </a:spcBef>
              <a:buNone/>
              <a:defRPr sz="800">
                <a:solidFill>
                  <a:srgbClr val="3F3F3F"/>
                </a:solidFill>
                <a:latin typeface="Lato"/>
                <a:ea typeface="Lato"/>
                <a:cs typeface="Lato"/>
                <a:sym typeface="Lato"/>
              </a:defRPr>
            </a:lvl3pPr>
            <a:lvl4pPr marL="0" lvl="3" indent="0" algn="r">
              <a:spcBef>
                <a:spcPts val="0"/>
              </a:spcBef>
              <a:buNone/>
              <a:defRPr sz="800">
                <a:solidFill>
                  <a:srgbClr val="3F3F3F"/>
                </a:solidFill>
                <a:latin typeface="Lato"/>
                <a:ea typeface="Lato"/>
                <a:cs typeface="Lato"/>
                <a:sym typeface="Lato"/>
              </a:defRPr>
            </a:lvl4pPr>
            <a:lvl5pPr marL="0" lvl="4" indent="0" algn="r">
              <a:spcBef>
                <a:spcPts val="0"/>
              </a:spcBef>
              <a:buNone/>
              <a:defRPr sz="800">
                <a:solidFill>
                  <a:srgbClr val="3F3F3F"/>
                </a:solidFill>
                <a:latin typeface="Lato"/>
                <a:ea typeface="Lato"/>
                <a:cs typeface="Lato"/>
                <a:sym typeface="Lato"/>
              </a:defRPr>
            </a:lvl5pPr>
            <a:lvl6pPr marL="0" lvl="5" indent="0" algn="r">
              <a:spcBef>
                <a:spcPts val="0"/>
              </a:spcBef>
              <a:buNone/>
              <a:defRPr sz="800">
                <a:solidFill>
                  <a:srgbClr val="3F3F3F"/>
                </a:solidFill>
                <a:latin typeface="Lato"/>
                <a:ea typeface="Lato"/>
                <a:cs typeface="Lato"/>
                <a:sym typeface="Lato"/>
              </a:defRPr>
            </a:lvl6pPr>
            <a:lvl7pPr marL="0" lvl="6" indent="0" algn="r">
              <a:spcBef>
                <a:spcPts val="0"/>
              </a:spcBef>
              <a:buNone/>
              <a:defRPr sz="800">
                <a:solidFill>
                  <a:srgbClr val="3F3F3F"/>
                </a:solidFill>
                <a:latin typeface="Lato"/>
                <a:ea typeface="Lato"/>
                <a:cs typeface="Lato"/>
                <a:sym typeface="Lato"/>
              </a:defRPr>
            </a:lvl7pPr>
            <a:lvl8pPr marL="0" lvl="7" indent="0" algn="r">
              <a:spcBef>
                <a:spcPts val="0"/>
              </a:spcBef>
              <a:buNone/>
              <a:defRPr sz="800">
                <a:solidFill>
                  <a:srgbClr val="3F3F3F"/>
                </a:solidFill>
                <a:latin typeface="Lato"/>
                <a:ea typeface="Lato"/>
                <a:cs typeface="Lato"/>
                <a:sym typeface="Lato"/>
              </a:defRPr>
            </a:lvl8pPr>
            <a:lvl9pPr marL="0" lvl="8" indent="0" algn="r">
              <a:spcBef>
                <a:spcPts val="0"/>
              </a:spcBef>
              <a:buNone/>
              <a:defRPr sz="800">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264" name="Google Shape;264;p39"/>
          <p:cNvSpPr txBox="1">
            <a:spLocks noGrp="1"/>
          </p:cNvSpPr>
          <p:nvPr>
            <p:ph type="title"/>
          </p:nvPr>
        </p:nvSpPr>
        <p:spPr>
          <a:xfrm>
            <a:off x="600074" y="200026"/>
            <a:ext cx="7947600" cy="474000"/>
          </a:xfrm>
          <a:prstGeom prst="rect">
            <a:avLst/>
          </a:prstGeom>
          <a:noFill/>
          <a:ln>
            <a:noFill/>
          </a:ln>
        </p:spPr>
        <p:txBody>
          <a:bodyPr spcFirstLastPara="1" wrap="square" lIns="0" tIns="34275" rIns="68575" bIns="34275" anchor="b" anchorCtr="0">
            <a:normAutofit/>
          </a:bodyPr>
          <a:lstStyle>
            <a:lvl1pPr lvl="0" algn="l">
              <a:lnSpc>
                <a:spcPct val="90000"/>
              </a:lnSpc>
              <a:spcBef>
                <a:spcPts val="0"/>
              </a:spcBef>
              <a:spcAft>
                <a:spcPts val="0"/>
              </a:spcAft>
              <a:buClr>
                <a:srgbClr val="8C1515"/>
              </a:buClr>
              <a:buSzPts val="2400"/>
              <a:buFont typeface="Lato"/>
              <a:buNone/>
              <a:defRPr sz="2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265" name="Google Shape;265;p39"/>
          <p:cNvCxnSpPr/>
          <p:nvPr/>
        </p:nvCxnSpPr>
        <p:spPr>
          <a:xfrm>
            <a:off x="600075" y="695351"/>
            <a:ext cx="7915200" cy="0"/>
          </a:xfrm>
          <a:prstGeom prst="straightConnector1">
            <a:avLst/>
          </a:prstGeom>
          <a:noFill/>
          <a:ln w="9525" cap="flat" cmpd="sng">
            <a:solidFill>
              <a:srgbClr val="8C1515"/>
            </a:solidFill>
            <a:prstDash val="solid"/>
            <a:miter lim="800000"/>
            <a:headEnd type="none" w="sm" len="sm"/>
            <a:tailEnd type="none" w="sm" len="sm"/>
          </a:ln>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ntent Slide - 3 Columns">
  <p:cSld name="Content Slide - 3 Columns">
    <p:bg>
      <p:bgPr>
        <a:solidFill>
          <a:schemeClr val="lt1"/>
        </a:solidFill>
        <a:effectLst/>
      </p:bgPr>
    </p:bg>
    <p:spTree>
      <p:nvGrpSpPr>
        <p:cNvPr id="1" name="Shape 266"/>
        <p:cNvGrpSpPr/>
        <p:nvPr/>
      </p:nvGrpSpPr>
      <p:grpSpPr>
        <a:xfrm>
          <a:off x="0" y="0"/>
          <a:ext cx="0" cy="0"/>
          <a:chOff x="0" y="0"/>
          <a:chExt cx="0" cy="0"/>
        </a:xfrm>
      </p:grpSpPr>
      <p:sp>
        <p:nvSpPr>
          <p:cNvPr id="267" name="Google Shape;267;p40"/>
          <p:cNvSpPr txBox="1">
            <a:spLocks noGrp="1"/>
          </p:cNvSpPr>
          <p:nvPr>
            <p:ph type="body" idx="1"/>
          </p:nvPr>
        </p:nvSpPr>
        <p:spPr>
          <a:xfrm>
            <a:off x="600075" y="830717"/>
            <a:ext cx="2526000" cy="2111100"/>
          </a:xfrm>
          <a:prstGeom prst="rect">
            <a:avLst/>
          </a:prstGeom>
          <a:solidFill>
            <a:schemeClr val="lt1"/>
          </a:solid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sz="1200">
                <a:solidFill>
                  <a:srgbClr val="544948"/>
                </a:solidFill>
                <a:latin typeface="Lato"/>
                <a:ea typeface="Lato"/>
                <a:cs typeface="Lato"/>
                <a:sym typeface="Lato"/>
              </a:defRPr>
            </a:lvl1pPr>
            <a:lvl2pPr marL="914400" lvl="1" indent="-311150" algn="l">
              <a:lnSpc>
                <a:spcPct val="120000"/>
              </a:lnSpc>
              <a:spcBef>
                <a:spcPts val="1200"/>
              </a:spcBef>
              <a:spcAft>
                <a:spcPts val="0"/>
              </a:spcAft>
              <a:buSzPts val="1300"/>
              <a:buChar char="○"/>
              <a:defRPr sz="1200">
                <a:latin typeface="Lato"/>
                <a:ea typeface="Lato"/>
                <a:cs typeface="Lato"/>
                <a:sym typeface="Lato"/>
              </a:defRPr>
            </a:lvl2pPr>
            <a:lvl3pPr marL="1371600" lvl="2" indent="-311150" algn="l">
              <a:lnSpc>
                <a:spcPct val="120000"/>
              </a:lnSpc>
              <a:spcBef>
                <a:spcPts val="1200"/>
              </a:spcBef>
              <a:spcAft>
                <a:spcPts val="0"/>
              </a:spcAft>
              <a:buSzPts val="1300"/>
              <a:buChar char="■"/>
              <a:defRPr sz="1200">
                <a:latin typeface="Lato"/>
                <a:ea typeface="Lato"/>
                <a:cs typeface="Lato"/>
                <a:sym typeface="Lato"/>
              </a:defRPr>
            </a:lvl3pPr>
            <a:lvl4pPr marL="1828800" lvl="3" indent="-311150" algn="l">
              <a:lnSpc>
                <a:spcPct val="120000"/>
              </a:lnSpc>
              <a:spcBef>
                <a:spcPts val="1200"/>
              </a:spcBef>
              <a:spcAft>
                <a:spcPts val="0"/>
              </a:spcAft>
              <a:buSzPts val="1300"/>
              <a:buChar char="●"/>
              <a:defRPr sz="1200">
                <a:latin typeface="Lato"/>
                <a:ea typeface="Lato"/>
                <a:cs typeface="Lato"/>
                <a:sym typeface="Lato"/>
              </a:defRPr>
            </a:lvl4pPr>
            <a:lvl5pPr marL="2286000" lvl="4" indent="-311150" algn="l">
              <a:lnSpc>
                <a:spcPct val="120000"/>
              </a:lnSpc>
              <a:spcBef>
                <a:spcPts val="1200"/>
              </a:spcBef>
              <a:spcAft>
                <a:spcPts val="0"/>
              </a:spcAft>
              <a:buSzPts val="1300"/>
              <a:buChar char="○"/>
              <a:defRPr sz="1200">
                <a:latin typeface="Lato"/>
                <a:ea typeface="Lato"/>
                <a:cs typeface="Lato"/>
                <a:sym typeface="Lato"/>
              </a:defRPr>
            </a:lvl5pPr>
            <a:lvl6pPr marL="2743200" lvl="5" indent="-323850" algn="l">
              <a:lnSpc>
                <a:spcPct val="90000"/>
              </a:lnSpc>
              <a:spcBef>
                <a:spcPts val="1200"/>
              </a:spcBef>
              <a:spcAft>
                <a:spcPts val="0"/>
              </a:spcAft>
              <a:buClr>
                <a:schemeClr val="dk1"/>
              </a:buClr>
              <a:buSzPts val="1500"/>
              <a:buChar char="■"/>
              <a:defRPr sz="1500"/>
            </a:lvl6pPr>
            <a:lvl7pPr marL="3200400" lvl="6" indent="-323850" algn="l">
              <a:lnSpc>
                <a:spcPct val="90000"/>
              </a:lnSpc>
              <a:spcBef>
                <a:spcPts val="1200"/>
              </a:spcBef>
              <a:spcAft>
                <a:spcPts val="0"/>
              </a:spcAft>
              <a:buClr>
                <a:schemeClr val="dk1"/>
              </a:buClr>
              <a:buSzPts val="1500"/>
              <a:buChar char="●"/>
              <a:defRPr sz="1500"/>
            </a:lvl7pPr>
            <a:lvl8pPr marL="3657600" lvl="7" indent="-323850" algn="l">
              <a:lnSpc>
                <a:spcPct val="90000"/>
              </a:lnSpc>
              <a:spcBef>
                <a:spcPts val="1200"/>
              </a:spcBef>
              <a:spcAft>
                <a:spcPts val="0"/>
              </a:spcAft>
              <a:buClr>
                <a:schemeClr val="dk1"/>
              </a:buClr>
              <a:buSzPts val="1500"/>
              <a:buChar char="○"/>
              <a:defRPr sz="1500"/>
            </a:lvl8pPr>
            <a:lvl9pPr marL="4114800" lvl="8" indent="-323850" algn="l">
              <a:lnSpc>
                <a:spcPct val="90000"/>
              </a:lnSpc>
              <a:spcBef>
                <a:spcPts val="1200"/>
              </a:spcBef>
              <a:spcAft>
                <a:spcPts val="1200"/>
              </a:spcAft>
              <a:buClr>
                <a:schemeClr val="dk1"/>
              </a:buClr>
              <a:buSzPts val="1500"/>
              <a:buChar char="■"/>
              <a:defRPr sz="1500"/>
            </a:lvl9pPr>
          </a:lstStyle>
          <a:p>
            <a:endParaRPr/>
          </a:p>
        </p:txBody>
      </p:sp>
      <p:sp>
        <p:nvSpPr>
          <p:cNvPr id="268" name="Google Shape;268;p40"/>
          <p:cNvSpPr txBox="1">
            <a:spLocks noGrp="1"/>
          </p:cNvSpPr>
          <p:nvPr>
            <p:ph type="body" idx="2"/>
          </p:nvPr>
        </p:nvSpPr>
        <p:spPr>
          <a:xfrm>
            <a:off x="600074" y="3451189"/>
            <a:ext cx="2526000" cy="1092300"/>
          </a:xfrm>
          <a:prstGeom prst="rect">
            <a:avLst/>
          </a:prstGeom>
          <a:noFill/>
          <a:ln>
            <a:noFill/>
          </a:ln>
        </p:spPr>
        <p:txBody>
          <a:bodyPr spcFirstLastPara="1" wrap="square" lIns="0" tIns="34275" rIns="68575" bIns="34275" anchor="t" anchorCtr="0">
            <a:noAutofit/>
          </a:bodyPr>
          <a:lstStyle>
            <a:lvl1pPr marL="457200" lvl="0" indent="-298450" algn="l">
              <a:lnSpc>
                <a:spcPct val="120000"/>
              </a:lnSpc>
              <a:spcBef>
                <a:spcPts val="800"/>
              </a:spcBef>
              <a:spcAft>
                <a:spcPts val="0"/>
              </a:spcAft>
              <a:buSzPts val="1100"/>
              <a:buFont typeface="Lato"/>
              <a:buChar char="●"/>
              <a:defRPr sz="1100">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69" name="Google Shape;269;p40"/>
          <p:cNvSpPr txBox="1">
            <a:spLocks noGrp="1"/>
          </p:cNvSpPr>
          <p:nvPr>
            <p:ph type="body" idx="3"/>
          </p:nvPr>
        </p:nvSpPr>
        <p:spPr>
          <a:xfrm>
            <a:off x="600074" y="3078291"/>
            <a:ext cx="25260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70" name="Google Shape;270;p40"/>
          <p:cNvSpPr txBox="1">
            <a:spLocks noGrp="1"/>
          </p:cNvSpPr>
          <p:nvPr>
            <p:ph type="body" idx="4"/>
          </p:nvPr>
        </p:nvSpPr>
        <p:spPr>
          <a:xfrm>
            <a:off x="3309071" y="830717"/>
            <a:ext cx="2526000" cy="2111100"/>
          </a:xfrm>
          <a:prstGeom prst="rect">
            <a:avLst/>
          </a:prstGeom>
          <a:solidFill>
            <a:schemeClr val="lt1"/>
          </a:solid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sz="1200">
                <a:solidFill>
                  <a:srgbClr val="544948"/>
                </a:solidFill>
                <a:latin typeface="Lato"/>
                <a:ea typeface="Lato"/>
                <a:cs typeface="Lato"/>
                <a:sym typeface="Lato"/>
              </a:defRPr>
            </a:lvl1pPr>
            <a:lvl2pPr marL="914400" lvl="1" indent="-311150" algn="l">
              <a:lnSpc>
                <a:spcPct val="120000"/>
              </a:lnSpc>
              <a:spcBef>
                <a:spcPts val="1200"/>
              </a:spcBef>
              <a:spcAft>
                <a:spcPts val="0"/>
              </a:spcAft>
              <a:buSzPts val="1300"/>
              <a:buChar char="○"/>
              <a:defRPr sz="1200">
                <a:latin typeface="Lato"/>
                <a:ea typeface="Lato"/>
                <a:cs typeface="Lato"/>
                <a:sym typeface="Lato"/>
              </a:defRPr>
            </a:lvl2pPr>
            <a:lvl3pPr marL="1371600" lvl="2" indent="-311150" algn="l">
              <a:lnSpc>
                <a:spcPct val="120000"/>
              </a:lnSpc>
              <a:spcBef>
                <a:spcPts val="1200"/>
              </a:spcBef>
              <a:spcAft>
                <a:spcPts val="0"/>
              </a:spcAft>
              <a:buSzPts val="1300"/>
              <a:buChar char="■"/>
              <a:defRPr sz="1200">
                <a:latin typeface="Lato"/>
                <a:ea typeface="Lato"/>
                <a:cs typeface="Lato"/>
                <a:sym typeface="Lato"/>
              </a:defRPr>
            </a:lvl3pPr>
            <a:lvl4pPr marL="1828800" lvl="3" indent="-311150" algn="l">
              <a:lnSpc>
                <a:spcPct val="120000"/>
              </a:lnSpc>
              <a:spcBef>
                <a:spcPts val="1200"/>
              </a:spcBef>
              <a:spcAft>
                <a:spcPts val="0"/>
              </a:spcAft>
              <a:buSzPts val="1300"/>
              <a:buChar char="●"/>
              <a:defRPr sz="1200">
                <a:latin typeface="Lato"/>
                <a:ea typeface="Lato"/>
                <a:cs typeface="Lato"/>
                <a:sym typeface="Lato"/>
              </a:defRPr>
            </a:lvl4pPr>
            <a:lvl5pPr marL="2286000" lvl="4" indent="-311150" algn="l">
              <a:lnSpc>
                <a:spcPct val="120000"/>
              </a:lnSpc>
              <a:spcBef>
                <a:spcPts val="1200"/>
              </a:spcBef>
              <a:spcAft>
                <a:spcPts val="0"/>
              </a:spcAft>
              <a:buSzPts val="1300"/>
              <a:buChar char="○"/>
              <a:defRPr sz="1200">
                <a:latin typeface="Lato"/>
                <a:ea typeface="Lato"/>
                <a:cs typeface="Lato"/>
                <a:sym typeface="Lato"/>
              </a:defRPr>
            </a:lvl5pPr>
            <a:lvl6pPr marL="2743200" lvl="5" indent="-323850" algn="l">
              <a:lnSpc>
                <a:spcPct val="90000"/>
              </a:lnSpc>
              <a:spcBef>
                <a:spcPts val="1200"/>
              </a:spcBef>
              <a:spcAft>
                <a:spcPts val="0"/>
              </a:spcAft>
              <a:buClr>
                <a:schemeClr val="dk1"/>
              </a:buClr>
              <a:buSzPts val="1500"/>
              <a:buChar char="■"/>
              <a:defRPr sz="1500"/>
            </a:lvl6pPr>
            <a:lvl7pPr marL="3200400" lvl="6" indent="-323850" algn="l">
              <a:lnSpc>
                <a:spcPct val="90000"/>
              </a:lnSpc>
              <a:spcBef>
                <a:spcPts val="1200"/>
              </a:spcBef>
              <a:spcAft>
                <a:spcPts val="0"/>
              </a:spcAft>
              <a:buClr>
                <a:schemeClr val="dk1"/>
              </a:buClr>
              <a:buSzPts val="1500"/>
              <a:buChar char="●"/>
              <a:defRPr sz="1500"/>
            </a:lvl7pPr>
            <a:lvl8pPr marL="3657600" lvl="7" indent="-323850" algn="l">
              <a:lnSpc>
                <a:spcPct val="90000"/>
              </a:lnSpc>
              <a:spcBef>
                <a:spcPts val="1200"/>
              </a:spcBef>
              <a:spcAft>
                <a:spcPts val="0"/>
              </a:spcAft>
              <a:buClr>
                <a:schemeClr val="dk1"/>
              </a:buClr>
              <a:buSzPts val="1500"/>
              <a:buChar char="○"/>
              <a:defRPr sz="1500"/>
            </a:lvl8pPr>
            <a:lvl9pPr marL="4114800" lvl="8" indent="-323850" algn="l">
              <a:lnSpc>
                <a:spcPct val="90000"/>
              </a:lnSpc>
              <a:spcBef>
                <a:spcPts val="1200"/>
              </a:spcBef>
              <a:spcAft>
                <a:spcPts val="1200"/>
              </a:spcAft>
              <a:buClr>
                <a:schemeClr val="dk1"/>
              </a:buClr>
              <a:buSzPts val="1500"/>
              <a:buChar char="■"/>
              <a:defRPr sz="1500"/>
            </a:lvl9pPr>
          </a:lstStyle>
          <a:p>
            <a:endParaRPr/>
          </a:p>
        </p:txBody>
      </p:sp>
      <p:sp>
        <p:nvSpPr>
          <p:cNvPr id="271" name="Google Shape;271;p40"/>
          <p:cNvSpPr txBox="1">
            <a:spLocks noGrp="1"/>
          </p:cNvSpPr>
          <p:nvPr>
            <p:ph type="body" idx="5"/>
          </p:nvPr>
        </p:nvSpPr>
        <p:spPr>
          <a:xfrm>
            <a:off x="3309071" y="3451189"/>
            <a:ext cx="2526000" cy="1092300"/>
          </a:xfrm>
          <a:prstGeom prst="rect">
            <a:avLst/>
          </a:prstGeom>
          <a:noFill/>
          <a:ln>
            <a:noFill/>
          </a:ln>
        </p:spPr>
        <p:txBody>
          <a:bodyPr spcFirstLastPara="1" wrap="square" lIns="0" tIns="34275" rIns="68575" bIns="34275" anchor="t" anchorCtr="0">
            <a:noAutofit/>
          </a:bodyPr>
          <a:lstStyle>
            <a:lvl1pPr marL="457200" lvl="0" indent="-298450" algn="l">
              <a:lnSpc>
                <a:spcPct val="120000"/>
              </a:lnSpc>
              <a:spcBef>
                <a:spcPts val="800"/>
              </a:spcBef>
              <a:spcAft>
                <a:spcPts val="0"/>
              </a:spcAft>
              <a:buSzPts val="1100"/>
              <a:buFont typeface="Lato"/>
              <a:buChar char="●"/>
              <a:defRPr sz="1100">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72" name="Google Shape;272;p40"/>
          <p:cNvSpPr txBox="1">
            <a:spLocks noGrp="1"/>
          </p:cNvSpPr>
          <p:nvPr>
            <p:ph type="body" idx="6"/>
          </p:nvPr>
        </p:nvSpPr>
        <p:spPr>
          <a:xfrm>
            <a:off x="3309071" y="3078291"/>
            <a:ext cx="25260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73" name="Google Shape;273;p40"/>
          <p:cNvSpPr txBox="1">
            <a:spLocks noGrp="1"/>
          </p:cNvSpPr>
          <p:nvPr>
            <p:ph type="body" idx="7"/>
          </p:nvPr>
        </p:nvSpPr>
        <p:spPr>
          <a:xfrm>
            <a:off x="6002780" y="830717"/>
            <a:ext cx="2526000" cy="2111100"/>
          </a:xfrm>
          <a:prstGeom prst="rect">
            <a:avLst/>
          </a:prstGeom>
          <a:solidFill>
            <a:schemeClr val="lt1"/>
          </a:solid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sz="1200">
                <a:solidFill>
                  <a:srgbClr val="544948"/>
                </a:solidFill>
                <a:latin typeface="Lato"/>
                <a:ea typeface="Lato"/>
                <a:cs typeface="Lato"/>
                <a:sym typeface="Lato"/>
              </a:defRPr>
            </a:lvl1pPr>
            <a:lvl2pPr marL="914400" lvl="1" indent="-311150" algn="l">
              <a:lnSpc>
                <a:spcPct val="120000"/>
              </a:lnSpc>
              <a:spcBef>
                <a:spcPts val="1200"/>
              </a:spcBef>
              <a:spcAft>
                <a:spcPts val="0"/>
              </a:spcAft>
              <a:buSzPts val="1300"/>
              <a:buChar char="○"/>
              <a:defRPr sz="1200">
                <a:latin typeface="Lato"/>
                <a:ea typeface="Lato"/>
                <a:cs typeface="Lato"/>
                <a:sym typeface="Lato"/>
              </a:defRPr>
            </a:lvl2pPr>
            <a:lvl3pPr marL="1371600" lvl="2" indent="-311150" algn="l">
              <a:lnSpc>
                <a:spcPct val="120000"/>
              </a:lnSpc>
              <a:spcBef>
                <a:spcPts val="1200"/>
              </a:spcBef>
              <a:spcAft>
                <a:spcPts val="0"/>
              </a:spcAft>
              <a:buSzPts val="1300"/>
              <a:buChar char="■"/>
              <a:defRPr sz="1200">
                <a:latin typeface="Lato"/>
                <a:ea typeface="Lato"/>
                <a:cs typeface="Lato"/>
                <a:sym typeface="Lato"/>
              </a:defRPr>
            </a:lvl3pPr>
            <a:lvl4pPr marL="1828800" lvl="3" indent="-311150" algn="l">
              <a:lnSpc>
                <a:spcPct val="120000"/>
              </a:lnSpc>
              <a:spcBef>
                <a:spcPts val="1200"/>
              </a:spcBef>
              <a:spcAft>
                <a:spcPts val="0"/>
              </a:spcAft>
              <a:buSzPts val="1300"/>
              <a:buChar char="●"/>
              <a:defRPr sz="1200">
                <a:latin typeface="Lato"/>
                <a:ea typeface="Lato"/>
                <a:cs typeface="Lato"/>
                <a:sym typeface="Lato"/>
              </a:defRPr>
            </a:lvl4pPr>
            <a:lvl5pPr marL="2286000" lvl="4" indent="-311150" algn="l">
              <a:lnSpc>
                <a:spcPct val="120000"/>
              </a:lnSpc>
              <a:spcBef>
                <a:spcPts val="1200"/>
              </a:spcBef>
              <a:spcAft>
                <a:spcPts val="0"/>
              </a:spcAft>
              <a:buSzPts val="1300"/>
              <a:buChar char="○"/>
              <a:defRPr sz="1200">
                <a:latin typeface="Lato"/>
                <a:ea typeface="Lato"/>
                <a:cs typeface="Lato"/>
                <a:sym typeface="Lato"/>
              </a:defRPr>
            </a:lvl5pPr>
            <a:lvl6pPr marL="2743200" lvl="5" indent="-323850" algn="l">
              <a:lnSpc>
                <a:spcPct val="90000"/>
              </a:lnSpc>
              <a:spcBef>
                <a:spcPts val="1200"/>
              </a:spcBef>
              <a:spcAft>
                <a:spcPts val="0"/>
              </a:spcAft>
              <a:buClr>
                <a:schemeClr val="dk1"/>
              </a:buClr>
              <a:buSzPts val="1500"/>
              <a:buChar char="■"/>
              <a:defRPr sz="1500"/>
            </a:lvl6pPr>
            <a:lvl7pPr marL="3200400" lvl="6" indent="-323850" algn="l">
              <a:lnSpc>
                <a:spcPct val="90000"/>
              </a:lnSpc>
              <a:spcBef>
                <a:spcPts val="1200"/>
              </a:spcBef>
              <a:spcAft>
                <a:spcPts val="0"/>
              </a:spcAft>
              <a:buClr>
                <a:schemeClr val="dk1"/>
              </a:buClr>
              <a:buSzPts val="1500"/>
              <a:buChar char="●"/>
              <a:defRPr sz="1500"/>
            </a:lvl7pPr>
            <a:lvl8pPr marL="3657600" lvl="7" indent="-323850" algn="l">
              <a:lnSpc>
                <a:spcPct val="90000"/>
              </a:lnSpc>
              <a:spcBef>
                <a:spcPts val="1200"/>
              </a:spcBef>
              <a:spcAft>
                <a:spcPts val="0"/>
              </a:spcAft>
              <a:buClr>
                <a:schemeClr val="dk1"/>
              </a:buClr>
              <a:buSzPts val="1500"/>
              <a:buChar char="○"/>
              <a:defRPr sz="1500"/>
            </a:lvl8pPr>
            <a:lvl9pPr marL="4114800" lvl="8" indent="-323850" algn="l">
              <a:lnSpc>
                <a:spcPct val="90000"/>
              </a:lnSpc>
              <a:spcBef>
                <a:spcPts val="1200"/>
              </a:spcBef>
              <a:spcAft>
                <a:spcPts val="1200"/>
              </a:spcAft>
              <a:buClr>
                <a:schemeClr val="dk1"/>
              </a:buClr>
              <a:buSzPts val="1500"/>
              <a:buChar char="■"/>
              <a:defRPr sz="1500"/>
            </a:lvl9pPr>
          </a:lstStyle>
          <a:p>
            <a:endParaRPr/>
          </a:p>
        </p:txBody>
      </p:sp>
      <p:sp>
        <p:nvSpPr>
          <p:cNvPr id="274" name="Google Shape;274;p40"/>
          <p:cNvSpPr txBox="1">
            <a:spLocks noGrp="1"/>
          </p:cNvSpPr>
          <p:nvPr>
            <p:ph type="body" idx="8"/>
          </p:nvPr>
        </p:nvSpPr>
        <p:spPr>
          <a:xfrm>
            <a:off x="6002780" y="3451189"/>
            <a:ext cx="2526000" cy="1092300"/>
          </a:xfrm>
          <a:prstGeom prst="rect">
            <a:avLst/>
          </a:prstGeom>
          <a:noFill/>
          <a:ln>
            <a:noFill/>
          </a:ln>
        </p:spPr>
        <p:txBody>
          <a:bodyPr spcFirstLastPara="1" wrap="square" lIns="0" tIns="34275" rIns="68575" bIns="34275" anchor="t" anchorCtr="0">
            <a:noAutofit/>
          </a:bodyPr>
          <a:lstStyle>
            <a:lvl1pPr marL="457200" lvl="0" indent="-298450" algn="l">
              <a:lnSpc>
                <a:spcPct val="120000"/>
              </a:lnSpc>
              <a:spcBef>
                <a:spcPts val="800"/>
              </a:spcBef>
              <a:spcAft>
                <a:spcPts val="0"/>
              </a:spcAft>
              <a:buSzPts val="1100"/>
              <a:buFont typeface="Lato"/>
              <a:buChar char="●"/>
              <a:defRPr sz="1100">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75" name="Google Shape;275;p40"/>
          <p:cNvSpPr txBox="1">
            <a:spLocks noGrp="1"/>
          </p:cNvSpPr>
          <p:nvPr>
            <p:ph type="body" idx="9"/>
          </p:nvPr>
        </p:nvSpPr>
        <p:spPr>
          <a:xfrm>
            <a:off x="6002780" y="3078291"/>
            <a:ext cx="25260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76" name="Google Shape;276;p40"/>
          <p:cNvSpPr txBox="1">
            <a:spLocks noGrp="1"/>
          </p:cNvSpPr>
          <p:nvPr>
            <p:ph type="ftr" idx="11"/>
          </p:nvPr>
        </p:nvSpPr>
        <p:spPr>
          <a:xfrm>
            <a:off x="1225868" y="4712118"/>
            <a:ext cx="4389000" cy="273900"/>
          </a:xfrm>
          <a:prstGeom prst="rect">
            <a:avLst/>
          </a:prstGeom>
          <a:noFill/>
          <a:ln>
            <a:noFill/>
          </a:ln>
        </p:spPr>
        <p:txBody>
          <a:bodyPr spcFirstLastPara="1" wrap="square" lIns="0" tIns="34275" rIns="68575" bIns="34275" anchor="ctr" anchorCtr="0">
            <a:noAutofit/>
          </a:bodyPr>
          <a:lstStyle>
            <a:lvl1pPr lvl="0" algn="l">
              <a:spcBef>
                <a:spcPts val="0"/>
              </a:spcBef>
              <a:spcAft>
                <a:spcPts val="0"/>
              </a:spcAft>
              <a:buSzPts val="1400"/>
              <a:buNone/>
              <a:defRPr sz="8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7" name="Google Shape;277;p40"/>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rgbClr val="3F3F3F"/>
                </a:solidFill>
                <a:latin typeface="Lato"/>
                <a:ea typeface="Lato"/>
                <a:cs typeface="Lato"/>
                <a:sym typeface="Lato"/>
              </a:defRPr>
            </a:lvl1pPr>
            <a:lvl2pPr marL="0" lvl="1" indent="0" algn="r">
              <a:spcBef>
                <a:spcPts val="0"/>
              </a:spcBef>
              <a:buNone/>
              <a:defRPr sz="800">
                <a:solidFill>
                  <a:srgbClr val="3F3F3F"/>
                </a:solidFill>
                <a:latin typeface="Lato"/>
                <a:ea typeface="Lato"/>
                <a:cs typeface="Lato"/>
                <a:sym typeface="Lato"/>
              </a:defRPr>
            </a:lvl2pPr>
            <a:lvl3pPr marL="0" lvl="2" indent="0" algn="r">
              <a:spcBef>
                <a:spcPts val="0"/>
              </a:spcBef>
              <a:buNone/>
              <a:defRPr sz="800">
                <a:solidFill>
                  <a:srgbClr val="3F3F3F"/>
                </a:solidFill>
                <a:latin typeface="Lato"/>
                <a:ea typeface="Lato"/>
                <a:cs typeface="Lato"/>
                <a:sym typeface="Lato"/>
              </a:defRPr>
            </a:lvl3pPr>
            <a:lvl4pPr marL="0" lvl="3" indent="0" algn="r">
              <a:spcBef>
                <a:spcPts val="0"/>
              </a:spcBef>
              <a:buNone/>
              <a:defRPr sz="800">
                <a:solidFill>
                  <a:srgbClr val="3F3F3F"/>
                </a:solidFill>
                <a:latin typeface="Lato"/>
                <a:ea typeface="Lato"/>
                <a:cs typeface="Lato"/>
                <a:sym typeface="Lato"/>
              </a:defRPr>
            </a:lvl4pPr>
            <a:lvl5pPr marL="0" lvl="4" indent="0" algn="r">
              <a:spcBef>
                <a:spcPts val="0"/>
              </a:spcBef>
              <a:buNone/>
              <a:defRPr sz="800">
                <a:solidFill>
                  <a:srgbClr val="3F3F3F"/>
                </a:solidFill>
                <a:latin typeface="Lato"/>
                <a:ea typeface="Lato"/>
                <a:cs typeface="Lato"/>
                <a:sym typeface="Lato"/>
              </a:defRPr>
            </a:lvl5pPr>
            <a:lvl6pPr marL="0" lvl="5" indent="0" algn="r">
              <a:spcBef>
                <a:spcPts val="0"/>
              </a:spcBef>
              <a:buNone/>
              <a:defRPr sz="800">
                <a:solidFill>
                  <a:srgbClr val="3F3F3F"/>
                </a:solidFill>
                <a:latin typeface="Lato"/>
                <a:ea typeface="Lato"/>
                <a:cs typeface="Lato"/>
                <a:sym typeface="Lato"/>
              </a:defRPr>
            </a:lvl6pPr>
            <a:lvl7pPr marL="0" lvl="6" indent="0" algn="r">
              <a:spcBef>
                <a:spcPts val="0"/>
              </a:spcBef>
              <a:buNone/>
              <a:defRPr sz="800">
                <a:solidFill>
                  <a:srgbClr val="3F3F3F"/>
                </a:solidFill>
                <a:latin typeface="Lato"/>
                <a:ea typeface="Lato"/>
                <a:cs typeface="Lato"/>
                <a:sym typeface="Lato"/>
              </a:defRPr>
            </a:lvl7pPr>
            <a:lvl8pPr marL="0" lvl="7" indent="0" algn="r">
              <a:spcBef>
                <a:spcPts val="0"/>
              </a:spcBef>
              <a:buNone/>
              <a:defRPr sz="800">
                <a:solidFill>
                  <a:srgbClr val="3F3F3F"/>
                </a:solidFill>
                <a:latin typeface="Lato"/>
                <a:ea typeface="Lato"/>
                <a:cs typeface="Lato"/>
                <a:sym typeface="Lato"/>
              </a:defRPr>
            </a:lvl8pPr>
            <a:lvl9pPr marL="0" lvl="8" indent="0" algn="r">
              <a:spcBef>
                <a:spcPts val="0"/>
              </a:spcBef>
              <a:buNone/>
              <a:defRPr sz="800">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278" name="Google Shape;278;p40"/>
          <p:cNvSpPr txBox="1">
            <a:spLocks noGrp="1"/>
          </p:cNvSpPr>
          <p:nvPr>
            <p:ph type="title"/>
          </p:nvPr>
        </p:nvSpPr>
        <p:spPr>
          <a:xfrm>
            <a:off x="600074" y="200026"/>
            <a:ext cx="7947600" cy="474000"/>
          </a:xfrm>
          <a:prstGeom prst="rect">
            <a:avLst/>
          </a:prstGeom>
          <a:noFill/>
          <a:ln>
            <a:noFill/>
          </a:ln>
        </p:spPr>
        <p:txBody>
          <a:bodyPr spcFirstLastPara="1" wrap="square" lIns="0" tIns="34275" rIns="68575" bIns="34275" anchor="b" anchorCtr="0">
            <a:normAutofit/>
          </a:bodyPr>
          <a:lstStyle>
            <a:lvl1pPr lvl="0" algn="l">
              <a:lnSpc>
                <a:spcPct val="90000"/>
              </a:lnSpc>
              <a:spcBef>
                <a:spcPts val="0"/>
              </a:spcBef>
              <a:spcAft>
                <a:spcPts val="0"/>
              </a:spcAft>
              <a:buClr>
                <a:srgbClr val="8C1515"/>
              </a:buClr>
              <a:buSzPts val="2400"/>
              <a:buFont typeface="Lato"/>
              <a:buNone/>
              <a:defRPr sz="2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279" name="Google Shape;279;p40"/>
          <p:cNvCxnSpPr/>
          <p:nvPr/>
        </p:nvCxnSpPr>
        <p:spPr>
          <a:xfrm>
            <a:off x="600075" y="695351"/>
            <a:ext cx="7915200" cy="0"/>
          </a:xfrm>
          <a:prstGeom prst="straightConnector1">
            <a:avLst/>
          </a:prstGeom>
          <a:noFill/>
          <a:ln w="9525" cap="flat" cmpd="sng">
            <a:solidFill>
              <a:srgbClr val="8C1515"/>
            </a:solidFill>
            <a:prstDash val="solid"/>
            <a:miter lim="800000"/>
            <a:headEnd type="none" w="sm" len="sm"/>
            <a:tailEnd type="none" w="sm" len="sm"/>
          </a:ln>
        </p:spPr>
      </p:cxn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ext Slide - 2 Column">
  <p:cSld name="Text Slide - 2 Column">
    <p:bg>
      <p:bgPr>
        <a:solidFill>
          <a:schemeClr val="lt1"/>
        </a:solidFill>
        <a:effectLst/>
      </p:bgPr>
    </p:bg>
    <p:spTree>
      <p:nvGrpSpPr>
        <p:cNvPr id="1" name="Shape 280"/>
        <p:cNvGrpSpPr/>
        <p:nvPr/>
      </p:nvGrpSpPr>
      <p:grpSpPr>
        <a:xfrm>
          <a:off x="0" y="0"/>
          <a:ext cx="0" cy="0"/>
          <a:chOff x="0" y="0"/>
          <a:chExt cx="0" cy="0"/>
        </a:xfrm>
      </p:grpSpPr>
      <p:sp>
        <p:nvSpPr>
          <p:cNvPr id="281" name="Google Shape;281;p41"/>
          <p:cNvSpPr txBox="1">
            <a:spLocks noGrp="1"/>
          </p:cNvSpPr>
          <p:nvPr>
            <p:ph type="body" idx="1"/>
          </p:nvPr>
        </p:nvSpPr>
        <p:spPr>
          <a:xfrm>
            <a:off x="600075" y="1202204"/>
            <a:ext cx="3868200" cy="33411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11150" algn="l">
              <a:lnSpc>
                <a:spcPct val="120000"/>
              </a:lnSpc>
              <a:spcBef>
                <a:spcPts val="1200"/>
              </a:spcBef>
              <a:spcAft>
                <a:spcPts val="0"/>
              </a:spcAft>
              <a:buSzPts val="1300"/>
              <a:buChar char="○"/>
              <a:defRPr>
                <a:solidFill>
                  <a:srgbClr val="3F3F3F"/>
                </a:solidFill>
              </a:defRPr>
            </a:lvl2pPr>
            <a:lvl3pPr marL="1371600" lvl="2" indent="-311150" algn="l">
              <a:lnSpc>
                <a:spcPct val="120000"/>
              </a:lnSpc>
              <a:spcBef>
                <a:spcPts val="1200"/>
              </a:spcBef>
              <a:spcAft>
                <a:spcPts val="0"/>
              </a:spcAft>
              <a:buSzPts val="1300"/>
              <a:buChar char="■"/>
              <a:defRPr>
                <a:solidFill>
                  <a:srgbClr val="3F3F3F"/>
                </a:solidFill>
              </a:defRPr>
            </a:lvl3pPr>
            <a:lvl4pPr marL="1828800" lvl="3" indent="-304800" algn="l">
              <a:lnSpc>
                <a:spcPct val="120000"/>
              </a:lnSpc>
              <a:spcBef>
                <a:spcPts val="1200"/>
              </a:spcBef>
              <a:spcAft>
                <a:spcPts val="0"/>
              </a:spcAft>
              <a:buSzPts val="1200"/>
              <a:buChar char="●"/>
              <a:defRPr>
                <a:solidFill>
                  <a:srgbClr val="3F3F3F"/>
                </a:solidFill>
              </a:defRPr>
            </a:lvl4pPr>
            <a:lvl5pPr marL="2286000" lvl="4" indent="-304800" algn="l">
              <a:lnSpc>
                <a:spcPct val="120000"/>
              </a:lnSpc>
              <a:spcBef>
                <a:spcPts val="1200"/>
              </a:spcBef>
              <a:spcAft>
                <a:spcPts val="0"/>
              </a:spcAft>
              <a:buSzPts val="1200"/>
              <a:buChar char="○"/>
              <a:defRPr>
                <a:solidFill>
                  <a:srgbClr val="3F3F3F"/>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82" name="Google Shape;282;p41"/>
          <p:cNvSpPr txBox="1">
            <a:spLocks noGrp="1"/>
          </p:cNvSpPr>
          <p:nvPr>
            <p:ph type="body" idx="2"/>
          </p:nvPr>
        </p:nvSpPr>
        <p:spPr>
          <a:xfrm>
            <a:off x="4672454" y="1202204"/>
            <a:ext cx="3868200" cy="33411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11150" algn="l">
              <a:lnSpc>
                <a:spcPct val="120000"/>
              </a:lnSpc>
              <a:spcBef>
                <a:spcPts val="1200"/>
              </a:spcBef>
              <a:spcAft>
                <a:spcPts val="0"/>
              </a:spcAft>
              <a:buSzPts val="1300"/>
              <a:buChar char="○"/>
              <a:defRPr>
                <a:solidFill>
                  <a:srgbClr val="3F3F3F"/>
                </a:solidFill>
              </a:defRPr>
            </a:lvl2pPr>
            <a:lvl3pPr marL="1371600" lvl="2" indent="-311150" algn="l">
              <a:lnSpc>
                <a:spcPct val="120000"/>
              </a:lnSpc>
              <a:spcBef>
                <a:spcPts val="1200"/>
              </a:spcBef>
              <a:spcAft>
                <a:spcPts val="0"/>
              </a:spcAft>
              <a:buSzPts val="1300"/>
              <a:buChar char="■"/>
              <a:defRPr>
                <a:solidFill>
                  <a:srgbClr val="3F3F3F"/>
                </a:solidFill>
              </a:defRPr>
            </a:lvl3pPr>
            <a:lvl4pPr marL="1828800" lvl="3" indent="-304800" algn="l">
              <a:lnSpc>
                <a:spcPct val="120000"/>
              </a:lnSpc>
              <a:spcBef>
                <a:spcPts val="1200"/>
              </a:spcBef>
              <a:spcAft>
                <a:spcPts val="0"/>
              </a:spcAft>
              <a:buSzPts val="1200"/>
              <a:buChar char="●"/>
              <a:defRPr>
                <a:solidFill>
                  <a:srgbClr val="3F3F3F"/>
                </a:solidFill>
              </a:defRPr>
            </a:lvl4pPr>
            <a:lvl5pPr marL="2286000" lvl="4" indent="-304800" algn="l">
              <a:lnSpc>
                <a:spcPct val="120000"/>
              </a:lnSpc>
              <a:spcBef>
                <a:spcPts val="1200"/>
              </a:spcBef>
              <a:spcAft>
                <a:spcPts val="0"/>
              </a:spcAft>
              <a:buSzPts val="1200"/>
              <a:buChar char="○"/>
              <a:defRPr>
                <a:solidFill>
                  <a:srgbClr val="3F3F3F"/>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83" name="Google Shape;283;p41"/>
          <p:cNvSpPr txBox="1">
            <a:spLocks noGrp="1"/>
          </p:cNvSpPr>
          <p:nvPr>
            <p:ph type="body" idx="3"/>
          </p:nvPr>
        </p:nvSpPr>
        <p:spPr>
          <a:xfrm>
            <a:off x="596178" y="830716"/>
            <a:ext cx="38736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84" name="Google Shape;284;p41"/>
          <p:cNvSpPr txBox="1">
            <a:spLocks noGrp="1"/>
          </p:cNvSpPr>
          <p:nvPr>
            <p:ph type="body" idx="4"/>
          </p:nvPr>
        </p:nvSpPr>
        <p:spPr>
          <a:xfrm>
            <a:off x="4675627" y="830716"/>
            <a:ext cx="38721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85" name="Google Shape;285;p41"/>
          <p:cNvSpPr txBox="1">
            <a:spLocks noGrp="1"/>
          </p:cNvSpPr>
          <p:nvPr>
            <p:ph type="title"/>
          </p:nvPr>
        </p:nvSpPr>
        <p:spPr>
          <a:xfrm>
            <a:off x="600074" y="200026"/>
            <a:ext cx="7947600" cy="474000"/>
          </a:xfrm>
          <a:prstGeom prst="rect">
            <a:avLst/>
          </a:prstGeom>
          <a:noFill/>
          <a:ln>
            <a:noFill/>
          </a:ln>
        </p:spPr>
        <p:txBody>
          <a:bodyPr spcFirstLastPara="1" wrap="square" lIns="0" tIns="34275" rIns="68575" bIns="34275" anchor="b" anchorCtr="0">
            <a:normAutofit/>
          </a:bodyPr>
          <a:lstStyle>
            <a:lvl1pPr lvl="0" algn="l">
              <a:lnSpc>
                <a:spcPct val="90000"/>
              </a:lnSpc>
              <a:spcBef>
                <a:spcPts val="0"/>
              </a:spcBef>
              <a:spcAft>
                <a:spcPts val="0"/>
              </a:spcAft>
              <a:buClr>
                <a:srgbClr val="8C1515"/>
              </a:buClr>
              <a:buSzPts val="2400"/>
              <a:buFont typeface="Lato"/>
              <a:buNone/>
              <a:defRPr sz="2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286" name="Google Shape;286;p41"/>
          <p:cNvCxnSpPr/>
          <p:nvPr/>
        </p:nvCxnSpPr>
        <p:spPr>
          <a:xfrm>
            <a:off x="600075" y="695351"/>
            <a:ext cx="7915200" cy="0"/>
          </a:xfrm>
          <a:prstGeom prst="straightConnector1">
            <a:avLst/>
          </a:prstGeom>
          <a:noFill/>
          <a:ln w="9525" cap="flat" cmpd="sng">
            <a:solidFill>
              <a:srgbClr val="8C1515"/>
            </a:solidFill>
            <a:prstDash val="solid"/>
            <a:miter lim="800000"/>
            <a:headEnd type="none" w="sm" len="sm"/>
            <a:tailEnd type="none" w="sm" len="sm"/>
          </a:ln>
        </p:spPr>
      </p:cxnSp>
      <p:sp>
        <p:nvSpPr>
          <p:cNvPr id="287" name="Google Shape;287;p41"/>
          <p:cNvSpPr txBox="1">
            <a:spLocks noGrp="1"/>
          </p:cNvSpPr>
          <p:nvPr>
            <p:ph type="ftr" idx="11"/>
          </p:nvPr>
        </p:nvSpPr>
        <p:spPr>
          <a:xfrm>
            <a:off x="1225868" y="4712118"/>
            <a:ext cx="4389000" cy="273900"/>
          </a:xfrm>
          <a:prstGeom prst="rect">
            <a:avLst/>
          </a:prstGeom>
          <a:noFill/>
          <a:ln>
            <a:noFill/>
          </a:ln>
        </p:spPr>
        <p:txBody>
          <a:bodyPr spcFirstLastPara="1" wrap="square" lIns="0" tIns="34275" rIns="68575" bIns="34275" anchor="ctr" anchorCtr="0">
            <a:noAutofit/>
          </a:bodyPr>
          <a:lstStyle>
            <a:lvl1pPr lvl="0" algn="l">
              <a:spcBef>
                <a:spcPts val="0"/>
              </a:spcBef>
              <a:spcAft>
                <a:spcPts val="0"/>
              </a:spcAft>
              <a:buSzPts val="1400"/>
              <a:buNone/>
              <a:defRPr sz="8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8" name="Google Shape;288;p41"/>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rgbClr val="3F3F3F"/>
                </a:solidFill>
                <a:latin typeface="Lato"/>
                <a:ea typeface="Lato"/>
                <a:cs typeface="Lato"/>
                <a:sym typeface="Lato"/>
              </a:defRPr>
            </a:lvl1pPr>
            <a:lvl2pPr marL="0" lvl="1" indent="0" algn="r">
              <a:spcBef>
                <a:spcPts val="0"/>
              </a:spcBef>
              <a:buNone/>
              <a:defRPr sz="800">
                <a:solidFill>
                  <a:srgbClr val="3F3F3F"/>
                </a:solidFill>
                <a:latin typeface="Lato"/>
                <a:ea typeface="Lato"/>
                <a:cs typeface="Lato"/>
                <a:sym typeface="Lato"/>
              </a:defRPr>
            </a:lvl2pPr>
            <a:lvl3pPr marL="0" lvl="2" indent="0" algn="r">
              <a:spcBef>
                <a:spcPts val="0"/>
              </a:spcBef>
              <a:buNone/>
              <a:defRPr sz="800">
                <a:solidFill>
                  <a:srgbClr val="3F3F3F"/>
                </a:solidFill>
                <a:latin typeface="Lato"/>
                <a:ea typeface="Lato"/>
                <a:cs typeface="Lato"/>
                <a:sym typeface="Lato"/>
              </a:defRPr>
            </a:lvl3pPr>
            <a:lvl4pPr marL="0" lvl="3" indent="0" algn="r">
              <a:spcBef>
                <a:spcPts val="0"/>
              </a:spcBef>
              <a:buNone/>
              <a:defRPr sz="800">
                <a:solidFill>
                  <a:srgbClr val="3F3F3F"/>
                </a:solidFill>
                <a:latin typeface="Lato"/>
                <a:ea typeface="Lato"/>
                <a:cs typeface="Lato"/>
                <a:sym typeface="Lato"/>
              </a:defRPr>
            </a:lvl4pPr>
            <a:lvl5pPr marL="0" lvl="4" indent="0" algn="r">
              <a:spcBef>
                <a:spcPts val="0"/>
              </a:spcBef>
              <a:buNone/>
              <a:defRPr sz="800">
                <a:solidFill>
                  <a:srgbClr val="3F3F3F"/>
                </a:solidFill>
                <a:latin typeface="Lato"/>
                <a:ea typeface="Lato"/>
                <a:cs typeface="Lato"/>
                <a:sym typeface="Lato"/>
              </a:defRPr>
            </a:lvl5pPr>
            <a:lvl6pPr marL="0" lvl="5" indent="0" algn="r">
              <a:spcBef>
                <a:spcPts val="0"/>
              </a:spcBef>
              <a:buNone/>
              <a:defRPr sz="800">
                <a:solidFill>
                  <a:srgbClr val="3F3F3F"/>
                </a:solidFill>
                <a:latin typeface="Lato"/>
                <a:ea typeface="Lato"/>
                <a:cs typeface="Lato"/>
                <a:sym typeface="Lato"/>
              </a:defRPr>
            </a:lvl6pPr>
            <a:lvl7pPr marL="0" lvl="6" indent="0" algn="r">
              <a:spcBef>
                <a:spcPts val="0"/>
              </a:spcBef>
              <a:buNone/>
              <a:defRPr sz="800">
                <a:solidFill>
                  <a:srgbClr val="3F3F3F"/>
                </a:solidFill>
                <a:latin typeface="Lato"/>
                <a:ea typeface="Lato"/>
                <a:cs typeface="Lato"/>
                <a:sym typeface="Lato"/>
              </a:defRPr>
            </a:lvl7pPr>
            <a:lvl8pPr marL="0" lvl="7" indent="0" algn="r">
              <a:spcBef>
                <a:spcPts val="0"/>
              </a:spcBef>
              <a:buNone/>
              <a:defRPr sz="800">
                <a:solidFill>
                  <a:srgbClr val="3F3F3F"/>
                </a:solidFill>
                <a:latin typeface="Lato"/>
                <a:ea typeface="Lato"/>
                <a:cs typeface="Lato"/>
                <a:sym typeface="Lato"/>
              </a:defRPr>
            </a:lvl8pPr>
            <a:lvl9pPr marL="0" lvl="8" indent="0" algn="r">
              <a:spcBef>
                <a:spcPts val="0"/>
              </a:spcBef>
              <a:buNone/>
              <a:defRPr sz="800">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5382">
          <p15:clr>
            <a:srgbClr val="FBAE40"/>
          </p15:clr>
        </p15:guide>
        <p15:guide id="2" orient="horz" pos="666">
          <p15:clr>
            <a:srgbClr val="FBAE40"/>
          </p15:clr>
        </p15:guide>
        <p15:guide id="3" orient="horz" pos="286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Section Break - Image">
  <p:cSld name="Section Break - Image">
    <p:spTree>
      <p:nvGrpSpPr>
        <p:cNvPr id="1" name="Shape 289"/>
        <p:cNvGrpSpPr/>
        <p:nvPr/>
      </p:nvGrpSpPr>
      <p:grpSpPr>
        <a:xfrm>
          <a:off x="0" y="0"/>
          <a:ext cx="0" cy="0"/>
          <a:chOff x="0" y="0"/>
          <a:chExt cx="0" cy="0"/>
        </a:xfrm>
      </p:grpSpPr>
      <p:pic>
        <p:nvPicPr>
          <p:cNvPr id="290" name="Google Shape;290;p42"/>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291" name="Google Shape;291;p42"/>
          <p:cNvSpPr txBox="1">
            <a:spLocks noGrp="1"/>
          </p:cNvSpPr>
          <p:nvPr>
            <p:ph type="title"/>
          </p:nvPr>
        </p:nvSpPr>
        <p:spPr>
          <a:xfrm>
            <a:off x="600075" y="1961994"/>
            <a:ext cx="7915200" cy="9102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chemeClr val="lt1"/>
              </a:buClr>
              <a:buSzPts val="2700"/>
              <a:buFont typeface="Lato"/>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292" name="Google Shape;292;p42"/>
          <p:cNvCxnSpPr/>
          <p:nvPr/>
        </p:nvCxnSpPr>
        <p:spPr>
          <a:xfrm>
            <a:off x="600075" y="1891505"/>
            <a:ext cx="7915200" cy="0"/>
          </a:xfrm>
          <a:prstGeom prst="straightConnector1">
            <a:avLst/>
          </a:prstGeom>
          <a:noFill/>
          <a:ln w="9525" cap="flat" cmpd="sng">
            <a:solidFill>
              <a:schemeClr val="lt1"/>
            </a:solidFill>
            <a:prstDash val="solid"/>
            <a:miter lim="800000"/>
            <a:headEnd type="none" w="sm" len="sm"/>
            <a:tailEnd type="none" w="sm" len="sm"/>
          </a:ln>
        </p:spPr>
      </p:cxnSp>
      <p:sp>
        <p:nvSpPr>
          <p:cNvPr id="293" name="Google Shape;293;p42"/>
          <p:cNvSpPr txBox="1">
            <a:spLocks noGrp="1"/>
          </p:cNvSpPr>
          <p:nvPr>
            <p:ph type="body" idx="1"/>
          </p:nvPr>
        </p:nvSpPr>
        <p:spPr>
          <a:xfrm>
            <a:off x="600075" y="954818"/>
            <a:ext cx="1095600" cy="932400"/>
          </a:xfrm>
          <a:prstGeom prst="rect">
            <a:avLst/>
          </a:prstGeom>
          <a:noFill/>
          <a:ln>
            <a:noFill/>
          </a:ln>
        </p:spPr>
        <p:txBody>
          <a:bodyPr spcFirstLastPara="1" wrap="square" lIns="0" tIns="34275" rIns="68575" bIns="34275" anchor="b" anchorCtr="0">
            <a:normAutofit/>
          </a:bodyPr>
          <a:lstStyle>
            <a:lvl1pPr marL="457200" lvl="0" indent="-514350" algn="l">
              <a:lnSpc>
                <a:spcPct val="120000"/>
              </a:lnSpc>
              <a:spcBef>
                <a:spcPts val="800"/>
              </a:spcBef>
              <a:spcAft>
                <a:spcPts val="0"/>
              </a:spcAft>
              <a:buSzPts val="4500"/>
              <a:buFont typeface="Lato"/>
              <a:buChar char="●"/>
              <a:defRPr sz="4500">
                <a:solidFill>
                  <a:schemeClr val="lt1"/>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294" name="Google Shape;294;p42"/>
          <p:cNvPicPr preferRelativeResize="0"/>
          <p:nvPr/>
        </p:nvPicPr>
        <p:blipFill rotWithShape="1">
          <a:blip r:embed="rId3">
            <a:alphaModFix/>
          </a:blip>
          <a:srcRect/>
          <a:stretch/>
        </p:blipFill>
        <p:spPr>
          <a:xfrm>
            <a:off x="591503" y="4771382"/>
            <a:ext cx="482363" cy="159389"/>
          </a:xfrm>
          <a:prstGeom prst="rect">
            <a:avLst/>
          </a:prstGeom>
          <a:noFill/>
          <a:ln>
            <a:noFill/>
          </a:ln>
        </p:spPr>
      </p:pic>
      <p:sp>
        <p:nvSpPr>
          <p:cNvPr id="295" name="Google Shape;295;p42"/>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chemeClr val="lt1"/>
                </a:solidFill>
                <a:latin typeface="Lato"/>
                <a:ea typeface="Lato"/>
                <a:cs typeface="Lato"/>
                <a:sym typeface="Lato"/>
              </a:defRPr>
            </a:lvl1pPr>
            <a:lvl2pPr marL="0" lvl="1" indent="0" algn="r">
              <a:spcBef>
                <a:spcPts val="0"/>
              </a:spcBef>
              <a:buNone/>
              <a:defRPr sz="800">
                <a:solidFill>
                  <a:schemeClr val="lt1"/>
                </a:solidFill>
                <a:latin typeface="Lato"/>
                <a:ea typeface="Lato"/>
                <a:cs typeface="Lato"/>
                <a:sym typeface="Lato"/>
              </a:defRPr>
            </a:lvl2pPr>
            <a:lvl3pPr marL="0" lvl="2" indent="0" algn="r">
              <a:spcBef>
                <a:spcPts val="0"/>
              </a:spcBef>
              <a:buNone/>
              <a:defRPr sz="800">
                <a:solidFill>
                  <a:schemeClr val="lt1"/>
                </a:solidFill>
                <a:latin typeface="Lato"/>
                <a:ea typeface="Lato"/>
                <a:cs typeface="Lato"/>
                <a:sym typeface="Lato"/>
              </a:defRPr>
            </a:lvl3pPr>
            <a:lvl4pPr marL="0" lvl="3" indent="0" algn="r">
              <a:spcBef>
                <a:spcPts val="0"/>
              </a:spcBef>
              <a:buNone/>
              <a:defRPr sz="800">
                <a:solidFill>
                  <a:schemeClr val="lt1"/>
                </a:solidFill>
                <a:latin typeface="Lato"/>
                <a:ea typeface="Lato"/>
                <a:cs typeface="Lato"/>
                <a:sym typeface="Lato"/>
              </a:defRPr>
            </a:lvl4pPr>
            <a:lvl5pPr marL="0" lvl="4" indent="0" algn="r">
              <a:spcBef>
                <a:spcPts val="0"/>
              </a:spcBef>
              <a:buNone/>
              <a:defRPr sz="800">
                <a:solidFill>
                  <a:schemeClr val="lt1"/>
                </a:solidFill>
                <a:latin typeface="Lato"/>
                <a:ea typeface="Lato"/>
                <a:cs typeface="Lato"/>
                <a:sym typeface="Lato"/>
              </a:defRPr>
            </a:lvl5pPr>
            <a:lvl6pPr marL="0" lvl="5" indent="0" algn="r">
              <a:spcBef>
                <a:spcPts val="0"/>
              </a:spcBef>
              <a:buNone/>
              <a:defRPr sz="800">
                <a:solidFill>
                  <a:schemeClr val="lt1"/>
                </a:solidFill>
                <a:latin typeface="Lato"/>
                <a:ea typeface="Lato"/>
                <a:cs typeface="Lato"/>
                <a:sym typeface="Lato"/>
              </a:defRPr>
            </a:lvl6pPr>
            <a:lvl7pPr marL="0" lvl="6" indent="0" algn="r">
              <a:spcBef>
                <a:spcPts val="0"/>
              </a:spcBef>
              <a:buNone/>
              <a:defRPr sz="800">
                <a:solidFill>
                  <a:schemeClr val="lt1"/>
                </a:solidFill>
                <a:latin typeface="Lato"/>
                <a:ea typeface="Lato"/>
                <a:cs typeface="Lato"/>
                <a:sym typeface="Lato"/>
              </a:defRPr>
            </a:lvl7pPr>
            <a:lvl8pPr marL="0" lvl="7" indent="0" algn="r">
              <a:spcBef>
                <a:spcPts val="0"/>
              </a:spcBef>
              <a:buNone/>
              <a:defRPr sz="800">
                <a:solidFill>
                  <a:schemeClr val="lt1"/>
                </a:solidFill>
                <a:latin typeface="Lato"/>
                <a:ea typeface="Lato"/>
                <a:cs typeface="Lato"/>
                <a:sym typeface="Lato"/>
              </a:defRPr>
            </a:lvl8pPr>
            <a:lvl9pPr marL="0" lvl="8" indent="0" algn="r">
              <a:spcBef>
                <a:spcPts val="0"/>
              </a:spcBef>
              <a:buNone/>
              <a:defRPr sz="8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Section Break - Red">
  <p:cSld name="Section Break - Red">
    <p:bg>
      <p:bgPr>
        <a:gradFill>
          <a:gsLst>
            <a:gs pos="0">
              <a:srgbClr val="E04F39"/>
            </a:gs>
            <a:gs pos="15000">
              <a:srgbClr val="E04F39"/>
            </a:gs>
            <a:gs pos="50000">
              <a:srgbClr val="AF2D24"/>
            </a:gs>
            <a:gs pos="100000">
              <a:srgbClr val="8C1515"/>
            </a:gs>
          </a:gsLst>
          <a:lin ang="8100019" scaled="0"/>
        </a:gradFill>
        <a:effectLst/>
      </p:bgPr>
    </p:bg>
    <p:spTree>
      <p:nvGrpSpPr>
        <p:cNvPr id="1" name="Shape 296"/>
        <p:cNvGrpSpPr/>
        <p:nvPr/>
      </p:nvGrpSpPr>
      <p:grpSpPr>
        <a:xfrm>
          <a:off x="0" y="0"/>
          <a:ext cx="0" cy="0"/>
          <a:chOff x="0" y="0"/>
          <a:chExt cx="0" cy="0"/>
        </a:xfrm>
      </p:grpSpPr>
      <p:pic>
        <p:nvPicPr>
          <p:cNvPr id="297" name="Google Shape;297;p43"/>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298" name="Google Shape;298;p43"/>
          <p:cNvSpPr txBox="1">
            <a:spLocks noGrp="1"/>
          </p:cNvSpPr>
          <p:nvPr>
            <p:ph type="title"/>
          </p:nvPr>
        </p:nvSpPr>
        <p:spPr>
          <a:xfrm>
            <a:off x="600075" y="1961994"/>
            <a:ext cx="7915200" cy="9102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chemeClr val="lt1"/>
              </a:buClr>
              <a:buSzPts val="2700"/>
              <a:buFont typeface="Lato"/>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299" name="Google Shape;299;p43"/>
          <p:cNvCxnSpPr/>
          <p:nvPr/>
        </p:nvCxnSpPr>
        <p:spPr>
          <a:xfrm>
            <a:off x="600075" y="1891505"/>
            <a:ext cx="7915200" cy="0"/>
          </a:xfrm>
          <a:prstGeom prst="straightConnector1">
            <a:avLst/>
          </a:prstGeom>
          <a:noFill/>
          <a:ln w="9525" cap="flat" cmpd="sng">
            <a:solidFill>
              <a:schemeClr val="lt1"/>
            </a:solidFill>
            <a:prstDash val="solid"/>
            <a:miter lim="800000"/>
            <a:headEnd type="none" w="sm" len="sm"/>
            <a:tailEnd type="none" w="sm" len="sm"/>
          </a:ln>
        </p:spPr>
      </p:cxnSp>
      <p:sp>
        <p:nvSpPr>
          <p:cNvPr id="300" name="Google Shape;300;p43"/>
          <p:cNvSpPr txBox="1">
            <a:spLocks noGrp="1"/>
          </p:cNvSpPr>
          <p:nvPr>
            <p:ph type="body" idx="1"/>
          </p:nvPr>
        </p:nvSpPr>
        <p:spPr>
          <a:xfrm>
            <a:off x="600075" y="954818"/>
            <a:ext cx="1095600" cy="932400"/>
          </a:xfrm>
          <a:prstGeom prst="rect">
            <a:avLst/>
          </a:prstGeom>
          <a:noFill/>
          <a:ln>
            <a:noFill/>
          </a:ln>
        </p:spPr>
        <p:txBody>
          <a:bodyPr spcFirstLastPara="1" wrap="square" lIns="0" tIns="34275" rIns="68575" bIns="34275" anchor="b" anchorCtr="0">
            <a:normAutofit/>
          </a:bodyPr>
          <a:lstStyle>
            <a:lvl1pPr marL="457200" lvl="0" indent="-514350" algn="l">
              <a:lnSpc>
                <a:spcPct val="120000"/>
              </a:lnSpc>
              <a:spcBef>
                <a:spcPts val="800"/>
              </a:spcBef>
              <a:spcAft>
                <a:spcPts val="0"/>
              </a:spcAft>
              <a:buSzPts val="4500"/>
              <a:buFont typeface="Lato"/>
              <a:buChar char="●"/>
              <a:defRPr sz="4500">
                <a:solidFill>
                  <a:schemeClr val="lt1"/>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301" name="Google Shape;301;p43"/>
          <p:cNvPicPr preferRelativeResize="0"/>
          <p:nvPr/>
        </p:nvPicPr>
        <p:blipFill rotWithShape="1">
          <a:blip r:embed="rId3">
            <a:alphaModFix/>
          </a:blip>
          <a:srcRect/>
          <a:stretch/>
        </p:blipFill>
        <p:spPr>
          <a:xfrm>
            <a:off x="591503" y="4771382"/>
            <a:ext cx="482363" cy="159389"/>
          </a:xfrm>
          <a:prstGeom prst="rect">
            <a:avLst/>
          </a:prstGeom>
          <a:noFill/>
          <a:ln>
            <a:noFill/>
          </a:ln>
        </p:spPr>
      </p:pic>
      <p:sp>
        <p:nvSpPr>
          <p:cNvPr id="302" name="Google Shape;302;p43"/>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chemeClr val="lt1"/>
                </a:solidFill>
                <a:latin typeface="Lato"/>
                <a:ea typeface="Lato"/>
                <a:cs typeface="Lato"/>
                <a:sym typeface="Lato"/>
              </a:defRPr>
            </a:lvl1pPr>
            <a:lvl2pPr marL="0" lvl="1" indent="0" algn="r">
              <a:spcBef>
                <a:spcPts val="0"/>
              </a:spcBef>
              <a:buNone/>
              <a:defRPr sz="800">
                <a:solidFill>
                  <a:schemeClr val="lt1"/>
                </a:solidFill>
                <a:latin typeface="Lato"/>
                <a:ea typeface="Lato"/>
                <a:cs typeface="Lato"/>
                <a:sym typeface="Lato"/>
              </a:defRPr>
            </a:lvl2pPr>
            <a:lvl3pPr marL="0" lvl="2" indent="0" algn="r">
              <a:spcBef>
                <a:spcPts val="0"/>
              </a:spcBef>
              <a:buNone/>
              <a:defRPr sz="800">
                <a:solidFill>
                  <a:schemeClr val="lt1"/>
                </a:solidFill>
                <a:latin typeface="Lato"/>
                <a:ea typeface="Lato"/>
                <a:cs typeface="Lato"/>
                <a:sym typeface="Lato"/>
              </a:defRPr>
            </a:lvl3pPr>
            <a:lvl4pPr marL="0" lvl="3" indent="0" algn="r">
              <a:spcBef>
                <a:spcPts val="0"/>
              </a:spcBef>
              <a:buNone/>
              <a:defRPr sz="800">
                <a:solidFill>
                  <a:schemeClr val="lt1"/>
                </a:solidFill>
                <a:latin typeface="Lato"/>
                <a:ea typeface="Lato"/>
                <a:cs typeface="Lato"/>
                <a:sym typeface="Lato"/>
              </a:defRPr>
            </a:lvl4pPr>
            <a:lvl5pPr marL="0" lvl="4" indent="0" algn="r">
              <a:spcBef>
                <a:spcPts val="0"/>
              </a:spcBef>
              <a:buNone/>
              <a:defRPr sz="800">
                <a:solidFill>
                  <a:schemeClr val="lt1"/>
                </a:solidFill>
                <a:latin typeface="Lato"/>
                <a:ea typeface="Lato"/>
                <a:cs typeface="Lato"/>
                <a:sym typeface="Lato"/>
              </a:defRPr>
            </a:lvl5pPr>
            <a:lvl6pPr marL="0" lvl="5" indent="0" algn="r">
              <a:spcBef>
                <a:spcPts val="0"/>
              </a:spcBef>
              <a:buNone/>
              <a:defRPr sz="800">
                <a:solidFill>
                  <a:schemeClr val="lt1"/>
                </a:solidFill>
                <a:latin typeface="Lato"/>
                <a:ea typeface="Lato"/>
                <a:cs typeface="Lato"/>
                <a:sym typeface="Lato"/>
              </a:defRPr>
            </a:lvl6pPr>
            <a:lvl7pPr marL="0" lvl="6" indent="0" algn="r">
              <a:spcBef>
                <a:spcPts val="0"/>
              </a:spcBef>
              <a:buNone/>
              <a:defRPr sz="800">
                <a:solidFill>
                  <a:schemeClr val="lt1"/>
                </a:solidFill>
                <a:latin typeface="Lato"/>
                <a:ea typeface="Lato"/>
                <a:cs typeface="Lato"/>
                <a:sym typeface="Lato"/>
              </a:defRPr>
            </a:lvl7pPr>
            <a:lvl8pPr marL="0" lvl="7" indent="0" algn="r">
              <a:spcBef>
                <a:spcPts val="0"/>
              </a:spcBef>
              <a:buNone/>
              <a:defRPr sz="800">
                <a:solidFill>
                  <a:schemeClr val="lt1"/>
                </a:solidFill>
                <a:latin typeface="Lato"/>
                <a:ea typeface="Lato"/>
                <a:cs typeface="Lato"/>
                <a:sym typeface="Lato"/>
              </a:defRPr>
            </a:lvl8pPr>
            <a:lvl9pPr marL="0" lvl="8" indent="0" algn="r">
              <a:spcBef>
                <a:spcPts val="0"/>
              </a:spcBef>
              <a:buNone/>
              <a:defRPr sz="8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Section Break - Blue">
  <p:cSld name="Section Break - Blue">
    <p:bg>
      <p:bgPr>
        <a:gradFill>
          <a:gsLst>
            <a:gs pos="0">
              <a:srgbClr val="1AA4BC"/>
            </a:gs>
            <a:gs pos="50000">
              <a:srgbClr val="006983"/>
            </a:gs>
            <a:gs pos="100000">
              <a:srgbClr val="013948"/>
            </a:gs>
          </a:gsLst>
          <a:lin ang="8100019" scaled="0"/>
        </a:gradFill>
        <a:effectLst/>
      </p:bgPr>
    </p:bg>
    <p:spTree>
      <p:nvGrpSpPr>
        <p:cNvPr id="1" name="Shape 303"/>
        <p:cNvGrpSpPr/>
        <p:nvPr/>
      </p:nvGrpSpPr>
      <p:grpSpPr>
        <a:xfrm>
          <a:off x="0" y="0"/>
          <a:ext cx="0" cy="0"/>
          <a:chOff x="0" y="0"/>
          <a:chExt cx="0" cy="0"/>
        </a:xfrm>
      </p:grpSpPr>
      <p:pic>
        <p:nvPicPr>
          <p:cNvPr id="304" name="Google Shape;304;p44"/>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305" name="Google Shape;305;p44"/>
          <p:cNvSpPr txBox="1">
            <a:spLocks noGrp="1"/>
          </p:cNvSpPr>
          <p:nvPr>
            <p:ph type="title"/>
          </p:nvPr>
        </p:nvSpPr>
        <p:spPr>
          <a:xfrm>
            <a:off x="600075" y="1961994"/>
            <a:ext cx="7915200" cy="9102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chemeClr val="lt1"/>
              </a:buClr>
              <a:buSzPts val="2700"/>
              <a:buFont typeface="Lato"/>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306" name="Google Shape;306;p44"/>
          <p:cNvCxnSpPr/>
          <p:nvPr/>
        </p:nvCxnSpPr>
        <p:spPr>
          <a:xfrm>
            <a:off x="600075" y="1891505"/>
            <a:ext cx="7915200" cy="0"/>
          </a:xfrm>
          <a:prstGeom prst="straightConnector1">
            <a:avLst/>
          </a:prstGeom>
          <a:noFill/>
          <a:ln w="9525" cap="flat" cmpd="sng">
            <a:solidFill>
              <a:schemeClr val="lt1"/>
            </a:solidFill>
            <a:prstDash val="solid"/>
            <a:miter lim="800000"/>
            <a:headEnd type="none" w="sm" len="sm"/>
            <a:tailEnd type="none" w="sm" len="sm"/>
          </a:ln>
        </p:spPr>
      </p:cxnSp>
      <p:sp>
        <p:nvSpPr>
          <p:cNvPr id="307" name="Google Shape;307;p44"/>
          <p:cNvSpPr txBox="1">
            <a:spLocks noGrp="1"/>
          </p:cNvSpPr>
          <p:nvPr>
            <p:ph type="body" idx="1"/>
          </p:nvPr>
        </p:nvSpPr>
        <p:spPr>
          <a:xfrm>
            <a:off x="600075" y="954818"/>
            <a:ext cx="1095600" cy="932400"/>
          </a:xfrm>
          <a:prstGeom prst="rect">
            <a:avLst/>
          </a:prstGeom>
          <a:noFill/>
          <a:ln>
            <a:noFill/>
          </a:ln>
        </p:spPr>
        <p:txBody>
          <a:bodyPr spcFirstLastPara="1" wrap="square" lIns="0" tIns="34275" rIns="68575" bIns="34275" anchor="b" anchorCtr="0">
            <a:normAutofit/>
          </a:bodyPr>
          <a:lstStyle>
            <a:lvl1pPr marL="457200" lvl="0" indent="-514350" algn="l">
              <a:lnSpc>
                <a:spcPct val="120000"/>
              </a:lnSpc>
              <a:spcBef>
                <a:spcPts val="800"/>
              </a:spcBef>
              <a:spcAft>
                <a:spcPts val="0"/>
              </a:spcAft>
              <a:buSzPts val="4500"/>
              <a:buFont typeface="Lato"/>
              <a:buChar char="●"/>
              <a:defRPr sz="4500">
                <a:solidFill>
                  <a:schemeClr val="lt1"/>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308" name="Google Shape;308;p44"/>
          <p:cNvPicPr preferRelativeResize="0"/>
          <p:nvPr/>
        </p:nvPicPr>
        <p:blipFill rotWithShape="1">
          <a:blip r:embed="rId3">
            <a:alphaModFix/>
          </a:blip>
          <a:srcRect/>
          <a:stretch/>
        </p:blipFill>
        <p:spPr>
          <a:xfrm>
            <a:off x="591503" y="4771382"/>
            <a:ext cx="482363" cy="159389"/>
          </a:xfrm>
          <a:prstGeom prst="rect">
            <a:avLst/>
          </a:prstGeom>
          <a:noFill/>
          <a:ln>
            <a:noFill/>
          </a:ln>
        </p:spPr>
      </p:pic>
      <p:sp>
        <p:nvSpPr>
          <p:cNvPr id="309" name="Google Shape;309;p44"/>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chemeClr val="lt1"/>
                </a:solidFill>
                <a:latin typeface="Lato"/>
                <a:ea typeface="Lato"/>
                <a:cs typeface="Lato"/>
                <a:sym typeface="Lato"/>
              </a:defRPr>
            </a:lvl1pPr>
            <a:lvl2pPr marL="0" lvl="1" indent="0" algn="r">
              <a:spcBef>
                <a:spcPts val="0"/>
              </a:spcBef>
              <a:buNone/>
              <a:defRPr sz="800">
                <a:solidFill>
                  <a:schemeClr val="lt1"/>
                </a:solidFill>
                <a:latin typeface="Lato"/>
                <a:ea typeface="Lato"/>
                <a:cs typeface="Lato"/>
                <a:sym typeface="Lato"/>
              </a:defRPr>
            </a:lvl2pPr>
            <a:lvl3pPr marL="0" lvl="2" indent="0" algn="r">
              <a:spcBef>
                <a:spcPts val="0"/>
              </a:spcBef>
              <a:buNone/>
              <a:defRPr sz="800">
                <a:solidFill>
                  <a:schemeClr val="lt1"/>
                </a:solidFill>
                <a:latin typeface="Lato"/>
                <a:ea typeface="Lato"/>
                <a:cs typeface="Lato"/>
                <a:sym typeface="Lato"/>
              </a:defRPr>
            </a:lvl3pPr>
            <a:lvl4pPr marL="0" lvl="3" indent="0" algn="r">
              <a:spcBef>
                <a:spcPts val="0"/>
              </a:spcBef>
              <a:buNone/>
              <a:defRPr sz="800">
                <a:solidFill>
                  <a:schemeClr val="lt1"/>
                </a:solidFill>
                <a:latin typeface="Lato"/>
                <a:ea typeface="Lato"/>
                <a:cs typeface="Lato"/>
                <a:sym typeface="Lato"/>
              </a:defRPr>
            </a:lvl4pPr>
            <a:lvl5pPr marL="0" lvl="4" indent="0" algn="r">
              <a:spcBef>
                <a:spcPts val="0"/>
              </a:spcBef>
              <a:buNone/>
              <a:defRPr sz="800">
                <a:solidFill>
                  <a:schemeClr val="lt1"/>
                </a:solidFill>
                <a:latin typeface="Lato"/>
                <a:ea typeface="Lato"/>
                <a:cs typeface="Lato"/>
                <a:sym typeface="Lato"/>
              </a:defRPr>
            </a:lvl5pPr>
            <a:lvl6pPr marL="0" lvl="5" indent="0" algn="r">
              <a:spcBef>
                <a:spcPts val="0"/>
              </a:spcBef>
              <a:buNone/>
              <a:defRPr sz="800">
                <a:solidFill>
                  <a:schemeClr val="lt1"/>
                </a:solidFill>
                <a:latin typeface="Lato"/>
                <a:ea typeface="Lato"/>
                <a:cs typeface="Lato"/>
                <a:sym typeface="Lato"/>
              </a:defRPr>
            </a:lvl6pPr>
            <a:lvl7pPr marL="0" lvl="6" indent="0" algn="r">
              <a:spcBef>
                <a:spcPts val="0"/>
              </a:spcBef>
              <a:buNone/>
              <a:defRPr sz="800">
                <a:solidFill>
                  <a:schemeClr val="lt1"/>
                </a:solidFill>
                <a:latin typeface="Lato"/>
                <a:ea typeface="Lato"/>
                <a:cs typeface="Lato"/>
                <a:sym typeface="Lato"/>
              </a:defRPr>
            </a:lvl7pPr>
            <a:lvl8pPr marL="0" lvl="7" indent="0" algn="r">
              <a:spcBef>
                <a:spcPts val="0"/>
              </a:spcBef>
              <a:buNone/>
              <a:defRPr sz="800">
                <a:solidFill>
                  <a:schemeClr val="lt1"/>
                </a:solidFill>
                <a:latin typeface="Lato"/>
                <a:ea typeface="Lato"/>
                <a:cs typeface="Lato"/>
                <a:sym typeface="Lato"/>
              </a:defRPr>
            </a:lvl8pPr>
            <a:lvl9pPr marL="0" lvl="8" indent="0" algn="r">
              <a:spcBef>
                <a:spcPts val="0"/>
              </a:spcBef>
              <a:buNone/>
              <a:defRPr sz="8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Section Break - Purple">
  <p:cSld name="Section Break - Purple">
    <p:bg>
      <p:bgPr>
        <a:gradFill>
          <a:gsLst>
            <a:gs pos="0">
              <a:srgbClr val="B6B1A9"/>
            </a:gs>
            <a:gs pos="50000">
              <a:srgbClr val="877F7A"/>
            </a:gs>
            <a:gs pos="100000">
              <a:srgbClr val="544948"/>
            </a:gs>
          </a:gsLst>
          <a:lin ang="8100019" scaled="0"/>
        </a:gradFill>
        <a:effectLst/>
      </p:bgPr>
    </p:bg>
    <p:spTree>
      <p:nvGrpSpPr>
        <p:cNvPr id="1" name="Shape 310"/>
        <p:cNvGrpSpPr/>
        <p:nvPr/>
      </p:nvGrpSpPr>
      <p:grpSpPr>
        <a:xfrm>
          <a:off x="0" y="0"/>
          <a:ext cx="0" cy="0"/>
          <a:chOff x="0" y="0"/>
          <a:chExt cx="0" cy="0"/>
        </a:xfrm>
      </p:grpSpPr>
      <p:pic>
        <p:nvPicPr>
          <p:cNvPr id="311" name="Google Shape;311;p45"/>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312" name="Google Shape;312;p45"/>
          <p:cNvSpPr txBox="1">
            <a:spLocks noGrp="1"/>
          </p:cNvSpPr>
          <p:nvPr>
            <p:ph type="title"/>
          </p:nvPr>
        </p:nvSpPr>
        <p:spPr>
          <a:xfrm>
            <a:off x="600075" y="1961994"/>
            <a:ext cx="7915200" cy="9102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chemeClr val="lt1"/>
              </a:buClr>
              <a:buSzPts val="2700"/>
              <a:buFont typeface="Lato"/>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313" name="Google Shape;313;p45"/>
          <p:cNvCxnSpPr/>
          <p:nvPr/>
        </p:nvCxnSpPr>
        <p:spPr>
          <a:xfrm>
            <a:off x="600075" y="1891505"/>
            <a:ext cx="7915200" cy="0"/>
          </a:xfrm>
          <a:prstGeom prst="straightConnector1">
            <a:avLst/>
          </a:prstGeom>
          <a:noFill/>
          <a:ln w="9525" cap="flat" cmpd="sng">
            <a:solidFill>
              <a:schemeClr val="lt1"/>
            </a:solidFill>
            <a:prstDash val="solid"/>
            <a:miter lim="800000"/>
            <a:headEnd type="none" w="sm" len="sm"/>
            <a:tailEnd type="none" w="sm" len="sm"/>
          </a:ln>
        </p:spPr>
      </p:cxnSp>
      <p:sp>
        <p:nvSpPr>
          <p:cNvPr id="314" name="Google Shape;314;p45"/>
          <p:cNvSpPr txBox="1">
            <a:spLocks noGrp="1"/>
          </p:cNvSpPr>
          <p:nvPr>
            <p:ph type="body" idx="1"/>
          </p:nvPr>
        </p:nvSpPr>
        <p:spPr>
          <a:xfrm>
            <a:off x="600075" y="954818"/>
            <a:ext cx="1095600" cy="932400"/>
          </a:xfrm>
          <a:prstGeom prst="rect">
            <a:avLst/>
          </a:prstGeom>
          <a:noFill/>
          <a:ln>
            <a:noFill/>
          </a:ln>
        </p:spPr>
        <p:txBody>
          <a:bodyPr spcFirstLastPara="1" wrap="square" lIns="0" tIns="34275" rIns="68575" bIns="34275" anchor="b" anchorCtr="0">
            <a:normAutofit/>
          </a:bodyPr>
          <a:lstStyle>
            <a:lvl1pPr marL="457200" lvl="0" indent="-514350" algn="l">
              <a:lnSpc>
                <a:spcPct val="120000"/>
              </a:lnSpc>
              <a:spcBef>
                <a:spcPts val="800"/>
              </a:spcBef>
              <a:spcAft>
                <a:spcPts val="0"/>
              </a:spcAft>
              <a:buSzPts val="4500"/>
              <a:buFont typeface="Lato"/>
              <a:buChar char="●"/>
              <a:defRPr sz="4500">
                <a:solidFill>
                  <a:schemeClr val="lt1"/>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315" name="Google Shape;315;p45"/>
          <p:cNvPicPr preferRelativeResize="0"/>
          <p:nvPr/>
        </p:nvPicPr>
        <p:blipFill rotWithShape="1">
          <a:blip r:embed="rId3">
            <a:alphaModFix/>
          </a:blip>
          <a:srcRect/>
          <a:stretch/>
        </p:blipFill>
        <p:spPr>
          <a:xfrm>
            <a:off x="591503" y="4771382"/>
            <a:ext cx="482363" cy="159389"/>
          </a:xfrm>
          <a:prstGeom prst="rect">
            <a:avLst/>
          </a:prstGeom>
          <a:noFill/>
          <a:ln>
            <a:noFill/>
          </a:ln>
        </p:spPr>
      </p:pic>
      <p:sp>
        <p:nvSpPr>
          <p:cNvPr id="316" name="Google Shape;316;p45"/>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chemeClr val="lt1"/>
                </a:solidFill>
                <a:latin typeface="Lato"/>
                <a:ea typeface="Lato"/>
                <a:cs typeface="Lato"/>
                <a:sym typeface="Lato"/>
              </a:defRPr>
            </a:lvl1pPr>
            <a:lvl2pPr marL="0" lvl="1" indent="0" algn="r">
              <a:spcBef>
                <a:spcPts val="0"/>
              </a:spcBef>
              <a:buNone/>
              <a:defRPr sz="800">
                <a:solidFill>
                  <a:schemeClr val="lt1"/>
                </a:solidFill>
                <a:latin typeface="Lato"/>
                <a:ea typeface="Lato"/>
                <a:cs typeface="Lato"/>
                <a:sym typeface="Lato"/>
              </a:defRPr>
            </a:lvl2pPr>
            <a:lvl3pPr marL="0" lvl="2" indent="0" algn="r">
              <a:spcBef>
                <a:spcPts val="0"/>
              </a:spcBef>
              <a:buNone/>
              <a:defRPr sz="800">
                <a:solidFill>
                  <a:schemeClr val="lt1"/>
                </a:solidFill>
                <a:latin typeface="Lato"/>
                <a:ea typeface="Lato"/>
                <a:cs typeface="Lato"/>
                <a:sym typeface="Lato"/>
              </a:defRPr>
            </a:lvl3pPr>
            <a:lvl4pPr marL="0" lvl="3" indent="0" algn="r">
              <a:spcBef>
                <a:spcPts val="0"/>
              </a:spcBef>
              <a:buNone/>
              <a:defRPr sz="800">
                <a:solidFill>
                  <a:schemeClr val="lt1"/>
                </a:solidFill>
                <a:latin typeface="Lato"/>
                <a:ea typeface="Lato"/>
                <a:cs typeface="Lato"/>
                <a:sym typeface="Lato"/>
              </a:defRPr>
            </a:lvl4pPr>
            <a:lvl5pPr marL="0" lvl="4" indent="0" algn="r">
              <a:spcBef>
                <a:spcPts val="0"/>
              </a:spcBef>
              <a:buNone/>
              <a:defRPr sz="800">
                <a:solidFill>
                  <a:schemeClr val="lt1"/>
                </a:solidFill>
                <a:latin typeface="Lato"/>
                <a:ea typeface="Lato"/>
                <a:cs typeface="Lato"/>
                <a:sym typeface="Lato"/>
              </a:defRPr>
            </a:lvl5pPr>
            <a:lvl6pPr marL="0" lvl="5" indent="0" algn="r">
              <a:spcBef>
                <a:spcPts val="0"/>
              </a:spcBef>
              <a:buNone/>
              <a:defRPr sz="800">
                <a:solidFill>
                  <a:schemeClr val="lt1"/>
                </a:solidFill>
                <a:latin typeface="Lato"/>
                <a:ea typeface="Lato"/>
                <a:cs typeface="Lato"/>
                <a:sym typeface="Lato"/>
              </a:defRPr>
            </a:lvl6pPr>
            <a:lvl7pPr marL="0" lvl="6" indent="0" algn="r">
              <a:spcBef>
                <a:spcPts val="0"/>
              </a:spcBef>
              <a:buNone/>
              <a:defRPr sz="800">
                <a:solidFill>
                  <a:schemeClr val="lt1"/>
                </a:solidFill>
                <a:latin typeface="Lato"/>
                <a:ea typeface="Lato"/>
                <a:cs typeface="Lato"/>
                <a:sym typeface="Lato"/>
              </a:defRPr>
            </a:lvl7pPr>
            <a:lvl8pPr marL="0" lvl="7" indent="0" algn="r">
              <a:spcBef>
                <a:spcPts val="0"/>
              </a:spcBef>
              <a:buNone/>
              <a:defRPr sz="800">
                <a:solidFill>
                  <a:schemeClr val="lt1"/>
                </a:solidFill>
                <a:latin typeface="Lato"/>
                <a:ea typeface="Lato"/>
                <a:cs typeface="Lato"/>
                <a:sym typeface="Lato"/>
              </a:defRPr>
            </a:lvl8pPr>
            <a:lvl9pPr marL="0" lvl="8" indent="0" algn="r">
              <a:spcBef>
                <a:spcPts val="0"/>
              </a:spcBef>
              <a:buNone/>
              <a:defRPr sz="8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Section Break - Orange">
  <p:cSld name="Section Break - Orange">
    <p:bg>
      <p:bgPr>
        <a:gradFill>
          <a:gsLst>
            <a:gs pos="0">
              <a:srgbClr val="FEDD5C"/>
            </a:gs>
            <a:gs pos="38000">
              <a:srgbClr val="F4B12F"/>
            </a:gs>
            <a:gs pos="78000">
              <a:srgbClr val="E98300"/>
            </a:gs>
            <a:gs pos="100000">
              <a:srgbClr val="E98300"/>
            </a:gs>
          </a:gsLst>
          <a:lin ang="8100019" scaled="0"/>
        </a:gradFill>
        <a:effectLst/>
      </p:bgPr>
    </p:bg>
    <p:spTree>
      <p:nvGrpSpPr>
        <p:cNvPr id="1" name="Shape 317"/>
        <p:cNvGrpSpPr/>
        <p:nvPr/>
      </p:nvGrpSpPr>
      <p:grpSpPr>
        <a:xfrm>
          <a:off x="0" y="0"/>
          <a:ext cx="0" cy="0"/>
          <a:chOff x="0" y="0"/>
          <a:chExt cx="0" cy="0"/>
        </a:xfrm>
      </p:grpSpPr>
      <p:pic>
        <p:nvPicPr>
          <p:cNvPr id="318" name="Google Shape;318;p46"/>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319" name="Google Shape;319;p46"/>
          <p:cNvSpPr txBox="1">
            <a:spLocks noGrp="1"/>
          </p:cNvSpPr>
          <p:nvPr>
            <p:ph type="title"/>
          </p:nvPr>
        </p:nvSpPr>
        <p:spPr>
          <a:xfrm>
            <a:off x="600075" y="1961994"/>
            <a:ext cx="7915200" cy="9102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chemeClr val="lt1"/>
              </a:buClr>
              <a:buSzPts val="2700"/>
              <a:buFont typeface="Lato"/>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320" name="Google Shape;320;p46"/>
          <p:cNvCxnSpPr/>
          <p:nvPr/>
        </p:nvCxnSpPr>
        <p:spPr>
          <a:xfrm>
            <a:off x="600075" y="1891505"/>
            <a:ext cx="7915200" cy="0"/>
          </a:xfrm>
          <a:prstGeom prst="straightConnector1">
            <a:avLst/>
          </a:prstGeom>
          <a:noFill/>
          <a:ln w="9525" cap="flat" cmpd="sng">
            <a:solidFill>
              <a:schemeClr val="lt1"/>
            </a:solidFill>
            <a:prstDash val="solid"/>
            <a:miter lim="800000"/>
            <a:headEnd type="none" w="sm" len="sm"/>
            <a:tailEnd type="none" w="sm" len="sm"/>
          </a:ln>
        </p:spPr>
      </p:cxnSp>
      <p:sp>
        <p:nvSpPr>
          <p:cNvPr id="321" name="Google Shape;321;p46"/>
          <p:cNvSpPr txBox="1">
            <a:spLocks noGrp="1"/>
          </p:cNvSpPr>
          <p:nvPr>
            <p:ph type="body" idx="1"/>
          </p:nvPr>
        </p:nvSpPr>
        <p:spPr>
          <a:xfrm>
            <a:off x="600075" y="954818"/>
            <a:ext cx="1095600" cy="932400"/>
          </a:xfrm>
          <a:prstGeom prst="rect">
            <a:avLst/>
          </a:prstGeom>
          <a:noFill/>
          <a:ln>
            <a:noFill/>
          </a:ln>
        </p:spPr>
        <p:txBody>
          <a:bodyPr spcFirstLastPara="1" wrap="square" lIns="0" tIns="34275" rIns="68575" bIns="34275" anchor="b" anchorCtr="0">
            <a:normAutofit/>
          </a:bodyPr>
          <a:lstStyle>
            <a:lvl1pPr marL="457200" lvl="0" indent="-514350" algn="l">
              <a:lnSpc>
                <a:spcPct val="120000"/>
              </a:lnSpc>
              <a:spcBef>
                <a:spcPts val="800"/>
              </a:spcBef>
              <a:spcAft>
                <a:spcPts val="0"/>
              </a:spcAft>
              <a:buSzPts val="4500"/>
              <a:buFont typeface="Lato"/>
              <a:buChar char="●"/>
              <a:defRPr sz="4500">
                <a:solidFill>
                  <a:schemeClr val="lt1"/>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322" name="Google Shape;322;p46"/>
          <p:cNvPicPr preferRelativeResize="0"/>
          <p:nvPr/>
        </p:nvPicPr>
        <p:blipFill rotWithShape="1">
          <a:blip r:embed="rId3">
            <a:alphaModFix/>
          </a:blip>
          <a:srcRect/>
          <a:stretch/>
        </p:blipFill>
        <p:spPr>
          <a:xfrm>
            <a:off x="591503" y="4771382"/>
            <a:ext cx="482363" cy="159389"/>
          </a:xfrm>
          <a:prstGeom prst="rect">
            <a:avLst/>
          </a:prstGeom>
          <a:noFill/>
          <a:ln>
            <a:noFill/>
          </a:ln>
        </p:spPr>
      </p:pic>
      <p:sp>
        <p:nvSpPr>
          <p:cNvPr id="323" name="Google Shape;323;p46"/>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chemeClr val="lt1"/>
                </a:solidFill>
                <a:latin typeface="Lato"/>
                <a:ea typeface="Lato"/>
                <a:cs typeface="Lato"/>
                <a:sym typeface="Lato"/>
              </a:defRPr>
            </a:lvl1pPr>
            <a:lvl2pPr marL="0" lvl="1" indent="0" algn="r">
              <a:spcBef>
                <a:spcPts val="0"/>
              </a:spcBef>
              <a:buNone/>
              <a:defRPr sz="800">
                <a:solidFill>
                  <a:schemeClr val="lt1"/>
                </a:solidFill>
                <a:latin typeface="Lato"/>
                <a:ea typeface="Lato"/>
                <a:cs typeface="Lato"/>
                <a:sym typeface="Lato"/>
              </a:defRPr>
            </a:lvl2pPr>
            <a:lvl3pPr marL="0" lvl="2" indent="0" algn="r">
              <a:spcBef>
                <a:spcPts val="0"/>
              </a:spcBef>
              <a:buNone/>
              <a:defRPr sz="800">
                <a:solidFill>
                  <a:schemeClr val="lt1"/>
                </a:solidFill>
                <a:latin typeface="Lato"/>
                <a:ea typeface="Lato"/>
                <a:cs typeface="Lato"/>
                <a:sym typeface="Lato"/>
              </a:defRPr>
            </a:lvl3pPr>
            <a:lvl4pPr marL="0" lvl="3" indent="0" algn="r">
              <a:spcBef>
                <a:spcPts val="0"/>
              </a:spcBef>
              <a:buNone/>
              <a:defRPr sz="800">
                <a:solidFill>
                  <a:schemeClr val="lt1"/>
                </a:solidFill>
                <a:latin typeface="Lato"/>
                <a:ea typeface="Lato"/>
                <a:cs typeface="Lato"/>
                <a:sym typeface="Lato"/>
              </a:defRPr>
            </a:lvl4pPr>
            <a:lvl5pPr marL="0" lvl="4" indent="0" algn="r">
              <a:spcBef>
                <a:spcPts val="0"/>
              </a:spcBef>
              <a:buNone/>
              <a:defRPr sz="800">
                <a:solidFill>
                  <a:schemeClr val="lt1"/>
                </a:solidFill>
                <a:latin typeface="Lato"/>
                <a:ea typeface="Lato"/>
                <a:cs typeface="Lato"/>
                <a:sym typeface="Lato"/>
              </a:defRPr>
            </a:lvl5pPr>
            <a:lvl6pPr marL="0" lvl="5" indent="0" algn="r">
              <a:spcBef>
                <a:spcPts val="0"/>
              </a:spcBef>
              <a:buNone/>
              <a:defRPr sz="800">
                <a:solidFill>
                  <a:schemeClr val="lt1"/>
                </a:solidFill>
                <a:latin typeface="Lato"/>
                <a:ea typeface="Lato"/>
                <a:cs typeface="Lato"/>
                <a:sym typeface="Lato"/>
              </a:defRPr>
            </a:lvl6pPr>
            <a:lvl7pPr marL="0" lvl="6" indent="0" algn="r">
              <a:spcBef>
                <a:spcPts val="0"/>
              </a:spcBef>
              <a:buNone/>
              <a:defRPr sz="800">
                <a:solidFill>
                  <a:schemeClr val="lt1"/>
                </a:solidFill>
                <a:latin typeface="Lato"/>
                <a:ea typeface="Lato"/>
                <a:cs typeface="Lato"/>
                <a:sym typeface="Lato"/>
              </a:defRPr>
            </a:lvl7pPr>
            <a:lvl8pPr marL="0" lvl="7" indent="0" algn="r">
              <a:spcBef>
                <a:spcPts val="0"/>
              </a:spcBef>
              <a:buNone/>
              <a:defRPr sz="800">
                <a:solidFill>
                  <a:schemeClr val="lt1"/>
                </a:solidFill>
                <a:latin typeface="Lato"/>
                <a:ea typeface="Lato"/>
                <a:cs typeface="Lato"/>
                <a:sym typeface="Lato"/>
              </a:defRPr>
            </a:lvl8pPr>
            <a:lvl9pPr marL="0" lvl="8" indent="0" algn="r">
              <a:spcBef>
                <a:spcPts val="0"/>
              </a:spcBef>
              <a:buNone/>
              <a:defRPr sz="8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Section Break - Green">
  <p:cSld name="Section Break - Green">
    <p:bg>
      <p:bgPr>
        <a:gradFill>
          <a:gsLst>
            <a:gs pos="0">
              <a:srgbClr val="8AC751"/>
            </a:gs>
            <a:gs pos="50000">
              <a:srgbClr val="59B06D"/>
            </a:gs>
            <a:gs pos="100000">
              <a:srgbClr val="279989"/>
            </a:gs>
          </a:gsLst>
          <a:lin ang="8100019" scaled="0"/>
        </a:gradFill>
        <a:effectLst/>
      </p:bgPr>
    </p:bg>
    <p:spTree>
      <p:nvGrpSpPr>
        <p:cNvPr id="1" name="Shape 324"/>
        <p:cNvGrpSpPr/>
        <p:nvPr/>
      </p:nvGrpSpPr>
      <p:grpSpPr>
        <a:xfrm>
          <a:off x="0" y="0"/>
          <a:ext cx="0" cy="0"/>
          <a:chOff x="0" y="0"/>
          <a:chExt cx="0" cy="0"/>
        </a:xfrm>
      </p:grpSpPr>
      <p:pic>
        <p:nvPicPr>
          <p:cNvPr id="325" name="Google Shape;325;p47"/>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326" name="Google Shape;326;p47"/>
          <p:cNvSpPr txBox="1">
            <a:spLocks noGrp="1"/>
          </p:cNvSpPr>
          <p:nvPr>
            <p:ph type="title"/>
          </p:nvPr>
        </p:nvSpPr>
        <p:spPr>
          <a:xfrm>
            <a:off x="600075" y="1961994"/>
            <a:ext cx="7915200" cy="9102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chemeClr val="lt1"/>
              </a:buClr>
              <a:buSzPts val="2700"/>
              <a:buFont typeface="Lato"/>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327" name="Google Shape;327;p47"/>
          <p:cNvCxnSpPr/>
          <p:nvPr/>
        </p:nvCxnSpPr>
        <p:spPr>
          <a:xfrm>
            <a:off x="600075" y="1891505"/>
            <a:ext cx="7915200" cy="0"/>
          </a:xfrm>
          <a:prstGeom prst="straightConnector1">
            <a:avLst/>
          </a:prstGeom>
          <a:noFill/>
          <a:ln w="9525" cap="flat" cmpd="sng">
            <a:solidFill>
              <a:schemeClr val="lt1"/>
            </a:solidFill>
            <a:prstDash val="solid"/>
            <a:miter lim="800000"/>
            <a:headEnd type="none" w="sm" len="sm"/>
            <a:tailEnd type="none" w="sm" len="sm"/>
          </a:ln>
        </p:spPr>
      </p:cxnSp>
      <p:sp>
        <p:nvSpPr>
          <p:cNvPr id="328" name="Google Shape;328;p47"/>
          <p:cNvSpPr txBox="1">
            <a:spLocks noGrp="1"/>
          </p:cNvSpPr>
          <p:nvPr>
            <p:ph type="body" idx="1"/>
          </p:nvPr>
        </p:nvSpPr>
        <p:spPr>
          <a:xfrm>
            <a:off x="600075" y="954818"/>
            <a:ext cx="1095600" cy="932400"/>
          </a:xfrm>
          <a:prstGeom prst="rect">
            <a:avLst/>
          </a:prstGeom>
          <a:noFill/>
          <a:ln>
            <a:noFill/>
          </a:ln>
        </p:spPr>
        <p:txBody>
          <a:bodyPr spcFirstLastPara="1" wrap="square" lIns="0" tIns="34275" rIns="68575" bIns="34275" anchor="b" anchorCtr="0">
            <a:normAutofit/>
          </a:bodyPr>
          <a:lstStyle>
            <a:lvl1pPr marL="457200" lvl="0" indent="-514350" algn="l">
              <a:lnSpc>
                <a:spcPct val="120000"/>
              </a:lnSpc>
              <a:spcBef>
                <a:spcPts val="800"/>
              </a:spcBef>
              <a:spcAft>
                <a:spcPts val="0"/>
              </a:spcAft>
              <a:buSzPts val="4500"/>
              <a:buFont typeface="Lato"/>
              <a:buChar char="●"/>
              <a:defRPr sz="4500">
                <a:solidFill>
                  <a:schemeClr val="lt1"/>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329" name="Google Shape;329;p47"/>
          <p:cNvPicPr preferRelativeResize="0"/>
          <p:nvPr/>
        </p:nvPicPr>
        <p:blipFill rotWithShape="1">
          <a:blip r:embed="rId3">
            <a:alphaModFix/>
          </a:blip>
          <a:srcRect/>
          <a:stretch/>
        </p:blipFill>
        <p:spPr>
          <a:xfrm>
            <a:off x="591503" y="4771382"/>
            <a:ext cx="482363" cy="159389"/>
          </a:xfrm>
          <a:prstGeom prst="rect">
            <a:avLst/>
          </a:prstGeom>
          <a:noFill/>
          <a:ln>
            <a:noFill/>
          </a:ln>
        </p:spPr>
      </p:pic>
      <p:sp>
        <p:nvSpPr>
          <p:cNvPr id="330" name="Google Shape;330;p47"/>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chemeClr val="lt1"/>
                </a:solidFill>
                <a:latin typeface="Lato"/>
                <a:ea typeface="Lato"/>
                <a:cs typeface="Lato"/>
                <a:sym typeface="Lato"/>
              </a:defRPr>
            </a:lvl1pPr>
            <a:lvl2pPr marL="0" lvl="1" indent="0" algn="r">
              <a:spcBef>
                <a:spcPts val="0"/>
              </a:spcBef>
              <a:buNone/>
              <a:defRPr sz="800">
                <a:solidFill>
                  <a:schemeClr val="lt1"/>
                </a:solidFill>
                <a:latin typeface="Lato"/>
                <a:ea typeface="Lato"/>
                <a:cs typeface="Lato"/>
                <a:sym typeface="Lato"/>
              </a:defRPr>
            </a:lvl2pPr>
            <a:lvl3pPr marL="0" lvl="2" indent="0" algn="r">
              <a:spcBef>
                <a:spcPts val="0"/>
              </a:spcBef>
              <a:buNone/>
              <a:defRPr sz="800">
                <a:solidFill>
                  <a:schemeClr val="lt1"/>
                </a:solidFill>
                <a:latin typeface="Lato"/>
                <a:ea typeface="Lato"/>
                <a:cs typeface="Lato"/>
                <a:sym typeface="Lato"/>
              </a:defRPr>
            </a:lvl3pPr>
            <a:lvl4pPr marL="0" lvl="3" indent="0" algn="r">
              <a:spcBef>
                <a:spcPts val="0"/>
              </a:spcBef>
              <a:buNone/>
              <a:defRPr sz="800">
                <a:solidFill>
                  <a:schemeClr val="lt1"/>
                </a:solidFill>
                <a:latin typeface="Lato"/>
                <a:ea typeface="Lato"/>
                <a:cs typeface="Lato"/>
                <a:sym typeface="Lato"/>
              </a:defRPr>
            </a:lvl4pPr>
            <a:lvl5pPr marL="0" lvl="4" indent="0" algn="r">
              <a:spcBef>
                <a:spcPts val="0"/>
              </a:spcBef>
              <a:buNone/>
              <a:defRPr sz="800">
                <a:solidFill>
                  <a:schemeClr val="lt1"/>
                </a:solidFill>
                <a:latin typeface="Lato"/>
                <a:ea typeface="Lato"/>
                <a:cs typeface="Lato"/>
                <a:sym typeface="Lato"/>
              </a:defRPr>
            </a:lvl5pPr>
            <a:lvl6pPr marL="0" lvl="5" indent="0" algn="r">
              <a:spcBef>
                <a:spcPts val="0"/>
              </a:spcBef>
              <a:buNone/>
              <a:defRPr sz="800">
                <a:solidFill>
                  <a:schemeClr val="lt1"/>
                </a:solidFill>
                <a:latin typeface="Lato"/>
                <a:ea typeface="Lato"/>
                <a:cs typeface="Lato"/>
                <a:sym typeface="Lato"/>
              </a:defRPr>
            </a:lvl6pPr>
            <a:lvl7pPr marL="0" lvl="6" indent="0" algn="r">
              <a:spcBef>
                <a:spcPts val="0"/>
              </a:spcBef>
              <a:buNone/>
              <a:defRPr sz="800">
                <a:solidFill>
                  <a:schemeClr val="lt1"/>
                </a:solidFill>
                <a:latin typeface="Lato"/>
                <a:ea typeface="Lato"/>
                <a:cs typeface="Lato"/>
                <a:sym typeface="Lato"/>
              </a:defRPr>
            </a:lvl7pPr>
            <a:lvl8pPr marL="0" lvl="7" indent="0" algn="r">
              <a:spcBef>
                <a:spcPts val="0"/>
              </a:spcBef>
              <a:buNone/>
              <a:defRPr sz="800">
                <a:solidFill>
                  <a:schemeClr val="lt1"/>
                </a:solidFill>
                <a:latin typeface="Lato"/>
                <a:ea typeface="Lato"/>
                <a:cs typeface="Lato"/>
                <a:sym typeface="Lato"/>
              </a:defRPr>
            </a:lvl8pPr>
            <a:lvl9pPr marL="0" lvl="8" indent="0" algn="r">
              <a:spcBef>
                <a:spcPts val="0"/>
              </a:spcBef>
              <a:buNone/>
              <a:defRPr sz="8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Break - Printable">
  <p:cSld name="Section Break - Printable">
    <p:bg>
      <p:bgPr>
        <a:blipFill>
          <a:blip r:embed="rId2">
            <a:alphaModFix/>
          </a:blip>
          <a:stretch>
            <a:fillRect/>
          </a:stretch>
        </a:blipFill>
        <a:effectLst/>
      </p:bgPr>
    </p:bg>
    <p:spTree>
      <p:nvGrpSpPr>
        <p:cNvPr id="1" name="Shape 331"/>
        <p:cNvGrpSpPr/>
        <p:nvPr/>
      </p:nvGrpSpPr>
      <p:grpSpPr>
        <a:xfrm>
          <a:off x="0" y="0"/>
          <a:ext cx="0" cy="0"/>
          <a:chOff x="0" y="0"/>
          <a:chExt cx="0" cy="0"/>
        </a:xfrm>
      </p:grpSpPr>
      <p:sp>
        <p:nvSpPr>
          <p:cNvPr id="332" name="Google Shape;332;p48"/>
          <p:cNvSpPr txBox="1">
            <a:spLocks noGrp="1"/>
          </p:cNvSpPr>
          <p:nvPr>
            <p:ph type="title"/>
          </p:nvPr>
        </p:nvSpPr>
        <p:spPr>
          <a:xfrm>
            <a:off x="600075" y="1961994"/>
            <a:ext cx="7915200" cy="9102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rgbClr val="8C1515"/>
              </a:buClr>
              <a:buSzPts val="2700"/>
              <a:buFont typeface="Lato"/>
              <a:buNone/>
              <a:defRPr>
                <a:solidFill>
                  <a:srgbClr val="8C1515"/>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333" name="Google Shape;333;p48"/>
          <p:cNvCxnSpPr/>
          <p:nvPr/>
        </p:nvCxnSpPr>
        <p:spPr>
          <a:xfrm>
            <a:off x="600075" y="1891505"/>
            <a:ext cx="7915200" cy="0"/>
          </a:xfrm>
          <a:prstGeom prst="straightConnector1">
            <a:avLst/>
          </a:prstGeom>
          <a:noFill/>
          <a:ln w="9525" cap="flat" cmpd="sng">
            <a:solidFill>
              <a:srgbClr val="8C1515"/>
            </a:solidFill>
            <a:prstDash val="solid"/>
            <a:miter lim="800000"/>
            <a:headEnd type="none" w="sm" len="sm"/>
            <a:tailEnd type="none" w="sm" len="sm"/>
          </a:ln>
        </p:spPr>
      </p:cxnSp>
      <p:sp>
        <p:nvSpPr>
          <p:cNvPr id="334" name="Google Shape;334;p48"/>
          <p:cNvSpPr txBox="1">
            <a:spLocks noGrp="1"/>
          </p:cNvSpPr>
          <p:nvPr>
            <p:ph type="body" idx="1"/>
          </p:nvPr>
        </p:nvSpPr>
        <p:spPr>
          <a:xfrm>
            <a:off x="600075" y="954818"/>
            <a:ext cx="1095600" cy="932400"/>
          </a:xfrm>
          <a:prstGeom prst="rect">
            <a:avLst/>
          </a:prstGeom>
          <a:noFill/>
          <a:ln>
            <a:noFill/>
          </a:ln>
        </p:spPr>
        <p:txBody>
          <a:bodyPr spcFirstLastPara="1" wrap="square" lIns="0" tIns="34275" rIns="68575" bIns="34275" anchor="b" anchorCtr="0">
            <a:normAutofit/>
          </a:bodyPr>
          <a:lstStyle>
            <a:lvl1pPr marL="457200" lvl="0" indent="-514350" algn="l">
              <a:lnSpc>
                <a:spcPct val="120000"/>
              </a:lnSpc>
              <a:spcBef>
                <a:spcPts val="800"/>
              </a:spcBef>
              <a:spcAft>
                <a:spcPts val="0"/>
              </a:spcAft>
              <a:buSzPts val="4500"/>
              <a:buFont typeface="Lato"/>
              <a:buChar char="●"/>
              <a:defRPr sz="4500">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335" name="Google Shape;335;p48"/>
          <p:cNvSpPr/>
          <p:nvPr/>
        </p:nvSpPr>
        <p:spPr>
          <a:xfrm>
            <a:off x="0" y="-10470"/>
            <a:ext cx="9144000" cy="158700"/>
          </a:xfrm>
          <a:prstGeom prst="rect">
            <a:avLst/>
          </a:prstGeom>
          <a:solidFill>
            <a:srgbClr val="D4D1D1">
              <a:alpha val="24710"/>
            </a:srgb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6" name="Google Shape;336;p48"/>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rgbClr val="3F3F3F"/>
                </a:solidFill>
                <a:latin typeface="Lato"/>
                <a:ea typeface="Lato"/>
                <a:cs typeface="Lato"/>
                <a:sym typeface="Lato"/>
              </a:defRPr>
            </a:lvl1pPr>
            <a:lvl2pPr marL="0" lvl="1" indent="0" algn="r">
              <a:spcBef>
                <a:spcPts val="0"/>
              </a:spcBef>
              <a:buNone/>
              <a:defRPr sz="800">
                <a:solidFill>
                  <a:srgbClr val="3F3F3F"/>
                </a:solidFill>
                <a:latin typeface="Lato"/>
                <a:ea typeface="Lato"/>
                <a:cs typeface="Lato"/>
                <a:sym typeface="Lato"/>
              </a:defRPr>
            </a:lvl2pPr>
            <a:lvl3pPr marL="0" lvl="2" indent="0" algn="r">
              <a:spcBef>
                <a:spcPts val="0"/>
              </a:spcBef>
              <a:buNone/>
              <a:defRPr sz="800">
                <a:solidFill>
                  <a:srgbClr val="3F3F3F"/>
                </a:solidFill>
                <a:latin typeface="Lato"/>
                <a:ea typeface="Lato"/>
                <a:cs typeface="Lato"/>
                <a:sym typeface="Lato"/>
              </a:defRPr>
            </a:lvl3pPr>
            <a:lvl4pPr marL="0" lvl="3" indent="0" algn="r">
              <a:spcBef>
                <a:spcPts val="0"/>
              </a:spcBef>
              <a:buNone/>
              <a:defRPr sz="800">
                <a:solidFill>
                  <a:srgbClr val="3F3F3F"/>
                </a:solidFill>
                <a:latin typeface="Lato"/>
                <a:ea typeface="Lato"/>
                <a:cs typeface="Lato"/>
                <a:sym typeface="Lato"/>
              </a:defRPr>
            </a:lvl4pPr>
            <a:lvl5pPr marL="0" lvl="4" indent="0" algn="r">
              <a:spcBef>
                <a:spcPts val="0"/>
              </a:spcBef>
              <a:buNone/>
              <a:defRPr sz="800">
                <a:solidFill>
                  <a:srgbClr val="3F3F3F"/>
                </a:solidFill>
                <a:latin typeface="Lato"/>
                <a:ea typeface="Lato"/>
                <a:cs typeface="Lato"/>
                <a:sym typeface="Lato"/>
              </a:defRPr>
            </a:lvl5pPr>
            <a:lvl6pPr marL="0" lvl="5" indent="0" algn="r">
              <a:spcBef>
                <a:spcPts val="0"/>
              </a:spcBef>
              <a:buNone/>
              <a:defRPr sz="800">
                <a:solidFill>
                  <a:srgbClr val="3F3F3F"/>
                </a:solidFill>
                <a:latin typeface="Lato"/>
                <a:ea typeface="Lato"/>
                <a:cs typeface="Lato"/>
                <a:sym typeface="Lato"/>
              </a:defRPr>
            </a:lvl6pPr>
            <a:lvl7pPr marL="0" lvl="6" indent="0" algn="r">
              <a:spcBef>
                <a:spcPts val="0"/>
              </a:spcBef>
              <a:buNone/>
              <a:defRPr sz="800">
                <a:solidFill>
                  <a:srgbClr val="3F3F3F"/>
                </a:solidFill>
                <a:latin typeface="Lato"/>
                <a:ea typeface="Lato"/>
                <a:cs typeface="Lato"/>
                <a:sym typeface="Lato"/>
              </a:defRPr>
            </a:lvl7pPr>
            <a:lvl8pPr marL="0" lvl="7" indent="0" algn="r">
              <a:spcBef>
                <a:spcPts val="0"/>
              </a:spcBef>
              <a:buNone/>
              <a:defRPr sz="800">
                <a:solidFill>
                  <a:srgbClr val="3F3F3F"/>
                </a:solidFill>
                <a:latin typeface="Lato"/>
                <a:ea typeface="Lato"/>
                <a:cs typeface="Lato"/>
                <a:sym typeface="Lato"/>
              </a:defRPr>
            </a:lvl8pPr>
            <a:lvl9pPr marL="0" lvl="8" indent="0" algn="r">
              <a:spcBef>
                <a:spcPts val="0"/>
              </a:spcBef>
              <a:buNone/>
              <a:defRPr sz="800">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41"/>
        <p:cNvGrpSpPr/>
        <p:nvPr/>
      </p:nvGrpSpPr>
      <p:grpSpPr>
        <a:xfrm>
          <a:off x="0" y="0"/>
          <a:ext cx="0" cy="0"/>
          <a:chOff x="0" y="0"/>
          <a:chExt cx="0" cy="0"/>
        </a:xfrm>
      </p:grpSpPr>
      <p:sp>
        <p:nvSpPr>
          <p:cNvPr id="342" name="Google Shape;342;p50"/>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43" name="Google Shape;343;p50"/>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44" name="Google Shape;344;p5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5"/>
        <p:cNvGrpSpPr/>
        <p:nvPr/>
      </p:nvGrpSpPr>
      <p:grpSpPr>
        <a:xfrm>
          <a:off x="0" y="0"/>
          <a:ext cx="0" cy="0"/>
          <a:chOff x="0" y="0"/>
          <a:chExt cx="0" cy="0"/>
        </a:xfrm>
      </p:grpSpPr>
      <p:sp>
        <p:nvSpPr>
          <p:cNvPr id="346" name="Google Shape;346;p51"/>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47" name="Google Shape;347;p5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48"/>
        <p:cNvGrpSpPr/>
        <p:nvPr/>
      </p:nvGrpSpPr>
      <p:grpSpPr>
        <a:xfrm>
          <a:off x="0" y="0"/>
          <a:ext cx="0" cy="0"/>
          <a:chOff x="0" y="0"/>
          <a:chExt cx="0" cy="0"/>
        </a:xfrm>
      </p:grpSpPr>
      <p:sp>
        <p:nvSpPr>
          <p:cNvPr id="349" name="Google Shape;349;p5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50" name="Google Shape;350;p5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51" name="Google Shape;351;p5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52"/>
        <p:cNvGrpSpPr/>
        <p:nvPr/>
      </p:nvGrpSpPr>
      <p:grpSpPr>
        <a:xfrm>
          <a:off x="0" y="0"/>
          <a:ext cx="0" cy="0"/>
          <a:chOff x="0" y="0"/>
          <a:chExt cx="0" cy="0"/>
        </a:xfrm>
      </p:grpSpPr>
      <p:sp>
        <p:nvSpPr>
          <p:cNvPr id="353" name="Google Shape;353;p5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54" name="Google Shape;354;p53"/>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55" name="Google Shape;355;p53"/>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56" name="Google Shape;356;p5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7"/>
        <p:cNvGrpSpPr/>
        <p:nvPr/>
      </p:nvGrpSpPr>
      <p:grpSpPr>
        <a:xfrm>
          <a:off x="0" y="0"/>
          <a:ext cx="0" cy="0"/>
          <a:chOff x="0" y="0"/>
          <a:chExt cx="0" cy="0"/>
        </a:xfrm>
      </p:grpSpPr>
      <p:sp>
        <p:nvSpPr>
          <p:cNvPr id="358" name="Google Shape;358;p5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59" name="Google Shape;359;p5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0"/>
        <p:cNvGrpSpPr/>
        <p:nvPr/>
      </p:nvGrpSpPr>
      <p:grpSpPr>
        <a:xfrm>
          <a:off x="0" y="0"/>
          <a:ext cx="0" cy="0"/>
          <a:chOff x="0" y="0"/>
          <a:chExt cx="0" cy="0"/>
        </a:xfrm>
      </p:grpSpPr>
      <p:sp>
        <p:nvSpPr>
          <p:cNvPr id="361" name="Google Shape;361;p55"/>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62" name="Google Shape;362;p55"/>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63" name="Google Shape;363;p5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4"/>
        <p:cNvGrpSpPr/>
        <p:nvPr/>
      </p:nvGrpSpPr>
      <p:grpSpPr>
        <a:xfrm>
          <a:off x="0" y="0"/>
          <a:ext cx="0" cy="0"/>
          <a:chOff x="0" y="0"/>
          <a:chExt cx="0" cy="0"/>
        </a:xfrm>
      </p:grpSpPr>
      <p:sp>
        <p:nvSpPr>
          <p:cNvPr id="365" name="Google Shape;365;p56"/>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66" name="Google Shape;366;p5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7"/>
        <p:cNvGrpSpPr/>
        <p:nvPr/>
      </p:nvGrpSpPr>
      <p:grpSpPr>
        <a:xfrm>
          <a:off x="0" y="0"/>
          <a:ext cx="0" cy="0"/>
          <a:chOff x="0" y="0"/>
          <a:chExt cx="0" cy="0"/>
        </a:xfrm>
      </p:grpSpPr>
      <p:sp>
        <p:nvSpPr>
          <p:cNvPr id="368" name="Google Shape;368;p57"/>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57"/>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70" name="Google Shape;370;p57"/>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71" name="Google Shape;371;p57"/>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72" name="Google Shape;372;p5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73"/>
        <p:cNvGrpSpPr/>
        <p:nvPr/>
      </p:nvGrpSpPr>
      <p:grpSpPr>
        <a:xfrm>
          <a:off x="0" y="0"/>
          <a:ext cx="0" cy="0"/>
          <a:chOff x="0" y="0"/>
          <a:chExt cx="0" cy="0"/>
        </a:xfrm>
      </p:grpSpPr>
      <p:sp>
        <p:nvSpPr>
          <p:cNvPr id="374" name="Google Shape;374;p58"/>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375" name="Google Shape;375;p5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76"/>
        <p:cNvGrpSpPr/>
        <p:nvPr/>
      </p:nvGrpSpPr>
      <p:grpSpPr>
        <a:xfrm>
          <a:off x="0" y="0"/>
          <a:ext cx="0" cy="0"/>
          <a:chOff x="0" y="0"/>
          <a:chExt cx="0" cy="0"/>
        </a:xfrm>
      </p:grpSpPr>
      <p:sp>
        <p:nvSpPr>
          <p:cNvPr id="377" name="Google Shape;377;p59"/>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78" name="Google Shape;378;p59"/>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379" name="Google Shape;379;p5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0"/>
        <p:cNvGrpSpPr/>
        <p:nvPr/>
      </p:nvGrpSpPr>
      <p:grpSpPr>
        <a:xfrm>
          <a:off x="0" y="0"/>
          <a:ext cx="0" cy="0"/>
          <a:chOff x="0" y="0"/>
          <a:chExt cx="0" cy="0"/>
        </a:xfrm>
      </p:grpSpPr>
      <p:sp>
        <p:nvSpPr>
          <p:cNvPr id="381" name="Google Shape;381;p6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itle Slide - Option 1">
  <p:cSld name="Title Slide - Option 1">
    <p:bg>
      <p:bgPr>
        <a:gradFill>
          <a:gsLst>
            <a:gs pos="0">
              <a:srgbClr val="E04F39"/>
            </a:gs>
            <a:gs pos="15000">
              <a:srgbClr val="E04F39"/>
            </a:gs>
            <a:gs pos="50000">
              <a:srgbClr val="AF2D24"/>
            </a:gs>
            <a:gs pos="100000">
              <a:srgbClr val="8C1515"/>
            </a:gs>
          </a:gsLst>
          <a:lin ang="8100019" scaled="0"/>
        </a:gradFill>
        <a:effectLst/>
      </p:bgPr>
    </p:bg>
    <p:spTree>
      <p:nvGrpSpPr>
        <p:cNvPr id="1" name="Shape 382"/>
        <p:cNvGrpSpPr/>
        <p:nvPr/>
      </p:nvGrpSpPr>
      <p:grpSpPr>
        <a:xfrm>
          <a:off x="0" y="0"/>
          <a:ext cx="0" cy="0"/>
          <a:chOff x="0" y="0"/>
          <a:chExt cx="0" cy="0"/>
        </a:xfrm>
      </p:grpSpPr>
      <p:pic>
        <p:nvPicPr>
          <p:cNvPr id="383" name="Google Shape;383;p61"/>
          <p:cNvPicPr preferRelativeResize="0"/>
          <p:nvPr/>
        </p:nvPicPr>
        <p:blipFill rotWithShape="1">
          <a:blip r:embed="rId2">
            <a:alphaModFix/>
          </a:blip>
          <a:srcRect/>
          <a:stretch/>
        </p:blipFill>
        <p:spPr>
          <a:xfrm>
            <a:off x="0" y="5963"/>
            <a:ext cx="9144000" cy="5143500"/>
          </a:xfrm>
          <a:prstGeom prst="rect">
            <a:avLst/>
          </a:prstGeom>
          <a:noFill/>
          <a:ln>
            <a:noFill/>
          </a:ln>
        </p:spPr>
      </p:pic>
      <p:sp>
        <p:nvSpPr>
          <p:cNvPr id="384" name="Google Shape;384;p61"/>
          <p:cNvSpPr txBox="1">
            <a:spLocks noGrp="1"/>
          </p:cNvSpPr>
          <p:nvPr>
            <p:ph type="body" idx="1"/>
          </p:nvPr>
        </p:nvSpPr>
        <p:spPr>
          <a:xfrm>
            <a:off x="600075" y="485776"/>
            <a:ext cx="5672700" cy="1684800"/>
          </a:xfrm>
          <a:prstGeom prst="rect">
            <a:avLst/>
          </a:prstGeom>
          <a:noFill/>
          <a:ln>
            <a:noFill/>
          </a:ln>
        </p:spPr>
        <p:txBody>
          <a:bodyPr spcFirstLastPara="1" wrap="square" lIns="0" tIns="34275" rIns="68575" bIns="34275" anchor="b" anchorCtr="0">
            <a:normAutofit/>
          </a:bodyPr>
          <a:lstStyle>
            <a:lvl1pPr marL="457200" lvl="0" indent="-457200" algn="l">
              <a:lnSpc>
                <a:spcPct val="100000"/>
              </a:lnSpc>
              <a:spcBef>
                <a:spcPts val="400"/>
              </a:spcBef>
              <a:spcAft>
                <a:spcPts val="0"/>
              </a:spcAft>
              <a:buClr>
                <a:schemeClr val="lt1"/>
              </a:buClr>
              <a:buSzPts val="3600"/>
              <a:buFont typeface="Lato"/>
              <a:buChar char="●"/>
              <a:defRPr sz="3600">
                <a:solidFill>
                  <a:schemeClr val="lt1"/>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385" name="Google Shape;385;p61"/>
          <p:cNvSpPr txBox="1">
            <a:spLocks noGrp="1"/>
          </p:cNvSpPr>
          <p:nvPr>
            <p:ph type="body" idx="2"/>
          </p:nvPr>
        </p:nvSpPr>
        <p:spPr>
          <a:xfrm>
            <a:off x="600074" y="2198660"/>
            <a:ext cx="5672700" cy="379200"/>
          </a:xfrm>
          <a:prstGeom prst="rect">
            <a:avLst/>
          </a:prstGeom>
          <a:noFill/>
          <a:ln>
            <a:noFill/>
          </a:ln>
        </p:spPr>
        <p:txBody>
          <a:bodyPr spcFirstLastPara="1" wrap="square" lIns="0" tIns="34275" rIns="68575" bIns="34275" anchor="b" anchorCtr="0">
            <a:noAutofit/>
          </a:bodyPr>
          <a:lstStyle>
            <a:lvl1pPr marL="457200" lvl="0" indent="-361950" algn="l">
              <a:lnSpc>
                <a:spcPct val="100000"/>
              </a:lnSpc>
              <a:spcBef>
                <a:spcPts val="400"/>
              </a:spcBef>
              <a:spcAft>
                <a:spcPts val="0"/>
              </a:spcAft>
              <a:buClr>
                <a:schemeClr val="lt1"/>
              </a:buClr>
              <a:buSzPts val="2100"/>
              <a:buFont typeface="Lato"/>
              <a:buChar char="●"/>
              <a:defRPr sz="2100">
                <a:solidFill>
                  <a:schemeClr val="lt1"/>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386" name="Google Shape;386;p61"/>
          <p:cNvSpPr txBox="1">
            <a:spLocks noGrp="1"/>
          </p:cNvSpPr>
          <p:nvPr>
            <p:ph type="body" idx="3"/>
          </p:nvPr>
        </p:nvSpPr>
        <p:spPr>
          <a:xfrm>
            <a:off x="600075" y="2955834"/>
            <a:ext cx="5672700" cy="2730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chemeClr val="lt1"/>
              </a:buClr>
              <a:buSzPts val="1400"/>
              <a:buFont typeface="Lato"/>
              <a:buChar char="●"/>
              <a:defRPr sz="1400">
                <a:solidFill>
                  <a:schemeClr val="lt1"/>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387" name="Google Shape;387;p61"/>
          <p:cNvSpPr txBox="1">
            <a:spLocks noGrp="1"/>
          </p:cNvSpPr>
          <p:nvPr>
            <p:ph type="body" idx="4"/>
          </p:nvPr>
        </p:nvSpPr>
        <p:spPr>
          <a:xfrm>
            <a:off x="600075" y="3229801"/>
            <a:ext cx="3899700" cy="221400"/>
          </a:xfrm>
          <a:prstGeom prst="rect">
            <a:avLst/>
          </a:prstGeom>
          <a:noFill/>
          <a:ln>
            <a:noFill/>
          </a:ln>
        </p:spPr>
        <p:txBody>
          <a:bodyPr spcFirstLastPara="1" wrap="square" lIns="0" tIns="34275" rIns="68575" bIns="34275" anchor="t" anchorCtr="0">
            <a:noAutofit/>
          </a:bodyPr>
          <a:lstStyle>
            <a:lvl1pPr marL="457200" lvl="0" indent="-304800" algn="l">
              <a:lnSpc>
                <a:spcPct val="100000"/>
              </a:lnSpc>
              <a:spcBef>
                <a:spcPts val="400"/>
              </a:spcBef>
              <a:spcAft>
                <a:spcPts val="0"/>
              </a:spcAft>
              <a:buClr>
                <a:schemeClr val="lt1"/>
              </a:buClr>
              <a:buSzPts val="1200"/>
              <a:buFont typeface="Lato"/>
              <a:buChar char="●"/>
              <a:defRPr sz="1200" b="1" i="0">
                <a:solidFill>
                  <a:schemeClr val="lt1"/>
                </a:solidFill>
                <a:latin typeface="Lato"/>
                <a:ea typeface="Lato"/>
                <a:cs typeface="Lato"/>
                <a:sym typeface="Lato"/>
              </a:defRPr>
            </a:lvl1pPr>
            <a:lvl2pPr marL="914400" lvl="1" indent="-311150" algn="l">
              <a:lnSpc>
                <a:spcPct val="100000"/>
              </a:lnSpc>
              <a:spcBef>
                <a:spcPts val="400"/>
              </a:spcBef>
              <a:spcAft>
                <a:spcPts val="0"/>
              </a:spcAft>
              <a:buSzPts val="1300"/>
              <a:buChar char="○"/>
              <a:defRPr>
                <a:solidFill>
                  <a:srgbClr val="00B0F0"/>
                </a:solidFill>
              </a:defRPr>
            </a:lvl2pPr>
            <a:lvl3pPr marL="1371600" lvl="2" indent="-311150" algn="l">
              <a:lnSpc>
                <a:spcPct val="100000"/>
              </a:lnSpc>
              <a:spcBef>
                <a:spcPts val="400"/>
              </a:spcBef>
              <a:spcAft>
                <a:spcPts val="0"/>
              </a:spcAft>
              <a:buSzPts val="1300"/>
              <a:buChar char="■"/>
              <a:defRPr>
                <a:solidFill>
                  <a:srgbClr val="00B0F0"/>
                </a:solidFill>
              </a:defRPr>
            </a:lvl3pPr>
            <a:lvl4pPr marL="1828800" lvl="3" indent="-304800" algn="l">
              <a:lnSpc>
                <a:spcPct val="100000"/>
              </a:lnSpc>
              <a:spcBef>
                <a:spcPts val="400"/>
              </a:spcBef>
              <a:spcAft>
                <a:spcPts val="0"/>
              </a:spcAft>
              <a:buSzPts val="1200"/>
              <a:buChar char="●"/>
              <a:defRPr>
                <a:solidFill>
                  <a:srgbClr val="00B0F0"/>
                </a:solidFill>
              </a:defRPr>
            </a:lvl4pPr>
            <a:lvl5pPr marL="2286000" lvl="4" indent="-304800" algn="l">
              <a:lnSpc>
                <a:spcPct val="100000"/>
              </a:lnSpc>
              <a:spcBef>
                <a:spcPts val="1200"/>
              </a:spcBef>
              <a:spcAft>
                <a:spcPts val="0"/>
              </a:spcAft>
              <a:buSzPts val="1200"/>
              <a:buChar char="○"/>
              <a:defRPr>
                <a:solidFill>
                  <a:srgbClr val="00B0F0"/>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388" name="Google Shape;388;p61"/>
          <p:cNvPicPr preferRelativeResize="0"/>
          <p:nvPr/>
        </p:nvPicPr>
        <p:blipFill rotWithShape="1">
          <a:blip r:embed="rId3">
            <a:alphaModFix/>
          </a:blip>
          <a:srcRect/>
          <a:stretch/>
        </p:blipFill>
        <p:spPr>
          <a:xfrm>
            <a:off x="569840" y="4610876"/>
            <a:ext cx="1301116" cy="248395"/>
          </a:xfrm>
          <a:prstGeom prst="rect">
            <a:avLst/>
          </a:prstGeom>
          <a:noFill/>
          <a:ln>
            <a:noFill/>
          </a:ln>
        </p:spPr>
      </p:pic>
      <p:cxnSp>
        <p:nvCxnSpPr>
          <p:cNvPr id="389" name="Google Shape;389;p61"/>
          <p:cNvCxnSpPr/>
          <p:nvPr/>
        </p:nvCxnSpPr>
        <p:spPr>
          <a:xfrm>
            <a:off x="600075" y="2821749"/>
            <a:ext cx="7915200" cy="0"/>
          </a:xfrm>
          <a:prstGeom prst="straightConnector1">
            <a:avLst/>
          </a:prstGeom>
          <a:noFill/>
          <a:ln w="9525" cap="flat" cmpd="sng">
            <a:solidFill>
              <a:schemeClr val="lt1"/>
            </a:solidFill>
            <a:prstDash val="solid"/>
            <a:miter lim="800000"/>
            <a:headEnd type="none" w="sm" len="sm"/>
            <a:tailEnd type="none" w="sm" len="sm"/>
          </a:ln>
        </p:spPr>
      </p:cxnSp>
      <p:pic>
        <p:nvPicPr>
          <p:cNvPr id="390" name="Google Shape;390;p61"/>
          <p:cNvPicPr preferRelativeResize="0"/>
          <p:nvPr/>
        </p:nvPicPr>
        <p:blipFill rotWithShape="1">
          <a:blip r:embed="rId4">
            <a:alphaModFix/>
          </a:blip>
          <a:srcRect/>
          <a:stretch/>
        </p:blipFill>
        <p:spPr>
          <a:xfrm>
            <a:off x="6947129" y="4552547"/>
            <a:ext cx="1680155" cy="354513"/>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bg>
      <p:bgPr>
        <a:solidFill>
          <a:schemeClr val="lt1"/>
        </a:solidFill>
        <a:effectLst/>
      </p:bgPr>
    </p:bg>
    <p:spTree>
      <p:nvGrpSpPr>
        <p:cNvPr id="1" name="Shape 391"/>
        <p:cNvGrpSpPr/>
        <p:nvPr/>
      </p:nvGrpSpPr>
      <p:grpSpPr>
        <a:xfrm>
          <a:off x="0" y="0"/>
          <a:ext cx="0" cy="0"/>
          <a:chOff x="0" y="0"/>
          <a:chExt cx="0" cy="0"/>
        </a:xfrm>
      </p:grpSpPr>
      <p:sp>
        <p:nvSpPr>
          <p:cNvPr id="392" name="Google Shape;392;p62"/>
          <p:cNvSpPr txBox="1">
            <a:spLocks noGrp="1"/>
          </p:cNvSpPr>
          <p:nvPr>
            <p:ph type="body" idx="1"/>
          </p:nvPr>
        </p:nvSpPr>
        <p:spPr>
          <a:xfrm>
            <a:off x="600075" y="832662"/>
            <a:ext cx="7915200" cy="298800"/>
          </a:xfrm>
          <a:prstGeom prst="rect">
            <a:avLst/>
          </a:prstGeom>
          <a:noFill/>
          <a:ln>
            <a:noFill/>
          </a:ln>
        </p:spPr>
        <p:txBody>
          <a:bodyPr spcFirstLastPara="1" wrap="square" lIns="0" tIns="34275" rIns="68575" bIns="34275" anchor="t" anchorCtr="0">
            <a:noAutofit/>
          </a:bodyPr>
          <a:lstStyle>
            <a:lvl1pPr marL="457200" lvl="0" indent="-317500" algn="l">
              <a:lnSpc>
                <a:spcPct val="120000"/>
              </a:lnSpc>
              <a:spcBef>
                <a:spcPts val="800"/>
              </a:spcBef>
              <a:spcAft>
                <a:spcPts val="0"/>
              </a:spcAft>
              <a:buSzPts val="1400"/>
              <a:buFont typeface="Roboto Medium"/>
              <a:buChar char="●"/>
              <a:defRPr sz="1400">
                <a:solidFill>
                  <a:srgbClr val="B83A4B"/>
                </a:solidFill>
                <a:latin typeface="Roboto Medium"/>
                <a:ea typeface="Roboto Medium"/>
                <a:cs typeface="Roboto Medium"/>
                <a:sym typeface="Roboto Medium"/>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393" name="Google Shape;393;p62"/>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lvl1pPr lvl="0" algn="l">
              <a:lnSpc>
                <a:spcPct val="90000"/>
              </a:lnSpc>
              <a:spcBef>
                <a:spcPts val="0"/>
              </a:spcBef>
              <a:spcAft>
                <a:spcPts val="0"/>
              </a:spcAft>
              <a:buClr>
                <a:srgbClr val="8C1515"/>
              </a:buClr>
              <a:buSzPts val="2400"/>
              <a:buFont typeface="Lato"/>
              <a:buNone/>
              <a:defRPr sz="2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394" name="Google Shape;394;p62"/>
          <p:cNvCxnSpPr/>
          <p:nvPr/>
        </p:nvCxnSpPr>
        <p:spPr>
          <a:xfrm>
            <a:off x="600075" y="695351"/>
            <a:ext cx="7915200" cy="0"/>
          </a:xfrm>
          <a:prstGeom prst="straightConnector1">
            <a:avLst/>
          </a:prstGeom>
          <a:noFill/>
          <a:ln w="9525" cap="flat" cmpd="sng">
            <a:solidFill>
              <a:srgbClr val="8C1515"/>
            </a:solidFill>
            <a:prstDash val="solid"/>
            <a:miter lim="800000"/>
            <a:headEnd type="none" w="sm" len="sm"/>
            <a:tailEnd type="none" w="sm" len="sm"/>
          </a:ln>
        </p:spPr>
      </p:cxnSp>
      <p:sp>
        <p:nvSpPr>
          <p:cNvPr id="395" name="Google Shape;395;p62"/>
          <p:cNvSpPr txBox="1">
            <a:spLocks noGrp="1"/>
          </p:cNvSpPr>
          <p:nvPr>
            <p:ph type="body" idx="2"/>
          </p:nvPr>
        </p:nvSpPr>
        <p:spPr>
          <a:xfrm>
            <a:off x="600075" y="1203801"/>
            <a:ext cx="7915200" cy="33396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11150" algn="l">
              <a:lnSpc>
                <a:spcPct val="120000"/>
              </a:lnSpc>
              <a:spcBef>
                <a:spcPts val="1200"/>
              </a:spcBef>
              <a:spcAft>
                <a:spcPts val="0"/>
              </a:spcAft>
              <a:buSzPts val="1300"/>
              <a:buChar char="○"/>
              <a:defRPr>
                <a:solidFill>
                  <a:srgbClr val="3F3F3F"/>
                </a:solidFill>
              </a:defRPr>
            </a:lvl2pPr>
            <a:lvl3pPr marL="1371600" lvl="2" indent="-311150" algn="l">
              <a:lnSpc>
                <a:spcPct val="120000"/>
              </a:lnSpc>
              <a:spcBef>
                <a:spcPts val="1200"/>
              </a:spcBef>
              <a:spcAft>
                <a:spcPts val="0"/>
              </a:spcAft>
              <a:buSzPts val="1300"/>
              <a:buChar char="■"/>
              <a:defRPr>
                <a:solidFill>
                  <a:srgbClr val="3F3F3F"/>
                </a:solidFill>
              </a:defRPr>
            </a:lvl3pPr>
            <a:lvl4pPr marL="1828800" lvl="3" indent="-304800" algn="l">
              <a:lnSpc>
                <a:spcPct val="120000"/>
              </a:lnSpc>
              <a:spcBef>
                <a:spcPts val="1200"/>
              </a:spcBef>
              <a:spcAft>
                <a:spcPts val="0"/>
              </a:spcAft>
              <a:buSzPts val="1200"/>
              <a:buChar char="●"/>
              <a:defRPr>
                <a:solidFill>
                  <a:srgbClr val="3F3F3F"/>
                </a:solidFill>
              </a:defRPr>
            </a:lvl4pPr>
            <a:lvl5pPr marL="2286000" lvl="4" indent="-304800" algn="l">
              <a:lnSpc>
                <a:spcPct val="120000"/>
              </a:lnSpc>
              <a:spcBef>
                <a:spcPts val="1200"/>
              </a:spcBef>
              <a:spcAft>
                <a:spcPts val="0"/>
              </a:spcAft>
              <a:buSzPts val="1200"/>
              <a:buChar char="○"/>
              <a:defRPr>
                <a:solidFill>
                  <a:srgbClr val="3F3F3F"/>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396" name="Google Shape;396;p62"/>
          <p:cNvSpPr txBox="1">
            <a:spLocks noGrp="1"/>
          </p:cNvSpPr>
          <p:nvPr>
            <p:ph type="ftr" idx="11"/>
          </p:nvPr>
        </p:nvSpPr>
        <p:spPr>
          <a:xfrm>
            <a:off x="1225868" y="4712118"/>
            <a:ext cx="4389000" cy="273900"/>
          </a:xfrm>
          <a:prstGeom prst="rect">
            <a:avLst/>
          </a:prstGeom>
          <a:noFill/>
          <a:ln>
            <a:noFill/>
          </a:ln>
        </p:spPr>
        <p:txBody>
          <a:bodyPr spcFirstLastPara="1" wrap="square" lIns="0" tIns="34275" rIns="68575" bIns="34275" anchor="ctr" anchorCtr="0">
            <a:noAutofit/>
          </a:bodyPr>
          <a:lstStyle>
            <a:lvl1pPr lvl="0" algn="l">
              <a:spcBef>
                <a:spcPts val="0"/>
              </a:spcBef>
              <a:spcAft>
                <a:spcPts val="0"/>
              </a:spcAft>
              <a:buSzPts val="1400"/>
              <a:buNone/>
              <a:defRPr sz="8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7" name="Google Shape;397;p62"/>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b="0" i="0" u="none" strike="noStrike" cap="none">
                <a:solidFill>
                  <a:srgbClr val="3F3F3F"/>
                </a:solidFill>
                <a:latin typeface="Lato"/>
                <a:ea typeface="Lato"/>
                <a:cs typeface="Lato"/>
                <a:sym typeface="Lato"/>
              </a:defRPr>
            </a:lvl1pPr>
            <a:lvl2pPr marL="0" lvl="1" indent="0" algn="r">
              <a:spcBef>
                <a:spcPts val="0"/>
              </a:spcBef>
              <a:buNone/>
              <a:defRPr sz="800" b="0" i="0" u="none" strike="noStrike" cap="none">
                <a:solidFill>
                  <a:srgbClr val="3F3F3F"/>
                </a:solidFill>
                <a:latin typeface="Lato"/>
                <a:ea typeface="Lato"/>
                <a:cs typeface="Lato"/>
                <a:sym typeface="Lato"/>
              </a:defRPr>
            </a:lvl2pPr>
            <a:lvl3pPr marL="0" lvl="2" indent="0" algn="r">
              <a:spcBef>
                <a:spcPts val="0"/>
              </a:spcBef>
              <a:buNone/>
              <a:defRPr sz="800" b="0" i="0" u="none" strike="noStrike" cap="none">
                <a:solidFill>
                  <a:srgbClr val="3F3F3F"/>
                </a:solidFill>
                <a:latin typeface="Lato"/>
                <a:ea typeface="Lato"/>
                <a:cs typeface="Lato"/>
                <a:sym typeface="Lato"/>
              </a:defRPr>
            </a:lvl3pPr>
            <a:lvl4pPr marL="0" lvl="3" indent="0" algn="r">
              <a:spcBef>
                <a:spcPts val="0"/>
              </a:spcBef>
              <a:buNone/>
              <a:defRPr sz="800" b="0" i="0" u="none" strike="noStrike" cap="none">
                <a:solidFill>
                  <a:srgbClr val="3F3F3F"/>
                </a:solidFill>
                <a:latin typeface="Lato"/>
                <a:ea typeface="Lato"/>
                <a:cs typeface="Lato"/>
                <a:sym typeface="Lato"/>
              </a:defRPr>
            </a:lvl4pPr>
            <a:lvl5pPr marL="0" lvl="4" indent="0" algn="r">
              <a:spcBef>
                <a:spcPts val="0"/>
              </a:spcBef>
              <a:buNone/>
              <a:defRPr sz="800" b="0" i="0" u="none" strike="noStrike" cap="none">
                <a:solidFill>
                  <a:srgbClr val="3F3F3F"/>
                </a:solidFill>
                <a:latin typeface="Lato"/>
                <a:ea typeface="Lato"/>
                <a:cs typeface="Lato"/>
                <a:sym typeface="Lato"/>
              </a:defRPr>
            </a:lvl5pPr>
            <a:lvl6pPr marL="0" lvl="5" indent="0" algn="r">
              <a:spcBef>
                <a:spcPts val="0"/>
              </a:spcBef>
              <a:buNone/>
              <a:defRPr sz="800" b="0" i="0" u="none" strike="noStrike" cap="none">
                <a:solidFill>
                  <a:srgbClr val="3F3F3F"/>
                </a:solidFill>
                <a:latin typeface="Lato"/>
                <a:ea typeface="Lato"/>
                <a:cs typeface="Lato"/>
                <a:sym typeface="Lato"/>
              </a:defRPr>
            </a:lvl6pPr>
            <a:lvl7pPr marL="0" lvl="6" indent="0" algn="r">
              <a:spcBef>
                <a:spcPts val="0"/>
              </a:spcBef>
              <a:buNone/>
              <a:defRPr sz="800" b="0" i="0" u="none" strike="noStrike" cap="none">
                <a:solidFill>
                  <a:srgbClr val="3F3F3F"/>
                </a:solidFill>
                <a:latin typeface="Lato"/>
                <a:ea typeface="Lato"/>
                <a:cs typeface="Lato"/>
                <a:sym typeface="Lato"/>
              </a:defRPr>
            </a:lvl7pPr>
            <a:lvl8pPr marL="0" lvl="7" indent="0" algn="r">
              <a:spcBef>
                <a:spcPts val="0"/>
              </a:spcBef>
              <a:buNone/>
              <a:defRPr sz="800" b="0" i="0" u="none" strike="noStrike" cap="none">
                <a:solidFill>
                  <a:srgbClr val="3F3F3F"/>
                </a:solidFill>
                <a:latin typeface="Lato"/>
                <a:ea typeface="Lato"/>
                <a:cs typeface="Lato"/>
                <a:sym typeface="Lato"/>
              </a:defRPr>
            </a:lvl8pPr>
            <a:lvl9pPr marL="0" lvl="8" indent="0" algn="r">
              <a:spcBef>
                <a:spcPts val="0"/>
              </a:spcBef>
              <a:buNone/>
              <a:defRPr sz="8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3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Title Slide - Option 2">
  <p:cSld name="Title Slide - Option 2">
    <p:spTree>
      <p:nvGrpSpPr>
        <p:cNvPr id="1" name="Shape 398"/>
        <p:cNvGrpSpPr/>
        <p:nvPr/>
      </p:nvGrpSpPr>
      <p:grpSpPr>
        <a:xfrm>
          <a:off x="0" y="0"/>
          <a:ext cx="0" cy="0"/>
          <a:chOff x="0" y="0"/>
          <a:chExt cx="0" cy="0"/>
        </a:xfrm>
      </p:grpSpPr>
      <p:pic>
        <p:nvPicPr>
          <p:cNvPr id="399" name="Google Shape;399;p63" descr="A picture containing ocean floor&#10;&#10;Description automatically generated"/>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400" name="Google Shape;400;p63"/>
          <p:cNvSpPr txBox="1">
            <a:spLocks noGrp="1"/>
          </p:cNvSpPr>
          <p:nvPr>
            <p:ph type="body" idx="1"/>
          </p:nvPr>
        </p:nvSpPr>
        <p:spPr>
          <a:xfrm>
            <a:off x="600075" y="485776"/>
            <a:ext cx="5672700" cy="1684800"/>
          </a:xfrm>
          <a:prstGeom prst="rect">
            <a:avLst/>
          </a:prstGeom>
          <a:noFill/>
          <a:ln>
            <a:noFill/>
          </a:ln>
        </p:spPr>
        <p:txBody>
          <a:bodyPr spcFirstLastPara="1" wrap="square" lIns="0" tIns="34275" rIns="68575" bIns="34275" anchor="b" anchorCtr="0">
            <a:normAutofit/>
          </a:bodyPr>
          <a:lstStyle>
            <a:lvl1pPr marL="457200" lvl="0" indent="-457200" algn="l">
              <a:lnSpc>
                <a:spcPct val="100000"/>
              </a:lnSpc>
              <a:spcBef>
                <a:spcPts val="400"/>
              </a:spcBef>
              <a:spcAft>
                <a:spcPts val="0"/>
              </a:spcAft>
              <a:buClr>
                <a:schemeClr val="lt1"/>
              </a:buClr>
              <a:buSzPts val="3600"/>
              <a:buFont typeface="Lato"/>
              <a:buChar char="●"/>
              <a:defRPr sz="3600">
                <a:solidFill>
                  <a:schemeClr val="lt1"/>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01" name="Google Shape;401;p63"/>
          <p:cNvSpPr txBox="1">
            <a:spLocks noGrp="1"/>
          </p:cNvSpPr>
          <p:nvPr>
            <p:ph type="body" idx="2"/>
          </p:nvPr>
        </p:nvSpPr>
        <p:spPr>
          <a:xfrm>
            <a:off x="600074" y="2198660"/>
            <a:ext cx="5672700" cy="379200"/>
          </a:xfrm>
          <a:prstGeom prst="rect">
            <a:avLst/>
          </a:prstGeom>
          <a:noFill/>
          <a:ln>
            <a:noFill/>
          </a:ln>
        </p:spPr>
        <p:txBody>
          <a:bodyPr spcFirstLastPara="1" wrap="square" lIns="0" tIns="34275" rIns="68575" bIns="34275" anchor="b" anchorCtr="0">
            <a:noAutofit/>
          </a:bodyPr>
          <a:lstStyle>
            <a:lvl1pPr marL="457200" lvl="0" indent="-361950" algn="l">
              <a:lnSpc>
                <a:spcPct val="100000"/>
              </a:lnSpc>
              <a:spcBef>
                <a:spcPts val="400"/>
              </a:spcBef>
              <a:spcAft>
                <a:spcPts val="0"/>
              </a:spcAft>
              <a:buClr>
                <a:srgbClr val="D4D1D1"/>
              </a:buClr>
              <a:buSzPts val="2100"/>
              <a:buFont typeface="Lato"/>
              <a:buChar char="●"/>
              <a:defRPr sz="2100">
                <a:solidFill>
                  <a:srgbClr val="D4D1D1"/>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02" name="Google Shape;402;p63"/>
          <p:cNvSpPr txBox="1">
            <a:spLocks noGrp="1"/>
          </p:cNvSpPr>
          <p:nvPr>
            <p:ph type="body" idx="3"/>
          </p:nvPr>
        </p:nvSpPr>
        <p:spPr>
          <a:xfrm>
            <a:off x="600075" y="2955834"/>
            <a:ext cx="5672700" cy="2730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chemeClr val="lt1"/>
              </a:buClr>
              <a:buSzPts val="1400"/>
              <a:buFont typeface="Lato"/>
              <a:buChar char="●"/>
              <a:defRPr sz="1400">
                <a:solidFill>
                  <a:schemeClr val="lt1"/>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03" name="Google Shape;403;p63"/>
          <p:cNvSpPr txBox="1">
            <a:spLocks noGrp="1"/>
          </p:cNvSpPr>
          <p:nvPr>
            <p:ph type="body" idx="4"/>
          </p:nvPr>
        </p:nvSpPr>
        <p:spPr>
          <a:xfrm>
            <a:off x="600075" y="3229801"/>
            <a:ext cx="3899700" cy="221400"/>
          </a:xfrm>
          <a:prstGeom prst="rect">
            <a:avLst/>
          </a:prstGeom>
          <a:noFill/>
          <a:ln>
            <a:noFill/>
          </a:ln>
        </p:spPr>
        <p:txBody>
          <a:bodyPr spcFirstLastPara="1" wrap="square" lIns="0" tIns="34275" rIns="68575" bIns="34275" anchor="t" anchorCtr="0">
            <a:noAutofit/>
          </a:bodyPr>
          <a:lstStyle>
            <a:lvl1pPr marL="457200" lvl="0" indent="-304800" algn="l">
              <a:lnSpc>
                <a:spcPct val="100000"/>
              </a:lnSpc>
              <a:spcBef>
                <a:spcPts val="400"/>
              </a:spcBef>
              <a:spcAft>
                <a:spcPts val="0"/>
              </a:spcAft>
              <a:buClr>
                <a:srgbClr val="D4D1D1"/>
              </a:buClr>
              <a:buSzPts val="1200"/>
              <a:buFont typeface="Lato"/>
              <a:buChar char="●"/>
              <a:defRPr sz="1200" b="1" i="0">
                <a:solidFill>
                  <a:srgbClr val="D4D1D1"/>
                </a:solidFill>
                <a:latin typeface="Lato"/>
                <a:ea typeface="Lato"/>
                <a:cs typeface="Lato"/>
                <a:sym typeface="Lato"/>
              </a:defRPr>
            </a:lvl1pPr>
            <a:lvl2pPr marL="914400" lvl="1" indent="-311150" algn="l">
              <a:lnSpc>
                <a:spcPct val="100000"/>
              </a:lnSpc>
              <a:spcBef>
                <a:spcPts val="400"/>
              </a:spcBef>
              <a:spcAft>
                <a:spcPts val="0"/>
              </a:spcAft>
              <a:buSzPts val="1300"/>
              <a:buChar char="○"/>
              <a:defRPr>
                <a:solidFill>
                  <a:srgbClr val="00B0F0"/>
                </a:solidFill>
              </a:defRPr>
            </a:lvl2pPr>
            <a:lvl3pPr marL="1371600" lvl="2" indent="-311150" algn="l">
              <a:lnSpc>
                <a:spcPct val="100000"/>
              </a:lnSpc>
              <a:spcBef>
                <a:spcPts val="400"/>
              </a:spcBef>
              <a:spcAft>
                <a:spcPts val="0"/>
              </a:spcAft>
              <a:buSzPts val="1300"/>
              <a:buChar char="■"/>
              <a:defRPr>
                <a:solidFill>
                  <a:srgbClr val="00B0F0"/>
                </a:solidFill>
              </a:defRPr>
            </a:lvl3pPr>
            <a:lvl4pPr marL="1828800" lvl="3" indent="-304800" algn="l">
              <a:lnSpc>
                <a:spcPct val="100000"/>
              </a:lnSpc>
              <a:spcBef>
                <a:spcPts val="400"/>
              </a:spcBef>
              <a:spcAft>
                <a:spcPts val="0"/>
              </a:spcAft>
              <a:buSzPts val="1200"/>
              <a:buChar char="●"/>
              <a:defRPr>
                <a:solidFill>
                  <a:srgbClr val="00B0F0"/>
                </a:solidFill>
              </a:defRPr>
            </a:lvl4pPr>
            <a:lvl5pPr marL="2286000" lvl="4" indent="-304800" algn="l">
              <a:lnSpc>
                <a:spcPct val="100000"/>
              </a:lnSpc>
              <a:spcBef>
                <a:spcPts val="1200"/>
              </a:spcBef>
              <a:spcAft>
                <a:spcPts val="0"/>
              </a:spcAft>
              <a:buSzPts val="1200"/>
              <a:buChar char="○"/>
              <a:defRPr>
                <a:solidFill>
                  <a:srgbClr val="00B0F0"/>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404" name="Google Shape;404;p63"/>
          <p:cNvPicPr preferRelativeResize="0"/>
          <p:nvPr/>
        </p:nvPicPr>
        <p:blipFill rotWithShape="1">
          <a:blip r:embed="rId3">
            <a:alphaModFix/>
          </a:blip>
          <a:srcRect/>
          <a:stretch/>
        </p:blipFill>
        <p:spPr>
          <a:xfrm>
            <a:off x="569840" y="4610876"/>
            <a:ext cx="1301116" cy="248395"/>
          </a:xfrm>
          <a:prstGeom prst="rect">
            <a:avLst/>
          </a:prstGeom>
          <a:noFill/>
          <a:ln>
            <a:noFill/>
          </a:ln>
        </p:spPr>
      </p:pic>
      <p:cxnSp>
        <p:nvCxnSpPr>
          <p:cNvPr id="405" name="Google Shape;405;p63"/>
          <p:cNvCxnSpPr/>
          <p:nvPr/>
        </p:nvCxnSpPr>
        <p:spPr>
          <a:xfrm>
            <a:off x="600075" y="2821749"/>
            <a:ext cx="7915200" cy="0"/>
          </a:xfrm>
          <a:prstGeom prst="straightConnector1">
            <a:avLst/>
          </a:prstGeom>
          <a:noFill/>
          <a:ln w="9525" cap="flat" cmpd="sng">
            <a:solidFill>
              <a:schemeClr val="lt1"/>
            </a:solidFill>
            <a:prstDash val="solid"/>
            <a:miter lim="800000"/>
            <a:headEnd type="none" w="sm" len="sm"/>
            <a:tailEnd type="none" w="sm" len="sm"/>
          </a:ln>
        </p:spPr>
      </p:cxnSp>
      <p:pic>
        <p:nvPicPr>
          <p:cNvPr id="406" name="Google Shape;406;p63"/>
          <p:cNvPicPr preferRelativeResize="0"/>
          <p:nvPr/>
        </p:nvPicPr>
        <p:blipFill rotWithShape="1">
          <a:blip r:embed="rId4">
            <a:alphaModFix/>
          </a:blip>
          <a:srcRect/>
          <a:stretch/>
        </p:blipFill>
        <p:spPr>
          <a:xfrm>
            <a:off x="6947129" y="4552547"/>
            <a:ext cx="1680155" cy="354513"/>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Title Slide - Option 5">
  <p:cSld name="Title Slide - Option 5">
    <p:bg>
      <p:bgPr>
        <a:blipFill>
          <a:blip r:embed="rId2">
            <a:alphaModFix/>
          </a:blip>
          <a:stretch>
            <a:fillRect/>
          </a:stretch>
        </a:blipFill>
        <a:effectLst/>
      </p:bgPr>
    </p:bg>
    <p:spTree>
      <p:nvGrpSpPr>
        <p:cNvPr id="1" name="Shape 407"/>
        <p:cNvGrpSpPr/>
        <p:nvPr/>
      </p:nvGrpSpPr>
      <p:grpSpPr>
        <a:xfrm>
          <a:off x="0" y="0"/>
          <a:ext cx="0" cy="0"/>
          <a:chOff x="0" y="0"/>
          <a:chExt cx="0" cy="0"/>
        </a:xfrm>
      </p:grpSpPr>
      <p:sp>
        <p:nvSpPr>
          <p:cNvPr id="408" name="Google Shape;408;p64"/>
          <p:cNvSpPr txBox="1">
            <a:spLocks noGrp="1"/>
          </p:cNvSpPr>
          <p:nvPr>
            <p:ph type="body" idx="1"/>
          </p:nvPr>
        </p:nvSpPr>
        <p:spPr>
          <a:xfrm>
            <a:off x="600074" y="485775"/>
            <a:ext cx="5259900" cy="1649700"/>
          </a:xfrm>
          <a:prstGeom prst="rect">
            <a:avLst/>
          </a:prstGeom>
          <a:noFill/>
          <a:ln>
            <a:noFill/>
          </a:ln>
        </p:spPr>
        <p:txBody>
          <a:bodyPr spcFirstLastPara="1" wrap="square" lIns="0" tIns="34275" rIns="68575" bIns="34275" anchor="b" anchorCtr="0">
            <a:normAutofit/>
          </a:bodyPr>
          <a:lstStyle>
            <a:lvl1pPr marL="457200" lvl="0" indent="-457200" algn="l">
              <a:lnSpc>
                <a:spcPct val="100000"/>
              </a:lnSpc>
              <a:spcBef>
                <a:spcPts val="400"/>
              </a:spcBef>
              <a:spcAft>
                <a:spcPts val="0"/>
              </a:spcAft>
              <a:buClr>
                <a:srgbClr val="3F3F3F"/>
              </a:buClr>
              <a:buSzPts val="3600"/>
              <a:buFont typeface="Lato"/>
              <a:buChar char="●"/>
              <a:defRPr sz="3600" b="1" i="0">
                <a:solidFill>
                  <a:srgbClr val="3F3F3F"/>
                </a:solidFill>
                <a:latin typeface="Lato"/>
                <a:ea typeface="Lato"/>
                <a:cs typeface="Lato"/>
                <a:sym typeface="Lato"/>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09" name="Google Shape;409;p64"/>
          <p:cNvSpPr txBox="1">
            <a:spLocks noGrp="1"/>
          </p:cNvSpPr>
          <p:nvPr>
            <p:ph type="body" idx="2"/>
          </p:nvPr>
        </p:nvSpPr>
        <p:spPr>
          <a:xfrm>
            <a:off x="600075" y="2163308"/>
            <a:ext cx="5259900" cy="379200"/>
          </a:xfrm>
          <a:prstGeom prst="rect">
            <a:avLst/>
          </a:prstGeom>
          <a:noFill/>
          <a:ln>
            <a:noFill/>
          </a:ln>
        </p:spPr>
        <p:txBody>
          <a:bodyPr spcFirstLastPara="1" wrap="square" lIns="0" tIns="34275" rIns="68575" bIns="34275" anchor="b" anchorCtr="0">
            <a:noAutofit/>
          </a:bodyPr>
          <a:lstStyle>
            <a:lvl1pPr marL="457200" lvl="0" indent="-361950" algn="l">
              <a:lnSpc>
                <a:spcPct val="100000"/>
              </a:lnSpc>
              <a:spcBef>
                <a:spcPts val="400"/>
              </a:spcBef>
              <a:spcAft>
                <a:spcPts val="0"/>
              </a:spcAft>
              <a:buClr>
                <a:srgbClr val="8C1515"/>
              </a:buClr>
              <a:buSzPts val="2100"/>
              <a:buFont typeface="Lato"/>
              <a:buChar char="●"/>
              <a:defRPr sz="2100">
                <a:solidFill>
                  <a:srgbClr val="8C1515"/>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10" name="Google Shape;410;p64"/>
          <p:cNvSpPr txBox="1">
            <a:spLocks noGrp="1"/>
          </p:cNvSpPr>
          <p:nvPr>
            <p:ph type="body" idx="3"/>
          </p:nvPr>
        </p:nvSpPr>
        <p:spPr>
          <a:xfrm>
            <a:off x="600074" y="2884395"/>
            <a:ext cx="5259900" cy="2967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rgbClr val="3F3F3F"/>
              </a:buClr>
              <a:buSzPts val="1400"/>
              <a:buFont typeface="Lato"/>
              <a:buChar char="●"/>
              <a:defRPr sz="14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11" name="Google Shape;411;p64"/>
          <p:cNvSpPr txBox="1">
            <a:spLocks noGrp="1"/>
          </p:cNvSpPr>
          <p:nvPr>
            <p:ph type="body" idx="4"/>
          </p:nvPr>
        </p:nvSpPr>
        <p:spPr>
          <a:xfrm>
            <a:off x="600074" y="3181002"/>
            <a:ext cx="5259900" cy="2967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rgbClr val="8C1515"/>
              </a:buClr>
              <a:buSzPts val="1400"/>
              <a:buFont typeface="Lato"/>
              <a:buChar char="●"/>
              <a:defRPr sz="1400" b="0" i="0">
                <a:solidFill>
                  <a:srgbClr val="8C1515"/>
                </a:solidFill>
                <a:latin typeface="Lato"/>
                <a:ea typeface="Lato"/>
                <a:cs typeface="Lato"/>
                <a:sym typeface="Lato"/>
              </a:defRPr>
            </a:lvl1pPr>
            <a:lvl2pPr marL="914400" lvl="1" indent="-311150" algn="l">
              <a:lnSpc>
                <a:spcPct val="100000"/>
              </a:lnSpc>
              <a:spcBef>
                <a:spcPts val="400"/>
              </a:spcBef>
              <a:spcAft>
                <a:spcPts val="0"/>
              </a:spcAft>
              <a:buSzPts val="1300"/>
              <a:buChar char="○"/>
              <a:defRPr>
                <a:solidFill>
                  <a:srgbClr val="00B0F0"/>
                </a:solidFill>
              </a:defRPr>
            </a:lvl2pPr>
            <a:lvl3pPr marL="1371600" lvl="2" indent="-311150" algn="l">
              <a:lnSpc>
                <a:spcPct val="100000"/>
              </a:lnSpc>
              <a:spcBef>
                <a:spcPts val="400"/>
              </a:spcBef>
              <a:spcAft>
                <a:spcPts val="0"/>
              </a:spcAft>
              <a:buSzPts val="1300"/>
              <a:buChar char="■"/>
              <a:defRPr>
                <a:solidFill>
                  <a:srgbClr val="00B0F0"/>
                </a:solidFill>
              </a:defRPr>
            </a:lvl3pPr>
            <a:lvl4pPr marL="1828800" lvl="3" indent="-304800" algn="l">
              <a:lnSpc>
                <a:spcPct val="100000"/>
              </a:lnSpc>
              <a:spcBef>
                <a:spcPts val="400"/>
              </a:spcBef>
              <a:spcAft>
                <a:spcPts val="0"/>
              </a:spcAft>
              <a:buSzPts val="1200"/>
              <a:buChar char="●"/>
              <a:defRPr>
                <a:solidFill>
                  <a:srgbClr val="00B0F0"/>
                </a:solidFill>
              </a:defRPr>
            </a:lvl4pPr>
            <a:lvl5pPr marL="2286000" lvl="4" indent="-304800" algn="l">
              <a:lnSpc>
                <a:spcPct val="100000"/>
              </a:lnSpc>
              <a:spcBef>
                <a:spcPts val="1200"/>
              </a:spcBef>
              <a:spcAft>
                <a:spcPts val="0"/>
              </a:spcAft>
              <a:buSzPts val="1200"/>
              <a:buChar char="○"/>
              <a:defRPr>
                <a:solidFill>
                  <a:srgbClr val="00B0F0"/>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412" name="Google Shape;412;p64"/>
          <p:cNvPicPr preferRelativeResize="0"/>
          <p:nvPr/>
        </p:nvPicPr>
        <p:blipFill rotWithShape="1">
          <a:blip r:embed="rId3">
            <a:alphaModFix/>
          </a:blip>
          <a:srcRect/>
          <a:stretch/>
        </p:blipFill>
        <p:spPr>
          <a:xfrm>
            <a:off x="569840" y="4610876"/>
            <a:ext cx="1301116" cy="248395"/>
          </a:xfrm>
          <a:prstGeom prst="rect">
            <a:avLst/>
          </a:prstGeom>
          <a:noFill/>
          <a:ln>
            <a:noFill/>
          </a:ln>
        </p:spPr>
      </p:pic>
      <p:pic>
        <p:nvPicPr>
          <p:cNvPr id="413" name="Google Shape;413;p64"/>
          <p:cNvPicPr preferRelativeResize="0"/>
          <p:nvPr/>
        </p:nvPicPr>
        <p:blipFill rotWithShape="1">
          <a:blip r:embed="rId4">
            <a:alphaModFix/>
          </a:blip>
          <a:srcRect/>
          <a:stretch/>
        </p:blipFill>
        <p:spPr>
          <a:xfrm>
            <a:off x="2406917" y="4552547"/>
            <a:ext cx="1680155" cy="354513"/>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Title Slide - Option 4A">
  <p:cSld name="Title Slide - Option 4A">
    <p:bg>
      <p:bgPr>
        <a:blipFill>
          <a:blip r:embed="rId2">
            <a:alphaModFix/>
          </a:blip>
          <a:stretch>
            <a:fillRect/>
          </a:stretch>
        </a:blipFill>
        <a:effectLst/>
      </p:bgPr>
    </p:bg>
    <p:spTree>
      <p:nvGrpSpPr>
        <p:cNvPr id="1" name="Shape 414"/>
        <p:cNvGrpSpPr/>
        <p:nvPr/>
      </p:nvGrpSpPr>
      <p:grpSpPr>
        <a:xfrm>
          <a:off x="0" y="0"/>
          <a:ext cx="0" cy="0"/>
          <a:chOff x="0" y="0"/>
          <a:chExt cx="0" cy="0"/>
        </a:xfrm>
      </p:grpSpPr>
      <p:sp>
        <p:nvSpPr>
          <p:cNvPr id="415" name="Google Shape;415;p65"/>
          <p:cNvSpPr txBox="1">
            <a:spLocks noGrp="1"/>
          </p:cNvSpPr>
          <p:nvPr>
            <p:ph type="body" idx="1"/>
          </p:nvPr>
        </p:nvSpPr>
        <p:spPr>
          <a:xfrm>
            <a:off x="600075" y="478703"/>
            <a:ext cx="4836900" cy="1684800"/>
          </a:xfrm>
          <a:prstGeom prst="rect">
            <a:avLst/>
          </a:prstGeom>
          <a:noFill/>
          <a:ln>
            <a:noFill/>
          </a:ln>
        </p:spPr>
        <p:txBody>
          <a:bodyPr spcFirstLastPara="1" wrap="square" lIns="0" tIns="34275" rIns="68575" bIns="34275" anchor="b" anchorCtr="0">
            <a:normAutofit/>
          </a:bodyPr>
          <a:lstStyle>
            <a:lvl1pPr marL="457200" lvl="0" indent="-457200" algn="l">
              <a:lnSpc>
                <a:spcPct val="100000"/>
              </a:lnSpc>
              <a:spcBef>
                <a:spcPts val="400"/>
              </a:spcBef>
              <a:spcAft>
                <a:spcPts val="0"/>
              </a:spcAft>
              <a:buClr>
                <a:srgbClr val="8C1515"/>
              </a:buClr>
              <a:buSzPts val="3600"/>
              <a:buFont typeface="Lato"/>
              <a:buChar char="●"/>
              <a:defRPr sz="3600" b="1">
                <a:solidFill>
                  <a:srgbClr val="8C1515"/>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cxnSp>
        <p:nvCxnSpPr>
          <p:cNvPr id="416" name="Google Shape;416;p65"/>
          <p:cNvCxnSpPr/>
          <p:nvPr/>
        </p:nvCxnSpPr>
        <p:spPr>
          <a:xfrm>
            <a:off x="0" y="4401728"/>
            <a:ext cx="9144000" cy="0"/>
          </a:xfrm>
          <a:prstGeom prst="straightConnector1">
            <a:avLst/>
          </a:prstGeom>
          <a:noFill/>
          <a:ln w="9525" cap="flat" cmpd="sng">
            <a:solidFill>
              <a:srgbClr val="3F3F3F"/>
            </a:solidFill>
            <a:prstDash val="solid"/>
            <a:miter lim="800000"/>
            <a:headEnd type="none" w="sm" len="sm"/>
            <a:tailEnd type="none" w="sm" len="sm"/>
          </a:ln>
        </p:spPr>
      </p:cxnSp>
      <p:sp>
        <p:nvSpPr>
          <p:cNvPr id="417" name="Google Shape;417;p65"/>
          <p:cNvSpPr txBox="1">
            <a:spLocks noGrp="1"/>
          </p:cNvSpPr>
          <p:nvPr>
            <p:ph type="body" idx="2"/>
          </p:nvPr>
        </p:nvSpPr>
        <p:spPr>
          <a:xfrm>
            <a:off x="600075" y="2177449"/>
            <a:ext cx="4914900" cy="379200"/>
          </a:xfrm>
          <a:prstGeom prst="rect">
            <a:avLst/>
          </a:prstGeom>
          <a:noFill/>
          <a:ln>
            <a:noFill/>
          </a:ln>
        </p:spPr>
        <p:txBody>
          <a:bodyPr spcFirstLastPara="1" wrap="square" lIns="0" tIns="34275" rIns="68575" bIns="34275" anchor="b" anchorCtr="0">
            <a:noAutofit/>
          </a:bodyPr>
          <a:lstStyle>
            <a:lvl1pPr marL="457200" lvl="0" indent="-361950" algn="l">
              <a:lnSpc>
                <a:spcPct val="100000"/>
              </a:lnSpc>
              <a:spcBef>
                <a:spcPts val="400"/>
              </a:spcBef>
              <a:spcAft>
                <a:spcPts val="0"/>
              </a:spcAft>
              <a:buClr>
                <a:srgbClr val="3F3F3F"/>
              </a:buClr>
              <a:buSzPts val="2100"/>
              <a:buFont typeface="Lato"/>
              <a:buChar char="●"/>
              <a:defRPr sz="21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18" name="Google Shape;418;p65"/>
          <p:cNvSpPr txBox="1">
            <a:spLocks noGrp="1"/>
          </p:cNvSpPr>
          <p:nvPr>
            <p:ph type="body" idx="3"/>
          </p:nvPr>
        </p:nvSpPr>
        <p:spPr>
          <a:xfrm>
            <a:off x="600075" y="2877535"/>
            <a:ext cx="4914900" cy="3123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rgbClr val="3F3F3F"/>
              </a:buClr>
              <a:buSzPts val="1400"/>
              <a:buFont typeface="Lato"/>
              <a:buChar char="●"/>
              <a:defRPr sz="14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19" name="Google Shape;419;p65"/>
          <p:cNvSpPr txBox="1">
            <a:spLocks noGrp="1"/>
          </p:cNvSpPr>
          <p:nvPr>
            <p:ph type="body" idx="4"/>
          </p:nvPr>
        </p:nvSpPr>
        <p:spPr>
          <a:xfrm>
            <a:off x="600075" y="3195705"/>
            <a:ext cx="4914900" cy="3123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rgbClr val="3F3F3F"/>
              </a:buClr>
              <a:buSzPts val="1400"/>
              <a:buFont typeface="Lato"/>
              <a:buChar char="●"/>
              <a:defRPr sz="1400" b="0" i="0">
                <a:solidFill>
                  <a:srgbClr val="3F3F3F"/>
                </a:solidFill>
                <a:latin typeface="Lato"/>
                <a:ea typeface="Lato"/>
                <a:cs typeface="Lato"/>
                <a:sym typeface="Lato"/>
              </a:defRPr>
            </a:lvl1pPr>
            <a:lvl2pPr marL="914400" lvl="1" indent="-311150" algn="l">
              <a:lnSpc>
                <a:spcPct val="100000"/>
              </a:lnSpc>
              <a:spcBef>
                <a:spcPts val="400"/>
              </a:spcBef>
              <a:spcAft>
                <a:spcPts val="0"/>
              </a:spcAft>
              <a:buSzPts val="1300"/>
              <a:buChar char="○"/>
              <a:defRPr>
                <a:solidFill>
                  <a:srgbClr val="00B0F0"/>
                </a:solidFill>
              </a:defRPr>
            </a:lvl2pPr>
            <a:lvl3pPr marL="1371600" lvl="2" indent="-311150" algn="l">
              <a:lnSpc>
                <a:spcPct val="100000"/>
              </a:lnSpc>
              <a:spcBef>
                <a:spcPts val="400"/>
              </a:spcBef>
              <a:spcAft>
                <a:spcPts val="0"/>
              </a:spcAft>
              <a:buSzPts val="1300"/>
              <a:buChar char="■"/>
              <a:defRPr>
                <a:solidFill>
                  <a:srgbClr val="00B0F0"/>
                </a:solidFill>
              </a:defRPr>
            </a:lvl3pPr>
            <a:lvl4pPr marL="1828800" lvl="3" indent="-304800" algn="l">
              <a:lnSpc>
                <a:spcPct val="100000"/>
              </a:lnSpc>
              <a:spcBef>
                <a:spcPts val="400"/>
              </a:spcBef>
              <a:spcAft>
                <a:spcPts val="0"/>
              </a:spcAft>
              <a:buSzPts val="1200"/>
              <a:buChar char="●"/>
              <a:defRPr>
                <a:solidFill>
                  <a:srgbClr val="00B0F0"/>
                </a:solidFill>
              </a:defRPr>
            </a:lvl4pPr>
            <a:lvl5pPr marL="2286000" lvl="4" indent="-304800" algn="l">
              <a:lnSpc>
                <a:spcPct val="100000"/>
              </a:lnSpc>
              <a:spcBef>
                <a:spcPts val="1200"/>
              </a:spcBef>
              <a:spcAft>
                <a:spcPts val="0"/>
              </a:spcAft>
              <a:buSzPts val="1200"/>
              <a:buChar char="○"/>
              <a:defRPr>
                <a:solidFill>
                  <a:srgbClr val="00B0F0"/>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420" name="Google Shape;420;p65"/>
          <p:cNvPicPr preferRelativeResize="0"/>
          <p:nvPr/>
        </p:nvPicPr>
        <p:blipFill rotWithShape="1">
          <a:blip r:embed="rId3">
            <a:alphaModFix/>
          </a:blip>
          <a:srcRect/>
          <a:stretch/>
        </p:blipFill>
        <p:spPr>
          <a:xfrm>
            <a:off x="569840" y="4610876"/>
            <a:ext cx="1301116" cy="248395"/>
          </a:xfrm>
          <a:prstGeom prst="rect">
            <a:avLst/>
          </a:prstGeom>
          <a:noFill/>
          <a:ln>
            <a:noFill/>
          </a:ln>
        </p:spPr>
      </p:pic>
      <p:pic>
        <p:nvPicPr>
          <p:cNvPr id="421" name="Google Shape;421;p65" descr="A black and white logo&#10;&#10;Description automatically generated"/>
          <p:cNvPicPr preferRelativeResize="0"/>
          <p:nvPr/>
        </p:nvPicPr>
        <p:blipFill rotWithShape="1">
          <a:blip r:embed="rId4">
            <a:alphaModFix/>
          </a:blip>
          <a:srcRect/>
          <a:stretch/>
        </p:blipFill>
        <p:spPr>
          <a:xfrm>
            <a:off x="6943957" y="4548527"/>
            <a:ext cx="1692623" cy="356837"/>
          </a:xfrm>
          <a:prstGeom prst="rect">
            <a:avLst/>
          </a:prstGeom>
          <a:noFill/>
          <a:ln>
            <a:noFill/>
          </a:ln>
        </p:spPr>
      </p:pic>
    </p:spTree>
  </p:cSld>
  <p:clrMapOvr>
    <a:masterClrMapping/>
  </p:clrMapOvr>
  <p:extLst>
    <p:ext uri="{DCECCB84-F9BA-43D5-87BE-67443E8EF086}">
      <p15:sldGuideLst xmlns:p15="http://schemas.microsoft.com/office/powerpoint/2012/main">
        <p15:guide id="1" pos="3474">
          <p15:clr>
            <a:srgbClr val="FBAE40"/>
          </p15:clr>
        </p15:guide>
        <p15:guide id="2" orient="horz" pos="1620">
          <p15:clr>
            <a:srgbClr val="FBAE40"/>
          </p15:clr>
        </p15:guide>
        <p15:guide id="3" orient="horz" pos="2772">
          <p15:clr>
            <a:srgbClr val="FBAE40"/>
          </p15:clr>
        </p15:guide>
        <p15:guide id="4" orient="horz" pos="198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1_Title Slide - Option 4C - Printable">
  <p:cSld name="1_Title Slide - Option 4C - Printable">
    <p:bg>
      <p:bgPr>
        <a:blipFill>
          <a:blip r:embed="rId2">
            <a:alphaModFix/>
          </a:blip>
          <a:stretch>
            <a:fillRect/>
          </a:stretch>
        </a:blipFill>
        <a:effectLst/>
      </p:bgPr>
    </p:bg>
    <p:spTree>
      <p:nvGrpSpPr>
        <p:cNvPr id="1" name="Shape 422"/>
        <p:cNvGrpSpPr/>
        <p:nvPr/>
      </p:nvGrpSpPr>
      <p:grpSpPr>
        <a:xfrm>
          <a:off x="0" y="0"/>
          <a:ext cx="0" cy="0"/>
          <a:chOff x="0" y="0"/>
          <a:chExt cx="0" cy="0"/>
        </a:xfrm>
      </p:grpSpPr>
      <p:pic>
        <p:nvPicPr>
          <p:cNvPr id="423" name="Google Shape;423;p66"/>
          <p:cNvPicPr preferRelativeResize="0"/>
          <p:nvPr/>
        </p:nvPicPr>
        <p:blipFill rotWithShape="1">
          <a:blip r:embed="rId3">
            <a:alphaModFix/>
          </a:blip>
          <a:srcRect/>
          <a:stretch/>
        </p:blipFill>
        <p:spPr>
          <a:xfrm>
            <a:off x="569840" y="4610876"/>
            <a:ext cx="1301116" cy="248395"/>
          </a:xfrm>
          <a:prstGeom prst="rect">
            <a:avLst/>
          </a:prstGeom>
          <a:noFill/>
          <a:ln>
            <a:noFill/>
          </a:ln>
        </p:spPr>
      </p:pic>
      <p:sp>
        <p:nvSpPr>
          <p:cNvPr id="424" name="Google Shape;424;p66"/>
          <p:cNvSpPr txBox="1">
            <a:spLocks noGrp="1"/>
          </p:cNvSpPr>
          <p:nvPr>
            <p:ph type="body" idx="1"/>
          </p:nvPr>
        </p:nvSpPr>
        <p:spPr>
          <a:xfrm>
            <a:off x="600075" y="478703"/>
            <a:ext cx="4836900" cy="1684800"/>
          </a:xfrm>
          <a:prstGeom prst="rect">
            <a:avLst/>
          </a:prstGeom>
          <a:noFill/>
          <a:ln>
            <a:noFill/>
          </a:ln>
        </p:spPr>
        <p:txBody>
          <a:bodyPr spcFirstLastPara="1" wrap="square" lIns="0" tIns="34275" rIns="68575" bIns="34275" anchor="b" anchorCtr="0">
            <a:normAutofit/>
          </a:bodyPr>
          <a:lstStyle>
            <a:lvl1pPr marL="457200" lvl="0" indent="-457200" algn="l">
              <a:lnSpc>
                <a:spcPct val="100000"/>
              </a:lnSpc>
              <a:spcBef>
                <a:spcPts val="400"/>
              </a:spcBef>
              <a:spcAft>
                <a:spcPts val="0"/>
              </a:spcAft>
              <a:buClr>
                <a:srgbClr val="8C1515"/>
              </a:buClr>
              <a:buSzPts val="3600"/>
              <a:buFont typeface="Lato"/>
              <a:buChar char="●"/>
              <a:defRPr sz="3600" b="1">
                <a:solidFill>
                  <a:srgbClr val="8C1515"/>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cxnSp>
        <p:nvCxnSpPr>
          <p:cNvPr id="425" name="Google Shape;425;p66"/>
          <p:cNvCxnSpPr/>
          <p:nvPr/>
        </p:nvCxnSpPr>
        <p:spPr>
          <a:xfrm>
            <a:off x="0" y="4401728"/>
            <a:ext cx="9144000" cy="0"/>
          </a:xfrm>
          <a:prstGeom prst="straightConnector1">
            <a:avLst/>
          </a:prstGeom>
          <a:noFill/>
          <a:ln w="9525" cap="flat" cmpd="sng">
            <a:solidFill>
              <a:srgbClr val="3F3F3F"/>
            </a:solidFill>
            <a:prstDash val="solid"/>
            <a:miter lim="800000"/>
            <a:headEnd type="none" w="sm" len="sm"/>
            <a:tailEnd type="none" w="sm" len="sm"/>
          </a:ln>
        </p:spPr>
      </p:cxnSp>
      <p:sp>
        <p:nvSpPr>
          <p:cNvPr id="426" name="Google Shape;426;p66"/>
          <p:cNvSpPr txBox="1">
            <a:spLocks noGrp="1"/>
          </p:cNvSpPr>
          <p:nvPr>
            <p:ph type="body" idx="2"/>
          </p:nvPr>
        </p:nvSpPr>
        <p:spPr>
          <a:xfrm>
            <a:off x="600075" y="2177449"/>
            <a:ext cx="4914900" cy="379200"/>
          </a:xfrm>
          <a:prstGeom prst="rect">
            <a:avLst/>
          </a:prstGeom>
          <a:noFill/>
          <a:ln>
            <a:noFill/>
          </a:ln>
        </p:spPr>
        <p:txBody>
          <a:bodyPr spcFirstLastPara="1" wrap="square" lIns="0" tIns="34275" rIns="68575" bIns="34275" anchor="b" anchorCtr="0">
            <a:noAutofit/>
          </a:bodyPr>
          <a:lstStyle>
            <a:lvl1pPr marL="457200" lvl="0" indent="-361950" algn="l">
              <a:lnSpc>
                <a:spcPct val="100000"/>
              </a:lnSpc>
              <a:spcBef>
                <a:spcPts val="400"/>
              </a:spcBef>
              <a:spcAft>
                <a:spcPts val="0"/>
              </a:spcAft>
              <a:buClr>
                <a:srgbClr val="3F3F3F"/>
              </a:buClr>
              <a:buSzPts val="2100"/>
              <a:buFont typeface="Lato"/>
              <a:buChar char="●"/>
              <a:defRPr sz="21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27" name="Google Shape;427;p66"/>
          <p:cNvSpPr txBox="1">
            <a:spLocks noGrp="1"/>
          </p:cNvSpPr>
          <p:nvPr>
            <p:ph type="body" idx="3"/>
          </p:nvPr>
        </p:nvSpPr>
        <p:spPr>
          <a:xfrm>
            <a:off x="600075" y="2877535"/>
            <a:ext cx="4914900" cy="3123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rgbClr val="3F3F3F"/>
              </a:buClr>
              <a:buSzPts val="1400"/>
              <a:buFont typeface="Lato"/>
              <a:buChar char="●"/>
              <a:defRPr sz="14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28" name="Google Shape;428;p66"/>
          <p:cNvSpPr txBox="1">
            <a:spLocks noGrp="1"/>
          </p:cNvSpPr>
          <p:nvPr>
            <p:ph type="body" idx="4"/>
          </p:nvPr>
        </p:nvSpPr>
        <p:spPr>
          <a:xfrm>
            <a:off x="600075" y="3195705"/>
            <a:ext cx="4914900" cy="3123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rgbClr val="3F3F3F"/>
              </a:buClr>
              <a:buSzPts val="1400"/>
              <a:buFont typeface="Lato"/>
              <a:buChar char="●"/>
              <a:defRPr sz="1400" b="0" i="0">
                <a:solidFill>
                  <a:srgbClr val="3F3F3F"/>
                </a:solidFill>
                <a:latin typeface="Lato"/>
                <a:ea typeface="Lato"/>
                <a:cs typeface="Lato"/>
                <a:sym typeface="Lato"/>
              </a:defRPr>
            </a:lvl1pPr>
            <a:lvl2pPr marL="914400" lvl="1" indent="-311150" algn="l">
              <a:lnSpc>
                <a:spcPct val="100000"/>
              </a:lnSpc>
              <a:spcBef>
                <a:spcPts val="400"/>
              </a:spcBef>
              <a:spcAft>
                <a:spcPts val="0"/>
              </a:spcAft>
              <a:buSzPts val="1300"/>
              <a:buChar char="○"/>
              <a:defRPr>
                <a:solidFill>
                  <a:srgbClr val="00B0F0"/>
                </a:solidFill>
              </a:defRPr>
            </a:lvl2pPr>
            <a:lvl3pPr marL="1371600" lvl="2" indent="-311150" algn="l">
              <a:lnSpc>
                <a:spcPct val="100000"/>
              </a:lnSpc>
              <a:spcBef>
                <a:spcPts val="400"/>
              </a:spcBef>
              <a:spcAft>
                <a:spcPts val="0"/>
              </a:spcAft>
              <a:buSzPts val="1300"/>
              <a:buChar char="■"/>
              <a:defRPr>
                <a:solidFill>
                  <a:srgbClr val="00B0F0"/>
                </a:solidFill>
              </a:defRPr>
            </a:lvl3pPr>
            <a:lvl4pPr marL="1828800" lvl="3" indent="-304800" algn="l">
              <a:lnSpc>
                <a:spcPct val="100000"/>
              </a:lnSpc>
              <a:spcBef>
                <a:spcPts val="400"/>
              </a:spcBef>
              <a:spcAft>
                <a:spcPts val="0"/>
              </a:spcAft>
              <a:buSzPts val="1200"/>
              <a:buChar char="●"/>
              <a:defRPr>
                <a:solidFill>
                  <a:srgbClr val="00B0F0"/>
                </a:solidFill>
              </a:defRPr>
            </a:lvl4pPr>
            <a:lvl5pPr marL="2286000" lvl="4" indent="-304800" algn="l">
              <a:lnSpc>
                <a:spcPct val="100000"/>
              </a:lnSpc>
              <a:spcBef>
                <a:spcPts val="1200"/>
              </a:spcBef>
              <a:spcAft>
                <a:spcPts val="0"/>
              </a:spcAft>
              <a:buSzPts val="1200"/>
              <a:buChar char="○"/>
              <a:defRPr>
                <a:solidFill>
                  <a:srgbClr val="00B0F0"/>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429" name="Google Shape;429;p66" descr="A black and white logo&#10;&#10;Description automatically generated"/>
          <p:cNvPicPr preferRelativeResize="0"/>
          <p:nvPr/>
        </p:nvPicPr>
        <p:blipFill rotWithShape="1">
          <a:blip r:embed="rId4">
            <a:alphaModFix/>
          </a:blip>
          <a:srcRect/>
          <a:stretch/>
        </p:blipFill>
        <p:spPr>
          <a:xfrm>
            <a:off x="6943957" y="4548527"/>
            <a:ext cx="1692623" cy="356837"/>
          </a:xfrm>
          <a:prstGeom prst="rect">
            <a:avLst/>
          </a:prstGeom>
          <a:noFill/>
          <a:ln>
            <a:noFill/>
          </a:ln>
        </p:spPr>
      </p:pic>
    </p:spTree>
  </p:cSld>
  <p:clrMapOvr>
    <a:masterClrMapping/>
  </p:clrMapOvr>
  <p:extLst>
    <p:ext uri="{DCECCB84-F9BA-43D5-87BE-67443E8EF086}">
      <p15:sldGuideLst xmlns:p15="http://schemas.microsoft.com/office/powerpoint/2012/main">
        <p15:guide id="1" pos="3474">
          <p15:clr>
            <a:srgbClr val="FBAE40"/>
          </p15:clr>
        </p15:guide>
        <p15:guide id="2" orient="horz" pos="1620">
          <p15:clr>
            <a:srgbClr val="FBAE40"/>
          </p15:clr>
        </p15:guide>
        <p15:guide id="3" orient="horz" pos="2772">
          <p15:clr>
            <a:srgbClr val="FBAE40"/>
          </p15:clr>
        </p15:guide>
        <p15:guide id="4" orient="horz" pos="198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itle Slide - Option 6">
  <p:cSld name="Title Slide - Option 6">
    <p:bg>
      <p:bgPr>
        <a:solidFill>
          <a:srgbClr val="D4D1D1"/>
        </a:solidFill>
        <a:effectLst/>
      </p:bgPr>
    </p:bg>
    <p:spTree>
      <p:nvGrpSpPr>
        <p:cNvPr id="1" name="Shape 430"/>
        <p:cNvGrpSpPr/>
        <p:nvPr/>
      </p:nvGrpSpPr>
      <p:grpSpPr>
        <a:xfrm>
          <a:off x="0" y="0"/>
          <a:ext cx="0" cy="0"/>
          <a:chOff x="0" y="0"/>
          <a:chExt cx="0" cy="0"/>
        </a:xfrm>
      </p:grpSpPr>
      <p:sp>
        <p:nvSpPr>
          <p:cNvPr id="431" name="Google Shape;431;p67"/>
          <p:cNvSpPr txBox="1">
            <a:spLocks noGrp="1"/>
          </p:cNvSpPr>
          <p:nvPr>
            <p:ph type="body" idx="1"/>
          </p:nvPr>
        </p:nvSpPr>
        <p:spPr>
          <a:xfrm>
            <a:off x="600074" y="365582"/>
            <a:ext cx="4657800" cy="1684800"/>
          </a:xfrm>
          <a:prstGeom prst="rect">
            <a:avLst/>
          </a:prstGeom>
          <a:noFill/>
          <a:ln>
            <a:noFill/>
          </a:ln>
        </p:spPr>
        <p:txBody>
          <a:bodyPr spcFirstLastPara="1" wrap="square" lIns="0" tIns="34275" rIns="68575" bIns="34275" anchor="b" anchorCtr="0">
            <a:normAutofit/>
          </a:bodyPr>
          <a:lstStyle>
            <a:lvl1pPr marL="457200" lvl="0" indent="-457200" algn="l">
              <a:lnSpc>
                <a:spcPct val="100000"/>
              </a:lnSpc>
              <a:spcBef>
                <a:spcPts val="400"/>
              </a:spcBef>
              <a:spcAft>
                <a:spcPts val="0"/>
              </a:spcAft>
              <a:buClr>
                <a:srgbClr val="3F3F3F"/>
              </a:buClr>
              <a:buSzPts val="3600"/>
              <a:buFont typeface="Lato"/>
              <a:buChar char="●"/>
              <a:defRPr sz="36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32" name="Google Shape;432;p67"/>
          <p:cNvSpPr txBox="1">
            <a:spLocks noGrp="1"/>
          </p:cNvSpPr>
          <p:nvPr>
            <p:ph type="body" idx="2"/>
          </p:nvPr>
        </p:nvSpPr>
        <p:spPr>
          <a:xfrm>
            <a:off x="600075" y="2177449"/>
            <a:ext cx="4460700" cy="379200"/>
          </a:xfrm>
          <a:prstGeom prst="rect">
            <a:avLst/>
          </a:prstGeom>
          <a:noFill/>
          <a:ln>
            <a:noFill/>
          </a:ln>
        </p:spPr>
        <p:txBody>
          <a:bodyPr spcFirstLastPara="1" wrap="square" lIns="0" tIns="34275" rIns="68575" bIns="34275" anchor="b" anchorCtr="0">
            <a:noAutofit/>
          </a:bodyPr>
          <a:lstStyle>
            <a:lvl1pPr marL="457200" lvl="0" indent="-361950" algn="l">
              <a:lnSpc>
                <a:spcPct val="100000"/>
              </a:lnSpc>
              <a:spcBef>
                <a:spcPts val="400"/>
              </a:spcBef>
              <a:spcAft>
                <a:spcPts val="0"/>
              </a:spcAft>
              <a:buClr>
                <a:srgbClr val="8C1515"/>
              </a:buClr>
              <a:buSzPts val="2100"/>
              <a:buFont typeface="Lato"/>
              <a:buChar char="●"/>
              <a:defRPr sz="2100">
                <a:solidFill>
                  <a:srgbClr val="8C1515"/>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33" name="Google Shape;433;p67"/>
          <p:cNvSpPr txBox="1">
            <a:spLocks noGrp="1"/>
          </p:cNvSpPr>
          <p:nvPr>
            <p:ph type="body" idx="3"/>
          </p:nvPr>
        </p:nvSpPr>
        <p:spPr>
          <a:xfrm>
            <a:off x="600075" y="3310031"/>
            <a:ext cx="4460700" cy="2808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rgbClr val="3F3F3F"/>
              </a:buClr>
              <a:buSzPts val="1400"/>
              <a:buFont typeface="Lato"/>
              <a:buChar char="●"/>
              <a:defRPr sz="14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34" name="Google Shape;434;p67"/>
          <p:cNvSpPr txBox="1">
            <a:spLocks noGrp="1"/>
          </p:cNvSpPr>
          <p:nvPr>
            <p:ph type="body" idx="4"/>
          </p:nvPr>
        </p:nvSpPr>
        <p:spPr>
          <a:xfrm>
            <a:off x="600073" y="3604863"/>
            <a:ext cx="4460700" cy="280800"/>
          </a:xfrm>
          <a:prstGeom prst="rect">
            <a:avLst/>
          </a:prstGeom>
          <a:noFill/>
          <a:ln>
            <a:noFill/>
          </a:ln>
        </p:spPr>
        <p:txBody>
          <a:bodyPr spcFirstLastPara="1" wrap="square" lIns="0" tIns="34275" rIns="68575" bIns="34275" anchor="t" anchorCtr="0">
            <a:noAutofit/>
          </a:bodyPr>
          <a:lstStyle>
            <a:lvl1pPr marL="457200" lvl="0" indent="-285750" algn="l">
              <a:lnSpc>
                <a:spcPct val="100000"/>
              </a:lnSpc>
              <a:spcBef>
                <a:spcPts val="400"/>
              </a:spcBef>
              <a:spcAft>
                <a:spcPts val="0"/>
              </a:spcAft>
              <a:buClr>
                <a:srgbClr val="3F3F3F"/>
              </a:buClr>
              <a:buSzPts val="900"/>
              <a:buFont typeface="Lato Black"/>
              <a:buChar char="●"/>
              <a:defRPr sz="900" b="1" i="0">
                <a:solidFill>
                  <a:srgbClr val="3F3F3F"/>
                </a:solidFill>
                <a:latin typeface="Lato Black"/>
                <a:ea typeface="Lato Black"/>
                <a:cs typeface="Lato Black"/>
                <a:sym typeface="Lato Black"/>
              </a:defRPr>
            </a:lvl1pPr>
            <a:lvl2pPr marL="914400" lvl="1" indent="-311150" algn="l">
              <a:lnSpc>
                <a:spcPct val="100000"/>
              </a:lnSpc>
              <a:spcBef>
                <a:spcPts val="400"/>
              </a:spcBef>
              <a:spcAft>
                <a:spcPts val="0"/>
              </a:spcAft>
              <a:buSzPts val="1300"/>
              <a:buChar char="○"/>
              <a:defRPr>
                <a:solidFill>
                  <a:srgbClr val="00B0F0"/>
                </a:solidFill>
              </a:defRPr>
            </a:lvl2pPr>
            <a:lvl3pPr marL="1371600" lvl="2" indent="-311150" algn="l">
              <a:lnSpc>
                <a:spcPct val="100000"/>
              </a:lnSpc>
              <a:spcBef>
                <a:spcPts val="400"/>
              </a:spcBef>
              <a:spcAft>
                <a:spcPts val="0"/>
              </a:spcAft>
              <a:buSzPts val="1300"/>
              <a:buChar char="■"/>
              <a:defRPr>
                <a:solidFill>
                  <a:srgbClr val="00B0F0"/>
                </a:solidFill>
              </a:defRPr>
            </a:lvl3pPr>
            <a:lvl4pPr marL="1828800" lvl="3" indent="-304800" algn="l">
              <a:lnSpc>
                <a:spcPct val="100000"/>
              </a:lnSpc>
              <a:spcBef>
                <a:spcPts val="400"/>
              </a:spcBef>
              <a:spcAft>
                <a:spcPts val="0"/>
              </a:spcAft>
              <a:buSzPts val="1200"/>
              <a:buChar char="●"/>
              <a:defRPr>
                <a:solidFill>
                  <a:srgbClr val="00B0F0"/>
                </a:solidFill>
              </a:defRPr>
            </a:lvl4pPr>
            <a:lvl5pPr marL="2286000" lvl="4" indent="-304800" algn="l">
              <a:lnSpc>
                <a:spcPct val="100000"/>
              </a:lnSpc>
              <a:spcBef>
                <a:spcPts val="1200"/>
              </a:spcBef>
              <a:spcAft>
                <a:spcPts val="0"/>
              </a:spcAft>
              <a:buSzPts val="1200"/>
              <a:buChar char="○"/>
              <a:defRPr>
                <a:solidFill>
                  <a:srgbClr val="00B0F0"/>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cxnSp>
        <p:nvCxnSpPr>
          <p:cNvPr id="435" name="Google Shape;435;p67"/>
          <p:cNvCxnSpPr/>
          <p:nvPr/>
        </p:nvCxnSpPr>
        <p:spPr>
          <a:xfrm>
            <a:off x="0" y="3143250"/>
            <a:ext cx="5505600" cy="0"/>
          </a:xfrm>
          <a:prstGeom prst="straightConnector1">
            <a:avLst/>
          </a:prstGeom>
          <a:noFill/>
          <a:ln w="9525" cap="flat" cmpd="sng">
            <a:solidFill>
              <a:srgbClr val="3F3F3F"/>
            </a:solidFill>
            <a:prstDash val="solid"/>
            <a:miter lim="800000"/>
            <a:headEnd type="none" w="sm" len="sm"/>
            <a:tailEnd type="none" w="sm" len="sm"/>
          </a:ln>
        </p:spPr>
      </p:cxnSp>
      <p:cxnSp>
        <p:nvCxnSpPr>
          <p:cNvPr id="436" name="Google Shape;436;p67"/>
          <p:cNvCxnSpPr/>
          <p:nvPr/>
        </p:nvCxnSpPr>
        <p:spPr>
          <a:xfrm>
            <a:off x="0" y="4401728"/>
            <a:ext cx="9144000" cy="0"/>
          </a:xfrm>
          <a:prstGeom prst="straightConnector1">
            <a:avLst/>
          </a:prstGeom>
          <a:noFill/>
          <a:ln w="9525" cap="flat" cmpd="sng">
            <a:solidFill>
              <a:srgbClr val="3F3F3F"/>
            </a:solidFill>
            <a:prstDash val="solid"/>
            <a:miter lim="800000"/>
            <a:headEnd type="none" w="sm" len="sm"/>
            <a:tailEnd type="none" w="sm" len="sm"/>
          </a:ln>
        </p:spPr>
      </p:cxnSp>
      <p:pic>
        <p:nvPicPr>
          <p:cNvPr id="437" name="Google Shape;437;p67"/>
          <p:cNvPicPr preferRelativeResize="0"/>
          <p:nvPr/>
        </p:nvPicPr>
        <p:blipFill rotWithShape="1">
          <a:blip r:embed="rId2">
            <a:alphaModFix/>
          </a:blip>
          <a:srcRect/>
          <a:stretch/>
        </p:blipFill>
        <p:spPr>
          <a:xfrm>
            <a:off x="569840" y="4610876"/>
            <a:ext cx="1301116" cy="248395"/>
          </a:xfrm>
          <a:prstGeom prst="rect">
            <a:avLst/>
          </a:prstGeom>
          <a:noFill/>
          <a:ln>
            <a:noFill/>
          </a:ln>
        </p:spPr>
      </p:pic>
      <p:sp>
        <p:nvSpPr>
          <p:cNvPr id="438" name="Google Shape;438;p67"/>
          <p:cNvSpPr>
            <a:spLocks noGrp="1"/>
          </p:cNvSpPr>
          <p:nvPr>
            <p:ph type="pic" idx="5"/>
          </p:nvPr>
        </p:nvSpPr>
        <p:spPr>
          <a:xfrm>
            <a:off x="5505620" y="0"/>
            <a:ext cx="3638400" cy="4401600"/>
          </a:xfrm>
          <a:prstGeom prst="rect">
            <a:avLst/>
          </a:prstGeom>
          <a:solidFill>
            <a:schemeClr val="lt1"/>
          </a:solidFill>
          <a:ln>
            <a:noFill/>
          </a:ln>
        </p:spPr>
      </p:sp>
      <p:pic>
        <p:nvPicPr>
          <p:cNvPr id="439" name="Google Shape;439;p67" descr="A black and white logo&#10;&#10;Description automatically generated"/>
          <p:cNvPicPr preferRelativeResize="0"/>
          <p:nvPr/>
        </p:nvPicPr>
        <p:blipFill rotWithShape="1">
          <a:blip r:embed="rId3">
            <a:alphaModFix/>
          </a:blip>
          <a:srcRect/>
          <a:stretch/>
        </p:blipFill>
        <p:spPr>
          <a:xfrm>
            <a:off x="6943957" y="4548527"/>
            <a:ext cx="1692623" cy="356837"/>
          </a:xfrm>
          <a:prstGeom prst="rect">
            <a:avLst/>
          </a:prstGeom>
          <a:noFill/>
          <a:ln>
            <a:noFill/>
          </a:ln>
        </p:spPr>
      </p:pic>
    </p:spTree>
  </p:cSld>
  <p:clrMapOvr>
    <a:masterClrMapping/>
  </p:clrMapOvr>
  <p:extLst>
    <p:ext uri="{DCECCB84-F9BA-43D5-87BE-67443E8EF086}">
      <p15:sldGuideLst xmlns:p15="http://schemas.microsoft.com/office/powerpoint/2012/main">
        <p15:guide id="1" pos="3474">
          <p15:clr>
            <a:srgbClr val="FBAE40"/>
          </p15:clr>
        </p15:guide>
        <p15:guide id="2" orient="horz" pos="1620">
          <p15:clr>
            <a:srgbClr val="FBAE40"/>
          </p15:clr>
        </p15:guide>
        <p15:guide id="3" orient="horz" pos="2772">
          <p15:clr>
            <a:srgbClr val="FBAE40"/>
          </p15:clr>
        </p15:guide>
        <p15:guide id="4" orient="horz" pos="198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itle Slide - Option 6 - Printable">
  <p:cSld name="Title Slide - Option 6 - Printable">
    <p:bg>
      <p:bgPr>
        <a:solidFill>
          <a:schemeClr val="lt1"/>
        </a:solidFill>
        <a:effectLst/>
      </p:bgPr>
    </p:bg>
    <p:spTree>
      <p:nvGrpSpPr>
        <p:cNvPr id="1" name="Shape 440"/>
        <p:cNvGrpSpPr/>
        <p:nvPr/>
      </p:nvGrpSpPr>
      <p:grpSpPr>
        <a:xfrm>
          <a:off x="0" y="0"/>
          <a:ext cx="0" cy="0"/>
          <a:chOff x="0" y="0"/>
          <a:chExt cx="0" cy="0"/>
        </a:xfrm>
      </p:grpSpPr>
      <p:sp>
        <p:nvSpPr>
          <p:cNvPr id="441" name="Google Shape;441;p68"/>
          <p:cNvSpPr txBox="1">
            <a:spLocks noGrp="1"/>
          </p:cNvSpPr>
          <p:nvPr>
            <p:ph type="body" idx="1"/>
          </p:nvPr>
        </p:nvSpPr>
        <p:spPr>
          <a:xfrm>
            <a:off x="600074" y="365582"/>
            <a:ext cx="4460700" cy="1684800"/>
          </a:xfrm>
          <a:prstGeom prst="rect">
            <a:avLst/>
          </a:prstGeom>
          <a:noFill/>
          <a:ln>
            <a:noFill/>
          </a:ln>
        </p:spPr>
        <p:txBody>
          <a:bodyPr spcFirstLastPara="1" wrap="square" lIns="0" tIns="34275" rIns="68575" bIns="34275" anchor="b" anchorCtr="0">
            <a:normAutofit/>
          </a:bodyPr>
          <a:lstStyle>
            <a:lvl1pPr marL="457200" lvl="0" indent="-457200" algn="l">
              <a:lnSpc>
                <a:spcPct val="100000"/>
              </a:lnSpc>
              <a:spcBef>
                <a:spcPts val="400"/>
              </a:spcBef>
              <a:spcAft>
                <a:spcPts val="0"/>
              </a:spcAft>
              <a:buClr>
                <a:srgbClr val="3F3F3F"/>
              </a:buClr>
              <a:buSzPts val="3600"/>
              <a:buFont typeface="Lato"/>
              <a:buChar char="●"/>
              <a:defRPr sz="36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42" name="Google Shape;442;p68"/>
          <p:cNvSpPr txBox="1">
            <a:spLocks noGrp="1"/>
          </p:cNvSpPr>
          <p:nvPr>
            <p:ph type="body" idx="2"/>
          </p:nvPr>
        </p:nvSpPr>
        <p:spPr>
          <a:xfrm>
            <a:off x="600075" y="2177449"/>
            <a:ext cx="4460700" cy="379200"/>
          </a:xfrm>
          <a:prstGeom prst="rect">
            <a:avLst/>
          </a:prstGeom>
          <a:noFill/>
          <a:ln>
            <a:noFill/>
          </a:ln>
        </p:spPr>
        <p:txBody>
          <a:bodyPr spcFirstLastPara="1" wrap="square" lIns="0" tIns="34275" rIns="68575" bIns="34275" anchor="b" anchorCtr="0">
            <a:noAutofit/>
          </a:bodyPr>
          <a:lstStyle>
            <a:lvl1pPr marL="457200" lvl="0" indent="-361950" algn="l">
              <a:lnSpc>
                <a:spcPct val="100000"/>
              </a:lnSpc>
              <a:spcBef>
                <a:spcPts val="400"/>
              </a:spcBef>
              <a:spcAft>
                <a:spcPts val="0"/>
              </a:spcAft>
              <a:buClr>
                <a:srgbClr val="8C1515"/>
              </a:buClr>
              <a:buSzPts val="2100"/>
              <a:buFont typeface="Lato"/>
              <a:buChar char="●"/>
              <a:defRPr sz="2100">
                <a:solidFill>
                  <a:srgbClr val="8C1515"/>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43" name="Google Shape;443;p68"/>
          <p:cNvSpPr txBox="1">
            <a:spLocks noGrp="1"/>
          </p:cNvSpPr>
          <p:nvPr>
            <p:ph type="body" idx="3"/>
          </p:nvPr>
        </p:nvSpPr>
        <p:spPr>
          <a:xfrm>
            <a:off x="600075" y="3310031"/>
            <a:ext cx="4460700" cy="280800"/>
          </a:xfrm>
          <a:prstGeom prst="rect">
            <a:avLst/>
          </a:prstGeom>
          <a:noFill/>
          <a:ln>
            <a:noFill/>
          </a:ln>
        </p:spPr>
        <p:txBody>
          <a:bodyPr spcFirstLastPara="1" wrap="square" lIns="0" tIns="34275" rIns="68575" bIns="34275" anchor="t" anchorCtr="0">
            <a:noAutofit/>
          </a:bodyPr>
          <a:lstStyle>
            <a:lvl1pPr marL="457200" lvl="0" indent="-317500" algn="l">
              <a:lnSpc>
                <a:spcPct val="100000"/>
              </a:lnSpc>
              <a:spcBef>
                <a:spcPts val="400"/>
              </a:spcBef>
              <a:spcAft>
                <a:spcPts val="0"/>
              </a:spcAft>
              <a:buClr>
                <a:srgbClr val="3F3F3F"/>
              </a:buClr>
              <a:buSzPts val="1400"/>
              <a:buFont typeface="Lato"/>
              <a:buChar char="●"/>
              <a:defRPr sz="1400">
                <a:solidFill>
                  <a:srgbClr val="3F3F3F"/>
                </a:solidFill>
              </a:defRPr>
            </a:lvl1pPr>
            <a:lvl2pPr marL="914400" lvl="1" indent="-311150" algn="l">
              <a:lnSpc>
                <a:spcPct val="100000"/>
              </a:lnSpc>
              <a:spcBef>
                <a:spcPts val="400"/>
              </a:spcBef>
              <a:spcAft>
                <a:spcPts val="0"/>
              </a:spcAft>
              <a:buSzPts val="1300"/>
              <a:buChar char="○"/>
              <a:defRPr>
                <a:solidFill>
                  <a:schemeClr val="lt1"/>
                </a:solidFill>
              </a:defRPr>
            </a:lvl2pPr>
            <a:lvl3pPr marL="1371600" lvl="2" indent="-311150" algn="l">
              <a:lnSpc>
                <a:spcPct val="100000"/>
              </a:lnSpc>
              <a:spcBef>
                <a:spcPts val="400"/>
              </a:spcBef>
              <a:spcAft>
                <a:spcPts val="0"/>
              </a:spcAft>
              <a:buSzPts val="1300"/>
              <a:buChar char="■"/>
              <a:defRPr>
                <a:solidFill>
                  <a:schemeClr val="lt1"/>
                </a:solidFill>
              </a:defRPr>
            </a:lvl3pPr>
            <a:lvl4pPr marL="1828800" lvl="3" indent="-304800" algn="l">
              <a:lnSpc>
                <a:spcPct val="100000"/>
              </a:lnSpc>
              <a:spcBef>
                <a:spcPts val="400"/>
              </a:spcBef>
              <a:spcAft>
                <a:spcPts val="0"/>
              </a:spcAft>
              <a:buSzPts val="1200"/>
              <a:buChar char="●"/>
              <a:defRPr>
                <a:solidFill>
                  <a:schemeClr val="lt1"/>
                </a:solidFill>
              </a:defRPr>
            </a:lvl4pPr>
            <a:lvl5pPr marL="2286000" lvl="4" indent="-304800" algn="l">
              <a:lnSpc>
                <a:spcPct val="100000"/>
              </a:lnSpc>
              <a:spcBef>
                <a:spcPts val="1200"/>
              </a:spcBef>
              <a:spcAft>
                <a:spcPts val="0"/>
              </a:spcAft>
              <a:buSzPts val="1200"/>
              <a:buChar char="○"/>
              <a:defRPr>
                <a:solidFill>
                  <a:schemeClr val="lt1"/>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44" name="Google Shape;444;p68"/>
          <p:cNvSpPr txBox="1">
            <a:spLocks noGrp="1"/>
          </p:cNvSpPr>
          <p:nvPr>
            <p:ph type="body" idx="4"/>
          </p:nvPr>
        </p:nvSpPr>
        <p:spPr>
          <a:xfrm>
            <a:off x="600073" y="3604863"/>
            <a:ext cx="4460700" cy="280800"/>
          </a:xfrm>
          <a:prstGeom prst="rect">
            <a:avLst/>
          </a:prstGeom>
          <a:noFill/>
          <a:ln>
            <a:noFill/>
          </a:ln>
        </p:spPr>
        <p:txBody>
          <a:bodyPr spcFirstLastPara="1" wrap="square" lIns="0" tIns="34275" rIns="68575" bIns="34275" anchor="t" anchorCtr="0">
            <a:noAutofit/>
          </a:bodyPr>
          <a:lstStyle>
            <a:lvl1pPr marL="457200" lvl="0" indent="-285750" algn="l">
              <a:lnSpc>
                <a:spcPct val="100000"/>
              </a:lnSpc>
              <a:spcBef>
                <a:spcPts val="400"/>
              </a:spcBef>
              <a:spcAft>
                <a:spcPts val="0"/>
              </a:spcAft>
              <a:buClr>
                <a:srgbClr val="3F3F3F"/>
              </a:buClr>
              <a:buSzPts val="900"/>
              <a:buFont typeface="Lato Black"/>
              <a:buChar char="●"/>
              <a:defRPr sz="900" b="1" i="0">
                <a:solidFill>
                  <a:srgbClr val="3F3F3F"/>
                </a:solidFill>
                <a:latin typeface="Lato Black"/>
                <a:ea typeface="Lato Black"/>
                <a:cs typeface="Lato Black"/>
                <a:sym typeface="Lato Black"/>
              </a:defRPr>
            </a:lvl1pPr>
            <a:lvl2pPr marL="914400" lvl="1" indent="-311150" algn="l">
              <a:lnSpc>
                <a:spcPct val="100000"/>
              </a:lnSpc>
              <a:spcBef>
                <a:spcPts val="400"/>
              </a:spcBef>
              <a:spcAft>
                <a:spcPts val="0"/>
              </a:spcAft>
              <a:buSzPts val="1300"/>
              <a:buChar char="○"/>
              <a:defRPr>
                <a:solidFill>
                  <a:srgbClr val="00B0F0"/>
                </a:solidFill>
              </a:defRPr>
            </a:lvl2pPr>
            <a:lvl3pPr marL="1371600" lvl="2" indent="-311150" algn="l">
              <a:lnSpc>
                <a:spcPct val="100000"/>
              </a:lnSpc>
              <a:spcBef>
                <a:spcPts val="400"/>
              </a:spcBef>
              <a:spcAft>
                <a:spcPts val="0"/>
              </a:spcAft>
              <a:buSzPts val="1300"/>
              <a:buChar char="■"/>
              <a:defRPr>
                <a:solidFill>
                  <a:srgbClr val="00B0F0"/>
                </a:solidFill>
              </a:defRPr>
            </a:lvl3pPr>
            <a:lvl4pPr marL="1828800" lvl="3" indent="-304800" algn="l">
              <a:lnSpc>
                <a:spcPct val="100000"/>
              </a:lnSpc>
              <a:spcBef>
                <a:spcPts val="400"/>
              </a:spcBef>
              <a:spcAft>
                <a:spcPts val="0"/>
              </a:spcAft>
              <a:buSzPts val="1200"/>
              <a:buChar char="●"/>
              <a:defRPr>
                <a:solidFill>
                  <a:srgbClr val="00B0F0"/>
                </a:solidFill>
              </a:defRPr>
            </a:lvl4pPr>
            <a:lvl5pPr marL="2286000" lvl="4" indent="-304800" algn="l">
              <a:lnSpc>
                <a:spcPct val="100000"/>
              </a:lnSpc>
              <a:spcBef>
                <a:spcPts val="1200"/>
              </a:spcBef>
              <a:spcAft>
                <a:spcPts val="0"/>
              </a:spcAft>
              <a:buSzPts val="1200"/>
              <a:buChar char="○"/>
              <a:defRPr>
                <a:solidFill>
                  <a:srgbClr val="00B0F0"/>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cxnSp>
        <p:nvCxnSpPr>
          <p:cNvPr id="445" name="Google Shape;445;p68"/>
          <p:cNvCxnSpPr/>
          <p:nvPr/>
        </p:nvCxnSpPr>
        <p:spPr>
          <a:xfrm>
            <a:off x="0" y="3143250"/>
            <a:ext cx="5505600" cy="0"/>
          </a:xfrm>
          <a:prstGeom prst="straightConnector1">
            <a:avLst/>
          </a:prstGeom>
          <a:noFill/>
          <a:ln w="9525" cap="flat" cmpd="sng">
            <a:solidFill>
              <a:srgbClr val="3F3F3F"/>
            </a:solidFill>
            <a:prstDash val="solid"/>
            <a:miter lim="800000"/>
            <a:headEnd type="none" w="sm" len="sm"/>
            <a:tailEnd type="none" w="sm" len="sm"/>
          </a:ln>
        </p:spPr>
      </p:cxnSp>
      <p:cxnSp>
        <p:nvCxnSpPr>
          <p:cNvPr id="446" name="Google Shape;446;p68"/>
          <p:cNvCxnSpPr/>
          <p:nvPr/>
        </p:nvCxnSpPr>
        <p:spPr>
          <a:xfrm>
            <a:off x="0" y="4401728"/>
            <a:ext cx="9144000" cy="0"/>
          </a:xfrm>
          <a:prstGeom prst="straightConnector1">
            <a:avLst/>
          </a:prstGeom>
          <a:noFill/>
          <a:ln w="9525" cap="flat" cmpd="sng">
            <a:solidFill>
              <a:srgbClr val="3F3F3F"/>
            </a:solidFill>
            <a:prstDash val="solid"/>
            <a:miter lim="800000"/>
            <a:headEnd type="none" w="sm" len="sm"/>
            <a:tailEnd type="none" w="sm" len="sm"/>
          </a:ln>
        </p:spPr>
      </p:cxnSp>
      <p:pic>
        <p:nvPicPr>
          <p:cNvPr id="447" name="Google Shape;447;p68"/>
          <p:cNvPicPr preferRelativeResize="0"/>
          <p:nvPr/>
        </p:nvPicPr>
        <p:blipFill rotWithShape="1">
          <a:blip r:embed="rId2">
            <a:alphaModFix/>
          </a:blip>
          <a:srcRect/>
          <a:stretch/>
        </p:blipFill>
        <p:spPr>
          <a:xfrm>
            <a:off x="569840" y="4610876"/>
            <a:ext cx="1301116" cy="248395"/>
          </a:xfrm>
          <a:prstGeom prst="rect">
            <a:avLst/>
          </a:prstGeom>
          <a:noFill/>
          <a:ln>
            <a:noFill/>
          </a:ln>
        </p:spPr>
      </p:pic>
      <p:sp>
        <p:nvSpPr>
          <p:cNvPr id="448" name="Google Shape;448;p68"/>
          <p:cNvSpPr>
            <a:spLocks noGrp="1"/>
          </p:cNvSpPr>
          <p:nvPr>
            <p:ph type="pic" idx="5"/>
          </p:nvPr>
        </p:nvSpPr>
        <p:spPr>
          <a:xfrm>
            <a:off x="5505620" y="0"/>
            <a:ext cx="3638400" cy="4401600"/>
          </a:xfrm>
          <a:prstGeom prst="rect">
            <a:avLst/>
          </a:prstGeom>
          <a:solidFill>
            <a:schemeClr val="lt2"/>
          </a:solidFill>
          <a:ln>
            <a:noFill/>
          </a:ln>
        </p:spPr>
      </p:sp>
      <p:pic>
        <p:nvPicPr>
          <p:cNvPr id="449" name="Google Shape;449;p68" descr="A black and white logo&#10;&#10;Description automatically generated"/>
          <p:cNvPicPr preferRelativeResize="0"/>
          <p:nvPr/>
        </p:nvPicPr>
        <p:blipFill rotWithShape="1">
          <a:blip r:embed="rId3">
            <a:alphaModFix/>
          </a:blip>
          <a:srcRect/>
          <a:stretch/>
        </p:blipFill>
        <p:spPr>
          <a:xfrm>
            <a:off x="6943957" y="4548527"/>
            <a:ext cx="1692623" cy="356837"/>
          </a:xfrm>
          <a:prstGeom prst="rect">
            <a:avLst/>
          </a:prstGeom>
          <a:noFill/>
          <a:ln>
            <a:noFill/>
          </a:ln>
        </p:spPr>
      </p:pic>
    </p:spTree>
  </p:cSld>
  <p:clrMapOvr>
    <a:masterClrMapping/>
  </p:clrMapOvr>
  <p:extLst>
    <p:ext uri="{DCECCB84-F9BA-43D5-87BE-67443E8EF086}">
      <p15:sldGuideLst xmlns:p15="http://schemas.microsoft.com/office/powerpoint/2012/main">
        <p15:guide id="1" pos="3474">
          <p15:clr>
            <a:srgbClr val="FBAE40"/>
          </p15:clr>
        </p15:guide>
        <p15:guide id="2" orient="horz" pos="1620">
          <p15:clr>
            <a:srgbClr val="FBAE40"/>
          </p15:clr>
        </p15:guide>
        <p15:guide id="3" orient="horz" pos="2772">
          <p15:clr>
            <a:srgbClr val="FBAE40"/>
          </p15:clr>
        </p15:guide>
        <p15:guide id="4" orient="horz" pos="198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Agenda - Option 2">
  <p:cSld name="Agenda - Option 2">
    <p:spTree>
      <p:nvGrpSpPr>
        <p:cNvPr id="1" name="Shape 450"/>
        <p:cNvGrpSpPr/>
        <p:nvPr/>
      </p:nvGrpSpPr>
      <p:grpSpPr>
        <a:xfrm>
          <a:off x="0" y="0"/>
          <a:ext cx="0" cy="0"/>
          <a:chOff x="0" y="0"/>
          <a:chExt cx="0" cy="0"/>
        </a:xfrm>
      </p:grpSpPr>
      <p:sp>
        <p:nvSpPr>
          <p:cNvPr id="451" name="Google Shape;451;p69"/>
          <p:cNvSpPr txBox="1">
            <a:spLocks noGrp="1"/>
          </p:cNvSpPr>
          <p:nvPr>
            <p:ph type="body" idx="1"/>
          </p:nvPr>
        </p:nvSpPr>
        <p:spPr>
          <a:xfrm>
            <a:off x="3287288" y="542255"/>
            <a:ext cx="1284600" cy="2445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452" name="Google Shape;452;p69"/>
          <p:cNvSpPr txBox="1">
            <a:spLocks noGrp="1"/>
          </p:cNvSpPr>
          <p:nvPr>
            <p:ph type="body" idx="2"/>
          </p:nvPr>
        </p:nvSpPr>
        <p:spPr>
          <a:xfrm>
            <a:off x="4572001" y="542236"/>
            <a:ext cx="3972000" cy="244500"/>
          </a:xfrm>
          <a:prstGeom prst="rect">
            <a:avLst/>
          </a:prstGeom>
          <a:noFill/>
          <a:ln>
            <a:noFill/>
          </a:ln>
        </p:spPr>
        <p:txBody>
          <a:bodyPr spcFirstLastPara="1" wrap="square" lIns="0" tIns="34275" rIns="68575" bIns="34275" anchor="t" anchorCtr="0">
            <a:noAutofit/>
          </a:bodyPr>
          <a:lstStyle>
            <a:lvl1pPr marL="457200" lvl="0" indent="-228600" algn="l">
              <a:lnSpc>
                <a:spcPct val="118750"/>
              </a:lnSpc>
              <a:spcBef>
                <a:spcPts val="0"/>
              </a:spcBef>
              <a:spcAft>
                <a:spcPts val="0"/>
              </a:spcAft>
              <a:buSzPts val="1200"/>
              <a:buFont typeface="Lato"/>
              <a:buNone/>
              <a:defRPr sz="1200" b="1" i="0">
                <a:solidFill>
                  <a:srgbClr val="3F3F3F"/>
                </a:solidFill>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53" name="Google Shape;453;p69"/>
          <p:cNvSpPr txBox="1">
            <a:spLocks noGrp="1"/>
          </p:cNvSpPr>
          <p:nvPr>
            <p:ph type="body" idx="3"/>
          </p:nvPr>
        </p:nvSpPr>
        <p:spPr>
          <a:xfrm>
            <a:off x="4572001" y="786625"/>
            <a:ext cx="3972000" cy="2820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500"/>
              </a:spcBef>
              <a:spcAft>
                <a:spcPts val="0"/>
              </a:spcAft>
              <a:buSzPts val="1100"/>
              <a:buFont typeface="Lato"/>
              <a:buNone/>
              <a:defRPr sz="1100" b="0" i="0">
                <a:solidFill>
                  <a:srgbClr val="3F3F3F"/>
                </a:solidFill>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54" name="Google Shape;454;p69"/>
          <p:cNvSpPr txBox="1">
            <a:spLocks noGrp="1"/>
          </p:cNvSpPr>
          <p:nvPr>
            <p:ph type="body" idx="4"/>
          </p:nvPr>
        </p:nvSpPr>
        <p:spPr>
          <a:xfrm>
            <a:off x="3287288" y="1140506"/>
            <a:ext cx="1284600" cy="2445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455" name="Google Shape;455;p69"/>
          <p:cNvSpPr txBox="1">
            <a:spLocks noGrp="1"/>
          </p:cNvSpPr>
          <p:nvPr>
            <p:ph type="body" idx="5"/>
          </p:nvPr>
        </p:nvSpPr>
        <p:spPr>
          <a:xfrm>
            <a:off x="4572001" y="1140487"/>
            <a:ext cx="3972000" cy="244500"/>
          </a:xfrm>
          <a:prstGeom prst="rect">
            <a:avLst/>
          </a:prstGeom>
          <a:noFill/>
          <a:ln>
            <a:noFill/>
          </a:ln>
        </p:spPr>
        <p:txBody>
          <a:bodyPr spcFirstLastPara="1" wrap="square" lIns="0" tIns="34275" rIns="68575" bIns="34275" anchor="t" anchorCtr="0">
            <a:noAutofit/>
          </a:bodyPr>
          <a:lstStyle>
            <a:lvl1pPr marL="457200" lvl="0" indent="-228600" algn="l">
              <a:lnSpc>
                <a:spcPct val="118750"/>
              </a:lnSpc>
              <a:spcBef>
                <a:spcPts val="0"/>
              </a:spcBef>
              <a:spcAft>
                <a:spcPts val="0"/>
              </a:spcAft>
              <a:buSzPts val="1200"/>
              <a:buFont typeface="Lato"/>
              <a:buNone/>
              <a:defRPr sz="1200" b="1" i="0">
                <a:solidFill>
                  <a:srgbClr val="3F3F3F"/>
                </a:solidFill>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56" name="Google Shape;456;p69"/>
          <p:cNvSpPr txBox="1">
            <a:spLocks noGrp="1"/>
          </p:cNvSpPr>
          <p:nvPr>
            <p:ph type="body" idx="6"/>
          </p:nvPr>
        </p:nvSpPr>
        <p:spPr>
          <a:xfrm>
            <a:off x="4572001" y="1384876"/>
            <a:ext cx="3972000" cy="2820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500"/>
              </a:spcBef>
              <a:spcAft>
                <a:spcPts val="0"/>
              </a:spcAft>
              <a:buSzPts val="1100"/>
              <a:buFont typeface="Lato"/>
              <a:buNone/>
              <a:defRPr sz="1100" b="0" i="0">
                <a:solidFill>
                  <a:srgbClr val="3F3F3F"/>
                </a:solidFill>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57" name="Google Shape;457;p69"/>
          <p:cNvSpPr txBox="1">
            <a:spLocks noGrp="1"/>
          </p:cNvSpPr>
          <p:nvPr>
            <p:ph type="body" idx="7"/>
          </p:nvPr>
        </p:nvSpPr>
        <p:spPr>
          <a:xfrm>
            <a:off x="3287288" y="1743621"/>
            <a:ext cx="1284600" cy="2445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458" name="Google Shape;458;p69"/>
          <p:cNvSpPr txBox="1">
            <a:spLocks noGrp="1"/>
          </p:cNvSpPr>
          <p:nvPr>
            <p:ph type="body" idx="8"/>
          </p:nvPr>
        </p:nvSpPr>
        <p:spPr>
          <a:xfrm>
            <a:off x="4572001" y="1743602"/>
            <a:ext cx="3972000" cy="244500"/>
          </a:xfrm>
          <a:prstGeom prst="rect">
            <a:avLst/>
          </a:prstGeom>
          <a:noFill/>
          <a:ln>
            <a:noFill/>
          </a:ln>
        </p:spPr>
        <p:txBody>
          <a:bodyPr spcFirstLastPara="1" wrap="square" lIns="0" tIns="34275" rIns="68575" bIns="34275" anchor="t" anchorCtr="0">
            <a:noAutofit/>
          </a:bodyPr>
          <a:lstStyle>
            <a:lvl1pPr marL="457200" lvl="0" indent="-228600" algn="l">
              <a:lnSpc>
                <a:spcPct val="118750"/>
              </a:lnSpc>
              <a:spcBef>
                <a:spcPts val="0"/>
              </a:spcBef>
              <a:spcAft>
                <a:spcPts val="0"/>
              </a:spcAft>
              <a:buSzPts val="1200"/>
              <a:buFont typeface="Lato"/>
              <a:buNone/>
              <a:defRPr sz="1200" b="1" i="0">
                <a:solidFill>
                  <a:srgbClr val="3F3F3F"/>
                </a:solidFill>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59" name="Google Shape;459;p69"/>
          <p:cNvSpPr txBox="1">
            <a:spLocks noGrp="1"/>
          </p:cNvSpPr>
          <p:nvPr>
            <p:ph type="body" idx="9"/>
          </p:nvPr>
        </p:nvSpPr>
        <p:spPr>
          <a:xfrm>
            <a:off x="4572001" y="1987991"/>
            <a:ext cx="3972000" cy="2820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500"/>
              </a:spcBef>
              <a:spcAft>
                <a:spcPts val="0"/>
              </a:spcAft>
              <a:buSzPts val="1100"/>
              <a:buFont typeface="Lato"/>
              <a:buNone/>
              <a:defRPr sz="1100" b="0" i="0">
                <a:solidFill>
                  <a:srgbClr val="3F3F3F"/>
                </a:solidFill>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60" name="Google Shape;460;p69"/>
          <p:cNvSpPr txBox="1">
            <a:spLocks noGrp="1"/>
          </p:cNvSpPr>
          <p:nvPr>
            <p:ph type="body" idx="13"/>
          </p:nvPr>
        </p:nvSpPr>
        <p:spPr>
          <a:xfrm>
            <a:off x="3287288" y="2351591"/>
            <a:ext cx="1284600" cy="2445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461" name="Google Shape;461;p69"/>
          <p:cNvSpPr txBox="1">
            <a:spLocks noGrp="1"/>
          </p:cNvSpPr>
          <p:nvPr>
            <p:ph type="body" idx="14"/>
          </p:nvPr>
        </p:nvSpPr>
        <p:spPr>
          <a:xfrm>
            <a:off x="4572001" y="2351571"/>
            <a:ext cx="3972000" cy="244500"/>
          </a:xfrm>
          <a:prstGeom prst="rect">
            <a:avLst/>
          </a:prstGeom>
          <a:noFill/>
          <a:ln>
            <a:noFill/>
          </a:ln>
        </p:spPr>
        <p:txBody>
          <a:bodyPr spcFirstLastPara="1" wrap="square" lIns="0" tIns="34275" rIns="68575" bIns="34275" anchor="t" anchorCtr="0">
            <a:noAutofit/>
          </a:bodyPr>
          <a:lstStyle>
            <a:lvl1pPr marL="457200" lvl="0" indent="-228600" algn="l">
              <a:lnSpc>
                <a:spcPct val="118750"/>
              </a:lnSpc>
              <a:spcBef>
                <a:spcPts val="0"/>
              </a:spcBef>
              <a:spcAft>
                <a:spcPts val="0"/>
              </a:spcAft>
              <a:buSzPts val="1200"/>
              <a:buFont typeface="Lato"/>
              <a:buNone/>
              <a:defRPr sz="1200" b="1" i="0">
                <a:solidFill>
                  <a:srgbClr val="3F3F3F"/>
                </a:solidFill>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62" name="Google Shape;462;p69"/>
          <p:cNvSpPr txBox="1">
            <a:spLocks noGrp="1"/>
          </p:cNvSpPr>
          <p:nvPr>
            <p:ph type="body" idx="15"/>
          </p:nvPr>
        </p:nvSpPr>
        <p:spPr>
          <a:xfrm>
            <a:off x="4572001" y="2595960"/>
            <a:ext cx="3972000" cy="2820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500"/>
              </a:spcBef>
              <a:spcAft>
                <a:spcPts val="0"/>
              </a:spcAft>
              <a:buSzPts val="1100"/>
              <a:buFont typeface="Lato"/>
              <a:buNone/>
              <a:defRPr sz="1100" b="0" i="0">
                <a:solidFill>
                  <a:srgbClr val="3F3F3F"/>
                </a:solidFill>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63" name="Google Shape;463;p69"/>
          <p:cNvSpPr txBox="1">
            <a:spLocks noGrp="1"/>
          </p:cNvSpPr>
          <p:nvPr>
            <p:ph type="body" idx="16"/>
          </p:nvPr>
        </p:nvSpPr>
        <p:spPr>
          <a:xfrm>
            <a:off x="3287288" y="2959579"/>
            <a:ext cx="1284600" cy="2445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464" name="Google Shape;464;p69"/>
          <p:cNvSpPr txBox="1">
            <a:spLocks noGrp="1"/>
          </p:cNvSpPr>
          <p:nvPr>
            <p:ph type="body" idx="17"/>
          </p:nvPr>
        </p:nvSpPr>
        <p:spPr>
          <a:xfrm>
            <a:off x="4572001" y="2959559"/>
            <a:ext cx="3972000" cy="244500"/>
          </a:xfrm>
          <a:prstGeom prst="rect">
            <a:avLst/>
          </a:prstGeom>
          <a:noFill/>
          <a:ln>
            <a:noFill/>
          </a:ln>
        </p:spPr>
        <p:txBody>
          <a:bodyPr spcFirstLastPara="1" wrap="square" lIns="0" tIns="34275" rIns="68575" bIns="34275" anchor="t" anchorCtr="0">
            <a:noAutofit/>
          </a:bodyPr>
          <a:lstStyle>
            <a:lvl1pPr marL="457200" lvl="0" indent="-228600" algn="l">
              <a:lnSpc>
                <a:spcPct val="118750"/>
              </a:lnSpc>
              <a:spcBef>
                <a:spcPts val="0"/>
              </a:spcBef>
              <a:spcAft>
                <a:spcPts val="0"/>
              </a:spcAft>
              <a:buSzPts val="1200"/>
              <a:buFont typeface="Lato"/>
              <a:buNone/>
              <a:defRPr sz="1200" b="1" i="0">
                <a:solidFill>
                  <a:srgbClr val="3F3F3F"/>
                </a:solidFill>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65" name="Google Shape;465;p69"/>
          <p:cNvSpPr txBox="1">
            <a:spLocks noGrp="1"/>
          </p:cNvSpPr>
          <p:nvPr>
            <p:ph type="body" idx="18"/>
          </p:nvPr>
        </p:nvSpPr>
        <p:spPr>
          <a:xfrm>
            <a:off x="4572001" y="3203948"/>
            <a:ext cx="3972000" cy="2820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500"/>
              </a:spcBef>
              <a:spcAft>
                <a:spcPts val="0"/>
              </a:spcAft>
              <a:buSzPts val="1100"/>
              <a:buFont typeface="Lato"/>
              <a:buNone/>
              <a:defRPr sz="1100" b="0" i="0">
                <a:solidFill>
                  <a:srgbClr val="3F3F3F"/>
                </a:solidFill>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66" name="Google Shape;466;p69"/>
          <p:cNvSpPr txBox="1">
            <a:spLocks noGrp="1"/>
          </p:cNvSpPr>
          <p:nvPr>
            <p:ph type="body" idx="19"/>
          </p:nvPr>
        </p:nvSpPr>
        <p:spPr>
          <a:xfrm>
            <a:off x="3287288" y="3567557"/>
            <a:ext cx="1284600" cy="2445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467" name="Google Shape;467;p69"/>
          <p:cNvSpPr txBox="1">
            <a:spLocks noGrp="1"/>
          </p:cNvSpPr>
          <p:nvPr>
            <p:ph type="body" idx="20"/>
          </p:nvPr>
        </p:nvSpPr>
        <p:spPr>
          <a:xfrm>
            <a:off x="4572001" y="3567538"/>
            <a:ext cx="3972000" cy="244500"/>
          </a:xfrm>
          <a:prstGeom prst="rect">
            <a:avLst/>
          </a:prstGeom>
          <a:noFill/>
          <a:ln>
            <a:noFill/>
          </a:ln>
        </p:spPr>
        <p:txBody>
          <a:bodyPr spcFirstLastPara="1" wrap="square" lIns="0" tIns="34275" rIns="68575" bIns="34275" anchor="t" anchorCtr="0">
            <a:noAutofit/>
          </a:bodyPr>
          <a:lstStyle>
            <a:lvl1pPr marL="457200" lvl="0" indent="-228600" algn="l">
              <a:lnSpc>
                <a:spcPct val="118750"/>
              </a:lnSpc>
              <a:spcBef>
                <a:spcPts val="0"/>
              </a:spcBef>
              <a:spcAft>
                <a:spcPts val="0"/>
              </a:spcAft>
              <a:buSzPts val="1200"/>
              <a:buFont typeface="Lato"/>
              <a:buNone/>
              <a:defRPr sz="1200" b="1" i="0">
                <a:solidFill>
                  <a:srgbClr val="3F3F3F"/>
                </a:solidFill>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68" name="Google Shape;468;p69"/>
          <p:cNvSpPr txBox="1">
            <a:spLocks noGrp="1"/>
          </p:cNvSpPr>
          <p:nvPr>
            <p:ph type="body" idx="21"/>
          </p:nvPr>
        </p:nvSpPr>
        <p:spPr>
          <a:xfrm>
            <a:off x="4572001" y="3811927"/>
            <a:ext cx="3972000" cy="282000"/>
          </a:xfrm>
          <a:prstGeom prst="rect">
            <a:avLst/>
          </a:prstGeom>
          <a:noFill/>
          <a:ln>
            <a:noFill/>
          </a:ln>
        </p:spPr>
        <p:txBody>
          <a:bodyPr spcFirstLastPara="1" wrap="square" lIns="0" tIns="34275" rIns="68575" bIns="34275" anchor="t" anchorCtr="0">
            <a:normAutofit/>
          </a:bodyPr>
          <a:lstStyle>
            <a:lvl1pPr marL="457200" lvl="0" indent="-228600" algn="l">
              <a:lnSpc>
                <a:spcPct val="135714"/>
              </a:lnSpc>
              <a:spcBef>
                <a:spcPts val="500"/>
              </a:spcBef>
              <a:spcAft>
                <a:spcPts val="0"/>
              </a:spcAft>
              <a:buSzPts val="1100"/>
              <a:buFont typeface="Lato"/>
              <a:buNone/>
              <a:defRPr sz="1100" b="0" i="0">
                <a:solidFill>
                  <a:srgbClr val="3F3F3F"/>
                </a:solidFill>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69" name="Google Shape;469;p69"/>
          <p:cNvSpPr txBox="1">
            <a:spLocks noGrp="1"/>
          </p:cNvSpPr>
          <p:nvPr>
            <p:ph type="title"/>
          </p:nvPr>
        </p:nvSpPr>
        <p:spPr>
          <a:xfrm>
            <a:off x="600075" y="477440"/>
            <a:ext cx="2559000" cy="8370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rgbClr val="8C1515"/>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470" name="Google Shape;470;p69"/>
          <p:cNvPicPr preferRelativeResize="0"/>
          <p:nvPr/>
        </p:nvPicPr>
        <p:blipFill rotWithShape="1">
          <a:blip r:embed="rId2">
            <a:alphaModFix/>
          </a:blip>
          <a:srcRect/>
          <a:stretch/>
        </p:blipFill>
        <p:spPr>
          <a:xfrm>
            <a:off x="0" y="-8739"/>
            <a:ext cx="9144000" cy="156917"/>
          </a:xfrm>
          <a:prstGeom prst="rect">
            <a:avLst/>
          </a:prstGeom>
          <a:noFill/>
          <a:ln>
            <a:noFill/>
          </a:ln>
        </p:spPr>
      </p:pic>
      <p:sp>
        <p:nvSpPr>
          <p:cNvPr id="471" name="Google Shape;471;p69"/>
          <p:cNvSpPr/>
          <p:nvPr/>
        </p:nvSpPr>
        <p:spPr>
          <a:xfrm>
            <a:off x="0" y="-10470"/>
            <a:ext cx="9144000" cy="158700"/>
          </a:xfrm>
          <a:prstGeom prst="rect">
            <a:avLst/>
          </a:prstGeom>
          <a:solidFill>
            <a:srgbClr val="D4D1D1">
              <a:alpha val="24710"/>
            </a:srgb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72" name="Google Shape;472;p69"/>
          <p:cNvSpPr txBox="1">
            <a:spLocks noGrp="1"/>
          </p:cNvSpPr>
          <p:nvPr>
            <p:ph type="ftr" idx="11"/>
          </p:nvPr>
        </p:nvSpPr>
        <p:spPr>
          <a:xfrm>
            <a:off x="1225868" y="4712118"/>
            <a:ext cx="4389000" cy="273900"/>
          </a:xfrm>
          <a:prstGeom prst="rect">
            <a:avLst/>
          </a:prstGeom>
          <a:noFill/>
          <a:ln>
            <a:noFill/>
          </a:ln>
        </p:spPr>
        <p:txBody>
          <a:bodyPr spcFirstLastPara="1" wrap="square" lIns="0" tIns="34275" rIns="68575" bIns="34275" anchor="ctr" anchorCtr="0">
            <a:noAutofit/>
          </a:bodyPr>
          <a:lstStyle>
            <a:lvl1pPr lvl="0" algn="l">
              <a:spcBef>
                <a:spcPts val="0"/>
              </a:spcBef>
              <a:spcAft>
                <a:spcPts val="0"/>
              </a:spcAft>
              <a:buSzPts val="1400"/>
              <a:buNone/>
              <a:defRPr sz="8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3" name="Google Shape;473;p69"/>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rgbClr val="3F3F3F"/>
                </a:solidFill>
                <a:latin typeface="Lato"/>
                <a:ea typeface="Lato"/>
                <a:cs typeface="Lato"/>
                <a:sym typeface="Lato"/>
              </a:defRPr>
            </a:lvl1pPr>
            <a:lvl2pPr marL="0" lvl="1" indent="0" algn="r">
              <a:spcBef>
                <a:spcPts val="0"/>
              </a:spcBef>
              <a:buNone/>
              <a:defRPr sz="800">
                <a:solidFill>
                  <a:srgbClr val="3F3F3F"/>
                </a:solidFill>
                <a:latin typeface="Lato"/>
                <a:ea typeface="Lato"/>
                <a:cs typeface="Lato"/>
                <a:sym typeface="Lato"/>
              </a:defRPr>
            </a:lvl2pPr>
            <a:lvl3pPr marL="0" lvl="2" indent="0" algn="r">
              <a:spcBef>
                <a:spcPts val="0"/>
              </a:spcBef>
              <a:buNone/>
              <a:defRPr sz="800">
                <a:solidFill>
                  <a:srgbClr val="3F3F3F"/>
                </a:solidFill>
                <a:latin typeface="Lato"/>
                <a:ea typeface="Lato"/>
                <a:cs typeface="Lato"/>
                <a:sym typeface="Lato"/>
              </a:defRPr>
            </a:lvl3pPr>
            <a:lvl4pPr marL="0" lvl="3" indent="0" algn="r">
              <a:spcBef>
                <a:spcPts val="0"/>
              </a:spcBef>
              <a:buNone/>
              <a:defRPr sz="800">
                <a:solidFill>
                  <a:srgbClr val="3F3F3F"/>
                </a:solidFill>
                <a:latin typeface="Lato"/>
                <a:ea typeface="Lato"/>
                <a:cs typeface="Lato"/>
                <a:sym typeface="Lato"/>
              </a:defRPr>
            </a:lvl4pPr>
            <a:lvl5pPr marL="0" lvl="4" indent="0" algn="r">
              <a:spcBef>
                <a:spcPts val="0"/>
              </a:spcBef>
              <a:buNone/>
              <a:defRPr sz="800">
                <a:solidFill>
                  <a:srgbClr val="3F3F3F"/>
                </a:solidFill>
                <a:latin typeface="Lato"/>
                <a:ea typeface="Lato"/>
                <a:cs typeface="Lato"/>
                <a:sym typeface="Lato"/>
              </a:defRPr>
            </a:lvl5pPr>
            <a:lvl6pPr marL="0" lvl="5" indent="0" algn="r">
              <a:spcBef>
                <a:spcPts val="0"/>
              </a:spcBef>
              <a:buNone/>
              <a:defRPr sz="800">
                <a:solidFill>
                  <a:srgbClr val="3F3F3F"/>
                </a:solidFill>
                <a:latin typeface="Lato"/>
                <a:ea typeface="Lato"/>
                <a:cs typeface="Lato"/>
                <a:sym typeface="Lato"/>
              </a:defRPr>
            </a:lvl6pPr>
            <a:lvl7pPr marL="0" lvl="6" indent="0" algn="r">
              <a:spcBef>
                <a:spcPts val="0"/>
              </a:spcBef>
              <a:buNone/>
              <a:defRPr sz="800">
                <a:solidFill>
                  <a:srgbClr val="3F3F3F"/>
                </a:solidFill>
                <a:latin typeface="Lato"/>
                <a:ea typeface="Lato"/>
                <a:cs typeface="Lato"/>
                <a:sym typeface="Lato"/>
              </a:defRPr>
            </a:lvl7pPr>
            <a:lvl8pPr marL="0" lvl="7" indent="0" algn="r">
              <a:spcBef>
                <a:spcPts val="0"/>
              </a:spcBef>
              <a:buNone/>
              <a:defRPr sz="800">
                <a:solidFill>
                  <a:srgbClr val="3F3F3F"/>
                </a:solidFill>
                <a:latin typeface="Lato"/>
                <a:ea typeface="Lato"/>
                <a:cs typeface="Lato"/>
                <a:sym typeface="Lato"/>
              </a:defRPr>
            </a:lvl8pPr>
            <a:lvl9pPr marL="0" lvl="8" indent="0" algn="r">
              <a:spcBef>
                <a:spcPts val="0"/>
              </a:spcBef>
              <a:buNone/>
              <a:defRPr sz="800">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Agenda - Option 1">
  <p:cSld name="Agenda - Option 1">
    <p:spTree>
      <p:nvGrpSpPr>
        <p:cNvPr id="1" name="Shape 474"/>
        <p:cNvGrpSpPr/>
        <p:nvPr/>
      </p:nvGrpSpPr>
      <p:grpSpPr>
        <a:xfrm>
          <a:off x="0" y="0"/>
          <a:ext cx="0" cy="0"/>
          <a:chOff x="0" y="0"/>
          <a:chExt cx="0" cy="0"/>
        </a:xfrm>
      </p:grpSpPr>
      <p:sp>
        <p:nvSpPr>
          <p:cNvPr id="475" name="Google Shape;475;p70"/>
          <p:cNvSpPr txBox="1">
            <a:spLocks noGrp="1"/>
          </p:cNvSpPr>
          <p:nvPr>
            <p:ph type="title"/>
          </p:nvPr>
        </p:nvSpPr>
        <p:spPr>
          <a:xfrm>
            <a:off x="600075" y="477440"/>
            <a:ext cx="2559000" cy="8370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rgbClr val="8C1515"/>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76" name="Google Shape;476;p70"/>
          <p:cNvSpPr txBox="1">
            <a:spLocks noGrp="1"/>
          </p:cNvSpPr>
          <p:nvPr>
            <p:ph type="body" idx="1"/>
          </p:nvPr>
        </p:nvSpPr>
        <p:spPr>
          <a:xfrm>
            <a:off x="3302765" y="542255"/>
            <a:ext cx="25386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77" name="Google Shape;477;p70"/>
          <p:cNvSpPr txBox="1">
            <a:spLocks noGrp="1"/>
          </p:cNvSpPr>
          <p:nvPr>
            <p:ph type="body" idx="2"/>
          </p:nvPr>
        </p:nvSpPr>
        <p:spPr>
          <a:xfrm>
            <a:off x="3302765" y="1702668"/>
            <a:ext cx="25386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78" name="Google Shape;478;p70"/>
          <p:cNvSpPr txBox="1">
            <a:spLocks noGrp="1"/>
          </p:cNvSpPr>
          <p:nvPr>
            <p:ph type="body" idx="3"/>
          </p:nvPr>
        </p:nvSpPr>
        <p:spPr>
          <a:xfrm>
            <a:off x="3302765" y="2848734"/>
            <a:ext cx="25386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79" name="Google Shape;479;p70"/>
          <p:cNvSpPr txBox="1">
            <a:spLocks noGrp="1"/>
          </p:cNvSpPr>
          <p:nvPr>
            <p:ph type="body" idx="4"/>
          </p:nvPr>
        </p:nvSpPr>
        <p:spPr>
          <a:xfrm>
            <a:off x="5984949" y="533919"/>
            <a:ext cx="25386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80" name="Google Shape;480;p70"/>
          <p:cNvSpPr txBox="1">
            <a:spLocks noGrp="1"/>
          </p:cNvSpPr>
          <p:nvPr>
            <p:ph type="body" idx="5"/>
          </p:nvPr>
        </p:nvSpPr>
        <p:spPr>
          <a:xfrm>
            <a:off x="5984949" y="1694332"/>
            <a:ext cx="25386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81" name="Google Shape;481;p70"/>
          <p:cNvSpPr txBox="1">
            <a:spLocks noGrp="1"/>
          </p:cNvSpPr>
          <p:nvPr>
            <p:ph type="body" idx="6"/>
          </p:nvPr>
        </p:nvSpPr>
        <p:spPr>
          <a:xfrm>
            <a:off x="5984949" y="2840398"/>
            <a:ext cx="25386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82" name="Google Shape;482;p70"/>
          <p:cNvSpPr txBox="1">
            <a:spLocks noGrp="1"/>
          </p:cNvSpPr>
          <p:nvPr>
            <p:ph type="body" idx="7"/>
          </p:nvPr>
        </p:nvSpPr>
        <p:spPr>
          <a:xfrm>
            <a:off x="3302794" y="852740"/>
            <a:ext cx="2538300" cy="8370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83" name="Google Shape;483;p70"/>
          <p:cNvSpPr txBox="1">
            <a:spLocks noGrp="1"/>
          </p:cNvSpPr>
          <p:nvPr>
            <p:ph type="body" idx="8"/>
          </p:nvPr>
        </p:nvSpPr>
        <p:spPr>
          <a:xfrm>
            <a:off x="3302794" y="2015012"/>
            <a:ext cx="2538300" cy="8370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84" name="Google Shape;484;p70"/>
          <p:cNvSpPr txBox="1">
            <a:spLocks noGrp="1"/>
          </p:cNvSpPr>
          <p:nvPr>
            <p:ph type="body" idx="9"/>
          </p:nvPr>
        </p:nvSpPr>
        <p:spPr>
          <a:xfrm>
            <a:off x="3302765" y="3163602"/>
            <a:ext cx="2538300" cy="8370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85" name="Google Shape;485;p70"/>
          <p:cNvSpPr txBox="1">
            <a:spLocks noGrp="1"/>
          </p:cNvSpPr>
          <p:nvPr>
            <p:ph type="body" idx="13"/>
          </p:nvPr>
        </p:nvSpPr>
        <p:spPr>
          <a:xfrm>
            <a:off x="5984977" y="836734"/>
            <a:ext cx="2538300" cy="8370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86" name="Google Shape;486;p70"/>
          <p:cNvSpPr txBox="1">
            <a:spLocks noGrp="1"/>
          </p:cNvSpPr>
          <p:nvPr>
            <p:ph type="body" idx="14"/>
          </p:nvPr>
        </p:nvSpPr>
        <p:spPr>
          <a:xfrm>
            <a:off x="5984977" y="1999005"/>
            <a:ext cx="2538300" cy="8370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87" name="Google Shape;487;p70"/>
          <p:cNvSpPr txBox="1">
            <a:spLocks noGrp="1"/>
          </p:cNvSpPr>
          <p:nvPr>
            <p:ph type="body" idx="15"/>
          </p:nvPr>
        </p:nvSpPr>
        <p:spPr>
          <a:xfrm>
            <a:off x="5984949" y="3147596"/>
            <a:ext cx="2538300" cy="8370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488" name="Google Shape;488;p70"/>
          <p:cNvPicPr preferRelativeResize="0"/>
          <p:nvPr/>
        </p:nvPicPr>
        <p:blipFill rotWithShape="1">
          <a:blip r:embed="rId2">
            <a:alphaModFix/>
          </a:blip>
          <a:srcRect/>
          <a:stretch/>
        </p:blipFill>
        <p:spPr>
          <a:xfrm>
            <a:off x="0" y="-8739"/>
            <a:ext cx="9144000" cy="156917"/>
          </a:xfrm>
          <a:prstGeom prst="rect">
            <a:avLst/>
          </a:prstGeom>
          <a:noFill/>
          <a:ln>
            <a:noFill/>
          </a:ln>
        </p:spPr>
      </p:pic>
      <p:sp>
        <p:nvSpPr>
          <p:cNvPr id="489" name="Google Shape;489;p70"/>
          <p:cNvSpPr/>
          <p:nvPr/>
        </p:nvSpPr>
        <p:spPr>
          <a:xfrm>
            <a:off x="0" y="-10470"/>
            <a:ext cx="9144000" cy="158700"/>
          </a:xfrm>
          <a:prstGeom prst="rect">
            <a:avLst/>
          </a:prstGeom>
          <a:solidFill>
            <a:srgbClr val="D4D1D1">
              <a:alpha val="24710"/>
            </a:srgb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0" name="Google Shape;490;p70"/>
          <p:cNvSpPr txBox="1">
            <a:spLocks noGrp="1"/>
          </p:cNvSpPr>
          <p:nvPr>
            <p:ph type="ftr" idx="11"/>
          </p:nvPr>
        </p:nvSpPr>
        <p:spPr>
          <a:xfrm>
            <a:off x="1225868" y="4712118"/>
            <a:ext cx="4389000" cy="273900"/>
          </a:xfrm>
          <a:prstGeom prst="rect">
            <a:avLst/>
          </a:prstGeom>
          <a:noFill/>
          <a:ln>
            <a:noFill/>
          </a:ln>
        </p:spPr>
        <p:txBody>
          <a:bodyPr spcFirstLastPara="1" wrap="square" lIns="0" tIns="34275" rIns="68575" bIns="34275" anchor="ctr" anchorCtr="0">
            <a:noAutofit/>
          </a:bodyPr>
          <a:lstStyle>
            <a:lvl1pPr lvl="0" algn="l">
              <a:spcBef>
                <a:spcPts val="0"/>
              </a:spcBef>
              <a:spcAft>
                <a:spcPts val="0"/>
              </a:spcAft>
              <a:buSzPts val="1400"/>
              <a:buNone/>
              <a:defRPr sz="8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1" name="Google Shape;491;p70"/>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rgbClr val="3F3F3F"/>
                </a:solidFill>
                <a:latin typeface="Lato"/>
                <a:ea typeface="Lato"/>
                <a:cs typeface="Lato"/>
                <a:sym typeface="Lato"/>
              </a:defRPr>
            </a:lvl1pPr>
            <a:lvl2pPr marL="0" lvl="1" indent="0" algn="r">
              <a:spcBef>
                <a:spcPts val="0"/>
              </a:spcBef>
              <a:buNone/>
              <a:defRPr sz="800">
                <a:solidFill>
                  <a:srgbClr val="3F3F3F"/>
                </a:solidFill>
                <a:latin typeface="Lato"/>
                <a:ea typeface="Lato"/>
                <a:cs typeface="Lato"/>
                <a:sym typeface="Lato"/>
              </a:defRPr>
            </a:lvl2pPr>
            <a:lvl3pPr marL="0" lvl="2" indent="0" algn="r">
              <a:spcBef>
                <a:spcPts val="0"/>
              </a:spcBef>
              <a:buNone/>
              <a:defRPr sz="800">
                <a:solidFill>
                  <a:srgbClr val="3F3F3F"/>
                </a:solidFill>
                <a:latin typeface="Lato"/>
                <a:ea typeface="Lato"/>
                <a:cs typeface="Lato"/>
                <a:sym typeface="Lato"/>
              </a:defRPr>
            </a:lvl3pPr>
            <a:lvl4pPr marL="0" lvl="3" indent="0" algn="r">
              <a:spcBef>
                <a:spcPts val="0"/>
              </a:spcBef>
              <a:buNone/>
              <a:defRPr sz="800">
                <a:solidFill>
                  <a:srgbClr val="3F3F3F"/>
                </a:solidFill>
                <a:latin typeface="Lato"/>
                <a:ea typeface="Lato"/>
                <a:cs typeface="Lato"/>
                <a:sym typeface="Lato"/>
              </a:defRPr>
            </a:lvl4pPr>
            <a:lvl5pPr marL="0" lvl="4" indent="0" algn="r">
              <a:spcBef>
                <a:spcPts val="0"/>
              </a:spcBef>
              <a:buNone/>
              <a:defRPr sz="800">
                <a:solidFill>
                  <a:srgbClr val="3F3F3F"/>
                </a:solidFill>
                <a:latin typeface="Lato"/>
                <a:ea typeface="Lato"/>
                <a:cs typeface="Lato"/>
                <a:sym typeface="Lato"/>
              </a:defRPr>
            </a:lvl5pPr>
            <a:lvl6pPr marL="0" lvl="5" indent="0" algn="r">
              <a:spcBef>
                <a:spcPts val="0"/>
              </a:spcBef>
              <a:buNone/>
              <a:defRPr sz="800">
                <a:solidFill>
                  <a:srgbClr val="3F3F3F"/>
                </a:solidFill>
                <a:latin typeface="Lato"/>
                <a:ea typeface="Lato"/>
                <a:cs typeface="Lato"/>
                <a:sym typeface="Lato"/>
              </a:defRPr>
            </a:lvl6pPr>
            <a:lvl7pPr marL="0" lvl="6" indent="0" algn="r">
              <a:spcBef>
                <a:spcPts val="0"/>
              </a:spcBef>
              <a:buNone/>
              <a:defRPr sz="800">
                <a:solidFill>
                  <a:srgbClr val="3F3F3F"/>
                </a:solidFill>
                <a:latin typeface="Lato"/>
                <a:ea typeface="Lato"/>
                <a:cs typeface="Lato"/>
                <a:sym typeface="Lato"/>
              </a:defRPr>
            </a:lvl7pPr>
            <a:lvl8pPr marL="0" lvl="7" indent="0" algn="r">
              <a:spcBef>
                <a:spcPts val="0"/>
              </a:spcBef>
              <a:buNone/>
              <a:defRPr sz="800">
                <a:solidFill>
                  <a:srgbClr val="3F3F3F"/>
                </a:solidFill>
                <a:latin typeface="Lato"/>
                <a:ea typeface="Lato"/>
                <a:cs typeface="Lato"/>
                <a:sym typeface="Lato"/>
              </a:defRPr>
            </a:lvl8pPr>
            <a:lvl9pPr marL="0" lvl="8" indent="0" algn="r">
              <a:spcBef>
                <a:spcPts val="0"/>
              </a:spcBef>
              <a:buNone/>
              <a:defRPr sz="800">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396">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Agenda - Option 3">
  <p:cSld name="Agenda - Option 3">
    <p:spTree>
      <p:nvGrpSpPr>
        <p:cNvPr id="1" name="Shape 492"/>
        <p:cNvGrpSpPr/>
        <p:nvPr/>
      </p:nvGrpSpPr>
      <p:grpSpPr>
        <a:xfrm>
          <a:off x="0" y="0"/>
          <a:ext cx="0" cy="0"/>
          <a:chOff x="0" y="0"/>
          <a:chExt cx="0" cy="0"/>
        </a:xfrm>
      </p:grpSpPr>
      <p:sp>
        <p:nvSpPr>
          <p:cNvPr id="493" name="Google Shape;493;p71"/>
          <p:cNvSpPr txBox="1">
            <a:spLocks noGrp="1"/>
          </p:cNvSpPr>
          <p:nvPr>
            <p:ph type="title"/>
          </p:nvPr>
        </p:nvSpPr>
        <p:spPr>
          <a:xfrm>
            <a:off x="600075" y="477440"/>
            <a:ext cx="7913400" cy="6030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rgbClr val="8C1515"/>
              </a:buClr>
              <a:buSzPts val="2700"/>
              <a:buFont typeface="Lato"/>
              <a:buNone/>
              <a:defRPr sz="2700" b="0" i="0">
                <a:solidFill>
                  <a:srgbClr val="8C1515"/>
                </a:solidFill>
                <a:latin typeface="Lato"/>
                <a:ea typeface="Lato"/>
                <a:cs typeface="Lato"/>
                <a:sym typeface="La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94" name="Google Shape;494;p71"/>
          <p:cNvSpPr txBox="1">
            <a:spLocks noGrp="1"/>
          </p:cNvSpPr>
          <p:nvPr>
            <p:ph type="subTitle" idx="1"/>
          </p:nvPr>
        </p:nvSpPr>
        <p:spPr>
          <a:xfrm>
            <a:off x="600075" y="1237228"/>
            <a:ext cx="2526000" cy="244500"/>
          </a:xfrm>
          <a:prstGeom prst="rect">
            <a:avLst/>
          </a:prstGeom>
          <a:noFill/>
          <a:ln>
            <a:noFill/>
          </a:ln>
        </p:spPr>
        <p:txBody>
          <a:bodyPr spcFirstLastPara="1" wrap="square" lIns="0" tIns="34275" rIns="68575" bIns="34275" anchor="t" anchorCtr="0">
            <a:normAutofit/>
          </a:bodyPr>
          <a:lstStyle>
            <a:lvl1pPr marR="0" lvl="0" algn="l">
              <a:lnSpc>
                <a:spcPct val="128571"/>
              </a:lnSpc>
              <a:spcBef>
                <a:spcPts val="800"/>
              </a:spcBef>
              <a:spcAft>
                <a:spcPts val="0"/>
              </a:spcAft>
              <a:buClr>
                <a:srgbClr val="B83A4B"/>
              </a:buClr>
              <a:buSzPts val="1100"/>
              <a:buFont typeface="Arial"/>
              <a:buNone/>
              <a:defRPr sz="1100" b="1" i="0">
                <a:solidFill>
                  <a:srgbClr val="B83A4B"/>
                </a:solidFill>
                <a:latin typeface="Lato"/>
                <a:ea typeface="Lato"/>
                <a:cs typeface="Lato"/>
                <a:sym typeface="Lato"/>
              </a:defRPr>
            </a:lvl1pPr>
            <a:lvl2pPr lvl="1" algn="ctr">
              <a:lnSpc>
                <a:spcPct val="120000"/>
              </a:lnSpc>
              <a:spcBef>
                <a:spcPts val="500"/>
              </a:spcBef>
              <a:spcAft>
                <a:spcPts val="0"/>
              </a:spcAft>
              <a:buSzPts val="1700"/>
              <a:buNone/>
              <a:defRPr sz="1500"/>
            </a:lvl2pPr>
            <a:lvl3pPr lvl="2" algn="ctr">
              <a:lnSpc>
                <a:spcPct val="120000"/>
              </a:lnSpc>
              <a:spcBef>
                <a:spcPts val="1200"/>
              </a:spcBef>
              <a:spcAft>
                <a:spcPts val="0"/>
              </a:spcAft>
              <a:buSzPts val="1500"/>
              <a:buNone/>
              <a:defRPr sz="1400"/>
            </a:lvl3pPr>
            <a:lvl4pPr lvl="3" algn="ctr">
              <a:lnSpc>
                <a:spcPct val="120000"/>
              </a:lnSpc>
              <a:spcBef>
                <a:spcPts val="1200"/>
              </a:spcBef>
              <a:spcAft>
                <a:spcPts val="0"/>
              </a:spcAft>
              <a:buSzPts val="1300"/>
              <a:buNone/>
              <a:defRPr sz="1200"/>
            </a:lvl4pPr>
            <a:lvl5pPr lvl="4" algn="ctr">
              <a:lnSpc>
                <a:spcPct val="120000"/>
              </a:lnSpc>
              <a:spcBef>
                <a:spcPts val="1200"/>
              </a:spcBef>
              <a:spcAft>
                <a:spcPts val="0"/>
              </a:spcAft>
              <a:buSzPts val="13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a:endParaRPr/>
          </a:p>
        </p:txBody>
      </p:sp>
      <p:cxnSp>
        <p:nvCxnSpPr>
          <p:cNvPr id="495" name="Google Shape;495;p71"/>
          <p:cNvCxnSpPr/>
          <p:nvPr/>
        </p:nvCxnSpPr>
        <p:spPr>
          <a:xfrm>
            <a:off x="600075" y="1481617"/>
            <a:ext cx="7927500" cy="0"/>
          </a:xfrm>
          <a:prstGeom prst="straightConnector1">
            <a:avLst/>
          </a:prstGeom>
          <a:noFill/>
          <a:ln w="9525" cap="flat" cmpd="sng">
            <a:solidFill>
              <a:srgbClr val="8C1515"/>
            </a:solidFill>
            <a:prstDash val="solid"/>
            <a:miter lim="800000"/>
            <a:headEnd type="none" w="sm" len="sm"/>
            <a:tailEnd type="none" w="sm" len="sm"/>
          </a:ln>
        </p:spPr>
      </p:cxnSp>
      <p:sp>
        <p:nvSpPr>
          <p:cNvPr id="496" name="Google Shape;496;p71"/>
          <p:cNvSpPr txBox="1">
            <a:spLocks noGrp="1"/>
          </p:cNvSpPr>
          <p:nvPr>
            <p:ph type="body" idx="2"/>
          </p:nvPr>
        </p:nvSpPr>
        <p:spPr>
          <a:xfrm>
            <a:off x="3309071" y="1237229"/>
            <a:ext cx="2526000" cy="2445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497" name="Google Shape;497;p71"/>
          <p:cNvSpPr txBox="1">
            <a:spLocks noGrp="1"/>
          </p:cNvSpPr>
          <p:nvPr>
            <p:ph type="body" idx="3"/>
          </p:nvPr>
        </p:nvSpPr>
        <p:spPr>
          <a:xfrm>
            <a:off x="6018068" y="1237229"/>
            <a:ext cx="2509500" cy="2445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498" name="Google Shape;498;p71"/>
          <p:cNvSpPr txBox="1">
            <a:spLocks noGrp="1"/>
          </p:cNvSpPr>
          <p:nvPr>
            <p:ph type="body" idx="4"/>
          </p:nvPr>
        </p:nvSpPr>
        <p:spPr>
          <a:xfrm>
            <a:off x="595211" y="1592131"/>
            <a:ext cx="2526000" cy="421200"/>
          </a:xfrm>
          <a:prstGeom prst="rect">
            <a:avLst/>
          </a:prstGeom>
          <a:noFill/>
          <a:ln>
            <a:noFill/>
          </a:ln>
        </p:spPr>
        <p:txBody>
          <a:bodyPr spcFirstLastPara="1" wrap="square" lIns="0" tIns="34275" rIns="68575" bIns="34275" anchor="t" anchorCtr="0">
            <a:noAutofit/>
          </a:bodyPr>
          <a:lstStyle>
            <a:lvl1pPr marL="457200" lvl="0" indent="-228600" algn="l">
              <a:lnSpc>
                <a:spcPct val="135714"/>
              </a:lnSpc>
              <a:spcBef>
                <a:spcPts val="0"/>
              </a:spcBef>
              <a:spcAft>
                <a:spcPts val="0"/>
              </a:spcAft>
              <a:buSzPts val="1100"/>
              <a:buFont typeface="Lato"/>
              <a:buNone/>
              <a:defRPr sz="1100" b="1" i="0">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499" name="Google Shape;499;p71"/>
          <p:cNvSpPr txBox="1">
            <a:spLocks noGrp="1"/>
          </p:cNvSpPr>
          <p:nvPr>
            <p:ph type="body" idx="5"/>
          </p:nvPr>
        </p:nvSpPr>
        <p:spPr>
          <a:xfrm>
            <a:off x="595211" y="2013249"/>
            <a:ext cx="2526000" cy="5616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0" i="0">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00" name="Google Shape;500;p71"/>
          <p:cNvSpPr txBox="1">
            <a:spLocks noGrp="1"/>
          </p:cNvSpPr>
          <p:nvPr>
            <p:ph type="body" idx="6"/>
          </p:nvPr>
        </p:nvSpPr>
        <p:spPr>
          <a:xfrm>
            <a:off x="3309071" y="1592131"/>
            <a:ext cx="2526000" cy="421200"/>
          </a:xfrm>
          <a:prstGeom prst="rect">
            <a:avLst/>
          </a:prstGeom>
          <a:noFill/>
          <a:ln>
            <a:noFill/>
          </a:ln>
        </p:spPr>
        <p:txBody>
          <a:bodyPr spcFirstLastPara="1" wrap="square" lIns="0" tIns="34275" rIns="68575" bIns="34275" anchor="t" anchorCtr="0">
            <a:noAutofit/>
          </a:bodyPr>
          <a:lstStyle>
            <a:lvl1pPr marL="457200" lvl="0" indent="-228600" algn="l">
              <a:lnSpc>
                <a:spcPct val="135714"/>
              </a:lnSpc>
              <a:spcBef>
                <a:spcPts val="0"/>
              </a:spcBef>
              <a:spcAft>
                <a:spcPts val="0"/>
              </a:spcAft>
              <a:buSzPts val="1100"/>
              <a:buFont typeface="Lato"/>
              <a:buNone/>
              <a:defRPr sz="1100" b="1" i="0">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01" name="Google Shape;501;p71"/>
          <p:cNvSpPr txBox="1">
            <a:spLocks noGrp="1"/>
          </p:cNvSpPr>
          <p:nvPr>
            <p:ph type="body" idx="7"/>
          </p:nvPr>
        </p:nvSpPr>
        <p:spPr>
          <a:xfrm>
            <a:off x="3309071" y="2013249"/>
            <a:ext cx="2526000" cy="5616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0" i="0">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02" name="Google Shape;502;p71"/>
          <p:cNvSpPr txBox="1">
            <a:spLocks noGrp="1"/>
          </p:cNvSpPr>
          <p:nvPr>
            <p:ph type="body" idx="8"/>
          </p:nvPr>
        </p:nvSpPr>
        <p:spPr>
          <a:xfrm>
            <a:off x="6022933" y="1592131"/>
            <a:ext cx="2488200" cy="421200"/>
          </a:xfrm>
          <a:prstGeom prst="rect">
            <a:avLst/>
          </a:prstGeom>
          <a:noFill/>
          <a:ln>
            <a:noFill/>
          </a:ln>
        </p:spPr>
        <p:txBody>
          <a:bodyPr spcFirstLastPara="1" wrap="square" lIns="0" tIns="34275" rIns="68575" bIns="34275" anchor="t" anchorCtr="0">
            <a:noAutofit/>
          </a:bodyPr>
          <a:lstStyle>
            <a:lvl1pPr marL="457200" lvl="0" indent="-228600" algn="l">
              <a:lnSpc>
                <a:spcPct val="135714"/>
              </a:lnSpc>
              <a:spcBef>
                <a:spcPts val="0"/>
              </a:spcBef>
              <a:spcAft>
                <a:spcPts val="0"/>
              </a:spcAft>
              <a:buSzPts val="1100"/>
              <a:buFont typeface="Lato"/>
              <a:buNone/>
              <a:defRPr sz="1100" b="1" i="0">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03" name="Google Shape;503;p71"/>
          <p:cNvSpPr txBox="1">
            <a:spLocks noGrp="1"/>
          </p:cNvSpPr>
          <p:nvPr>
            <p:ph type="body" idx="9"/>
          </p:nvPr>
        </p:nvSpPr>
        <p:spPr>
          <a:xfrm>
            <a:off x="6022933" y="2013249"/>
            <a:ext cx="2488200" cy="5616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0" i="0">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04" name="Google Shape;504;p71"/>
          <p:cNvSpPr txBox="1">
            <a:spLocks noGrp="1"/>
          </p:cNvSpPr>
          <p:nvPr>
            <p:ph type="body" idx="13"/>
          </p:nvPr>
        </p:nvSpPr>
        <p:spPr>
          <a:xfrm>
            <a:off x="3309071" y="2866612"/>
            <a:ext cx="2542200" cy="2445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505" name="Google Shape;505;p71"/>
          <p:cNvSpPr txBox="1">
            <a:spLocks noGrp="1"/>
          </p:cNvSpPr>
          <p:nvPr>
            <p:ph type="body" idx="14"/>
          </p:nvPr>
        </p:nvSpPr>
        <p:spPr>
          <a:xfrm>
            <a:off x="6022933" y="2866612"/>
            <a:ext cx="2488200" cy="2445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sp>
        <p:nvSpPr>
          <p:cNvPr id="506" name="Google Shape;506;p71"/>
          <p:cNvSpPr txBox="1">
            <a:spLocks noGrp="1"/>
          </p:cNvSpPr>
          <p:nvPr>
            <p:ph type="body" idx="15"/>
          </p:nvPr>
        </p:nvSpPr>
        <p:spPr>
          <a:xfrm>
            <a:off x="595211" y="3221514"/>
            <a:ext cx="2520900" cy="421200"/>
          </a:xfrm>
          <a:prstGeom prst="rect">
            <a:avLst/>
          </a:prstGeom>
          <a:noFill/>
          <a:ln>
            <a:noFill/>
          </a:ln>
        </p:spPr>
        <p:txBody>
          <a:bodyPr spcFirstLastPara="1" wrap="square" lIns="0" tIns="34275" rIns="68575" bIns="34275" anchor="t" anchorCtr="0">
            <a:noAutofit/>
          </a:bodyPr>
          <a:lstStyle>
            <a:lvl1pPr marL="457200" lvl="0" indent="-228600" algn="l">
              <a:lnSpc>
                <a:spcPct val="135714"/>
              </a:lnSpc>
              <a:spcBef>
                <a:spcPts val="0"/>
              </a:spcBef>
              <a:spcAft>
                <a:spcPts val="0"/>
              </a:spcAft>
              <a:buSzPts val="1100"/>
              <a:buFont typeface="Lato"/>
              <a:buNone/>
              <a:defRPr sz="1100" b="1" i="0">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07" name="Google Shape;507;p71"/>
          <p:cNvSpPr txBox="1">
            <a:spLocks noGrp="1"/>
          </p:cNvSpPr>
          <p:nvPr>
            <p:ph type="body" idx="16"/>
          </p:nvPr>
        </p:nvSpPr>
        <p:spPr>
          <a:xfrm>
            <a:off x="595211" y="3642632"/>
            <a:ext cx="2520900" cy="5616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0" i="0">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08" name="Google Shape;508;p71"/>
          <p:cNvSpPr txBox="1">
            <a:spLocks noGrp="1"/>
          </p:cNvSpPr>
          <p:nvPr>
            <p:ph type="body" idx="17"/>
          </p:nvPr>
        </p:nvSpPr>
        <p:spPr>
          <a:xfrm>
            <a:off x="3309071" y="3221514"/>
            <a:ext cx="2542200" cy="421200"/>
          </a:xfrm>
          <a:prstGeom prst="rect">
            <a:avLst/>
          </a:prstGeom>
          <a:noFill/>
          <a:ln>
            <a:noFill/>
          </a:ln>
        </p:spPr>
        <p:txBody>
          <a:bodyPr spcFirstLastPara="1" wrap="square" lIns="0" tIns="34275" rIns="68575" bIns="34275" anchor="t" anchorCtr="0">
            <a:noAutofit/>
          </a:bodyPr>
          <a:lstStyle>
            <a:lvl1pPr marL="457200" lvl="0" indent="-228600" algn="l">
              <a:lnSpc>
                <a:spcPct val="135714"/>
              </a:lnSpc>
              <a:spcBef>
                <a:spcPts val="0"/>
              </a:spcBef>
              <a:spcAft>
                <a:spcPts val="0"/>
              </a:spcAft>
              <a:buSzPts val="1100"/>
              <a:buFont typeface="Lato"/>
              <a:buNone/>
              <a:defRPr sz="1100" b="1" i="0">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09" name="Google Shape;509;p71"/>
          <p:cNvSpPr txBox="1">
            <a:spLocks noGrp="1"/>
          </p:cNvSpPr>
          <p:nvPr>
            <p:ph type="body" idx="18"/>
          </p:nvPr>
        </p:nvSpPr>
        <p:spPr>
          <a:xfrm>
            <a:off x="3309071" y="3642632"/>
            <a:ext cx="2542200" cy="5616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0" i="0">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10" name="Google Shape;510;p71"/>
          <p:cNvSpPr txBox="1">
            <a:spLocks noGrp="1"/>
          </p:cNvSpPr>
          <p:nvPr>
            <p:ph type="body" idx="19"/>
          </p:nvPr>
        </p:nvSpPr>
        <p:spPr>
          <a:xfrm>
            <a:off x="6022933" y="3221514"/>
            <a:ext cx="2488200" cy="421200"/>
          </a:xfrm>
          <a:prstGeom prst="rect">
            <a:avLst/>
          </a:prstGeom>
          <a:noFill/>
          <a:ln>
            <a:noFill/>
          </a:ln>
        </p:spPr>
        <p:txBody>
          <a:bodyPr spcFirstLastPara="1" wrap="square" lIns="0" tIns="34275" rIns="68575" bIns="34275" anchor="t" anchorCtr="0">
            <a:noAutofit/>
          </a:bodyPr>
          <a:lstStyle>
            <a:lvl1pPr marL="457200" lvl="0" indent="-228600" algn="l">
              <a:lnSpc>
                <a:spcPct val="135714"/>
              </a:lnSpc>
              <a:spcBef>
                <a:spcPts val="0"/>
              </a:spcBef>
              <a:spcAft>
                <a:spcPts val="0"/>
              </a:spcAft>
              <a:buSzPts val="1100"/>
              <a:buFont typeface="Lato"/>
              <a:buNone/>
              <a:defRPr sz="1100" b="1" i="0">
                <a:latin typeface="Lato"/>
                <a:ea typeface="Lato"/>
                <a:cs typeface="Lato"/>
                <a:sym typeface="Lato"/>
              </a:defRPr>
            </a:lvl1pPr>
            <a:lvl2pPr marL="914400" lvl="1" indent="-228600" algn="l">
              <a:lnSpc>
                <a:spcPct val="142857"/>
              </a:lnSpc>
              <a:spcBef>
                <a:spcPts val="1200"/>
              </a:spcBef>
              <a:spcAft>
                <a:spcPts val="0"/>
              </a:spcAft>
              <a:buSzPts val="1200"/>
              <a:buNone/>
              <a:defRPr sz="1100" b="0" i="1">
                <a:latin typeface="Montserrat"/>
                <a:ea typeface="Montserrat"/>
                <a:cs typeface="Montserrat"/>
                <a:sym typeface="Montserrat"/>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11" name="Google Shape;511;p71"/>
          <p:cNvSpPr txBox="1">
            <a:spLocks noGrp="1"/>
          </p:cNvSpPr>
          <p:nvPr>
            <p:ph type="body" idx="20"/>
          </p:nvPr>
        </p:nvSpPr>
        <p:spPr>
          <a:xfrm>
            <a:off x="6022933" y="3642632"/>
            <a:ext cx="2488200" cy="5616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0" i="0">
                <a:latin typeface="Lato"/>
                <a:ea typeface="Lato"/>
                <a:cs typeface="Lato"/>
                <a:sym typeface="Lato"/>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12" name="Google Shape;512;p71"/>
          <p:cNvSpPr txBox="1">
            <a:spLocks noGrp="1"/>
          </p:cNvSpPr>
          <p:nvPr>
            <p:ph type="body" idx="21"/>
          </p:nvPr>
        </p:nvSpPr>
        <p:spPr>
          <a:xfrm>
            <a:off x="600075" y="2866612"/>
            <a:ext cx="2520900" cy="244500"/>
          </a:xfrm>
          <a:prstGeom prst="rect">
            <a:avLst/>
          </a:prstGeom>
          <a:noFill/>
          <a:ln>
            <a:noFill/>
          </a:ln>
        </p:spPr>
        <p:txBody>
          <a:bodyPr spcFirstLastPara="1" wrap="square" lIns="0" tIns="34275" rIns="68575" bIns="34275" anchor="t" anchorCtr="0">
            <a:normAutofit/>
          </a:bodyPr>
          <a:lstStyle>
            <a:lvl1pPr marL="457200" lvl="0" indent="-228600" algn="l">
              <a:lnSpc>
                <a:spcPct val="120000"/>
              </a:lnSpc>
              <a:spcBef>
                <a:spcPts val="800"/>
              </a:spcBef>
              <a:spcAft>
                <a:spcPts val="0"/>
              </a:spcAft>
              <a:buSzPts val="1100"/>
              <a:buFont typeface="Lato"/>
              <a:buNone/>
              <a:defRPr sz="1100" b="1" i="0">
                <a:solidFill>
                  <a:srgbClr val="B83A4B"/>
                </a:solidFill>
                <a:latin typeface="Lato"/>
                <a:ea typeface="Lato"/>
                <a:cs typeface="Lato"/>
                <a:sym typeface="Lato"/>
              </a:defRPr>
            </a:lvl1pPr>
            <a:lvl2pPr marL="914400" lvl="1" indent="-228600" algn="l">
              <a:lnSpc>
                <a:spcPct val="120000"/>
              </a:lnSpc>
              <a:spcBef>
                <a:spcPts val="1200"/>
              </a:spcBef>
              <a:spcAft>
                <a:spcPts val="0"/>
              </a:spcAft>
              <a:buSzPts val="1700"/>
              <a:buNone/>
              <a:defRPr sz="1500">
                <a:solidFill>
                  <a:srgbClr val="888888"/>
                </a:solidFill>
              </a:defRPr>
            </a:lvl2pPr>
            <a:lvl3pPr marL="1371600" lvl="2" indent="-228600" algn="l">
              <a:lnSpc>
                <a:spcPct val="120000"/>
              </a:lnSpc>
              <a:spcBef>
                <a:spcPts val="1200"/>
              </a:spcBef>
              <a:spcAft>
                <a:spcPts val="0"/>
              </a:spcAft>
              <a:buSzPts val="1500"/>
              <a:buNone/>
              <a:defRPr sz="1400">
                <a:solidFill>
                  <a:srgbClr val="888888"/>
                </a:solidFill>
              </a:defRPr>
            </a:lvl3pPr>
            <a:lvl4pPr marL="1828800" lvl="3" indent="-228600" algn="l">
              <a:lnSpc>
                <a:spcPct val="120000"/>
              </a:lnSpc>
              <a:spcBef>
                <a:spcPts val="1200"/>
              </a:spcBef>
              <a:spcAft>
                <a:spcPts val="0"/>
              </a:spcAft>
              <a:buSzPts val="1300"/>
              <a:buNone/>
              <a:defRPr sz="1200">
                <a:solidFill>
                  <a:srgbClr val="888888"/>
                </a:solidFill>
              </a:defRPr>
            </a:lvl4pPr>
            <a:lvl5pPr marL="2286000" lvl="4" indent="-228600" algn="l">
              <a:lnSpc>
                <a:spcPct val="120000"/>
              </a:lnSpc>
              <a:spcBef>
                <a:spcPts val="1200"/>
              </a:spcBef>
              <a:spcAft>
                <a:spcPts val="0"/>
              </a:spcAft>
              <a:buSzPts val="1300"/>
              <a:buNone/>
              <a:defRPr sz="1200">
                <a:solidFill>
                  <a:srgbClr val="888888"/>
                </a:solidFill>
              </a:defRPr>
            </a:lvl5pPr>
            <a:lvl6pPr marL="2743200" lvl="5" indent="-228600" algn="l">
              <a:lnSpc>
                <a:spcPct val="90000"/>
              </a:lnSpc>
              <a:spcBef>
                <a:spcPts val="1200"/>
              </a:spcBef>
              <a:spcAft>
                <a:spcPts val="0"/>
              </a:spcAft>
              <a:buClr>
                <a:srgbClr val="888888"/>
              </a:buClr>
              <a:buSzPts val="1200"/>
              <a:buNone/>
              <a:defRPr sz="1200">
                <a:solidFill>
                  <a:srgbClr val="888888"/>
                </a:solidFill>
              </a:defRPr>
            </a:lvl6pPr>
            <a:lvl7pPr marL="3200400" lvl="6" indent="-228600" algn="l">
              <a:lnSpc>
                <a:spcPct val="90000"/>
              </a:lnSpc>
              <a:spcBef>
                <a:spcPts val="1200"/>
              </a:spcBef>
              <a:spcAft>
                <a:spcPts val="0"/>
              </a:spcAft>
              <a:buClr>
                <a:srgbClr val="888888"/>
              </a:buClr>
              <a:buSzPts val="1200"/>
              <a:buNone/>
              <a:defRPr sz="1200">
                <a:solidFill>
                  <a:srgbClr val="888888"/>
                </a:solidFill>
              </a:defRPr>
            </a:lvl7pPr>
            <a:lvl8pPr marL="3657600" lvl="7" indent="-228600" algn="l">
              <a:lnSpc>
                <a:spcPct val="90000"/>
              </a:lnSpc>
              <a:spcBef>
                <a:spcPts val="1200"/>
              </a:spcBef>
              <a:spcAft>
                <a:spcPts val="0"/>
              </a:spcAft>
              <a:buClr>
                <a:srgbClr val="888888"/>
              </a:buClr>
              <a:buSzPts val="1200"/>
              <a:buNone/>
              <a:defRPr sz="1200">
                <a:solidFill>
                  <a:srgbClr val="888888"/>
                </a:solidFill>
              </a:defRPr>
            </a:lvl8pPr>
            <a:lvl9pPr marL="4114800" lvl="8" indent="-228600" algn="l">
              <a:lnSpc>
                <a:spcPct val="90000"/>
              </a:lnSpc>
              <a:spcBef>
                <a:spcPts val="1200"/>
              </a:spcBef>
              <a:spcAft>
                <a:spcPts val="1200"/>
              </a:spcAft>
              <a:buClr>
                <a:srgbClr val="888888"/>
              </a:buClr>
              <a:buSzPts val="1200"/>
              <a:buNone/>
              <a:defRPr sz="1200">
                <a:solidFill>
                  <a:srgbClr val="888888"/>
                </a:solidFill>
              </a:defRPr>
            </a:lvl9pPr>
          </a:lstStyle>
          <a:p>
            <a:endParaRPr/>
          </a:p>
        </p:txBody>
      </p:sp>
      <p:pic>
        <p:nvPicPr>
          <p:cNvPr id="513" name="Google Shape;513;p71"/>
          <p:cNvPicPr preferRelativeResize="0"/>
          <p:nvPr/>
        </p:nvPicPr>
        <p:blipFill rotWithShape="1">
          <a:blip r:embed="rId2">
            <a:alphaModFix/>
          </a:blip>
          <a:srcRect/>
          <a:stretch/>
        </p:blipFill>
        <p:spPr>
          <a:xfrm>
            <a:off x="0" y="-8739"/>
            <a:ext cx="9144000" cy="156917"/>
          </a:xfrm>
          <a:prstGeom prst="rect">
            <a:avLst/>
          </a:prstGeom>
          <a:noFill/>
          <a:ln>
            <a:noFill/>
          </a:ln>
        </p:spPr>
      </p:pic>
      <p:sp>
        <p:nvSpPr>
          <p:cNvPr id="514" name="Google Shape;514;p71"/>
          <p:cNvSpPr/>
          <p:nvPr/>
        </p:nvSpPr>
        <p:spPr>
          <a:xfrm>
            <a:off x="0" y="-10470"/>
            <a:ext cx="9144000" cy="158700"/>
          </a:xfrm>
          <a:prstGeom prst="rect">
            <a:avLst/>
          </a:prstGeom>
          <a:solidFill>
            <a:srgbClr val="D4D1D1">
              <a:alpha val="24710"/>
            </a:srgb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cxnSp>
        <p:nvCxnSpPr>
          <p:cNvPr id="515" name="Google Shape;515;p71"/>
          <p:cNvCxnSpPr/>
          <p:nvPr/>
        </p:nvCxnSpPr>
        <p:spPr>
          <a:xfrm>
            <a:off x="600075" y="3116453"/>
            <a:ext cx="7927500" cy="0"/>
          </a:xfrm>
          <a:prstGeom prst="straightConnector1">
            <a:avLst/>
          </a:prstGeom>
          <a:noFill/>
          <a:ln w="9525" cap="flat" cmpd="sng">
            <a:solidFill>
              <a:srgbClr val="8C1515"/>
            </a:solidFill>
            <a:prstDash val="solid"/>
            <a:miter lim="800000"/>
            <a:headEnd type="none" w="sm" len="sm"/>
            <a:tailEnd type="none" w="sm" len="sm"/>
          </a:ln>
        </p:spPr>
      </p:cxnSp>
      <p:sp>
        <p:nvSpPr>
          <p:cNvPr id="516" name="Google Shape;516;p71"/>
          <p:cNvSpPr txBox="1">
            <a:spLocks noGrp="1"/>
          </p:cNvSpPr>
          <p:nvPr>
            <p:ph type="ftr" idx="11"/>
          </p:nvPr>
        </p:nvSpPr>
        <p:spPr>
          <a:xfrm>
            <a:off x="1225868" y="4712118"/>
            <a:ext cx="4389000" cy="273900"/>
          </a:xfrm>
          <a:prstGeom prst="rect">
            <a:avLst/>
          </a:prstGeom>
          <a:noFill/>
          <a:ln>
            <a:noFill/>
          </a:ln>
        </p:spPr>
        <p:txBody>
          <a:bodyPr spcFirstLastPara="1" wrap="square" lIns="0" tIns="34275" rIns="68575" bIns="34275" anchor="ctr" anchorCtr="0">
            <a:noAutofit/>
          </a:bodyPr>
          <a:lstStyle>
            <a:lvl1pPr lvl="0" algn="l">
              <a:spcBef>
                <a:spcPts val="0"/>
              </a:spcBef>
              <a:spcAft>
                <a:spcPts val="0"/>
              </a:spcAft>
              <a:buSzPts val="1400"/>
              <a:buNone/>
              <a:defRPr sz="8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7" name="Google Shape;517;p71"/>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rgbClr val="3F3F3F"/>
                </a:solidFill>
                <a:latin typeface="Lato"/>
                <a:ea typeface="Lato"/>
                <a:cs typeface="Lato"/>
                <a:sym typeface="Lato"/>
              </a:defRPr>
            </a:lvl1pPr>
            <a:lvl2pPr marL="0" lvl="1" indent="0" algn="r">
              <a:spcBef>
                <a:spcPts val="0"/>
              </a:spcBef>
              <a:buNone/>
              <a:defRPr sz="800">
                <a:solidFill>
                  <a:srgbClr val="3F3F3F"/>
                </a:solidFill>
                <a:latin typeface="Lato"/>
                <a:ea typeface="Lato"/>
                <a:cs typeface="Lato"/>
                <a:sym typeface="Lato"/>
              </a:defRPr>
            </a:lvl2pPr>
            <a:lvl3pPr marL="0" lvl="2" indent="0" algn="r">
              <a:spcBef>
                <a:spcPts val="0"/>
              </a:spcBef>
              <a:buNone/>
              <a:defRPr sz="800">
                <a:solidFill>
                  <a:srgbClr val="3F3F3F"/>
                </a:solidFill>
                <a:latin typeface="Lato"/>
                <a:ea typeface="Lato"/>
                <a:cs typeface="Lato"/>
                <a:sym typeface="Lato"/>
              </a:defRPr>
            </a:lvl3pPr>
            <a:lvl4pPr marL="0" lvl="3" indent="0" algn="r">
              <a:spcBef>
                <a:spcPts val="0"/>
              </a:spcBef>
              <a:buNone/>
              <a:defRPr sz="800">
                <a:solidFill>
                  <a:srgbClr val="3F3F3F"/>
                </a:solidFill>
                <a:latin typeface="Lato"/>
                <a:ea typeface="Lato"/>
                <a:cs typeface="Lato"/>
                <a:sym typeface="Lato"/>
              </a:defRPr>
            </a:lvl4pPr>
            <a:lvl5pPr marL="0" lvl="4" indent="0" algn="r">
              <a:spcBef>
                <a:spcPts val="0"/>
              </a:spcBef>
              <a:buNone/>
              <a:defRPr sz="800">
                <a:solidFill>
                  <a:srgbClr val="3F3F3F"/>
                </a:solidFill>
                <a:latin typeface="Lato"/>
                <a:ea typeface="Lato"/>
                <a:cs typeface="Lato"/>
                <a:sym typeface="Lato"/>
              </a:defRPr>
            </a:lvl5pPr>
            <a:lvl6pPr marL="0" lvl="5" indent="0" algn="r">
              <a:spcBef>
                <a:spcPts val="0"/>
              </a:spcBef>
              <a:buNone/>
              <a:defRPr sz="800">
                <a:solidFill>
                  <a:srgbClr val="3F3F3F"/>
                </a:solidFill>
                <a:latin typeface="Lato"/>
                <a:ea typeface="Lato"/>
                <a:cs typeface="Lato"/>
                <a:sym typeface="Lato"/>
              </a:defRPr>
            </a:lvl6pPr>
            <a:lvl7pPr marL="0" lvl="6" indent="0" algn="r">
              <a:spcBef>
                <a:spcPts val="0"/>
              </a:spcBef>
              <a:buNone/>
              <a:defRPr sz="800">
                <a:solidFill>
                  <a:srgbClr val="3F3F3F"/>
                </a:solidFill>
                <a:latin typeface="Lato"/>
                <a:ea typeface="Lato"/>
                <a:cs typeface="Lato"/>
                <a:sym typeface="Lato"/>
              </a:defRPr>
            </a:lvl7pPr>
            <a:lvl8pPr marL="0" lvl="7" indent="0" algn="r">
              <a:spcBef>
                <a:spcPts val="0"/>
              </a:spcBef>
              <a:buNone/>
              <a:defRPr sz="800">
                <a:solidFill>
                  <a:srgbClr val="3F3F3F"/>
                </a:solidFill>
                <a:latin typeface="Lato"/>
                <a:ea typeface="Lato"/>
                <a:cs typeface="Lato"/>
                <a:sym typeface="Lato"/>
              </a:defRPr>
            </a:lvl8pPr>
            <a:lvl9pPr marL="0" lvl="8" indent="0" algn="r">
              <a:spcBef>
                <a:spcPts val="0"/>
              </a:spcBef>
              <a:buNone/>
              <a:defRPr sz="800">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Photo Slide - One Image">
  <p:cSld name="Photo Slide - One Image">
    <p:bg>
      <p:bgPr>
        <a:solidFill>
          <a:schemeClr val="lt1"/>
        </a:solidFill>
        <a:effectLst/>
      </p:bgPr>
    </p:bg>
    <p:spTree>
      <p:nvGrpSpPr>
        <p:cNvPr id="1" name="Shape 518"/>
        <p:cNvGrpSpPr/>
        <p:nvPr/>
      </p:nvGrpSpPr>
      <p:grpSpPr>
        <a:xfrm>
          <a:off x="0" y="0"/>
          <a:ext cx="0" cy="0"/>
          <a:chOff x="0" y="0"/>
          <a:chExt cx="0" cy="0"/>
        </a:xfrm>
      </p:grpSpPr>
      <p:sp>
        <p:nvSpPr>
          <p:cNvPr id="519" name="Google Shape;519;p72"/>
          <p:cNvSpPr>
            <a:spLocks noGrp="1"/>
          </p:cNvSpPr>
          <p:nvPr>
            <p:ph type="pic" idx="2"/>
          </p:nvPr>
        </p:nvSpPr>
        <p:spPr>
          <a:xfrm>
            <a:off x="600075" y="830716"/>
            <a:ext cx="5197500" cy="3712800"/>
          </a:xfrm>
          <a:prstGeom prst="rect">
            <a:avLst/>
          </a:prstGeom>
          <a:noFill/>
          <a:ln>
            <a:noFill/>
          </a:ln>
        </p:spPr>
      </p:sp>
      <p:sp>
        <p:nvSpPr>
          <p:cNvPr id="520" name="Google Shape;520;p72"/>
          <p:cNvSpPr txBox="1">
            <a:spLocks noGrp="1"/>
          </p:cNvSpPr>
          <p:nvPr>
            <p:ph type="body" idx="1"/>
          </p:nvPr>
        </p:nvSpPr>
        <p:spPr>
          <a:xfrm>
            <a:off x="5985272" y="830716"/>
            <a:ext cx="25302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21" name="Google Shape;521;p72"/>
          <p:cNvSpPr txBox="1">
            <a:spLocks noGrp="1"/>
          </p:cNvSpPr>
          <p:nvPr>
            <p:ph type="body" idx="3"/>
          </p:nvPr>
        </p:nvSpPr>
        <p:spPr>
          <a:xfrm>
            <a:off x="5985272" y="1201853"/>
            <a:ext cx="2530200" cy="3341700"/>
          </a:xfrm>
          <a:prstGeom prst="rect">
            <a:avLst/>
          </a:prstGeom>
          <a:noFill/>
          <a:ln>
            <a:noFill/>
          </a:ln>
        </p:spPr>
        <p:txBody>
          <a:bodyPr spcFirstLastPara="1" wrap="square" lIns="0" tIns="34275" rIns="68575" bIns="34275" anchor="t" anchorCtr="0">
            <a:noAutofit/>
          </a:bodyPr>
          <a:lstStyle>
            <a:lvl1pPr marL="457200" lvl="0" indent="-298450" algn="l">
              <a:lnSpc>
                <a:spcPct val="120000"/>
              </a:lnSpc>
              <a:spcBef>
                <a:spcPts val="800"/>
              </a:spcBef>
              <a:spcAft>
                <a:spcPts val="0"/>
              </a:spcAft>
              <a:buSzPts val="1100"/>
              <a:buFont typeface="Lato"/>
              <a:buChar char="●"/>
              <a:defRPr sz="1100">
                <a:solidFill>
                  <a:srgbClr val="3F3F3F"/>
                </a:solidFill>
              </a:defRPr>
            </a:lvl1pPr>
            <a:lvl2pPr marL="914400" lvl="1" indent="-311150" algn="l">
              <a:lnSpc>
                <a:spcPct val="120000"/>
              </a:lnSpc>
              <a:spcBef>
                <a:spcPts val="1200"/>
              </a:spcBef>
              <a:spcAft>
                <a:spcPts val="0"/>
              </a:spcAft>
              <a:buSzPts val="1300"/>
              <a:buChar char="○"/>
              <a:defRPr>
                <a:solidFill>
                  <a:srgbClr val="3F3F3F"/>
                </a:solidFill>
              </a:defRPr>
            </a:lvl2pPr>
            <a:lvl3pPr marL="1371600" lvl="2" indent="-311150" algn="l">
              <a:lnSpc>
                <a:spcPct val="120000"/>
              </a:lnSpc>
              <a:spcBef>
                <a:spcPts val="1200"/>
              </a:spcBef>
              <a:spcAft>
                <a:spcPts val="0"/>
              </a:spcAft>
              <a:buSzPts val="1300"/>
              <a:buChar char="■"/>
              <a:defRPr>
                <a:solidFill>
                  <a:srgbClr val="3F3F3F"/>
                </a:solidFill>
              </a:defRPr>
            </a:lvl3pPr>
            <a:lvl4pPr marL="1828800" lvl="3" indent="-304800" algn="l">
              <a:lnSpc>
                <a:spcPct val="120000"/>
              </a:lnSpc>
              <a:spcBef>
                <a:spcPts val="1200"/>
              </a:spcBef>
              <a:spcAft>
                <a:spcPts val="0"/>
              </a:spcAft>
              <a:buSzPts val="1200"/>
              <a:buChar char="●"/>
              <a:defRPr>
                <a:solidFill>
                  <a:srgbClr val="3F3F3F"/>
                </a:solidFill>
              </a:defRPr>
            </a:lvl4pPr>
            <a:lvl5pPr marL="2286000" lvl="4" indent="-304800" algn="l">
              <a:lnSpc>
                <a:spcPct val="120000"/>
              </a:lnSpc>
              <a:spcBef>
                <a:spcPts val="1200"/>
              </a:spcBef>
              <a:spcAft>
                <a:spcPts val="0"/>
              </a:spcAft>
              <a:buSzPts val="1200"/>
              <a:buChar char="○"/>
              <a:defRPr>
                <a:solidFill>
                  <a:srgbClr val="3F3F3F"/>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22" name="Google Shape;522;p72"/>
          <p:cNvSpPr txBox="1">
            <a:spLocks noGrp="1"/>
          </p:cNvSpPr>
          <p:nvPr>
            <p:ph type="ftr" idx="11"/>
          </p:nvPr>
        </p:nvSpPr>
        <p:spPr>
          <a:xfrm>
            <a:off x="1225868" y="4712118"/>
            <a:ext cx="4389000" cy="273900"/>
          </a:xfrm>
          <a:prstGeom prst="rect">
            <a:avLst/>
          </a:prstGeom>
          <a:noFill/>
          <a:ln>
            <a:noFill/>
          </a:ln>
        </p:spPr>
        <p:txBody>
          <a:bodyPr spcFirstLastPara="1" wrap="square" lIns="0" tIns="34275" rIns="68575" bIns="34275" anchor="ctr" anchorCtr="0">
            <a:noAutofit/>
          </a:bodyPr>
          <a:lstStyle>
            <a:lvl1pPr lvl="0" algn="l">
              <a:spcBef>
                <a:spcPts val="0"/>
              </a:spcBef>
              <a:spcAft>
                <a:spcPts val="0"/>
              </a:spcAft>
              <a:buSzPts val="1400"/>
              <a:buNone/>
              <a:defRPr sz="8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3" name="Google Shape;523;p72"/>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rgbClr val="3F3F3F"/>
                </a:solidFill>
                <a:latin typeface="Lato"/>
                <a:ea typeface="Lato"/>
                <a:cs typeface="Lato"/>
                <a:sym typeface="Lato"/>
              </a:defRPr>
            </a:lvl1pPr>
            <a:lvl2pPr marL="0" lvl="1" indent="0" algn="r">
              <a:spcBef>
                <a:spcPts val="0"/>
              </a:spcBef>
              <a:buNone/>
              <a:defRPr sz="800">
                <a:solidFill>
                  <a:srgbClr val="3F3F3F"/>
                </a:solidFill>
                <a:latin typeface="Lato"/>
                <a:ea typeface="Lato"/>
                <a:cs typeface="Lato"/>
                <a:sym typeface="Lato"/>
              </a:defRPr>
            </a:lvl2pPr>
            <a:lvl3pPr marL="0" lvl="2" indent="0" algn="r">
              <a:spcBef>
                <a:spcPts val="0"/>
              </a:spcBef>
              <a:buNone/>
              <a:defRPr sz="800">
                <a:solidFill>
                  <a:srgbClr val="3F3F3F"/>
                </a:solidFill>
                <a:latin typeface="Lato"/>
                <a:ea typeface="Lato"/>
                <a:cs typeface="Lato"/>
                <a:sym typeface="Lato"/>
              </a:defRPr>
            </a:lvl3pPr>
            <a:lvl4pPr marL="0" lvl="3" indent="0" algn="r">
              <a:spcBef>
                <a:spcPts val="0"/>
              </a:spcBef>
              <a:buNone/>
              <a:defRPr sz="800">
                <a:solidFill>
                  <a:srgbClr val="3F3F3F"/>
                </a:solidFill>
                <a:latin typeface="Lato"/>
                <a:ea typeface="Lato"/>
                <a:cs typeface="Lato"/>
                <a:sym typeface="Lato"/>
              </a:defRPr>
            </a:lvl4pPr>
            <a:lvl5pPr marL="0" lvl="4" indent="0" algn="r">
              <a:spcBef>
                <a:spcPts val="0"/>
              </a:spcBef>
              <a:buNone/>
              <a:defRPr sz="800">
                <a:solidFill>
                  <a:srgbClr val="3F3F3F"/>
                </a:solidFill>
                <a:latin typeface="Lato"/>
                <a:ea typeface="Lato"/>
                <a:cs typeface="Lato"/>
                <a:sym typeface="Lato"/>
              </a:defRPr>
            </a:lvl5pPr>
            <a:lvl6pPr marL="0" lvl="5" indent="0" algn="r">
              <a:spcBef>
                <a:spcPts val="0"/>
              </a:spcBef>
              <a:buNone/>
              <a:defRPr sz="800">
                <a:solidFill>
                  <a:srgbClr val="3F3F3F"/>
                </a:solidFill>
                <a:latin typeface="Lato"/>
                <a:ea typeface="Lato"/>
                <a:cs typeface="Lato"/>
                <a:sym typeface="Lato"/>
              </a:defRPr>
            </a:lvl6pPr>
            <a:lvl7pPr marL="0" lvl="6" indent="0" algn="r">
              <a:spcBef>
                <a:spcPts val="0"/>
              </a:spcBef>
              <a:buNone/>
              <a:defRPr sz="800">
                <a:solidFill>
                  <a:srgbClr val="3F3F3F"/>
                </a:solidFill>
                <a:latin typeface="Lato"/>
                <a:ea typeface="Lato"/>
                <a:cs typeface="Lato"/>
                <a:sym typeface="Lato"/>
              </a:defRPr>
            </a:lvl7pPr>
            <a:lvl8pPr marL="0" lvl="7" indent="0" algn="r">
              <a:spcBef>
                <a:spcPts val="0"/>
              </a:spcBef>
              <a:buNone/>
              <a:defRPr sz="800">
                <a:solidFill>
                  <a:srgbClr val="3F3F3F"/>
                </a:solidFill>
                <a:latin typeface="Lato"/>
                <a:ea typeface="Lato"/>
                <a:cs typeface="Lato"/>
                <a:sym typeface="Lato"/>
              </a:defRPr>
            </a:lvl8pPr>
            <a:lvl9pPr marL="0" lvl="8" indent="0" algn="r">
              <a:spcBef>
                <a:spcPts val="0"/>
              </a:spcBef>
              <a:buNone/>
              <a:defRPr sz="800">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524" name="Google Shape;524;p72"/>
          <p:cNvSpPr txBox="1">
            <a:spLocks noGrp="1"/>
          </p:cNvSpPr>
          <p:nvPr>
            <p:ph type="title"/>
          </p:nvPr>
        </p:nvSpPr>
        <p:spPr>
          <a:xfrm>
            <a:off x="600074" y="200026"/>
            <a:ext cx="7947600" cy="474000"/>
          </a:xfrm>
          <a:prstGeom prst="rect">
            <a:avLst/>
          </a:prstGeom>
          <a:noFill/>
          <a:ln>
            <a:noFill/>
          </a:ln>
        </p:spPr>
        <p:txBody>
          <a:bodyPr spcFirstLastPara="1" wrap="square" lIns="0" tIns="34275" rIns="68575" bIns="34275" anchor="b" anchorCtr="0">
            <a:normAutofit/>
          </a:bodyPr>
          <a:lstStyle>
            <a:lvl1pPr lvl="0" algn="l">
              <a:lnSpc>
                <a:spcPct val="90000"/>
              </a:lnSpc>
              <a:spcBef>
                <a:spcPts val="0"/>
              </a:spcBef>
              <a:spcAft>
                <a:spcPts val="0"/>
              </a:spcAft>
              <a:buClr>
                <a:srgbClr val="8C1515"/>
              </a:buClr>
              <a:buSzPts val="2400"/>
              <a:buFont typeface="Lato"/>
              <a:buNone/>
              <a:defRPr sz="2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525" name="Google Shape;525;p72"/>
          <p:cNvCxnSpPr/>
          <p:nvPr/>
        </p:nvCxnSpPr>
        <p:spPr>
          <a:xfrm>
            <a:off x="600075" y="695351"/>
            <a:ext cx="7915200" cy="0"/>
          </a:xfrm>
          <a:prstGeom prst="straightConnector1">
            <a:avLst/>
          </a:prstGeom>
          <a:noFill/>
          <a:ln w="9525" cap="flat" cmpd="sng">
            <a:solidFill>
              <a:srgbClr val="8C1515"/>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Photo Slide - 2 Images">
  <p:cSld name="Photo Slide - 2 Images">
    <p:bg>
      <p:bgPr>
        <a:solidFill>
          <a:schemeClr val="lt1"/>
        </a:solidFill>
        <a:effectLst/>
      </p:bgPr>
    </p:bg>
    <p:spTree>
      <p:nvGrpSpPr>
        <p:cNvPr id="1" name="Shape 526"/>
        <p:cNvGrpSpPr/>
        <p:nvPr/>
      </p:nvGrpSpPr>
      <p:grpSpPr>
        <a:xfrm>
          <a:off x="0" y="0"/>
          <a:ext cx="0" cy="0"/>
          <a:chOff x="0" y="0"/>
          <a:chExt cx="0" cy="0"/>
        </a:xfrm>
      </p:grpSpPr>
      <p:sp>
        <p:nvSpPr>
          <p:cNvPr id="527" name="Google Shape;527;p73"/>
          <p:cNvSpPr>
            <a:spLocks noGrp="1"/>
          </p:cNvSpPr>
          <p:nvPr>
            <p:ph type="pic" idx="2"/>
          </p:nvPr>
        </p:nvSpPr>
        <p:spPr>
          <a:xfrm>
            <a:off x="600075" y="830717"/>
            <a:ext cx="3857400" cy="2392500"/>
          </a:xfrm>
          <a:prstGeom prst="rect">
            <a:avLst/>
          </a:prstGeom>
          <a:noFill/>
          <a:ln>
            <a:noFill/>
          </a:ln>
        </p:spPr>
      </p:sp>
      <p:sp>
        <p:nvSpPr>
          <p:cNvPr id="528" name="Google Shape;528;p73"/>
          <p:cNvSpPr>
            <a:spLocks noGrp="1"/>
          </p:cNvSpPr>
          <p:nvPr>
            <p:ph type="pic" idx="3"/>
          </p:nvPr>
        </p:nvSpPr>
        <p:spPr>
          <a:xfrm>
            <a:off x="4672454" y="830715"/>
            <a:ext cx="3843000" cy="2392500"/>
          </a:xfrm>
          <a:prstGeom prst="rect">
            <a:avLst/>
          </a:prstGeom>
          <a:noFill/>
          <a:ln>
            <a:noFill/>
          </a:ln>
        </p:spPr>
      </p:sp>
      <p:sp>
        <p:nvSpPr>
          <p:cNvPr id="529" name="Google Shape;529;p73"/>
          <p:cNvSpPr txBox="1">
            <a:spLocks noGrp="1"/>
          </p:cNvSpPr>
          <p:nvPr>
            <p:ph type="body" idx="1"/>
          </p:nvPr>
        </p:nvSpPr>
        <p:spPr>
          <a:xfrm>
            <a:off x="600075" y="3716589"/>
            <a:ext cx="3857400" cy="826800"/>
          </a:xfrm>
          <a:prstGeom prst="rect">
            <a:avLst/>
          </a:prstGeom>
          <a:noFill/>
          <a:ln>
            <a:noFill/>
          </a:ln>
        </p:spPr>
        <p:txBody>
          <a:bodyPr spcFirstLastPara="1" wrap="square" lIns="0" tIns="34275" rIns="68575" bIns="34275" anchor="t" anchorCtr="0">
            <a:noAutofit/>
          </a:bodyPr>
          <a:lstStyle>
            <a:lvl1pPr marL="457200" lvl="0" indent="-298450" algn="l">
              <a:lnSpc>
                <a:spcPct val="120000"/>
              </a:lnSpc>
              <a:spcBef>
                <a:spcPts val="800"/>
              </a:spcBef>
              <a:spcAft>
                <a:spcPts val="0"/>
              </a:spcAft>
              <a:buSzPts val="1100"/>
              <a:buFont typeface="Lato"/>
              <a:buChar char="●"/>
              <a:defRPr sz="1100">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30" name="Google Shape;530;p73"/>
          <p:cNvSpPr txBox="1">
            <a:spLocks noGrp="1"/>
          </p:cNvSpPr>
          <p:nvPr>
            <p:ph type="body" idx="4"/>
          </p:nvPr>
        </p:nvSpPr>
        <p:spPr>
          <a:xfrm>
            <a:off x="600075" y="3362204"/>
            <a:ext cx="38574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31" name="Google Shape;531;p73"/>
          <p:cNvSpPr txBox="1">
            <a:spLocks noGrp="1"/>
          </p:cNvSpPr>
          <p:nvPr>
            <p:ph type="body" idx="5"/>
          </p:nvPr>
        </p:nvSpPr>
        <p:spPr>
          <a:xfrm>
            <a:off x="4678067" y="3716589"/>
            <a:ext cx="3857400" cy="826800"/>
          </a:xfrm>
          <a:prstGeom prst="rect">
            <a:avLst/>
          </a:prstGeom>
          <a:noFill/>
          <a:ln>
            <a:noFill/>
          </a:ln>
        </p:spPr>
        <p:txBody>
          <a:bodyPr spcFirstLastPara="1" wrap="square" lIns="0" tIns="34275" rIns="68575" bIns="34275" anchor="t" anchorCtr="0">
            <a:noAutofit/>
          </a:bodyPr>
          <a:lstStyle>
            <a:lvl1pPr marL="457200" lvl="0" indent="-298450" algn="l">
              <a:lnSpc>
                <a:spcPct val="120000"/>
              </a:lnSpc>
              <a:spcBef>
                <a:spcPts val="800"/>
              </a:spcBef>
              <a:spcAft>
                <a:spcPts val="0"/>
              </a:spcAft>
              <a:buSzPts val="1100"/>
              <a:buFont typeface="Lato"/>
              <a:buChar char="●"/>
              <a:defRPr sz="1100">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32" name="Google Shape;532;p73"/>
          <p:cNvSpPr txBox="1">
            <a:spLocks noGrp="1"/>
          </p:cNvSpPr>
          <p:nvPr>
            <p:ph type="body" idx="6"/>
          </p:nvPr>
        </p:nvSpPr>
        <p:spPr>
          <a:xfrm>
            <a:off x="4678067" y="3362204"/>
            <a:ext cx="38574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33" name="Google Shape;533;p73"/>
          <p:cNvSpPr txBox="1">
            <a:spLocks noGrp="1"/>
          </p:cNvSpPr>
          <p:nvPr>
            <p:ph type="ftr" idx="11"/>
          </p:nvPr>
        </p:nvSpPr>
        <p:spPr>
          <a:xfrm>
            <a:off x="1225868" y="4712118"/>
            <a:ext cx="4389000" cy="273900"/>
          </a:xfrm>
          <a:prstGeom prst="rect">
            <a:avLst/>
          </a:prstGeom>
          <a:noFill/>
          <a:ln>
            <a:noFill/>
          </a:ln>
        </p:spPr>
        <p:txBody>
          <a:bodyPr spcFirstLastPara="1" wrap="square" lIns="0" tIns="34275" rIns="68575" bIns="34275" anchor="ctr" anchorCtr="0">
            <a:noAutofit/>
          </a:bodyPr>
          <a:lstStyle>
            <a:lvl1pPr lvl="0" algn="l">
              <a:spcBef>
                <a:spcPts val="0"/>
              </a:spcBef>
              <a:spcAft>
                <a:spcPts val="0"/>
              </a:spcAft>
              <a:buSzPts val="1400"/>
              <a:buNone/>
              <a:defRPr sz="8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4" name="Google Shape;534;p73"/>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rgbClr val="3F3F3F"/>
                </a:solidFill>
                <a:latin typeface="Lato"/>
                <a:ea typeface="Lato"/>
                <a:cs typeface="Lato"/>
                <a:sym typeface="Lato"/>
              </a:defRPr>
            </a:lvl1pPr>
            <a:lvl2pPr marL="0" lvl="1" indent="0" algn="r">
              <a:spcBef>
                <a:spcPts val="0"/>
              </a:spcBef>
              <a:buNone/>
              <a:defRPr sz="800">
                <a:solidFill>
                  <a:srgbClr val="3F3F3F"/>
                </a:solidFill>
                <a:latin typeface="Lato"/>
                <a:ea typeface="Lato"/>
                <a:cs typeface="Lato"/>
                <a:sym typeface="Lato"/>
              </a:defRPr>
            </a:lvl2pPr>
            <a:lvl3pPr marL="0" lvl="2" indent="0" algn="r">
              <a:spcBef>
                <a:spcPts val="0"/>
              </a:spcBef>
              <a:buNone/>
              <a:defRPr sz="800">
                <a:solidFill>
                  <a:srgbClr val="3F3F3F"/>
                </a:solidFill>
                <a:latin typeface="Lato"/>
                <a:ea typeface="Lato"/>
                <a:cs typeface="Lato"/>
                <a:sym typeface="Lato"/>
              </a:defRPr>
            </a:lvl3pPr>
            <a:lvl4pPr marL="0" lvl="3" indent="0" algn="r">
              <a:spcBef>
                <a:spcPts val="0"/>
              </a:spcBef>
              <a:buNone/>
              <a:defRPr sz="800">
                <a:solidFill>
                  <a:srgbClr val="3F3F3F"/>
                </a:solidFill>
                <a:latin typeface="Lato"/>
                <a:ea typeface="Lato"/>
                <a:cs typeface="Lato"/>
                <a:sym typeface="Lato"/>
              </a:defRPr>
            </a:lvl4pPr>
            <a:lvl5pPr marL="0" lvl="4" indent="0" algn="r">
              <a:spcBef>
                <a:spcPts val="0"/>
              </a:spcBef>
              <a:buNone/>
              <a:defRPr sz="800">
                <a:solidFill>
                  <a:srgbClr val="3F3F3F"/>
                </a:solidFill>
                <a:latin typeface="Lato"/>
                <a:ea typeface="Lato"/>
                <a:cs typeface="Lato"/>
                <a:sym typeface="Lato"/>
              </a:defRPr>
            </a:lvl5pPr>
            <a:lvl6pPr marL="0" lvl="5" indent="0" algn="r">
              <a:spcBef>
                <a:spcPts val="0"/>
              </a:spcBef>
              <a:buNone/>
              <a:defRPr sz="800">
                <a:solidFill>
                  <a:srgbClr val="3F3F3F"/>
                </a:solidFill>
                <a:latin typeface="Lato"/>
                <a:ea typeface="Lato"/>
                <a:cs typeface="Lato"/>
                <a:sym typeface="Lato"/>
              </a:defRPr>
            </a:lvl6pPr>
            <a:lvl7pPr marL="0" lvl="6" indent="0" algn="r">
              <a:spcBef>
                <a:spcPts val="0"/>
              </a:spcBef>
              <a:buNone/>
              <a:defRPr sz="800">
                <a:solidFill>
                  <a:srgbClr val="3F3F3F"/>
                </a:solidFill>
                <a:latin typeface="Lato"/>
                <a:ea typeface="Lato"/>
                <a:cs typeface="Lato"/>
                <a:sym typeface="Lato"/>
              </a:defRPr>
            </a:lvl7pPr>
            <a:lvl8pPr marL="0" lvl="7" indent="0" algn="r">
              <a:spcBef>
                <a:spcPts val="0"/>
              </a:spcBef>
              <a:buNone/>
              <a:defRPr sz="800">
                <a:solidFill>
                  <a:srgbClr val="3F3F3F"/>
                </a:solidFill>
                <a:latin typeface="Lato"/>
                <a:ea typeface="Lato"/>
                <a:cs typeface="Lato"/>
                <a:sym typeface="Lato"/>
              </a:defRPr>
            </a:lvl8pPr>
            <a:lvl9pPr marL="0" lvl="8" indent="0" algn="r">
              <a:spcBef>
                <a:spcPts val="0"/>
              </a:spcBef>
              <a:buNone/>
              <a:defRPr sz="800">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535" name="Google Shape;535;p73"/>
          <p:cNvSpPr txBox="1">
            <a:spLocks noGrp="1"/>
          </p:cNvSpPr>
          <p:nvPr>
            <p:ph type="title"/>
          </p:nvPr>
        </p:nvSpPr>
        <p:spPr>
          <a:xfrm>
            <a:off x="600074" y="200026"/>
            <a:ext cx="7947600" cy="474000"/>
          </a:xfrm>
          <a:prstGeom prst="rect">
            <a:avLst/>
          </a:prstGeom>
          <a:noFill/>
          <a:ln>
            <a:noFill/>
          </a:ln>
        </p:spPr>
        <p:txBody>
          <a:bodyPr spcFirstLastPara="1" wrap="square" lIns="0" tIns="34275" rIns="68575" bIns="34275" anchor="b" anchorCtr="0">
            <a:normAutofit/>
          </a:bodyPr>
          <a:lstStyle>
            <a:lvl1pPr lvl="0" algn="l">
              <a:lnSpc>
                <a:spcPct val="90000"/>
              </a:lnSpc>
              <a:spcBef>
                <a:spcPts val="0"/>
              </a:spcBef>
              <a:spcAft>
                <a:spcPts val="0"/>
              </a:spcAft>
              <a:buClr>
                <a:srgbClr val="8C1515"/>
              </a:buClr>
              <a:buSzPts val="2400"/>
              <a:buFont typeface="Lato"/>
              <a:buNone/>
              <a:defRPr sz="2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536" name="Google Shape;536;p73"/>
          <p:cNvCxnSpPr/>
          <p:nvPr/>
        </p:nvCxnSpPr>
        <p:spPr>
          <a:xfrm>
            <a:off x="600075" y="695351"/>
            <a:ext cx="7915200" cy="0"/>
          </a:xfrm>
          <a:prstGeom prst="straightConnector1">
            <a:avLst/>
          </a:prstGeom>
          <a:noFill/>
          <a:ln w="9525" cap="flat" cmpd="sng">
            <a:solidFill>
              <a:srgbClr val="8C1515"/>
            </a:solidFill>
            <a:prstDash val="solid"/>
            <a:miter lim="800000"/>
            <a:headEnd type="none" w="sm" len="sm"/>
            <a:tailEnd type="none" w="sm" len="sm"/>
          </a:ln>
        </p:spPr>
      </p:cxn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ontent Slide - 3 Columns">
  <p:cSld name="Content Slide - 3 Columns">
    <p:bg>
      <p:bgPr>
        <a:solidFill>
          <a:schemeClr val="lt1"/>
        </a:solidFill>
        <a:effectLst/>
      </p:bgPr>
    </p:bg>
    <p:spTree>
      <p:nvGrpSpPr>
        <p:cNvPr id="1" name="Shape 537"/>
        <p:cNvGrpSpPr/>
        <p:nvPr/>
      </p:nvGrpSpPr>
      <p:grpSpPr>
        <a:xfrm>
          <a:off x="0" y="0"/>
          <a:ext cx="0" cy="0"/>
          <a:chOff x="0" y="0"/>
          <a:chExt cx="0" cy="0"/>
        </a:xfrm>
      </p:grpSpPr>
      <p:sp>
        <p:nvSpPr>
          <p:cNvPr id="538" name="Google Shape;538;p74"/>
          <p:cNvSpPr txBox="1">
            <a:spLocks noGrp="1"/>
          </p:cNvSpPr>
          <p:nvPr>
            <p:ph type="body" idx="1"/>
          </p:nvPr>
        </p:nvSpPr>
        <p:spPr>
          <a:xfrm>
            <a:off x="600075" y="830717"/>
            <a:ext cx="2526000" cy="2111100"/>
          </a:xfrm>
          <a:prstGeom prst="rect">
            <a:avLst/>
          </a:prstGeom>
          <a:solidFill>
            <a:schemeClr val="lt1"/>
          </a:solid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sz="1200">
                <a:solidFill>
                  <a:srgbClr val="544948"/>
                </a:solidFill>
                <a:latin typeface="Lato"/>
                <a:ea typeface="Lato"/>
                <a:cs typeface="Lato"/>
                <a:sym typeface="Lato"/>
              </a:defRPr>
            </a:lvl1pPr>
            <a:lvl2pPr marL="914400" lvl="1" indent="-311150" algn="l">
              <a:lnSpc>
                <a:spcPct val="120000"/>
              </a:lnSpc>
              <a:spcBef>
                <a:spcPts val="1200"/>
              </a:spcBef>
              <a:spcAft>
                <a:spcPts val="0"/>
              </a:spcAft>
              <a:buSzPts val="1300"/>
              <a:buChar char="○"/>
              <a:defRPr sz="1200">
                <a:latin typeface="Lato"/>
                <a:ea typeface="Lato"/>
                <a:cs typeface="Lato"/>
                <a:sym typeface="Lato"/>
              </a:defRPr>
            </a:lvl2pPr>
            <a:lvl3pPr marL="1371600" lvl="2" indent="-311150" algn="l">
              <a:lnSpc>
                <a:spcPct val="120000"/>
              </a:lnSpc>
              <a:spcBef>
                <a:spcPts val="1200"/>
              </a:spcBef>
              <a:spcAft>
                <a:spcPts val="0"/>
              </a:spcAft>
              <a:buSzPts val="1300"/>
              <a:buChar char="■"/>
              <a:defRPr sz="1200">
                <a:latin typeface="Lato"/>
                <a:ea typeface="Lato"/>
                <a:cs typeface="Lato"/>
                <a:sym typeface="Lato"/>
              </a:defRPr>
            </a:lvl3pPr>
            <a:lvl4pPr marL="1828800" lvl="3" indent="-311150" algn="l">
              <a:lnSpc>
                <a:spcPct val="120000"/>
              </a:lnSpc>
              <a:spcBef>
                <a:spcPts val="1200"/>
              </a:spcBef>
              <a:spcAft>
                <a:spcPts val="0"/>
              </a:spcAft>
              <a:buSzPts val="1300"/>
              <a:buChar char="●"/>
              <a:defRPr sz="1200">
                <a:latin typeface="Lato"/>
                <a:ea typeface="Lato"/>
                <a:cs typeface="Lato"/>
                <a:sym typeface="Lato"/>
              </a:defRPr>
            </a:lvl4pPr>
            <a:lvl5pPr marL="2286000" lvl="4" indent="-311150" algn="l">
              <a:lnSpc>
                <a:spcPct val="120000"/>
              </a:lnSpc>
              <a:spcBef>
                <a:spcPts val="1200"/>
              </a:spcBef>
              <a:spcAft>
                <a:spcPts val="0"/>
              </a:spcAft>
              <a:buSzPts val="1300"/>
              <a:buChar char="○"/>
              <a:defRPr sz="1200">
                <a:latin typeface="Lato"/>
                <a:ea typeface="Lato"/>
                <a:cs typeface="Lato"/>
                <a:sym typeface="Lato"/>
              </a:defRPr>
            </a:lvl5pPr>
            <a:lvl6pPr marL="2743200" lvl="5" indent="-323850" algn="l">
              <a:lnSpc>
                <a:spcPct val="90000"/>
              </a:lnSpc>
              <a:spcBef>
                <a:spcPts val="1200"/>
              </a:spcBef>
              <a:spcAft>
                <a:spcPts val="0"/>
              </a:spcAft>
              <a:buClr>
                <a:schemeClr val="dk1"/>
              </a:buClr>
              <a:buSzPts val="1500"/>
              <a:buChar char="■"/>
              <a:defRPr sz="1500"/>
            </a:lvl6pPr>
            <a:lvl7pPr marL="3200400" lvl="6" indent="-323850" algn="l">
              <a:lnSpc>
                <a:spcPct val="90000"/>
              </a:lnSpc>
              <a:spcBef>
                <a:spcPts val="1200"/>
              </a:spcBef>
              <a:spcAft>
                <a:spcPts val="0"/>
              </a:spcAft>
              <a:buClr>
                <a:schemeClr val="dk1"/>
              </a:buClr>
              <a:buSzPts val="1500"/>
              <a:buChar char="●"/>
              <a:defRPr sz="1500"/>
            </a:lvl7pPr>
            <a:lvl8pPr marL="3657600" lvl="7" indent="-323850" algn="l">
              <a:lnSpc>
                <a:spcPct val="90000"/>
              </a:lnSpc>
              <a:spcBef>
                <a:spcPts val="1200"/>
              </a:spcBef>
              <a:spcAft>
                <a:spcPts val="0"/>
              </a:spcAft>
              <a:buClr>
                <a:schemeClr val="dk1"/>
              </a:buClr>
              <a:buSzPts val="1500"/>
              <a:buChar char="○"/>
              <a:defRPr sz="1500"/>
            </a:lvl8pPr>
            <a:lvl9pPr marL="4114800" lvl="8" indent="-323850" algn="l">
              <a:lnSpc>
                <a:spcPct val="90000"/>
              </a:lnSpc>
              <a:spcBef>
                <a:spcPts val="1200"/>
              </a:spcBef>
              <a:spcAft>
                <a:spcPts val="1200"/>
              </a:spcAft>
              <a:buClr>
                <a:schemeClr val="dk1"/>
              </a:buClr>
              <a:buSzPts val="1500"/>
              <a:buChar char="■"/>
              <a:defRPr sz="1500"/>
            </a:lvl9pPr>
          </a:lstStyle>
          <a:p>
            <a:endParaRPr/>
          </a:p>
        </p:txBody>
      </p:sp>
      <p:sp>
        <p:nvSpPr>
          <p:cNvPr id="539" name="Google Shape;539;p74"/>
          <p:cNvSpPr txBox="1">
            <a:spLocks noGrp="1"/>
          </p:cNvSpPr>
          <p:nvPr>
            <p:ph type="body" idx="2"/>
          </p:nvPr>
        </p:nvSpPr>
        <p:spPr>
          <a:xfrm>
            <a:off x="600074" y="3451189"/>
            <a:ext cx="2526000" cy="1092300"/>
          </a:xfrm>
          <a:prstGeom prst="rect">
            <a:avLst/>
          </a:prstGeom>
          <a:noFill/>
          <a:ln>
            <a:noFill/>
          </a:ln>
        </p:spPr>
        <p:txBody>
          <a:bodyPr spcFirstLastPara="1" wrap="square" lIns="0" tIns="34275" rIns="68575" bIns="34275" anchor="t" anchorCtr="0">
            <a:noAutofit/>
          </a:bodyPr>
          <a:lstStyle>
            <a:lvl1pPr marL="457200" lvl="0" indent="-298450" algn="l">
              <a:lnSpc>
                <a:spcPct val="120000"/>
              </a:lnSpc>
              <a:spcBef>
                <a:spcPts val="800"/>
              </a:spcBef>
              <a:spcAft>
                <a:spcPts val="0"/>
              </a:spcAft>
              <a:buSzPts val="1100"/>
              <a:buFont typeface="Lato"/>
              <a:buChar char="●"/>
              <a:defRPr sz="1100">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40" name="Google Shape;540;p74"/>
          <p:cNvSpPr txBox="1">
            <a:spLocks noGrp="1"/>
          </p:cNvSpPr>
          <p:nvPr>
            <p:ph type="body" idx="3"/>
          </p:nvPr>
        </p:nvSpPr>
        <p:spPr>
          <a:xfrm>
            <a:off x="600074" y="3078291"/>
            <a:ext cx="25260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41" name="Google Shape;541;p74"/>
          <p:cNvSpPr txBox="1">
            <a:spLocks noGrp="1"/>
          </p:cNvSpPr>
          <p:nvPr>
            <p:ph type="body" idx="4"/>
          </p:nvPr>
        </p:nvSpPr>
        <p:spPr>
          <a:xfrm>
            <a:off x="3309071" y="830717"/>
            <a:ext cx="2526000" cy="2111100"/>
          </a:xfrm>
          <a:prstGeom prst="rect">
            <a:avLst/>
          </a:prstGeom>
          <a:solidFill>
            <a:schemeClr val="lt1"/>
          </a:solid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sz="1200">
                <a:solidFill>
                  <a:srgbClr val="544948"/>
                </a:solidFill>
                <a:latin typeface="Lato"/>
                <a:ea typeface="Lato"/>
                <a:cs typeface="Lato"/>
                <a:sym typeface="Lato"/>
              </a:defRPr>
            </a:lvl1pPr>
            <a:lvl2pPr marL="914400" lvl="1" indent="-311150" algn="l">
              <a:lnSpc>
                <a:spcPct val="120000"/>
              </a:lnSpc>
              <a:spcBef>
                <a:spcPts val="1200"/>
              </a:spcBef>
              <a:spcAft>
                <a:spcPts val="0"/>
              </a:spcAft>
              <a:buSzPts val="1300"/>
              <a:buChar char="○"/>
              <a:defRPr sz="1200">
                <a:latin typeface="Lato"/>
                <a:ea typeface="Lato"/>
                <a:cs typeface="Lato"/>
                <a:sym typeface="Lato"/>
              </a:defRPr>
            </a:lvl2pPr>
            <a:lvl3pPr marL="1371600" lvl="2" indent="-311150" algn="l">
              <a:lnSpc>
                <a:spcPct val="120000"/>
              </a:lnSpc>
              <a:spcBef>
                <a:spcPts val="1200"/>
              </a:spcBef>
              <a:spcAft>
                <a:spcPts val="0"/>
              </a:spcAft>
              <a:buSzPts val="1300"/>
              <a:buChar char="■"/>
              <a:defRPr sz="1200">
                <a:latin typeface="Lato"/>
                <a:ea typeface="Lato"/>
                <a:cs typeface="Lato"/>
                <a:sym typeface="Lato"/>
              </a:defRPr>
            </a:lvl3pPr>
            <a:lvl4pPr marL="1828800" lvl="3" indent="-311150" algn="l">
              <a:lnSpc>
                <a:spcPct val="120000"/>
              </a:lnSpc>
              <a:spcBef>
                <a:spcPts val="1200"/>
              </a:spcBef>
              <a:spcAft>
                <a:spcPts val="0"/>
              </a:spcAft>
              <a:buSzPts val="1300"/>
              <a:buChar char="●"/>
              <a:defRPr sz="1200">
                <a:latin typeface="Lato"/>
                <a:ea typeface="Lato"/>
                <a:cs typeface="Lato"/>
                <a:sym typeface="Lato"/>
              </a:defRPr>
            </a:lvl4pPr>
            <a:lvl5pPr marL="2286000" lvl="4" indent="-311150" algn="l">
              <a:lnSpc>
                <a:spcPct val="120000"/>
              </a:lnSpc>
              <a:spcBef>
                <a:spcPts val="1200"/>
              </a:spcBef>
              <a:spcAft>
                <a:spcPts val="0"/>
              </a:spcAft>
              <a:buSzPts val="1300"/>
              <a:buChar char="○"/>
              <a:defRPr sz="1200">
                <a:latin typeface="Lato"/>
                <a:ea typeface="Lato"/>
                <a:cs typeface="Lato"/>
                <a:sym typeface="Lato"/>
              </a:defRPr>
            </a:lvl5pPr>
            <a:lvl6pPr marL="2743200" lvl="5" indent="-323850" algn="l">
              <a:lnSpc>
                <a:spcPct val="90000"/>
              </a:lnSpc>
              <a:spcBef>
                <a:spcPts val="1200"/>
              </a:spcBef>
              <a:spcAft>
                <a:spcPts val="0"/>
              </a:spcAft>
              <a:buClr>
                <a:schemeClr val="dk1"/>
              </a:buClr>
              <a:buSzPts val="1500"/>
              <a:buChar char="■"/>
              <a:defRPr sz="1500"/>
            </a:lvl6pPr>
            <a:lvl7pPr marL="3200400" lvl="6" indent="-323850" algn="l">
              <a:lnSpc>
                <a:spcPct val="90000"/>
              </a:lnSpc>
              <a:spcBef>
                <a:spcPts val="1200"/>
              </a:spcBef>
              <a:spcAft>
                <a:spcPts val="0"/>
              </a:spcAft>
              <a:buClr>
                <a:schemeClr val="dk1"/>
              </a:buClr>
              <a:buSzPts val="1500"/>
              <a:buChar char="●"/>
              <a:defRPr sz="1500"/>
            </a:lvl7pPr>
            <a:lvl8pPr marL="3657600" lvl="7" indent="-323850" algn="l">
              <a:lnSpc>
                <a:spcPct val="90000"/>
              </a:lnSpc>
              <a:spcBef>
                <a:spcPts val="1200"/>
              </a:spcBef>
              <a:spcAft>
                <a:spcPts val="0"/>
              </a:spcAft>
              <a:buClr>
                <a:schemeClr val="dk1"/>
              </a:buClr>
              <a:buSzPts val="1500"/>
              <a:buChar char="○"/>
              <a:defRPr sz="1500"/>
            </a:lvl8pPr>
            <a:lvl9pPr marL="4114800" lvl="8" indent="-323850" algn="l">
              <a:lnSpc>
                <a:spcPct val="90000"/>
              </a:lnSpc>
              <a:spcBef>
                <a:spcPts val="1200"/>
              </a:spcBef>
              <a:spcAft>
                <a:spcPts val="1200"/>
              </a:spcAft>
              <a:buClr>
                <a:schemeClr val="dk1"/>
              </a:buClr>
              <a:buSzPts val="1500"/>
              <a:buChar char="■"/>
              <a:defRPr sz="1500"/>
            </a:lvl9pPr>
          </a:lstStyle>
          <a:p>
            <a:endParaRPr/>
          </a:p>
        </p:txBody>
      </p:sp>
      <p:sp>
        <p:nvSpPr>
          <p:cNvPr id="542" name="Google Shape;542;p74"/>
          <p:cNvSpPr txBox="1">
            <a:spLocks noGrp="1"/>
          </p:cNvSpPr>
          <p:nvPr>
            <p:ph type="body" idx="5"/>
          </p:nvPr>
        </p:nvSpPr>
        <p:spPr>
          <a:xfrm>
            <a:off x="3309071" y="3451189"/>
            <a:ext cx="2526000" cy="1092300"/>
          </a:xfrm>
          <a:prstGeom prst="rect">
            <a:avLst/>
          </a:prstGeom>
          <a:noFill/>
          <a:ln>
            <a:noFill/>
          </a:ln>
        </p:spPr>
        <p:txBody>
          <a:bodyPr spcFirstLastPara="1" wrap="square" lIns="0" tIns="34275" rIns="68575" bIns="34275" anchor="t" anchorCtr="0">
            <a:noAutofit/>
          </a:bodyPr>
          <a:lstStyle>
            <a:lvl1pPr marL="457200" lvl="0" indent="-298450" algn="l">
              <a:lnSpc>
                <a:spcPct val="120000"/>
              </a:lnSpc>
              <a:spcBef>
                <a:spcPts val="800"/>
              </a:spcBef>
              <a:spcAft>
                <a:spcPts val="0"/>
              </a:spcAft>
              <a:buSzPts val="1100"/>
              <a:buFont typeface="Lato"/>
              <a:buChar char="●"/>
              <a:defRPr sz="1100">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43" name="Google Shape;543;p74"/>
          <p:cNvSpPr txBox="1">
            <a:spLocks noGrp="1"/>
          </p:cNvSpPr>
          <p:nvPr>
            <p:ph type="body" idx="6"/>
          </p:nvPr>
        </p:nvSpPr>
        <p:spPr>
          <a:xfrm>
            <a:off x="3309071" y="3078291"/>
            <a:ext cx="25260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44" name="Google Shape;544;p74"/>
          <p:cNvSpPr txBox="1">
            <a:spLocks noGrp="1"/>
          </p:cNvSpPr>
          <p:nvPr>
            <p:ph type="body" idx="7"/>
          </p:nvPr>
        </p:nvSpPr>
        <p:spPr>
          <a:xfrm>
            <a:off x="6002780" y="830717"/>
            <a:ext cx="2526000" cy="2111100"/>
          </a:xfrm>
          <a:prstGeom prst="rect">
            <a:avLst/>
          </a:prstGeom>
          <a:solidFill>
            <a:schemeClr val="lt1"/>
          </a:solid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sz="1200">
                <a:solidFill>
                  <a:srgbClr val="544948"/>
                </a:solidFill>
                <a:latin typeface="Lato"/>
                <a:ea typeface="Lato"/>
                <a:cs typeface="Lato"/>
                <a:sym typeface="Lato"/>
              </a:defRPr>
            </a:lvl1pPr>
            <a:lvl2pPr marL="914400" lvl="1" indent="-311150" algn="l">
              <a:lnSpc>
                <a:spcPct val="120000"/>
              </a:lnSpc>
              <a:spcBef>
                <a:spcPts val="1200"/>
              </a:spcBef>
              <a:spcAft>
                <a:spcPts val="0"/>
              </a:spcAft>
              <a:buSzPts val="1300"/>
              <a:buChar char="○"/>
              <a:defRPr sz="1200">
                <a:latin typeface="Lato"/>
                <a:ea typeface="Lato"/>
                <a:cs typeface="Lato"/>
                <a:sym typeface="Lato"/>
              </a:defRPr>
            </a:lvl2pPr>
            <a:lvl3pPr marL="1371600" lvl="2" indent="-311150" algn="l">
              <a:lnSpc>
                <a:spcPct val="120000"/>
              </a:lnSpc>
              <a:spcBef>
                <a:spcPts val="1200"/>
              </a:spcBef>
              <a:spcAft>
                <a:spcPts val="0"/>
              </a:spcAft>
              <a:buSzPts val="1300"/>
              <a:buChar char="■"/>
              <a:defRPr sz="1200">
                <a:latin typeface="Lato"/>
                <a:ea typeface="Lato"/>
                <a:cs typeface="Lato"/>
                <a:sym typeface="Lato"/>
              </a:defRPr>
            </a:lvl3pPr>
            <a:lvl4pPr marL="1828800" lvl="3" indent="-311150" algn="l">
              <a:lnSpc>
                <a:spcPct val="120000"/>
              </a:lnSpc>
              <a:spcBef>
                <a:spcPts val="1200"/>
              </a:spcBef>
              <a:spcAft>
                <a:spcPts val="0"/>
              </a:spcAft>
              <a:buSzPts val="1300"/>
              <a:buChar char="●"/>
              <a:defRPr sz="1200">
                <a:latin typeface="Lato"/>
                <a:ea typeface="Lato"/>
                <a:cs typeface="Lato"/>
                <a:sym typeface="Lato"/>
              </a:defRPr>
            </a:lvl4pPr>
            <a:lvl5pPr marL="2286000" lvl="4" indent="-311150" algn="l">
              <a:lnSpc>
                <a:spcPct val="120000"/>
              </a:lnSpc>
              <a:spcBef>
                <a:spcPts val="1200"/>
              </a:spcBef>
              <a:spcAft>
                <a:spcPts val="0"/>
              </a:spcAft>
              <a:buSzPts val="1300"/>
              <a:buChar char="○"/>
              <a:defRPr sz="1200">
                <a:latin typeface="Lato"/>
                <a:ea typeface="Lato"/>
                <a:cs typeface="Lato"/>
                <a:sym typeface="Lato"/>
              </a:defRPr>
            </a:lvl5pPr>
            <a:lvl6pPr marL="2743200" lvl="5" indent="-323850" algn="l">
              <a:lnSpc>
                <a:spcPct val="90000"/>
              </a:lnSpc>
              <a:spcBef>
                <a:spcPts val="1200"/>
              </a:spcBef>
              <a:spcAft>
                <a:spcPts val="0"/>
              </a:spcAft>
              <a:buClr>
                <a:schemeClr val="dk1"/>
              </a:buClr>
              <a:buSzPts val="1500"/>
              <a:buChar char="■"/>
              <a:defRPr sz="1500"/>
            </a:lvl6pPr>
            <a:lvl7pPr marL="3200400" lvl="6" indent="-323850" algn="l">
              <a:lnSpc>
                <a:spcPct val="90000"/>
              </a:lnSpc>
              <a:spcBef>
                <a:spcPts val="1200"/>
              </a:spcBef>
              <a:spcAft>
                <a:spcPts val="0"/>
              </a:spcAft>
              <a:buClr>
                <a:schemeClr val="dk1"/>
              </a:buClr>
              <a:buSzPts val="1500"/>
              <a:buChar char="●"/>
              <a:defRPr sz="1500"/>
            </a:lvl7pPr>
            <a:lvl8pPr marL="3657600" lvl="7" indent="-323850" algn="l">
              <a:lnSpc>
                <a:spcPct val="90000"/>
              </a:lnSpc>
              <a:spcBef>
                <a:spcPts val="1200"/>
              </a:spcBef>
              <a:spcAft>
                <a:spcPts val="0"/>
              </a:spcAft>
              <a:buClr>
                <a:schemeClr val="dk1"/>
              </a:buClr>
              <a:buSzPts val="1500"/>
              <a:buChar char="○"/>
              <a:defRPr sz="1500"/>
            </a:lvl8pPr>
            <a:lvl9pPr marL="4114800" lvl="8" indent="-323850" algn="l">
              <a:lnSpc>
                <a:spcPct val="90000"/>
              </a:lnSpc>
              <a:spcBef>
                <a:spcPts val="1200"/>
              </a:spcBef>
              <a:spcAft>
                <a:spcPts val="1200"/>
              </a:spcAft>
              <a:buClr>
                <a:schemeClr val="dk1"/>
              </a:buClr>
              <a:buSzPts val="1500"/>
              <a:buChar char="■"/>
              <a:defRPr sz="1500"/>
            </a:lvl9pPr>
          </a:lstStyle>
          <a:p>
            <a:endParaRPr/>
          </a:p>
        </p:txBody>
      </p:sp>
      <p:sp>
        <p:nvSpPr>
          <p:cNvPr id="545" name="Google Shape;545;p74"/>
          <p:cNvSpPr txBox="1">
            <a:spLocks noGrp="1"/>
          </p:cNvSpPr>
          <p:nvPr>
            <p:ph type="body" idx="8"/>
          </p:nvPr>
        </p:nvSpPr>
        <p:spPr>
          <a:xfrm>
            <a:off x="6002780" y="3451189"/>
            <a:ext cx="2526000" cy="1092300"/>
          </a:xfrm>
          <a:prstGeom prst="rect">
            <a:avLst/>
          </a:prstGeom>
          <a:noFill/>
          <a:ln>
            <a:noFill/>
          </a:ln>
        </p:spPr>
        <p:txBody>
          <a:bodyPr spcFirstLastPara="1" wrap="square" lIns="0" tIns="34275" rIns="68575" bIns="34275" anchor="t" anchorCtr="0">
            <a:noAutofit/>
          </a:bodyPr>
          <a:lstStyle>
            <a:lvl1pPr marL="457200" lvl="0" indent="-298450" algn="l">
              <a:lnSpc>
                <a:spcPct val="120000"/>
              </a:lnSpc>
              <a:spcBef>
                <a:spcPts val="800"/>
              </a:spcBef>
              <a:spcAft>
                <a:spcPts val="0"/>
              </a:spcAft>
              <a:buSzPts val="1100"/>
              <a:buFont typeface="Lato"/>
              <a:buChar char="●"/>
              <a:defRPr sz="1100">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46" name="Google Shape;546;p74"/>
          <p:cNvSpPr txBox="1">
            <a:spLocks noGrp="1"/>
          </p:cNvSpPr>
          <p:nvPr>
            <p:ph type="body" idx="9"/>
          </p:nvPr>
        </p:nvSpPr>
        <p:spPr>
          <a:xfrm>
            <a:off x="6002780" y="3078291"/>
            <a:ext cx="25260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47" name="Google Shape;547;p74"/>
          <p:cNvSpPr txBox="1">
            <a:spLocks noGrp="1"/>
          </p:cNvSpPr>
          <p:nvPr>
            <p:ph type="ftr" idx="11"/>
          </p:nvPr>
        </p:nvSpPr>
        <p:spPr>
          <a:xfrm>
            <a:off x="1225868" y="4712118"/>
            <a:ext cx="4389000" cy="273900"/>
          </a:xfrm>
          <a:prstGeom prst="rect">
            <a:avLst/>
          </a:prstGeom>
          <a:noFill/>
          <a:ln>
            <a:noFill/>
          </a:ln>
        </p:spPr>
        <p:txBody>
          <a:bodyPr spcFirstLastPara="1" wrap="square" lIns="0" tIns="34275" rIns="68575" bIns="34275" anchor="ctr" anchorCtr="0">
            <a:noAutofit/>
          </a:bodyPr>
          <a:lstStyle>
            <a:lvl1pPr lvl="0" algn="l">
              <a:spcBef>
                <a:spcPts val="0"/>
              </a:spcBef>
              <a:spcAft>
                <a:spcPts val="0"/>
              </a:spcAft>
              <a:buSzPts val="1400"/>
              <a:buNone/>
              <a:defRPr sz="8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8" name="Google Shape;548;p74"/>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rgbClr val="3F3F3F"/>
                </a:solidFill>
                <a:latin typeface="Lato"/>
                <a:ea typeface="Lato"/>
                <a:cs typeface="Lato"/>
                <a:sym typeface="Lato"/>
              </a:defRPr>
            </a:lvl1pPr>
            <a:lvl2pPr marL="0" lvl="1" indent="0" algn="r">
              <a:spcBef>
                <a:spcPts val="0"/>
              </a:spcBef>
              <a:buNone/>
              <a:defRPr sz="800">
                <a:solidFill>
                  <a:srgbClr val="3F3F3F"/>
                </a:solidFill>
                <a:latin typeface="Lato"/>
                <a:ea typeface="Lato"/>
                <a:cs typeface="Lato"/>
                <a:sym typeface="Lato"/>
              </a:defRPr>
            </a:lvl2pPr>
            <a:lvl3pPr marL="0" lvl="2" indent="0" algn="r">
              <a:spcBef>
                <a:spcPts val="0"/>
              </a:spcBef>
              <a:buNone/>
              <a:defRPr sz="800">
                <a:solidFill>
                  <a:srgbClr val="3F3F3F"/>
                </a:solidFill>
                <a:latin typeface="Lato"/>
                <a:ea typeface="Lato"/>
                <a:cs typeface="Lato"/>
                <a:sym typeface="Lato"/>
              </a:defRPr>
            </a:lvl3pPr>
            <a:lvl4pPr marL="0" lvl="3" indent="0" algn="r">
              <a:spcBef>
                <a:spcPts val="0"/>
              </a:spcBef>
              <a:buNone/>
              <a:defRPr sz="800">
                <a:solidFill>
                  <a:srgbClr val="3F3F3F"/>
                </a:solidFill>
                <a:latin typeface="Lato"/>
                <a:ea typeface="Lato"/>
                <a:cs typeface="Lato"/>
                <a:sym typeface="Lato"/>
              </a:defRPr>
            </a:lvl4pPr>
            <a:lvl5pPr marL="0" lvl="4" indent="0" algn="r">
              <a:spcBef>
                <a:spcPts val="0"/>
              </a:spcBef>
              <a:buNone/>
              <a:defRPr sz="800">
                <a:solidFill>
                  <a:srgbClr val="3F3F3F"/>
                </a:solidFill>
                <a:latin typeface="Lato"/>
                <a:ea typeface="Lato"/>
                <a:cs typeface="Lato"/>
                <a:sym typeface="Lato"/>
              </a:defRPr>
            </a:lvl5pPr>
            <a:lvl6pPr marL="0" lvl="5" indent="0" algn="r">
              <a:spcBef>
                <a:spcPts val="0"/>
              </a:spcBef>
              <a:buNone/>
              <a:defRPr sz="800">
                <a:solidFill>
                  <a:srgbClr val="3F3F3F"/>
                </a:solidFill>
                <a:latin typeface="Lato"/>
                <a:ea typeface="Lato"/>
                <a:cs typeface="Lato"/>
                <a:sym typeface="Lato"/>
              </a:defRPr>
            </a:lvl6pPr>
            <a:lvl7pPr marL="0" lvl="6" indent="0" algn="r">
              <a:spcBef>
                <a:spcPts val="0"/>
              </a:spcBef>
              <a:buNone/>
              <a:defRPr sz="800">
                <a:solidFill>
                  <a:srgbClr val="3F3F3F"/>
                </a:solidFill>
                <a:latin typeface="Lato"/>
                <a:ea typeface="Lato"/>
                <a:cs typeface="Lato"/>
                <a:sym typeface="Lato"/>
              </a:defRPr>
            </a:lvl7pPr>
            <a:lvl8pPr marL="0" lvl="7" indent="0" algn="r">
              <a:spcBef>
                <a:spcPts val="0"/>
              </a:spcBef>
              <a:buNone/>
              <a:defRPr sz="800">
                <a:solidFill>
                  <a:srgbClr val="3F3F3F"/>
                </a:solidFill>
                <a:latin typeface="Lato"/>
                <a:ea typeface="Lato"/>
                <a:cs typeface="Lato"/>
                <a:sym typeface="Lato"/>
              </a:defRPr>
            </a:lvl8pPr>
            <a:lvl9pPr marL="0" lvl="8" indent="0" algn="r">
              <a:spcBef>
                <a:spcPts val="0"/>
              </a:spcBef>
              <a:buNone/>
              <a:defRPr sz="800">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549" name="Google Shape;549;p74"/>
          <p:cNvSpPr txBox="1">
            <a:spLocks noGrp="1"/>
          </p:cNvSpPr>
          <p:nvPr>
            <p:ph type="title"/>
          </p:nvPr>
        </p:nvSpPr>
        <p:spPr>
          <a:xfrm>
            <a:off x="600074" y="200026"/>
            <a:ext cx="7947600" cy="474000"/>
          </a:xfrm>
          <a:prstGeom prst="rect">
            <a:avLst/>
          </a:prstGeom>
          <a:noFill/>
          <a:ln>
            <a:noFill/>
          </a:ln>
        </p:spPr>
        <p:txBody>
          <a:bodyPr spcFirstLastPara="1" wrap="square" lIns="0" tIns="34275" rIns="68575" bIns="34275" anchor="b" anchorCtr="0">
            <a:normAutofit/>
          </a:bodyPr>
          <a:lstStyle>
            <a:lvl1pPr lvl="0" algn="l">
              <a:lnSpc>
                <a:spcPct val="90000"/>
              </a:lnSpc>
              <a:spcBef>
                <a:spcPts val="0"/>
              </a:spcBef>
              <a:spcAft>
                <a:spcPts val="0"/>
              </a:spcAft>
              <a:buClr>
                <a:srgbClr val="8C1515"/>
              </a:buClr>
              <a:buSzPts val="2400"/>
              <a:buFont typeface="Lato"/>
              <a:buNone/>
              <a:defRPr sz="2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550" name="Google Shape;550;p74"/>
          <p:cNvCxnSpPr/>
          <p:nvPr/>
        </p:nvCxnSpPr>
        <p:spPr>
          <a:xfrm>
            <a:off x="600075" y="695351"/>
            <a:ext cx="7915200" cy="0"/>
          </a:xfrm>
          <a:prstGeom prst="straightConnector1">
            <a:avLst/>
          </a:prstGeom>
          <a:noFill/>
          <a:ln w="9525" cap="flat" cmpd="sng">
            <a:solidFill>
              <a:srgbClr val="8C1515"/>
            </a:solidFill>
            <a:prstDash val="solid"/>
            <a:miter lim="800000"/>
            <a:headEnd type="none" w="sm" len="sm"/>
            <a:tailEnd type="none" w="sm" len="sm"/>
          </a:ln>
        </p:spPr>
      </p:cxn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xt Slide - 2 Column">
  <p:cSld name="Text Slide - 2 Column">
    <p:bg>
      <p:bgPr>
        <a:solidFill>
          <a:schemeClr val="lt1"/>
        </a:solidFill>
        <a:effectLst/>
      </p:bgPr>
    </p:bg>
    <p:spTree>
      <p:nvGrpSpPr>
        <p:cNvPr id="1" name="Shape 551"/>
        <p:cNvGrpSpPr/>
        <p:nvPr/>
      </p:nvGrpSpPr>
      <p:grpSpPr>
        <a:xfrm>
          <a:off x="0" y="0"/>
          <a:ext cx="0" cy="0"/>
          <a:chOff x="0" y="0"/>
          <a:chExt cx="0" cy="0"/>
        </a:xfrm>
      </p:grpSpPr>
      <p:sp>
        <p:nvSpPr>
          <p:cNvPr id="552" name="Google Shape;552;p75"/>
          <p:cNvSpPr txBox="1">
            <a:spLocks noGrp="1"/>
          </p:cNvSpPr>
          <p:nvPr>
            <p:ph type="body" idx="1"/>
          </p:nvPr>
        </p:nvSpPr>
        <p:spPr>
          <a:xfrm>
            <a:off x="600075" y="1202204"/>
            <a:ext cx="3868200" cy="33411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11150" algn="l">
              <a:lnSpc>
                <a:spcPct val="120000"/>
              </a:lnSpc>
              <a:spcBef>
                <a:spcPts val="1200"/>
              </a:spcBef>
              <a:spcAft>
                <a:spcPts val="0"/>
              </a:spcAft>
              <a:buSzPts val="1300"/>
              <a:buChar char="○"/>
              <a:defRPr>
                <a:solidFill>
                  <a:srgbClr val="3F3F3F"/>
                </a:solidFill>
              </a:defRPr>
            </a:lvl2pPr>
            <a:lvl3pPr marL="1371600" lvl="2" indent="-311150" algn="l">
              <a:lnSpc>
                <a:spcPct val="120000"/>
              </a:lnSpc>
              <a:spcBef>
                <a:spcPts val="1200"/>
              </a:spcBef>
              <a:spcAft>
                <a:spcPts val="0"/>
              </a:spcAft>
              <a:buSzPts val="1300"/>
              <a:buChar char="■"/>
              <a:defRPr>
                <a:solidFill>
                  <a:srgbClr val="3F3F3F"/>
                </a:solidFill>
              </a:defRPr>
            </a:lvl3pPr>
            <a:lvl4pPr marL="1828800" lvl="3" indent="-304800" algn="l">
              <a:lnSpc>
                <a:spcPct val="120000"/>
              </a:lnSpc>
              <a:spcBef>
                <a:spcPts val="1200"/>
              </a:spcBef>
              <a:spcAft>
                <a:spcPts val="0"/>
              </a:spcAft>
              <a:buSzPts val="1200"/>
              <a:buChar char="●"/>
              <a:defRPr>
                <a:solidFill>
                  <a:srgbClr val="3F3F3F"/>
                </a:solidFill>
              </a:defRPr>
            </a:lvl4pPr>
            <a:lvl5pPr marL="2286000" lvl="4" indent="-304800" algn="l">
              <a:lnSpc>
                <a:spcPct val="120000"/>
              </a:lnSpc>
              <a:spcBef>
                <a:spcPts val="1200"/>
              </a:spcBef>
              <a:spcAft>
                <a:spcPts val="0"/>
              </a:spcAft>
              <a:buSzPts val="1200"/>
              <a:buChar char="○"/>
              <a:defRPr>
                <a:solidFill>
                  <a:srgbClr val="3F3F3F"/>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53" name="Google Shape;553;p75"/>
          <p:cNvSpPr txBox="1">
            <a:spLocks noGrp="1"/>
          </p:cNvSpPr>
          <p:nvPr>
            <p:ph type="body" idx="2"/>
          </p:nvPr>
        </p:nvSpPr>
        <p:spPr>
          <a:xfrm>
            <a:off x="4672454" y="1202204"/>
            <a:ext cx="3868200" cy="3341100"/>
          </a:xfrm>
          <a:prstGeom prst="rect">
            <a:avLst/>
          </a:prstGeom>
          <a:noFill/>
          <a:ln>
            <a:noFill/>
          </a:ln>
        </p:spPr>
        <p:txBody>
          <a:bodyPr spcFirstLastPara="1" wrap="square" lIns="0" tIns="34275" rIns="68575" bIns="34275" anchor="t" anchorCtr="0">
            <a:noAutofit/>
          </a:bodyPr>
          <a:lstStyle>
            <a:lvl1pPr marL="457200" lvl="0" indent="-304800" algn="l">
              <a:lnSpc>
                <a:spcPct val="120000"/>
              </a:lnSpc>
              <a:spcBef>
                <a:spcPts val="800"/>
              </a:spcBef>
              <a:spcAft>
                <a:spcPts val="0"/>
              </a:spcAft>
              <a:buSzPts val="1200"/>
              <a:buFont typeface="Lato"/>
              <a:buChar char="●"/>
              <a:defRPr>
                <a:solidFill>
                  <a:srgbClr val="3F3F3F"/>
                </a:solidFill>
              </a:defRPr>
            </a:lvl1pPr>
            <a:lvl2pPr marL="914400" lvl="1" indent="-311150" algn="l">
              <a:lnSpc>
                <a:spcPct val="120000"/>
              </a:lnSpc>
              <a:spcBef>
                <a:spcPts val="1200"/>
              </a:spcBef>
              <a:spcAft>
                <a:spcPts val="0"/>
              </a:spcAft>
              <a:buSzPts val="1300"/>
              <a:buChar char="○"/>
              <a:defRPr>
                <a:solidFill>
                  <a:srgbClr val="3F3F3F"/>
                </a:solidFill>
              </a:defRPr>
            </a:lvl2pPr>
            <a:lvl3pPr marL="1371600" lvl="2" indent="-311150" algn="l">
              <a:lnSpc>
                <a:spcPct val="120000"/>
              </a:lnSpc>
              <a:spcBef>
                <a:spcPts val="1200"/>
              </a:spcBef>
              <a:spcAft>
                <a:spcPts val="0"/>
              </a:spcAft>
              <a:buSzPts val="1300"/>
              <a:buChar char="■"/>
              <a:defRPr>
                <a:solidFill>
                  <a:srgbClr val="3F3F3F"/>
                </a:solidFill>
              </a:defRPr>
            </a:lvl3pPr>
            <a:lvl4pPr marL="1828800" lvl="3" indent="-304800" algn="l">
              <a:lnSpc>
                <a:spcPct val="120000"/>
              </a:lnSpc>
              <a:spcBef>
                <a:spcPts val="1200"/>
              </a:spcBef>
              <a:spcAft>
                <a:spcPts val="0"/>
              </a:spcAft>
              <a:buSzPts val="1200"/>
              <a:buChar char="●"/>
              <a:defRPr>
                <a:solidFill>
                  <a:srgbClr val="3F3F3F"/>
                </a:solidFill>
              </a:defRPr>
            </a:lvl4pPr>
            <a:lvl5pPr marL="2286000" lvl="4" indent="-304800" algn="l">
              <a:lnSpc>
                <a:spcPct val="120000"/>
              </a:lnSpc>
              <a:spcBef>
                <a:spcPts val="1200"/>
              </a:spcBef>
              <a:spcAft>
                <a:spcPts val="0"/>
              </a:spcAft>
              <a:buSzPts val="1200"/>
              <a:buChar char="○"/>
              <a:defRPr>
                <a:solidFill>
                  <a:srgbClr val="3F3F3F"/>
                </a:solidFill>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54" name="Google Shape;554;p75"/>
          <p:cNvSpPr txBox="1">
            <a:spLocks noGrp="1"/>
          </p:cNvSpPr>
          <p:nvPr>
            <p:ph type="body" idx="3"/>
          </p:nvPr>
        </p:nvSpPr>
        <p:spPr>
          <a:xfrm>
            <a:off x="596178" y="830716"/>
            <a:ext cx="38736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55" name="Google Shape;555;p75"/>
          <p:cNvSpPr txBox="1">
            <a:spLocks noGrp="1"/>
          </p:cNvSpPr>
          <p:nvPr>
            <p:ph type="body" idx="4"/>
          </p:nvPr>
        </p:nvSpPr>
        <p:spPr>
          <a:xfrm>
            <a:off x="4675627" y="830716"/>
            <a:ext cx="3872100" cy="298800"/>
          </a:xfrm>
          <a:prstGeom prst="rect">
            <a:avLst/>
          </a:prstGeom>
          <a:noFill/>
          <a:ln>
            <a:noFill/>
          </a:ln>
        </p:spPr>
        <p:txBody>
          <a:bodyPr spcFirstLastPara="1" wrap="square" lIns="0" tIns="34275" rIns="68575" bIns="34275" anchor="t" anchorCtr="0">
            <a:noAutofit/>
          </a:bodyPr>
          <a:lstStyle>
            <a:lvl1pPr marL="457200" lvl="0" indent="-323850" algn="l">
              <a:lnSpc>
                <a:spcPct val="120000"/>
              </a:lnSpc>
              <a:spcBef>
                <a:spcPts val="800"/>
              </a:spcBef>
              <a:spcAft>
                <a:spcPts val="0"/>
              </a:spcAft>
              <a:buSzPts val="1500"/>
              <a:buFont typeface="Lato"/>
              <a:buChar char="●"/>
              <a:defRPr sz="1500">
                <a:solidFill>
                  <a:srgbClr val="B83A4B"/>
                </a:solidFill>
                <a:latin typeface="Lato"/>
                <a:ea typeface="Lato"/>
                <a:cs typeface="Lato"/>
                <a:sym typeface="Lato"/>
              </a:defRPr>
            </a:lvl1pPr>
            <a:lvl2pPr marL="914400" lvl="1" indent="-336550" algn="l">
              <a:lnSpc>
                <a:spcPct val="120000"/>
              </a:lnSpc>
              <a:spcBef>
                <a:spcPts val="1200"/>
              </a:spcBef>
              <a:spcAft>
                <a:spcPts val="0"/>
              </a:spcAft>
              <a:buSzPts val="1700"/>
              <a:buChar char="○"/>
              <a:defRPr sz="1500">
                <a:latin typeface="Lato"/>
                <a:ea typeface="Lato"/>
                <a:cs typeface="Lato"/>
                <a:sym typeface="Lato"/>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56" name="Google Shape;556;p75"/>
          <p:cNvSpPr txBox="1">
            <a:spLocks noGrp="1"/>
          </p:cNvSpPr>
          <p:nvPr>
            <p:ph type="title"/>
          </p:nvPr>
        </p:nvSpPr>
        <p:spPr>
          <a:xfrm>
            <a:off x="600074" y="200026"/>
            <a:ext cx="7947600" cy="474000"/>
          </a:xfrm>
          <a:prstGeom prst="rect">
            <a:avLst/>
          </a:prstGeom>
          <a:noFill/>
          <a:ln>
            <a:noFill/>
          </a:ln>
        </p:spPr>
        <p:txBody>
          <a:bodyPr spcFirstLastPara="1" wrap="square" lIns="0" tIns="34275" rIns="68575" bIns="34275" anchor="b" anchorCtr="0">
            <a:normAutofit/>
          </a:bodyPr>
          <a:lstStyle>
            <a:lvl1pPr lvl="0" algn="l">
              <a:lnSpc>
                <a:spcPct val="90000"/>
              </a:lnSpc>
              <a:spcBef>
                <a:spcPts val="0"/>
              </a:spcBef>
              <a:spcAft>
                <a:spcPts val="0"/>
              </a:spcAft>
              <a:buClr>
                <a:srgbClr val="8C1515"/>
              </a:buClr>
              <a:buSzPts val="2400"/>
              <a:buFont typeface="Lato"/>
              <a:buNone/>
              <a:defRPr sz="2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557" name="Google Shape;557;p75"/>
          <p:cNvCxnSpPr/>
          <p:nvPr/>
        </p:nvCxnSpPr>
        <p:spPr>
          <a:xfrm>
            <a:off x="600075" y="695351"/>
            <a:ext cx="7915200" cy="0"/>
          </a:xfrm>
          <a:prstGeom prst="straightConnector1">
            <a:avLst/>
          </a:prstGeom>
          <a:noFill/>
          <a:ln w="9525" cap="flat" cmpd="sng">
            <a:solidFill>
              <a:srgbClr val="8C1515"/>
            </a:solidFill>
            <a:prstDash val="solid"/>
            <a:miter lim="800000"/>
            <a:headEnd type="none" w="sm" len="sm"/>
            <a:tailEnd type="none" w="sm" len="sm"/>
          </a:ln>
        </p:spPr>
      </p:cxnSp>
      <p:sp>
        <p:nvSpPr>
          <p:cNvPr id="558" name="Google Shape;558;p75"/>
          <p:cNvSpPr txBox="1">
            <a:spLocks noGrp="1"/>
          </p:cNvSpPr>
          <p:nvPr>
            <p:ph type="ftr" idx="11"/>
          </p:nvPr>
        </p:nvSpPr>
        <p:spPr>
          <a:xfrm>
            <a:off x="1225868" y="4712118"/>
            <a:ext cx="4389000" cy="273900"/>
          </a:xfrm>
          <a:prstGeom prst="rect">
            <a:avLst/>
          </a:prstGeom>
          <a:noFill/>
          <a:ln>
            <a:noFill/>
          </a:ln>
        </p:spPr>
        <p:txBody>
          <a:bodyPr spcFirstLastPara="1" wrap="square" lIns="0" tIns="34275" rIns="68575" bIns="34275" anchor="ctr" anchorCtr="0">
            <a:noAutofit/>
          </a:bodyPr>
          <a:lstStyle>
            <a:lvl1pPr lvl="0" algn="l">
              <a:spcBef>
                <a:spcPts val="0"/>
              </a:spcBef>
              <a:spcAft>
                <a:spcPts val="0"/>
              </a:spcAft>
              <a:buSzPts val="1400"/>
              <a:buNone/>
              <a:defRPr sz="8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9" name="Google Shape;559;p75"/>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rgbClr val="3F3F3F"/>
                </a:solidFill>
                <a:latin typeface="Lato"/>
                <a:ea typeface="Lato"/>
                <a:cs typeface="Lato"/>
                <a:sym typeface="Lato"/>
              </a:defRPr>
            </a:lvl1pPr>
            <a:lvl2pPr marL="0" lvl="1" indent="0" algn="r">
              <a:spcBef>
                <a:spcPts val="0"/>
              </a:spcBef>
              <a:buNone/>
              <a:defRPr sz="800">
                <a:solidFill>
                  <a:srgbClr val="3F3F3F"/>
                </a:solidFill>
                <a:latin typeface="Lato"/>
                <a:ea typeface="Lato"/>
                <a:cs typeface="Lato"/>
                <a:sym typeface="Lato"/>
              </a:defRPr>
            </a:lvl2pPr>
            <a:lvl3pPr marL="0" lvl="2" indent="0" algn="r">
              <a:spcBef>
                <a:spcPts val="0"/>
              </a:spcBef>
              <a:buNone/>
              <a:defRPr sz="800">
                <a:solidFill>
                  <a:srgbClr val="3F3F3F"/>
                </a:solidFill>
                <a:latin typeface="Lato"/>
                <a:ea typeface="Lato"/>
                <a:cs typeface="Lato"/>
                <a:sym typeface="Lato"/>
              </a:defRPr>
            </a:lvl3pPr>
            <a:lvl4pPr marL="0" lvl="3" indent="0" algn="r">
              <a:spcBef>
                <a:spcPts val="0"/>
              </a:spcBef>
              <a:buNone/>
              <a:defRPr sz="800">
                <a:solidFill>
                  <a:srgbClr val="3F3F3F"/>
                </a:solidFill>
                <a:latin typeface="Lato"/>
                <a:ea typeface="Lato"/>
                <a:cs typeface="Lato"/>
                <a:sym typeface="Lato"/>
              </a:defRPr>
            </a:lvl4pPr>
            <a:lvl5pPr marL="0" lvl="4" indent="0" algn="r">
              <a:spcBef>
                <a:spcPts val="0"/>
              </a:spcBef>
              <a:buNone/>
              <a:defRPr sz="800">
                <a:solidFill>
                  <a:srgbClr val="3F3F3F"/>
                </a:solidFill>
                <a:latin typeface="Lato"/>
                <a:ea typeface="Lato"/>
                <a:cs typeface="Lato"/>
                <a:sym typeface="Lato"/>
              </a:defRPr>
            </a:lvl5pPr>
            <a:lvl6pPr marL="0" lvl="5" indent="0" algn="r">
              <a:spcBef>
                <a:spcPts val="0"/>
              </a:spcBef>
              <a:buNone/>
              <a:defRPr sz="800">
                <a:solidFill>
                  <a:srgbClr val="3F3F3F"/>
                </a:solidFill>
                <a:latin typeface="Lato"/>
                <a:ea typeface="Lato"/>
                <a:cs typeface="Lato"/>
                <a:sym typeface="Lato"/>
              </a:defRPr>
            </a:lvl6pPr>
            <a:lvl7pPr marL="0" lvl="6" indent="0" algn="r">
              <a:spcBef>
                <a:spcPts val="0"/>
              </a:spcBef>
              <a:buNone/>
              <a:defRPr sz="800">
                <a:solidFill>
                  <a:srgbClr val="3F3F3F"/>
                </a:solidFill>
                <a:latin typeface="Lato"/>
                <a:ea typeface="Lato"/>
                <a:cs typeface="Lato"/>
                <a:sym typeface="Lato"/>
              </a:defRPr>
            </a:lvl7pPr>
            <a:lvl8pPr marL="0" lvl="7" indent="0" algn="r">
              <a:spcBef>
                <a:spcPts val="0"/>
              </a:spcBef>
              <a:buNone/>
              <a:defRPr sz="800">
                <a:solidFill>
                  <a:srgbClr val="3F3F3F"/>
                </a:solidFill>
                <a:latin typeface="Lato"/>
                <a:ea typeface="Lato"/>
                <a:cs typeface="Lato"/>
                <a:sym typeface="Lato"/>
              </a:defRPr>
            </a:lvl8pPr>
            <a:lvl9pPr marL="0" lvl="8" indent="0" algn="r">
              <a:spcBef>
                <a:spcPts val="0"/>
              </a:spcBef>
              <a:buNone/>
              <a:defRPr sz="800">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5382">
          <p15:clr>
            <a:srgbClr val="FBAE40"/>
          </p15:clr>
        </p15:guide>
        <p15:guide id="2" orient="horz" pos="666">
          <p15:clr>
            <a:srgbClr val="FBAE40"/>
          </p15:clr>
        </p15:guide>
        <p15:guide id="3" orient="horz" pos="2862">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Section Break - Image">
  <p:cSld name="Section Break - Image">
    <p:spTree>
      <p:nvGrpSpPr>
        <p:cNvPr id="1" name="Shape 560"/>
        <p:cNvGrpSpPr/>
        <p:nvPr/>
      </p:nvGrpSpPr>
      <p:grpSpPr>
        <a:xfrm>
          <a:off x="0" y="0"/>
          <a:ext cx="0" cy="0"/>
          <a:chOff x="0" y="0"/>
          <a:chExt cx="0" cy="0"/>
        </a:xfrm>
      </p:grpSpPr>
      <p:pic>
        <p:nvPicPr>
          <p:cNvPr id="561" name="Google Shape;561;p76"/>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62" name="Google Shape;562;p76"/>
          <p:cNvSpPr txBox="1">
            <a:spLocks noGrp="1"/>
          </p:cNvSpPr>
          <p:nvPr>
            <p:ph type="title"/>
          </p:nvPr>
        </p:nvSpPr>
        <p:spPr>
          <a:xfrm>
            <a:off x="600075" y="1961994"/>
            <a:ext cx="7915200" cy="9102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chemeClr val="lt1"/>
              </a:buClr>
              <a:buSzPts val="2700"/>
              <a:buFont typeface="Lato"/>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563" name="Google Shape;563;p76"/>
          <p:cNvCxnSpPr/>
          <p:nvPr/>
        </p:nvCxnSpPr>
        <p:spPr>
          <a:xfrm>
            <a:off x="600075" y="1891505"/>
            <a:ext cx="7915200" cy="0"/>
          </a:xfrm>
          <a:prstGeom prst="straightConnector1">
            <a:avLst/>
          </a:prstGeom>
          <a:noFill/>
          <a:ln w="9525" cap="flat" cmpd="sng">
            <a:solidFill>
              <a:schemeClr val="lt1"/>
            </a:solidFill>
            <a:prstDash val="solid"/>
            <a:miter lim="800000"/>
            <a:headEnd type="none" w="sm" len="sm"/>
            <a:tailEnd type="none" w="sm" len="sm"/>
          </a:ln>
        </p:spPr>
      </p:cxnSp>
      <p:sp>
        <p:nvSpPr>
          <p:cNvPr id="564" name="Google Shape;564;p76"/>
          <p:cNvSpPr txBox="1">
            <a:spLocks noGrp="1"/>
          </p:cNvSpPr>
          <p:nvPr>
            <p:ph type="body" idx="1"/>
          </p:nvPr>
        </p:nvSpPr>
        <p:spPr>
          <a:xfrm>
            <a:off x="600075" y="954818"/>
            <a:ext cx="1095600" cy="932400"/>
          </a:xfrm>
          <a:prstGeom prst="rect">
            <a:avLst/>
          </a:prstGeom>
          <a:noFill/>
          <a:ln>
            <a:noFill/>
          </a:ln>
        </p:spPr>
        <p:txBody>
          <a:bodyPr spcFirstLastPara="1" wrap="square" lIns="0" tIns="34275" rIns="68575" bIns="34275" anchor="b" anchorCtr="0">
            <a:normAutofit/>
          </a:bodyPr>
          <a:lstStyle>
            <a:lvl1pPr marL="457200" lvl="0" indent="-514350" algn="l">
              <a:lnSpc>
                <a:spcPct val="120000"/>
              </a:lnSpc>
              <a:spcBef>
                <a:spcPts val="800"/>
              </a:spcBef>
              <a:spcAft>
                <a:spcPts val="0"/>
              </a:spcAft>
              <a:buSzPts val="4500"/>
              <a:buFont typeface="Lato"/>
              <a:buChar char="●"/>
              <a:defRPr sz="4500">
                <a:solidFill>
                  <a:schemeClr val="lt1"/>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565" name="Google Shape;565;p76"/>
          <p:cNvPicPr preferRelativeResize="0"/>
          <p:nvPr/>
        </p:nvPicPr>
        <p:blipFill rotWithShape="1">
          <a:blip r:embed="rId3">
            <a:alphaModFix/>
          </a:blip>
          <a:srcRect/>
          <a:stretch/>
        </p:blipFill>
        <p:spPr>
          <a:xfrm>
            <a:off x="591503" y="4771382"/>
            <a:ext cx="482363" cy="159389"/>
          </a:xfrm>
          <a:prstGeom prst="rect">
            <a:avLst/>
          </a:prstGeom>
          <a:noFill/>
          <a:ln>
            <a:noFill/>
          </a:ln>
        </p:spPr>
      </p:pic>
      <p:sp>
        <p:nvSpPr>
          <p:cNvPr id="566" name="Google Shape;566;p76"/>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chemeClr val="lt1"/>
                </a:solidFill>
                <a:latin typeface="Lato"/>
                <a:ea typeface="Lato"/>
                <a:cs typeface="Lato"/>
                <a:sym typeface="Lato"/>
              </a:defRPr>
            </a:lvl1pPr>
            <a:lvl2pPr marL="0" lvl="1" indent="0" algn="r">
              <a:spcBef>
                <a:spcPts val="0"/>
              </a:spcBef>
              <a:buNone/>
              <a:defRPr sz="800">
                <a:solidFill>
                  <a:schemeClr val="lt1"/>
                </a:solidFill>
                <a:latin typeface="Lato"/>
                <a:ea typeface="Lato"/>
                <a:cs typeface="Lato"/>
                <a:sym typeface="Lato"/>
              </a:defRPr>
            </a:lvl2pPr>
            <a:lvl3pPr marL="0" lvl="2" indent="0" algn="r">
              <a:spcBef>
                <a:spcPts val="0"/>
              </a:spcBef>
              <a:buNone/>
              <a:defRPr sz="800">
                <a:solidFill>
                  <a:schemeClr val="lt1"/>
                </a:solidFill>
                <a:latin typeface="Lato"/>
                <a:ea typeface="Lato"/>
                <a:cs typeface="Lato"/>
                <a:sym typeface="Lato"/>
              </a:defRPr>
            </a:lvl3pPr>
            <a:lvl4pPr marL="0" lvl="3" indent="0" algn="r">
              <a:spcBef>
                <a:spcPts val="0"/>
              </a:spcBef>
              <a:buNone/>
              <a:defRPr sz="800">
                <a:solidFill>
                  <a:schemeClr val="lt1"/>
                </a:solidFill>
                <a:latin typeface="Lato"/>
                <a:ea typeface="Lato"/>
                <a:cs typeface="Lato"/>
                <a:sym typeface="Lato"/>
              </a:defRPr>
            </a:lvl4pPr>
            <a:lvl5pPr marL="0" lvl="4" indent="0" algn="r">
              <a:spcBef>
                <a:spcPts val="0"/>
              </a:spcBef>
              <a:buNone/>
              <a:defRPr sz="800">
                <a:solidFill>
                  <a:schemeClr val="lt1"/>
                </a:solidFill>
                <a:latin typeface="Lato"/>
                <a:ea typeface="Lato"/>
                <a:cs typeface="Lato"/>
                <a:sym typeface="Lato"/>
              </a:defRPr>
            </a:lvl5pPr>
            <a:lvl6pPr marL="0" lvl="5" indent="0" algn="r">
              <a:spcBef>
                <a:spcPts val="0"/>
              </a:spcBef>
              <a:buNone/>
              <a:defRPr sz="800">
                <a:solidFill>
                  <a:schemeClr val="lt1"/>
                </a:solidFill>
                <a:latin typeface="Lato"/>
                <a:ea typeface="Lato"/>
                <a:cs typeface="Lato"/>
                <a:sym typeface="Lato"/>
              </a:defRPr>
            </a:lvl6pPr>
            <a:lvl7pPr marL="0" lvl="6" indent="0" algn="r">
              <a:spcBef>
                <a:spcPts val="0"/>
              </a:spcBef>
              <a:buNone/>
              <a:defRPr sz="800">
                <a:solidFill>
                  <a:schemeClr val="lt1"/>
                </a:solidFill>
                <a:latin typeface="Lato"/>
                <a:ea typeface="Lato"/>
                <a:cs typeface="Lato"/>
                <a:sym typeface="Lato"/>
              </a:defRPr>
            </a:lvl7pPr>
            <a:lvl8pPr marL="0" lvl="7" indent="0" algn="r">
              <a:spcBef>
                <a:spcPts val="0"/>
              </a:spcBef>
              <a:buNone/>
              <a:defRPr sz="800">
                <a:solidFill>
                  <a:schemeClr val="lt1"/>
                </a:solidFill>
                <a:latin typeface="Lato"/>
                <a:ea typeface="Lato"/>
                <a:cs typeface="Lato"/>
                <a:sym typeface="Lato"/>
              </a:defRPr>
            </a:lvl8pPr>
            <a:lvl9pPr marL="0" lvl="8" indent="0" algn="r">
              <a:spcBef>
                <a:spcPts val="0"/>
              </a:spcBef>
              <a:buNone/>
              <a:defRPr sz="8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Section Break - Red">
  <p:cSld name="Section Break - Red">
    <p:bg>
      <p:bgPr>
        <a:gradFill>
          <a:gsLst>
            <a:gs pos="0">
              <a:srgbClr val="E04F39"/>
            </a:gs>
            <a:gs pos="15000">
              <a:srgbClr val="E04F39"/>
            </a:gs>
            <a:gs pos="50000">
              <a:srgbClr val="AF2D24"/>
            </a:gs>
            <a:gs pos="100000">
              <a:srgbClr val="8C1515"/>
            </a:gs>
          </a:gsLst>
          <a:lin ang="8100019" scaled="0"/>
        </a:gradFill>
        <a:effectLst/>
      </p:bgPr>
    </p:bg>
    <p:spTree>
      <p:nvGrpSpPr>
        <p:cNvPr id="1" name="Shape 567"/>
        <p:cNvGrpSpPr/>
        <p:nvPr/>
      </p:nvGrpSpPr>
      <p:grpSpPr>
        <a:xfrm>
          <a:off x="0" y="0"/>
          <a:ext cx="0" cy="0"/>
          <a:chOff x="0" y="0"/>
          <a:chExt cx="0" cy="0"/>
        </a:xfrm>
      </p:grpSpPr>
      <p:pic>
        <p:nvPicPr>
          <p:cNvPr id="568" name="Google Shape;568;p77"/>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69" name="Google Shape;569;p77"/>
          <p:cNvSpPr txBox="1">
            <a:spLocks noGrp="1"/>
          </p:cNvSpPr>
          <p:nvPr>
            <p:ph type="title"/>
          </p:nvPr>
        </p:nvSpPr>
        <p:spPr>
          <a:xfrm>
            <a:off x="600075" y="1961994"/>
            <a:ext cx="7915200" cy="9102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chemeClr val="lt1"/>
              </a:buClr>
              <a:buSzPts val="2700"/>
              <a:buFont typeface="Lato"/>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570" name="Google Shape;570;p77"/>
          <p:cNvCxnSpPr/>
          <p:nvPr/>
        </p:nvCxnSpPr>
        <p:spPr>
          <a:xfrm>
            <a:off x="600075" y="1891505"/>
            <a:ext cx="7915200" cy="0"/>
          </a:xfrm>
          <a:prstGeom prst="straightConnector1">
            <a:avLst/>
          </a:prstGeom>
          <a:noFill/>
          <a:ln w="9525" cap="flat" cmpd="sng">
            <a:solidFill>
              <a:schemeClr val="lt1"/>
            </a:solidFill>
            <a:prstDash val="solid"/>
            <a:miter lim="800000"/>
            <a:headEnd type="none" w="sm" len="sm"/>
            <a:tailEnd type="none" w="sm" len="sm"/>
          </a:ln>
        </p:spPr>
      </p:cxnSp>
      <p:sp>
        <p:nvSpPr>
          <p:cNvPr id="571" name="Google Shape;571;p77"/>
          <p:cNvSpPr txBox="1">
            <a:spLocks noGrp="1"/>
          </p:cNvSpPr>
          <p:nvPr>
            <p:ph type="body" idx="1"/>
          </p:nvPr>
        </p:nvSpPr>
        <p:spPr>
          <a:xfrm>
            <a:off x="600075" y="954818"/>
            <a:ext cx="1095600" cy="932400"/>
          </a:xfrm>
          <a:prstGeom prst="rect">
            <a:avLst/>
          </a:prstGeom>
          <a:noFill/>
          <a:ln>
            <a:noFill/>
          </a:ln>
        </p:spPr>
        <p:txBody>
          <a:bodyPr spcFirstLastPara="1" wrap="square" lIns="0" tIns="34275" rIns="68575" bIns="34275" anchor="b" anchorCtr="0">
            <a:normAutofit/>
          </a:bodyPr>
          <a:lstStyle>
            <a:lvl1pPr marL="457200" lvl="0" indent="-514350" algn="l">
              <a:lnSpc>
                <a:spcPct val="120000"/>
              </a:lnSpc>
              <a:spcBef>
                <a:spcPts val="800"/>
              </a:spcBef>
              <a:spcAft>
                <a:spcPts val="0"/>
              </a:spcAft>
              <a:buSzPts val="4500"/>
              <a:buFont typeface="Lato"/>
              <a:buChar char="●"/>
              <a:defRPr sz="4500">
                <a:solidFill>
                  <a:schemeClr val="lt1"/>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572" name="Google Shape;572;p77"/>
          <p:cNvPicPr preferRelativeResize="0"/>
          <p:nvPr/>
        </p:nvPicPr>
        <p:blipFill rotWithShape="1">
          <a:blip r:embed="rId3">
            <a:alphaModFix/>
          </a:blip>
          <a:srcRect/>
          <a:stretch/>
        </p:blipFill>
        <p:spPr>
          <a:xfrm>
            <a:off x="591503" y="4771382"/>
            <a:ext cx="482363" cy="159389"/>
          </a:xfrm>
          <a:prstGeom prst="rect">
            <a:avLst/>
          </a:prstGeom>
          <a:noFill/>
          <a:ln>
            <a:noFill/>
          </a:ln>
        </p:spPr>
      </p:pic>
      <p:sp>
        <p:nvSpPr>
          <p:cNvPr id="573" name="Google Shape;573;p77"/>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chemeClr val="lt1"/>
                </a:solidFill>
                <a:latin typeface="Lato"/>
                <a:ea typeface="Lato"/>
                <a:cs typeface="Lato"/>
                <a:sym typeface="Lato"/>
              </a:defRPr>
            </a:lvl1pPr>
            <a:lvl2pPr marL="0" lvl="1" indent="0" algn="r">
              <a:spcBef>
                <a:spcPts val="0"/>
              </a:spcBef>
              <a:buNone/>
              <a:defRPr sz="800">
                <a:solidFill>
                  <a:schemeClr val="lt1"/>
                </a:solidFill>
                <a:latin typeface="Lato"/>
                <a:ea typeface="Lato"/>
                <a:cs typeface="Lato"/>
                <a:sym typeface="Lato"/>
              </a:defRPr>
            </a:lvl2pPr>
            <a:lvl3pPr marL="0" lvl="2" indent="0" algn="r">
              <a:spcBef>
                <a:spcPts val="0"/>
              </a:spcBef>
              <a:buNone/>
              <a:defRPr sz="800">
                <a:solidFill>
                  <a:schemeClr val="lt1"/>
                </a:solidFill>
                <a:latin typeface="Lato"/>
                <a:ea typeface="Lato"/>
                <a:cs typeface="Lato"/>
                <a:sym typeface="Lato"/>
              </a:defRPr>
            </a:lvl3pPr>
            <a:lvl4pPr marL="0" lvl="3" indent="0" algn="r">
              <a:spcBef>
                <a:spcPts val="0"/>
              </a:spcBef>
              <a:buNone/>
              <a:defRPr sz="800">
                <a:solidFill>
                  <a:schemeClr val="lt1"/>
                </a:solidFill>
                <a:latin typeface="Lato"/>
                <a:ea typeface="Lato"/>
                <a:cs typeface="Lato"/>
                <a:sym typeface="Lato"/>
              </a:defRPr>
            </a:lvl4pPr>
            <a:lvl5pPr marL="0" lvl="4" indent="0" algn="r">
              <a:spcBef>
                <a:spcPts val="0"/>
              </a:spcBef>
              <a:buNone/>
              <a:defRPr sz="800">
                <a:solidFill>
                  <a:schemeClr val="lt1"/>
                </a:solidFill>
                <a:latin typeface="Lato"/>
                <a:ea typeface="Lato"/>
                <a:cs typeface="Lato"/>
                <a:sym typeface="Lato"/>
              </a:defRPr>
            </a:lvl5pPr>
            <a:lvl6pPr marL="0" lvl="5" indent="0" algn="r">
              <a:spcBef>
                <a:spcPts val="0"/>
              </a:spcBef>
              <a:buNone/>
              <a:defRPr sz="800">
                <a:solidFill>
                  <a:schemeClr val="lt1"/>
                </a:solidFill>
                <a:latin typeface="Lato"/>
                <a:ea typeface="Lato"/>
                <a:cs typeface="Lato"/>
                <a:sym typeface="Lato"/>
              </a:defRPr>
            </a:lvl6pPr>
            <a:lvl7pPr marL="0" lvl="6" indent="0" algn="r">
              <a:spcBef>
                <a:spcPts val="0"/>
              </a:spcBef>
              <a:buNone/>
              <a:defRPr sz="800">
                <a:solidFill>
                  <a:schemeClr val="lt1"/>
                </a:solidFill>
                <a:latin typeface="Lato"/>
                <a:ea typeface="Lato"/>
                <a:cs typeface="Lato"/>
                <a:sym typeface="Lato"/>
              </a:defRPr>
            </a:lvl7pPr>
            <a:lvl8pPr marL="0" lvl="7" indent="0" algn="r">
              <a:spcBef>
                <a:spcPts val="0"/>
              </a:spcBef>
              <a:buNone/>
              <a:defRPr sz="800">
                <a:solidFill>
                  <a:schemeClr val="lt1"/>
                </a:solidFill>
                <a:latin typeface="Lato"/>
                <a:ea typeface="Lato"/>
                <a:cs typeface="Lato"/>
                <a:sym typeface="Lato"/>
              </a:defRPr>
            </a:lvl8pPr>
            <a:lvl9pPr marL="0" lvl="8" indent="0" algn="r">
              <a:spcBef>
                <a:spcPts val="0"/>
              </a:spcBef>
              <a:buNone/>
              <a:defRPr sz="8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Section Break - Blue">
  <p:cSld name="Section Break - Blue">
    <p:bg>
      <p:bgPr>
        <a:gradFill>
          <a:gsLst>
            <a:gs pos="0">
              <a:srgbClr val="1AA4BC"/>
            </a:gs>
            <a:gs pos="50000">
              <a:srgbClr val="006983"/>
            </a:gs>
            <a:gs pos="100000">
              <a:srgbClr val="013948"/>
            </a:gs>
          </a:gsLst>
          <a:lin ang="8100019" scaled="0"/>
        </a:gradFill>
        <a:effectLst/>
      </p:bgPr>
    </p:bg>
    <p:spTree>
      <p:nvGrpSpPr>
        <p:cNvPr id="1" name="Shape 574"/>
        <p:cNvGrpSpPr/>
        <p:nvPr/>
      </p:nvGrpSpPr>
      <p:grpSpPr>
        <a:xfrm>
          <a:off x="0" y="0"/>
          <a:ext cx="0" cy="0"/>
          <a:chOff x="0" y="0"/>
          <a:chExt cx="0" cy="0"/>
        </a:xfrm>
      </p:grpSpPr>
      <p:pic>
        <p:nvPicPr>
          <p:cNvPr id="575" name="Google Shape;575;p78"/>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76" name="Google Shape;576;p78"/>
          <p:cNvSpPr txBox="1">
            <a:spLocks noGrp="1"/>
          </p:cNvSpPr>
          <p:nvPr>
            <p:ph type="title"/>
          </p:nvPr>
        </p:nvSpPr>
        <p:spPr>
          <a:xfrm>
            <a:off x="600075" y="1961994"/>
            <a:ext cx="7915200" cy="9102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chemeClr val="lt1"/>
              </a:buClr>
              <a:buSzPts val="2700"/>
              <a:buFont typeface="Lato"/>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577" name="Google Shape;577;p78"/>
          <p:cNvCxnSpPr/>
          <p:nvPr/>
        </p:nvCxnSpPr>
        <p:spPr>
          <a:xfrm>
            <a:off x="600075" y="1891505"/>
            <a:ext cx="7915200" cy="0"/>
          </a:xfrm>
          <a:prstGeom prst="straightConnector1">
            <a:avLst/>
          </a:prstGeom>
          <a:noFill/>
          <a:ln w="9525" cap="flat" cmpd="sng">
            <a:solidFill>
              <a:schemeClr val="lt1"/>
            </a:solidFill>
            <a:prstDash val="solid"/>
            <a:miter lim="800000"/>
            <a:headEnd type="none" w="sm" len="sm"/>
            <a:tailEnd type="none" w="sm" len="sm"/>
          </a:ln>
        </p:spPr>
      </p:cxnSp>
      <p:sp>
        <p:nvSpPr>
          <p:cNvPr id="578" name="Google Shape;578;p78"/>
          <p:cNvSpPr txBox="1">
            <a:spLocks noGrp="1"/>
          </p:cNvSpPr>
          <p:nvPr>
            <p:ph type="body" idx="1"/>
          </p:nvPr>
        </p:nvSpPr>
        <p:spPr>
          <a:xfrm>
            <a:off x="600075" y="954818"/>
            <a:ext cx="1095600" cy="932400"/>
          </a:xfrm>
          <a:prstGeom prst="rect">
            <a:avLst/>
          </a:prstGeom>
          <a:noFill/>
          <a:ln>
            <a:noFill/>
          </a:ln>
        </p:spPr>
        <p:txBody>
          <a:bodyPr spcFirstLastPara="1" wrap="square" lIns="0" tIns="34275" rIns="68575" bIns="34275" anchor="b" anchorCtr="0">
            <a:normAutofit/>
          </a:bodyPr>
          <a:lstStyle>
            <a:lvl1pPr marL="457200" lvl="0" indent="-514350" algn="l">
              <a:lnSpc>
                <a:spcPct val="120000"/>
              </a:lnSpc>
              <a:spcBef>
                <a:spcPts val="800"/>
              </a:spcBef>
              <a:spcAft>
                <a:spcPts val="0"/>
              </a:spcAft>
              <a:buSzPts val="4500"/>
              <a:buFont typeface="Lato"/>
              <a:buChar char="●"/>
              <a:defRPr sz="4500">
                <a:solidFill>
                  <a:schemeClr val="lt1"/>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579" name="Google Shape;579;p78"/>
          <p:cNvPicPr preferRelativeResize="0"/>
          <p:nvPr/>
        </p:nvPicPr>
        <p:blipFill rotWithShape="1">
          <a:blip r:embed="rId3">
            <a:alphaModFix/>
          </a:blip>
          <a:srcRect/>
          <a:stretch/>
        </p:blipFill>
        <p:spPr>
          <a:xfrm>
            <a:off x="591503" y="4771382"/>
            <a:ext cx="482363" cy="159389"/>
          </a:xfrm>
          <a:prstGeom prst="rect">
            <a:avLst/>
          </a:prstGeom>
          <a:noFill/>
          <a:ln>
            <a:noFill/>
          </a:ln>
        </p:spPr>
      </p:pic>
      <p:sp>
        <p:nvSpPr>
          <p:cNvPr id="580" name="Google Shape;580;p78"/>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chemeClr val="lt1"/>
                </a:solidFill>
                <a:latin typeface="Lato"/>
                <a:ea typeface="Lato"/>
                <a:cs typeface="Lato"/>
                <a:sym typeface="Lato"/>
              </a:defRPr>
            </a:lvl1pPr>
            <a:lvl2pPr marL="0" lvl="1" indent="0" algn="r">
              <a:spcBef>
                <a:spcPts val="0"/>
              </a:spcBef>
              <a:buNone/>
              <a:defRPr sz="800">
                <a:solidFill>
                  <a:schemeClr val="lt1"/>
                </a:solidFill>
                <a:latin typeface="Lato"/>
                <a:ea typeface="Lato"/>
                <a:cs typeface="Lato"/>
                <a:sym typeface="Lato"/>
              </a:defRPr>
            </a:lvl2pPr>
            <a:lvl3pPr marL="0" lvl="2" indent="0" algn="r">
              <a:spcBef>
                <a:spcPts val="0"/>
              </a:spcBef>
              <a:buNone/>
              <a:defRPr sz="800">
                <a:solidFill>
                  <a:schemeClr val="lt1"/>
                </a:solidFill>
                <a:latin typeface="Lato"/>
                <a:ea typeface="Lato"/>
                <a:cs typeface="Lato"/>
                <a:sym typeface="Lato"/>
              </a:defRPr>
            </a:lvl3pPr>
            <a:lvl4pPr marL="0" lvl="3" indent="0" algn="r">
              <a:spcBef>
                <a:spcPts val="0"/>
              </a:spcBef>
              <a:buNone/>
              <a:defRPr sz="800">
                <a:solidFill>
                  <a:schemeClr val="lt1"/>
                </a:solidFill>
                <a:latin typeface="Lato"/>
                <a:ea typeface="Lato"/>
                <a:cs typeface="Lato"/>
                <a:sym typeface="Lato"/>
              </a:defRPr>
            </a:lvl4pPr>
            <a:lvl5pPr marL="0" lvl="4" indent="0" algn="r">
              <a:spcBef>
                <a:spcPts val="0"/>
              </a:spcBef>
              <a:buNone/>
              <a:defRPr sz="800">
                <a:solidFill>
                  <a:schemeClr val="lt1"/>
                </a:solidFill>
                <a:latin typeface="Lato"/>
                <a:ea typeface="Lato"/>
                <a:cs typeface="Lato"/>
                <a:sym typeface="Lato"/>
              </a:defRPr>
            </a:lvl5pPr>
            <a:lvl6pPr marL="0" lvl="5" indent="0" algn="r">
              <a:spcBef>
                <a:spcPts val="0"/>
              </a:spcBef>
              <a:buNone/>
              <a:defRPr sz="800">
                <a:solidFill>
                  <a:schemeClr val="lt1"/>
                </a:solidFill>
                <a:latin typeface="Lato"/>
                <a:ea typeface="Lato"/>
                <a:cs typeface="Lato"/>
                <a:sym typeface="Lato"/>
              </a:defRPr>
            </a:lvl6pPr>
            <a:lvl7pPr marL="0" lvl="6" indent="0" algn="r">
              <a:spcBef>
                <a:spcPts val="0"/>
              </a:spcBef>
              <a:buNone/>
              <a:defRPr sz="800">
                <a:solidFill>
                  <a:schemeClr val="lt1"/>
                </a:solidFill>
                <a:latin typeface="Lato"/>
                <a:ea typeface="Lato"/>
                <a:cs typeface="Lato"/>
                <a:sym typeface="Lato"/>
              </a:defRPr>
            </a:lvl7pPr>
            <a:lvl8pPr marL="0" lvl="7" indent="0" algn="r">
              <a:spcBef>
                <a:spcPts val="0"/>
              </a:spcBef>
              <a:buNone/>
              <a:defRPr sz="800">
                <a:solidFill>
                  <a:schemeClr val="lt1"/>
                </a:solidFill>
                <a:latin typeface="Lato"/>
                <a:ea typeface="Lato"/>
                <a:cs typeface="Lato"/>
                <a:sym typeface="Lato"/>
              </a:defRPr>
            </a:lvl8pPr>
            <a:lvl9pPr marL="0" lvl="8" indent="0" algn="r">
              <a:spcBef>
                <a:spcPts val="0"/>
              </a:spcBef>
              <a:buNone/>
              <a:defRPr sz="8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Section Break - Purple">
  <p:cSld name="Section Break - Purple">
    <p:bg>
      <p:bgPr>
        <a:gradFill>
          <a:gsLst>
            <a:gs pos="0">
              <a:srgbClr val="B6B1A9"/>
            </a:gs>
            <a:gs pos="50000">
              <a:srgbClr val="877F7A"/>
            </a:gs>
            <a:gs pos="100000">
              <a:srgbClr val="544948"/>
            </a:gs>
          </a:gsLst>
          <a:lin ang="8100019" scaled="0"/>
        </a:gradFill>
        <a:effectLst/>
      </p:bgPr>
    </p:bg>
    <p:spTree>
      <p:nvGrpSpPr>
        <p:cNvPr id="1" name="Shape 581"/>
        <p:cNvGrpSpPr/>
        <p:nvPr/>
      </p:nvGrpSpPr>
      <p:grpSpPr>
        <a:xfrm>
          <a:off x="0" y="0"/>
          <a:ext cx="0" cy="0"/>
          <a:chOff x="0" y="0"/>
          <a:chExt cx="0" cy="0"/>
        </a:xfrm>
      </p:grpSpPr>
      <p:pic>
        <p:nvPicPr>
          <p:cNvPr id="582" name="Google Shape;582;p79"/>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83" name="Google Shape;583;p79"/>
          <p:cNvSpPr txBox="1">
            <a:spLocks noGrp="1"/>
          </p:cNvSpPr>
          <p:nvPr>
            <p:ph type="title"/>
          </p:nvPr>
        </p:nvSpPr>
        <p:spPr>
          <a:xfrm>
            <a:off x="600075" y="1961994"/>
            <a:ext cx="7915200" cy="9102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chemeClr val="lt1"/>
              </a:buClr>
              <a:buSzPts val="2700"/>
              <a:buFont typeface="Lato"/>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584" name="Google Shape;584;p79"/>
          <p:cNvCxnSpPr/>
          <p:nvPr/>
        </p:nvCxnSpPr>
        <p:spPr>
          <a:xfrm>
            <a:off x="600075" y="1891505"/>
            <a:ext cx="7915200" cy="0"/>
          </a:xfrm>
          <a:prstGeom prst="straightConnector1">
            <a:avLst/>
          </a:prstGeom>
          <a:noFill/>
          <a:ln w="9525" cap="flat" cmpd="sng">
            <a:solidFill>
              <a:schemeClr val="lt1"/>
            </a:solidFill>
            <a:prstDash val="solid"/>
            <a:miter lim="800000"/>
            <a:headEnd type="none" w="sm" len="sm"/>
            <a:tailEnd type="none" w="sm" len="sm"/>
          </a:ln>
        </p:spPr>
      </p:cxnSp>
      <p:sp>
        <p:nvSpPr>
          <p:cNvPr id="585" name="Google Shape;585;p79"/>
          <p:cNvSpPr txBox="1">
            <a:spLocks noGrp="1"/>
          </p:cNvSpPr>
          <p:nvPr>
            <p:ph type="body" idx="1"/>
          </p:nvPr>
        </p:nvSpPr>
        <p:spPr>
          <a:xfrm>
            <a:off x="600075" y="954818"/>
            <a:ext cx="1095600" cy="932400"/>
          </a:xfrm>
          <a:prstGeom prst="rect">
            <a:avLst/>
          </a:prstGeom>
          <a:noFill/>
          <a:ln>
            <a:noFill/>
          </a:ln>
        </p:spPr>
        <p:txBody>
          <a:bodyPr spcFirstLastPara="1" wrap="square" lIns="0" tIns="34275" rIns="68575" bIns="34275" anchor="b" anchorCtr="0">
            <a:normAutofit/>
          </a:bodyPr>
          <a:lstStyle>
            <a:lvl1pPr marL="457200" lvl="0" indent="-514350" algn="l">
              <a:lnSpc>
                <a:spcPct val="120000"/>
              </a:lnSpc>
              <a:spcBef>
                <a:spcPts val="800"/>
              </a:spcBef>
              <a:spcAft>
                <a:spcPts val="0"/>
              </a:spcAft>
              <a:buSzPts val="4500"/>
              <a:buFont typeface="Lato"/>
              <a:buChar char="●"/>
              <a:defRPr sz="4500">
                <a:solidFill>
                  <a:schemeClr val="lt1"/>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586" name="Google Shape;586;p79"/>
          <p:cNvPicPr preferRelativeResize="0"/>
          <p:nvPr/>
        </p:nvPicPr>
        <p:blipFill rotWithShape="1">
          <a:blip r:embed="rId3">
            <a:alphaModFix/>
          </a:blip>
          <a:srcRect/>
          <a:stretch/>
        </p:blipFill>
        <p:spPr>
          <a:xfrm>
            <a:off x="591503" y="4771382"/>
            <a:ext cx="482363" cy="159389"/>
          </a:xfrm>
          <a:prstGeom prst="rect">
            <a:avLst/>
          </a:prstGeom>
          <a:noFill/>
          <a:ln>
            <a:noFill/>
          </a:ln>
        </p:spPr>
      </p:pic>
      <p:sp>
        <p:nvSpPr>
          <p:cNvPr id="587" name="Google Shape;587;p79"/>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chemeClr val="lt1"/>
                </a:solidFill>
                <a:latin typeface="Lato"/>
                <a:ea typeface="Lato"/>
                <a:cs typeface="Lato"/>
                <a:sym typeface="Lato"/>
              </a:defRPr>
            </a:lvl1pPr>
            <a:lvl2pPr marL="0" lvl="1" indent="0" algn="r">
              <a:spcBef>
                <a:spcPts val="0"/>
              </a:spcBef>
              <a:buNone/>
              <a:defRPr sz="800">
                <a:solidFill>
                  <a:schemeClr val="lt1"/>
                </a:solidFill>
                <a:latin typeface="Lato"/>
                <a:ea typeface="Lato"/>
                <a:cs typeface="Lato"/>
                <a:sym typeface="Lato"/>
              </a:defRPr>
            </a:lvl2pPr>
            <a:lvl3pPr marL="0" lvl="2" indent="0" algn="r">
              <a:spcBef>
                <a:spcPts val="0"/>
              </a:spcBef>
              <a:buNone/>
              <a:defRPr sz="800">
                <a:solidFill>
                  <a:schemeClr val="lt1"/>
                </a:solidFill>
                <a:latin typeface="Lato"/>
                <a:ea typeface="Lato"/>
                <a:cs typeface="Lato"/>
                <a:sym typeface="Lato"/>
              </a:defRPr>
            </a:lvl3pPr>
            <a:lvl4pPr marL="0" lvl="3" indent="0" algn="r">
              <a:spcBef>
                <a:spcPts val="0"/>
              </a:spcBef>
              <a:buNone/>
              <a:defRPr sz="800">
                <a:solidFill>
                  <a:schemeClr val="lt1"/>
                </a:solidFill>
                <a:latin typeface="Lato"/>
                <a:ea typeface="Lato"/>
                <a:cs typeface="Lato"/>
                <a:sym typeface="Lato"/>
              </a:defRPr>
            </a:lvl4pPr>
            <a:lvl5pPr marL="0" lvl="4" indent="0" algn="r">
              <a:spcBef>
                <a:spcPts val="0"/>
              </a:spcBef>
              <a:buNone/>
              <a:defRPr sz="800">
                <a:solidFill>
                  <a:schemeClr val="lt1"/>
                </a:solidFill>
                <a:latin typeface="Lato"/>
                <a:ea typeface="Lato"/>
                <a:cs typeface="Lato"/>
                <a:sym typeface="Lato"/>
              </a:defRPr>
            </a:lvl5pPr>
            <a:lvl6pPr marL="0" lvl="5" indent="0" algn="r">
              <a:spcBef>
                <a:spcPts val="0"/>
              </a:spcBef>
              <a:buNone/>
              <a:defRPr sz="800">
                <a:solidFill>
                  <a:schemeClr val="lt1"/>
                </a:solidFill>
                <a:latin typeface="Lato"/>
                <a:ea typeface="Lato"/>
                <a:cs typeface="Lato"/>
                <a:sym typeface="Lato"/>
              </a:defRPr>
            </a:lvl6pPr>
            <a:lvl7pPr marL="0" lvl="6" indent="0" algn="r">
              <a:spcBef>
                <a:spcPts val="0"/>
              </a:spcBef>
              <a:buNone/>
              <a:defRPr sz="800">
                <a:solidFill>
                  <a:schemeClr val="lt1"/>
                </a:solidFill>
                <a:latin typeface="Lato"/>
                <a:ea typeface="Lato"/>
                <a:cs typeface="Lato"/>
                <a:sym typeface="Lato"/>
              </a:defRPr>
            </a:lvl7pPr>
            <a:lvl8pPr marL="0" lvl="7" indent="0" algn="r">
              <a:spcBef>
                <a:spcPts val="0"/>
              </a:spcBef>
              <a:buNone/>
              <a:defRPr sz="800">
                <a:solidFill>
                  <a:schemeClr val="lt1"/>
                </a:solidFill>
                <a:latin typeface="Lato"/>
                <a:ea typeface="Lato"/>
                <a:cs typeface="Lato"/>
                <a:sym typeface="Lato"/>
              </a:defRPr>
            </a:lvl8pPr>
            <a:lvl9pPr marL="0" lvl="8" indent="0" algn="r">
              <a:spcBef>
                <a:spcPts val="0"/>
              </a:spcBef>
              <a:buNone/>
              <a:defRPr sz="8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Section Break - Orange">
  <p:cSld name="Section Break - Orange">
    <p:bg>
      <p:bgPr>
        <a:gradFill>
          <a:gsLst>
            <a:gs pos="0">
              <a:srgbClr val="FEDD5C"/>
            </a:gs>
            <a:gs pos="38000">
              <a:srgbClr val="F4B12F"/>
            </a:gs>
            <a:gs pos="78000">
              <a:srgbClr val="E98300"/>
            </a:gs>
            <a:gs pos="100000">
              <a:srgbClr val="E98300"/>
            </a:gs>
          </a:gsLst>
          <a:lin ang="8100019" scaled="0"/>
        </a:gradFill>
        <a:effectLst/>
      </p:bgPr>
    </p:bg>
    <p:spTree>
      <p:nvGrpSpPr>
        <p:cNvPr id="1" name="Shape 588"/>
        <p:cNvGrpSpPr/>
        <p:nvPr/>
      </p:nvGrpSpPr>
      <p:grpSpPr>
        <a:xfrm>
          <a:off x="0" y="0"/>
          <a:ext cx="0" cy="0"/>
          <a:chOff x="0" y="0"/>
          <a:chExt cx="0" cy="0"/>
        </a:xfrm>
      </p:grpSpPr>
      <p:pic>
        <p:nvPicPr>
          <p:cNvPr id="589" name="Google Shape;589;p80"/>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90" name="Google Shape;590;p80"/>
          <p:cNvSpPr txBox="1">
            <a:spLocks noGrp="1"/>
          </p:cNvSpPr>
          <p:nvPr>
            <p:ph type="title"/>
          </p:nvPr>
        </p:nvSpPr>
        <p:spPr>
          <a:xfrm>
            <a:off x="600075" y="1961994"/>
            <a:ext cx="7915200" cy="9102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chemeClr val="lt1"/>
              </a:buClr>
              <a:buSzPts val="2700"/>
              <a:buFont typeface="Lato"/>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591" name="Google Shape;591;p80"/>
          <p:cNvCxnSpPr/>
          <p:nvPr/>
        </p:nvCxnSpPr>
        <p:spPr>
          <a:xfrm>
            <a:off x="600075" y="1891505"/>
            <a:ext cx="7915200" cy="0"/>
          </a:xfrm>
          <a:prstGeom prst="straightConnector1">
            <a:avLst/>
          </a:prstGeom>
          <a:noFill/>
          <a:ln w="9525" cap="flat" cmpd="sng">
            <a:solidFill>
              <a:schemeClr val="lt1"/>
            </a:solidFill>
            <a:prstDash val="solid"/>
            <a:miter lim="800000"/>
            <a:headEnd type="none" w="sm" len="sm"/>
            <a:tailEnd type="none" w="sm" len="sm"/>
          </a:ln>
        </p:spPr>
      </p:cxnSp>
      <p:sp>
        <p:nvSpPr>
          <p:cNvPr id="592" name="Google Shape;592;p80"/>
          <p:cNvSpPr txBox="1">
            <a:spLocks noGrp="1"/>
          </p:cNvSpPr>
          <p:nvPr>
            <p:ph type="body" idx="1"/>
          </p:nvPr>
        </p:nvSpPr>
        <p:spPr>
          <a:xfrm>
            <a:off x="600075" y="954818"/>
            <a:ext cx="1095600" cy="932400"/>
          </a:xfrm>
          <a:prstGeom prst="rect">
            <a:avLst/>
          </a:prstGeom>
          <a:noFill/>
          <a:ln>
            <a:noFill/>
          </a:ln>
        </p:spPr>
        <p:txBody>
          <a:bodyPr spcFirstLastPara="1" wrap="square" lIns="0" tIns="34275" rIns="68575" bIns="34275" anchor="b" anchorCtr="0">
            <a:normAutofit/>
          </a:bodyPr>
          <a:lstStyle>
            <a:lvl1pPr marL="457200" lvl="0" indent="-514350" algn="l">
              <a:lnSpc>
                <a:spcPct val="120000"/>
              </a:lnSpc>
              <a:spcBef>
                <a:spcPts val="800"/>
              </a:spcBef>
              <a:spcAft>
                <a:spcPts val="0"/>
              </a:spcAft>
              <a:buSzPts val="4500"/>
              <a:buFont typeface="Lato"/>
              <a:buChar char="●"/>
              <a:defRPr sz="4500">
                <a:solidFill>
                  <a:schemeClr val="lt1"/>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593" name="Google Shape;593;p80"/>
          <p:cNvPicPr preferRelativeResize="0"/>
          <p:nvPr/>
        </p:nvPicPr>
        <p:blipFill rotWithShape="1">
          <a:blip r:embed="rId3">
            <a:alphaModFix/>
          </a:blip>
          <a:srcRect/>
          <a:stretch/>
        </p:blipFill>
        <p:spPr>
          <a:xfrm>
            <a:off x="591503" y="4771382"/>
            <a:ext cx="482363" cy="159389"/>
          </a:xfrm>
          <a:prstGeom prst="rect">
            <a:avLst/>
          </a:prstGeom>
          <a:noFill/>
          <a:ln>
            <a:noFill/>
          </a:ln>
        </p:spPr>
      </p:pic>
      <p:sp>
        <p:nvSpPr>
          <p:cNvPr id="594" name="Google Shape;594;p80"/>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chemeClr val="lt1"/>
                </a:solidFill>
                <a:latin typeface="Lato"/>
                <a:ea typeface="Lato"/>
                <a:cs typeface="Lato"/>
                <a:sym typeface="Lato"/>
              </a:defRPr>
            </a:lvl1pPr>
            <a:lvl2pPr marL="0" lvl="1" indent="0" algn="r">
              <a:spcBef>
                <a:spcPts val="0"/>
              </a:spcBef>
              <a:buNone/>
              <a:defRPr sz="800">
                <a:solidFill>
                  <a:schemeClr val="lt1"/>
                </a:solidFill>
                <a:latin typeface="Lato"/>
                <a:ea typeface="Lato"/>
                <a:cs typeface="Lato"/>
                <a:sym typeface="Lato"/>
              </a:defRPr>
            </a:lvl2pPr>
            <a:lvl3pPr marL="0" lvl="2" indent="0" algn="r">
              <a:spcBef>
                <a:spcPts val="0"/>
              </a:spcBef>
              <a:buNone/>
              <a:defRPr sz="800">
                <a:solidFill>
                  <a:schemeClr val="lt1"/>
                </a:solidFill>
                <a:latin typeface="Lato"/>
                <a:ea typeface="Lato"/>
                <a:cs typeface="Lato"/>
                <a:sym typeface="Lato"/>
              </a:defRPr>
            </a:lvl3pPr>
            <a:lvl4pPr marL="0" lvl="3" indent="0" algn="r">
              <a:spcBef>
                <a:spcPts val="0"/>
              </a:spcBef>
              <a:buNone/>
              <a:defRPr sz="800">
                <a:solidFill>
                  <a:schemeClr val="lt1"/>
                </a:solidFill>
                <a:latin typeface="Lato"/>
                <a:ea typeface="Lato"/>
                <a:cs typeface="Lato"/>
                <a:sym typeface="Lato"/>
              </a:defRPr>
            </a:lvl4pPr>
            <a:lvl5pPr marL="0" lvl="4" indent="0" algn="r">
              <a:spcBef>
                <a:spcPts val="0"/>
              </a:spcBef>
              <a:buNone/>
              <a:defRPr sz="800">
                <a:solidFill>
                  <a:schemeClr val="lt1"/>
                </a:solidFill>
                <a:latin typeface="Lato"/>
                <a:ea typeface="Lato"/>
                <a:cs typeface="Lato"/>
                <a:sym typeface="Lato"/>
              </a:defRPr>
            </a:lvl5pPr>
            <a:lvl6pPr marL="0" lvl="5" indent="0" algn="r">
              <a:spcBef>
                <a:spcPts val="0"/>
              </a:spcBef>
              <a:buNone/>
              <a:defRPr sz="800">
                <a:solidFill>
                  <a:schemeClr val="lt1"/>
                </a:solidFill>
                <a:latin typeface="Lato"/>
                <a:ea typeface="Lato"/>
                <a:cs typeface="Lato"/>
                <a:sym typeface="Lato"/>
              </a:defRPr>
            </a:lvl6pPr>
            <a:lvl7pPr marL="0" lvl="6" indent="0" algn="r">
              <a:spcBef>
                <a:spcPts val="0"/>
              </a:spcBef>
              <a:buNone/>
              <a:defRPr sz="800">
                <a:solidFill>
                  <a:schemeClr val="lt1"/>
                </a:solidFill>
                <a:latin typeface="Lato"/>
                <a:ea typeface="Lato"/>
                <a:cs typeface="Lato"/>
                <a:sym typeface="Lato"/>
              </a:defRPr>
            </a:lvl7pPr>
            <a:lvl8pPr marL="0" lvl="7" indent="0" algn="r">
              <a:spcBef>
                <a:spcPts val="0"/>
              </a:spcBef>
              <a:buNone/>
              <a:defRPr sz="800">
                <a:solidFill>
                  <a:schemeClr val="lt1"/>
                </a:solidFill>
                <a:latin typeface="Lato"/>
                <a:ea typeface="Lato"/>
                <a:cs typeface="Lato"/>
                <a:sym typeface="Lato"/>
              </a:defRPr>
            </a:lvl8pPr>
            <a:lvl9pPr marL="0" lvl="8" indent="0" algn="r">
              <a:spcBef>
                <a:spcPts val="0"/>
              </a:spcBef>
              <a:buNone/>
              <a:defRPr sz="8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Section Break - Green">
  <p:cSld name="Section Break - Green">
    <p:bg>
      <p:bgPr>
        <a:gradFill>
          <a:gsLst>
            <a:gs pos="0">
              <a:srgbClr val="8AC751"/>
            </a:gs>
            <a:gs pos="50000">
              <a:srgbClr val="59B06D"/>
            </a:gs>
            <a:gs pos="100000">
              <a:srgbClr val="279989"/>
            </a:gs>
          </a:gsLst>
          <a:lin ang="8100019" scaled="0"/>
        </a:gradFill>
        <a:effectLst/>
      </p:bgPr>
    </p:bg>
    <p:spTree>
      <p:nvGrpSpPr>
        <p:cNvPr id="1" name="Shape 595"/>
        <p:cNvGrpSpPr/>
        <p:nvPr/>
      </p:nvGrpSpPr>
      <p:grpSpPr>
        <a:xfrm>
          <a:off x="0" y="0"/>
          <a:ext cx="0" cy="0"/>
          <a:chOff x="0" y="0"/>
          <a:chExt cx="0" cy="0"/>
        </a:xfrm>
      </p:grpSpPr>
      <p:pic>
        <p:nvPicPr>
          <p:cNvPr id="596" name="Google Shape;596;p81"/>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97" name="Google Shape;597;p81"/>
          <p:cNvSpPr txBox="1">
            <a:spLocks noGrp="1"/>
          </p:cNvSpPr>
          <p:nvPr>
            <p:ph type="title"/>
          </p:nvPr>
        </p:nvSpPr>
        <p:spPr>
          <a:xfrm>
            <a:off x="600075" y="1961994"/>
            <a:ext cx="7915200" cy="9102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chemeClr val="lt1"/>
              </a:buClr>
              <a:buSzPts val="2700"/>
              <a:buFont typeface="Lato"/>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598" name="Google Shape;598;p81"/>
          <p:cNvCxnSpPr/>
          <p:nvPr/>
        </p:nvCxnSpPr>
        <p:spPr>
          <a:xfrm>
            <a:off x="600075" y="1891505"/>
            <a:ext cx="7915200" cy="0"/>
          </a:xfrm>
          <a:prstGeom prst="straightConnector1">
            <a:avLst/>
          </a:prstGeom>
          <a:noFill/>
          <a:ln w="9525" cap="flat" cmpd="sng">
            <a:solidFill>
              <a:schemeClr val="lt1"/>
            </a:solidFill>
            <a:prstDash val="solid"/>
            <a:miter lim="800000"/>
            <a:headEnd type="none" w="sm" len="sm"/>
            <a:tailEnd type="none" w="sm" len="sm"/>
          </a:ln>
        </p:spPr>
      </p:cxnSp>
      <p:sp>
        <p:nvSpPr>
          <p:cNvPr id="599" name="Google Shape;599;p81"/>
          <p:cNvSpPr txBox="1">
            <a:spLocks noGrp="1"/>
          </p:cNvSpPr>
          <p:nvPr>
            <p:ph type="body" idx="1"/>
          </p:nvPr>
        </p:nvSpPr>
        <p:spPr>
          <a:xfrm>
            <a:off x="600075" y="954818"/>
            <a:ext cx="1095600" cy="932400"/>
          </a:xfrm>
          <a:prstGeom prst="rect">
            <a:avLst/>
          </a:prstGeom>
          <a:noFill/>
          <a:ln>
            <a:noFill/>
          </a:ln>
        </p:spPr>
        <p:txBody>
          <a:bodyPr spcFirstLastPara="1" wrap="square" lIns="0" tIns="34275" rIns="68575" bIns="34275" anchor="b" anchorCtr="0">
            <a:normAutofit/>
          </a:bodyPr>
          <a:lstStyle>
            <a:lvl1pPr marL="457200" lvl="0" indent="-514350" algn="l">
              <a:lnSpc>
                <a:spcPct val="120000"/>
              </a:lnSpc>
              <a:spcBef>
                <a:spcPts val="800"/>
              </a:spcBef>
              <a:spcAft>
                <a:spcPts val="0"/>
              </a:spcAft>
              <a:buSzPts val="4500"/>
              <a:buFont typeface="Lato"/>
              <a:buChar char="●"/>
              <a:defRPr sz="4500">
                <a:solidFill>
                  <a:schemeClr val="lt1"/>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pic>
        <p:nvPicPr>
          <p:cNvPr id="600" name="Google Shape;600;p81"/>
          <p:cNvPicPr preferRelativeResize="0"/>
          <p:nvPr/>
        </p:nvPicPr>
        <p:blipFill rotWithShape="1">
          <a:blip r:embed="rId3">
            <a:alphaModFix/>
          </a:blip>
          <a:srcRect/>
          <a:stretch/>
        </p:blipFill>
        <p:spPr>
          <a:xfrm>
            <a:off x="591503" y="4771382"/>
            <a:ext cx="482363" cy="159389"/>
          </a:xfrm>
          <a:prstGeom prst="rect">
            <a:avLst/>
          </a:prstGeom>
          <a:noFill/>
          <a:ln>
            <a:noFill/>
          </a:ln>
        </p:spPr>
      </p:pic>
      <p:sp>
        <p:nvSpPr>
          <p:cNvPr id="601" name="Google Shape;601;p81"/>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chemeClr val="lt1"/>
                </a:solidFill>
                <a:latin typeface="Lato"/>
                <a:ea typeface="Lato"/>
                <a:cs typeface="Lato"/>
                <a:sym typeface="Lato"/>
              </a:defRPr>
            </a:lvl1pPr>
            <a:lvl2pPr marL="0" lvl="1" indent="0" algn="r">
              <a:spcBef>
                <a:spcPts val="0"/>
              </a:spcBef>
              <a:buNone/>
              <a:defRPr sz="800">
                <a:solidFill>
                  <a:schemeClr val="lt1"/>
                </a:solidFill>
                <a:latin typeface="Lato"/>
                <a:ea typeface="Lato"/>
                <a:cs typeface="Lato"/>
                <a:sym typeface="Lato"/>
              </a:defRPr>
            </a:lvl2pPr>
            <a:lvl3pPr marL="0" lvl="2" indent="0" algn="r">
              <a:spcBef>
                <a:spcPts val="0"/>
              </a:spcBef>
              <a:buNone/>
              <a:defRPr sz="800">
                <a:solidFill>
                  <a:schemeClr val="lt1"/>
                </a:solidFill>
                <a:latin typeface="Lato"/>
                <a:ea typeface="Lato"/>
                <a:cs typeface="Lato"/>
                <a:sym typeface="Lato"/>
              </a:defRPr>
            </a:lvl3pPr>
            <a:lvl4pPr marL="0" lvl="3" indent="0" algn="r">
              <a:spcBef>
                <a:spcPts val="0"/>
              </a:spcBef>
              <a:buNone/>
              <a:defRPr sz="800">
                <a:solidFill>
                  <a:schemeClr val="lt1"/>
                </a:solidFill>
                <a:latin typeface="Lato"/>
                <a:ea typeface="Lato"/>
                <a:cs typeface="Lato"/>
                <a:sym typeface="Lato"/>
              </a:defRPr>
            </a:lvl4pPr>
            <a:lvl5pPr marL="0" lvl="4" indent="0" algn="r">
              <a:spcBef>
                <a:spcPts val="0"/>
              </a:spcBef>
              <a:buNone/>
              <a:defRPr sz="800">
                <a:solidFill>
                  <a:schemeClr val="lt1"/>
                </a:solidFill>
                <a:latin typeface="Lato"/>
                <a:ea typeface="Lato"/>
                <a:cs typeface="Lato"/>
                <a:sym typeface="Lato"/>
              </a:defRPr>
            </a:lvl5pPr>
            <a:lvl6pPr marL="0" lvl="5" indent="0" algn="r">
              <a:spcBef>
                <a:spcPts val="0"/>
              </a:spcBef>
              <a:buNone/>
              <a:defRPr sz="800">
                <a:solidFill>
                  <a:schemeClr val="lt1"/>
                </a:solidFill>
                <a:latin typeface="Lato"/>
                <a:ea typeface="Lato"/>
                <a:cs typeface="Lato"/>
                <a:sym typeface="Lato"/>
              </a:defRPr>
            </a:lvl6pPr>
            <a:lvl7pPr marL="0" lvl="6" indent="0" algn="r">
              <a:spcBef>
                <a:spcPts val="0"/>
              </a:spcBef>
              <a:buNone/>
              <a:defRPr sz="800">
                <a:solidFill>
                  <a:schemeClr val="lt1"/>
                </a:solidFill>
                <a:latin typeface="Lato"/>
                <a:ea typeface="Lato"/>
                <a:cs typeface="Lato"/>
                <a:sym typeface="Lato"/>
              </a:defRPr>
            </a:lvl7pPr>
            <a:lvl8pPr marL="0" lvl="7" indent="0" algn="r">
              <a:spcBef>
                <a:spcPts val="0"/>
              </a:spcBef>
              <a:buNone/>
              <a:defRPr sz="800">
                <a:solidFill>
                  <a:schemeClr val="lt1"/>
                </a:solidFill>
                <a:latin typeface="Lato"/>
                <a:ea typeface="Lato"/>
                <a:cs typeface="Lato"/>
                <a:sym typeface="Lato"/>
              </a:defRPr>
            </a:lvl8pPr>
            <a:lvl9pPr marL="0" lvl="8" indent="0" algn="r">
              <a:spcBef>
                <a:spcPts val="0"/>
              </a:spcBef>
              <a:buNone/>
              <a:defRPr sz="8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Section Break - Printable">
  <p:cSld name="Section Break - Printable">
    <p:bg>
      <p:bgPr>
        <a:blipFill>
          <a:blip r:embed="rId2">
            <a:alphaModFix/>
          </a:blip>
          <a:stretch>
            <a:fillRect/>
          </a:stretch>
        </a:blipFill>
        <a:effectLst/>
      </p:bgPr>
    </p:bg>
    <p:spTree>
      <p:nvGrpSpPr>
        <p:cNvPr id="1" name="Shape 602"/>
        <p:cNvGrpSpPr/>
        <p:nvPr/>
      </p:nvGrpSpPr>
      <p:grpSpPr>
        <a:xfrm>
          <a:off x="0" y="0"/>
          <a:ext cx="0" cy="0"/>
          <a:chOff x="0" y="0"/>
          <a:chExt cx="0" cy="0"/>
        </a:xfrm>
      </p:grpSpPr>
      <p:sp>
        <p:nvSpPr>
          <p:cNvPr id="603" name="Google Shape;603;p82"/>
          <p:cNvSpPr txBox="1">
            <a:spLocks noGrp="1"/>
          </p:cNvSpPr>
          <p:nvPr>
            <p:ph type="title"/>
          </p:nvPr>
        </p:nvSpPr>
        <p:spPr>
          <a:xfrm>
            <a:off x="600075" y="1961994"/>
            <a:ext cx="7915200" cy="910200"/>
          </a:xfrm>
          <a:prstGeom prst="rect">
            <a:avLst/>
          </a:prstGeom>
          <a:noFill/>
          <a:ln>
            <a:noFill/>
          </a:ln>
        </p:spPr>
        <p:txBody>
          <a:bodyPr spcFirstLastPara="1" wrap="square" lIns="0" tIns="34275" rIns="68575" bIns="34275" anchor="t" anchorCtr="0">
            <a:normAutofit/>
          </a:bodyPr>
          <a:lstStyle>
            <a:lvl1pPr lvl="0" algn="l">
              <a:lnSpc>
                <a:spcPct val="90000"/>
              </a:lnSpc>
              <a:spcBef>
                <a:spcPts val="0"/>
              </a:spcBef>
              <a:spcAft>
                <a:spcPts val="0"/>
              </a:spcAft>
              <a:buClr>
                <a:srgbClr val="8C1515"/>
              </a:buClr>
              <a:buSzPts val="2700"/>
              <a:buFont typeface="Lato"/>
              <a:buNone/>
              <a:defRPr>
                <a:solidFill>
                  <a:srgbClr val="8C1515"/>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604" name="Google Shape;604;p82"/>
          <p:cNvCxnSpPr/>
          <p:nvPr/>
        </p:nvCxnSpPr>
        <p:spPr>
          <a:xfrm>
            <a:off x="600075" y="1891505"/>
            <a:ext cx="7915200" cy="0"/>
          </a:xfrm>
          <a:prstGeom prst="straightConnector1">
            <a:avLst/>
          </a:prstGeom>
          <a:noFill/>
          <a:ln w="9525" cap="flat" cmpd="sng">
            <a:solidFill>
              <a:srgbClr val="8C1515"/>
            </a:solidFill>
            <a:prstDash val="solid"/>
            <a:miter lim="800000"/>
            <a:headEnd type="none" w="sm" len="sm"/>
            <a:tailEnd type="none" w="sm" len="sm"/>
          </a:ln>
        </p:spPr>
      </p:cxnSp>
      <p:sp>
        <p:nvSpPr>
          <p:cNvPr id="605" name="Google Shape;605;p82"/>
          <p:cNvSpPr txBox="1">
            <a:spLocks noGrp="1"/>
          </p:cNvSpPr>
          <p:nvPr>
            <p:ph type="body" idx="1"/>
          </p:nvPr>
        </p:nvSpPr>
        <p:spPr>
          <a:xfrm>
            <a:off x="600075" y="954818"/>
            <a:ext cx="1095600" cy="932400"/>
          </a:xfrm>
          <a:prstGeom prst="rect">
            <a:avLst/>
          </a:prstGeom>
          <a:noFill/>
          <a:ln>
            <a:noFill/>
          </a:ln>
        </p:spPr>
        <p:txBody>
          <a:bodyPr spcFirstLastPara="1" wrap="square" lIns="0" tIns="34275" rIns="68575" bIns="34275" anchor="b" anchorCtr="0">
            <a:normAutofit/>
          </a:bodyPr>
          <a:lstStyle>
            <a:lvl1pPr marL="457200" lvl="0" indent="-514350" algn="l">
              <a:lnSpc>
                <a:spcPct val="120000"/>
              </a:lnSpc>
              <a:spcBef>
                <a:spcPts val="800"/>
              </a:spcBef>
              <a:spcAft>
                <a:spcPts val="0"/>
              </a:spcAft>
              <a:buSzPts val="4500"/>
              <a:buFont typeface="Lato"/>
              <a:buChar char="●"/>
              <a:defRPr sz="4500">
                <a:solidFill>
                  <a:srgbClr val="3F3F3F"/>
                </a:solidFill>
              </a:defRPr>
            </a:lvl1pPr>
            <a:lvl2pPr marL="914400" lvl="1" indent="-323850" algn="l">
              <a:lnSpc>
                <a:spcPct val="120000"/>
              </a:lnSpc>
              <a:spcBef>
                <a:spcPts val="1200"/>
              </a:spcBef>
              <a:spcAft>
                <a:spcPts val="0"/>
              </a:spcAft>
              <a:buSzPts val="1500"/>
              <a:buChar char="○"/>
              <a:defRPr/>
            </a:lvl2pPr>
            <a:lvl3pPr marL="1371600" lvl="2" indent="-323850" algn="l">
              <a:lnSpc>
                <a:spcPct val="120000"/>
              </a:lnSpc>
              <a:spcBef>
                <a:spcPts val="1200"/>
              </a:spcBef>
              <a:spcAft>
                <a:spcPts val="0"/>
              </a:spcAft>
              <a:buSzPts val="1500"/>
              <a:buChar char="■"/>
              <a:defRPr/>
            </a:lvl3pPr>
            <a:lvl4pPr marL="1828800" lvl="3" indent="-323850" algn="l">
              <a:lnSpc>
                <a:spcPct val="120000"/>
              </a:lnSpc>
              <a:spcBef>
                <a:spcPts val="1200"/>
              </a:spcBef>
              <a:spcAft>
                <a:spcPts val="0"/>
              </a:spcAft>
              <a:buSzPts val="1500"/>
              <a:buChar char="●"/>
              <a:defRPr/>
            </a:lvl4pPr>
            <a:lvl5pPr marL="2286000" lvl="4" indent="-323850" algn="l">
              <a:lnSpc>
                <a:spcPct val="120000"/>
              </a:lnSpc>
              <a:spcBef>
                <a:spcPts val="1200"/>
              </a:spcBef>
              <a:spcAft>
                <a:spcPts val="0"/>
              </a:spcAft>
              <a:buSzPts val="15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606" name="Google Shape;606;p82"/>
          <p:cNvSpPr/>
          <p:nvPr/>
        </p:nvSpPr>
        <p:spPr>
          <a:xfrm>
            <a:off x="0" y="-10470"/>
            <a:ext cx="9144000" cy="158700"/>
          </a:xfrm>
          <a:prstGeom prst="rect">
            <a:avLst/>
          </a:prstGeom>
          <a:solidFill>
            <a:srgbClr val="D4D1D1">
              <a:alpha val="24710"/>
            </a:srgb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07" name="Google Shape;607;p82"/>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lvl1pPr marL="0" lvl="0" indent="0" algn="r">
              <a:spcBef>
                <a:spcPts val="0"/>
              </a:spcBef>
              <a:buNone/>
              <a:defRPr sz="800">
                <a:solidFill>
                  <a:srgbClr val="3F3F3F"/>
                </a:solidFill>
                <a:latin typeface="Lato"/>
                <a:ea typeface="Lato"/>
                <a:cs typeface="Lato"/>
                <a:sym typeface="Lato"/>
              </a:defRPr>
            </a:lvl1pPr>
            <a:lvl2pPr marL="0" lvl="1" indent="0" algn="r">
              <a:spcBef>
                <a:spcPts val="0"/>
              </a:spcBef>
              <a:buNone/>
              <a:defRPr sz="800">
                <a:solidFill>
                  <a:srgbClr val="3F3F3F"/>
                </a:solidFill>
                <a:latin typeface="Lato"/>
                <a:ea typeface="Lato"/>
                <a:cs typeface="Lato"/>
                <a:sym typeface="Lato"/>
              </a:defRPr>
            </a:lvl2pPr>
            <a:lvl3pPr marL="0" lvl="2" indent="0" algn="r">
              <a:spcBef>
                <a:spcPts val="0"/>
              </a:spcBef>
              <a:buNone/>
              <a:defRPr sz="800">
                <a:solidFill>
                  <a:srgbClr val="3F3F3F"/>
                </a:solidFill>
                <a:latin typeface="Lato"/>
                <a:ea typeface="Lato"/>
                <a:cs typeface="Lato"/>
                <a:sym typeface="Lato"/>
              </a:defRPr>
            </a:lvl3pPr>
            <a:lvl4pPr marL="0" lvl="3" indent="0" algn="r">
              <a:spcBef>
                <a:spcPts val="0"/>
              </a:spcBef>
              <a:buNone/>
              <a:defRPr sz="800">
                <a:solidFill>
                  <a:srgbClr val="3F3F3F"/>
                </a:solidFill>
                <a:latin typeface="Lato"/>
                <a:ea typeface="Lato"/>
                <a:cs typeface="Lato"/>
                <a:sym typeface="Lato"/>
              </a:defRPr>
            </a:lvl4pPr>
            <a:lvl5pPr marL="0" lvl="4" indent="0" algn="r">
              <a:spcBef>
                <a:spcPts val="0"/>
              </a:spcBef>
              <a:buNone/>
              <a:defRPr sz="800">
                <a:solidFill>
                  <a:srgbClr val="3F3F3F"/>
                </a:solidFill>
                <a:latin typeface="Lato"/>
                <a:ea typeface="Lato"/>
                <a:cs typeface="Lato"/>
                <a:sym typeface="Lato"/>
              </a:defRPr>
            </a:lvl5pPr>
            <a:lvl6pPr marL="0" lvl="5" indent="0" algn="r">
              <a:spcBef>
                <a:spcPts val="0"/>
              </a:spcBef>
              <a:buNone/>
              <a:defRPr sz="800">
                <a:solidFill>
                  <a:srgbClr val="3F3F3F"/>
                </a:solidFill>
                <a:latin typeface="Lato"/>
                <a:ea typeface="Lato"/>
                <a:cs typeface="Lato"/>
                <a:sym typeface="Lato"/>
              </a:defRPr>
            </a:lvl6pPr>
            <a:lvl7pPr marL="0" lvl="6" indent="0" algn="r">
              <a:spcBef>
                <a:spcPts val="0"/>
              </a:spcBef>
              <a:buNone/>
              <a:defRPr sz="800">
                <a:solidFill>
                  <a:srgbClr val="3F3F3F"/>
                </a:solidFill>
                <a:latin typeface="Lato"/>
                <a:ea typeface="Lato"/>
                <a:cs typeface="Lato"/>
                <a:sym typeface="Lato"/>
              </a:defRPr>
            </a:lvl7pPr>
            <a:lvl8pPr marL="0" lvl="7" indent="0" algn="r">
              <a:spcBef>
                <a:spcPts val="0"/>
              </a:spcBef>
              <a:buNone/>
              <a:defRPr sz="800">
                <a:solidFill>
                  <a:srgbClr val="3F3F3F"/>
                </a:solidFill>
                <a:latin typeface="Lato"/>
                <a:ea typeface="Lato"/>
                <a:cs typeface="Lato"/>
                <a:sym typeface="Lato"/>
              </a:defRPr>
            </a:lvl8pPr>
            <a:lvl9pPr marL="0" lvl="8" indent="0" algn="r">
              <a:spcBef>
                <a:spcPts val="0"/>
              </a:spcBef>
              <a:buNone/>
              <a:defRPr sz="800">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34" Type="http://schemas.openxmlformats.org/officeDocument/2006/relationships/theme" Target="../theme/theme2.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33" Type="http://schemas.openxmlformats.org/officeDocument/2006/relationships/slideLayout" Target="../slideLayouts/slideLayout46.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slideLayout" Target="../slideLayouts/slideLayout45.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slideLayout" Target="../slideLayouts/slideLayout44.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 Id="rId8"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 Type="http://schemas.openxmlformats.org/officeDocument/2006/relationships/slideLayout" Target="../slideLayouts/slideLayout49.xml"/><Relationship Id="rId21" Type="http://schemas.openxmlformats.org/officeDocument/2006/relationships/slideLayout" Target="../slideLayouts/slideLayout67.xml"/><Relationship Id="rId34" Type="http://schemas.openxmlformats.org/officeDocument/2006/relationships/theme" Target="../theme/theme3.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33" Type="http://schemas.openxmlformats.org/officeDocument/2006/relationships/slideLayout" Target="../slideLayouts/slideLayout79.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29" Type="http://schemas.openxmlformats.org/officeDocument/2006/relationships/slideLayout" Target="../slideLayouts/slideLayout75.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32" Type="http://schemas.openxmlformats.org/officeDocument/2006/relationships/slideLayout" Target="../slideLayouts/slideLayout78.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31" Type="http://schemas.openxmlformats.org/officeDocument/2006/relationships/slideLayout" Target="../slideLayouts/slideLayout77.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slideLayout" Target="../slideLayouts/slideLayout76.xml"/><Relationship Id="rId8"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Roboto Mono"/>
              <a:buNone/>
              <a:defRPr sz="2800" b="1">
                <a:solidFill>
                  <a:schemeClr val="dk1"/>
                </a:solidFill>
                <a:latin typeface="Roboto Mono"/>
                <a:ea typeface="Roboto Mono"/>
                <a:cs typeface="Roboto Mono"/>
                <a:sym typeface="Roboto Mon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Roboto Light"/>
              <a:buChar char="●"/>
              <a:defRPr sz="1800">
                <a:solidFill>
                  <a:schemeClr val="dk2"/>
                </a:solidFill>
                <a:latin typeface="Roboto Light"/>
                <a:ea typeface="Roboto Light"/>
                <a:cs typeface="Roboto Light"/>
                <a:sym typeface="Roboto Light"/>
              </a:defRPr>
            </a:lvl1pPr>
            <a:lvl2pPr marL="914400" lvl="1"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2pPr>
            <a:lvl3pPr marL="1371600" lvl="2"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3pPr>
            <a:lvl4pPr marL="1828800" lvl="3"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4pPr>
            <a:lvl5pPr marL="2286000" lvl="4"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5pPr>
            <a:lvl6pPr marL="2743200" lvl="5"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6pPr>
            <a:lvl7pPr marL="3200400" lvl="6"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7pPr>
            <a:lvl8pPr marL="3657600" lvl="7"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8pPr>
            <a:lvl9pPr marL="4114800" lvl="8"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Roboto Mono"/>
              <a:buNone/>
              <a:defRPr sz="2800" b="1">
                <a:solidFill>
                  <a:schemeClr val="dk1"/>
                </a:solidFill>
                <a:latin typeface="Roboto Mono"/>
                <a:ea typeface="Roboto Mono"/>
                <a:cs typeface="Roboto Mono"/>
                <a:sym typeface="Roboto Mon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68" name="Google Shape;68;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Roboto Light"/>
              <a:buChar char="●"/>
              <a:defRPr sz="1800">
                <a:solidFill>
                  <a:schemeClr val="dk2"/>
                </a:solidFill>
                <a:latin typeface="Roboto Light"/>
                <a:ea typeface="Roboto Light"/>
                <a:cs typeface="Roboto Light"/>
                <a:sym typeface="Roboto Light"/>
              </a:defRPr>
            </a:lvl1pPr>
            <a:lvl2pPr marL="914400" lvl="1"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2pPr>
            <a:lvl3pPr marL="1371600" lvl="2"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3pPr>
            <a:lvl4pPr marL="1828800" lvl="3"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4pPr>
            <a:lvl5pPr marL="2286000" lvl="4"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5pPr>
            <a:lvl6pPr marL="2743200" lvl="5"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6pPr>
            <a:lvl7pPr marL="3200400" lvl="6"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7pPr>
            <a:lvl8pPr marL="3657600" lvl="7"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8pPr>
            <a:lvl9pPr marL="4114800" lvl="8"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9pPr>
          </a:lstStyle>
          <a:p>
            <a:endParaRPr/>
          </a:p>
        </p:txBody>
      </p:sp>
      <p:sp>
        <p:nvSpPr>
          <p:cNvPr id="69" name="Google Shape;69;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337"/>
        <p:cNvGrpSpPr/>
        <p:nvPr/>
      </p:nvGrpSpPr>
      <p:grpSpPr>
        <a:xfrm>
          <a:off x="0" y="0"/>
          <a:ext cx="0" cy="0"/>
          <a:chOff x="0" y="0"/>
          <a:chExt cx="0" cy="0"/>
        </a:xfrm>
      </p:grpSpPr>
      <p:sp>
        <p:nvSpPr>
          <p:cNvPr id="338" name="Google Shape;338;p4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Roboto Mono"/>
              <a:buNone/>
              <a:defRPr sz="2800" b="1">
                <a:solidFill>
                  <a:schemeClr val="dk1"/>
                </a:solidFill>
                <a:latin typeface="Roboto Mono"/>
                <a:ea typeface="Roboto Mono"/>
                <a:cs typeface="Roboto Mono"/>
                <a:sym typeface="Roboto Mon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339" name="Google Shape;339;p4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Roboto Light"/>
              <a:buChar char="●"/>
              <a:defRPr sz="1800">
                <a:solidFill>
                  <a:schemeClr val="dk2"/>
                </a:solidFill>
                <a:latin typeface="Roboto Light"/>
                <a:ea typeface="Roboto Light"/>
                <a:cs typeface="Roboto Light"/>
                <a:sym typeface="Roboto Light"/>
              </a:defRPr>
            </a:lvl1pPr>
            <a:lvl2pPr marL="914400" lvl="1"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2pPr>
            <a:lvl3pPr marL="1371600" lvl="2"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3pPr>
            <a:lvl4pPr marL="1828800" lvl="3"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4pPr>
            <a:lvl5pPr marL="2286000" lvl="4"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5pPr>
            <a:lvl6pPr marL="2743200" lvl="5"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6pPr>
            <a:lvl7pPr marL="3200400" lvl="6"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7pPr>
            <a:lvl8pPr marL="3657600" lvl="7"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8pPr>
            <a:lvl9pPr marL="4114800" lvl="8" indent="-317500">
              <a:lnSpc>
                <a:spcPct val="115000"/>
              </a:lnSpc>
              <a:spcBef>
                <a:spcPts val="0"/>
              </a:spcBef>
              <a:spcAft>
                <a:spcPts val="0"/>
              </a:spcAft>
              <a:buClr>
                <a:schemeClr val="dk2"/>
              </a:buClr>
              <a:buSzPts val="1400"/>
              <a:buFont typeface="Roboto Light"/>
              <a:buChar char="■"/>
              <a:defRPr>
                <a:solidFill>
                  <a:schemeClr val="dk2"/>
                </a:solidFill>
                <a:latin typeface="Roboto Light"/>
                <a:ea typeface="Roboto Light"/>
                <a:cs typeface="Roboto Light"/>
                <a:sym typeface="Roboto Light"/>
              </a:defRPr>
            </a:lvl9pPr>
          </a:lstStyle>
          <a:p>
            <a:endParaRPr/>
          </a:p>
        </p:txBody>
      </p:sp>
      <p:sp>
        <p:nvSpPr>
          <p:cNvPr id="340" name="Google Shape;340;p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 id="2147483720" r:id="rId27"/>
    <p:sldLayoutId id="2147483721" r:id="rId28"/>
    <p:sldLayoutId id="2147483722" r:id="rId29"/>
    <p:sldLayoutId id="2147483723" r:id="rId30"/>
    <p:sldLayoutId id="2147483724" r:id="rId31"/>
    <p:sldLayoutId id="2147483725" r:id="rId32"/>
    <p:sldLayoutId id="2147483726" r:id="rId3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7.xml"/><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59.xml"/><Relationship Id="rId6" Type="http://schemas.openxmlformats.org/officeDocument/2006/relationships/image" Target="../media/image22.png"/><Relationship Id="rId5" Type="http://schemas.openxmlformats.org/officeDocument/2006/relationships/image" Target="../media/image32.gif"/><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59.xml"/><Relationship Id="rId6" Type="http://schemas.openxmlformats.org/officeDocument/2006/relationships/image" Target="../media/image22.png"/><Relationship Id="rId5" Type="http://schemas.openxmlformats.org/officeDocument/2006/relationships/image" Target="../media/image32.gif"/><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59.xml"/><Relationship Id="rId6" Type="http://schemas.openxmlformats.org/officeDocument/2006/relationships/image" Target="../media/image22.png"/><Relationship Id="rId5" Type="http://schemas.openxmlformats.org/officeDocument/2006/relationships/image" Target="../media/image32.gif"/><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40.png"/><Relationship Id="rId7"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59.xml"/><Relationship Id="rId6" Type="http://schemas.openxmlformats.org/officeDocument/2006/relationships/image" Target="../media/image22.png"/><Relationship Id="rId5" Type="http://schemas.openxmlformats.org/officeDocument/2006/relationships/image" Target="../media/image32.gif"/><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32.gif"/><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5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5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32.gif"/></Relationships>
</file>

<file path=ppt/slides/_rels/slide17.xml.rels><?xml version="1.0" encoding="UTF-8" standalone="yes"?>
<Relationships xmlns="http://schemas.openxmlformats.org/package/2006/relationships"><Relationship Id="rId8" Type="http://schemas.openxmlformats.org/officeDocument/2006/relationships/image" Target="../media/image32.gif"/><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59.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2.png"/><Relationship Id="rId7" Type="http://schemas.openxmlformats.org/officeDocument/2006/relationships/image" Target="../media/image30.png"/><Relationship Id="rId12" Type="http://schemas.openxmlformats.org/officeDocument/2006/relationships/hyperlink" Target="https://arxiv.org/pdf/2601.16307" TargetMode="External"/><Relationship Id="rId2" Type="http://schemas.openxmlformats.org/officeDocument/2006/relationships/notesSlide" Target="../notesSlides/notesSlide18.xml"/><Relationship Id="rId1" Type="http://schemas.openxmlformats.org/officeDocument/2006/relationships/slideLayout" Target="../slideLayouts/slideLayout59.xml"/><Relationship Id="rId6" Type="http://schemas.openxmlformats.org/officeDocument/2006/relationships/image" Target="../media/image54.png"/><Relationship Id="rId11" Type="http://schemas.openxmlformats.org/officeDocument/2006/relationships/hyperlink" Target="https://arxiv.org/pdf/2505.16092v1" TargetMode="External"/><Relationship Id="rId5" Type="http://schemas.openxmlformats.org/officeDocument/2006/relationships/image" Target="../media/image19.png"/><Relationship Id="rId10" Type="http://schemas.openxmlformats.org/officeDocument/2006/relationships/image" Target="../media/image32.gif"/><Relationship Id="rId4" Type="http://schemas.openxmlformats.org/officeDocument/2006/relationships/image" Target="../media/image53.png"/><Relationship Id="rId9" Type="http://schemas.openxmlformats.org/officeDocument/2006/relationships/image" Target="../media/image22.png"/></Relationships>
</file>

<file path=ppt/slides/_rels/slide1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6.png"/><Relationship Id="rId7"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59.xml"/><Relationship Id="rId6" Type="http://schemas.openxmlformats.org/officeDocument/2006/relationships/image" Target="../media/image32.gif"/><Relationship Id="rId5" Type="http://schemas.openxmlformats.org/officeDocument/2006/relationships/image" Target="../media/image22.png"/><Relationship Id="rId4" Type="http://schemas.openxmlformats.org/officeDocument/2006/relationships/image" Target="../media/image19.png"/><Relationship Id="rId9"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59.xml"/><Relationship Id="rId6" Type="http://schemas.openxmlformats.org/officeDocument/2006/relationships/image" Target="../media/image21.png"/><Relationship Id="rId5" Type="http://schemas.openxmlformats.org/officeDocument/2006/relationships/hyperlink" Target="https://journals.aps.org/prb/pdf/10.1103/PhysRevB.110.024519" TargetMode="External"/><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59.xml"/><Relationship Id="rId4" Type="http://schemas.openxmlformats.org/officeDocument/2006/relationships/image" Target="../media/image32.gif"/></Relationships>
</file>

<file path=ppt/slides/_rels/slide21.xml.rels><?xml version="1.0" encoding="UTF-8" standalone="yes"?>
<Relationships xmlns="http://schemas.openxmlformats.org/package/2006/relationships"><Relationship Id="rId3" Type="http://schemas.openxmlformats.org/officeDocument/2006/relationships/image" Target="../media/image59.gif"/><Relationship Id="rId2" Type="http://schemas.openxmlformats.org/officeDocument/2006/relationships/notesSlide" Target="../notesSlides/notesSlide21.xml"/><Relationship Id="rId1" Type="http://schemas.openxmlformats.org/officeDocument/2006/relationships/slideLayout" Target="../slideLayouts/slideLayout69.xml"/><Relationship Id="rId6" Type="http://schemas.openxmlformats.org/officeDocument/2006/relationships/image" Target="../media/image62.gif"/><Relationship Id="rId5" Type="http://schemas.openxmlformats.org/officeDocument/2006/relationships/image" Target="../media/image61.png"/><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59.xml"/><Relationship Id="rId6" Type="http://schemas.openxmlformats.org/officeDocument/2006/relationships/image" Target="../media/image32.gif"/><Relationship Id="rId5" Type="http://schemas.openxmlformats.org/officeDocument/2006/relationships/image" Target="../media/image19.png"/><Relationship Id="rId4" Type="http://schemas.openxmlformats.org/officeDocument/2006/relationships/hyperlink" Target="https://doi.org/10.7907/GZ72-V784"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32.gif"/><Relationship Id="rId3" Type="http://schemas.openxmlformats.org/officeDocument/2006/relationships/image" Target="../media/image64.png"/><Relationship Id="rId7"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59.xml"/><Relationship Id="rId6" Type="http://schemas.openxmlformats.org/officeDocument/2006/relationships/image" Target="../media/image19.png"/><Relationship Id="rId5" Type="http://schemas.openxmlformats.org/officeDocument/2006/relationships/image" Target="../media/image66.png"/><Relationship Id="rId4" Type="http://schemas.openxmlformats.org/officeDocument/2006/relationships/image" Target="../media/image65.png"/><Relationship Id="rId9"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25.xml"/><Relationship Id="rId1" Type="http://schemas.openxmlformats.org/officeDocument/2006/relationships/slideLayout" Target="../slideLayouts/slideLayout59.xml"/><Relationship Id="rId5" Type="http://schemas.openxmlformats.org/officeDocument/2006/relationships/image" Target="../media/image19.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6.xml"/><Relationship Id="rId1" Type="http://schemas.openxmlformats.org/officeDocument/2006/relationships/slideLayout" Target="../slideLayouts/slideLayout59.xml"/><Relationship Id="rId6" Type="http://schemas.openxmlformats.org/officeDocument/2006/relationships/image" Target="../media/image22.png"/><Relationship Id="rId5" Type="http://schemas.openxmlformats.org/officeDocument/2006/relationships/image" Target="../media/image32.gif"/><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59.xml"/><Relationship Id="rId6" Type="http://schemas.openxmlformats.org/officeDocument/2006/relationships/hyperlink" Target="https://journals.aps.org/prb/pdf/10.1103/PhysRevB.110.024519" TargetMode="External"/><Relationship Id="rId5" Type="http://schemas.openxmlformats.org/officeDocument/2006/relationships/image" Target="../media/image19.png"/><Relationship Id="rId4" Type="http://schemas.openxmlformats.org/officeDocument/2006/relationships/image" Target="../media/image32.gif"/></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70.png"/><Relationship Id="rId2" Type="http://schemas.openxmlformats.org/officeDocument/2006/relationships/notesSlide" Target="../notesSlides/notesSlide28.xml"/><Relationship Id="rId1" Type="http://schemas.openxmlformats.org/officeDocument/2006/relationships/slideLayout" Target="../slideLayouts/slideLayout59.xml"/><Relationship Id="rId6" Type="http://schemas.openxmlformats.org/officeDocument/2006/relationships/image" Target="../media/image69.png"/><Relationship Id="rId5" Type="http://schemas.openxmlformats.org/officeDocument/2006/relationships/image" Target="../media/image19.png"/><Relationship Id="rId4" Type="http://schemas.openxmlformats.org/officeDocument/2006/relationships/image" Target="../media/image32.gif"/></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59.xml"/><Relationship Id="rId6" Type="http://schemas.openxmlformats.org/officeDocument/2006/relationships/image" Target="../media/image71.png"/><Relationship Id="rId5" Type="http://schemas.openxmlformats.org/officeDocument/2006/relationships/image" Target="../media/image19.png"/><Relationship Id="rId4" Type="http://schemas.openxmlformats.org/officeDocument/2006/relationships/image" Target="../media/image32.gif"/></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3" Type="http://schemas.openxmlformats.org/officeDocument/2006/relationships/image" Target="../media/image19.png"/><Relationship Id="rId7" Type="http://schemas.openxmlformats.org/officeDocument/2006/relationships/image" Target="../media/image73.png"/><Relationship Id="rId12" Type="http://schemas.openxmlformats.org/officeDocument/2006/relationships/image" Target="../media/image78.png"/><Relationship Id="rId2" Type="http://schemas.openxmlformats.org/officeDocument/2006/relationships/notesSlide" Target="../notesSlides/notesSlide30.xml"/><Relationship Id="rId1" Type="http://schemas.openxmlformats.org/officeDocument/2006/relationships/slideLayout" Target="../slideLayouts/slideLayout59.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32.gif"/><Relationship Id="rId10" Type="http://schemas.openxmlformats.org/officeDocument/2006/relationships/image" Target="../media/image76.png"/><Relationship Id="rId4" Type="http://schemas.openxmlformats.org/officeDocument/2006/relationships/image" Target="../media/image22.png"/><Relationship Id="rId9" Type="http://schemas.openxmlformats.org/officeDocument/2006/relationships/image" Target="../media/image75.png"/><Relationship Id="rId14" Type="http://schemas.openxmlformats.org/officeDocument/2006/relationships/image" Target="../media/image80.pn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1.png"/><Relationship Id="rId3" Type="http://schemas.openxmlformats.org/officeDocument/2006/relationships/image" Target="../media/image23.gif"/><Relationship Id="rId7" Type="http://schemas.openxmlformats.org/officeDocument/2006/relationships/image" Target="../media/image27.png"/><Relationship Id="rId12" Type="http://schemas.openxmlformats.org/officeDocument/2006/relationships/hyperlink" Target="https://custom.cvent.com/B6DBF01384AB4E1CB4B0C6F97B77BDB2/files/event/22930724c2e84b3b93f62c7170746141/47687c07935646a0acea1924d0112ab4.pdf" TargetMode="External"/><Relationship Id="rId2" Type="http://schemas.openxmlformats.org/officeDocument/2006/relationships/notesSlide" Target="../notesSlides/notesSlide4.xml"/><Relationship Id="rId1" Type="http://schemas.openxmlformats.org/officeDocument/2006/relationships/slideLayout" Target="../slideLayouts/slideLayout59.xml"/><Relationship Id="rId6" Type="http://schemas.openxmlformats.org/officeDocument/2006/relationships/image" Target="../media/image26.png"/><Relationship Id="rId11" Type="http://schemas.openxmlformats.org/officeDocument/2006/relationships/image" Target="../media/image30.png"/><Relationship Id="rId5" Type="http://schemas.openxmlformats.org/officeDocument/2006/relationships/image" Target="../media/image25.png"/><Relationship Id="rId15" Type="http://schemas.openxmlformats.org/officeDocument/2006/relationships/image" Target="../media/image22.png"/><Relationship Id="rId10" Type="http://schemas.openxmlformats.org/officeDocument/2006/relationships/image" Target="../media/image29.png"/><Relationship Id="rId4" Type="http://schemas.openxmlformats.org/officeDocument/2006/relationships/image" Target="../media/image24.png"/><Relationship Id="rId9" Type="http://schemas.openxmlformats.org/officeDocument/2006/relationships/image" Target="../media/image19.png"/><Relationship Id="rId14" Type="http://schemas.openxmlformats.org/officeDocument/2006/relationships/image" Target="../media/image32.gif"/></Relationships>
</file>

<file path=ppt/slides/_rels/slide5.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5.xml"/><Relationship Id="rId1" Type="http://schemas.openxmlformats.org/officeDocument/2006/relationships/slideLayout" Target="../slideLayouts/slideLayout59.xml"/><Relationship Id="rId5" Type="http://schemas.openxmlformats.org/officeDocument/2006/relationships/image" Target="../media/image19.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59.xml"/><Relationship Id="rId6" Type="http://schemas.openxmlformats.org/officeDocument/2006/relationships/image" Target="../media/image22.png"/><Relationship Id="rId5" Type="http://schemas.openxmlformats.org/officeDocument/2006/relationships/image" Target="../media/image32.gif"/><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59.xml"/><Relationship Id="rId6" Type="http://schemas.openxmlformats.org/officeDocument/2006/relationships/image" Target="../media/image22.png"/><Relationship Id="rId5" Type="http://schemas.openxmlformats.org/officeDocument/2006/relationships/image" Target="../media/image32.gif"/><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59.xml"/><Relationship Id="rId6" Type="http://schemas.openxmlformats.org/officeDocument/2006/relationships/image" Target="../media/image22.png"/><Relationship Id="rId5" Type="http://schemas.openxmlformats.org/officeDocument/2006/relationships/image" Target="../media/image32.gif"/><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59.xml"/><Relationship Id="rId6" Type="http://schemas.openxmlformats.org/officeDocument/2006/relationships/image" Target="../media/image22.png"/><Relationship Id="rId5" Type="http://schemas.openxmlformats.org/officeDocument/2006/relationships/image" Target="../media/image32.gif"/><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83"/>
          <p:cNvSpPr txBox="1">
            <a:spLocks noGrp="1"/>
          </p:cNvSpPr>
          <p:nvPr>
            <p:ph type="body" idx="1"/>
          </p:nvPr>
        </p:nvSpPr>
        <p:spPr>
          <a:xfrm>
            <a:off x="600075" y="485775"/>
            <a:ext cx="7708500" cy="1684800"/>
          </a:xfrm>
          <a:prstGeom prst="rect">
            <a:avLst/>
          </a:prstGeom>
          <a:noFill/>
          <a:ln>
            <a:noFill/>
          </a:ln>
        </p:spPr>
        <p:txBody>
          <a:bodyPr spcFirstLastPara="1" wrap="square" lIns="0" tIns="34275" rIns="68575" bIns="34275" anchor="b" anchorCtr="0">
            <a:noAutofit/>
          </a:bodyPr>
          <a:lstStyle/>
          <a:p>
            <a:pPr marL="0" lvl="0" indent="0" algn="l" rtl="0">
              <a:spcBef>
                <a:spcPts val="0"/>
              </a:spcBef>
              <a:spcAft>
                <a:spcPts val="0"/>
              </a:spcAft>
              <a:buClr>
                <a:schemeClr val="dk1"/>
              </a:buClr>
              <a:buSzPts val="1100"/>
              <a:buFont typeface="Arial"/>
              <a:buNone/>
            </a:pPr>
            <a:r>
              <a:rPr lang="en" sz="2800" b="1" dirty="0">
                <a:latin typeface="Roboto Mono"/>
                <a:ea typeface="Roboto Mono"/>
                <a:cs typeface="Roboto Mono"/>
                <a:sym typeface="Roboto Mono"/>
              </a:rPr>
              <a:t>Phonon Collection Modeling in G4CMP </a:t>
            </a:r>
            <a:br>
              <a:rPr lang="en" sz="2800" b="1" dirty="0">
                <a:latin typeface="Roboto Mono"/>
                <a:ea typeface="Roboto Mono"/>
                <a:cs typeface="Roboto Mono"/>
                <a:sym typeface="Roboto Mono"/>
              </a:rPr>
            </a:br>
            <a:r>
              <a:rPr lang="en" sz="2800" b="1" dirty="0">
                <a:latin typeface="Roboto Mono"/>
                <a:ea typeface="Roboto Mono"/>
                <a:cs typeface="Roboto Mono"/>
                <a:sym typeface="Roboto Mono"/>
              </a:rPr>
              <a:t>with Finite Surface Losses</a:t>
            </a:r>
            <a:endParaRPr sz="2800" b="1" dirty="0">
              <a:latin typeface="Roboto Mono"/>
              <a:ea typeface="Roboto Mono"/>
              <a:cs typeface="Roboto Mono"/>
              <a:sym typeface="Roboto Mono"/>
            </a:endParaRPr>
          </a:p>
        </p:txBody>
      </p:sp>
      <p:sp>
        <p:nvSpPr>
          <p:cNvPr id="613" name="Google Shape;613;p83"/>
          <p:cNvSpPr txBox="1">
            <a:spLocks noGrp="1"/>
          </p:cNvSpPr>
          <p:nvPr>
            <p:ph type="body" idx="2"/>
          </p:nvPr>
        </p:nvSpPr>
        <p:spPr>
          <a:xfrm>
            <a:off x="600075" y="2198650"/>
            <a:ext cx="7260900" cy="379200"/>
          </a:xfrm>
          <a:prstGeom prst="rect">
            <a:avLst/>
          </a:prstGeom>
          <a:noFill/>
          <a:ln>
            <a:noFill/>
          </a:ln>
        </p:spPr>
        <p:txBody>
          <a:bodyPr spcFirstLastPara="1" wrap="square" lIns="0" tIns="34275" rIns="68575" bIns="34275" anchor="b" anchorCtr="0">
            <a:noAutofit/>
          </a:bodyPr>
          <a:lstStyle/>
          <a:p>
            <a:pPr marL="0" lvl="0" indent="0" algn="l" rtl="0">
              <a:lnSpc>
                <a:spcPct val="100000"/>
              </a:lnSpc>
              <a:spcBef>
                <a:spcPts val="0"/>
              </a:spcBef>
              <a:spcAft>
                <a:spcPts val="0"/>
              </a:spcAft>
              <a:buClr>
                <a:srgbClr val="D4D1D1"/>
              </a:buClr>
              <a:buSzPts val="2100"/>
              <a:buFont typeface="Lato"/>
              <a:buNone/>
            </a:pPr>
            <a:r>
              <a:rPr lang="en">
                <a:latin typeface="Roboto Medium"/>
                <a:ea typeface="Roboto Medium"/>
                <a:cs typeface="Roboto Medium"/>
                <a:sym typeface="Roboto Medium"/>
              </a:rPr>
              <a:t>Toward Direct Absorber Phonon Sensor Design</a:t>
            </a:r>
            <a:endParaRPr>
              <a:latin typeface="Roboto Medium"/>
              <a:ea typeface="Roboto Medium"/>
              <a:cs typeface="Roboto Medium"/>
              <a:sym typeface="Roboto Medium"/>
            </a:endParaRPr>
          </a:p>
        </p:txBody>
      </p:sp>
      <p:sp>
        <p:nvSpPr>
          <p:cNvPr id="614" name="Google Shape;614;p83"/>
          <p:cNvSpPr txBox="1">
            <a:spLocks noGrp="1"/>
          </p:cNvSpPr>
          <p:nvPr>
            <p:ph type="body" idx="3"/>
          </p:nvPr>
        </p:nvSpPr>
        <p:spPr>
          <a:xfrm>
            <a:off x="600075" y="2955834"/>
            <a:ext cx="5672700" cy="273000"/>
          </a:xfrm>
          <a:prstGeom prst="rect">
            <a:avLst/>
          </a:prstGeom>
          <a:noFill/>
          <a:ln>
            <a:noFill/>
          </a:ln>
        </p:spPr>
        <p:txBody>
          <a:bodyPr spcFirstLastPara="1" wrap="square" lIns="0" tIns="34275" rIns="68575" bIns="34275" anchor="t" anchorCtr="0">
            <a:noAutofit/>
          </a:bodyPr>
          <a:lstStyle/>
          <a:p>
            <a:pPr marL="0" lvl="0" indent="0" algn="l" rtl="0">
              <a:lnSpc>
                <a:spcPct val="100000"/>
              </a:lnSpc>
              <a:spcBef>
                <a:spcPts val="0"/>
              </a:spcBef>
              <a:spcAft>
                <a:spcPts val="0"/>
              </a:spcAft>
              <a:buClr>
                <a:schemeClr val="lt1"/>
              </a:buClr>
              <a:buSzPts val="1400"/>
              <a:buFont typeface="Lato"/>
              <a:buNone/>
            </a:pPr>
            <a:r>
              <a:rPr lang="en">
                <a:latin typeface="Roboto Light"/>
                <a:ea typeface="Roboto Light"/>
                <a:cs typeface="Roboto Light"/>
                <a:sym typeface="Roboto Light"/>
              </a:rPr>
              <a:t>Selby Q Dang / SLAC + Stanford</a:t>
            </a:r>
            <a:endParaRPr>
              <a:latin typeface="Roboto Light"/>
              <a:ea typeface="Roboto Light"/>
              <a:cs typeface="Roboto Light"/>
              <a:sym typeface="Roboto Light"/>
            </a:endParaRPr>
          </a:p>
        </p:txBody>
      </p:sp>
      <p:sp>
        <p:nvSpPr>
          <p:cNvPr id="615" name="Google Shape;615;p83"/>
          <p:cNvSpPr txBox="1">
            <a:spLocks noGrp="1"/>
          </p:cNvSpPr>
          <p:nvPr>
            <p:ph type="body" idx="4"/>
          </p:nvPr>
        </p:nvSpPr>
        <p:spPr>
          <a:xfrm>
            <a:off x="600075" y="3229801"/>
            <a:ext cx="3899700" cy="221400"/>
          </a:xfrm>
          <a:prstGeom prst="rect">
            <a:avLst/>
          </a:prstGeom>
          <a:noFill/>
          <a:ln>
            <a:noFill/>
          </a:ln>
        </p:spPr>
        <p:txBody>
          <a:bodyPr spcFirstLastPara="1" wrap="square" lIns="0" tIns="34275" rIns="68575" bIns="34275" anchor="t" anchorCtr="0">
            <a:noAutofit/>
          </a:bodyPr>
          <a:lstStyle/>
          <a:p>
            <a:pPr marL="0" lvl="0" indent="0" algn="l" rtl="0">
              <a:lnSpc>
                <a:spcPct val="100000"/>
              </a:lnSpc>
              <a:spcBef>
                <a:spcPts val="0"/>
              </a:spcBef>
              <a:spcAft>
                <a:spcPts val="0"/>
              </a:spcAft>
              <a:buClr>
                <a:srgbClr val="D4D1D1"/>
              </a:buClr>
              <a:buSzPts val="1200"/>
              <a:buFont typeface="Lato"/>
              <a:buNone/>
            </a:pPr>
            <a:r>
              <a:rPr lang="en">
                <a:latin typeface="Roboto"/>
                <a:ea typeface="Roboto"/>
                <a:cs typeface="Roboto"/>
                <a:sym typeface="Roboto"/>
              </a:rPr>
              <a:t>June 15, 2026 | RISQ 2026 G4CMP Workshop</a:t>
            </a:r>
            <a:endParaRPr>
              <a:latin typeface="Roboto"/>
              <a:ea typeface="Roboto"/>
              <a:cs typeface="Roboto"/>
              <a:sym typeface="Roboto"/>
            </a:endParaRPr>
          </a:p>
        </p:txBody>
      </p:sp>
      <p:pic>
        <p:nvPicPr>
          <p:cNvPr id="616" name="Google Shape;616;p83" title="dmqis_logo_white@1.25x.png"/>
          <p:cNvPicPr preferRelativeResize="0"/>
          <p:nvPr/>
        </p:nvPicPr>
        <p:blipFill>
          <a:blip r:embed="rId3">
            <a:alphaModFix/>
          </a:blip>
          <a:stretch>
            <a:fillRect/>
          </a:stretch>
        </p:blipFill>
        <p:spPr>
          <a:xfrm>
            <a:off x="1999250" y="4510426"/>
            <a:ext cx="510600" cy="436574"/>
          </a:xfrm>
          <a:prstGeom prst="rect">
            <a:avLst/>
          </a:prstGeom>
          <a:noFill/>
          <a:ln>
            <a:noFill/>
          </a:ln>
        </p:spPr>
      </p:pic>
      <p:pic>
        <p:nvPicPr>
          <p:cNvPr id="617" name="Google Shape;617;p83" title="logo_v4__3-removebg-preview.png"/>
          <p:cNvPicPr preferRelativeResize="0"/>
          <p:nvPr/>
        </p:nvPicPr>
        <p:blipFill>
          <a:blip r:embed="rId4">
            <a:alphaModFix/>
          </a:blip>
          <a:stretch>
            <a:fillRect/>
          </a:stretch>
        </p:blipFill>
        <p:spPr>
          <a:xfrm>
            <a:off x="2652027" y="4350509"/>
            <a:ext cx="658275" cy="658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sp>
        <p:nvSpPr>
          <p:cNvPr id="1175" name="Google Shape;1175;p92"/>
          <p:cNvSpPr txBox="1">
            <a:spLocks noGrp="1"/>
          </p:cNvSpPr>
          <p:nvPr>
            <p:ph type="body" idx="1"/>
          </p:nvPr>
        </p:nvSpPr>
        <p:spPr>
          <a:xfrm>
            <a:off x="600075" y="832662"/>
            <a:ext cx="7915200" cy="298800"/>
          </a:xfrm>
          <a:prstGeom prst="rect">
            <a:avLst/>
          </a:prstGeom>
          <a:noFill/>
          <a:ln>
            <a:noFill/>
          </a:ln>
        </p:spPr>
        <p:txBody>
          <a:bodyPr spcFirstLastPara="1" wrap="square" lIns="0" tIns="34275" rIns="68575" bIns="34275" anchor="t" anchorCtr="0">
            <a:noAutofit/>
          </a:bodyPr>
          <a:lstStyle/>
          <a:p>
            <a:pPr marL="0" lvl="0" indent="0" algn="l" rtl="0">
              <a:spcBef>
                <a:spcPts val="0"/>
              </a:spcBef>
              <a:spcAft>
                <a:spcPts val="1200"/>
              </a:spcAft>
              <a:buSzPts val="1500"/>
              <a:buFont typeface="Lato"/>
              <a:buNone/>
            </a:pPr>
            <a:r>
              <a:rPr lang="en" sz="1400">
                <a:latin typeface="Roboto Medium"/>
                <a:ea typeface="Roboto Medium"/>
                <a:cs typeface="Roboto Medium"/>
                <a:sym typeface="Roboto Medium"/>
              </a:rPr>
              <a:t>Loss mechanisms differently affect position dependence in phonon collection efficiency.</a:t>
            </a:r>
            <a:endParaRPr/>
          </a:p>
        </p:txBody>
      </p:sp>
      <p:sp>
        <p:nvSpPr>
          <p:cNvPr id="1176" name="Google Shape;1176;p92"/>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p>
            <a:pPr marL="0" lvl="0" indent="0" algn="l" rtl="0">
              <a:spcBef>
                <a:spcPts val="0"/>
              </a:spcBef>
              <a:spcAft>
                <a:spcPts val="0"/>
              </a:spcAft>
              <a:buNone/>
            </a:pPr>
            <a:r>
              <a:rPr lang="en" sz="2000">
                <a:solidFill>
                  <a:srgbClr val="8C1515"/>
                </a:solidFill>
              </a:rPr>
              <a:t>From Phonon Loss to Position Dependence</a:t>
            </a:r>
            <a:endParaRPr sz="2000" b="1">
              <a:solidFill>
                <a:srgbClr val="8C1515"/>
              </a:solidFill>
              <a:latin typeface="Roboto Mono"/>
              <a:ea typeface="Roboto Mono"/>
              <a:cs typeface="Roboto Mono"/>
              <a:sym typeface="Roboto Mono"/>
            </a:endParaRPr>
          </a:p>
        </p:txBody>
      </p:sp>
      <p:sp>
        <p:nvSpPr>
          <p:cNvPr id="1177" name="Google Shape;1177;p92"/>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10</a:t>
            </a:fld>
            <a:endParaRPr/>
          </a:p>
        </p:txBody>
      </p:sp>
      <p:pic>
        <p:nvPicPr>
          <p:cNvPr id="1178" name="Google Shape;1178;p92" title="SLAC_short_red.png"/>
          <p:cNvPicPr preferRelativeResize="0"/>
          <p:nvPr/>
        </p:nvPicPr>
        <p:blipFill>
          <a:blip r:embed="rId3">
            <a:alphaModFix/>
          </a:blip>
          <a:stretch>
            <a:fillRect/>
          </a:stretch>
        </p:blipFill>
        <p:spPr>
          <a:xfrm>
            <a:off x="610600" y="4785350"/>
            <a:ext cx="445752" cy="132550"/>
          </a:xfrm>
          <a:prstGeom prst="rect">
            <a:avLst/>
          </a:prstGeom>
          <a:noFill/>
          <a:ln>
            <a:noFill/>
          </a:ln>
        </p:spPr>
      </p:pic>
      <p:pic>
        <p:nvPicPr>
          <p:cNvPr id="1179" name="Google Shape;1179;p92" title="SW.png"/>
          <p:cNvPicPr preferRelativeResize="0"/>
          <p:nvPr/>
        </p:nvPicPr>
        <p:blipFill rotWithShape="1">
          <a:blip r:embed="rId4">
            <a:alphaModFix/>
          </a:blip>
          <a:srcRect/>
          <a:stretch/>
        </p:blipFill>
        <p:spPr>
          <a:xfrm>
            <a:off x="609475" y="1203800"/>
            <a:ext cx="5276054" cy="3002813"/>
          </a:xfrm>
          <a:prstGeom prst="rect">
            <a:avLst/>
          </a:prstGeom>
          <a:noFill/>
          <a:ln>
            <a:noFill/>
          </a:ln>
        </p:spPr>
      </p:pic>
      <p:grpSp>
        <p:nvGrpSpPr>
          <p:cNvPr id="1180" name="Google Shape;1180;p92"/>
          <p:cNvGrpSpPr/>
          <p:nvPr/>
        </p:nvGrpSpPr>
        <p:grpSpPr>
          <a:xfrm>
            <a:off x="6265089" y="1290070"/>
            <a:ext cx="2443125" cy="641916"/>
            <a:chOff x="1714537" y="1435675"/>
            <a:chExt cx="6069875" cy="1594821"/>
          </a:xfrm>
        </p:grpSpPr>
        <p:sp>
          <p:nvSpPr>
            <p:cNvPr id="1181" name="Google Shape;1181;p92"/>
            <p:cNvSpPr/>
            <p:nvPr/>
          </p:nvSpPr>
          <p:spPr>
            <a:xfrm>
              <a:off x="5766479" y="2690015"/>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182" name="Google Shape;1182;p92"/>
            <p:cNvSpPr/>
            <p:nvPr/>
          </p:nvSpPr>
          <p:spPr>
            <a:xfrm rot="10800000" flipH="1">
              <a:off x="4066097" y="2810050"/>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183" name="Google Shape;1183;p92"/>
            <p:cNvSpPr/>
            <p:nvPr/>
          </p:nvSpPr>
          <p:spPr>
            <a:xfrm rot="10800000" flipH="1">
              <a:off x="3434485" y="2689599"/>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184" name="Google Shape;1184;p92"/>
            <p:cNvSpPr/>
            <p:nvPr/>
          </p:nvSpPr>
          <p:spPr>
            <a:xfrm>
              <a:off x="4480260" y="2883201"/>
              <a:ext cx="480853" cy="87471"/>
            </a:xfrm>
            <a:prstGeom prst="flowChartDecision">
              <a:avLst/>
            </a:prstGeom>
            <a:solidFill>
              <a:srgbClr val="E69138"/>
            </a:solidFill>
            <a:ln w="6650" cap="flat" cmpd="sng">
              <a:solidFill>
                <a:srgbClr val="595959"/>
              </a:solidFill>
              <a:prstDash val="solid"/>
              <a:round/>
              <a:headEnd type="none" w="sm" len="sm"/>
              <a:tailEnd type="none" w="sm" len="sm"/>
            </a:ln>
          </p:spPr>
          <p:txBody>
            <a:bodyPr spcFirstLastPara="1" wrap="square" lIns="5625" tIns="5625" rIns="5625" bIns="5625" anchor="ctr" anchorCtr="0">
              <a:noAutofit/>
            </a:bodyPr>
            <a:lstStyle/>
            <a:p>
              <a:pPr marL="0" lvl="0" indent="0" algn="ctr" rtl="0">
                <a:spcBef>
                  <a:spcPts val="0"/>
                </a:spcBef>
                <a:spcAft>
                  <a:spcPts val="0"/>
                </a:spcAft>
                <a:buNone/>
              </a:pPr>
              <a:endParaRPr sz="100">
                <a:latin typeface="Roboto Light"/>
                <a:ea typeface="Roboto Light"/>
                <a:cs typeface="Roboto Light"/>
                <a:sym typeface="Roboto Light"/>
              </a:endParaRPr>
            </a:p>
          </p:txBody>
        </p:sp>
        <p:sp>
          <p:nvSpPr>
            <p:cNvPr id="1185" name="Google Shape;1185;p92"/>
            <p:cNvSpPr/>
            <p:nvPr/>
          </p:nvSpPr>
          <p:spPr>
            <a:xfrm>
              <a:off x="4480543" y="292731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186" name="Google Shape;1186;p92"/>
            <p:cNvSpPr/>
            <p:nvPr/>
          </p:nvSpPr>
          <p:spPr>
            <a:xfrm rot="10800000" flipH="1">
              <a:off x="4720687" y="2927031"/>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187" name="Google Shape;1187;p92"/>
            <p:cNvSpPr/>
            <p:nvPr/>
          </p:nvSpPr>
          <p:spPr>
            <a:xfrm>
              <a:off x="3198049" y="2412835"/>
              <a:ext cx="3045932" cy="554077"/>
            </a:xfrm>
            <a:prstGeom prst="flowChartDecision">
              <a:avLst/>
            </a:prstGeom>
            <a:solidFill>
              <a:srgbClr val="EFEFEF"/>
            </a:solidFill>
            <a:ln w="6650" cap="flat" cmpd="sng">
              <a:solidFill>
                <a:srgbClr val="595959"/>
              </a:solidFill>
              <a:prstDash val="dot"/>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1188" name="Google Shape;1188;p92"/>
            <p:cNvSpPr/>
            <p:nvPr/>
          </p:nvSpPr>
          <p:spPr>
            <a:xfrm>
              <a:off x="3198049" y="2034815"/>
              <a:ext cx="3045932" cy="554077"/>
            </a:xfrm>
            <a:prstGeom prst="flowChartDecision">
              <a:avLst/>
            </a:prstGeom>
            <a:solidFill>
              <a:schemeClr val="lt1"/>
            </a:solidFill>
            <a:ln w="6650" cap="flat" cmpd="sng">
              <a:solidFill>
                <a:srgbClr val="595959"/>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cxnSp>
          <p:nvCxnSpPr>
            <p:cNvPr id="1189" name="Google Shape;1189;p92"/>
            <p:cNvCxnSpPr>
              <a:stCxn id="1188" idx="1"/>
              <a:endCxn id="1187" idx="1"/>
            </p:cNvCxnSpPr>
            <p:nvPr/>
          </p:nvCxnSpPr>
          <p:spPr>
            <a:xfrm>
              <a:off x="3198049"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190" name="Google Shape;1190;p92"/>
            <p:cNvCxnSpPr>
              <a:stCxn id="1188" idx="3"/>
              <a:endCxn id="1187" idx="3"/>
            </p:cNvCxnSpPr>
            <p:nvPr/>
          </p:nvCxnSpPr>
          <p:spPr>
            <a:xfrm>
              <a:off x="6243981"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191" name="Google Shape;1191;p92"/>
            <p:cNvCxnSpPr>
              <a:stCxn id="1188" idx="2"/>
              <a:endCxn id="1187" idx="2"/>
            </p:cNvCxnSpPr>
            <p:nvPr/>
          </p:nvCxnSpPr>
          <p:spPr>
            <a:xfrm>
              <a:off x="4721015" y="2588893"/>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192" name="Google Shape;1192;p92"/>
            <p:cNvCxnSpPr/>
            <p:nvPr/>
          </p:nvCxnSpPr>
          <p:spPr>
            <a:xfrm rot="10800000" flipH="1">
              <a:off x="4047390" y="2193987"/>
              <a:ext cx="1460100" cy="246300"/>
            </a:xfrm>
            <a:prstGeom prst="straightConnector1">
              <a:avLst/>
            </a:prstGeom>
            <a:noFill/>
            <a:ln w="6650" cap="flat" cmpd="sng">
              <a:solidFill>
                <a:schemeClr val="dk2"/>
              </a:solidFill>
              <a:prstDash val="solid"/>
              <a:round/>
              <a:headEnd type="none" w="med" len="med"/>
              <a:tailEnd type="none" w="med" len="med"/>
            </a:ln>
          </p:spPr>
        </p:cxnSp>
        <p:sp>
          <p:nvSpPr>
            <p:cNvPr id="1193" name="Google Shape;1193;p92"/>
            <p:cNvSpPr/>
            <p:nvPr/>
          </p:nvSpPr>
          <p:spPr>
            <a:xfrm>
              <a:off x="3825962" y="2387000"/>
              <a:ext cx="528776" cy="141174"/>
            </a:xfrm>
            <a:custGeom>
              <a:avLst/>
              <a:gdLst/>
              <a:ahLst/>
              <a:cxnLst/>
              <a:rect l="l" t="t" r="r" b="b"/>
              <a:pathLst>
                <a:path w="19905" h="5754" extrusionOk="0">
                  <a:moveTo>
                    <a:pt x="0" y="1866"/>
                  </a:moveTo>
                  <a:lnTo>
                    <a:pt x="19905" y="0"/>
                  </a:lnTo>
                  <a:lnTo>
                    <a:pt x="19905" y="5754"/>
                  </a:lnTo>
                  <a:close/>
                </a:path>
              </a:pathLst>
            </a:custGeom>
            <a:solidFill>
              <a:schemeClr val="lt1"/>
            </a:solidFill>
            <a:ln w="6650" cap="flat" cmpd="sng">
              <a:solidFill>
                <a:schemeClr val="dk2"/>
              </a:solidFill>
              <a:prstDash val="solid"/>
              <a:round/>
              <a:headEnd type="none" w="med" len="med"/>
              <a:tailEnd type="none" w="med" len="med"/>
            </a:ln>
          </p:spPr>
          <p:txBody>
            <a:bodyPr/>
            <a:lstStyle/>
            <a:p>
              <a:endParaRPr lang="en-US"/>
            </a:p>
          </p:txBody>
        </p:sp>
        <p:sp>
          <p:nvSpPr>
            <p:cNvPr id="1194" name="Google Shape;1194;p92"/>
            <p:cNvSpPr/>
            <p:nvPr/>
          </p:nvSpPr>
          <p:spPr>
            <a:xfrm>
              <a:off x="5237890" y="2134261"/>
              <a:ext cx="582955" cy="105301"/>
            </a:xfrm>
            <a:custGeom>
              <a:avLst/>
              <a:gdLst/>
              <a:ahLst/>
              <a:cxnLst/>
              <a:rect l="l" t="t" r="r" b="b"/>
              <a:pathLst>
                <a:path w="24104" h="4354" extrusionOk="0">
                  <a:moveTo>
                    <a:pt x="1089" y="0"/>
                  </a:moveTo>
                  <a:lnTo>
                    <a:pt x="0" y="4354"/>
                  </a:lnTo>
                  <a:lnTo>
                    <a:pt x="24104" y="4199"/>
                  </a:lnTo>
                  <a:close/>
                </a:path>
              </a:pathLst>
            </a:custGeom>
            <a:solidFill>
              <a:schemeClr val="lt1"/>
            </a:solidFill>
            <a:ln w="6650" cap="flat" cmpd="sng">
              <a:solidFill>
                <a:schemeClr val="dk2"/>
              </a:solidFill>
              <a:prstDash val="solid"/>
              <a:round/>
              <a:headEnd type="none" w="med" len="med"/>
              <a:tailEnd type="none" w="med" len="med"/>
            </a:ln>
          </p:spPr>
          <p:txBody>
            <a:bodyPr/>
            <a:lstStyle/>
            <a:p>
              <a:endParaRPr lang="en-US"/>
            </a:p>
          </p:txBody>
        </p:sp>
        <p:sp>
          <p:nvSpPr>
            <p:cNvPr id="1195" name="Google Shape;1195;p92"/>
            <p:cNvSpPr/>
            <p:nvPr/>
          </p:nvSpPr>
          <p:spPr>
            <a:xfrm>
              <a:off x="4700239" y="2311854"/>
              <a:ext cx="354481" cy="64483"/>
            </a:xfrm>
            <a:prstGeom prst="flowChartDecision">
              <a:avLst/>
            </a:prstGeom>
            <a:solidFill>
              <a:srgbClr val="980000"/>
            </a:solidFill>
            <a:ln w="6650" cap="flat" cmpd="sng">
              <a:solidFill>
                <a:schemeClr val="dk2"/>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1196" name="Google Shape;1196;p92"/>
            <p:cNvSpPr/>
            <p:nvPr/>
          </p:nvSpPr>
          <p:spPr>
            <a:xfrm rot="10800000" flipH="1">
              <a:off x="6006623" y="268973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197" name="Google Shape;1197;p92"/>
            <p:cNvSpPr/>
            <p:nvPr/>
          </p:nvSpPr>
          <p:spPr>
            <a:xfrm>
              <a:off x="3825953" y="281033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198" name="Google Shape;1198;p92"/>
            <p:cNvSpPr/>
            <p:nvPr/>
          </p:nvSpPr>
          <p:spPr>
            <a:xfrm>
              <a:off x="3194341" y="268988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199" name="Google Shape;1199;p92"/>
            <p:cNvSpPr/>
            <p:nvPr/>
          </p:nvSpPr>
          <p:spPr>
            <a:xfrm rot="10800000" flipH="1">
              <a:off x="4721015" y="2312791"/>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rgbClr val="B7B7B7"/>
            </a:solidFill>
            <a:ln w="6650" cap="flat" cmpd="sng">
              <a:solidFill>
                <a:srgbClr val="595959"/>
              </a:solidFill>
              <a:prstDash val="solid"/>
              <a:round/>
              <a:headEnd type="none" w="med" len="med"/>
              <a:tailEnd type="none" w="med" len="med"/>
            </a:ln>
          </p:spPr>
          <p:txBody>
            <a:bodyPr/>
            <a:lstStyle/>
            <a:p>
              <a:endParaRPr lang="en-US"/>
            </a:p>
          </p:txBody>
        </p:sp>
        <p:sp>
          <p:nvSpPr>
            <p:cNvPr id="1200" name="Google Shape;1200;p92"/>
            <p:cNvSpPr/>
            <p:nvPr/>
          </p:nvSpPr>
          <p:spPr>
            <a:xfrm>
              <a:off x="3199839" y="2314249"/>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rgbClr val="B7B7B7"/>
            </a:solidFill>
            <a:ln w="6650" cap="flat" cmpd="sng">
              <a:solidFill>
                <a:srgbClr val="595959"/>
              </a:solidFill>
              <a:prstDash val="solid"/>
              <a:round/>
              <a:headEnd type="none" w="med" len="med"/>
              <a:tailEnd type="none" w="med" len="med"/>
            </a:ln>
          </p:spPr>
          <p:txBody>
            <a:bodyPr/>
            <a:lstStyle/>
            <a:p>
              <a:endParaRPr lang="en-US"/>
            </a:p>
          </p:txBody>
        </p:sp>
        <p:sp>
          <p:nvSpPr>
            <p:cNvPr id="1201" name="Google Shape;1201;p92"/>
            <p:cNvSpPr txBox="1"/>
            <p:nvPr/>
          </p:nvSpPr>
          <p:spPr>
            <a:xfrm>
              <a:off x="1714537" y="1969600"/>
              <a:ext cx="14112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595959"/>
                  </a:solidFill>
                  <a:latin typeface="Roboto Light"/>
                  <a:ea typeface="Roboto Light"/>
                  <a:cs typeface="Roboto Light"/>
                  <a:sym typeface="Roboto Light"/>
                </a:rPr>
                <a:t>polished faces</a:t>
              </a:r>
              <a:endParaRPr sz="564">
                <a:solidFill>
                  <a:srgbClr val="595959"/>
                </a:solidFill>
                <a:latin typeface="Roboto Light"/>
                <a:ea typeface="Roboto Light"/>
                <a:cs typeface="Roboto Light"/>
                <a:sym typeface="Roboto Light"/>
              </a:endParaRPr>
            </a:p>
          </p:txBody>
        </p:sp>
        <p:cxnSp>
          <p:nvCxnSpPr>
            <p:cNvPr id="1202" name="Google Shape;1202;p92"/>
            <p:cNvCxnSpPr>
              <a:stCxn id="1203" idx="3"/>
            </p:cNvCxnSpPr>
            <p:nvPr/>
          </p:nvCxnSpPr>
          <p:spPr>
            <a:xfrm>
              <a:off x="2910038" y="2601125"/>
              <a:ext cx="492600" cy="0"/>
            </a:xfrm>
            <a:prstGeom prst="straightConnector1">
              <a:avLst/>
            </a:prstGeom>
            <a:noFill/>
            <a:ln w="3825" cap="flat" cmpd="sng">
              <a:solidFill>
                <a:srgbClr val="595959"/>
              </a:solidFill>
              <a:prstDash val="solid"/>
              <a:round/>
              <a:headEnd type="none" w="med" len="med"/>
              <a:tailEnd type="triangle" w="med" len="med"/>
            </a:ln>
          </p:spPr>
        </p:cxnSp>
        <p:sp>
          <p:nvSpPr>
            <p:cNvPr id="1203" name="Google Shape;1203;p92"/>
            <p:cNvSpPr txBox="1"/>
            <p:nvPr/>
          </p:nvSpPr>
          <p:spPr>
            <a:xfrm>
              <a:off x="1714538" y="2412125"/>
              <a:ext cx="1195500" cy="378000"/>
            </a:xfrm>
            <a:prstGeom prst="rect">
              <a:avLst/>
            </a:prstGeom>
            <a:solidFill>
              <a:srgbClr val="B7B7B7"/>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1"/>
                  </a:solidFill>
                  <a:latin typeface="Roboto Light"/>
                  <a:ea typeface="Roboto Light"/>
                  <a:cs typeface="Roboto Light"/>
                  <a:sym typeface="Roboto Light"/>
                </a:rPr>
                <a:t>side walls</a:t>
              </a:r>
              <a:endParaRPr sz="564">
                <a:solidFill>
                  <a:schemeClr val="dk1"/>
                </a:solidFill>
                <a:latin typeface="Roboto Light"/>
                <a:ea typeface="Roboto Light"/>
                <a:cs typeface="Roboto Light"/>
                <a:sym typeface="Roboto Light"/>
              </a:endParaRPr>
            </a:p>
          </p:txBody>
        </p:sp>
        <p:sp>
          <p:nvSpPr>
            <p:cNvPr id="1204" name="Google Shape;1204;p92"/>
            <p:cNvSpPr txBox="1"/>
            <p:nvPr/>
          </p:nvSpPr>
          <p:spPr>
            <a:xfrm>
              <a:off x="6543763" y="1997924"/>
              <a:ext cx="12348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2"/>
                  </a:solidFill>
                  <a:latin typeface="Roboto Light"/>
                  <a:ea typeface="Roboto Light"/>
                  <a:cs typeface="Roboto Light"/>
                  <a:sym typeface="Roboto Light"/>
                </a:rPr>
                <a:t>Nb feedline</a:t>
              </a:r>
              <a:endParaRPr sz="564">
                <a:solidFill>
                  <a:schemeClr val="dk2"/>
                </a:solidFill>
                <a:latin typeface="Roboto Light"/>
                <a:ea typeface="Roboto Light"/>
                <a:cs typeface="Roboto Light"/>
                <a:sym typeface="Roboto Light"/>
              </a:endParaRPr>
            </a:p>
          </p:txBody>
        </p:sp>
        <p:cxnSp>
          <p:nvCxnSpPr>
            <p:cNvPr id="1205" name="Google Shape;1205;p92"/>
            <p:cNvCxnSpPr>
              <a:stCxn id="1204" idx="1"/>
            </p:cNvCxnSpPr>
            <p:nvPr/>
          </p:nvCxnSpPr>
          <p:spPr>
            <a:xfrm rot="10800000">
              <a:off x="5590663" y="2186924"/>
              <a:ext cx="953100" cy="0"/>
            </a:xfrm>
            <a:prstGeom prst="straightConnector1">
              <a:avLst/>
            </a:prstGeom>
            <a:noFill/>
            <a:ln w="3825" cap="flat" cmpd="sng">
              <a:solidFill>
                <a:srgbClr val="595959"/>
              </a:solidFill>
              <a:prstDash val="solid"/>
              <a:round/>
              <a:headEnd type="none" w="med" len="med"/>
              <a:tailEnd type="triangle" w="med" len="med"/>
            </a:ln>
          </p:spPr>
        </p:cxnSp>
        <p:sp>
          <p:nvSpPr>
            <p:cNvPr id="1206" name="Google Shape;1206;p92"/>
            <p:cNvSpPr txBox="1"/>
            <p:nvPr/>
          </p:nvSpPr>
          <p:spPr>
            <a:xfrm>
              <a:off x="6588913" y="2529258"/>
              <a:ext cx="11955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2"/>
                  </a:solidFill>
                  <a:latin typeface="Roboto Light"/>
                  <a:ea typeface="Roboto Light"/>
                  <a:cs typeface="Roboto Light"/>
                  <a:sym typeface="Roboto Light"/>
                </a:rPr>
                <a:t>Cu housing</a:t>
              </a:r>
              <a:endParaRPr sz="564">
                <a:solidFill>
                  <a:schemeClr val="dk2"/>
                </a:solidFill>
                <a:latin typeface="Roboto Light"/>
                <a:ea typeface="Roboto Light"/>
                <a:cs typeface="Roboto Light"/>
                <a:sym typeface="Roboto Light"/>
              </a:endParaRPr>
            </a:p>
          </p:txBody>
        </p:sp>
        <p:cxnSp>
          <p:nvCxnSpPr>
            <p:cNvPr id="1207" name="Google Shape;1207;p92"/>
            <p:cNvCxnSpPr>
              <a:stCxn id="1206" idx="1"/>
            </p:cNvCxnSpPr>
            <p:nvPr/>
          </p:nvCxnSpPr>
          <p:spPr>
            <a:xfrm rot="10800000">
              <a:off x="6243913" y="2718258"/>
              <a:ext cx="345000" cy="0"/>
            </a:xfrm>
            <a:prstGeom prst="straightConnector1">
              <a:avLst/>
            </a:prstGeom>
            <a:noFill/>
            <a:ln w="3825" cap="flat" cmpd="sng">
              <a:solidFill>
                <a:srgbClr val="595959"/>
              </a:solidFill>
              <a:prstDash val="solid"/>
              <a:round/>
              <a:headEnd type="none" w="med" len="med"/>
              <a:tailEnd type="triangle" w="med" len="med"/>
            </a:ln>
          </p:spPr>
        </p:cxnSp>
        <p:cxnSp>
          <p:nvCxnSpPr>
            <p:cNvPr id="1208" name="Google Shape;1208;p92"/>
            <p:cNvCxnSpPr>
              <a:stCxn id="1201" idx="3"/>
            </p:cNvCxnSpPr>
            <p:nvPr/>
          </p:nvCxnSpPr>
          <p:spPr>
            <a:xfrm>
              <a:off x="3125737" y="2158600"/>
              <a:ext cx="1304700" cy="0"/>
            </a:xfrm>
            <a:prstGeom prst="straightConnector1">
              <a:avLst/>
            </a:prstGeom>
            <a:noFill/>
            <a:ln w="3825" cap="flat" cmpd="sng">
              <a:solidFill>
                <a:srgbClr val="595959"/>
              </a:solidFill>
              <a:prstDash val="solid"/>
              <a:round/>
              <a:headEnd type="none" w="med" len="med"/>
              <a:tailEnd type="triangle" w="med" len="med"/>
            </a:ln>
          </p:spPr>
        </p:cxnSp>
        <p:cxnSp>
          <p:nvCxnSpPr>
            <p:cNvPr id="1209" name="Google Shape;1209;p92"/>
            <p:cNvCxnSpPr/>
            <p:nvPr/>
          </p:nvCxnSpPr>
          <p:spPr>
            <a:xfrm>
              <a:off x="4841263" y="1828850"/>
              <a:ext cx="0" cy="522600"/>
            </a:xfrm>
            <a:prstGeom prst="straightConnector1">
              <a:avLst/>
            </a:prstGeom>
            <a:noFill/>
            <a:ln w="3825" cap="flat" cmpd="sng">
              <a:solidFill>
                <a:srgbClr val="595959"/>
              </a:solidFill>
              <a:prstDash val="solid"/>
              <a:round/>
              <a:headEnd type="none" w="med" len="med"/>
              <a:tailEnd type="triangle" w="med" len="med"/>
            </a:ln>
          </p:spPr>
        </p:cxnSp>
        <p:sp>
          <p:nvSpPr>
            <p:cNvPr id="1210" name="Google Shape;1210;p92"/>
            <p:cNvSpPr txBox="1"/>
            <p:nvPr/>
          </p:nvSpPr>
          <p:spPr>
            <a:xfrm>
              <a:off x="4243500" y="1435675"/>
              <a:ext cx="1195500" cy="378000"/>
            </a:xfrm>
            <a:prstGeom prst="rect">
              <a:avLst/>
            </a:prstGeom>
            <a:solidFill>
              <a:srgbClr val="8C1515"/>
            </a:solidFill>
            <a:ln w="9525" cap="flat" cmpd="sng">
              <a:solidFill>
                <a:schemeClr val="dk2"/>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lt1"/>
                  </a:solidFill>
                  <a:latin typeface="Roboto Light"/>
                  <a:ea typeface="Roboto Light"/>
                  <a:cs typeface="Roboto Light"/>
                  <a:sym typeface="Roboto Light"/>
                </a:rPr>
                <a:t>Al resonator</a:t>
              </a:r>
              <a:endParaRPr sz="564">
                <a:solidFill>
                  <a:schemeClr val="lt1"/>
                </a:solidFill>
                <a:latin typeface="Roboto Light"/>
                <a:ea typeface="Roboto Light"/>
                <a:cs typeface="Roboto Light"/>
                <a:sym typeface="Roboto Light"/>
              </a:endParaRPr>
            </a:p>
          </p:txBody>
        </p:sp>
      </p:grpSp>
      <p:graphicFrame>
        <p:nvGraphicFramePr>
          <p:cNvPr id="1211" name="Google Shape;1211;p92"/>
          <p:cNvGraphicFramePr/>
          <p:nvPr/>
        </p:nvGraphicFramePr>
        <p:xfrm>
          <a:off x="6172463" y="2090600"/>
          <a:ext cx="2535775" cy="2286000"/>
        </p:xfrm>
        <a:graphic>
          <a:graphicData uri="http://schemas.openxmlformats.org/drawingml/2006/table">
            <a:tbl>
              <a:tblPr>
                <a:noFill/>
                <a:tableStyleId>{E5744A9C-BE55-4AD4-8ACC-2E2A4A49AF3C}</a:tableStyleId>
              </a:tblPr>
              <a:tblGrid>
                <a:gridCol w="1474300">
                  <a:extLst>
                    <a:ext uri="{9D8B030D-6E8A-4147-A177-3AD203B41FA5}">
                      <a16:colId xmlns:a16="http://schemas.microsoft.com/office/drawing/2014/main" val="20000"/>
                    </a:ext>
                  </a:extLst>
                </a:gridCol>
                <a:gridCol w="10614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sz="1200" b="1">
                          <a:solidFill>
                            <a:srgbClr val="980000"/>
                          </a:solidFill>
                          <a:latin typeface="Roboto"/>
                          <a:ea typeface="Roboto"/>
                          <a:cs typeface="Roboto"/>
                          <a:sym typeface="Roboto"/>
                        </a:rPr>
                        <a:t>p</a:t>
                      </a:r>
                      <a:r>
                        <a:rPr lang="en" sz="1200" b="1" baseline="-25000">
                          <a:solidFill>
                            <a:srgbClr val="980000"/>
                          </a:solidFill>
                          <a:latin typeface="Roboto"/>
                          <a:ea typeface="Roboto"/>
                          <a:cs typeface="Roboto"/>
                          <a:sym typeface="Roboto"/>
                        </a:rPr>
                        <a:t>abs, inductor</a:t>
                      </a:r>
                      <a:endParaRPr sz="1200" b="1" baseline="-25000">
                        <a:solidFill>
                          <a:srgbClr val="980000"/>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980000"/>
                          </a:solidFill>
                          <a:latin typeface="Roboto"/>
                          <a:ea typeface="Roboto"/>
                          <a:cs typeface="Roboto"/>
                          <a:sym typeface="Roboto"/>
                        </a:rPr>
                        <a:t>0.103</a:t>
                      </a:r>
                      <a:endParaRPr sz="1200" b="1">
                        <a:solidFill>
                          <a:srgbClr val="980000"/>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capacitor</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Nb</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Cu</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polished surfaces</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sz="1200" b="1">
                          <a:solidFill>
                            <a:srgbClr val="666666"/>
                          </a:solidFill>
                          <a:latin typeface="Roboto"/>
                          <a:ea typeface="Roboto"/>
                          <a:cs typeface="Roboto"/>
                          <a:sym typeface="Roboto"/>
                        </a:rPr>
                        <a:t>p</a:t>
                      </a:r>
                      <a:r>
                        <a:rPr lang="en" sz="1200" b="1" baseline="-25000">
                          <a:solidFill>
                            <a:srgbClr val="666666"/>
                          </a:solidFill>
                          <a:latin typeface="Roboto"/>
                          <a:ea typeface="Roboto"/>
                          <a:cs typeface="Roboto"/>
                          <a:sym typeface="Roboto"/>
                        </a:rPr>
                        <a:t>abs, side walls</a:t>
                      </a:r>
                      <a:endParaRPr sz="1200" b="1">
                        <a:solidFill>
                          <a:srgbClr val="666666"/>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666666"/>
                          </a:solidFill>
                          <a:latin typeface="Roboto"/>
                          <a:ea typeface="Roboto"/>
                          <a:cs typeface="Roboto"/>
                          <a:sym typeface="Roboto"/>
                        </a:rPr>
                        <a:t>0.025</a:t>
                      </a:r>
                      <a:endParaRPr sz="1200" b="1">
                        <a:solidFill>
                          <a:srgbClr val="666666"/>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212" name="Google Shape;1212;p92"/>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sp>
        <p:nvSpPr>
          <p:cNvPr id="1213" name="Google Shape;1213;p92"/>
          <p:cNvSpPr txBox="1"/>
          <p:nvPr/>
        </p:nvSpPr>
        <p:spPr>
          <a:xfrm>
            <a:off x="603875" y="4205225"/>
            <a:ext cx="7517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absolute phonon energy collection efficiency </a:t>
            </a:r>
            <a:endParaRPr sz="120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relative phonon energy collection efficiency; </a:t>
            </a:r>
            <a:r>
              <a:rPr lang="en" sz="1200" b="1">
                <a:solidFill>
                  <a:srgbClr val="E04F39"/>
                </a:solidFill>
                <a:latin typeface="Roboto"/>
                <a:ea typeface="Roboto"/>
                <a:cs typeface="Roboto"/>
                <a:sym typeface="Roboto"/>
              </a:rPr>
              <a:t>ε(x,y) = η(x,y) / η</a:t>
            </a:r>
            <a:r>
              <a:rPr lang="en" sz="1200" b="1" baseline="-25000">
                <a:solidFill>
                  <a:srgbClr val="E04F39"/>
                </a:solidFill>
                <a:latin typeface="Roboto"/>
                <a:ea typeface="Roboto"/>
                <a:cs typeface="Roboto"/>
                <a:sym typeface="Roboto"/>
              </a:rPr>
              <a:t>max</a:t>
            </a:r>
            <a:endParaRPr sz="1200" baseline="-25000">
              <a:solidFill>
                <a:srgbClr val="E04F39"/>
              </a:solidFill>
              <a:latin typeface="Roboto Light"/>
              <a:ea typeface="Roboto Light"/>
              <a:cs typeface="Roboto Light"/>
              <a:sym typeface="Roboto Light"/>
            </a:endParaRPr>
          </a:p>
        </p:txBody>
      </p:sp>
      <p:cxnSp>
        <p:nvCxnSpPr>
          <p:cNvPr id="1214" name="Google Shape;1214;p92"/>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215" name="Google Shape;1215;p92"/>
          <p:cNvSpPr/>
          <p:nvPr/>
        </p:nvSpPr>
        <p:spPr>
          <a:xfrm rot="5400000">
            <a:off x="7753000" y="3720900"/>
            <a:ext cx="2569500" cy="271200"/>
          </a:xfrm>
          <a:prstGeom prst="rect">
            <a:avLst/>
          </a:prstGeom>
          <a:solidFill>
            <a:srgbClr val="00000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rgbClr val="EFEFEF"/>
              </a:solidFill>
              <a:latin typeface="Roboto"/>
              <a:ea typeface="Roboto"/>
              <a:cs typeface="Roboto"/>
              <a:sym typeface="Roboto"/>
            </a:endParaRPr>
          </a:p>
        </p:txBody>
      </p:sp>
      <p:pic>
        <p:nvPicPr>
          <p:cNvPr id="1216" name="Google Shape;1216;p92" title="thick-sidebar-video.mp4-ezgif.com-video-to-gif-converter.gif"/>
          <p:cNvPicPr preferRelativeResize="0"/>
          <p:nvPr/>
        </p:nvPicPr>
        <p:blipFill rotWithShape="1">
          <a:blip r:embed="rId5">
            <a:alphaModFix/>
          </a:blip>
          <a:srcRect l="48611" t="53129" r="48733" b="6960"/>
          <a:stretch/>
        </p:blipFill>
        <p:spPr>
          <a:xfrm rot="10800000">
            <a:off x="8901549" y="1225"/>
            <a:ext cx="272326" cy="2566800"/>
          </a:xfrm>
          <a:prstGeom prst="rect">
            <a:avLst/>
          </a:prstGeom>
          <a:noFill/>
          <a:ln>
            <a:noFill/>
          </a:ln>
        </p:spPr>
      </p:pic>
      <p:sp>
        <p:nvSpPr>
          <p:cNvPr id="1217" name="Google Shape;1217;p92"/>
          <p:cNvSpPr/>
          <p:nvPr/>
        </p:nvSpPr>
        <p:spPr>
          <a:xfrm rot="5400000">
            <a:off x="7751350" y="115202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rgbClr val="EFEFEF"/>
                </a:solidFill>
                <a:latin typeface="Roboto"/>
                <a:ea typeface="Roboto"/>
                <a:cs typeface="Roboto"/>
                <a:sym typeface="Roboto"/>
              </a:rPr>
              <a:t>I. Benchmarking phonon loss</a:t>
            </a:r>
            <a:endParaRPr>
              <a:latin typeface="Roboto Light"/>
              <a:ea typeface="Roboto Light"/>
              <a:cs typeface="Roboto Light"/>
              <a:sym typeface="Roboto Light"/>
            </a:endParaRPr>
          </a:p>
        </p:txBody>
      </p:sp>
      <p:pic>
        <p:nvPicPr>
          <p:cNvPr id="1218" name="Google Shape;1218;p92" title="two-phase-progress-bar.png"/>
          <p:cNvPicPr preferRelativeResize="0"/>
          <p:nvPr/>
        </p:nvPicPr>
        <p:blipFill rotWithShape="1">
          <a:blip r:embed="rId6">
            <a:alphaModFix/>
          </a:blip>
          <a:srcRect l="50020" t="-6236"/>
          <a:stretch/>
        </p:blipFill>
        <p:spPr>
          <a:xfrm rot="5400000">
            <a:off x="7760799" y="3716820"/>
            <a:ext cx="2568576" cy="279875"/>
          </a:xfrm>
          <a:prstGeom prst="rect">
            <a:avLst/>
          </a:prstGeom>
          <a:noFill/>
          <a:ln>
            <a:noFill/>
          </a:ln>
        </p:spPr>
      </p:pic>
      <p:cxnSp>
        <p:nvCxnSpPr>
          <p:cNvPr id="1219" name="Google Shape;1219;p92"/>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220" name="Google Shape;1220;p92"/>
          <p:cNvSpPr/>
          <p:nvPr/>
        </p:nvSpPr>
        <p:spPr>
          <a:xfrm rot="5400000">
            <a:off x="7753000" y="3724625"/>
            <a:ext cx="2569500" cy="271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800" b="1">
              <a:solidFill>
                <a:srgbClr val="EFEFEF"/>
              </a:solidFill>
              <a:latin typeface="Roboto"/>
              <a:ea typeface="Roboto"/>
              <a:cs typeface="Roboto"/>
              <a:sym typeface="Roboto"/>
            </a:endParaRPr>
          </a:p>
        </p:txBody>
      </p:sp>
      <p:pic>
        <p:nvPicPr>
          <p:cNvPr id="2" name="Google Shape;684;p86">
            <a:extLst>
              <a:ext uri="{FF2B5EF4-FFF2-40B4-BE49-F238E27FC236}">
                <a16:creationId xmlns:a16="http://schemas.microsoft.com/office/drawing/2014/main" id="{9E68BF01-F8D9-757B-1450-EEB9EB7866EF}"/>
              </a:ext>
            </a:extLst>
          </p:cNvPr>
          <p:cNvPicPr preferRelativeResize="0"/>
          <p:nvPr/>
        </p:nvPicPr>
        <p:blipFill>
          <a:blip r:embed="rId7">
            <a:alphaModFix/>
          </a:blip>
          <a:srcRect l="11242" t="1" b="9634"/>
          <a:stretch>
            <a:fillRect/>
          </a:stretch>
        </p:blipFill>
        <p:spPr>
          <a:xfrm>
            <a:off x="7826731" y="44648"/>
            <a:ext cx="690044" cy="64675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4"/>
        <p:cNvGrpSpPr/>
        <p:nvPr/>
      </p:nvGrpSpPr>
      <p:grpSpPr>
        <a:xfrm>
          <a:off x="0" y="0"/>
          <a:ext cx="0" cy="0"/>
          <a:chOff x="0" y="0"/>
          <a:chExt cx="0" cy="0"/>
        </a:xfrm>
      </p:grpSpPr>
      <p:sp>
        <p:nvSpPr>
          <p:cNvPr id="1225" name="Google Shape;1225;p93"/>
          <p:cNvSpPr txBox="1">
            <a:spLocks noGrp="1"/>
          </p:cNvSpPr>
          <p:nvPr>
            <p:ph type="body" idx="1"/>
          </p:nvPr>
        </p:nvSpPr>
        <p:spPr>
          <a:xfrm>
            <a:off x="600075" y="832662"/>
            <a:ext cx="7915200" cy="298800"/>
          </a:xfrm>
          <a:prstGeom prst="rect">
            <a:avLst/>
          </a:prstGeom>
          <a:noFill/>
          <a:ln>
            <a:noFill/>
          </a:ln>
        </p:spPr>
        <p:txBody>
          <a:bodyPr spcFirstLastPara="1" wrap="square" lIns="0" tIns="34275" rIns="68575" bIns="34275" anchor="t" anchorCtr="0">
            <a:noAutofit/>
          </a:bodyPr>
          <a:lstStyle/>
          <a:p>
            <a:pPr marL="0" lvl="0" indent="0" algn="l" rtl="0">
              <a:spcBef>
                <a:spcPts val="0"/>
              </a:spcBef>
              <a:spcAft>
                <a:spcPts val="1200"/>
              </a:spcAft>
              <a:buSzPts val="1500"/>
              <a:buFont typeface="Lato"/>
              <a:buNone/>
            </a:pPr>
            <a:r>
              <a:rPr lang="en" sz="1400">
                <a:latin typeface="Roboto Medium"/>
                <a:ea typeface="Roboto Medium"/>
                <a:cs typeface="Roboto Medium"/>
                <a:sym typeface="Roboto Medium"/>
              </a:rPr>
              <a:t>Loss mechanisms differently affect position dependence in phonon collection efficiency.</a:t>
            </a:r>
            <a:endParaRPr/>
          </a:p>
        </p:txBody>
      </p:sp>
      <p:sp>
        <p:nvSpPr>
          <p:cNvPr id="1226" name="Google Shape;1226;p93"/>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p>
            <a:pPr marL="0" lvl="0" indent="0" algn="l" rtl="0">
              <a:spcBef>
                <a:spcPts val="0"/>
              </a:spcBef>
              <a:spcAft>
                <a:spcPts val="0"/>
              </a:spcAft>
              <a:buNone/>
            </a:pPr>
            <a:r>
              <a:rPr lang="en" sz="2000">
                <a:solidFill>
                  <a:srgbClr val="8C1515"/>
                </a:solidFill>
              </a:rPr>
              <a:t>From Phonon Loss to Position Dependence</a:t>
            </a:r>
            <a:endParaRPr sz="2000" b="1">
              <a:solidFill>
                <a:srgbClr val="8C1515"/>
              </a:solidFill>
              <a:latin typeface="Roboto Mono"/>
              <a:ea typeface="Roboto Mono"/>
              <a:cs typeface="Roboto Mono"/>
              <a:sym typeface="Roboto Mono"/>
            </a:endParaRPr>
          </a:p>
        </p:txBody>
      </p:sp>
      <p:sp>
        <p:nvSpPr>
          <p:cNvPr id="1227" name="Google Shape;1227;p93"/>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11</a:t>
            </a:fld>
            <a:endParaRPr/>
          </a:p>
        </p:txBody>
      </p:sp>
      <p:pic>
        <p:nvPicPr>
          <p:cNvPr id="1228" name="Google Shape;1228;p93" title="SLAC_short_red.png"/>
          <p:cNvPicPr preferRelativeResize="0"/>
          <p:nvPr/>
        </p:nvPicPr>
        <p:blipFill>
          <a:blip r:embed="rId3">
            <a:alphaModFix/>
          </a:blip>
          <a:stretch>
            <a:fillRect/>
          </a:stretch>
        </p:blipFill>
        <p:spPr>
          <a:xfrm>
            <a:off x="610600" y="4785350"/>
            <a:ext cx="445752" cy="132550"/>
          </a:xfrm>
          <a:prstGeom prst="rect">
            <a:avLst/>
          </a:prstGeom>
          <a:noFill/>
          <a:ln>
            <a:noFill/>
          </a:ln>
        </p:spPr>
      </p:pic>
      <p:pic>
        <p:nvPicPr>
          <p:cNvPr id="1229" name="Google Shape;1229;p93" title="PF0.0025.png"/>
          <p:cNvPicPr preferRelativeResize="0"/>
          <p:nvPr/>
        </p:nvPicPr>
        <p:blipFill rotWithShape="1">
          <a:blip r:embed="rId4">
            <a:alphaModFix/>
          </a:blip>
          <a:srcRect l="130" r="130"/>
          <a:stretch/>
        </p:blipFill>
        <p:spPr>
          <a:xfrm>
            <a:off x="609475" y="1203800"/>
            <a:ext cx="5276053" cy="3002813"/>
          </a:xfrm>
          <a:prstGeom prst="rect">
            <a:avLst/>
          </a:prstGeom>
          <a:noFill/>
          <a:ln>
            <a:noFill/>
          </a:ln>
        </p:spPr>
      </p:pic>
      <p:grpSp>
        <p:nvGrpSpPr>
          <p:cNvPr id="1230" name="Google Shape;1230;p93"/>
          <p:cNvGrpSpPr/>
          <p:nvPr/>
        </p:nvGrpSpPr>
        <p:grpSpPr>
          <a:xfrm>
            <a:off x="6265089" y="1290070"/>
            <a:ext cx="2443125" cy="641916"/>
            <a:chOff x="1714537" y="1435675"/>
            <a:chExt cx="6069875" cy="1594821"/>
          </a:xfrm>
        </p:grpSpPr>
        <p:sp>
          <p:nvSpPr>
            <p:cNvPr id="1231" name="Google Shape;1231;p93"/>
            <p:cNvSpPr/>
            <p:nvPr/>
          </p:nvSpPr>
          <p:spPr>
            <a:xfrm>
              <a:off x="5766479" y="2690015"/>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32" name="Google Shape;1232;p93"/>
            <p:cNvSpPr/>
            <p:nvPr/>
          </p:nvSpPr>
          <p:spPr>
            <a:xfrm rot="10800000" flipH="1">
              <a:off x="4066097" y="2810050"/>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33" name="Google Shape;1233;p93"/>
            <p:cNvSpPr/>
            <p:nvPr/>
          </p:nvSpPr>
          <p:spPr>
            <a:xfrm rot="10800000" flipH="1">
              <a:off x="3434485" y="2689599"/>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34" name="Google Shape;1234;p93"/>
            <p:cNvSpPr/>
            <p:nvPr/>
          </p:nvSpPr>
          <p:spPr>
            <a:xfrm>
              <a:off x="4480260" y="2883201"/>
              <a:ext cx="480853" cy="87471"/>
            </a:xfrm>
            <a:prstGeom prst="flowChartDecision">
              <a:avLst/>
            </a:prstGeom>
            <a:solidFill>
              <a:srgbClr val="E69138"/>
            </a:solidFill>
            <a:ln w="6650" cap="flat" cmpd="sng">
              <a:solidFill>
                <a:srgbClr val="595959"/>
              </a:solidFill>
              <a:prstDash val="solid"/>
              <a:round/>
              <a:headEnd type="none" w="sm" len="sm"/>
              <a:tailEnd type="none" w="sm" len="sm"/>
            </a:ln>
          </p:spPr>
          <p:txBody>
            <a:bodyPr spcFirstLastPara="1" wrap="square" lIns="5625" tIns="5625" rIns="5625" bIns="5625" anchor="ctr" anchorCtr="0">
              <a:noAutofit/>
            </a:bodyPr>
            <a:lstStyle/>
            <a:p>
              <a:pPr marL="0" lvl="0" indent="0" algn="ctr" rtl="0">
                <a:spcBef>
                  <a:spcPts val="0"/>
                </a:spcBef>
                <a:spcAft>
                  <a:spcPts val="0"/>
                </a:spcAft>
                <a:buNone/>
              </a:pPr>
              <a:endParaRPr sz="100">
                <a:latin typeface="Roboto Light"/>
                <a:ea typeface="Roboto Light"/>
                <a:cs typeface="Roboto Light"/>
                <a:sym typeface="Roboto Light"/>
              </a:endParaRPr>
            </a:p>
          </p:txBody>
        </p:sp>
        <p:sp>
          <p:nvSpPr>
            <p:cNvPr id="1235" name="Google Shape;1235;p93"/>
            <p:cNvSpPr/>
            <p:nvPr/>
          </p:nvSpPr>
          <p:spPr>
            <a:xfrm>
              <a:off x="4480543" y="292731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36" name="Google Shape;1236;p93"/>
            <p:cNvSpPr/>
            <p:nvPr/>
          </p:nvSpPr>
          <p:spPr>
            <a:xfrm rot="10800000" flipH="1">
              <a:off x="4720687" y="2927031"/>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37" name="Google Shape;1237;p93"/>
            <p:cNvSpPr/>
            <p:nvPr/>
          </p:nvSpPr>
          <p:spPr>
            <a:xfrm>
              <a:off x="3198049" y="2412835"/>
              <a:ext cx="3045932" cy="554077"/>
            </a:xfrm>
            <a:prstGeom prst="flowChartDecision">
              <a:avLst/>
            </a:prstGeom>
            <a:solidFill>
              <a:srgbClr val="EFEFEF"/>
            </a:solidFill>
            <a:ln w="6650" cap="flat" cmpd="sng">
              <a:solidFill>
                <a:srgbClr val="595959"/>
              </a:solidFill>
              <a:prstDash val="dot"/>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1238" name="Google Shape;1238;p93"/>
            <p:cNvSpPr/>
            <p:nvPr/>
          </p:nvSpPr>
          <p:spPr>
            <a:xfrm>
              <a:off x="3198049" y="2034815"/>
              <a:ext cx="3045932" cy="554077"/>
            </a:xfrm>
            <a:prstGeom prst="flowChartDecision">
              <a:avLst/>
            </a:prstGeom>
            <a:solidFill>
              <a:srgbClr val="CCCCCC"/>
            </a:solidFill>
            <a:ln w="6650" cap="flat" cmpd="sng">
              <a:solidFill>
                <a:srgbClr val="595959"/>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cxnSp>
          <p:nvCxnSpPr>
            <p:cNvPr id="1239" name="Google Shape;1239;p93"/>
            <p:cNvCxnSpPr>
              <a:stCxn id="1238" idx="1"/>
              <a:endCxn id="1237" idx="1"/>
            </p:cNvCxnSpPr>
            <p:nvPr/>
          </p:nvCxnSpPr>
          <p:spPr>
            <a:xfrm>
              <a:off x="3198049"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240" name="Google Shape;1240;p93"/>
            <p:cNvCxnSpPr>
              <a:stCxn id="1238" idx="3"/>
              <a:endCxn id="1237" idx="3"/>
            </p:cNvCxnSpPr>
            <p:nvPr/>
          </p:nvCxnSpPr>
          <p:spPr>
            <a:xfrm>
              <a:off x="6243981"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241" name="Google Shape;1241;p93"/>
            <p:cNvCxnSpPr>
              <a:stCxn id="1238" idx="2"/>
              <a:endCxn id="1237" idx="2"/>
            </p:cNvCxnSpPr>
            <p:nvPr/>
          </p:nvCxnSpPr>
          <p:spPr>
            <a:xfrm>
              <a:off x="4721015" y="2588893"/>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242" name="Google Shape;1242;p93"/>
            <p:cNvCxnSpPr/>
            <p:nvPr/>
          </p:nvCxnSpPr>
          <p:spPr>
            <a:xfrm rot="10800000" flipH="1">
              <a:off x="4047390" y="2193987"/>
              <a:ext cx="1460100" cy="246300"/>
            </a:xfrm>
            <a:prstGeom prst="straightConnector1">
              <a:avLst/>
            </a:prstGeom>
            <a:noFill/>
            <a:ln w="6650" cap="flat" cmpd="sng">
              <a:solidFill>
                <a:schemeClr val="dk2"/>
              </a:solidFill>
              <a:prstDash val="solid"/>
              <a:round/>
              <a:headEnd type="none" w="med" len="med"/>
              <a:tailEnd type="none" w="med" len="med"/>
            </a:ln>
          </p:spPr>
        </p:cxnSp>
        <p:sp>
          <p:nvSpPr>
            <p:cNvPr id="1243" name="Google Shape;1243;p93"/>
            <p:cNvSpPr/>
            <p:nvPr/>
          </p:nvSpPr>
          <p:spPr>
            <a:xfrm>
              <a:off x="3825962" y="2387000"/>
              <a:ext cx="528776" cy="141174"/>
            </a:xfrm>
            <a:custGeom>
              <a:avLst/>
              <a:gdLst/>
              <a:ahLst/>
              <a:cxnLst/>
              <a:rect l="l" t="t" r="r" b="b"/>
              <a:pathLst>
                <a:path w="19905" h="5754" extrusionOk="0">
                  <a:moveTo>
                    <a:pt x="0" y="1866"/>
                  </a:moveTo>
                  <a:lnTo>
                    <a:pt x="19905" y="0"/>
                  </a:lnTo>
                  <a:lnTo>
                    <a:pt x="19905" y="5754"/>
                  </a:lnTo>
                  <a:close/>
                </a:path>
              </a:pathLst>
            </a:custGeom>
            <a:solidFill>
              <a:srgbClr val="CCCCCC"/>
            </a:solidFill>
            <a:ln w="6650" cap="flat" cmpd="sng">
              <a:solidFill>
                <a:schemeClr val="dk2"/>
              </a:solidFill>
              <a:prstDash val="solid"/>
              <a:round/>
              <a:headEnd type="none" w="med" len="med"/>
              <a:tailEnd type="none" w="med" len="med"/>
            </a:ln>
          </p:spPr>
          <p:txBody>
            <a:bodyPr/>
            <a:lstStyle/>
            <a:p>
              <a:endParaRPr lang="en-US"/>
            </a:p>
          </p:txBody>
        </p:sp>
        <p:sp>
          <p:nvSpPr>
            <p:cNvPr id="1244" name="Google Shape;1244;p93"/>
            <p:cNvSpPr/>
            <p:nvPr/>
          </p:nvSpPr>
          <p:spPr>
            <a:xfrm>
              <a:off x="5237890" y="2134261"/>
              <a:ext cx="582955" cy="105301"/>
            </a:xfrm>
            <a:custGeom>
              <a:avLst/>
              <a:gdLst/>
              <a:ahLst/>
              <a:cxnLst/>
              <a:rect l="l" t="t" r="r" b="b"/>
              <a:pathLst>
                <a:path w="24104" h="4354" extrusionOk="0">
                  <a:moveTo>
                    <a:pt x="1089" y="0"/>
                  </a:moveTo>
                  <a:lnTo>
                    <a:pt x="0" y="4354"/>
                  </a:lnTo>
                  <a:lnTo>
                    <a:pt x="24104" y="4199"/>
                  </a:lnTo>
                  <a:close/>
                </a:path>
              </a:pathLst>
            </a:custGeom>
            <a:solidFill>
              <a:srgbClr val="CCCCCC"/>
            </a:solidFill>
            <a:ln w="6650" cap="flat" cmpd="sng">
              <a:solidFill>
                <a:schemeClr val="dk2"/>
              </a:solidFill>
              <a:prstDash val="solid"/>
              <a:round/>
              <a:headEnd type="none" w="med" len="med"/>
              <a:tailEnd type="none" w="med" len="med"/>
            </a:ln>
          </p:spPr>
          <p:txBody>
            <a:bodyPr/>
            <a:lstStyle/>
            <a:p>
              <a:endParaRPr lang="en-US"/>
            </a:p>
          </p:txBody>
        </p:sp>
        <p:sp>
          <p:nvSpPr>
            <p:cNvPr id="1245" name="Google Shape;1245;p93"/>
            <p:cNvSpPr/>
            <p:nvPr/>
          </p:nvSpPr>
          <p:spPr>
            <a:xfrm>
              <a:off x="4700239" y="2311854"/>
              <a:ext cx="354481" cy="64483"/>
            </a:xfrm>
            <a:prstGeom prst="flowChartDecision">
              <a:avLst/>
            </a:prstGeom>
            <a:solidFill>
              <a:srgbClr val="980000"/>
            </a:solidFill>
            <a:ln w="6650" cap="flat" cmpd="sng">
              <a:solidFill>
                <a:schemeClr val="dk2"/>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1246" name="Google Shape;1246;p93"/>
            <p:cNvSpPr/>
            <p:nvPr/>
          </p:nvSpPr>
          <p:spPr>
            <a:xfrm rot="10800000" flipH="1">
              <a:off x="6006623" y="268973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47" name="Google Shape;1247;p93"/>
            <p:cNvSpPr/>
            <p:nvPr/>
          </p:nvSpPr>
          <p:spPr>
            <a:xfrm>
              <a:off x="3825953" y="281033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48" name="Google Shape;1248;p93"/>
            <p:cNvSpPr/>
            <p:nvPr/>
          </p:nvSpPr>
          <p:spPr>
            <a:xfrm>
              <a:off x="3194341" y="268988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49" name="Google Shape;1249;p93"/>
            <p:cNvSpPr/>
            <p:nvPr/>
          </p:nvSpPr>
          <p:spPr>
            <a:xfrm rot="10800000" flipH="1">
              <a:off x="4721015" y="2312791"/>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50" name="Google Shape;1250;p93"/>
            <p:cNvSpPr/>
            <p:nvPr/>
          </p:nvSpPr>
          <p:spPr>
            <a:xfrm>
              <a:off x="3199839" y="2314249"/>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51" name="Google Shape;1251;p93"/>
            <p:cNvSpPr txBox="1"/>
            <p:nvPr/>
          </p:nvSpPr>
          <p:spPr>
            <a:xfrm>
              <a:off x="1714537" y="1969600"/>
              <a:ext cx="1411200" cy="378000"/>
            </a:xfrm>
            <a:prstGeom prst="rect">
              <a:avLst/>
            </a:prstGeom>
            <a:solidFill>
              <a:srgbClr val="CCCCCC"/>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1"/>
                  </a:solidFill>
                  <a:latin typeface="Roboto Light"/>
                  <a:ea typeface="Roboto Light"/>
                  <a:cs typeface="Roboto Light"/>
                  <a:sym typeface="Roboto Light"/>
                </a:rPr>
                <a:t>polished faces</a:t>
              </a:r>
              <a:endParaRPr sz="564">
                <a:solidFill>
                  <a:schemeClr val="dk1"/>
                </a:solidFill>
                <a:latin typeface="Roboto Light"/>
                <a:ea typeface="Roboto Light"/>
                <a:cs typeface="Roboto Light"/>
                <a:sym typeface="Roboto Light"/>
              </a:endParaRPr>
            </a:p>
          </p:txBody>
        </p:sp>
        <p:cxnSp>
          <p:nvCxnSpPr>
            <p:cNvPr id="1252" name="Google Shape;1252;p93"/>
            <p:cNvCxnSpPr>
              <a:stCxn id="1253" idx="3"/>
            </p:cNvCxnSpPr>
            <p:nvPr/>
          </p:nvCxnSpPr>
          <p:spPr>
            <a:xfrm>
              <a:off x="2910038" y="2601125"/>
              <a:ext cx="492600" cy="0"/>
            </a:xfrm>
            <a:prstGeom prst="straightConnector1">
              <a:avLst/>
            </a:prstGeom>
            <a:noFill/>
            <a:ln w="3825" cap="flat" cmpd="sng">
              <a:solidFill>
                <a:srgbClr val="595959"/>
              </a:solidFill>
              <a:prstDash val="solid"/>
              <a:round/>
              <a:headEnd type="none" w="med" len="med"/>
              <a:tailEnd type="triangle" w="med" len="med"/>
            </a:ln>
          </p:spPr>
        </p:cxnSp>
        <p:sp>
          <p:nvSpPr>
            <p:cNvPr id="1253" name="Google Shape;1253;p93"/>
            <p:cNvSpPr txBox="1"/>
            <p:nvPr/>
          </p:nvSpPr>
          <p:spPr>
            <a:xfrm>
              <a:off x="1714538" y="2412125"/>
              <a:ext cx="11955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595959"/>
                  </a:solidFill>
                  <a:latin typeface="Roboto Light"/>
                  <a:ea typeface="Roboto Light"/>
                  <a:cs typeface="Roboto Light"/>
                  <a:sym typeface="Roboto Light"/>
                </a:rPr>
                <a:t>side walls</a:t>
              </a:r>
              <a:endParaRPr sz="564">
                <a:solidFill>
                  <a:srgbClr val="595959"/>
                </a:solidFill>
                <a:latin typeface="Roboto Light"/>
                <a:ea typeface="Roboto Light"/>
                <a:cs typeface="Roboto Light"/>
                <a:sym typeface="Roboto Light"/>
              </a:endParaRPr>
            </a:p>
          </p:txBody>
        </p:sp>
        <p:sp>
          <p:nvSpPr>
            <p:cNvPr id="1254" name="Google Shape;1254;p93"/>
            <p:cNvSpPr txBox="1"/>
            <p:nvPr/>
          </p:nvSpPr>
          <p:spPr>
            <a:xfrm>
              <a:off x="6543763" y="1997924"/>
              <a:ext cx="12348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2"/>
                  </a:solidFill>
                  <a:latin typeface="Roboto Light"/>
                  <a:ea typeface="Roboto Light"/>
                  <a:cs typeface="Roboto Light"/>
                  <a:sym typeface="Roboto Light"/>
                </a:rPr>
                <a:t>Nb feedline</a:t>
              </a:r>
              <a:endParaRPr sz="564">
                <a:solidFill>
                  <a:schemeClr val="dk2"/>
                </a:solidFill>
                <a:latin typeface="Roboto Light"/>
                <a:ea typeface="Roboto Light"/>
                <a:cs typeface="Roboto Light"/>
                <a:sym typeface="Roboto Light"/>
              </a:endParaRPr>
            </a:p>
          </p:txBody>
        </p:sp>
        <p:cxnSp>
          <p:nvCxnSpPr>
            <p:cNvPr id="1255" name="Google Shape;1255;p93"/>
            <p:cNvCxnSpPr>
              <a:stCxn id="1254" idx="1"/>
            </p:cNvCxnSpPr>
            <p:nvPr/>
          </p:nvCxnSpPr>
          <p:spPr>
            <a:xfrm rot="10800000">
              <a:off x="5590663" y="2186924"/>
              <a:ext cx="953100" cy="0"/>
            </a:xfrm>
            <a:prstGeom prst="straightConnector1">
              <a:avLst/>
            </a:prstGeom>
            <a:noFill/>
            <a:ln w="3825" cap="flat" cmpd="sng">
              <a:solidFill>
                <a:srgbClr val="595959"/>
              </a:solidFill>
              <a:prstDash val="solid"/>
              <a:round/>
              <a:headEnd type="none" w="med" len="med"/>
              <a:tailEnd type="triangle" w="med" len="med"/>
            </a:ln>
          </p:spPr>
        </p:cxnSp>
        <p:sp>
          <p:nvSpPr>
            <p:cNvPr id="1256" name="Google Shape;1256;p93"/>
            <p:cNvSpPr txBox="1"/>
            <p:nvPr/>
          </p:nvSpPr>
          <p:spPr>
            <a:xfrm>
              <a:off x="6588913" y="2529258"/>
              <a:ext cx="11955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2"/>
                  </a:solidFill>
                  <a:latin typeface="Roboto Light"/>
                  <a:ea typeface="Roboto Light"/>
                  <a:cs typeface="Roboto Light"/>
                  <a:sym typeface="Roboto Light"/>
                </a:rPr>
                <a:t>Cu housing</a:t>
              </a:r>
              <a:endParaRPr sz="564">
                <a:solidFill>
                  <a:schemeClr val="dk2"/>
                </a:solidFill>
                <a:latin typeface="Roboto Light"/>
                <a:ea typeface="Roboto Light"/>
                <a:cs typeface="Roboto Light"/>
                <a:sym typeface="Roboto Light"/>
              </a:endParaRPr>
            </a:p>
          </p:txBody>
        </p:sp>
        <p:cxnSp>
          <p:nvCxnSpPr>
            <p:cNvPr id="1257" name="Google Shape;1257;p93"/>
            <p:cNvCxnSpPr>
              <a:stCxn id="1256" idx="1"/>
            </p:cNvCxnSpPr>
            <p:nvPr/>
          </p:nvCxnSpPr>
          <p:spPr>
            <a:xfrm rot="10800000">
              <a:off x="6243913" y="2718258"/>
              <a:ext cx="345000" cy="0"/>
            </a:xfrm>
            <a:prstGeom prst="straightConnector1">
              <a:avLst/>
            </a:prstGeom>
            <a:noFill/>
            <a:ln w="3825" cap="flat" cmpd="sng">
              <a:solidFill>
                <a:srgbClr val="595959"/>
              </a:solidFill>
              <a:prstDash val="solid"/>
              <a:round/>
              <a:headEnd type="none" w="med" len="med"/>
              <a:tailEnd type="triangle" w="med" len="med"/>
            </a:ln>
          </p:spPr>
        </p:cxnSp>
        <p:cxnSp>
          <p:nvCxnSpPr>
            <p:cNvPr id="1258" name="Google Shape;1258;p93"/>
            <p:cNvCxnSpPr>
              <a:stCxn id="1251" idx="3"/>
            </p:cNvCxnSpPr>
            <p:nvPr/>
          </p:nvCxnSpPr>
          <p:spPr>
            <a:xfrm>
              <a:off x="3125737" y="2158600"/>
              <a:ext cx="1304700" cy="0"/>
            </a:xfrm>
            <a:prstGeom prst="straightConnector1">
              <a:avLst/>
            </a:prstGeom>
            <a:noFill/>
            <a:ln w="3825" cap="flat" cmpd="sng">
              <a:solidFill>
                <a:srgbClr val="595959"/>
              </a:solidFill>
              <a:prstDash val="solid"/>
              <a:round/>
              <a:headEnd type="none" w="med" len="med"/>
              <a:tailEnd type="triangle" w="med" len="med"/>
            </a:ln>
          </p:spPr>
        </p:cxnSp>
        <p:cxnSp>
          <p:nvCxnSpPr>
            <p:cNvPr id="1259" name="Google Shape;1259;p93"/>
            <p:cNvCxnSpPr/>
            <p:nvPr/>
          </p:nvCxnSpPr>
          <p:spPr>
            <a:xfrm>
              <a:off x="4841263" y="1828850"/>
              <a:ext cx="0" cy="522600"/>
            </a:xfrm>
            <a:prstGeom prst="straightConnector1">
              <a:avLst/>
            </a:prstGeom>
            <a:noFill/>
            <a:ln w="3825" cap="flat" cmpd="sng">
              <a:solidFill>
                <a:srgbClr val="595959"/>
              </a:solidFill>
              <a:prstDash val="solid"/>
              <a:round/>
              <a:headEnd type="none" w="med" len="med"/>
              <a:tailEnd type="triangle" w="med" len="med"/>
            </a:ln>
          </p:spPr>
        </p:cxnSp>
        <p:sp>
          <p:nvSpPr>
            <p:cNvPr id="1260" name="Google Shape;1260;p93"/>
            <p:cNvSpPr txBox="1"/>
            <p:nvPr/>
          </p:nvSpPr>
          <p:spPr>
            <a:xfrm>
              <a:off x="4243500" y="1435675"/>
              <a:ext cx="1195500" cy="378000"/>
            </a:xfrm>
            <a:prstGeom prst="rect">
              <a:avLst/>
            </a:prstGeom>
            <a:solidFill>
              <a:srgbClr val="8C1515"/>
            </a:solidFill>
            <a:ln w="9525" cap="flat" cmpd="sng">
              <a:solidFill>
                <a:schemeClr val="dk2"/>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lt1"/>
                  </a:solidFill>
                  <a:latin typeface="Roboto Light"/>
                  <a:ea typeface="Roboto Light"/>
                  <a:cs typeface="Roboto Light"/>
                  <a:sym typeface="Roboto Light"/>
                </a:rPr>
                <a:t>Al resonator</a:t>
              </a:r>
              <a:endParaRPr sz="564">
                <a:solidFill>
                  <a:schemeClr val="lt1"/>
                </a:solidFill>
                <a:latin typeface="Roboto Light"/>
                <a:ea typeface="Roboto Light"/>
                <a:cs typeface="Roboto Light"/>
                <a:sym typeface="Roboto Light"/>
              </a:endParaRPr>
            </a:p>
          </p:txBody>
        </p:sp>
      </p:grpSp>
      <p:graphicFrame>
        <p:nvGraphicFramePr>
          <p:cNvPr id="1261" name="Google Shape;1261;p93"/>
          <p:cNvGraphicFramePr/>
          <p:nvPr>
            <p:extLst>
              <p:ext uri="{D42A27DB-BD31-4B8C-83A1-F6EECF244321}">
                <p14:modId xmlns:p14="http://schemas.microsoft.com/office/powerpoint/2010/main" val="367377160"/>
              </p:ext>
            </p:extLst>
          </p:nvPr>
        </p:nvGraphicFramePr>
        <p:xfrm>
          <a:off x="6172463" y="2090600"/>
          <a:ext cx="2535775" cy="2286000"/>
        </p:xfrm>
        <a:graphic>
          <a:graphicData uri="http://schemas.openxmlformats.org/drawingml/2006/table">
            <a:tbl>
              <a:tblPr>
                <a:noFill/>
                <a:tableStyleId>{E5744A9C-BE55-4AD4-8ACC-2E2A4A49AF3C}</a:tableStyleId>
              </a:tblPr>
              <a:tblGrid>
                <a:gridCol w="1474300">
                  <a:extLst>
                    <a:ext uri="{9D8B030D-6E8A-4147-A177-3AD203B41FA5}">
                      <a16:colId xmlns:a16="http://schemas.microsoft.com/office/drawing/2014/main" val="20000"/>
                    </a:ext>
                  </a:extLst>
                </a:gridCol>
                <a:gridCol w="10614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sz="1200" b="1">
                          <a:solidFill>
                            <a:srgbClr val="980000"/>
                          </a:solidFill>
                          <a:latin typeface="Roboto"/>
                          <a:ea typeface="Roboto"/>
                          <a:cs typeface="Roboto"/>
                          <a:sym typeface="Roboto"/>
                        </a:rPr>
                        <a:t>p</a:t>
                      </a:r>
                      <a:r>
                        <a:rPr lang="en" sz="1200" b="1" baseline="-25000">
                          <a:solidFill>
                            <a:srgbClr val="980000"/>
                          </a:solidFill>
                          <a:latin typeface="Roboto"/>
                          <a:ea typeface="Roboto"/>
                          <a:cs typeface="Roboto"/>
                          <a:sym typeface="Roboto"/>
                        </a:rPr>
                        <a:t>abs, inductor</a:t>
                      </a:r>
                      <a:endParaRPr sz="1200" b="1" baseline="-25000">
                        <a:solidFill>
                          <a:srgbClr val="980000"/>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980000"/>
                          </a:solidFill>
                          <a:latin typeface="Roboto"/>
                          <a:ea typeface="Roboto"/>
                          <a:cs typeface="Roboto"/>
                          <a:sym typeface="Roboto"/>
                        </a:rPr>
                        <a:t>0.103</a:t>
                      </a:r>
                      <a:endParaRPr sz="1200" b="1">
                        <a:solidFill>
                          <a:srgbClr val="980000"/>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capacitor</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Nb</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Cu</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1200" b="1">
                          <a:solidFill>
                            <a:srgbClr val="666666"/>
                          </a:solidFill>
                          <a:latin typeface="Roboto"/>
                          <a:ea typeface="Roboto"/>
                          <a:cs typeface="Roboto"/>
                          <a:sym typeface="Roboto"/>
                        </a:rPr>
                        <a:t>p</a:t>
                      </a:r>
                      <a:r>
                        <a:rPr lang="en" sz="1200" b="1" baseline="-25000">
                          <a:solidFill>
                            <a:srgbClr val="666666"/>
                          </a:solidFill>
                          <a:latin typeface="Roboto"/>
                          <a:ea typeface="Roboto"/>
                          <a:cs typeface="Roboto"/>
                          <a:sym typeface="Roboto"/>
                        </a:rPr>
                        <a:t>abs, polished surfaces</a:t>
                      </a:r>
                      <a:endParaRPr sz="1200" b="1">
                        <a:solidFill>
                          <a:srgbClr val="666666"/>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dirty="0">
                          <a:solidFill>
                            <a:srgbClr val="666666"/>
                          </a:solidFill>
                          <a:latin typeface="Roboto"/>
                          <a:ea typeface="Roboto"/>
                          <a:cs typeface="Roboto"/>
                          <a:sym typeface="Roboto"/>
                        </a:rPr>
                        <a:t>0.0025</a:t>
                      </a:r>
                      <a:endParaRPr sz="1200" b="1" dirty="0">
                        <a:solidFill>
                          <a:srgbClr val="666666"/>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side walls</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dirty="0">
                          <a:latin typeface="Roboto"/>
                          <a:ea typeface="Roboto"/>
                          <a:cs typeface="Roboto"/>
                          <a:sym typeface="Roboto"/>
                        </a:rPr>
                        <a:t>0</a:t>
                      </a:r>
                      <a:endParaRPr sz="1200" b="1" dirty="0">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262" name="Google Shape;1262;p93"/>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sp>
        <p:nvSpPr>
          <p:cNvPr id="1263" name="Google Shape;1263;p93"/>
          <p:cNvSpPr txBox="1"/>
          <p:nvPr/>
        </p:nvSpPr>
        <p:spPr>
          <a:xfrm>
            <a:off x="603875" y="4205225"/>
            <a:ext cx="7517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absolute phonon energy collection efficiency </a:t>
            </a:r>
            <a:endParaRPr sz="120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relative phonon energy collection efficiency; </a:t>
            </a:r>
            <a:r>
              <a:rPr lang="en" sz="1200" b="1">
                <a:solidFill>
                  <a:srgbClr val="E04F39"/>
                </a:solidFill>
                <a:latin typeface="Roboto"/>
                <a:ea typeface="Roboto"/>
                <a:cs typeface="Roboto"/>
                <a:sym typeface="Roboto"/>
              </a:rPr>
              <a:t>ε(x,y) = η(x,y) / η</a:t>
            </a:r>
            <a:r>
              <a:rPr lang="en" sz="1200" b="1" baseline="-25000">
                <a:solidFill>
                  <a:srgbClr val="E04F39"/>
                </a:solidFill>
                <a:latin typeface="Roboto"/>
                <a:ea typeface="Roboto"/>
                <a:cs typeface="Roboto"/>
                <a:sym typeface="Roboto"/>
              </a:rPr>
              <a:t>max</a:t>
            </a:r>
            <a:endParaRPr sz="1200" baseline="-25000">
              <a:solidFill>
                <a:srgbClr val="E04F39"/>
              </a:solidFill>
              <a:latin typeface="Roboto Light"/>
              <a:ea typeface="Roboto Light"/>
              <a:cs typeface="Roboto Light"/>
              <a:sym typeface="Roboto Light"/>
            </a:endParaRPr>
          </a:p>
        </p:txBody>
      </p:sp>
      <p:cxnSp>
        <p:nvCxnSpPr>
          <p:cNvPr id="1264" name="Google Shape;1264;p93"/>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265" name="Google Shape;1265;p93"/>
          <p:cNvSpPr/>
          <p:nvPr/>
        </p:nvSpPr>
        <p:spPr>
          <a:xfrm rot="5400000">
            <a:off x="7753000" y="3720900"/>
            <a:ext cx="2569500" cy="271200"/>
          </a:xfrm>
          <a:prstGeom prst="rect">
            <a:avLst/>
          </a:prstGeom>
          <a:solidFill>
            <a:srgbClr val="00000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rgbClr val="EFEFEF"/>
              </a:solidFill>
              <a:latin typeface="Roboto"/>
              <a:ea typeface="Roboto"/>
              <a:cs typeface="Roboto"/>
              <a:sym typeface="Roboto"/>
            </a:endParaRPr>
          </a:p>
        </p:txBody>
      </p:sp>
      <p:pic>
        <p:nvPicPr>
          <p:cNvPr id="1266" name="Google Shape;1266;p93" title="thick-sidebar-video.mp4-ezgif.com-video-to-gif-converter.gif"/>
          <p:cNvPicPr preferRelativeResize="0"/>
          <p:nvPr/>
        </p:nvPicPr>
        <p:blipFill rotWithShape="1">
          <a:blip r:embed="rId5">
            <a:alphaModFix/>
          </a:blip>
          <a:srcRect l="48611" t="53129" r="48733" b="6960"/>
          <a:stretch/>
        </p:blipFill>
        <p:spPr>
          <a:xfrm rot="10800000">
            <a:off x="8901549" y="1225"/>
            <a:ext cx="272326" cy="2566800"/>
          </a:xfrm>
          <a:prstGeom prst="rect">
            <a:avLst/>
          </a:prstGeom>
          <a:noFill/>
          <a:ln>
            <a:noFill/>
          </a:ln>
        </p:spPr>
      </p:pic>
      <p:sp>
        <p:nvSpPr>
          <p:cNvPr id="1267" name="Google Shape;1267;p93"/>
          <p:cNvSpPr/>
          <p:nvPr/>
        </p:nvSpPr>
        <p:spPr>
          <a:xfrm rot="5400000">
            <a:off x="7751350" y="115202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rgbClr val="EFEFEF"/>
                </a:solidFill>
                <a:latin typeface="Roboto"/>
                <a:ea typeface="Roboto"/>
                <a:cs typeface="Roboto"/>
                <a:sym typeface="Roboto"/>
              </a:rPr>
              <a:t>I. Benchmarking phonon loss</a:t>
            </a:r>
            <a:endParaRPr>
              <a:latin typeface="Roboto Light"/>
              <a:ea typeface="Roboto Light"/>
              <a:cs typeface="Roboto Light"/>
              <a:sym typeface="Roboto Light"/>
            </a:endParaRPr>
          </a:p>
        </p:txBody>
      </p:sp>
      <p:pic>
        <p:nvPicPr>
          <p:cNvPr id="1268" name="Google Shape;1268;p93" title="two-phase-progress-bar.png"/>
          <p:cNvPicPr preferRelativeResize="0"/>
          <p:nvPr/>
        </p:nvPicPr>
        <p:blipFill rotWithShape="1">
          <a:blip r:embed="rId6">
            <a:alphaModFix/>
          </a:blip>
          <a:srcRect l="50020" t="-6236"/>
          <a:stretch/>
        </p:blipFill>
        <p:spPr>
          <a:xfrm rot="5400000">
            <a:off x="7760799" y="3716820"/>
            <a:ext cx="2568576" cy="279875"/>
          </a:xfrm>
          <a:prstGeom prst="rect">
            <a:avLst/>
          </a:prstGeom>
          <a:noFill/>
          <a:ln>
            <a:noFill/>
          </a:ln>
        </p:spPr>
      </p:pic>
      <p:cxnSp>
        <p:nvCxnSpPr>
          <p:cNvPr id="1269" name="Google Shape;1269;p93"/>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270" name="Google Shape;1270;p93"/>
          <p:cNvSpPr/>
          <p:nvPr/>
        </p:nvSpPr>
        <p:spPr>
          <a:xfrm rot="5400000">
            <a:off x="7753000" y="3724625"/>
            <a:ext cx="2569500" cy="271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800" b="1">
              <a:solidFill>
                <a:srgbClr val="EFEFEF"/>
              </a:solidFill>
              <a:latin typeface="Roboto"/>
              <a:ea typeface="Roboto"/>
              <a:cs typeface="Roboto"/>
              <a:sym typeface="Roboto"/>
            </a:endParaRPr>
          </a:p>
        </p:txBody>
      </p:sp>
      <p:pic>
        <p:nvPicPr>
          <p:cNvPr id="2" name="Google Shape;684;p86">
            <a:extLst>
              <a:ext uri="{FF2B5EF4-FFF2-40B4-BE49-F238E27FC236}">
                <a16:creationId xmlns:a16="http://schemas.microsoft.com/office/drawing/2014/main" id="{30512F49-98AB-ADC2-EAEA-E0A9C0C56B22}"/>
              </a:ext>
            </a:extLst>
          </p:cNvPr>
          <p:cNvPicPr preferRelativeResize="0"/>
          <p:nvPr/>
        </p:nvPicPr>
        <p:blipFill>
          <a:blip r:embed="rId7">
            <a:alphaModFix/>
          </a:blip>
          <a:srcRect l="11242" t="1" b="9634"/>
          <a:stretch>
            <a:fillRect/>
          </a:stretch>
        </p:blipFill>
        <p:spPr>
          <a:xfrm>
            <a:off x="7826731" y="44648"/>
            <a:ext cx="690044" cy="64675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74"/>
        <p:cNvGrpSpPr/>
        <p:nvPr/>
      </p:nvGrpSpPr>
      <p:grpSpPr>
        <a:xfrm>
          <a:off x="0" y="0"/>
          <a:ext cx="0" cy="0"/>
          <a:chOff x="0" y="0"/>
          <a:chExt cx="0" cy="0"/>
        </a:xfrm>
      </p:grpSpPr>
      <p:sp>
        <p:nvSpPr>
          <p:cNvPr id="1275" name="Google Shape;1275;p94"/>
          <p:cNvSpPr txBox="1">
            <a:spLocks noGrp="1"/>
          </p:cNvSpPr>
          <p:nvPr>
            <p:ph type="body" idx="1"/>
          </p:nvPr>
        </p:nvSpPr>
        <p:spPr>
          <a:xfrm>
            <a:off x="600075" y="832662"/>
            <a:ext cx="7915200" cy="298800"/>
          </a:xfrm>
          <a:prstGeom prst="rect">
            <a:avLst/>
          </a:prstGeom>
          <a:noFill/>
          <a:ln>
            <a:noFill/>
          </a:ln>
        </p:spPr>
        <p:txBody>
          <a:bodyPr spcFirstLastPara="1" wrap="square" lIns="0" tIns="34275" rIns="68575" bIns="34275" anchor="t" anchorCtr="0">
            <a:noAutofit/>
          </a:bodyPr>
          <a:lstStyle/>
          <a:p>
            <a:pPr marL="0" lvl="0" indent="0" algn="l" rtl="0">
              <a:lnSpc>
                <a:spcPct val="120000"/>
              </a:lnSpc>
              <a:spcBef>
                <a:spcPts val="0"/>
              </a:spcBef>
              <a:spcAft>
                <a:spcPts val="1200"/>
              </a:spcAft>
              <a:buSzPts val="1500"/>
              <a:buFont typeface="Lato"/>
              <a:buNone/>
            </a:pPr>
            <a:r>
              <a:rPr lang="en" sz="1400">
                <a:latin typeface="Roboto Medium"/>
                <a:ea typeface="Roboto Medium"/>
                <a:cs typeface="Roboto Medium"/>
                <a:sym typeface="Roboto Medium"/>
              </a:rPr>
              <a:t>Loss mechanisms differently affect position dependence in phonon collection efficiency.</a:t>
            </a:r>
            <a:endParaRPr sz="1400">
              <a:latin typeface="Roboto Medium"/>
              <a:ea typeface="Roboto Medium"/>
              <a:cs typeface="Roboto Medium"/>
              <a:sym typeface="Roboto Medium"/>
            </a:endParaRPr>
          </a:p>
        </p:txBody>
      </p:sp>
      <p:sp>
        <p:nvSpPr>
          <p:cNvPr id="1276" name="Google Shape;1276;p94"/>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p>
            <a:pPr marL="0" lvl="0" indent="0" algn="l" rtl="0">
              <a:spcBef>
                <a:spcPts val="0"/>
              </a:spcBef>
              <a:spcAft>
                <a:spcPts val="0"/>
              </a:spcAft>
              <a:buNone/>
            </a:pPr>
            <a:r>
              <a:rPr lang="en" sz="2000">
                <a:solidFill>
                  <a:srgbClr val="8C1515"/>
                </a:solidFill>
              </a:rPr>
              <a:t>From Phonon Loss to Position Dependence</a:t>
            </a:r>
            <a:endParaRPr sz="2000" b="1">
              <a:solidFill>
                <a:srgbClr val="8C1515"/>
              </a:solidFill>
              <a:latin typeface="Roboto Mono"/>
              <a:ea typeface="Roboto Mono"/>
              <a:cs typeface="Roboto Mono"/>
              <a:sym typeface="Roboto Mono"/>
            </a:endParaRPr>
          </a:p>
        </p:txBody>
      </p:sp>
      <p:sp>
        <p:nvSpPr>
          <p:cNvPr id="1277" name="Google Shape;1277;p94"/>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12</a:t>
            </a:fld>
            <a:endParaRPr/>
          </a:p>
        </p:txBody>
      </p:sp>
      <p:pic>
        <p:nvPicPr>
          <p:cNvPr id="1278" name="Google Shape;1278;p94" title="SLAC_short_red.png"/>
          <p:cNvPicPr preferRelativeResize="0"/>
          <p:nvPr/>
        </p:nvPicPr>
        <p:blipFill>
          <a:blip r:embed="rId3">
            <a:alphaModFix/>
          </a:blip>
          <a:stretch>
            <a:fillRect/>
          </a:stretch>
        </p:blipFill>
        <p:spPr>
          <a:xfrm>
            <a:off x="610600" y="4785350"/>
            <a:ext cx="445752" cy="132550"/>
          </a:xfrm>
          <a:prstGeom prst="rect">
            <a:avLst/>
          </a:prstGeom>
          <a:noFill/>
          <a:ln>
            <a:noFill/>
          </a:ln>
        </p:spPr>
      </p:pic>
      <p:pic>
        <p:nvPicPr>
          <p:cNvPr id="1279" name="Google Shape;1279;p94" title="PF-Nb.png"/>
          <p:cNvPicPr preferRelativeResize="0"/>
          <p:nvPr/>
        </p:nvPicPr>
        <p:blipFill rotWithShape="1">
          <a:blip r:embed="rId4">
            <a:alphaModFix/>
          </a:blip>
          <a:srcRect l="130" r="130"/>
          <a:stretch/>
        </p:blipFill>
        <p:spPr>
          <a:xfrm>
            <a:off x="609475" y="1203800"/>
            <a:ext cx="5276053" cy="3002813"/>
          </a:xfrm>
          <a:prstGeom prst="rect">
            <a:avLst/>
          </a:prstGeom>
          <a:noFill/>
          <a:ln>
            <a:noFill/>
          </a:ln>
        </p:spPr>
      </p:pic>
      <p:grpSp>
        <p:nvGrpSpPr>
          <p:cNvPr id="1280" name="Google Shape;1280;p94"/>
          <p:cNvGrpSpPr/>
          <p:nvPr/>
        </p:nvGrpSpPr>
        <p:grpSpPr>
          <a:xfrm>
            <a:off x="6265089" y="1290070"/>
            <a:ext cx="2443125" cy="641916"/>
            <a:chOff x="1714537" y="1435675"/>
            <a:chExt cx="6069875" cy="1594821"/>
          </a:xfrm>
        </p:grpSpPr>
        <p:sp>
          <p:nvSpPr>
            <p:cNvPr id="1281" name="Google Shape;1281;p94"/>
            <p:cNvSpPr/>
            <p:nvPr/>
          </p:nvSpPr>
          <p:spPr>
            <a:xfrm>
              <a:off x="5766479" y="2690015"/>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82" name="Google Shape;1282;p94"/>
            <p:cNvSpPr/>
            <p:nvPr/>
          </p:nvSpPr>
          <p:spPr>
            <a:xfrm rot="10800000" flipH="1">
              <a:off x="4066097" y="2810050"/>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83" name="Google Shape;1283;p94"/>
            <p:cNvSpPr/>
            <p:nvPr/>
          </p:nvSpPr>
          <p:spPr>
            <a:xfrm rot="10800000" flipH="1">
              <a:off x="3434485" y="2689599"/>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84" name="Google Shape;1284;p94"/>
            <p:cNvSpPr/>
            <p:nvPr/>
          </p:nvSpPr>
          <p:spPr>
            <a:xfrm>
              <a:off x="4480260" y="2883201"/>
              <a:ext cx="480853" cy="87471"/>
            </a:xfrm>
            <a:prstGeom prst="flowChartDecision">
              <a:avLst/>
            </a:prstGeom>
            <a:solidFill>
              <a:srgbClr val="E69138"/>
            </a:solidFill>
            <a:ln w="6650" cap="flat" cmpd="sng">
              <a:solidFill>
                <a:srgbClr val="595959"/>
              </a:solidFill>
              <a:prstDash val="solid"/>
              <a:round/>
              <a:headEnd type="none" w="sm" len="sm"/>
              <a:tailEnd type="none" w="sm" len="sm"/>
            </a:ln>
          </p:spPr>
          <p:txBody>
            <a:bodyPr spcFirstLastPara="1" wrap="square" lIns="5625" tIns="5625" rIns="5625" bIns="5625" anchor="ctr" anchorCtr="0">
              <a:noAutofit/>
            </a:bodyPr>
            <a:lstStyle/>
            <a:p>
              <a:pPr marL="0" lvl="0" indent="0" algn="ctr" rtl="0">
                <a:spcBef>
                  <a:spcPts val="0"/>
                </a:spcBef>
                <a:spcAft>
                  <a:spcPts val="0"/>
                </a:spcAft>
                <a:buNone/>
              </a:pPr>
              <a:endParaRPr sz="100">
                <a:latin typeface="Roboto Light"/>
                <a:ea typeface="Roboto Light"/>
                <a:cs typeface="Roboto Light"/>
                <a:sym typeface="Roboto Light"/>
              </a:endParaRPr>
            </a:p>
          </p:txBody>
        </p:sp>
        <p:sp>
          <p:nvSpPr>
            <p:cNvPr id="1285" name="Google Shape;1285;p94"/>
            <p:cNvSpPr/>
            <p:nvPr/>
          </p:nvSpPr>
          <p:spPr>
            <a:xfrm>
              <a:off x="4480543" y="292731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86" name="Google Shape;1286;p94"/>
            <p:cNvSpPr/>
            <p:nvPr/>
          </p:nvSpPr>
          <p:spPr>
            <a:xfrm rot="10800000" flipH="1">
              <a:off x="4720687" y="2927031"/>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87" name="Google Shape;1287;p94"/>
            <p:cNvSpPr/>
            <p:nvPr/>
          </p:nvSpPr>
          <p:spPr>
            <a:xfrm>
              <a:off x="3198049" y="2412835"/>
              <a:ext cx="3045932" cy="554077"/>
            </a:xfrm>
            <a:prstGeom prst="flowChartDecision">
              <a:avLst/>
            </a:prstGeom>
            <a:solidFill>
              <a:srgbClr val="EFEFEF"/>
            </a:solidFill>
            <a:ln w="6650" cap="flat" cmpd="sng">
              <a:solidFill>
                <a:srgbClr val="595959"/>
              </a:solidFill>
              <a:prstDash val="dot"/>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1288" name="Google Shape;1288;p94"/>
            <p:cNvSpPr/>
            <p:nvPr/>
          </p:nvSpPr>
          <p:spPr>
            <a:xfrm>
              <a:off x="3198049" y="2034815"/>
              <a:ext cx="3045932" cy="554077"/>
            </a:xfrm>
            <a:prstGeom prst="flowChartDecision">
              <a:avLst/>
            </a:prstGeom>
            <a:solidFill>
              <a:srgbClr val="CCCCCC"/>
            </a:solidFill>
            <a:ln w="6650" cap="flat" cmpd="sng">
              <a:solidFill>
                <a:srgbClr val="595959"/>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cxnSp>
          <p:nvCxnSpPr>
            <p:cNvPr id="1289" name="Google Shape;1289;p94"/>
            <p:cNvCxnSpPr>
              <a:stCxn id="1288" idx="1"/>
              <a:endCxn id="1287" idx="1"/>
            </p:cNvCxnSpPr>
            <p:nvPr/>
          </p:nvCxnSpPr>
          <p:spPr>
            <a:xfrm>
              <a:off x="3198049"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290" name="Google Shape;1290;p94"/>
            <p:cNvCxnSpPr>
              <a:stCxn id="1288" idx="3"/>
              <a:endCxn id="1287" idx="3"/>
            </p:cNvCxnSpPr>
            <p:nvPr/>
          </p:nvCxnSpPr>
          <p:spPr>
            <a:xfrm>
              <a:off x="6243981"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291" name="Google Shape;1291;p94"/>
            <p:cNvCxnSpPr>
              <a:stCxn id="1288" idx="2"/>
              <a:endCxn id="1287" idx="2"/>
            </p:cNvCxnSpPr>
            <p:nvPr/>
          </p:nvCxnSpPr>
          <p:spPr>
            <a:xfrm>
              <a:off x="4721015" y="2588893"/>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292" name="Google Shape;1292;p94"/>
            <p:cNvCxnSpPr/>
            <p:nvPr/>
          </p:nvCxnSpPr>
          <p:spPr>
            <a:xfrm rot="10800000" flipH="1">
              <a:off x="4047390" y="2193987"/>
              <a:ext cx="1460100" cy="246300"/>
            </a:xfrm>
            <a:prstGeom prst="straightConnector1">
              <a:avLst/>
            </a:prstGeom>
            <a:noFill/>
            <a:ln w="6650" cap="flat" cmpd="sng">
              <a:solidFill>
                <a:srgbClr val="1155CC"/>
              </a:solidFill>
              <a:prstDash val="solid"/>
              <a:round/>
              <a:headEnd type="none" w="med" len="med"/>
              <a:tailEnd type="none" w="med" len="med"/>
            </a:ln>
          </p:spPr>
        </p:cxnSp>
        <p:sp>
          <p:nvSpPr>
            <p:cNvPr id="1293" name="Google Shape;1293;p94"/>
            <p:cNvSpPr/>
            <p:nvPr/>
          </p:nvSpPr>
          <p:spPr>
            <a:xfrm>
              <a:off x="3825962" y="2387000"/>
              <a:ext cx="528776" cy="141174"/>
            </a:xfrm>
            <a:custGeom>
              <a:avLst/>
              <a:gdLst/>
              <a:ahLst/>
              <a:cxnLst/>
              <a:rect l="l" t="t" r="r" b="b"/>
              <a:pathLst>
                <a:path w="19905" h="5754" extrusionOk="0">
                  <a:moveTo>
                    <a:pt x="0" y="1866"/>
                  </a:moveTo>
                  <a:lnTo>
                    <a:pt x="19905" y="0"/>
                  </a:lnTo>
                  <a:lnTo>
                    <a:pt x="19905" y="5754"/>
                  </a:lnTo>
                  <a:close/>
                </a:path>
              </a:pathLst>
            </a:custGeom>
            <a:solidFill>
              <a:srgbClr val="1155CC"/>
            </a:solidFill>
            <a:ln w="6650" cap="flat" cmpd="sng">
              <a:solidFill>
                <a:srgbClr val="1155CC"/>
              </a:solidFill>
              <a:prstDash val="solid"/>
              <a:round/>
              <a:headEnd type="none" w="med" len="med"/>
              <a:tailEnd type="none" w="med" len="med"/>
            </a:ln>
          </p:spPr>
          <p:txBody>
            <a:bodyPr/>
            <a:lstStyle/>
            <a:p>
              <a:endParaRPr lang="en-US"/>
            </a:p>
          </p:txBody>
        </p:sp>
        <p:sp>
          <p:nvSpPr>
            <p:cNvPr id="1294" name="Google Shape;1294;p94"/>
            <p:cNvSpPr/>
            <p:nvPr/>
          </p:nvSpPr>
          <p:spPr>
            <a:xfrm>
              <a:off x="5237890" y="2134261"/>
              <a:ext cx="582955" cy="105301"/>
            </a:xfrm>
            <a:custGeom>
              <a:avLst/>
              <a:gdLst/>
              <a:ahLst/>
              <a:cxnLst/>
              <a:rect l="l" t="t" r="r" b="b"/>
              <a:pathLst>
                <a:path w="24104" h="4354" extrusionOk="0">
                  <a:moveTo>
                    <a:pt x="1089" y="0"/>
                  </a:moveTo>
                  <a:lnTo>
                    <a:pt x="0" y="4354"/>
                  </a:lnTo>
                  <a:lnTo>
                    <a:pt x="24104" y="4199"/>
                  </a:lnTo>
                  <a:close/>
                </a:path>
              </a:pathLst>
            </a:custGeom>
            <a:solidFill>
              <a:srgbClr val="1155CC"/>
            </a:solidFill>
            <a:ln w="6650" cap="flat" cmpd="sng">
              <a:solidFill>
                <a:srgbClr val="1155CC"/>
              </a:solidFill>
              <a:prstDash val="solid"/>
              <a:round/>
              <a:headEnd type="none" w="med" len="med"/>
              <a:tailEnd type="none" w="med" len="med"/>
            </a:ln>
          </p:spPr>
          <p:txBody>
            <a:bodyPr/>
            <a:lstStyle/>
            <a:p>
              <a:endParaRPr lang="en-US"/>
            </a:p>
          </p:txBody>
        </p:sp>
        <p:sp>
          <p:nvSpPr>
            <p:cNvPr id="1295" name="Google Shape;1295;p94"/>
            <p:cNvSpPr/>
            <p:nvPr/>
          </p:nvSpPr>
          <p:spPr>
            <a:xfrm>
              <a:off x="4700239" y="2311854"/>
              <a:ext cx="354481" cy="64483"/>
            </a:xfrm>
            <a:prstGeom prst="flowChartDecision">
              <a:avLst/>
            </a:prstGeom>
            <a:solidFill>
              <a:srgbClr val="980000"/>
            </a:solidFill>
            <a:ln w="6650" cap="flat" cmpd="sng">
              <a:solidFill>
                <a:srgbClr val="1155CC"/>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1296" name="Google Shape;1296;p94"/>
            <p:cNvSpPr/>
            <p:nvPr/>
          </p:nvSpPr>
          <p:spPr>
            <a:xfrm rot="10800000" flipH="1">
              <a:off x="6006623" y="268973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97" name="Google Shape;1297;p94"/>
            <p:cNvSpPr/>
            <p:nvPr/>
          </p:nvSpPr>
          <p:spPr>
            <a:xfrm>
              <a:off x="3825953" y="281033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98" name="Google Shape;1298;p94"/>
            <p:cNvSpPr/>
            <p:nvPr/>
          </p:nvSpPr>
          <p:spPr>
            <a:xfrm>
              <a:off x="3194341" y="268988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299" name="Google Shape;1299;p94"/>
            <p:cNvSpPr/>
            <p:nvPr/>
          </p:nvSpPr>
          <p:spPr>
            <a:xfrm rot="10800000" flipH="1">
              <a:off x="4721015" y="2312791"/>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300" name="Google Shape;1300;p94"/>
            <p:cNvSpPr/>
            <p:nvPr/>
          </p:nvSpPr>
          <p:spPr>
            <a:xfrm>
              <a:off x="3199839" y="2314249"/>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301" name="Google Shape;1301;p94"/>
            <p:cNvSpPr txBox="1"/>
            <p:nvPr/>
          </p:nvSpPr>
          <p:spPr>
            <a:xfrm>
              <a:off x="1714537" y="1969600"/>
              <a:ext cx="1411200" cy="378000"/>
            </a:xfrm>
            <a:prstGeom prst="rect">
              <a:avLst/>
            </a:prstGeom>
            <a:solidFill>
              <a:srgbClr val="CCCCCC"/>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1"/>
                  </a:solidFill>
                  <a:latin typeface="Roboto Light"/>
                  <a:ea typeface="Roboto Light"/>
                  <a:cs typeface="Roboto Light"/>
                  <a:sym typeface="Roboto Light"/>
                </a:rPr>
                <a:t>polished faces</a:t>
              </a:r>
              <a:endParaRPr sz="564">
                <a:solidFill>
                  <a:schemeClr val="dk1"/>
                </a:solidFill>
                <a:latin typeface="Roboto Light"/>
                <a:ea typeface="Roboto Light"/>
                <a:cs typeface="Roboto Light"/>
                <a:sym typeface="Roboto Light"/>
              </a:endParaRPr>
            </a:p>
          </p:txBody>
        </p:sp>
        <p:cxnSp>
          <p:nvCxnSpPr>
            <p:cNvPr id="1302" name="Google Shape;1302;p94"/>
            <p:cNvCxnSpPr>
              <a:stCxn id="1303" idx="3"/>
            </p:cNvCxnSpPr>
            <p:nvPr/>
          </p:nvCxnSpPr>
          <p:spPr>
            <a:xfrm>
              <a:off x="2910038" y="2601125"/>
              <a:ext cx="492600" cy="0"/>
            </a:xfrm>
            <a:prstGeom prst="straightConnector1">
              <a:avLst/>
            </a:prstGeom>
            <a:noFill/>
            <a:ln w="3825" cap="flat" cmpd="sng">
              <a:solidFill>
                <a:srgbClr val="595959"/>
              </a:solidFill>
              <a:prstDash val="solid"/>
              <a:round/>
              <a:headEnd type="none" w="med" len="med"/>
              <a:tailEnd type="triangle" w="med" len="med"/>
            </a:ln>
          </p:spPr>
        </p:cxnSp>
        <p:sp>
          <p:nvSpPr>
            <p:cNvPr id="1303" name="Google Shape;1303;p94"/>
            <p:cNvSpPr txBox="1"/>
            <p:nvPr/>
          </p:nvSpPr>
          <p:spPr>
            <a:xfrm>
              <a:off x="1714538" y="2412125"/>
              <a:ext cx="11955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595959"/>
                  </a:solidFill>
                  <a:latin typeface="Roboto Light"/>
                  <a:ea typeface="Roboto Light"/>
                  <a:cs typeface="Roboto Light"/>
                  <a:sym typeface="Roboto Light"/>
                </a:rPr>
                <a:t>side walls</a:t>
              </a:r>
              <a:endParaRPr sz="564">
                <a:solidFill>
                  <a:srgbClr val="595959"/>
                </a:solidFill>
                <a:latin typeface="Roboto Light"/>
                <a:ea typeface="Roboto Light"/>
                <a:cs typeface="Roboto Light"/>
                <a:sym typeface="Roboto Light"/>
              </a:endParaRPr>
            </a:p>
          </p:txBody>
        </p:sp>
        <p:sp>
          <p:nvSpPr>
            <p:cNvPr id="1304" name="Google Shape;1304;p94"/>
            <p:cNvSpPr txBox="1"/>
            <p:nvPr/>
          </p:nvSpPr>
          <p:spPr>
            <a:xfrm>
              <a:off x="6543763" y="1997924"/>
              <a:ext cx="1234800" cy="378000"/>
            </a:xfrm>
            <a:prstGeom prst="rect">
              <a:avLst/>
            </a:prstGeom>
            <a:solidFill>
              <a:srgbClr val="1155CC"/>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lt1"/>
                  </a:solidFill>
                  <a:latin typeface="Roboto Light"/>
                  <a:ea typeface="Roboto Light"/>
                  <a:cs typeface="Roboto Light"/>
                  <a:sym typeface="Roboto Light"/>
                </a:rPr>
                <a:t>Nb feedline</a:t>
              </a:r>
              <a:endParaRPr sz="564">
                <a:solidFill>
                  <a:schemeClr val="lt1"/>
                </a:solidFill>
                <a:latin typeface="Roboto Light"/>
                <a:ea typeface="Roboto Light"/>
                <a:cs typeface="Roboto Light"/>
                <a:sym typeface="Roboto Light"/>
              </a:endParaRPr>
            </a:p>
          </p:txBody>
        </p:sp>
        <p:cxnSp>
          <p:nvCxnSpPr>
            <p:cNvPr id="1305" name="Google Shape;1305;p94"/>
            <p:cNvCxnSpPr>
              <a:stCxn id="1304" idx="1"/>
            </p:cNvCxnSpPr>
            <p:nvPr/>
          </p:nvCxnSpPr>
          <p:spPr>
            <a:xfrm rot="10800000">
              <a:off x="5590663" y="2186924"/>
              <a:ext cx="953100" cy="0"/>
            </a:xfrm>
            <a:prstGeom prst="straightConnector1">
              <a:avLst/>
            </a:prstGeom>
            <a:noFill/>
            <a:ln w="3825" cap="flat" cmpd="sng">
              <a:solidFill>
                <a:srgbClr val="595959"/>
              </a:solidFill>
              <a:prstDash val="solid"/>
              <a:round/>
              <a:headEnd type="none" w="med" len="med"/>
              <a:tailEnd type="triangle" w="med" len="med"/>
            </a:ln>
          </p:spPr>
        </p:cxnSp>
        <p:sp>
          <p:nvSpPr>
            <p:cNvPr id="1306" name="Google Shape;1306;p94"/>
            <p:cNvSpPr txBox="1"/>
            <p:nvPr/>
          </p:nvSpPr>
          <p:spPr>
            <a:xfrm>
              <a:off x="6588913" y="2529258"/>
              <a:ext cx="11955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2"/>
                  </a:solidFill>
                  <a:latin typeface="Roboto Light"/>
                  <a:ea typeface="Roboto Light"/>
                  <a:cs typeface="Roboto Light"/>
                  <a:sym typeface="Roboto Light"/>
                </a:rPr>
                <a:t>Cu housing</a:t>
              </a:r>
              <a:endParaRPr sz="564">
                <a:solidFill>
                  <a:schemeClr val="dk2"/>
                </a:solidFill>
                <a:latin typeface="Roboto Light"/>
                <a:ea typeface="Roboto Light"/>
                <a:cs typeface="Roboto Light"/>
                <a:sym typeface="Roboto Light"/>
              </a:endParaRPr>
            </a:p>
          </p:txBody>
        </p:sp>
        <p:cxnSp>
          <p:nvCxnSpPr>
            <p:cNvPr id="1307" name="Google Shape;1307;p94"/>
            <p:cNvCxnSpPr>
              <a:stCxn id="1306" idx="1"/>
            </p:cNvCxnSpPr>
            <p:nvPr/>
          </p:nvCxnSpPr>
          <p:spPr>
            <a:xfrm rot="10800000">
              <a:off x="6243913" y="2718258"/>
              <a:ext cx="345000" cy="0"/>
            </a:xfrm>
            <a:prstGeom prst="straightConnector1">
              <a:avLst/>
            </a:prstGeom>
            <a:noFill/>
            <a:ln w="3825" cap="flat" cmpd="sng">
              <a:solidFill>
                <a:srgbClr val="595959"/>
              </a:solidFill>
              <a:prstDash val="solid"/>
              <a:round/>
              <a:headEnd type="none" w="med" len="med"/>
              <a:tailEnd type="triangle" w="med" len="med"/>
            </a:ln>
          </p:spPr>
        </p:cxnSp>
        <p:cxnSp>
          <p:nvCxnSpPr>
            <p:cNvPr id="1308" name="Google Shape;1308;p94"/>
            <p:cNvCxnSpPr>
              <a:stCxn id="1301" idx="3"/>
            </p:cNvCxnSpPr>
            <p:nvPr/>
          </p:nvCxnSpPr>
          <p:spPr>
            <a:xfrm>
              <a:off x="3125737" y="2158600"/>
              <a:ext cx="1304700" cy="0"/>
            </a:xfrm>
            <a:prstGeom prst="straightConnector1">
              <a:avLst/>
            </a:prstGeom>
            <a:noFill/>
            <a:ln w="3825" cap="flat" cmpd="sng">
              <a:solidFill>
                <a:srgbClr val="595959"/>
              </a:solidFill>
              <a:prstDash val="solid"/>
              <a:round/>
              <a:headEnd type="none" w="med" len="med"/>
              <a:tailEnd type="triangle" w="med" len="med"/>
            </a:ln>
          </p:spPr>
        </p:cxnSp>
        <p:cxnSp>
          <p:nvCxnSpPr>
            <p:cNvPr id="1309" name="Google Shape;1309;p94"/>
            <p:cNvCxnSpPr/>
            <p:nvPr/>
          </p:nvCxnSpPr>
          <p:spPr>
            <a:xfrm>
              <a:off x="4841263" y="1828850"/>
              <a:ext cx="0" cy="522600"/>
            </a:xfrm>
            <a:prstGeom prst="straightConnector1">
              <a:avLst/>
            </a:prstGeom>
            <a:noFill/>
            <a:ln w="3825" cap="flat" cmpd="sng">
              <a:solidFill>
                <a:srgbClr val="595959"/>
              </a:solidFill>
              <a:prstDash val="solid"/>
              <a:round/>
              <a:headEnd type="none" w="med" len="med"/>
              <a:tailEnd type="triangle" w="med" len="med"/>
            </a:ln>
          </p:spPr>
        </p:cxnSp>
        <p:sp>
          <p:nvSpPr>
            <p:cNvPr id="1310" name="Google Shape;1310;p94"/>
            <p:cNvSpPr txBox="1"/>
            <p:nvPr/>
          </p:nvSpPr>
          <p:spPr>
            <a:xfrm>
              <a:off x="4243500" y="1435675"/>
              <a:ext cx="1195500" cy="378000"/>
            </a:xfrm>
            <a:prstGeom prst="rect">
              <a:avLst/>
            </a:prstGeom>
            <a:solidFill>
              <a:srgbClr val="8C1515"/>
            </a:solidFill>
            <a:ln w="9525" cap="flat" cmpd="sng">
              <a:solidFill>
                <a:schemeClr val="dk2"/>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lt1"/>
                  </a:solidFill>
                  <a:latin typeface="Roboto Light"/>
                  <a:ea typeface="Roboto Light"/>
                  <a:cs typeface="Roboto Light"/>
                  <a:sym typeface="Roboto Light"/>
                </a:rPr>
                <a:t>Al resonator</a:t>
              </a:r>
              <a:endParaRPr sz="564">
                <a:solidFill>
                  <a:schemeClr val="lt1"/>
                </a:solidFill>
                <a:latin typeface="Roboto Light"/>
                <a:ea typeface="Roboto Light"/>
                <a:cs typeface="Roboto Light"/>
                <a:sym typeface="Roboto Light"/>
              </a:endParaRPr>
            </a:p>
          </p:txBody>
        </p:sp>
      </p:grpSp>
      <p:graphicFrame>
        <p:nvGraphicFramePr>
          <p:cNvPr id="1311" name="Google Shape;1311;p94"/>
          <p:cNvGraphicFramePr/>
          <p:nvPr/>
        </p:nvGraphicFramePr>
        <p:xfrm>
          <a:off x="6172463" y="2090600"/>
          <a:ext cx="2535775" cy="2286000"/>
        </p:xfrm>
        <a:graphic>
          <a:graphicData uri="http://schemas.openxmlformats.org/drawingml/2006/table">
            <a:tbl>
              <a:tblPr>
                <a:noFill/>
                <a:tableStyleId>{E5744A9C-BE55-4AD4-8ACC-2E2A4A49AF3C}</a:tableStyleId>
              </a:tblPr>
              <a:tblGrid>
                <a:gridCol w="1474300">
                  <a:extLst>
                    <a:ext uri="{9D8B030D-6E8A-4147-A177-3AD203B41FA5}">
                      <a16:colId xmlns:a16="http://schemas.microsoft.com/office/drawing/2014/main" val="20000"/>
                    </a:ext>
                  </a:extLst>
                </a:gridCol>
                <a:gridCol w="10614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sz="1200" b="1">
                          <a:solidFill>
                            <a:srgbClr val="980000"/>
                          </a:solidFill>
                          <a:latin typeface="Roboto"/>
                          <a:ea typeface="Roboto"/>
                          <a:cs typeface="Roboto"/>
                          <a:sym typeface="Roboto"/>
                        </a:rPr>
                        <a:t>p</a:t>
                      </a:r>
                      <a:r>
                        <a:rPr lang="en" sz="1200" b="1" baseline="-25000">
                          <a:solidFill>
                            <a:srgbClr val="980000"/>
                          </a:solidFill>
                          <a:latin typeface="Roboto"/>
                          <a:ea typeface="Roboto"/>
                          <a:cs typeface="Roboto"/>
                          <a:sym typeface="Roboto"/>
                        </a:rPr>
                        <a:t>abs, inductor</a:t>
                      </a:r>
                      <a:endParaRPr sz="1200" b="1" baseline="-25000">
                        <a:solidFill>
                          <a:srgbClr val="980000"/>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980000"/>
                          </a:solidFill>
                          <a:latin typeface="Roboto"/>
                          <a:ea typeface="Roboto"/>
                          <a:cs typeface="Roboto"/>
                          <a:sym typeface="Roboto"/>
                        </a:rPr>
                        <a:t>0.103</a:t>
                      </a:r>
                      <a:endParaRPr sz="1200" b="1">
                        <a:solidFill>
                          <a:srgbClr val="980000"/>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capacitor</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200" b="1">
                          <a:solidFill>
                            <a:srgbClr val="1155CC"/>
                          </a:solidFill>
                          <a:latin typeface="Roboto"/>
                          <a:ea typeface="Roboto"/>
                          <a:cs typeface="Roboto"/>
                          <a:sym typeface="Roboto"/>
                        </a:rPr>
                        <a:t>p</a:t>
                      </a:r>
                      <a:r>
                        <a:rPr lang="en" sz="1200" b="1" baseline="-25000">
                          <a:solidFill>
                            <a:srgbClr val="1155CC"/>
                          </a:solidFill>
                          <a:latin typeface="Roboto"/>
                          <a:ea typeface="Roboto"/>
                          <a:cs typeface="Roboto"/>
                          <a:sym typeface="Roboto"/>
                        </a:rPr>
                        <a:t>abs, Nb</a:t>
                      </a:r>
                      <a:endParaRPr sz="1200" b="1">
                        <a:solidFill>
                          <a:srgbClr val="1155CC"/>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1155CC"/>
                          </a:solidFill>
                          <a:latin typeface="Roboto"/>
                          <a:ea typeface="Roboto"/>
                          <a:cs typeface="Roboto"/>
                          <a:sym typeface="Roboto"/>
                        </a:rPr>
                        <a:t>0.1</a:t>
                      </a:r>
                      <a:endParaRPr sz="1200" b="1">
                        <a:solidFill>
                          <a:srgbClr val="1155CC"/>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Cu</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1200" b="1">
                          <a:solidFill>
                            <a:srgbClr val="666666"/>
                          </a:solidFill>
                          <a:latin typeface="Roboto"/>
                          <a:ea typeface="Roboto"/>
                          <a:cs typeface="Roboto"/>
                          <a:sym typeface="Roboto"/>
                        </a:rPr>
                        <a:t>p</a:t>
                      </a:r>
                      <a:r>
                        <a:rPr lang="en" sz="1200" b="1" baseline="-25000">
                          <a:solidFill>
                            <a:srgbClr val="666666"/>
                          </a:solidFill>
                          <a:latin typeface="Roboto"/>
                          <a:ea typeface="Roboto"/>
                          <a:cs typeface="Roboto"/>
                          <a:sym typeface="Roboto"/>
                        </a:rPr>
                        <a:t>abs, polished surfaces</a:t>
                      </a:r>
                      <a:endParaRPr sz="1200" b="1">
                        <a:solidFill>
                          <a:srgbClr val="666666"/>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666666"/>
                          </a:solidFill>
                          <a:latin typeface="Roboto"/>
                          <a:ea typeface="Roboto"/>
                          <a:cs typeface="Roboto"/>
                          <a:sym typeface="Roboto"/>
                        </a:rPr>
                        <a:t>0.002</a:t>
                      </a:r>
                      <a:endParaRPr sz="1200" b="1">
                        <a:solidFill>
                          <a:srgbClr val="666666"/>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side walls</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312" name="Google Shape;1312;p94"/>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sp>
        <p:nvSpPr>
          <p:cNvPr id="1313" name="Google Shape;1313;p94"/>
          <p:cNvSpPr txBox="1"/>
          <p:nvPr/>
        </p:nvSpPr>
        <p:spPr>
          <a:xfrm>
            <a:off x="603875" y="4205225"/>
            <a:ext cx="7517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absolute phonon energy collection efficiency </a:t>
            </a:r>
            <a:endParaRPr sz="120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relative phonon energy collection efficiency; </a:t>
            </a:r>
            <a:r>
              <a:rPr lang="en" sz="1200" b="1">
                <a:solidFill>
                  <a:srgbClr val="E04F39"/>
                </a:solidFill>
                <a:latin typeface="Roboto"/>
                <a:ea typeface="Roboto"/>
                <a:cs typeface="Roboto"/>
                <a:sym typeface="Roboto"/>
              </a:rPr>
              <a:t>ε(x,y) = η(x,y) / η</a:t>
            </a:r>
            <a:r>
              <a:rPr lang="en" sz="1200" b="1" baseline="-25000">
                <a:solidFill>
                  <a:srgbClr val="E04F39"/>
                </a:solidFill>
                <a:latin typeface="Roboto"/>
                <a:ea typeface="Roboto"/>
                <a:cs typeface="Roboto"/>
                <a:sym typeface="Roboto"/>
              </a:rPr>
              <a:t>max</a:t>
            </a:r>
            <a:endParaRPr sz="1200" baseline="-25000">
              <a:solidFill>
                <a:srgbClr val="E04F39"/>
              </a:solidFill>
              <a:latin typeface="Roboto Light"/>
              <a:ea typeface="Roboto Light"/>
              <a:cs typeface="Roboto Light"/>
              <a:sym typeface="Roboto Light"/>
            </a:endParaRPr>
          </a:p>
        </p:txBody>
      </p:sp>
      <p:cxnSp>
        <p:nvCxnSpPr>
          <p:cNvPr id="1314" name="Google Shape;1314;p94"/>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315" name="Google Shape;1315;p94"/>
          <p:cNvSpPr/>
          <p:nvPr/>
        </p:nvSpPr>
        <p:spPr>
          <a:xfrm rot="5400000">
            <a:off x="7753000" y="3720900"/>
            <a:ext cx="2569500" cy="271200"/>
          </a:xfrm>
          <a:prstGeom prst="rect">
            <a:avLst/>
          </a:prstGeom>
          <a:solidFill>
            <a:srgbClr val="00000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rgbClr val="EFEFEF"/>
              </a:solidFill>
              <a:latin typeface="Roboto"/>
              <a:ea typeface="Roboto"/>
              <a:cs typeface="Roboto"/>
              <a:sym typeface="Roboto"/>
            </a:endParaRPr>
          </a:p>
        </p:txBody>
      </p:sp>
      <p:pic>
        <p:nvPicPr>
          <p:cNvPr id="1316" name="Google Shape;1316;p94" title="thick-sidebar-video.mp4-ezgif.com-video-to-gif-converter.gif"/>
          <p:cNvPicPr preferRelativeResize="0"/>
          <p:nvPr/>
        </p:nvPicPr>
        <p:blipFill rotWithShape="1">
          <a:blip r:embed="rId5">
            <a:alphaModFix/>
          </a:blip>
          <a:srcRect l="48611" t="53129" r="48733" b="6960"/>
          <a:stretch/>
        </p:blipFill>
        <p:spPr>
          <a:xfrm rot="10800000">
            <a:off x="8901549" y="1225"/>
            <a:ext cx="272326" cy="2566800"/>
          </a:xfrm>
          <a:prstGeom prst="rect">
            <a:avLst/>
          </a:prstGeom>
          <a:noFill/>
          <a:ln>
            <a:noFill/>
          </a:ln>
        </p:spPr>
      </p:pic>
      <p:sp>
        <p:nvSpPr>
          <p:cNvPr id="1317" name="Google Shape;1317;p94"/>
          <p:cNvSpPr/>
          <p:nvPr/>
        </p:nvSpPr>
        <p:spPr>
          <a:xfrm rot="5400000">
            <a:off x="7751350" y="115202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rgbClr val="EFEFEF"/>
                </a:solidFill>
                <a:latin typeface="Roboto"/>
                <a:ea typeface="Roboto"/>
                <a:cs typeface="Roboto"/>
                <a:sym typeface="Roboto"/>
              </a:rPr>
              <a:t>I. Benchmarking phonon loss</a:t>
            </a:r>
            <a:endParaRPr>
              <a:latin typeface="Roboto Light"/>
              <a:ea typeface="Roboto Light"/>
              <a:cs typeface="Roboto Light"/>
              <a:sym typeface="Roboto Light"/>
            </a:endParaRPr>
          </a:p>
        </p:txBody>
      </p:sp>
      <p:pic>
        <p:nvPicPr>
          <p:cNvPr id="1318" name="Google Shape;1318;p94" title="two-phase-progress-bar.png"/>
          <p:cNvPicPr preferRelativeResize="0"/>
          <p:nvPr/>
        </p:nvPicPr>
        <p:blipFill rotWithShape="1">
          <a:blip r:embed="rId6">
            <a:alphaModFix/>
          </a:blip>
          <a:srcRect l="50020" t="-6236"/>
          <a:stretch/>
        </p:blipFill>
        <p:spPr>
          <a:xfrm rot="5400000">
            <a:off x="7760799" y="3716820"/>
            <a:ext cx="2568576" cy="279875"/>
          </a:xfrm>
          <a:prstGeom prst="rect">
            <a:avLst/>
          </a:prstGeom>
          <a:noFill/>
          <a:ln>
            <a:noFill/>
          </a:ln>
        </p:spPr>
      </p:pic>
      <p:cxnSp>
        <p:nvCxnSpPr>
          <p:cNvPr id="1319" name="Google Shape;1319;p94"/>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320" name="Google Shape;1320;p94"/>
          <p:cNvSpPr/>
          <p:nvPr/>
        </p:nvSpPr>
        <p:spPr>
          <a:xfrm rot="5400000">
            <a:off x="7753000" y="3724625"/>
            <a:ext cx="2569500" cy="271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800" b="1">
              <a:solidFill>
                <a:srgbClr val="EFEFEF"/>
              </a:solidFill>
              <a:latin typeface="Roboto"/>
              <a:ea typeface="Roboto"/>
              <a:cs typeface="Roboto"/>
              <a:sym typeface="Roboto"/>
            </a:endParaRPr>
          </a:p>
        </p:txBody>
      </p:sp>
      <p:pic>
        <p:nvPicPr>
          <p:cNvPr id="2" name="Google Shape;684;p86">
            <a:extLst>
              <a:ext uri="{FF2B5EF4-FFF2-40B4-BE49-F238E27FC236}">
                <a16:creationId xmlns:a16="http://schemas.microsoft.com/office/drawing/2014/main" id="{1DC6C8FD-577C-3383-440B-606AFBD11F88}"/>
              </a:ext>
            </a:extLst>
          </p:cNvPr>
          <p:cNvPicPr preferRelativeResize="0"/>
          <p:nvPr/>
        </p:nvPicPr>
        <p:blipFill>
          <a:blip r:embed="rId7">
            <a:alphaModFix/>
          </a:blip>
          <a:srcRect l="11242" t="1" b="9634"/>
          <a:stretch>
            <a:fillRect/>
          </a:stretch>
        </p:blipFill>
        <p:spPr>
          <a:xfrm>
            <a:off x="7826731" y="44648"/>
            <a:ext cx="690044" cy="64675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24"/>
        <p:cNvGrpSpPr/>
        <p:nvPr/>
      </p:nvGrpSpPr>
      <p:grpSpPr>
        <a:xfrm>
          <a:off x="0" y="0"/>
          <a:ext cx="0" cy="0"/>
          <a:chOff x="0" y="0"/>
          <a:chExt cx="0" cy="0"/>
        </a:xfrm>
      </p:grpSpPr>
      <p:pic>
        <p:nvPicPr>
          <p:cNvPr id="1325" name="Google Shape;1325;p95"/>
          <p:cNvPicPr preferRelativeResize="0"/>
          <p:nvPr/>
        </p:nvPicPr>
        <p:blipFill>
          <a:blip r:embed="rId3">
            <a:alphaModFix/>
          </a:blip>
          <a:stretch>
            <a:fillRect/>
          </a:stretch>
        </p:blipFill>
        <p:spPr>
          <a:xfrm>
            <a:off x="510175" y="1192311"/>
            <a:ext cx="3923799" cy="2758914"/>
          </a:xfrm>
          <a:prstGeom prst="rect">
            <a:avLst/>
          </a:prstGeom>
          <a:noFill/>
          <a:ln>
            <a:noFill/>
          </a:ln>
        </p:spPr>
      </p:pic>
      <p:sp>
        <p:nvSpPr>
          <p:cNvPr id="1326" name="Google Shape;1326;p95"/>
          <p:cNvSpPr txBox="1">
            <a:spLocks noGrp="1"/>
          </p:cNvSpPr>
          <p:nvPr>
            <p:ph type="body" idx="1"/>
          </p:nvPr>
        </p:nvSpPr>
        <p:spPr>
          <a:xfrm>
            <a:off x="600075" y="832662"/>
            <a:ext cx="7915200" cy="298800"/>
          </a:xfrm>
          <a:prstGeom prst="rect">
            <a:avLst/>
          </a:prstGeom>
          <a:noFill/>
          <a:ln>
            <a:noFill/>
          </a:ln>
        </p:spPr>
        <p:txBody>
          <a:bodyPr spcFirstLastPara="1" wrap="square" lIns="0" tIns="34275" rIns="68575" bIns="34275" anchor="t" anchorCtr="0">
            <a:noAutofit/>
          </a:bodyPr>
          <a:lstStyle/>
          <a:p>
            <a:pPr marL="0" lvl="0" indent="0" algn="l" rtl="0">
              <a:lnSpc>
                <a:spcPct val="120000"/>
              </a:lnSpc>
              <a:spcBef>
                <a:spcPts val="0"/>
              </a:spcBef>
              <a:spcAft>
                <a:spcPts val="1200"/>
              </a:spcAft>
              <a:buSzPts val="1500"/>
              <a:buFont typeface="Lato"/>
              <a:buNone/>
            </a:pPr>
            <a:r>
              <a:rPr lang="en" sz="1400">
                <a:latin typeface="Roboto Medium"/>
                <a:ea typeface="Roboto Medium"/>
                <a:cs typeface="Roboto Medium"/>
                <a:sym typeface="Roboto Medium"/>
              </a:rPr>
              <a:t>Assuming isotropic phonon loss, position dependence is a good indicator for loss probability.</a:t>
            </a:r>
            <a:endParaRPr sz="1400">
              <a:latin typeface="Roboto Medium"/>
              <a:ea typeface="Roboto Medium"/>
              <a:cs typeface="Roboto Medium"/>
              <a:sym typeface="Roboto Medium"/>
            </a:endParaRPr>
          </a:p>
        </p:txBody>
      </p:sp>
      <p:sp>
        <p:nvSpPr>
          <p:cNvPr id="1327" name="Google Shape;1327;p95"/>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p>
            <a:pPr marL="0" lvl="0" indent="0" algn="l" rtl="0">
              <a:spcBef>
                <a:spcPts val="0"/>
              </a:spcBef>
              <a:spcAft>
                <a:spcPts val="0"/>
              </a:spcAft>
              <a:buNone/>
            </a:pPr>
            <a:r>
              <a:rPr lang="en">
                <a:solidFill>
                  <a:srgbClr val="8C1515"/>
                </a:solidFill>
              </a:rPr>
              <a:t>Parameter Space for Low Coverage</a:t>
            </a:r>
            <a:endParaRPr b="1">
              <a:solidFill>
                <a:srgbClr val="8C1515"/>
              </a:solidFill>
              <a:latin typeface="Roboto Mono"/>
              <a:ea typeface="Roboto Mono"/>
              <a:cs typeface="Roboto Mono"/>
              <a:sym typeface="Roboto Mono"/>
            </a:endParaRPr>
          </a:p>
        </p:txBody>
      </p:sp>
      <p:sp>
        <p:nvSpPr>
          <p:cNvPr id="1328" name="Google Shape;1328;p95"/>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13</a:t>
            </a:fld>
            <a:endParaRPr/>
          </a:p>
        </p:txBody>
      </p:sp>
      <p:pic>
        <p:nvPicPr>
          <p:cNvPr id="1329" name="Google Shape;1329;p95" title="SLAC_short_red.png"/>
          <p:cNvPicPr preferRelativeResize="0"/>
          <p:nvPr/>
        </p:nvPicPr>
        <p:blipFill>
          <a:blip r:embed="rId4">
            <a:alphaModFix/>
          </a:blip>
          <a:stretch>
            <a:fillRect/>
          </a:stretch>
        </p:blipFill>
        <p:spPr>
          <a:xfrm>
            <a:off x="610600" y="4785350"/>
            <a:ext cx="445752" cy="132550"/>
          </a:xfrm>
          <a:prstGeom prst="rect">
            <a:avLst/>
          </a:prstGeom>
          <a:noFill/>
          <a:ln>
            <a:noFill/>
          </a:ln>
        </p:spPr>
      </p:pic>
      <p:cxnSp>
        <p:nvCxnSpPr>
          <p:cNvPr id="1330" name="Google Shape;1330;p95"/>
          <p:cNvCxnSpPr>
            <a:stCxn id="1331" idx="2"/>
          </p:cNvCxnSpPr>
          <p:nvPr/>
        </p:nvCxnSpPr>
        <p:spPr>
          <a:xfrm flipH="1">
            <a:off x="1766975" y="2030362"/>
            <a:ext cx="372900" cy="764700"/>
          </a:xfrm>
          <a:prstGeom prst="straightConnector1">
            <a:avLst/>
          </a:prstGeom>
          <a:noFill/>
          <a:ln w="19050" cap="flat" cmpd="sng">
            <a:solidFill>
              <a:srgbClr val="E04F39"/>
            </a:solidFill>
            <a:prstDash val="solid"/>
            <a:round/>
            <a:headEnd type="none" w="med" len="med"/>
            <a:tailEnd type="triangle" w="med" len="med"/>
          </a:ln>
        </p:spPr>
      </p:cxnSp>
      <p:sp>
        <p:nvSpPr>
          <p:cNvPr id="1331" name="Google Shape;1331;p95"/>
          <p:cNvSpPr txBox="1"/>
          <p:nvPr/>
        </p:nvSpPr>
        <p:spPr>
          <a:xfrm>
            <a:off x="1156625" y="1756462"/>
            <a:ext cx="1966500" cy="273900"/>
          </a:xfrm>
          <a:prstGeom prst="rect">
            <a:avLst/>
          </a:prstGeom>
          <a:noFill/>
          <a:ln>
            <a:noFill/>
          </a:ln>
        </p:spPr>
        <p:txBody>
          <a:bodyPr spcFirstLastPara="1" wrap="square" lIns="78550" tIns="78550" rIns="78550" bIns="78550" anchor="t" anchorCtr="0">
            <a:noAutofit/>
          </a:bodyPr>
          <a:lstStyle/>
          <a:p>
            <a:pPr marL="0" lvl="0" indent="0" algn="l" rtl="0">
              <a:spcBef>
                <a:spcPts val="0"/>
              </a:spcBef>
              <a:spcAft>
                <a:spcPts val="0"/>
              </a:spcAft>
              <a:buNone/>
            </a:pPr>
            <a:r>
              <a:rPr lang="en" sz="1031" b="1">
                <a:solidFill>
                  <a:srgbClr val="E04F39"/>
                </a:solidFill>
                <a:latin typeface="Roboto"/>
                <a:ea typeface="Roboto"/>
                <a:cs typeface="Roboto"/>
                <a:sym typeface="Roboto"/>
              </a:rPr>
              <a:t>Increased surface loss</a:t>
            </a:r>
            <a:endParaRPr sz="1031" b="1">
              <a:solidFill>
                <a:srgbClr val="E04F39"/>
              </a:solidFill>
              <a:latin typeface="Roboto"/>
              <a:ea typeface="Roboto"/>
              <a:cs typeface="Roboto"/>
              <a:sym typeface="Roboto"/>
            </a:endParaRPr>
          </a:p>
        </p:txBody>
      </p:sp>
      <p:cxnSp>
        <p:nvCxnSpPr>
          <p:cNvPr id="1332" name="Google Shape;1332;p95"/>
          <p:cNvCxnSpPr/>
          <p:nvPr/>
        </p:nvCxnSpPr>
        <p:spPr>
          <a:xfrm rot="10800000" flipH="1">
            <a:off x="2443263" y="2694601"/>
            <a:ext cx="915600" cy="171900"/>
          </a:xfrm>
          <a:prstGeom prst="straightConnector1">
            <a:avLst/>
          </a:prstGeom>
          <a:noFill/>
          <a:ln w="19050" cap="flat" cmpd="sng">
            <a:solidFill>
              <a:srgbClr val="E04F39"/>
            </a:solidFill>
            <a:prstDash val="solid"/>
            <a:round/>
            <a:headEnd type="none" w="med" len="med"/>
            <a:tailEnd type="triangle" w="med" len="med"/>
          </a:ln>
        </p:spPr>
      </p:cxnSp>
      <p:sp>
        <p:nvSpPr>
          <p:cNvPr id="1333" name="Google Shape;1333;p95"/>
          <p:cNvSpPr txBox="1"/>
          <p:nvPr/>
        </p:nvSpPr>
        <p:spPr>
          <a:xfrm>
            <a:off x="1859400" y="2866500"/>
            <a:ext cx="1853100" cy="543300"/>
          </a:xfrm>
          <a:prstGeom prst="rect">
            <a:avLst/>
          </a:prstGeom>
          <a:noFill/>
          <a:ln>
            <a:noFill/>
          </a:ln>
        </p:spPr>
        <p:txBody>
          <a:bodyPr spcFirstLastPara="1" wrap="square" lIns="78550" tIns="78550" rIns="78550" bIns="78550" anchor="t" anchorCtr="0">
            <a:noAutofit/>
          </a:bodyPr>
          <a:lstStyle/>
          <a:p>
            <a:pPr marL="0" lvl="0" indent="0" algn="l" rtl="0">
              <a:spcBef>
                <a:spcPts val="0"/>
              </a:spcBef>
              <a:spcAft>
                <a:spcPts val="0"/>
              </a:spcAft>
              <a:buNone/>
            </a:pPr>
            <a:r>
              <a:rPr lang="en" sz="1031" b="1">
                <a:solidFill>
                  <a:srgbClr val="E04F39"/>
                </a:solidFill>
                <a:latin typeface="Roboto"/>
                <a:ea typeface="Roboto"/>
                <a:cs typeface="Roboto"/>
                <a:sym typeface="Roboto"/>
              </a:rPr>
              <a:t>Faster absorption</a:t>
            </a:r>
            <a:endParaRPr sz="1031" b="1">
              <a:solidFill>
                <a:srgbClr val="E04F39"/>
              </a:solidFill>
              <a:latin typeface="Roboto"/>
              <a:ea typeface="Roboto"/>
              <a:cs typeface="Roboto"/>
              <a:sym typeface="Roboto"/>
            </a:endParaRPr>
          </a:p>
        </p:txBody>
      </p:sp>
      <p:sp>
        <p:nvSpPr>
          <p:cNvPr id="1334" name="Google Shape;1334;p95"/>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sp>
        <p:nvSpPr>
          <p:cNvPr id="1335" name="Google Shape;1335;p95"/>
          <p:cNvSpPr txBox="1"/>
          <p:nvPr/>
        </p:nvSpPr>
        <p:spPr>
          <a:xfrm>
            <a:off x="600075" y="3966125"/>
            <a:ext cx="7517700" cy="74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err="1">
                <a:solidFill>
                  <a:srgbClr val="E04F39"/>
                </a:solidFill>
                <a:latin typeface="Roboto"/>
                <a:ea typeface="Roboto"/>
                <a:cs typeface="Roboto"/>
                <a:sym typeface="Roboto"/>
              </a:rPr>
              <a:t>η</a:t>
            </a:r>
            <a:r>
              <a:rPr lang="en" sz="1200" dirty="0">
                <a:solidFill>
                  <a:srgbClr val="E04F39"/>
                </a:solidFill>
                <a:latin typeface="Roboto Light"/>
                <a:ea typeface="Roboto Light"/>
                <a:cs typeface="Roboto Light"/>
                <a:sym typeface="Roboto Light"/>
              </a:rPr>
              <a:t>: absolute phonon energy collection efficiency </a:t>
            </a:r>
            <a:endParaRPr sz="1200" dirty="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b="1" dirty="0" err="1">
                <a:solidFill>
                  <a:srgbClr val="E04F39"/>
                </a:solidFill>
                <a:latin typeface="Roboto"/>
                <a:ea typeface="Roboto"/>
                <a:cs typeface="Roboto"/>
                <a:sym typeface="Roboto"/>
              </a:rPr>
              <a:t>ε</a:t>
            </a:r>
            <a:r>
              <a:rPr lang="en" sz="1200" dirty="0">
                <a:solidFill>
                  <a:srgbClr val="E04F39"/>
                </a:solidFill>
                <a:latin typeface="Roboto Light"/>
                <a:ea typeface="Roboto Light"/>
                <a:cs typeface="Roboto Light"/>
                <a:sym typeface="Roboto Light"/>
              </a:rPr>
              <a:t>: relative phonon energy collection efficiency; </a:t>
            </a:r>
            <a:r>
              <a:rPr lang="en" sz="1200" b="1" dirty="0" err="1">
                <a:solidFill>
                  <a:srgbClr val="E04F39"/>
                </a:solidFill>
                <a:latin typeface="Roboto"/>
                <a:ea typeface="Roboto"/>
                <a:cs typeface="Roboto"/>
                <a:sym typeface="Roboto"/>
              </a:rPr>
              <a:t>ε</a:t>
            </a:r>
            <a:r>
              <a:rPr lang="en" sz="1200" b="1" dirty="0">
                <a:solidFill>
                  <a:srgbClr val="E04F39"/>
                </a:solidFill>
                <a:latin typeface="Roboto"/>
                <a:ea typeface="Roboto"/>
                <a:cs typeface="Roboto"/>
                <a:sym typeface="Roboto"/>
              </a:rPr>
              <a:t>(</a:t>
            </a:r>
            <a:r>
              <a:rPr lang="en" sz="1200" b="1" dirty="0" err="1">
                <a:solidFill>
                  <a:srgbClr val="E04F39"/>
                </a:solidFill>
                <a:latin typeface="Roboto"/>
                <a:ea typeface="Roboto"/>
                <a:cs typeface="Roboto"/>
                <a:sym typeface="Roboto"/>
              </a:rPr>
              <a:t>x,y</a:t>
            </a:r>
            <a:r>
              <a:rPr lang="en" sz="1200" b="1" dirty="0">
                <a:solidFill>
                  <a:srgbClr val="E04F39"/>
                </a:solidFill>
                <a:latin typeface="Roboto"/>
                <a:ea typeface="Roboto"/>
                <a:cs typeface="Roboto"/>
                <a:sym typeface="Roboto"/>
              </a:rPr>
              <a:t>) = </a:t>
            </a:r>
            <a:r>
              <a:rPr lang="en" sz="1200" b="1" dirty="0" err="1">
                <a:solidFill>
                  <a:srgbClr val="E04F39"/>
                </a:solidFill>
                <a:latin typeface="Roboto"/>
                <a:ea typeface="Roboto"/>
                <a:cs typeface="Roboto"/>
                <a:sym typeface="Roboto"/>
              </a:rPr>
              <a:t>η</a:t>
            </a:r>
            <a:r>
              <a:rPr lang="en" sz="1200" b="1" dirty="0">
                <a:solidFill>
                  <a:srgbClr val="E04F39"/>
                </a:solidFill>
                <a:latin typeface="Roboto"/>
                <a:ea typeface="Roboto"/>
                <a:cs typeface="Roboto"/>
                <a:sym typeface="Roboto"/>
              </a:rPr>
              <a:t>(</a:t>
            </a:r>
            <a:r>
              <a:rPr lang="en" sz="1200" b="1" dirty="0" err="1">
                <a:solidFill>
                  <a:srgbClr val="E04F39"/>
                </a:solidFill>
                <a:latin typeface="Roboto"/>
                <a:ea typeface="Roboto"/>
                <a:cs typeface="Roboto"/>
                <a:sym typeface="Roboto"/>
              </a:rPr>
              <a:t>x,y</a:t>
            </a:r>
            <a:r>
              <a:rPr lang="en" sz="1200" b="1" dirty="0">
                <a:solidFill>
                  <a:srgbClr val="E04F39"/>
                </a:solidFill>
                <a:latin typeface="Roboto"/>
                <a:ea typeface="Roboto"/>
                <a:cs typeface="Roboto"/>
                <a:sym typeface="Roboto"/>
              </a:rPr>
              <a:t>) / </a:t>
            </a:r>
            <a:r>
              <a:rPr lang="en" sz="1200" b="1" dirty="0" err="1">
                <a:solidFill>
                  <a:srgbClr val="E04F39"/>
                </a:solidFill>
                <a:latin typeface="Roboto"/>
                <a:ea typeface="Roboto"/>
                <a:cs typeface="Roboto"/>
                <a:sym typeface="Roboto"/>
              </a:rPr>
              <a:t>η</a:t>
            </a:r>
            <a:r>
              <a:rPr lang="en" sz="1200" b="1" baseline="-25000" dirty="0" err="1">
                <a:solidFill>
                  <a:srgbClr val="E04F39"/>
                </a:solidFill>
                <a:latin typeface="Roboto"/>
                <a:ea typeface="Roboto"/>
                <a:cs typeface="Roboto"/>
                <a:sym typeface="Roboto"/>
              </a:rPr>
              <a:t>max</a:t>
            </a:r>
            <a:endParaRPr sz="1200" b="1" baseline="-25000" dirty="0">
              <a:solidFill>
                <a:srgbClr val="E04F39"/>
              </a:solidFill>
              <a:latin typeface="Roboto"/>
              <a:ea typeface="Roboto"/>
              <a:cs typeface="Roboto"/>
              <a:sym typeface="Roboto"/>
            </a:endParaRPr>
          </a:p>
          <a:p>
            <a:pPr marL="0" lvl="0" indent="0" algn="l" rtl="0">
              <a:spcBef>
                <a:spcPts val="0"/>
              </a:spcBef>
              <a:spcAft>
                <a:spcPts val="0"/>
              </a:spcAft>
              <a:buNone/>
            </a:pPr>
            <a:r>
              <a:rPr lang="en" sz="1200" b="1" dirty="0" err="1">
                <a:solidFill>
                  <a:srgbClr val="E04F39"/>
                </a:solidFill>
                <a:latin typeface="Roboto"/>
                <a:ea typeface="Roboto"/>
                <a:cs typeface="Roboto"/>
                <a:sym typeface="Roboto"/>
              </a:rPr>
              <a:t>p</a:t>
            </a:r>
            <a:r>
              <a:rPr lang="en" sz="1200" b="1" baseline="-25000" dirty="0" err="1">
                <a:solidFill>
                  <a:srgbClr val="E04F39"/>
                </a:solidFill>
                <a:latin typeface="Roboto"/>
                <a:ea typeface="Roboto"/>
                <a:cs typeface="Roboto"/>
                <a:sym typeface="Roboto"/>
              </a:rPr>
              <a:t>abs</a:t>
            </a:r>
            <a:r>
              <a:rPr lang="en" sz="1200" b="1" baseline="-25000" dirty="0">
                <a:solidFill>
                  <a:srgbClr val="E04F39"/>
                </a:solidFill>
                <a:latin typeface="Roboto"/>
                <a:ea typeface="Roboto"/>
                <a:cs typeface="Roboto"/>
                <a:sym typeface="Roboto"/>
              </a:rPr>
              <a:t>,∞</a:t>
            </a:r>
            <a:r>
              <a:rPr lang="en" sz="1200" dirty="0">
                <a:solidFill>
                  <a:srgbClr val="E04F39"/>
                </a:solidFill>
                <a:latin typeface="Roboto Light"/>
                <a:ea typeface="Roboto Light"/>
                <a:cs typeface="Roboto Light"/>
                <a:sym typeface="Roboto Light"/>
              </a:rPr>
              <a:t>: absorption probability at interface × area coverage fraction</a:t>
            </a:r>
            <a:endParaRPr sz="1200" dirty="0">
              <a:solidFill>
                <a:srgbClr val="E04F39"/>
              </a:solidFill>
              <a:latin typeface="Roboto Light"/>
              <a:ea typeface="Roboto Light"/>
              <a:cs typeface="Roboto Light"/>
              <a:sym typeface="Roboto Light"/>
            </a:endParaRPr>
          </a:p>
        </p:txBody>
      </p:sp>
      <p:cxnSp>
        <p:nvCxnSpPr>
          <p:cNvPr id="1336" name="Google Shape;1336;p95"/>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337" name="Google Shape;1337;p95"/>
          <p:cNvSpPr/>
          <p:nvPr/>
        </p:nvSpPr>
        <p:spPr>
          <a:xfrm rot="5400000">
            <a:off x="7753000" y="3720900"/>
            <a:ext cx="2569500" cy="271200"/>
          </a:xfrm>
          <a:prstGeom prst="rect">
            <a:avLst/>
          </a:prstGeom>
          <a:solidFill>
            <a:srgbClr val="00000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rgbClr val="EFEFEF"/>
              </a:solidFill>
              <a:latin typeface="Roboto"/>
              <a:ea typeface="Roboto"/>
              <a:cs typeface="Roboto"/>
              <a:sym typeface="Roboto"/>
            </a:endParaRPr>
          </a:p>
        </p:txBody>
      </p:sp>
      <p:pic>
        <p:nvPicPr>
          <p:cNvPr id="1338" name="Google Shape;1338;p95" title="thick-sidebar-video.mp4-ezgif.com-video-to-gif-converter.gif"/>
          <p:cNvPicPr preferRelativeResize="0"/>
          <p:nvPr/>
        </p:nvPicPr>
        <p:blipFill rotWithShape="1">
          <a:blip r:embed="rId5">
            <a:alphaModFix/>
          </a:blip>
          <a:srcRect l="48611" t="53129" r="48733" b="6960"/>
          <a:stretch/>
        </p:blipFill>
        <p:spPr>
          <a:xfrm rot="10800000">
            <a:off x="8901549" y="1225"/>
            <a:ext cx="272326" cy="2566800"/>
          </a:xfrm>
          <a:prstGeom prst="rect">
            <a:avLst/>
          </a:prstGeom>
          <a:noFill/>
          <a:ln>
            <a:noFill/>
          </a:ln>
        </p:spPr>
      </p:pic>
      <p:sp>
        <p:nvSpPr>
          <p:cNvPr id="1339" name="Google Shape;1339;p95"/>
          <p:cNvSpPr/>
          <p:nvPr/>
        </p:nvSpPr>
        <p:spPr>
          <a:xfrm rot="5400000">
            <a:off x="7751350" y="115202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rgbClr val="EFEFEF"/>
                </a:solidFill>
                <a:latin typeface="Roboto"/>
                <a:ea typeface="Roboto"/>
                <a:cs typeface="Roboto"/>
                <a:sym typeface="Roboto"/>
              </a:rPr>
              <a:t>I. Benchmarking phonon loss</a:t>
            </a:r>
            <a:endParaRPr>
              <a:latin typeface="Roboto Light"/>
              <a:ea typeface="Roboto Light"/>
              <a:cs typeface="Roboto Light"/>
              <a:sym typeface="Roboto Light"/>
            </a:endParaRPr>
          </a:p>
        </p:txBody>
      </p:sp>
      <p:pic>
        <p:nvPicPr>
          <p:cNvPr id="1340" name="Google Shape;1340;p95" title="two-phase-progress-bar.png"/>
          <p:cNvPicPr preferRelativeResize="0"/>
          <p:nvPr/>
        </p:nvPicPr>
        <p:blipFill rotWithShape="1">
          <a:blip r:embed="rId6">
            <a:alphaModFix/>
          </a:blip>
          <a:srcRect l="50020" t="-6236"/>
          <a:stretch/>
        </p:blipFill>
        <p:spPr>
          <a:xfrm rot="5400000">
            <a:off x="7760799" y="3716820"/>
            <a:ext cx="2568576" cy="279875"/>
          </a:xfrm>
          <a:prstGeom prst="rect">
            <a:avLst/>
          </a:prstGeom>
          <a:noFill/>
          <a:ln>
            <a:noFill/>
          </a:ln>
        </p:spPr>
      </p:pic>
      <p:cxnSp>
        <p:nvCxnSpPr>
          <p:cNvPr id="1341" name="Google Shape;1341;p95"/>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342" name="Google Shape;1342;p95"/>
          <p:cNvSpPr/>
          <p:nvPr/>
        </p:nvSpPr>
        <p:spPr>
          <a:xfrm rot="5400000">
            <a:off x="7753000" y="3724625"/>
            <a:ext cx="2569500" cy="271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800" b="1">
              <a:solidFill>
                <a:srgbClr val="EFEFEF"/>
              </a:solidFill>
              <a:latin typeface="Roboto"/>
              <a:ea typeface="Roboto"/>
              <a:cs typeface="Roboto"/>
              <a:sym typeface="Roboto"/>
            </a:endParaRPr>
          </a:p>
        </p:txBody>
      </p:sp>
      <p:pic>
        <p:nvPicPr>
          <p:cNvPr id="1343" name="Google Shape;1343;p95"/>
          <p:cNvPicPr preferRelativeResize="0"/>
          <p:nvPr/>
        </p:nvPicPr>
        <p:blipFill>
          <a:blip r:embed="rId7">
            <a:alphaModFix/>
          </a:blip>
          <a:stretch>
            <a:fillRect/>
          </a:stretch>
        </p:blipFill>
        <p:spPr>
          <a:xfrm>
            <a:off x="4477725" y="1265525"/>
            <a:ext cx="4112338" cy="2758923"/>
          </a:xfrm>
          <a:prstGeom prst="rect">
            <a:avLst/>
          </a:prstGeom>
          <a:noFill/>
          <a:ln>
            <a:noFill/>
          </a:ln>
        </p:spPr>
      </p:pic>
      <p:grpSp>
        <p:nvGrpSpPr>
          <p:cNvPr id="1344" name="Google Shape;1344;p95"/>
          <p:cNvGrpSpPr/>
          <p:nvPr/>
        </p:nvGrpSpPr>
        <p:grpSpPr>
          <a:xfrm>
            <a:off x="6146939" y="4047333"/>
            <a:ext cx="2443125" cy="641916"/>
            <a:chOff x="1714537" y="1435675"/>
            <a:chExt cx="6069875" cy="1594821"/>
          </a:xfrm>
        </p:grpSpPr>
        <p:sp>
          <p:nvSpPr>
            <p:cNvPr id="1345" name="Google Shape;1345;p95"/>
            <p:cNvSpPr/>
            <p:nvPr/>
          </p:nvSpPr>
          <p:spPr>
            <a:xfrm>
              <a:off x="5766479" y="2690015"/>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346" name="Google Shape;1346;p95"/>
            <p:cNvSpPr/>
            <p:nvPr/>
          </p:nvSpPr>
          <p:spPr>
            <a:xfrm rot="10800000" flipH="1">
              <a:off x="4066097" y="2810050"/>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347" name="Google Shape;1347;p95"/>
            <p:cNvSpPr/>
            <p:nvPr/>
          </p:nvSpPr>
          <p:spPr>
            <a:xfrm rot="10800000" flipH="1">
              <a:off x="3434485" y="2689599"/>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348" name="Google Shape;1348;p95"/>
            <p:cNvSpPr/>
            <p:nvPr/>
          </p:nvSpPr>
          <p:spPr>
            <a:xfrm>
              <a:off x="4480260" y="2883201"/>
              <a:ext cx="480853" cy="87471"/>
            </a:xfrm>
            <a:prstGeom prst="flowChartDecision">
              <a:avLst/>
            </a:prstGeom>
            <a:solidFill>
              <a:srgbClr val="E69138"/>
            </a:solidFill>
            <a:ln w="6650" cap="flat" cmpd="sng">
              <a:solidFill>
                <a:srgbClr val="595959"/>
              </a:solidFill>
              <a:prstDash val="solid"/>
              <a:round/>
              <a:headEnd type="none" w="sm" len="sm"/>
              <a:tailEnd type="none" w="sm" len="sm"/>
            </a:ln>
          </p:spPr>
          <p:txBody>
            <a:bodyPr spcFirstLastPara="1" wrap="square" lIns="5625" tIns="5625" rIns="5625" bIns="5625" anchor="ctr" anchorCtr="0">
              <a:noAutofit/>
            </a:bodyPr>
            <a:lstStyle/>
            <a:p>
              <a:pPr marL="0" lvl="0" indent="0" algn="ctr" rtl="0">
                <a:spcBef>
                  <a:spcPts val="0"/>
                </a:spcBef>
                <a:spcAft>
                  <a:spcPts val="0"/>
                </a:spcAft>
                <a:buNone/>
              </a:pPr>
              <a:endParaRPr sz="100">
                <a:latin typeface="Roboto Light"/>
                <a:ea typeface="Roboto Light"/>
                <a:cs typeface="Roboto Light"/>
                <a:sym typeface="Roboto Light"/>
              </a:endParaRPr>
            </a:p>
          </p:txBody>
        </p:sp>
        <p:sp>
          <p:nvSpPr>
            <p:cNvPr id="1349" name="Google Shape;1349;p95"/>
            <p:cNvSpPr/>
            <p:nvPr/>
          </p:nvSpPr>
          <p:spPr>
            <a:xfrm>
              <a:off x="4480543" y="292731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350" name="Google Shape;1350;p95"/>
            <p:cNvSpPr/>
            <p:nvPr/>
          </p:nvSpPr>
          <p:spPr>
            <a:xfrm rot="10800000" flipH="1">
              <a:off x="4720687" y="2927031"/>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351" name="Google Shape;1351;p95"/>
            <p:cNvSpPr/>
            <p:nvPr/>
          </p:nvSpPr>
          <p:spPr>
            <a:xfrm>
              <a:off x="3198049" y="2412835"/>
              <a:ext cx="3045932" cy="554077"/>
            </a:xfrm>
            <a:prstGeom prst="flowChartDecision">
              <a:avLst/>
            </a:prstGeom>
            <a:solidFill>
              <a:srgbClr val="EFEFEF"/>
            </a:solidFill>
            <a:ln w="6650" cap="flat" cmpd="sng">
              <a:solidFill>
                <a:srgbClr val="595959"/>
              </a:solidFill>
              <a:prstDash val="dot"/>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1352" name="Google Shape;1352;p95"/>
            <p:cNvSpPr/>
            <p:nvPr/>
          </p:nvSpPr>
          <p:spPr>
            <a:xfrm>
              <a:off x="3198049" y="2034815"/>
              <a:ext cx="3045932" cy="554077"/>
            </a:xfrm>
            <a:prstGeom prst="flowChartDecision">
              <a:avLst/>
            </a:prstGeom>
            <a:solidFill>
              <a:srgbClr val="CCCCCC"/>
            </a:solidFill>
            <a:ln w="6650" cap="flat" cmpd="sng">
              <a:solidFill>
                <a:srgbClr val="595959"/>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cxnSp>
          <p:nvCxnSpPr>
            <p:cNvPr id="1353" name="Google Shape;1353;p95"/>
            <p:cNvCxnSpPr>
              <a:stCxn id="1352" idx="1"/>
              <a:endCxn id="1351" idx="1"/>
            </p:cNvCxnSpPr>
            <p:nvPr/>
          </p:nvCxnSpPr>
          <p:spPr>
            <a:xfrm>
              <a:off x="3198049"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354" name="Google Shape;1354;p95"/>
            <p:cNvCxnSpPr>
              <a:stCxn id="1352" idx="3"/>
              <a:endCxn id="1351" idx="3"/>
            </p:cNvCxnSpPr>
            <p:nvPr/>
          </p:nvCxnSpPr>
          <p:spPr>
            <a:xfrm>
              <a:off x="6243981"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355" name="Google Shape;1355;p95"/>
            <p:cNvCxnSpPr>
              <a:stCxn id="1352" idx="2"/>
              <a:endCxn id="1351" idx="2"/>
            </p:cNvCxnSpPr>
            <p:nvPr/>
          </p:nvCxnSpPr>
          <p:spPr>
            <a:xfrm>
              <a:off x="4721015" y="2588893"/>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356" name="Google Shape;1356;p95"/>
            <p:cNvCxnSpPr/>
            <p:nvPr/>
          </p:nvCxnSpPr>
          <p:spPr>
            <a:xfrm rot="10800000" flipH="1">
              <a:off x="4047390" y="2193987"/>
              <a:ext cx="1460100" cy="246300"/>
            </a:xfrm>
            <a:prstGeom prst="straightConnector1">
              <a:avLst/>
            </a:prstGeom>
            <a:noFill/>
            <a:ln w="6650" cap="flat" cmpd="sng">
              <a:solidFill>
                <a:schemeClr val="dk2"/>
              </a:solidFill>
              <a:prstDash val="solid"/>
              <a:round/>
              <a:headEnd type="none" w="med" len="med"/>
              <a:tailEnd type="none" w="med" len="med"/>
            </a:ln>
          </p:spPr>
        </p:cxnSp>
        <p:sp>
          <p:nvSpPr>
            <p:cNvPr id="1357" name="Google Shape;1357;p95"/>
            <p:cNvSpPr/>
            <p:nvPr/>
          </p:nvSpPr>
          <p:spPr>
            <a:xfrm>
              <a:off x="3825962" y="2387000"/>
              <a:ext cx="528776" cy="141174"/>
            </a:xfrm>
            <a:custGeom>
              <a:avLst/>
              <a:gdLst/>
              <a:ahLst/>
              <a:cxnLst/>
              <a:rect l="l" t="t" r="r" b="b"/>
              <a:pathLst>
                <a:path w="19905" h="5754" extrusionOk="0">
                  <a:moveTo>
                    <a:pt x="0" y="1866"/>
                  </a:moveTo>
                  <a:lnTo>
                    <a:pt x="19905" y="0"/>
                  </a:lnTo>
                  <a:lnTo>
                    <a:pt x="19905" y="5754"/>
                  </a:lnTo>
                  <a:close/>
                </a:path>
              </a:pathLst>
            </a:custGeom>
            <a:solidFill>
              <a:srgbClr val="CCCCCC"/>
            </a:solidFill>
            <a:ln w="6650" cap="flat" cmpd="sng">
              <a:solidFill>
                <a:schemeClr val="dk2"/>
              </a:solidFill>
              <a:prstDash val="solid"/>
              <a:round/>
              <a:headEnd type="none" w="med" len="med"/>
              <a:tailEnd type="none" w="med" len="med"/>
            </a:ln>
          </p:spPr>
          <p:txBody>
            <a:bodyPr/>
            <a:lstStyle/>
            <a:p>
              <a:endParaRPr lang="en-US"/>
            </a:p>
          </p:txBody>
        </p:sp>
        <p:sp>
          <p:nvSpPr>
            <p:cNvPr id="1358" name="Google Shape;1358;p95"/>
            <p:cNvSpPr/>
            <p:nvPr/>
          </p:nvSpPr>
          <p:spPr>
            <a:xfrm>
              <a:off x="5237890" y="2134261"/>
              <a:ext cx="582955" cy="105301"/>
            </a:xfrm>
            <a:custGeom>
              <a:avLst/>
              <a:gdLst/>
              <a:ahLst/>
              <a:cxnLst/>
              <a:rect l="l" t="t" r="r" b="b"/>
              <a:pathLst>
                <a:path w="24104" h="4354" extrusionOk="0">
                  <a:moveTo>
                    <a:pt x="1089" y="0"/>
                  </a:moveTo>
                  <a:lnTo>
                    <a:pt x="0" y="4354"/>
                  </a:lnTo>
                  <a:lnTo>
                    <a:pt x="24104" y="4199"/>
                  </a:lnTo>
                  <a:close/>
                </a:path>
              </a:pathLst>
            </a:custGeom>
            <a:solidFill>
              <a:srgbClr val="CCCCCC"/>
            </a:solidFill>
            <a:ln w="6650" cap="flat" cmpd="sng">
              <a:solidFill>
                <a:schemeClr val="dk2"/>
              </a:solidFill>
              <a:prstDash val="solid"/>
              <a:round/>
              <a:headEnd type="none" w="med" len="med"/>
              <a:tailEnd type="none" w="med" len="med"/>
            </a:ln>
          </p:spPr>
          <p:txBody>
            <a:bodyPr/>
            <a:lstStyle/>
            <a:p>
              <a:endParaRPr lang="en-US"/>
            </a:p>
          </p:txBody>
        </p:sp>
        <p:sp>
          <p:nvSpPr>
            <p:cNvPr id="1359" name="Google Shape;1359;p95"/>
            <p:cNvSpPr/>
            <p:nvPr/>
          </p:nvSpPr>
          <p:spPr>
            <a:xfrm>
              <a:off x="4700239" y="2311854"/>
              <a:ext cx="354481" cy="64483"/>
            </a:xfrm>
            <a:prstGeom prst="flowChartDecision">
              <a:avLst/>
            </a:prstGeom>
            <a:solidFill>
              <a:srgbClr val="980000"/>
            </a:solidFill>
            <a:ln w="6650" cap="flat" cmpd="sng">
              <a:solidFill>
                <a:schemeClr val="dk2"/>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1360" name="Google Shape;1360;p95"/>
            <p:cNvSpPr/>
            <p:nvPr/>
          </p:nvSpPr>
          <p:spPr>
            <a:xfrm rot="10800000" flipH="1">
              <a:off x="6006623" y="268973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361" name="Google Shape;1361;p95"/>
            <p:cNvSpPr/>
            <p:nvPr/>
          </p:nvSpPr>
          <p:spPr>
            <a:xfrm>
              <a:off x="3825953" y="281033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362" name="Google Shape;1362;p95"/>
            <p:cNvSpPr/>
            <p:nvPr/>
          </p:nvSpPr>
          <p:spPr>
            <a:xfrm>
              <a:off x="3194341" y="268988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363" name="Google Shape;1363;p95"/>
            <p:cNvSpPr/>
            <p:nvPr/>
          </p:nvSpPr>
          <p:spPr>
            <a:xfrm rot="10800000" flipH="1">
              <a:off x="4721015" y="2312791"/>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364" name="Google Shape;1364;p95"/>
            <p:cNvSpPr/>
            <p:nvPr/>
          </p:nvSpPr>
          <p:spPr>
            <a:xfrm>
              <a:off x="3199839" y="2314249"/>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365" name="Google Shape;1365;p95"/>
            <p:cNvSpPr txBox="1"/>
            <p:nvPr/>
          </p:nvSpPr>
          <p:spPr>
            <a:xfrm>
              <a:off x="1714537" y="1969600"/>
              <a:ext cx="1411200" cy="378000"/>
            </a:xfrm>
            <a:prstGeom prst="rect">
              <a:avLst/>
            </a:prstGeom>
            <a:solidFill>
              <a:srgbClr val="CCCCCC"/>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1"/>
                  </a:solidFill>
                  <a:latin typeface="Roboto Light"/>
                  <a:ea typeface="Roboto Light"/>
                  <a:cs typeface="Roboto Light"/>
                  <a:sym typeface="Roboto Light"/>
                </a:rPr>
                <a:t>polished faces</a:t>
              </a:r>
              <a:endParaRPr sz="564">
                <a:solidFill>
                  <a:schemeClr val="dk1"/>
                </a:solidFill>
                <a:latin typeface="Roboto Light"/>
                <a:ea typeface="Roboto Light"/>
                <a:cs typeface="Roboto Light"/>
                <a:sym typeface="Roboto Light"/>
              </a:endParaRPr>
            </a:p>
          </p:txBody>
        </p:sp>
        <p:cxnSp>
          <p:nvCxnSpPr>
            <p:cNvPr id="1366" name="Google Shape;1366;p95"/>
            <p:cNvCxnSpPr>
              <a:stCxn id="1367" idx="3"/>
            </p:cNvCxnSpPr>
            <p:nvPr/>
          </p:nvCxnSpPr>
          <p:spPr>
            <a:xfrm>
              <a:off x="2910038" y="2601125"/>
              <a:ext cx="492600" cy="0"/>
            </a:xfrm>
            <a:prstGeom prst="straightConnector1">
              <a:avLst/>
            </a:prstGeom>
            <a:noFill/>
            <a:ln w="3825" cap="flat" cmpd="sng">
              <a:solidFill>
                <a:srgbClr val="595959"/>
              </a:solidFill>
              <a:prstDash val="solid"/>
              <a:round/>
              <a:headEnd type="none" w="med" len="med"/>
              <a:tailEnd type="triangle" w="med" len="med"/>
            </a:ln>
          </p:spPr>
        </p:cxnSp>
        <p:sp>
          <p:nvSpPr>
            <p:cNvPr id="1367" name="Google Shape;1367;p95"/>
            <p:cNvSpPr txBox="1"/>
            <p:nvPr/>
          </p:nvSpPr>
          <p:spPr>
            <a:xfrm>
              <a:off x="1714538" y="2412125"/>
              <a:ext cx="11955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595959"/>
                  </a:solidFill>
                  <a:latin typeface="Roboto Light"/>
                  <a:ea typeface="Roboto Light"/>
                  <a:cs typeface="Roboto Light"/>
                  <a:sym typeface="Roboto Light"/>
                </a:rPr>
                <a:t>side walls</a:t>
              </a:r>
              <a:endParaRPr sz="564">
                <a:solidFill>
                  <a:srgbClr val="595959"/>
                </a:solidFill>
                <a:latin typeface="Roboto Light"/>
                <a:ea typeface="Roboto Light"/>
                <a:cs typeface="Roboto Light"/>
                <a:sym typeface="Roboto Light"/>
              </a:endParaRPr>
            </a:p>
          </p:txBody>
        </p:sp>
        <p:sp>
          <p:nvSpPr>
            <p:cNvPr id="1368" name="Google Shape;1368;p95"/>
            <p:cNvSpPr txBox="1"/>
            <p:nvPr/>
          </p:nvSpPr>
          <p:spPr>
            <a:xfrm>
              <a:off x="6543763" y="1997924"/>
              <a:ext cx="12348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2"/>
                  </a:solidFill>
                  <a:latin typeface="Roboto Light"/>
                  <a:ea typeface="Roboto Light"/>
                  <a:cs typeface="Roboto Light"/>
                  <a:sym typeface="Roboto Light"/>
                </a:rPr>
                <a:t>Nb feedline</a:t>
              </a:r>
              <a:endParaRPr sz="564">
                <a:solidFill>
                  <a:schemeClr val="dk2"/>
                </a:solidFill>
                <a:latin typeface="Roboto Light"/>
                <a:ea typeface="Roboto Light"/>
                <a:cs typeface="Roboto Light"/>
                <a:sym typeface="Roboto Light"/>
              </a:endParaRPr>
            </a:p>
          </p:txBody>
        </p:sp>
        <p:cxnSp>
          <p:nvCxnSpPr>
            <p:cNvPr id="1369" name="Google Shape;1369;p95"/>
            <p:cNvCxnSpPr>
              <a:stCxn id="1368" idx="1"/>
            </p:cNvCxnSpPr>
            <p:nvPr/>
          </p:nvCxnSpPr>
          <p:spPr>
            <a:xfrm rot="10800000">
              <a:off x="5590663" y="2186924"/>
              <a:ext cx="953100" cy="0"/>
            </a:xfrm>
            <a:prstGeom prst="straightConnector1">
              <a:avLst/>
            </a:prstGeom>
            <a:noFill/>
            <a:ln w="3825" cap="flat" cmpd="sng">
              <a:solidFill>
                <a:srgbClr val="595959"/>
              </a:solidFill>
              <a:prstDash val="solid"/>
              <a:round/>
              <a:headEnd type="none" w="med" len="med"/>
              <a:tailEnd type="triangle" w="med" len="med"/>
            </a:ln>
          </p:spPr>
        </p:cxnSp>
        <p:sp>
          <p:nvSpPr>
            <p:cNvPr id="1370" name="Google Shape;1370;p95"/>
            <p:cNvSpPr txBox="1"/>
            <p:nvPr/>
          </p:nvSpPr>
          <p:spPr>
            <a:xfrm>
              <a:off x="6588913" y="2529258"/>
              <a:ext cx="11955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2"/>
                  </a:solidFill>
                  <a:latin typeface="Roboto Light"/>
                  <a:ea typeface="Roboto Light"/>
                  <a:cs typeface="Roboto Light"/>
                  <a:sym typeface="Roboto Light"/>
                </a:rPr>
                <a:t>Cu housing</a:t>
              </a:r>
              <a:endParaRPr sz="564">
                <a:solidFill>
                  <a:schemeClr val="dk2"/>
                </a:solidFill>
                <a:latin typeface="Roboto Light"/>
                <a:ea typeface="Roboto Light"/>
                <a:cs typeface="Roboto Light"/>
                <a:sym typeface="Roboto Light"/>
              </a:endParaRPr>
            </a:p>
          </p:txBody>
        </p:sp>
        <p:cxnSp>
          <p:nvCxnSpPr>
            <p:cNvPr id="1371" name="Google Shape;1371;p95"/>
            <p:cNvCxnSpPr>
              <a:stCxn id="1370" idx="1"/>
            </p:cNvCxnSpPr>
            <p:nvPr/>
          </p:nvCxnSpPr>
          <p:spPr>
            <a:xfrm rot="10800000">
              <a:off x="6243913" y="2718258"/>
              <a:ext cx="345000" cy="0"/>
            </a:xfrm>
            <a:prstGeom prst="straightConnector1">
              <a:avLst/>
            </a:prstGeom>
            <a:noFill/>
            <a:ln w="3825" cap="flat" cmpd="sng">
              <a:solidFill>
                <a:srgbClr val="595959"/>
              </a:solidFill>
              <a:prstDash val="solid"/>
              <a:round/>
              <a:headEnd type="none" w="med" len="med"/>
              <a:tailEnd type="triangle" w="med" len="med"/>
            </a:ln>
          </p:spPr>
        </p:cxnSp>
        <p:cxnSp>
          <p:nvCxnSpPr>
            <p:cNvPr id="1372" name="Google Shape;1372;p95"/>
            <p:cNvCxnSpPr>
              <a:stCxn id="1365" idx="3"/>
            </p:cNvCxnSpPr>
            <p:nvPr/>
          </p:nvCxnSpPr>
          <p:spPr>
            <a:xfrm>
              <a:off x="3125737" y="2158600"/>
              <a:ext cx="1304700" cy="0"/>
            </a:xfrm>
            <a:prstGeom prst="straightConnector1">
              <a:avLst/>
            </a:prstGeom>
            <a:noFill/>
            <a:ln w="3825" cap="flat" cmpd="sng">
              <a:solidFill>
                <a:srgbClr val="595959"/>
              </a:solidFill>
              <a:prstDash val="solid"/>
              <a:round/>
              <a:headEnd type="none" w="med" len="med"/>
              <a:tailEnd type="triangle" w="med" len="med"/>
            </a:ln>
          </p:spPr>
        </p:cxnSp>
        <p:cxnSp>
          <p:nvCxnSpPr>
            <p:cNvPr id="1373" name="Google Shape;1373;p95"/>
            <p:cNvCxnSpPr/>
            <p:nvPr/>
          </p:nvCxnSpPr>
          <p:spPr>
            <a:xfrm>
              <a:off x="4841263" y="1828850"/>
              <a:ext cx="0" cy="522600"/>
            </a:xfrm>
            <a:prstGeom prst="straightConnector1">
              <a:avLst/>
            </a:prstGeom>
            <a:noFill/>
            <a:ln w="3825" cap="flat" cmpd="sng">
              <a:solidFill>
                <a:srgbClr val="595959"/>
              </a:solidFill>
              <a:prstDash val="solid"/>
              <a:round/>
              <a:headEnd type="none" w="med" len="med"/>
              <a:tailEnd type="triangle" w="med" len="med"/>
            </a:ln>
          </p:spPr>
        </p:cxnSp>
        <p:sp>
          <p:nvSpPr>
            <p:cNvPr id="1374" name="Google Shape;1374;p95"/>
            <p:cNvSpPr txBox="1"/>
            <p:nvPr/>
          </p:nvSpPr>
          <p:spPr>
            <a:xfrm>
              <a:off x="4243500" y="1435675"/>
              <a:ext cx="1195500" cy="378000"/>
            </a:xfrm>
            <a:prstGeom prst="rect">
              <a:avLst/>
            </a:prstGeom>
            <a:solidFill>
              <a:srgbClr val="8C1515"/>
            </a:solidFill>
            <a:ln w="9525" cap="flat" cmpd="sng">
              <a:solidFill>
                <a:schemeClr val="dk2"/>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lt1"/>
                  </a:solidFill>
                  <a:latin typeface="Roboto Light"/>
                  <a:ea typeface="Roboto Light"/>
                  <a:cs typeface="Roboto Light"/>
                  <a:sym typeface="Roboto Light"/>
                </a:rPr>
                <a:t>Al resonator</a:t>
              </a:r>
              <a:endParaRPr sz="564">
                <a:solidFill>
                  <a:schemeClr val="lt1"/>
                </a:solidFill>
                <a:latin typeface="Roboto Light"/>
                <a:ea typeface="Roboto Light"/>
                <a:cs typeface="Roboto Light"/>
                <a:sym typeface="Roboto Light"/>
              </a:endParaRPr>
            </a:p>
          </p:txBody>
        </p:sp>
      </p:grpSp>
      <p:sp>
        <p:nvSpPr>
          <p:cNvPr id="2" name="Oval 1">
            <a:extLst>
              <a:ext uri="{FF2B5EF4-FFF2-40B4-BE49-F238E27FC236}">
                <a16:creationId xmlns:a16="http://schemas.microsoft.com/office/drawing/2014/main" id="{E9F729F6-7BC7-D22A-567D-2CBB9C118A10}"/>
              </a:ext>
            </a:extLst>
          </p:cNvPr>
          <p:cNvSpPr/>
          <p:nvPr/>
        </p:nvSpPr>
        <p:spPr>
          <a:xfrm rot="1376234">
            <a:off x="1063511" y="2815864"/>
            <a:ext cx="195242" cy="601026"/>
          </a:xfrm>
          <a:prstGeom prst="ellipse">
            <a:avLst/>
          </a:prstGeom>
          <a:gradFill flip="none" rotWithShape="1">
            <a:gsLst>
              <a:gs pos="0">
                <a:schemeClr val="accent4">
                  <a:tint val="66000"/>
                  <a:satMod val="160000"/>
                  <a:alpha val="80000"/>
                </a:schemeClr>
              </a:gs>
              <a:gs pos="77000">
                <a:schemeClr val="accent4">
                  <a:tint val="44500"/>
                  <a:satMod val="160000"/>
                  <a:alpha val="0"/>
                </a:schemeClr>
              </a:gs>
              <a:gs pos="100000">
                <a:schemeClr val="accent4">
                  <a:tint val="23500"/>
                  <a:satMod val="160000"/>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oogle Shape;1473;p100" title="Adobe Express - file.png">
            <a:extLst>
              <a:ext uri="{FF2B5EF4-FFF2-40B4-BE49-F238E27FC236}">
                <a16:creationId xmlns:a16="http://schemas.microsoft.com/office/drawing/2014/main" id="{04C56BC6-D2D5-C50B-DA6F-E7A0E18E6AEA}"/>
              </a:ext>
            </a:extLst>
          </p:cNvPr>
          <p:cNvPicPr preferRelativeResize="0"/>
          <p:nvPr/>
        </p:nvPicPr>
        <p:blipFill rotWithShape="1">
          <a:blip r:embed="rId8">
            <a:alphaModFix/>
          </a:blip>
          <a:srcRect l="10331" t="13105" r="8704" b="5897"/>
          <a:stretch/>
        </p:blipFill>
        <p:spPr>
          <a:xfrm>
            <a:off x="934208" y="2281529"/>
            <a:ext cx="360985" cy="564665"/>
          </a:xfrm>
          <a:prstGeom prst="rect">
            <a:avLst/>
          </a:prstGeom>
          <a:noFill/>
          <a:ln>
            <a:noFill/>
          </a:ln>
        </p:spPr>
      </p:pic>
      <p:sp>
        <p:nvSpPr>
          <p:cNvPr id="4" name="Rectangle 3">
            <a:extLst>
              <a:ext uri="{FF2B5EF4-FFF2-40B4-BE49-F238E27FC236}">
                <a16:creationId xmlns:a16="http://schemas.microsoft.com/office/drawing/2014/main" id="{9C6A8A89-55B3-96E7-3AB0-C19A017AB9B5}"/>
              </a:ext>
            </a:extLst>
          </p:cNvPr>
          <p:cNvSpPr/>
          <p:nvPr/>
        </p:nvSpPr>
        <p:spPr>
          <a:xfrm>
            <a:off x="6699644" y="1346662"/>
            <a:ext cx="145183" cy="2302625"/>
          </a:xfrm>
          <a:prstGeom prst="rect">
            <a:avLst/>
          </a:prstGeom>
          <a:gradFill flip="none" rotWithShape="1">
            <a:gsLst>
              <a:gs pos="0">
                <a:schemeClr val="accent4">
                  <a:tint val="66000"/>
                  <a:satMod val="160000"/>
                  <a:alpha val="60000"/>
                </a:schemeClr>
              </a:gs>
              <a:gs pos="84000">
                <a:schemeClr val="accent4">
                  <a:tint val="44500"/>
                  <a:satMod val="160000"/>
                  <a:alpha val="0"/>
                </a:schemeClr>
              </a:gs>
              <a:gs pos="100000">
                <a:schemeClr val="accent4">
                  <a:tint val="23500"/>
                  <a:satMod val="160000"/>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8"/>
        <p:cNvGrpSpPr/>
        <p:nvPr/>
      </p:nvGrpSpPr>
      <p:grpSpPr>
        <a:xfrm>
          <a:off x="0" y="0"/>
          <a:ext cx="0" cy="0"/>
          <a:chOff x="0" y="0"/>
          <a:chExt cx="0" cy="0"/>
        </a:xfrm>
      </p:grpSpPr>
      <p:sp>
        <p:nvSpPr>
          <p:cNvPr id="1379" name="Google Shape;1379;p96"/>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14</a:t>
            </a:fld>
            <a:endParaRPr/>
          </a:p>
        </p:txBody>
      </p:sp>
      <p:sp>
        <p:nvSpPr>
          <p:cNvPr id="1380" name="Google Shape;1380;p96"/>
          <p:cNvSpPr txBox="1"/>
          <p:nvPr/>
        </p:nvSpPr>
        <p:spPr>
          <a:xfrm>
            <a:off x="600075" y="1961994"/>
            <a:ext cx="7915200" cy="910500"/>
          </a:xfrm>
          <a:prstGeom prst="rect">
            <a:avLst/>
          </a:prstGeom>
          <a:noFill/>
          <a:ln>
            <a:noFill/>
          </a:ln>
        </p:spPr>
        <p:txBody>
          <a:bodyPr spcFirstLastPara="1" wrap="square" lIns="0" tIns="34275" rIns="68575" bIns="34275" anchor="t" anchorCtr="0">
            <a:normAutofit/>
          </a:bodyPr>
          <a:lstStyle/>
          <a:p>
            <a:pPr marL="0" lvl="0" indent="0" algn="l" rtl="0">
              <a:lnSpc>
                <a:spcPct val="90000"/>
              </a:lnSpc>
              <a:spcBef>
                <a:spcPts val="0"/>
              </a:spcBef>
              <a:spcAft>
                <a:spcPts val="0"/>
              </a:spcAft>
              <a:buNone/>
            </a:pPr>
            <a:r>
              <a:rPr lang="en" sz="2700">
                <a:solidFill>
                  <a:srgbClr val="FFFFFF"/>
                </a:solidFill>
                <a:latin typeface="Roboto Medium"/>
                <a:ea typeface="Roboto Medium"/>
                <a:cs typeface="Roboto Medium"/>
                <a:sym typeface="Roboto Medium"/>
              </a:rPr>
              <a:t>Impact of Phonon Loss on Forward Modeling</a:t>
            </a:r>
            <a:endParaRPr sz="2700">
              <a:solidFill>
                <a:srgbClr val="FFFFFF"/>
              </a:solidFill>
              <a:latin typeface="Roboto Medium"/>
              <a:ea typeface="Roboto Medium"/>
              <a:cs typeface="Roboto Medium"/>
              <a:sym typeface="Roboto Medium"/>
            </a:endParaRPr>
          </a:p>
        </p:txBody>
      </p:sp>
      <p:sp>
        <p:nvSpPr>
          <p:cNvPr id="1381" name="Google Shape;1381;p96"/>
          <p:cNvSpPr txBox="1"/>
          <p:nvPr/>
        </p:nvSpPr>
        <p:spPr>
          <a:xfrm>
            <a:off x="610594" y="827925"/>
            <a:ext cx="7915200" cy="1066200"/>
          </a:xfrm>
          <a:prstGeom prst="rect">
            <a:avLst/>
          </a:prstGeom>
          <a:noFill/>
          <a:ln>
            <a:noFill/>
          </a:ln>
        </p:spPr>
        <p:txBody>
          <a:bodyPr spcFirstLastPara="1" wrap="square" lIns="0" tIns="34275" rIns="68575" bIns="34275" anchor="b" anchorCtr="0">
            <a:noAutofit/>
          </a:bodyPr>
          <a:lstStyle/>
          <a:p>
            <a:pPr marL="0" lvl="0" indent="0" algn="l" rtl="0">
              <a:lnSpc>
                <a:spcPct val="90000"/>
              </a:lnSpc>
              <a:spcBef>
                <a:spcPts val="0"/>
              </a:spcBef>
              <a:spcAft>
                <a:spcPts val="0"/>
              </a:spcAft>
              <a:buNone/>
            </a:pPr>
            <a:r>
              <a:rPr lang="en" sz="4500" b="1">
                <a:solidFill>
                  <a:srgbClr val="FFFFFF"/>
                </a:solidFill>
                <a:latin typeface="Roboto Mono"/>
                <a:ea typeface="Roboto Mono"/>
                <a:cs typeface="Roboto Mono"/>
                <a:sym typeface="Roboto Mono"/>
              </a:rPr>
              <a:t>Part II</a:t>
            </a:r>
            <a:endParaRPr sz="4500" b="1">
              <a:solidFill>
                <a:srgbClr val="FFFFFF"/>
              </a:solidFill>
              <a:latin typeface="Roboto Mono"/>
              <a:ea typeface="Roboto Mono"/>
              <a:cs typeface="Roboto Mono"/>
              <a:sym typeface="Roboto Mono"/>
            </a:endParaRPr>
          </a:p>
        </p:txBody>
      </p:sp>
      <p:pic>
        <p:nvPicPr>
          <p:cNvPr id="1382" name="Google Shape;1382;p96" title="dmqis_logo_white@1.25x.png"/>
          <p:cNvPicPr preferRelativeResize="0"/>
          <p:nvPr/>
        </p:nvPicPr>
        <p:blipFill>
          <a:blip r:embed="rId3">
            <a:alphaModFix/>
          </a:blip>
          <a:stretch>
            <a:fillRect/>
          </a:stretch>
        </p:blipFill>
        <p:spPr>
          <a:xfrm>
            <a:off x="7028450" y="4510426"/>
            <a:ext cx="510600" cy="436574"/>
          </a:xfrm>
          <a:prstGeom prst="rect">
            <a:avLst/>
          </a:prstGeom>
          <a:noFill/>
          <a:ln>
            <a:noFill/>
          </a:ln>
        </p:spPr>
      </p:pic>
      <p:pic>
        <p:nvPicPr>
          <p:cNvPr id="1383" name="Google Shape;1383;p96" title="logo_v4__3-removebg-preview.png"/>
          <p:cNvPicPr preferRelativeResize="0"/>
          <p:nvPr/>
        </p:nvPicPr>
        <p:blipFill>
          <a:blip r:embed="rId4">
            <a:alphaModFix/>
          </a:blip>
          <a:stretch>
            <a:fillRect/>
          </a:stretch>
        </p:blipFill>
        <p:spPr>
          <a:xfrm>
            <a:off x="7681227" y="4350509"/>
            <a:ext cx="658275" cy="6582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87"/>
        <p:cNvGrpSpPr/>
        <p:nvPr/>
      </p:nvGrpSpPr>
      <p:grpSpPr>
        <a:xfrm>
          <a:off x="0" y="0"/>
          <a:ext cx="0" cy="0"/>
          <a:chOff x="0" y="0"/>
          <a:chExt cx="0" cy="0"/>
        </a:xfrm>
      </p:grpSpPr>
      <p:sp>
        <p:nvSpPr>
          <p:cNvPr id="1388" name="Google Shape;1388;p97"/>
          <p:cNvSpPr txBox="1">
            <a:spLocks noGrp="1"/>
          </p:cNvSpPr>
          <p:nvPr>
            <p:ph type="body" idx="1"/>
          </p:nvPr>
        </p:nvSpPr>
        <p:spPr>
          <a:xfrm>
            <a:off x="600075" y="832662"/>
            <a:ext cx="7915200" cy="298800"/>
          </a:xfrm>
          <a:prstGeom prst="rect">
            <a:avLst/>
          </a:prstGeom>
          <a:noFill/>
          <a:ln>
            <a:noFill/>
          </a:ln>
        </p:spPr>
        <p:txBody>
          <a:bodyPr spcFirstLastPara="1" wrap="square" lIns="0" tIns="34275" rIns="68575" bIns="34275" anchor="t" anchorCtr="0">
            <a:noAutofit/>
          </a:bodyPr>
          <a:lstStyle/>
          <a:p>
            <a:pPr marL="0" lvl="0" indent="0" algn="l" rtl="0">
              <a:spcBef>
                <a:spcPts val="0"/>
              </a:spcBef>
              <a:spcAft>
                <a:spcPts val="1200"/>
              </a:spcAft>
              <a:buSzPts val="1500"/>
              <a:buFont typeface="Lato"/>
              <a:buNone/>
            </a:pPr>
            <a:r>
              <a:rPr lang="en" sz="1400">
                <a:latin typeface="Roboto Medium"/>
                <a:ea typeface="Roboto Medium"/>
                <a:cs typeface="Roboto Medium"/>
                <a:sym typeface="Roboto Medium"/>
              </a:rPr>
              <a:t>Assuming isotropic phonon loss, we can map out how different phonon sensor layouts perform.</a:t>
            </a:r>
            <a:endParaRPr/>
          </a:p>
        </p:txBody>
      </p:sp>
      <p:sp>
        <p:nvSpPr>
          <p:cNvPr id="1389" name="Google Shape;1389;p97"/>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p>
            <a:pPr marL="0" lvl="0" indent="0" algn="l" rtl="0">
              <a:spcBef>
                <a:spcPts val="0"/>
              </a:spcBef>
              <a:spcAft>
                <a:spcPts val="0"/>
              </a:spcAft>
              <a:buNone/>
            </a:pPr>
            <a:r>
              <a:rPr lang="en">
                <a:solidFill>
                  <a:srgbClr val="8C1515"/>
                </a:solidFill>
              </a:rPr>
              <a:t>Varying </a:t>
            </a:r>
            <a:r>
              <a:rPr lang="en" b="1">
                <a:solidFill>
                  <a:srgbClr val="8C1515"/>
                </a:solidFill>
                <a:latin typeface="Roboto Mono"/>
                <a:ea typeface="Roboto Mono"/>
                <a:cs typeface="Roboto Mono"/>
                <a:sym typeface="Roboto Mono"/>
              </a:rPr>
              <a:t>Sensor Area</a:t>
            </a:r>
            <a:endParaRPr b="1">
              <a:solidFill>
                <a:srgbClr val="8C1515"/>
              </a:solidFill>
              <a:latin typeface="Roboto Mono"/>
              <a:ea typeface="Roboto Mono"/>
              <a:cs typeface="Roboto Mono"/>
              <a:sym typeface="Roboto Mono"/>
            </a:endParaRPr>
          </a:p>
        </p:txBody>
      </p:sp>
      <p:sp>
        <p:nvSpPr>
          <p:cNvPr id="1390" name="Google Shape;1390;p97"/>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15</a:t>
            </a:fld>
            <a:endParaRPr/>
          </a:p>
        </p:txBody>
      </p:sp>
      <p:pic>
        <p:nvPicPr>
          <p:cNvPr id="1391" name="Google Shape;1391;p97" title="SLAC_short_red.png"/>
          <p:cNvPicPr preferRelativeResize="0"/>
          <p:nvPr/>
        </p:nvPicPr>
        <p:blipFill>
          <a:blip r:embed="rId3">
            <a:alphaModFix/>
          </a:blip>
          <a:stretch>
            <a:fillRect/>
          </a:stretch>
        </p:blipFill>
        <p:spPr>
          <a:xfrm>
            <a:off x="610600" y="4785350"/>
            <a:ext cx="445752" cy="132550"/>
          </a:xfrm>
          <a:prstGeom prst="rect">
            <a:avLst/>
          </a:prstGeom>
          <a:noFill/>
          <a:ln>
            <a:noFill/>
          </a:ln>
        </p:spPr>
      </p:pic>
      <p:cxnSp>
        <p:nvCxnSpPr>
          <p:cNvPr id="1392" name="Google Shape;1392;p97"/>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pic>
        <p:nvPicPr>
          <p:cNvPr id="1393" name="Google Shape;1393;p97"/>
          <p:cNvPicPr preferRelativeResize="0"/>
          <p:nvPr/>
        </p:nvPicPr>
        <p:blipFill rotWithShape="1">
          <a:blip r:embed="rId4">
            <a:alphaModFix/>
          </a:blip>
          <a:srcRect l="26469" r="27433"/>
          <a:stretch/>
        </p:blipFill>
        <p:spPr>
          <a:xfrm>
            <a:off x="7805925" y="2225"/>
            <a:ext cx="709425" cy="667524"/>
          </a:xfrm>
          <a:prstGeom prst="rect">
            <a:avLst/>
          </a:prstGeom>
          <a:noFill/>
          <a:ln>
            <a:noFill/>
          </a:ln>
        </p:spPr>
      </p:pic>
      <p:sp>
        <p:nvSpPr>
          <p:cNvPr id="1394" name="Google Shape;1394;p97"/>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sp>
        <p:nvSpPr>
          <p:cNvPr id="1395" name="Google Shape;1395;p97"/>
          <p:cNvSpPr txBox="1"/>
          <p:nvPr/>
        </p:nvSpPr>
        <p:spPr>
          <a:xfrm>
            <a:off x="299075" y="3900425"/>
            <a:ext cx="7517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absolute phonon energy collection efficiency </a:t>
            </a:r>
            <a:endParaRPr sz="120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relative phonon energy collection efficiency; </a:t>
            </a:r>
            <a:r>
              <a:rPr lang="en" sz="1200" b="1">
                <a:solidFill>
                  <a:srgbClr val="E04F39"/>
                </a:solidFill>
                <a:latin typeface="Roboto"/>
                <a:ea typeface="Roboto"/>
                <a:cs typeface="Roboto"/>
                <a:sym typeface="Roboto"/>
              </a:rPr>
              <a:t>ε(x,y) = η(x,y) / η</a:t>
            </a:r>
            <a:r>
              <a:rPr lang="en" sz="1200" b="1" baseline="-25000">
                <a:solidFill>
                  <a:srgbClr val="E04F39"/>
                </a:solidFill>
                <a:latin typeface="Roboto"/>
                <a:ea typeface="Roboto"/>
                <a:cs typeface="Roboto"/>
                <a:sym typeface="Roboto"/>
              </a:rPr>
              <a:t>max</a:t>
            </a:r>
            <a:endParaRPr sz="1200" baseline="-25000">
              <a:solidFill>
                <a:srgbClr val="E04F39"/>
              </a:solidFill>
              <a:latin typeface="Roboto Light"/>
              <a:ea typeface="Roboto Light"/>
              <a:cs typeface="Roboto Light"/>
              <a:sym typeface="Roboto Light"/>
            </a:endParaRPr>
          </a:p>
        </p:txBody>
      </p:sp>
      <p:pic>
        <p:nvPicPr>
          <p:cNvPr id="1402" name="Google Shape;1402;p97"/>
          <p:cNvPicPr preferRelativeResize="0"/>
          <p:nvPr/>
        </p:nvPicPr>
        <p:blipFill>
          <a:blip r:embed="rId5">
            <a:alphaModFix/>
          </a:blip>
          <a:stretch>
            <a:fillRect/>
          </a:stretch>
        </p:blipFill>
        <p:spPr>
          <a:xfrm>
            <a:off x="87025" y="1396475"/>
            <a:ext cx="5148652" cy="2350585"/>
          </a:xfrm>
          <a:prstGeom prst="rect">
            <a:avLst/>
          </a:prstGeom>
          <a:noFill/>
          <a:ln>
            <a:noFill/>
          </a:ln>
        </p:spPr>
      </p:pic>
      <p:pic>
        <p:nvPicPr>
          <p:cNvPr id="1403" name="Google Shape;1403;p97"/>
          <p:cNvPicPr preferRelativeResize="0"/>
          <p:nvPr/>
        </p:nvPicPr>
        <p:blipFill>
          <a:blip r:embed="rId6">
            <a:alphaModFix/>
          </a:blip>
          <a:stretch>
            <a:fillRect/>
          </a:stretch>
        </p:blipFill>
        <p:spPr>
          <a:xfrm>
            <a:off x="5322400" y="1328342"/>
            <a:ext cx="3309276" cy="2475509"/>
          </a:xfrm>
          <a:prstGeom prst="rect">
            <a:avLst/>
          </a:prstGeom>
          <a:noFill/>
          <a:ln>
            <a:noFill/>
          </a:ln>
        </p:spPr>
      </p:pic>
      <p:pic>
        <p:nvPicPr>
          <p:cNvPr id="1404" name="Google Shape;1404;p97" title="two-phase-progress-bar.png"/>
          <p:cNvPicPr preferRelativeResize="0"/>
          <p:nvPr/>
        </p:nvPicPr>
        <p:blipFill rotWithShape="1">
          <a:blip r:embed="rId7">
            <a:alphaModFix/>
          </a:blip>
          <a:srcRect r="48435" b="478"/>
          <a:stretch/>
        </p:blipFill>
        <p:spPr>
          <a:xfrm rot="5400000">
            <a:off x="7742887" y="1158638"/>
            <a:ext cx="2571750" cy="254475"/>
          </a:xfrm>
          <a:prstGeom prst="rect">
            <a:avLst/>
          </a:prstGeom>
          <a:noFill/>
          <a:ln>
            <a:noFill/>
          </a:ln>
        </p:spPr>
      </p:pic>
      <p:pic>
        <p:nvPicPr>
          <p:cNvPr id="1405" name="Google Shape;1405;p97" title="thick-sidebar-video.mp4-ezgif.com-video-to-gif-converter.gif"/>
          <p:cNvPicPr preferRelativeResize="0"/>
          <p:nvPr/>
        </p:nvPicPr>
        <p:blipFill rotWithShape="1">
          <a:blip r:embed="rId8">
            <a:alphaModFix/>
          </a:blip>
          <a:srcRect l="48611" t="13101" r="48733" b="46872"/>
          <a:stretch/>
        </p:blipFill>
        <p:spPr>
          <a:xfrm rot="10800000">
            <a:off x="8901526" y="2568026"/>
            <a:ext cx="272349" cy="2574249"/>
          </a:xfrm>
          <a:prstGeom prst="rect">
            <a:avLst/>
          </a:prstGeom>
          <a:noFill/>
          <a:ln>
            <a:noFill/>
          </a:ln>
        </p:spPr>
      </p:pic>
      <p:sp>
        <p:nvSpPr>
          <p:cNvPr id="1406" name="Google Shape;1406;p97"/>
          <p:cNvSpPr/>
          <p:nvPr/>
        </p:nvSpPr>
        <p:spPr>
          <a:xfrm rot="5400000">
            <a:off x="7751350" y="372627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solidFill>
                  <a:srgbClr val="EFEFEF"/>
                </a:solidFill>
                <a:latin typeface="Roboto"/>
                <a:ea typeface="Roboto"/>
                <a:cs typeface="Roboto"/>
                <a:sym typeface="Roboto"/>
              </a:rPr>
              <a:t>II. Impact of phonon loss on forward modeling</a:t>
            </a:r>
            <a:endParaRPr sz="800" b="1">
              <a:solidFill>
                <a:srgbClr val="EFEFEF"/>
              </a:solidFill>
              <a:latin typeface="Roboto"/>
              <a:ea typeface="Roboto"/>
              <a:cs typeface="Roboto"/>
              <a:sym typeface="Roboto"/>
            </a:endParaRPr>
          </a:p>
        </p:txBody>
      </p:sp>
      <p:cxnSp>
        <p:nvCxnSpPr>
          <p:cNvPr id="1407" name="Google Shape;1407;p97"/>
          <p:cNvCxnSpPr/>
          <p:nvPr/>
        </p:nvCxnSpPr>
        <p:spPr>
          <a:xfrm>
            <a:off x="8887450" y="2571750"/>
            <a:ext cx="300600" cy="0"/>
          </a:xfrm>
          <a:prstGeom prst="straightConnector1">
            <a:avLst/>
          </a:prstGeom>
          <a:noFill/>
          <a:ln w="19050" cap="flat" cmpd="sng">
            <a:solidFill>
              <a:schemeClr val="lt1"/>
            </a:solidFill>
            <a:prstDash val="solid"/>
            <a:round/>
            <a:headEnd type="none" w="med" len="med"/>
            <a:tailEnd type="none" w="med" len="med"/>
          </a:ln>
        </p:spPr>
      </p:cxnSp>
      <p:sp>
        <p:nvSpPr>
          <p:cNvPr id="1408" name="Google Shape;1408;p97"/>
          <p:cNvSpPr/>
          <p:nvPr/>
        </p:nvSpPr>
        <p:spPr>
          <a:xfrm rot="5400000">
            <a:off x="7751350" y="1152025"/>
            <a:ext cx="2572800" cy="265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chemeClr val="lt1"/>
                </a:solidFill>
                <a:latin typeface="Roboto"/>
                <a:ea typeface="Roboto"/>
                <a:cs typeface="Roboto"/>
                <a:sym typeface="Roboto"/>
              </a:rPr>
              <a:t>I. Benchmarking phonon loss</a:t>
            </a:r>
            <a:endParaRPr b="1">
              <a:solidFill>
                <a:schemeClr val="lt1"/>
              </a:solidFill>
              <a:latin typeface="Roboto"/>
              <a:ea typeface="Roboto"/>
              <a:cs typeface="Roboto"/>
              <a:sym typeface="Roboto"/>
            </a:endParaRPr>
          </a:p>
        </p:txBody>
      </p:sp>
      <p:grpSp>
        <p:nvGrpSpPr>
          <p:cNvPr id="2" name="Group 1">
            <a:extLst>
              <a:ext uri="{FF2B5EF4-FFF2-40B4-BE49-F238E27FC236}">
                <a16:creationId xmlns:a16="http://schemas.microsoft.com/office/drawing/2014/main" id="{FBBACB3B-AF68-AFEE-7C96-925C65720C6F}"/>
              </a:ext>
            </a:extLst>
          </p:cNvPr>
          <p:cNvGrpSpPr/>
          <p:nvPr/>
        </p:nvGrpSpPr>
        <p:grpSpPr>
          <a:xfrm>
            <a:off x="6038438" y="3668078"/>
            <a:ext cx="2670000" cy="969450"/>
            <a:chOff x="5761978" y="4000206"/>
            <a:chExt cx="2670000" cy="969450"/>
          </a:xfrm>
        </p:grpSpPr>
        <p:grpSp>
          <p:nvGrpSpPr>
            <p:cNvPr id="3" name="Google Shape;1488;p100">
              <a:extLst>
                <a:ext uri="{FF2B5EF4-FFF2-40B4-BE49-F238E27FC236}">
                  <a16:creationId xmlns:a16="http://schemas.microsoft.com/office/drawing/2014/main" id="{BB104648-CD47-528F-AD58-B72140497B0C}"/>
                </a:ext>
              </a:extLst>
            </p:cNvPr>
            <p:cNvGrpSpPr/>
            <p:nvPr/>
          </p:nvGrpSpPr>
          <p:grpSpPr>
            <a:xfrm>
              <a:off x="5761978" y="4000206"/>
              <a:ext cx="2670000" cy="680100"/>
              <a:chOff x="6073475" y="3342875"/>
              <a:chExt cx="2670000" cy="680100"/>
            </a:xfrm>
          </p:grpSpPr>
          <p:sp>
            <p:nvSpPr>
              <p:cNvPr id="5" name="Google Shape;1489;p100">
                <a:extLst>
                  <a:ext uri="{FF2B5EF4-FFF2-40B4-BE49-F238E27FC236}">
                    <a16:creationId xmlns:a16="http://schemas.microsoft.com/office/drawing/2014/main" id="{DFC30779-93B4-9BD4-D6E8-C1FA97B6B58F}"/>
                  </a:ext>
                </a:extLst>
              </p:cNvPr>
              <p:cNvSpPr txBox="1"/>
              <p:nvPr/>
            </p:nvSpPr>
            <p:spPr>
              <a:xfrm>
                <a:off x="6073475" y="3342875"/>
                <a:ext cx="2670000" cy="6801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average η(x,y)</a:t>
                </a:r>
                <a:r>
                  <a:rPr lang="en" sz="1200" b="1">
                    <a:solidFill>
                      <a:srgbClr val="E04F39"/>
                    </a:solidFill>
                    <a:latin typeface="Roboto"/>
                    <a:ea typeface="Roboto"/>
                    <a:cs typeface="Roboto"/>
                    <a:sym typeface="Roboto"/>
                  </a:rPr>
                  <a:t> </a:t>
                </a:r>
                <a:r>
                  <a:rPr lang="en" sz="1200">
                    <a:solidFill>
                      <a:srgbClr val="E04F39"/>
                    </a:solidFill>
                    <a:latin typeface="Roboto Light"/>
                    <a:ea typeface="Roboto Light"/>
                    <a:cs typeface="Roboto Light"/>
                    <a:sym typeface="Roboto Light"/>
                  </a:rPr>
                  <a:t>above 2σ</a:t>
                </a:r>
                <a:br>
                  <a:rPr lang="en" sz="1200">
                    <a:solidFill>
                      <a:srgbClr val="E04F39"/>
                    </a:solidFill>
                    <a:latin typeface="Roboto Light"/>
                    <a:ea typeface="Roboto Light"/>
                    <a:cs typeface="Roboto Light"/>
                    <a:sym typeface="Roboto Light"/>
                  </a:rPr>
                </a:br>
                <a:br>
                  <a:rPr lang="en" sz="1200">
                    <a:solidFill>
                      <a:srgbClr val="E04F39"/>
                    </a:solidFill>
                    <a:latin typeface="Roboto Light"/>
                    <a:ea typeface="Roboto Light"/>
                    <a:cs typeface="Roboto Light"/>
                    <a:sym typeface="Roboto Light"/>
                  </a:rPr>
                </a:b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a:t>
                </a:r>
                <a:endParaRPr sz="1200">
                  <a:solidFill>
                    <a:srgbClr val="E04F39"/>
                  </a:solidFill>
                  <a:latin typeface="Roboto Light"/>
                  <a:ea typeface="Roboto Light"/>
                  <a:cs typeface="Roboto Light"/>
                  <a:sym typeface="Roboto Light"/>
                </a:endParaRPr>
              </a:p>
              <a:p>
                <a:pPr marL="0" lvl="0" indent="0" algn="l" rtl="0">
                  <a:lnSpc>
                    <a:spcPct val="150000"/>
                  </a:lnSpc>
                  <a:spcBef>
                    <a:spcPts val="0"/>
                  </a:spcBef>
                  <a:spcAft>
                    <a:spcPts val="0"/>
                  </a:spcAft>
                  <a:buNone/>
                </a:pPr>
                <a:endParaRPr sz="1200">
                  <a:solidFill>
                    <a:srgbClr val="E04F39"/>
                  </a:solidFill>
                  <a:latin typeface="Roboto Light"/>
                  <a:ea typeface="Roboto Light"/>
                  <a:cs typeface="Roboto Light"/>
                  <a:sym typeface="Roboto Light"/>
                </a:endParaRPr>
              </a:p>
            </p:txBody>
          </p:sp>
          <p:cxnSp>
            <p:nvCxnSpPr>
              <p:cNvPr id="6" name="Google Shape;1490;p100">
                <a:extLst>
                  <a:ext uri="{FF2B5EF4-FFF2-40B4-BE49-F238E27FC236}">
                    <a16:creationId xmlns:a16="http://schemas.microsoft.com/office/drawing/2014/main" id="{E60F309D-1CD1-03E3-8AB4-184FF9C0E0B3}"/>
                  </a:ext>
                </a:extLst>
              </p:cNvPr>
              <p:cNvCxnSpPr/>
              <p:nvPr/>
            </p:nvCxnSpPr>
            <p:spPr>
              <a:xfrm>
                <a:off x="6375609" y="4022975"/>
                <a:ext cx="1740900" cy="0"/>
              </a:xfrm>
              <a:prstGeom prst="straightConnector1">
                <a:avLst/>
              </a:prstGeom>
              <a:noFill/>
              <a:ln w="9525" cap="flat" cmpd="sng">
                <a:solidFill>
                  <a:srgbClr val="E04F39"/>
                </a:solidFill>
                <a:prstDash val="solid"/>
                <a:round/>
                <a:headEnd type="none" w="med" len="med"/>
                <a:tailEnd type="none" w="med" len="med"/>
              </a:ln>
            </p:spPr>
          </p:cxnSp>
          <p:cxnSp>
            <p:nvCxnSpPr>
              <p:cNvPr id="7" name="Google Shape;1491;p100">
                <a:extLst>
                  <a:ext uri="{FF2B5EF4-FFF2-40B4-BE49-F238E27FC236}">
                    <a16:creationId xmlns:a16="http://schemas.microsoft.com/office/drawing/2014/main" id="{25DB0C8C-0C77-DF70-8873-D25D77FBFC05}"/>
                  </a:ext>
                </a:extLst>
              </p:cNvPr>
              <p:cNvCxnSpPr/>
              <p:nvPr/>
            </p:nvCxnSpPr>
            <p:spPr>
              <a:xfrm>
                <a:off x="6165633" y="3589471"/>
                <a:ext cx="71700" cy="0"/>
              </a:xfrm>
              <a:prstGeom prst="straightConnector1">
                <a:avLst/>
              </a:prstGeom>
              <a:noFill/>
              <a:ln w="19050" cap="flat" cmpd="sng">
                <a:solidFill>
                  <a:srgbClr val="E04F39"/>
                </a:solidFill>
                <a:prstDash val="solid"/>
                <a:round/>
                <a:headEnd type="none" w="med" len="med"/>
                <a:tailEnd type="none" w="med" len="med"/>
              </a:ln>
            </p:spPr>
          </p:cxnSp>
          <p:cxnSp>
            <p:nvCxnSpPr>
              <p:cNvPr id="8" name="Google Shape;1492;p100">
                <a:extLst>
                  <a:ext uri="{FF2B5EF4-FFF2-40B4-BE49-F238E27FC236}">
                    <a16:creationId xmlns:a16="http://schemas.microsoft.com/office/drawing/2014/main" id="{ACE8766E-BDB5-3E4D-9D14-9307D68867A2}"/>
                  </a:ext>
                </a:extLst>
              </p:cNvPr>
              <p:cNvCxnSpPr/>
              <p:nvPr/>
            </p:nvCxnSpPr>
            <p:spPr>
              <a:xfrm>
                <a:off x="6167478" y="3961860"/>
                <a:ext cx="71700" cy="0"/>
              </a:xfrm>
              <a:prstGeom prst="straightConnector1">
                <a:avLst/>
              </a:prstGeom>
              <a:noFill/>
              <a:ln w="19050" cap="flat" cmpd="sng">
                <a:solidFill>
                  <a:srgbClr val="E04F39"/>
                </a:solidFill>
                <a:prstDash val="solid"/>
                <a:round/>
                <a:headEnd type="none" w="med" len="med"/>
                <a:tailEnd type="none" w="med" len="med"/>
              </a:ln>
            </p:spPr>
          </p:cxnSp>
        </p:grpSp>
        <p:sp>
          <p:nvSpPr>
            <p:cNvPr id="4" name="Google Shape;1493;p100">
              <a:extLst>
                <a:ext uri="{FF2B5EF4-FFF2-40B4-BE49-F238E27FC236}">
                  <a16:creationId xmlns:a16="http://schemas.microsoft.com/office/drawing/2014/main" id="{9B802CB1-994E-0A2A-4CEF-311F350BE221}"/>
                </a:ext>
              </a:extLst>
            </p:cNvPr>
            <p:cNvSpPr txBox="1"/>
            <p:nvPr/>
          </p:nvSpPr>
          <p:spPr>
            <a:xfrm>
              <a:off x="6057272" y="4390956"/>
              <a:ext cx="1802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solidFill>
                    <a:srgbClr val="E04F39"/>
                  </a:solidFill>
                  <a:latin typeface="Roboto Light"/>
                  <a:ea typeface="Roboto Light"/>
                  <a:cs typeface="Roboto Light"/>
                  <a:sym typeface="Roboto Light"/>
                </a:rPr>
                <a:t>average </a:t>
              </a:r>
              <a:r>
                <a:rPr lang="en" sz="1200" dirty="0" err="1">
                  <a:solidFill>
                    <a:srgbClr val="E04F39"/>
                  </a:solidFill>
                  <a:latin typeface="Roboto Light"/>
                  <a:ea typeface="Roboto Light"/>
                  <a:cs typeface="Roboto Light"/>
                  <a:sym typeface="Roboto Light"/>
                </a:rPr>
                <a:t>η</a:t>
              </a:r>
              <a:r>
                <a:rPr lang="en" sz="1200" dirty="0">
                  <a:solidFill>
                    <a:srgbClr val="E04F39"/>
                  </a:solidFill>
                  <a:latin typeface="Roboto Light"/>
                  <a:ea typeface="Roboto Light"/>
                  <a:cs typeface="Roboto Light"/>
                  <a:sym typeface="Roboto Light"/>
                </a:rPr>
                <a:t>(</a:t>
              </a:r>
              <a:r>
                <a:rPr lang="en" sz="1200" dirty="0" err="1">
                  <a:solidFill>
                    <a:srgbClr val="E04F39"/>
                  </a:solidFill>
                  <a:latin typeface="Roboto Light"/>
                  <a:ea typeface="Roboto Light"/>
                  <a:cs typeface="Roboto Light"/>
                  <a:sym typeface="Roboto Light"/>
                </a:rPr>
                <a:t>x,y</a:t>
              </a:r>
              <a:r>
                <a:rPr lang="en" sz="1200" dirty="0">
                  <a:solidFill>
                    <a:srgbClr val="E04F39"/>
                  </a:solidFill>
                  <a:latin typeface="Roboto Light"/>
                  <a:ea typeface="Roboto Light"/>
                  <a:cs typeface="Roboto Light"/>
                  <a:sym typeface="Roboto Light"/>
                </a:rPr>
                <a:t>)</a:t>
              </a:r>
              <a:r>
                <a:rPr lang="en" sz="1200" b="1" dirty="0">
                  <a:solidFill>
                    <a:srgbClr val="E04F39"/>
                  </a:solidFill>
                  <a:latin typeface="Roboto"/>
                  <a:ea typeface="Roboto"/>
                  <a:cs typeface="Roboto"/>
                  <a:sym typeface="Roboto"/>
                </a:rPr>
                <a:t> </a:t>
              </a:r>
              <a:r>
                <a:rPr lang="en" sz="1200" dirty="0">
                  <a:solidFill>
                    <a:srgbClr val="E04F39"/>
                  </a:solidFill>
                  <a:latin typeface="Roboto Light"/>
                  <a:ea typeface="Roboto Light"/>
                  <a:cs typeface="Roboto Light"/>
                  <a:sym typeface="Roboto Light"/>
                </a:rPr>
                <a:t>below 2σ </a:t>
              </a:r>
              <a:endParaRPr sz="1200" dirty="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dirty="0">
                  <a:solidFill>
                    <a:srgbClr val="E04F39"/>
                  </a:solidFill>
                  <a:latin typeface="Roboto Light"/>
                  <a:ea typeface="Roboto Light"/>
                  <a:cs typeface="Roboto Light"/>
                  <a:sym typeface="Roboto Light"/>
                </a:rPr>
                <a:t>average </a:t>
              </a:r>
              <a:r>
                <a:rPr lang="en" sz="1200" dirty="0" err="1">
                  <a:solidFill>
                    <a:srgbClr val="E04F39"/>
                  </a:solidFill>
                  <a:latin typeface="Roboto Light"/>
                  <a:ea typeface="Roboto Light"/>
                  <a:cs typeface="Roboto Light"/>
                  <a:sym typeface="Roboto Light"/>
                </a:rPr>
                <a:t>η</a:t>
              </a:r>
              <a:r>
                <a:rPr lang="en" sz="1200" dirty="0">
                  <a:solidFill>
                    <a:srgbClr val="E04F39"/>
                  </a:solidFill>
                  <a:latin typeface="Roboto Light"/>
                  <a:ea typeface="Roboto Light"/>
                  <a:cs typeface="Roboto Light"/>
                  <a:sym typeface="Roboto Light"/>
                </a:rPr>
                <a:t>(</a:t>
              </a:r>
              <a:r>
                <a:rPr lang="en" sz="1200" dirty="0" err="1">
                  <a:solidFill>
                    <a:srgbClr val="E04F39"/>
                  </a:solidFill>
                  <a:latin typeface="Roboto Light"/>
                  <a:ea typeface="Roboto Light"/>
                  <a:cs typeface="Roboto Light"/>
                  <a:sym typeface="Roboto Light"/>
                </a:rPr>
                <a:t>x,y</a:t>
              </a:r>
              <a:r>
                <a:rPr lang="en" sz="1200" dirty="0">
                  <a:solidFill>
                    <a:srgbClr val="E04F39"/>
                  </a:solidFill>
                  <a:latin typeface="Roboto Light"/>
                  <a:ea typeface="Roboto Light"/>
                  <a:cs typeface="Roboto Light"/>
                  <a:sym typeface="Roboto Light"/>
                </a:rPr>
                <a:t>)</a:t>
              </a:r>
              <a:r>
                <a:rPr lang="en" sz="1200" b="1" dirty="0">
                  <a:solidFill>
                    <a:srgbClr val="E04F39"/>
                  </a:solidFill>
                  <a:latin typeface="Roboto"/>
                  <a:ea typeface="Roboto"/>
                  <a:cs typeface="Roboto"/>
                  <a:sym typeface="Roboto"/>
                </a:rPr>
                <a:t> </a:t>
              </a:r>
              <a:r>
                <a:rPr lang="en" sz="1200" dirty="0">
                  <a:solidFill>
                    <a:srgbClr val="E04F39"/>
                  </a:solidFill>
                  <a:latin typeface="Roboto Light"/>
                  <a:ea typeface="Roboto Light"/>
                  <a:cs typeface="Roboto Light"/>
                  <a:sym typeface="Roboto Light"/>
                </a:rPr>
                <a:t>above 2σ</a:t>
              </a:r>
              <a:endParaRPr sz="1200" dirty="0">
                <a:solidFill>
                  <a:srgbClr val="E04F39"/>
                </a:solidFill>
                <a:latin typeface="Roboto Light"/>
                <a:ea typeface="Roboto Light"/>
                <a:cs typeface="Roboto Light"/>
                <a:sym typeface="Roboto Light"/>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12"/>
        <p:cNvGrpSpPr/>
        <p:nvPr/>
      </p:nvGrpSpPr>
      <p:grpSpPr>
        <a:xfrm>
          <a:off x="0" y="0"/>
          <a:ext cx="0" cy="0"/>
          <a:chOff x="0" y="0"/>
          <a:chExt cx="0" cy="0"/>
        </a:xfrm>
      </p:grpSpPr>
      <p:sp>
        <p:nvSpPr>
          <p:cNvPr id="1413" name="Google Shape;1413;p98"/>
          <p:cNvSpPr txBox="1">
            <a:spLocks noGrp="1"/>
          </p:cNvSpPr>
          <p:nvPr>
            <p:ph type="body" idx="1"/>
          </p:nvPr>
        </p:nvSpPr>
        <p:spPr>
          <a:xfrm>
            <a:off x="600075" y="832662"/>
            <a:ext cx="7915200" cy="298800"/>
          </a:xfrm>
          <a:prstGeom prst="rect">
            <a:avLst/>
          </a:prstGeom>
          <a:noFill/>
          <a:ln>
            <a:noFill/>
          </a:ln>
        </p:spPr>
        <p:txBody>
          <a:bodyPr spcFirstLastPara="1" wrap="square" lIns="0" tIns="34275" rIns="68575" bIns="34275" anchor="t" anchorCtr="0">
            <a:noAutofit/>
          </a:bodyPr>
          <a:lstStyle/>
          <a:p>
            <a:pPr marL="0" lvl="0" indent="0" algn="l" rtl="0">
              <a:spcBef>
                <a:spcPts val="0"/>
              </a:spcBef>
              <a:spcAft>
                <a:spcPts val="0"/>
              </a:spcAft>
              <a:buClr>
                <a:schemeClr val="dk1"/>
              </a:buClr>
              <a:buSzPts val="1500"/>
              <a:buFont typeface="Lato"/>
              <a:buNone/>
            </a:pPr>
            <a:r>
              <a:rPr lang="en" sz="1400">
                <a:latin typeface="Roboto Medium"/>
                <a:ea typeface="Roboto Medium"/>
                <a:cs typeface="Roboto Medium"/>
                <a:sym typeface="Roboto Medium"/>
              </a:rPr>
              <a:t>Assuming isotropic phonon loss, we can map out how different phonon sensor layouts perform.</a:t>
            </a:r>
            <a:endParaRPr/>
          </a:p>
          <a:p>
            <a:pPr marL="0" lvl="0" indent="0" algn="l" rtl="0">
              <a:lnSpc>
                <a:spcPct val="120000"/>
              </a:lnSpc>
              <a:spcBef>
                <a:spcPts val="1200"/>
              </a:spcBef>
              <a:spcAft>
                <a:spcPts val="1200"/>
              </a:spcAft>
              <a:buSzPts val="1500"/>
              <a:buFont typeface="Lato"/>
              <a:buNone/>
            </a:pPr>
            <a:endParaRPr/>
          </a:p>
        </p:txBody>
      </p:sp>
      <p:sp>
        <p:nvSpPr>
          <p:cNvPr id="1414" name="Google Shape;1414;p98"/>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p>
            <a:pPr marL="0" lvl="0" indent="0" algn="l" rtl="0">
              <a:spcBef>
                <a:spcPts val="0"/>
              </a:spcBef>
              <a:spcAft>
                <a:spcPts val="0"/>
              </a:spcAft>
              <a:buNone/>
            </a:pPr>
            <a:r>
              <a:rPr lang="en">
                <a:solidFill>
                  <a:srgbClr val="8C1515"/>
                </a:solidFill>
              </a:rPr>
              <a:t>Varying </a:t>
            </a:r>
            <a:r>
              <a:rPr lang="en" b="1">
                <a:solidFill>
                  <a:srgbClr val="8C1515"/>
                </a:solidFill>
                <a:latin typeface="Roboto Mono"/>
                <a:ea typeface="Roboto Mono"/>
                <a:cs typeface="Roboto Mono"/>
                <a:sym typeface="Roboto Mono"/>
              </a:rPr>
              <a:t>Number of Sensors</a:t>
            </a:r>
            <a:endParaRPr b="1">
              <a:solidFill>
                <a:srgbClr val="8C1515"/>
              </a:solidFill>
              <a:latin typeface="Roboto Mono"/>
              <a:ea typeface="Roboto Mono"/>
              <a:cs typeface="Roboto Mono"/>
              <a:sym typeface="Roboto Mono"/>
            </a:endParaRPr>
          </a:p>
        </p:txBody>
      </p:sp>
      <p:sp>
        <p:nvSpPr>
          <p:cNvPr id="1415" name="Google Shape;1415;p98"/>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16</a:t>
            </a:fld>
            <a:endParaRPr/>
          </a:p>
        </p:txBody>
      </p:sp>
      <p:pic>
        <p:nvPicPr>
          <p:cNvPr id="1416" name="Google Shape;1416;p98" title="SLAC_short_red.png"/>
          <p:cNvPicPr preferRelativeResize="0"/>
          <p:nvPr/>
        </p:nvPicPr>
        <p:blipFill>
          <a:blip r:embed="rId3">
            <a:alphaModFix/>
          </a:blip>
          <a:stretch>
            <a:fillRect/>
          </a:stretch>
        </p:blipFill>
        <p:spPr>
          <a:xfrm>
            <a:off x="610600" y="4785350"/>
            <a:ext cx="445752" cy="132550"/>
          </a:xfrm>
          <a:prstGeom prst="rect">
            <a:avLst/>
          </a:prstGeom>
          <a:noFill/>
          <a:ln>
            <a:noFill/>
          </a:ln>
        </p:spPr>
      </p:pic>
      <p:pic>
        <p:nvPicPr>
          <p:cNvPr id="1417" name="Google Shape;1417;p98" title="nSensors_eta_eps.png"/>
          <p:cNvPicPr preferRelativeResize="0"/>
          <p:nvPr/>
        </p:nvPicPr>
        <p:blipFill rotWithShape="1">
          <a:blip r:embed="rId4">
            <a:alphaModFix/>
          </a:blip>
          <a:srcRect l="787" r="778"/>
          <a:stretch/>
        </p:blipFill>
        <p:spPr>
          <a:xfrm>
            <a:off x="5447038" y="1283852"/>
            <a:ext cx="3192201" cy="2256975"/>
          </a:xfrm>
          <a:prstGeom prst="rect">
            <a:avLst/>
          </a:prstGeom>
          <a:noFill/>
          <a:ln>
            <a:noFill/>
          </a:ln>
        </p:spPr>
      </p:pic>
      <p:pic>
        <p:nvPicPr>
          <p:cNvPr id="1418" name="Google Shape;1418;p98"/>
          <p:cNvPicPr preferRelativeResize="0"/>
          <p:nvPr/>
        </p:nvPicPr>
        <p:blipFill rotWithShape="1">
          <a:blip r:embed="rId5">
            <a:alphaModFix/>
          </a:blip>
          <a:srcRect l="10355" t="4255" r="2408" b="4246"/>
          <a:stretch/>
        </p:blipFill>
        <p:spPr>
          <a:xfrm>
            <a:off x="7835433" y="2225"/>
            <a:ext cx="679916" cy="678026"/>
          </a:xfrm>
          <a:prstGeom prst="rect">
            <a:avLst/>
          </a:prstGeom>
          <a:noFill/>
          <a:ln>
            <a:noFill/>
          </a:ln>
        </p:spPr>
      </p:pic>
      <p:sp>
        <p:nvSpPr>
          <p:cNvPr id="1419" name="Google Shape;1419;p98"/>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sp>
        <p:nvSpPr>
          <p:cNvPr id="1420" name="Google Shape;1420;p98"/>
          <p:cNvSpPr txBox="1"/>
          <p:nvPr/>
        </p:nvSpPr>
        <p:spPr>
          <a:xfrm>
            <a:off x="299075" y="3900425"/>
            <a:ext cx="7517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absolute phonon energy collection efficiency </a:t>
            </a:r>
            <a:endParaRPr sz="120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relative phonon energy collection efficiency; </a:t>
            </a:r>
            <a:r>
              <a:rPr lang="en" sz="1200" b="1">
                <a:solidFill>
                  <a:srgbClr val="E04F39"/>
                </a:solidFill>
                <a:latin typeface="Roboto"/>
                <a:ea typeface="Roboto"/>
                <a:cs typeface="Roboto"/>
                <a:sym typeface="Roboto"/>
              </a:rPr>
              <a:t>ε(x,y) = η(x,y) / η</a:t>
            </a:r>
            <a:r>
              <a:rPr lang="en" sz="1200" b="1" baseline="-25000">
                <a:solidFill>
                  <a:srgbClr val="E04F39"/>
                </a:solidFill>
                <a:latin typeface="Roboto"/>
                <a:ea typeface="Roboto"/>
                <a:cs typeface="Roboto"/>
                <a:sym typeface="Roboto"/>
              </a:rPr>
              <a:t>max</a:t>
            </a:r>
            <a:endParaRPr sz="1200" baseline="-25000">
              <a:solidFill>
                <a:srgbClr val="E04F39"/>
              </a:solidFill>
              <a:latin typeface="Roboto Light"/>
              <a:ea typeface="Roboto Light"/>
              <a:cs typeface="Roboto Light"/>
              <a:sym typeface="Roboto Light"/>
            </a:endParaRPr>
          </a:p>
        </p:txBody>
      </p:sp>
      <p:pic>
        <p:nvPicPr>
          <p:cNvPr id="1421" name="Google Shape;1421;p98"/>
          <p:cNvPicPr preferRelativeResize="0"/>
          <p:nvPr/>
        </p:nvPicPr>
        <p:blipFill>
          <a:blip r:embed="rId6">
            <a:alphaModFix/>
          </a:blip>
          <a:stretch>
            <a:fillRect/>
          </a:stretch>
        </p:blipFill>
        <p:spPr>
          <a:xfrm>
            <a:off x="5329984" y="1287698"/>
            <a:ext cx="3309266" cy="2464175"/>
          </a:xfrm>
          <a:prstGeom prst="rect">
            <a:avLst/>
          </a:prstGeom>
          <a:noFill/>
          <a:ln>
            <a:noFill/>
          </a:ln>
        </p:spPr>
      </p:pic>
      <p:pic>
        <p:nvPicPr>
          <p:cNvPr id="1422" name="Google Shape;1422;p98"/>
          <p:cNvPicPr preferRelativeResize="0"/>
          <p:nvPr/>
        </p:nvPicPr>
        <p:blipFill>
          <a:blip r:embed="rId7">
            <a:alphaModFix/>
          </a:blip>
          <a:stretch>
            <a:fillRect/>
          </a:stretch>
        </p:blipFill>
        <p:spPr>
          <a:xfrm>
            <a:off x="87025" y="1413826"/>
            <a:ext cx="5148652" cy="2350581"/>
          </a:xfrm>
          <a:prstGeom prst="rect">
            <a:avLst/>
          </a:prstGeom>
          <a:noFill/>
          <a:ln>
            <a:noFill/>
          </a:ln>
        </p:spPr>
      </p:pic>
      <p:cxnSp>
        <p:nvCxnSpPr>
          <p:cNvPr id="1429" name="Google Shape;1429;p98"/>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pic>
        <p:nvPicPr>
          <p:cNvPr id="1430" name="Google Shape;1430;p98" title="two-phase-progress-bar.png"/>
          <p:cNvPicPr preferRelativeResize="0"/>
          <p:nvPr/>
        </p:nvPicPr>
        <p:blipFill rotWithShape="1">
          <a:blip r:embed="rId8">
            <a:alphaModFix/>
          </a:blip>
          <a:srcRect r="48435" b="478"/>
          <a:stretch/>
        </p:blipFill>
        <p:spPr>
          <a:xfrm rot="5400000">
            <a:off x="7742887" y="1158638"/>
            <a:ext cx="2571750" cy="254475"/>
          </a:xfrm>
          <a:prstGeom prst="rect">
            <a:avLst/>
          </a:prstGeom>
          <a:noFill/>
          <a:ln>
            <a:noFill/>
          </a:ln>
        </p:spPr>
      </p:pic>
      <p:pic>
        <p:nvPicPr>
          <p:cNvPr id="1431" name="Google Shape;1431;p98" title="thick-sidebar-video.mp4-ezgif.com-video-to-gif-converter.gif"/>
          <p:cNvPicPr preferRelativeResize="0"/>
          <p:nvPr/>
        </p:nvPicPr>
        <p:blipFill rotWithShape="1">
          <a:blip r:embed="rId9">
            <a:alphaModFix/>
          </a:blip>
          <a:srcRect l="48611" t="13101" r="48733" b="46872"/>
          <a:stretch/>
        </p:blipFill>
        <p:spPr>
          <a:xfrm rot="10800000">
            <a:off x="8901526" y="2568026"/>
            <a:ext cx="272349" cy="2574249"/>
          </a:xfrm>
          <a:prstGeom prst="rect">
            <a:avLst/>
          </a:prstGeom>
          <a:noFill/>
          <a:ln>
            <a:noFill/>
          </a:ln>
        </p:spPr>
      </p:pic>
      <p:sp>
        <p:nvSpPr>
          <p:cNvPr id="1432" name="Google Shape;1432;p98"/>
          <p:cNvSpPr/>
          <p:nvPr/>
        </p:nvSpPr>
        <p:spPr>
          <a:xfrm rot="5400000">
            <a:off x="7751350" y="372627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solidFill>
                  <a:srgbClr val="EFEFEF"/>
                </a:solidFill>
                <a:latin typeface="Roboto"/>
                <a:ea typeface="Roboto"/>
                <a:cs typeface="Roboto"/>
                <a:sym typeface="Roboto"/>
              </a:rPr>
              <a:t>II. Impact of phonon loss on forward modeling</a:t>
            </a:r>
            <a:endParaRPr sz="800" b="1">
              <a:solidFill>
                <a:srgbClr val="EFEFEF"/>
              </a:solidFill>
              <a:latin typeface="Roboto"/>
              <a:ea typeface="Roboto"/>
              <a:cs typeface="Roboto"/>
              <a:sym typeface="Roboto"/>
            </a:endParaRPr>
          </a:p>
        </p:txBody>
      </p:sp>
      <p:cxnSp>
        <p:nvCxnSpPr>
          <p:cNvPr id="1433" name="Google Shape;1433;p98"/>
          <p:cNvCxnSpPr/>
          <p:nvPr/>
        </p:nvCxnSpPr>
        <p:spPr>
          <a:xfrm>
            <a:off x="8887450" y="2571750"/>
            <a:ext cx="300600" cy="0"/>
          </a:xfrm>
          <a:prstGeom prst="straightConnector1">
            <a:avLst/>
          </a:prstGeom>
          <a:noFill/>
          <a:ln w="19050" cap="flat" cmpd="sng">
            <a:solidFill>
              <a:schemeClr val="lt1"/>
            </a:solidFill>
            <a:prstDash val="solid"/>
            <a:round/>
            <a:headEnd type="none" w="med" len="med"/>
            <a:tailEnd type="none" w="med" len="med"/>
          </a:ln>
        </p:spPr>
      </p:cxnSp>
      <p:sp>
        <p:nvSpPr>
          <p:cNvPr id="1434" name="Google Shape;1434;p98"/>
          <p:cNvSpPr/>
          <p:nvPr/>
        </p:nvSpPr>
        <p:spPr>
          <a:xfrm rot="5400000">
            <a:off x="7751350" y="1152025"/>
            <a:ext cx="2572800" cy="265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chemeClr val="lt1"/>
                </a:solidFill>
                <a:latin typeface="Roboto"/>
                <a:ea typeface="Roboto"/>
                <a:cs typeface="Roboto"/>
                <a:sym typeface="Roboto"/>
              </a:rPr>
              <a:t>I. Benchmarking phonon loss</a:t>
            </a:r>
            <a:endParaRPr b="1">
              <a:solidFill>
                <a:schemeClr val="lt1"/>
              </a:solidFill>
              <a:latin typeface="Roboto"/>
              <a:ea typeface="Roboto"/>
              <a:cs typeface="Roboto"/>
              <a:sym typeface="Roboto"/>
            </a:endParaRPr>
          </a:p>
        </p:txBody>
      </p:sp>
      <p:grpSp>
        <p:nvGrpSpPr>
          <p:cNvPr id="2" name="Group 1">
            <a:extLst>
              <a:ext uri="{FF2B5EF4-FFF2-40B4-BE49-F238E27FC236}">
                <a16:creationId xmlns:a16="http://schemas.microsoft.com/office/drawing/2014/main" id="{819CAB02-15CF-AC0D-CEE7-89EDE34E6904}"/>
              </a:ext>
            </a:extLst>
          </p:cNvPr>
          <p:cNvGrpSpPr/>
          <p:nvPr/>
        </p:nvGrpSpPr>
        <p:grpSpPr>
          <a:xfrm>
            <a:off x="6038438" y="3668078"/>
            <a:ext cx="2670000" cy="969450"/>
            <a:chOff x="5761978" y="4000206"/>
            <a:chExt cx="2670000" cy="969450"/>
          </a:xfrm>
        </p:grpSpPr>
        <p:grpSp>
          <p:nvGrpSpPr>
            <p:cNvPr id="3" name="Google Shape;1488;p100">
              <a:extLst>
                <a:ext uri="{FF2B5EF4-FFF2-40B4-BE49-F238E27FC236}">
                  <a16:creationId xmlns:a16="http://schemas.microsoft.com/office/drawing/2014/main" id="{5A9E3830-CCB9-7B7D-D402-6BA17E7F29D7}"/>
                </a:ext>
              </a:extLst>
            </p:cNvPr>
            <p:cNvGrpSpPr/>
            <p:nvPr/>
          </p:nvGrpSpPr>
          <p:grpSpPr>
            <a:xfrm>
              <a:off x="5761978" y="4000206"/>
              <a:ext cx="2670000" cy="680100"/>
              <a:chOff x="6073475" y="3342875"/>
              <a:chExt cx="2670000" cy="680100"/>
            </a:xfrm>
          </p:grpSpPr>
          <p:sp>
            <p:nvSpPr>
              <p:cNvPr id="5" name="Google Shape;1489;p100">
                <a:extLst>
                  <a:ext uri="{FF2B5EF4-FFF2-40B4-BE49-F238E27FC236}">
                    <a16:creationId xmlns:a16="http://schemas.microsoft.com/office/drawing/2014/main" id="{9BBCB0E0-A55A-190C-6B8A-334C7E8E792D}"/>
                  </a:ext>
                </a:extLst>
              </p:cNvPr>
              <p:cNvSpPr txBox="1"/>
              <p:nvPr/>
            </p:nvSpPr>
            <p:spPr>
              <a:xfrm>
                <a:off x="6073475" y="3342875"/>
                <a:ext cx="2670000" cy="6801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average η(x,y)</a:t>
                </a:r>
                <a:r>
                  <a:rPr lang="en" sz="1200" b="1">
                    <a:solidFill>
                      <a:srgbClr val="E04F39"/>
                    </a:solidFill>
                    <a:latin typeface="Roboto"/>
                    <a:ea typeface="Roboto"/>
                    <a:cs typeface="Roboto"/>
                    <a:sym typeface="Roboto"/>
                  </a:rPr>
                  <a:t> </a:t>
                </a:r>
                <a:r>
                  <a:rPr lang="en" sz="1200">
                    <a:solidFill>
                      <a:srgbClr val="E04F39"/>
                    </a:solidFill>
                    <a:latin typeface="Roboto Light"/>
                    <a:ea typeface="Roboto Light"/>
                    <a:cs typeface="Roboto Light"/>
                    <a:sym typeface="Roboto Light"/>
                  </a:rPr>
                  <a:t>above 2σ</a:t>
                </a:r>
                <a:br>
                  <a:rPr lang="en" sz="1200">
                    <a:solidFill>
                      <a:srgbClr val="E04F39"/>
                    </a:solidFill>
                    <a:latin typeface="Roboto Light"/>
                    <a:ea typeface="Roboto Light"/>
                    <a:cs typeface="Roboto Light"/>
                    <a:sym typeface="Roboto Light"/>
                  </a:rPr>
                </a:br>
                <a:br>
                  <a:rPr lang="en" sz="1200">
                    <a:solidFill>
                      <a:srgbClr val="E04F39"/>
                    </a:solidFill>
                    <a:latin typeface="Roboto Light"/>
                    <a:ea typeface="Roboto Light"/>
                    <a:cs typeface="Roboto Light"/>
                    <a:sym typeface="Roboto Light"/>
                  </a:rPr>
                </a:b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a:t>
                </a:r>
                <a:endParaRPr sz="1200">
                  <a:solidFill>
                    <a:srgbClr val="E04F39"/>
                  </a:solidFill>
                  <a:latin typeface="Roboto Light"/>
                  <a:ea typeface="Roboto Light"/>
                  <a:cs typeface="Roboto Light"/>
                  <a:sym typeface="Roboto Light"/>
                </a:endParaRPr>
              </a:p>
              <a:p>
                <a:pPr marL="0" lvl="0" indent="0" algn="l" rtl="0">
                  <a:lnSpc>
                    <a:spcPct val="150000"/>
                  </a:lnSpc>
                  <a:spcBef>
                    <a:spcPts val="0"/>
                  </a:spcBef>
                  <a:spcAft>
                    <a:spcPts val="0"/>
                  </a:spcAft>
                  <a:buNone/>
                </a:pPr>
                <a:endParaRPr sz="1200">
                  <a:solidFill>
                    <a:srgbClr val="E04F39"/>
                  </a:solidFill>
                  <a:latin typeface="Roboto Light"/>
                  <a:ea typeface="Roboto Light"/>
                  <a:cs typeface="Roboto Light"/>
                  <a:sym typeface="Roboto Light"/>
                </a:endParaRPr>
              </a:p>
            </p:txBody>
          </p:sp>
          <p:cxnSp>
            <p:nvCxnSpPr>
              <p:cNvPr id="6" name="Google Shape;1490;p100">
                <a:extLst>
                  <a:ext uri="{FF2B5EF4-FFF2-40B4-BE49-F238E27FC236}">
                    <a16:creationId xmlns:a16="http://schemas.microsoft.com/office/drawing/2014/main" id="{0FD056C7-1370-801C-B4BC-4354646D6F53}"/>
                  </a:ext>
                </a:extLst>
              </p:cNvPr>
              <p:cNvCxnSpPr/>
              <p:nvPr/>
            </p:nvCxnSpPr>
            <p:spPr>
              <a:xfrm>
                <a:off x="6375609" y="4022975"/>
                <a:ext cx="1740900" cy="0"/>
              </a:xfrm>
              <a:prstGeom prst="straightConnector1">
                <a:avLst/>
              </a:prstGeom>
              <a:noFill/>
              <a:ln w="9525" cap="flat" cmpd="sng">
                <a:solidFill>
                  <a:srgbClr val="E04F39"/>
                </a:solidFill>
                <a:prstDash val="solid"/>
                <a:round/>
                <a:headEnd type="none" w="med" len="med"/>
                <a:tailEnd type="none" w="med" len="med"/>
              </a:ln>
            </p:spPr>
          </p:cxnSp>
          <p:cxnSp>
            <p:nvCxnSpPr>
              <p:cNvPr id="7" name="Google Shape;1491;p100">
                <a:extLst>
                  <a:ext uri="{FF2B5EF4-FFF2-40B4-BE49-F238E27FC236}">
                    <a16:creationId xmlns:a16="http://schemas.microsoft.com/office/drawing/2014/main" id="{E521F3FC-89FF-17AC-D726-610EC340A0FD}"/>
                  </a:ext>
                </a:extLst>
              </p:cNvPr>
              <p:cNvCxnSpPr/>
              <p:nvPr/>
            </p:nvCxnSpPr>
            <p:spPr>
              <a:xfrm>
                <a:off x="6165633" y="3589471"/>
                <a:ext cx="71700" cy="0"/>
              </a:xfrm>
              <a:prstGeom prst="straightConnector1">
                <a:avLst/>
              </a:prstGeom>
              <a:noFill/>
              <a:ln w="19050" cap="flat" cmpd="sng">
                <a:solidFill>
                  <a:srgbClr val="E04F39"/>
                </a:solidFill>
                <a:prstDash val="solid"/>
                <a:round/>
                <a:headEnd type="none" w="med" len="med"/>
                <a:tailEnd type="none" w="med" len="med"/>
              </a:ln>
            </p:spPr>
          </p:cxnSp>
          <p:cxnSp>
            <p:nvCxnSpPr>
              <p:cNvPr id="8" name="Google Shape;1492;p100">
                <a:extLst>
                  <a:ext uri="{FF2B5EF4-FFF2-40B4-BE49-F238E27FC236}">
                    <a16:creationId xmlns:a16="http://schemas.microsoft.com/office/drawing/2014/main" id="{32B010A3-51A9-602A-0D67-0C9108A4833B}"/>
                  </a:ext>
                </a:extLst>
              </p:cNvPr>
              <p:cNvCxnSpPr/>
              <p:nvPr/>
            </p:nvCxnSpPr>
            <p:spPr>
              <a:xfrm>
                <a:off x="6167478" y="3961860"/>
                <a:ext cx="71700" cy="0"/>
              </a:xfrm>
              <a:prstGeom prst="straightConnector1">
                <a:avLst/>
              </a:prstGeom>
              <a:noFill/>
              <a:ln w="19050" cap="flat" cmpd="sng">
                <a:solidFill>
                  <a:srgbClr val="E04F39"/>
                </a:solidFill>
                <a:prstDash val="solid"/>
                <a:round/>
                <a:headEnd type="none" w="med" len="med"/>
                <a:tailEnd type="none" w="med" len="med"/>
              </a:ln>
            </p:spPr>
          </p:cxnSp>
        </p:grpSp>
        <p:sp>
          <p:nvSpPr>
            <p:cNvPr id="4" name="Google Shape;1493;p100">
              <a:extLst>
                <a:ext uri="{FF2B5EF4-FFF2-40B4-BE49-F238E27FC236}">
                  <a16:creationId xmlns:a16="http://schemas.microsoft.com/office/drawing/2014/main" id="{F46B6377-F8A8-FAEE-2707-CA4793FF80FD}"/>
                </a:ext>
              </a:extLst>
            </p:cNvPr>
            <p:cNvSpPr txBox="1"/>
            <p:nvPr/>
          </p:nvSpPr>
          <p:spPr>
            <a:xfrm>
              <a:off x="6057272" y="4390956"/>
              <a:ext cx="1802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solidFill>
                    <a:srgbClr val="E04F39"/>
                  </a:solidFill>
                  <a:latin typeface="Roboto Light"/>
                  <a:ea typeface="Roboto Light"/>
                  <a:cs typeface="Roboto Light"/>
                  <a:sym typeface="Roboto Light"/>
                </a:rPr>
                <a:t>average </a:t>
              </a:r>
              <a:r>
                <a:rPr lang="en" sz="1200" dirty="0" err="1">
                  <a:solidFill>
                    <a:srgbClr val="E04F39"/>
                  </a:solidFill>
                  <a:latin typeface="Roboto Light"/>
                  <a:ea typeface="Roboto Light"/>
                  <a:cs typeface="Roboto Light"/>
                  <a:sym typeface="Roboto Light"/>
                </a:rPr>
                <a:t>η</a:t>
              </a:r>
              <a:r>
                <a:rPr lang="en" sz="1200" dirty="0">
                  <a:solidFill>
                    <a:srgbClr val="E04F39"/>
                  </a:solidFill>
                  <a:latin typeface="Roboto Light"/>
                  <a:ea typeface="Roboto Light"/>
                  <a:cs typeface="Roboto Light"/>
                  <a:sym typeface="Roboto Light"/>
                </a:rPr>
                <a:t>(</a:t>
              </a:r>
              <a:r>
                <a:rPr lang="en" sz="1200" dirty="0" err="1">
                  <a:solidFill>
                    <a:srgbClr val="E04F39"/>
                  </a:solidFill>
                  <a:latin typeface="Roboto Light"/>
                  <a:ea typeface="Roboto Light"/>
                  <a:cs typeface="Roboto Light"/>
                  <a:sym typeface="Roboto Light"/>
                </a:rPr>
                <a:t>x,y</a:t>
              </a:r>
              <a:r>
                <a:rPr lang="en" sz="1200" dirty="0">
                  <a:solidFill>
                    <a:srgbClr val="E04F39"/>
                  </a:solidFill>
                  <a:latin typeface="Roboto Light"/>
                  <a:ea typeface="Roboto Light"/>
                  <a:cs typeface="Roboto Light"/>
                  <a:sym typeface="Roboto Light"/>
                </a:rPr>
                <a:t>)</a:t>
              </a:r>
              <a:r>
                <a:rPr lang="en" sz="1200" b="1" dirty="0">
                  <a:solidFill>
                    <a:srgbClr val="E04F39"/>
                  </a:solidFill>
                  <a:latin typeface="Roboto"/>
                  <a:ea typeface="Roboto"/>
                  <a:cs typeface="Roboto"/>
                  <a:sym typeface="Roboto"/>
                </a:rPr>
                <a:t> </a:t>
              </a:r>
              <a:r>
                <a:rPr lang="en" sz="1200" dirty="0">
                  <a:solidFill>
                    <a:srgbClr val="E04F39"/>
                  </a:solidFill>
                  <a:latin typeface="Roboto Light"/>
                  <a:ea typeface="Roboto Light"/>
                  <a:cs typeface="Roboto Light"/>
                  <a:sym typeface="Roboto Light"/>
                </a:rPr>
                <a:t>below 2σ </a:t>
              </a:r>
              <a:endParaRPr sz="1200" dirty="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dirty="0">
                  <a:solidFill>
                    <a:srgbClr val="E04F39"/>
                  </a:solidFill>
                  <a:latin typeface="Roboto Light"/>
                  <a:ea typeface="Roboto Light"/>
                  <a:cs typeface="Roboto Light"/>
                  <a:sym typeface="Roboto Light"/>
                </a:rPr>
                <a:t>average </a:t>
              </a:r>
              <a:r>
                <a:rPr lang="en" sz="1200" dirty="0" err="1">
                  <a:solidFill>
                    <a:srgbClr val="E04F39"/>
                  </a:solidFill>
                  <a:latin typeface="Roboto Light"/>
                  <a:ea typeface="Roboto Light"/>
                  <a:cs typeface="Roboto Light"/>
                  <a:sym typeface="Roboto Light"/>
                </a:rPr>
                <a:t>η</a:t>
              </a:r>
              <a:r>
                <a:rPr lang="en" sz="1200" dirty="0">
                  <a:solidFill>
                    <a:srgbClr val="E04F39"/>
                  </a:solidFill>
                  <a:latin typeface="Roboto Light"/>
                  <a:ea typeface="Roboto Light"/>
                  <a:cs typeface="Roboto Light"/>
                  <a:sym typeface="Roboto Light"/>
                </a:rPr>
                <a:t>(</a:t>
              </a:r>
              <a:r>
                <a:rPr lang="en" sz="1200" dirty="0" err="1">
                  <a:solidFill>
                    <a:srgbClr val="E04F39"/>
                  </a:solidFill>
                  <a:latin typeface="Roboto Light"/>
                  <a:ea typeface="Roboto Light"/>
                  <a:cs typeface="Roboto Light"/>
                  <a:sym typeface="Roboto Light"/>
                </a:rPr>
                <a:t>x,y</a:t>
              </a:r>
              <a:r>
                <a:rPr lang="en" sz="1200" dirty="0">
                  <a:solidFill>
                    <a:srgbClr val="E04F39"/>
                  </a:solidFill>
                  <a:latin typeface="Roboto Light"/>
                  <a:ea typeface="Roboto Light"/>
                  <a:cs typeface="Roboto Light"/>
                  <a:sym typeface="Roboto Light"/>
                </a:rPr>
                <a:t>)</a:t>
              </a:r>
              <a:r>
                <a:rPr lang="en" sz="1200" b="1" dirty="0">
                  <a:solidFill>
                    <a:srgbClr val="E04F39"/>
                  </a:solidFill>
                  <a:latin typeface="Roboto"/>
                  <a:ea typeface="Roboto"/>
                  <a:cs typeface="Roboto"/>
                  <a:sym typeface="Roboto"/>
                </a:rPr>
                <a:t> </a:t>
              </a:r>
              <a:r>
                <a:rPr lang="en" sz="1200" dirty="0">
                  <a:solidFill>
                    <a:srgbClr val="E04F39"/>
                  </a:solidFill>
                  <a:latin typeface="Roboto Light"/>
                  <a:ea typeface="Roboto Light"/>
                  <a:cs typeface="Roboto Light"/>
                  <a:sym typeface="Roboto Light"/>
                </a:rPr>
                <a:t>above 2σ</a:t>
              </a:r>
              <a:endParaRPr sz="1200" dirty="0">
                <a:solidFill>
                  <a:srgbClr val="E04F39"/>
                </a:solidFill>
                <a:latin typeface="Roboto Light"/>
                <a:ea typeface="Roboto Light"/>
                <a:cs typeface="Roboto Light"/>
                <a:sym typeface="Roboto Light"/>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38"/>
        <p:cNvGrpSpPr/>
        <p:nvPr/>
      </p:nvGrpSpPr>
      <p:grpSpPr>
        <a:xfrm>
          <a:off x="0" y="0"/>
          <a:ext cx="0" cy="0"/>
          <a:chOff x="0" y="0"/>
          <a:chExt cx="0" cy="0"/>
        </a:xfrm>
      </p:grpSpPr>
      <p:sp>
        <p:nvSpPr>
          <p:cNvPr id="1439" name="Google Shape;1439;p99"/>
          <p:cNvSpPr txBox="1">
            <a:spLocks noGrp="1"/>
          </p:cNvSpPr>
          <p:nvPr>
            <p:ph type="body" idx="1"/>
          </p:nvPr>
        </p:nvSpPr>
        <p:spPr>
          <a:xfrm>
            <a:off x="600075" y="832662"/>
            <a:ext cx="7915200" cy="298800"/>
          </a:xfrm>
          <a:prstGeom prst="rect">
            <a:avLst/>
          </a:prstGeom>
          <a:noFill/>
          <a:ln>
            <a:noFill/>
          </a:ln>
        </p:spPr>
        <p:txBody>
          <a:bodyPr spcFirstLastPara="1" wrap="square" lIns="0" tIns="34275" rIns="68575" bIns="34275" anchor="t" anchorCtr="0">
            <a:noAutofit/>
          </a:bodyPr>
          <a:lstStyle/>
          <a:p>
            <a:pPr marL="0" lvl="0" indent="0" algn="l" rtl="0">
              <a:spcBef>
                <a:spcPts val="0"/>
              </a:spcBef>
              <a:spcAft>
                <a:spcPts val="0"/>
              </a:spcAft>
              <a:buClr>
                <a:schemeClr val="dk1"/>
              </a:buClr>
              <a:buSzPts val="1500"/>
              <a:buFont typeface="Lato"/>
              <a:buNone/>
            </a:pPr>
            <a:r>
              <a:rPr lang="en" sz="1400">
                <a:latin typeface="Roboto Medium"/>
                <a:ea typeface="Roboto Medium"/>
                <a:cs typeface="Roboto Medium"/>
                <a:sym typeface="Roboto Medium"/>
              </a:rPr>
              <a:t>Assuming isotropic phonon loss, we can map out how different phonon sensor layouts perform.</a:t>
            </a:r>
            <a:endParaRPr sz="1400">
              <a:latin typeface="Roboto Medium"/>
              <a:ea typeface="Roboto Medium"/>
              <a:cs typeface="Roboto Medium"/>
              <a:sym typeface="Roboto Medium"/>
            </a:endParaRPr>
          </a:p>
          <a:p>
            <a:pPr marL="0" lvl="0" indent="0" algn="l" rtl="0">
              <a:lnSpc>
                <a:spcPct val="120000"/>
              </a:lnSpc>
              <a:spcBef>
                <a:spcPts val="1200"/>
              </a:spcBef>
              <a:spcAft>
                <a:spcPts val="1200"/>
              </a:spcAft>
              <a:buSzPts val="1500"/>
              <a:buFont typeface="Lato"/>
              <a:buNone/>
            </a:pPr>
            <a:endParaRPr/>
          </a:p>
        </p:txBody>
      </p:sp>
      <p:sp>
        <p:nvSpPr>
          <p:cNvPr id="1440" name="Google Shape;1440;p99"/>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p>
            <a:pPr marL="0" lvl="0" indent="0" algn="l" rtl="0">
              <a:spcBef>
                <a:spcPts val="0"/>
              </a:spcBef>
              <a:spcAft>
                <a:spcPts val="0"/>
              </a:spcAft>
              <a:buNone/>
            </a:pPr>
            <a:r>
              <a:rPr lang="en">
                <a:solidFill>
                  <a:srgbClr val="8C1515"/>
                </a:solidFill>
              </a:rPr>
              <a:t>Varying Sensor Film</a:t>
            </a:r>
            <a:r>
              <a:rPr lang="en" b="1">
                <a:solidFill>
                  <a:srgbClr val="8C1515"/>
                </a:solidFill>
                <a:latin typeface="Roboto Mono"/>
                <a:ea typeface="Roboto Mono"/>
                <a:cs typeface="Roboto Mono"/>
                <a:sym typeface="Roboto Mono"/>
              </a:rPr>
              <a:t> Thickness</a:t>
            </a:r>
            <a:endParaRPr b="1">
              <a:solidFill>
                <a:srgbClr val="8C1515"/>
              </a:solidFill>
              <a:latin typeface="Roboto Mono"/>
              <a:ea typeface="Roboto Mono"/>
              <a:cs typeface="Roboto Mono"/>
              <a:sym typeface="Roboto Mono"/>
            </a:endParaRPr>
          </a:p>
        </p:txBody>
      </p:sp>
      <p:sp>
        <p:nvSpPr>
          <p:cNvPr id="1441" name="Google Shape;1441;p99"/>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17</a:t>
            </a:fld>
            <a:endParaRPr/>
          </a:p>
        </p:txBody>
      </p:sp>
      <p:pic>
        <p:nvPicPr>
          <p:cNvPr id="1442" name="Google Shape;1442;p99" title="SLAC_short_red.png"/>
          <p:cNvPicPr preferRelativeResize="0"/>
          <p:nvPr/>
        </p:nvPicPr>
        <p:blipFill>
          <a:blip r:embed="rId3">
            <a:alphaModFix/>
          </a:blip>
          <a:stretch>
            <a:fillRect/>
          </a:stretch>
        </p:blipFill>
        <p:spPr>
          <a:xfrm>
            <a:off x="610600" y="4785350"/>
            <a:ext cx="445752" cy="132550"/>
          </a:xfrm>
          <a:prstGeom prst="rect">
            <a:avLst/>
          </a:prstGeom>
          <a:noFill/>
          <a:ln>
            <a:noFill/>
          </a:ln>
        </p:spPr>
      </p:pic>
      <p:pic>
        <p:nvPicPr>
          <p:cNvPr id="1443" name="Google Shape;1443;p99"/>
          <p:cNvPicPr preferRelativeResize="0"/>
          <p:nvPr/>
        </p:nvPicPr>
        <p:blipFill rotWithShape="1">
          <a:blip r:embed="rId4">
            <a:alphaModFix/>
          </a:blip>
          <a:srcRect l="27845" r="27653"/>
          <a:stretch/>
        </p:blipFill>
        <p:spPr>
          <a:xfrm>
            <a:off x="7816763" y="0"/>
            <a:ext cx="698589" cy="680250"/>
          </a:xfrm>
          <a:prstGeom prst="rect">
            <a:avLst/>
          </a:prstGeom>
          <a:noFill/>
          <a:ln>
            <a:noFill/>
          </a:ln>
        </p:spPr>
      </p:pic>
      <p:sp>
        <p:nvSpPr>
          <p:cNvPr id="1444" name="Google Shape;1444;p99"/>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pic>
        <p:nvPicPr>
          <p:cNvPr id="1445" name="Google Shape;1445;p99"/>
          <p:cNvPicPr preferRelativeResize="0"/>
          <p:nvPr/>
        </p:nvPicPr>
        <p:blipFill>
          <a:blip r:embed="rId5">
            <a:alphaModFix/>
          </a:blip>
          <a:stretch>
            <a:fillRect/>
          </a:stretch>
        </p:blipFill>
        <p:spPr>
          <a:xfrm>
            <a:off x="154775" y="1283183"/>
            <a:ext cx="5320699" cy="2465516"/>
          </a:xfrm>
          <a:prstGeom prst="rect">
            <a:avLst/>
          </a:prstGeom>
          <a:noFill/>
          <a:ln>
            <a:noFill/>
          </a:ln>
        </p:spPr>
      </p:pic>
      <p:sp>
        <p:nvSpPr>
          <p:cNvPr id="1446" name="Google Shape;1446;p99"/>
          <p:cNvSpPr txBox="1"/>
          <p:nvPr/>
        </p:nvSpPr>
        <p:spPr>
          <a:xfrm>
            <a:off x="299075" y="3900425"/>
            <a:ext cx="7517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absolute phonon energy collection efficiency </a:t>
            </a:r>
            <a:endParaRPr sz="120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relative phonon energy collection efficiency; </a:t>
            </a:r>
            <a:r>
              <a:rPr lang="en" sz="1200" b="1">
                <a:solidFill>
                  <a:srgbClr val="E04F39"/>
                </a:solidFill>
                <a:latin typeface="Roboto"/>
                <a:ea typeface="Roboto"/>
                <a:cs typeface="Roboto"/>
                <a:sym typeface="Roboto"/>
              </a:rPr>
              <a:t>ε(x,y) = η(x,y) / η</a:t>
            </a:r>
            <a:r>
              <a:rPr lang="en" sz="1200" b="1" baseline="-25000">
                <a:solidFill>
                  <a:srgbClr val="E04F39"/>
                </a:solidFill>
                <a:latin typeface="Roboto"/>
                <a:ea typeface="Roboto"/>
                <a:cs typeface="Roboto"/>
                <a:sym typeface="Roboto"/>
              </a:rPr>
              <a:t>max</a:t>
            </a:r>
            <a:endParaRPr sz="1200" baseline="-25000">
              <a:solidFill>
                <a:srgbClr val="E04F39"/>
              </a:solidFill>
              <a:latin typeface="Roboto Light"/>
              <a:ea typeface="Roboto Light"/>
              <a:cs typeface="Roboto Light"/>
              <a:sym typeface="Roboto Light"/>
            </a:endParaRPr>
          </a:p>
        </p:txBody>
      </p:sp>
      <p:pic>
        <p:nvPicPr>
          <p:cNvPr id="1447" name="Google Shape;1447;p99"/>
          <p:cNvPicPr preferRelativeResize="0"/>
          <p:nvPr/>
        </p:nvPicPr>
        <p:blipFill>
          <a:blip r:embed="rId6">
            <a:alphaModFix/>
          </a:blip>
          <a:stretch>
            <a:fillRect/>
          </a:stretch>
        </p:blipFill>
        <p:spPr>
          <a:xfrm>
            <a:off x="5587450" y="1550002"/>
            <a:ext cx="3189827" cy="2043486"/>
          </a:xfrm>
          <a:prstGeom prst="rect">
            <a:avLst/>
          </a:prstGeom>
          <a:noFill/>
          <a:ln>
            <a:noFill/>
          </a:ln>
        </p:spPr>
      </p:pic>
      <p:cxnSp>
        <p:nvCxnSpPr>
          <p:cNvPr id="1454" name="Google Shape;1454;p99"/>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pic>
        <p:nvPicPr>
          <p:cNvPr id="1455" name="Google Shape;1455;p99" title="two-phase-progress-bar.png"/>
          <p:cNvPicPr preferRelativeResize="0"/>
          <p:nvPr/>
        </p:nvPicPr>
        <p:blipFill rotWithShape="1">
          <a:blip r:embed="rId7">
            <a:alphaModFix/>
          </a:blip>
          <a:srcRect r="48435" b="478"/>
          <a:stretch/>
        </p:blipFill>
        <p:spPr>
          <a:xfrm rot="5400000">
            <a:off x="7742887" y="1158638"/>
            <a:ext cx="2571750" cy="254475"/>
          </a:xfrm>
          <a:prstGeom prst="rect">
            <a:avLst/>
          </a:prstGeom>
          <a:noFill/>
          <a:ln>
            <a:noFill/>
          </a:ln>
        </p:spPr>
      </p:pic>
      <p:pic>
        <p:nvPicPr>
          <p:cNvPr id="1456" name="Google Shape;1456;p99" title="thick-sidebar-video.mp4-ezgif.com-video-to-gif-converter.gif"/>
          <p:cNvPicPr preferRelativeResize="0"/>
          <p:nvPr/>
        </p:nvPicPr>
        <p:blipFill rotWithShape="1">
          <a:blip r:embed="rId8">
            <a:alphaModFix/>
          </a:blip>
          <a:srcRect l="48611" t="13101" r="48733" b="46872"/>
          <a:stretch/>
        </p:blipFill>
        <p:spPr>
          <a:xfrm rot="10800000">
            <a:off x="8901526" y="2568026"/>
            <a:ext cx="272349" cy="2574249"/>
          </a:xfrm>
          <a:prstGeom prst="rect">
            <a:avLst/>
          </a:prstGeom>
          <a:noFill/>
          <a:ln>
            <a:noFill/>
          </a:ln>
        </p:spPr>
      </p:pic>
      <p:sp>
        <p:nvSpPr>
          <p:cNvPr id="1457" name="Google Shape;1457;p99"/>
          <p:cNvSpPr/>
          <p:nvPr/>
        </p:nvSpPr>
        <p:spPr>
          <a:xfrm rot="5400000">
            <a:off x="7751350" y="372627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solidFill>
                  <a:srgbClr val="EFEFEF"/>
                </a:solidFill>
                <a:latin typeface="Roboto"/>
                <a:ea typeface="Roboto"/>
                <a:cs typeface="Roboto"/>
                <a:sym typeface="Roboto"/>
              </a:rPr>
              <a:t>II. Impact of phonon loss on forward modeling</a:t>
            </a:r>
            <a:endParaRPr sz="800" b="1">
              <a:solidFill>
                <a:srgbClr val="EFEFEF"/>
              </a:solidFill>
              <a:latin typeface="Roboto"/>
              <a:ea typeface="Roboto"/>
              <a:cs typeface="Roboto"/>
              <a:sym typeface="Roboto"/>
            </a:endParaRPr>
          </a:p>
        </p:txBody>
      </p:sp>
      <p:cxnSp>
        <p:nvCxnSpPr>
          <p:cNvPr id="1458" name="Google Shape;1458;p99"/>
          <p:cNvCxnSpPr/>
          <p:nvPr/>
        </p:nvCxnSpPr>
        <p:spPr>
          <a:xfrm>
            <a:off x="8887450" y="2571750"/>
            <a:ext cx="300600" cy="0"/>
          </a:xfrm>
          <a:prstGeom prst="straightConnector1">
            <a:avLst/>
          </a:prstGeom>
          <a:noFill/>
          <a:ln w="19050" cap="flat" cmpd="sng">
            <a:solidFill>
              <a:schemeClr val="lt1"/>
            </a:solidFill>
            <a:prstDash val="solid"/>
            <a:round/>
            <a:headEnd type="none" w="med" len="med"/>
            <a:tailEnd type="none" w="med" len="med"/>
          </a:ln>
        </p:spPr>
      </p:cxnSp>
      <p:sp>
        <p:nvSpPr>
          <p:cNvPr id="1459" name="Google Shape;1459;p99"/>
          <p:cNvSpPr/>
          <p:nvPr/>
        </p:nvSpPr>
        <p:spPr>
          <a:xfrm rot="5400000">
            <a:off x="7751350" y="1152025"/>
            <a:ext cx="2572800" cy="265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chemeClr val="lt1"/>
                </a:solidFill>
                <a:latin typeface="Roboto"/>
                <a:ea typeface="Roboto"/>
                <a:cs typeface="Roboto"/>
                <a:sym typeface="Roboto"/>
              </a:rPr>
              <a:t>I. Benchmarking phonon loss</a:t>
            </a:r>
            <a:endParaRPr b="1">
              <a:solidFill>
                <a:schemeClr val="lt1"/>
              </a:solidFill>
              <a:latin typeface="Roboto"/>
              <a:ea typeface="Roboto"/>
              <a:cs typeface="Roboto"/>
              <a:sym typeface="Roboto"/>
            </a:endParaRPr>
          </a:p>
        </p:txBody>
      </p:sp>
      <p:grpSp>
        <p:nvGrpSpPr>
          <p:cNvPr id="2" name="Group 1">
            <a:extLst>
              <a:ext uri="{FF2B5EF4-FFF2-40B4-BE49-F238E27FC236}">
                <a16:creationId xmlns:a16="http://schemas.microsoft.com/office/drawing/2014/main" id="{AC272B1A-43CE-58A4-9CF7-E6917A933ED2}"/>
              </a:ext>
            </a:extLst>
          </p:cNvPr>
          <p:cNvGrpSpPr/>
          <p:nvPr/>
        </p:nvGrpSpPr>
        <p:grpSpPr>
          <a:xfrm>
            <a:off x="6038438" y="3668078"/>
            <a:ext cx="2670000" cy="969450"/>
            <a:chOff x="5761978" y="4000206"/>
            <a:chExt cx="2670000" cy="969450"/>
          </a:xfrm>
        </p:grpSpPr>
        <p:grpSp>
          <p:nvGrpSpPr>
            <p:cNvPr id="3" name="Google Shape;1488;p100">
              <a:extLst>
                <a:ext uri="{FF2B5EF4-FFF2-40B4-BE49-F238E27FC236}">
                  <a16:creationId xmlns:a16="http://schemas.microsoft.com/office/drawing/2014/main" id="{E4F41C74-4C4B-0067-49DE-4E77D62C9B88}"/>
                </a:ext>
              </a:extLst>
            </p:cNvPr>
            <p:cNvGrpSpPr/>
            <p:nvPr/>
          </p:nvGrpSpPr>
          <p:grpSpPr>
            <a:xfrm>
              <a:off x="5761978" y="4000206"/>
              <a:ext cx="2670000" cy="680100"/>
              <a:chOff x="6073475" y="3342875"/>
              <a:chExt cx="2670000" cy="680100"/>
            </a:xfrm>
          </p:grpSpPr>
          <p:sp>
            <p:nvSpPr>
              <p:cNvPr id="5" name="Google Shape;1489;p100">
                <a:extLst>
                  <a:ext uri="{FF2B5EF4-FFF2-40B4-BE49-F238E27FC236}">
                    <a16:creationId xmlns:a16="http://schemas.microsoft.com/office/drawing/2014/main" id="{41CB35C3-DA69-A835-E975-91C1EE6445B4}"/>
                  </a:ext>
                </a:extLst>
              </p:cNvPr>
              <p:cNvSpPr txBox="1"/>
              <p:nvPr/>
            </p:nvSpPr>
            <p:spPr>
              <a:xfrm>
                <a:off x="6073475" y="3342875"/>
                <a:ext cx="2670000" cy="6801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average η(x,y)</a:t>
                </a:r>
                <a:r>
                  <a:rPr lang="en" sz="1200" b="1">
                    <a:solidFill>
                      <a:srgbClr val="E04F39"/>
                    </a:solidFill>
                    <a:latin typeface="Roboto"/>
                    <a:ea typeface="Roboto"/>
                    <a:cs typeface="Roboto"/>
                    <a:sym typeface="Roboto"/>
                  </a:rPr>
                  <a:t> </a:t>
                </a:r>
                <a:r>
                  <a:rPr lang="en" sz="1200">
                    <a:solidFill>
                      <a:srgbClr val="E04F39"/>
                    </a:solidFill>
                    <a:latin typeface="Roboto Light"/>
                    <a:ea typeface="Roboto Light"/>
                    <a:cs typeface="Roboto Light"/>
                    <a:sym typeface="Roboto Light"/>
                  </a:rPr>
                  <a:t>above 2σ</a:t>
                </a:r>
                <a:br>
                  <a:rPr lang="en" sz="1200">
                    <a:solidFill>
                      <a:srgbClr val="E04F39"/>
                    </a:solidFill>
                    <a:latin typeface="Roboto Light"/>
                    <a:ea typeface="Roboto Light"/>
                    <a:cs typeface="Roboto Light"/>
                    <a:sym typeface="Roboto Light"/>
                  </a:rPr>
                </a:br>
                <a:br>
                  <a:rPr lang="en" sz="1200">
                    <a:solidFill>
                      <a:srgbClr val="E04F39"/>
                    </a:solidFill>
                    <a:latin typeface="Roboto Light"/>
                    <a:ea typeface="Roboto Light"/>
                    <a:cs typeface="Roboto Light"/>
                    <a:sym typeface="Roboto Light"/>
                  </a:rPr>
                </a:b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a:t>
                </a:r>
                <a:endParaRPr sz="1200">
                  <a:solidFill>
                    <a:srgbClr val="E04F39"/>
                  </a:solidFill>
                  <a:latin typeface="Roboto Light"/>
                  <a:ea typeface="Roboto Light"/>
                  <a:cs typeface="Roboto Light"/>
                  <a:sym typeface="Roboto Light"/>
                </a:endParaRPr>
              </a:p>
              <a:p>
                <a:pPr marL="0" lvl="0" indent="0" algn="l" rtl="0">
                  <a:lnSpc>
                    <a:spcPct val="150000"/>
                  </a:lnSpc>
                  <a:spcBef>
                    <a:spcPts val="0"/>
                  </a:spcBef>
                  <a:spcAft>
                    <a:spcPts val="0"/>
                  </a:spcAft>
                  <a:buNone/>
                </a:pPr>
                <a:endParaRPr sz="1200">
                  <a:solidFill>
                    <a:srgbClr val="E04F39"/>
                  </a:solidFill>
                  <a:latin typeface="Roboto Light"/>
                  <a:ea typeface="Roboto Light"/>
                  <a:cs typeface="Roboto Light"/>
                  <a:sym typeface="Roboto Light"/>
                </a:endParaRPr>
              </a:p>
            </p:txBody>
          </p:sp>
          <p:cxnSp>
            <p:nvCxnSpPr>
              <p:cNvPr id="6" name="Google Shape;1490;p100">
                <a:extLst>
                  <a:ext uri="{FF2B5EF4-FFF2-40B4-BE49-F238E27FC236}">
                    <a16:creationId xmlns:a16="http://schemas.microsoft.com/office/drawing/2014/main" id="{DC8F1426-5418-2827-3D7C-A5D63DBA84AF}"/>
                  </a:ext>
                </a:extLst>
              </p:cNvPr>
              <p:cNvCxnSpPr/>
              <p:nvPr/>
            </p:nvCxnSpPr>
            <p:spPr>
              <a:xfrm>
                <a:off x="6375609" y="4022975"/>
                <a:ext cx="1740900" cy="0"/>
              </a:xfrm>
              <a:prstGeom prst="straightConnector1">
                <a:avLst/>
              </a:prstGeom>
              <a:noFill/>
              <a:ln w="9525" cap="flat" cmpd="sng">
                <a:solidFill>
                  <a:srgbClr val="E04F39"/>
                </a:solidFill>
                <a:prstDash val="solid"/>
                <a:round/>
                <a:headEnd type="none" w="med" len="med"/>
                <a:tailEnd type="none" w="med" len="med"/>
              </a:ln>
            </p:spPr>
          </p:cxnSp>
          <p:cxnSp>
            <p:nvCxnSpPr>
              <p:cNvPr id="7" name="Google Shape;1491;p100">
                <a:extLst>
                  <a:ext uri="{FF2B5EF4-FFF2-40B4-BE49-F238E27FC236}">
                    <a16:creationId xmlns:a16="http://schemas.microsoft.com/office/drawing/2014/main" id="{676FD9B6-5D64-6D02-CE97-8527789770C0}"/>
                  </a:ext>
                </a:extLst>
              </p:cNvPr>
              <p:cNvCxnSpPr/>
              <p:nvPr/>
            </p:nvCxnSpPr>
            <p:spPr>
              <a:xfrm>
                <a:off x="6165633" y="3589471"/>
                <a:ext cx="71700" cy="0"/>
              </a:xfrm>
              <a:prstGeom prst="straightConnector1">
                <a:avLst/>
              </a:prstGeom>
              <a:noFill/>
              <a:ln w="19050" cap="flat" cmpd="sng">
                <a:solidFill>
                  <a:srgbClr val="E04F39"/>
                </a:solidFill>
                <a:prstDash val="solid"/>
                <a:round/>
                <a:headEnd type="none" w="med" len="med"/>
                <a:tailEnd type="none" w="med" len="med"/>
              </a:ln>
            </p:spPr>
          </p:cxnSp>
          <p:cxnSp>
            <p:nvCxnSpPr>
              <p:cNvPr id="8" name="Google Shape;1492;p100">
                <a:extLst>
                  <a:ext uri="{FF2B5EF4-FFF2-40B4-BE49-F238E27FC236}">
                    <a16:creationId xmlns:a16="http://schemas.microsoft.com/office/drawing/2014/main" id="{57A767E6-747D-E49E-A5F7-396CC3FB9BCE}"/>
                  </a:ext>
                </a:extLst>
              </p:cNvPr>
              <p:cNvCxnSpPr/>
              <p:nvPr/>
            </p:nvCxnSpPr>
            <p:spPr>
              <a:xfrm>
                <a:off x="6167478" y="3961860"/>
                <a:ext cx="71700" cy="0"/>
              </a:xfrm>
              <a:prstGeom prst="straightConnector1">
                <a:avLst/>
              </a:prstGeom>
              <a:noFill/>
              <a:ln w="19050" cap="flat" cmpd="sng">
                <a:solidFill>
                  <a:srgbClr val="E04F39"/>
                </a:solidFill>
                <a:prstDash val="solid"/>
                <a:round/>
                <a:headEnd type="none" w="med" len="med"/>
                <a:tailEnd type="none" w="med" len="med"/>
              </a:ln>
            </p:spPr>
          </p:cxnSp>
        </p:grpSp>
        <p:sp>
          <p:nvSpPr>
            <p:cNvPr id="4" name="Google Shape;1493;p100">
              <a:extLst>
                <a:ext uri="{FF2B5EF4-FFF2-40B4-BE49-F238E27FC236}">
                  <a16:creationId xmlns:a16="http://schemas.microsoft.com/office/drawing/2014/main" id="{883A18B2-26F8-514B-3E8E-D00C0443D621}"/>
                </a:ext>
              </a:extLst>
            </p:cNvPr>
            <p:cNvSpPr txBox="1"/>
            <p:nvPr/>
          </p:nvSpPr>
          <p:spPr>
            <a:xfrm>
              <a:off x="6057272" y="4390956"/>
              <a:ext cx="1802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solidFill>
                    <a:srgbClr val="E04F39"/>
                  </a:solidFill>
                  <a:latin typeface="Roboto Light"/>
                  <a:ea typeface="Roboto Light"/>
                  <a:cs typeface="Roboto Light"/>
                  <a:sym typeface="Roboto Light"/>
                </a:rPr>
                <a:t>average </a:t>
              </a:r>
              <a:r>
                <a:rPr lang="en" sz="1200" dirty="0" err="1">
                  <a:solidFill>
                    <a:srgbClr val="E04F39"/>
                  </a:solidFill>
                  <a:latin typeface="Roboto Light"/>
                  <a:ea typeface="Roboto Light"/>
                  <a:cs typeface="Roboto Light"/>
                  <a:sym typeface="Roboto Light"/>
                </a:rPr>
                <a:t>η</a:t>
              </a:r>
              <a:r>
                <a:rPr lang="en" sz="1200" dirty="0">
                  <a:solidFill>
                    <a:srgbClr val="E04F39"/>
                  </a:solidFill>
                  <a:latin typeface="Roboto Light"/>
                  <a:ea typeface="Roboto Light"/>
                  <a:cs typeface="Roboto Light"/>
                  <a:sym typeface="Roboto Light"/>
                </a:rPr>
                <a:t>(</a:t>
              </a:r>
              <a:r>
                <a:rPr lang="en" sz="1200" dirty="0" err="1">
                  <a:solidFill>
                    <a:srgbClr val="E04F39"/>
                  </a:solidFill>
                  <a:latin typeface="Roboto Light"/>
                  <a:ea typeface="Roboto Light"/>
                  <a:cs typeface="Roboto Light"/>
                  <a:sym typeface="Roboto Light"/>
                </a:rPr>
                <a:t>x,y</a:t>
              </a:r>
              <a:r>
                <a:rPr lang="en" sz="1200" dirty="0">
                  <a:solidFill>
                    <a:srgbClr val="E04F39"/>
                  </a:solidFill>
                  <a:latin typeface="Roboto Light"/>
                  <a:ea typeface="Roboto Light"/>
                  <a:cs typeface="Roboto Light"/>
                  <a:sym typeface="Roboto Light"/>
                </a:rPr>
                <a:t>)</a:t>
              </a:r>
              <a:r>
                <a:rPr lang="en" sz="1200" b="1" dirty="0">
                  <a:solidFill>
                    <a:srgbClr val="E04F39"/>
                  </a:solidFill>
                  <a:latin typeface="Roboto"/>
                  <a:ea typeface="Roboto"/>
                  <a:cs typeface="Roboto"/>
                  <a:sym typeface="Roboto"/>
                </a:rPr>
                <a:t> </a:t>
              </a:r>
              <a:r>
                <a:rPr lang="en" sz="1200" dirty="0">
                  <a:solidFill>
                    <a:srgbClr val="E04F39"/>
                  </a:solidFill>
                  <a:latin typeface="Roboto Light"/>
                  <a:ea typeface="Roboto Light"/>
                  <a:cs typeface="Roboto Light"/>
                  <a:sym typeface="Roboto Light"/>
                </a:rPr>
                <a:t>below 2σ </a:t>
              </a:r>
              <a:endParaRPr sz="1200" dirty="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dirty="0">
                  <a:solidFill>
                    <a:srgbClr val="E04F39"/>
                  </a:solidFill>
                  <a:latin typeface="Roboto Light"/>
                  <a:ea typeface="Roboto Light"/>
                  <a:cs typeface="Roboto Light"/>
                  <a:sym typeface="Roboto Light"/>
                </a:rPr>
                <a:t>average </a:t>
              </a:r>
              <a:r>
                <a:rPr lang="en" sz="1200" dirty="0" err="1">
                  <a:solidFill>
                    <a:srgbClr val="E04F39"/>
                  </a:solidFill>
                  <a:latin typeface="Roboto Light"/>
                  <a:ea typeface="Roboto Light"/>
                  <a:cs typeface="Roboto Light"/>
                  <a:sym typeface="Roboto Light"/>
                </a:rPr>
                <a:t>η</a:t>
              </a:r>
              <a:r>
                <a:rPr lang="en" sz="1200" dirty="0">
                  <a:solidFill>
                    <a:srgbClr val="E04F39"/>
                  </a:solidFill>
                  <a:latin typeface="Roboto Light"/>
                  <a:ea typeface="Roboto Light"/>
                  <a:cs typeface="Roboto Light"/>
                  <a:sym typeface="Roboto Light"/>
                </a:rPr>
                <a:t>(</a:t>
              </a:r>
              <a:r>
                <a:rPr lang="en" sz="1200" dirty="0" err="1">
                  <a:solidFill>
                    <a:srgbClr val="E04F39"/>
                  </a:solidFill>
                  <a:latin typeface="Roboto Light"/>
                  <a:ea typeface="Roboto Light"/>
                  <a:cs typeface="Roboto Light"/>
                  <a:sym typeface="Roboto Light"/>
                </a:rPr>
                <a:t>x,y</a:t>
              </a:r>
              <a:r>
                <a:rPr lang="en" sz="1200" dirty="0">
                  <a:solidFill>
                    <a:srgbClr val="E04F39"/>
                  </a:solidFill>
                  <a:latin typeface="Roboto Light"/>
                  <a:ea typeface="Roboto Light"/>
                  <a:cs typeface="Roboto Light"/>
                  <a:sym typeface="Roboto Light"/>
                </a:rPr>
                <a:t>)</a:t>
              </a:r>
              <a:r>
                <a:rPr lang="en" sz="1200" b="1" dirty="0">
                  <a:solidFill>
                    <a:srgbClr val="E04F39"/>
                  </a:solidFill>
                  <a:latin typeface="Roboto"/>
                  <a:ea typeface="Roboto"/>
                  <a:cs typeface="Roboto"/>
                  <a:sym typeface="Roboto"/>
                </a:rPr>
                <a:t> </a:t>
              </a:r>
              <a:r>
                <a:rPr lang="en" sz="1200" dirty="0">
                  <a:solidFill>
                    <a:srgbClr val="E04F39"/>
                  </a:solidFill>
                  <a:latin typeface="Roboto Light"/>
                  <a:ea typeface="Roboto Light"/>
                  <a:cs typeface="Roboto Light"/>
                  <a:sym typeface="Roboto Light"/>
                </a:rPr>
                <a:t>above 2σ</a:t>
              </a:r>
              <a:endParaRPr sz="1200" dirty="0">
                <a:solidFill>
                  <a:srgbClr val="E04F39"/>
                </a:solidFill>
                <a:latin typeface="Roboto Light"/>
                <a:ea typeface="Roboto Light"/>
                <a:cs typeface="Roboto Light"/>
                <a:sym typeface="Roboto Light"/>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63"/>
        <p:cNvGrpSpPr/>
        <p:nvPr/>
      </p:nvGrpSpPr>
      <p:grpSpPr>
        <a:xfrm>
          <a:off x="0" y="0"/>
          <a:ext cx="0" cy="0"/>
          <a:chOff x="0" y="0"/>
          <a:chExt cx="0" cy="0"/>
        </a:xfrm>
      </p:grpSpPr>
      <p:pic>
        <p:nvPicPr>
          <p:cNvPr id="1464" name="Google Shape;1464;p100"/>
          <p:cNvPicPr preferRelativeResize="0"/>
          <p:nvPr/>
        </p:nvPicPr>
        <p:blipFill>
          <a:blip r:embed="rId3">
            <a:alphaModFix/>
          </a:blip>
          <a:stretch>
            <a:fillRect/>
          </a:stretch>
        </p:blipFill>
        <p:spPr>
          <a:xfrm>
            <a:off x="4572000" y="1383726"/>
            <a:ext cx="3768289" cy="2831299"/>
          </a:xfrm>
          <a:prstGeom prst="rect">
            <a:avLst/>
          </a:prstGeom>
          <a:noFill/>
          <a:ln>
            <a:noFill/>
          </a:ln>
        </p:spPr>
      </p:pic>
      <p:pic>
        <p:nvPicPr>
          <p:cNvPr id="1465" name="Google Shape;1465;p100"/>
          <p:cNvPicPr preferRelativeResize="0"/>
          <p:nvPr/>
        </p:nvPicPr>
        <p:blipFill>
          <a:blip r:embed="rId4">
            <a:alphaModFix/>
          </a:blip>
          <a:stretch>
            <a:fillRect/>
          </a:stretch>
        </p:blipFill>
        <p:spPr>
          <a:xfrm>
            <a:off x="821699" y="1383725"/>
            <a:ext cx="3720299" cy="2831301"/>
          </a:xfrm>
          <a:prstGeom prst="rect">
            <a:avLst/>
          </a:prstGeom>
          <a:noFill/>
          <a:ln>
            <a:noFill/>
          </a:ln>
        </p:spPr>
      </p:pic>
      <p:sp>
        <p:nvSpPr>
          <p:cNvPr id="1466" name="Google Shape;1466;p100"/>
          <p:cNvSpPr txBox="1">
            <a:spLocks noGrp="1"/>
          </p:cNvSpPr>
          <p:nvPr>
            <p:ph type="body" idx="1"/>
          </p:nvPr>
        </p:nvSpPr>
        <p:spPr>
          <a:xfrm>
            <a:off x="600075" y="832662"/>
            <a:ext cx="7915200" cy="298800"/>
          </a:xfrm>
          <a:prstGeom prst="rect">
            <a:avLst/>
          </a:prstGeom>
          <a:noFill/>
          <a:ln>
            <a:noFill/>
          </a:ln>
        </p:spPr>
        <p:txBody>
          <a:bodyPr spcFirstLastPara="1" wrap="square" lIns="0" tIns="34275" rIns="68575" bIns="34275" anchor="t" anchorCtr="0">
            <a:noAutofit/>
          </a:bodyPr>
          <a:lstStyle/>
          <a:p>
            <a:pPr marL="0" lvl="0" indent="0" algn="l" rtl="0">
              <a:lnSpc>
                <a:spcPct val="120000"/>
              </a:lnSpc>
              <a:spcBef>
                <a:spcPts val="0"/>
              </a:spcBef>
              <a:spcAft>
                <a:spcPts val="1200"/>
              </a:spcAft>
              <a:buSzPts val="1500"/>
              <a:buFont typeface="Lato"/>
              <a:buNone/>
            </a:pPr>
            <a:r>
              <a:rPr lang="en" sz="1400">
                <a:latin typeface="Roboto Medium"/>
                <a:ea typeface="Roboto Medium"/>
                <a:cs typeface="Roboto Medium"/>
                <a:sym typeface="Roboto Medium"/>
              </a:rPr>
              <a:t>From our assumptions of phonon loss, we can create a "lookup table" for the optimization space relevant to different sensor layouts.</a:t>
            </a:r>
            <a:endParaRPr sz="1400">
              <a:latin typeface="Roboto Medium"/>
              <a:ea typeface="Roboto Medium"/>
              <a:cs typeface="Roboto Medium"/>
              <a:sym typeface="Roboto Medium"/>
            </a:endParaRPr>
          </a:p>
        </p:txBody>
      </p:sp>
      <p:sp>
        <p:nvSpPr>
          <p:cNvPr id="1467" name="Google Shape;1467;p100"/>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p>
            <a:pPr marL="0" lvl="0" indent="0" algn="l" rtl="0">
              <a:spcBef>
                <a:spcPts val="0"/>
              </a:spcBef>
              <a:spcAft>
                <a:spcPts val="0"/>
              </a:spcAft>
              <a:buNone/>
            </a:pPr>
            <a:r>
              <a:rPr lang="en">
                <a:solidFill>
                  <a:srgbClr val="8C1515"/>
                </a:solidFill>
              </a:rPr>
              <a:t>Parameter Space Beyond Low Coverage</a:t>
            </a:r>
            <a:endParaRPr b="1">
              <a:solidFill>
                <a:srgbClr val="8C1515"/>
              </a:solidFill>
              <a:latin typeface="Roboto Mono"/>
              <a:ea typeface="Roboto Mono"/>
              <a:cs typeface="Roboto Mono"/>
              <a:sym typeface="Roboto Mono"/>
            </a:endParaRPr>
          </a:p>
        </p:txBody>
      </p:sp>
      <p:sp>
        <p:nvSpPr>
          <p:cNvPr id="1468" name="Google Shape;1468;p100"/>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18</a:t>
            </a:fld>
            <a:endParaRPr/>
          </a:p>
        </p:txBody>
      </p:sp>
      <p:pic>
        <p:nvPicPr>
          <p:cNvPr id="1469" name="Google Shape;1469;p100" title="SLAC_short_red.png"/>
          <p:cNvPicPr preferRelativeResize="0"/>
          <p:nvPr/>
        </p:nvPicPr>
        <p:blipFill>
          <a:blip r:embed="rId5">
            <a:alphaModFix/>
          </a:blip>
          <a:stretch>
            <a:fillRect/>
          </a:stretch>
        </p:blipFill>
        <p:spPr>
          <a:xfrm>
            <a:off x="610600" y="4785350"/>
            <a:ext cx="445752" cy="132550"/>
          </a:xfrm>
          <a:prstGeom prst="rect">
            <a:avLst/>
          </a:prstGeom>
          <a:noFill/>
          <a:ln>
            <a:noFill/>
          </a:ln>
        </p:spPr>
      </p:pic>
      <p:sp>
        <p:nvSpPr>
          <p:cNvPr id="1470" name="Google Shape;1470;p100"/>
          <p:cNvSpPr/>
          <p:nvPr/>
        </p:nvSpPr>
        <p:spPr>
          <a:xfrm>
            <a:off x="1460532" y="3283915"/>
            <a:ext cx="150900" cy="150900"/>
          </a:xfrm>
          <a:prstGeom prst="ellipse">
            <a:avLst/>
          </a:prstGeom>
          <a:solidFill>
            <a:srgbClr val="FF9900">
              <a:alpha val="40000"/>
            </a:srgbClr>
          </a:solidFill>
          <a:ln>
            <a:noFill/>
          </a:ln>
        </p:spPr>
        <p:txBody>
          <a:bodyPr spcFirstLastPara="1" wrap="square" lIns="74025" tIns="74025" rIns="74025" bIns="74025" anchor="ctr" anchorCtr="0">
            <a:noAutofit/>
          </a:bodyPr>
          <a:lstStyle/>
          <a:p>
            <a:pPr marL="0" lvl="0" indent="0" algn="ctr" rtl="0">
              <a:spcBef>
                <a:spcPts val="0"/>
              </a:spcBef>
              <a:spcAft>
                <a:spcPts val="0"/>
              </a:spcAft>
              <a:buNone/>
            </a:pPr>
            <a:endParaRPr sz="1134">
              <a:latin typeface="Roboto Light"/>
              <a:ea typeface="Roboto Light"/>
              <a:cs typeface="Roboto Light"/>
              <a:sym typeface="Roboto Light"/>
            </a:endParaRPr>
          </a:p>
        </p:txBody>
      </p:sp>
      <p:pic>
        <p:nvPicPr>
          <p:cNvPr id="1471" name="Google Shape;1471;p100"/>
          <p:cNvPicPr preferRelativeResize="0"/>
          <p:nvPr/>
        </p:nvPicPr>
        <p:blipFill>
          <a:blip r:embed="rId6">
            <a:alphaModFix/>
          </a:blip>
          <a:stretch>
            <a:fillRect/>
          </a:stretch>
        </p:blipFill>
        <p:spPr>
          <a:xfrm>
            <a:off x="1473200" y="1675250"/>
            <a:ext cx="360975" cy="328603"/>
          </a:xfrm>
          <a:prstGeom prst="rect">
            <a:avLst/>
          </a:prstGeom>
          <a:noFill/>
          <a:ln>
            <a:noFill/>
          </a:ln>
        </p:spPr>
      </p:pic>
      <p:sp>
        <p:nvSpPr>
          <p:cNvPr id="1472" name="Google Shape;1472;p100"/>
          <p:cNvSpPr/>
          <p:nvPr/>
        </p:nvSpPr>
        <p:spPr>
          <a:xfrm>
            <a:off x="1872276" y="1951367"/>
            <a:ext cx="150900" cy="150900"/>
          </a:xfrm>
          <a:prstGeom prst="ellipse">
            <a:avLst/>
          </a:prstGeom>
          <a:solidFill>
            <a:srgbClr val="4A86E8">
              <a:alpha val="40000"/>
            </a:srgbClr>
          </a:solidFill>
          <a:ln>
            <a:noFill/>
          </a:ln>
        </p:spPr>
        <p:txBody>
          <a:bodyPr spcFirstLastPara="1" wrap="square" lIns="74025" tIns="74025" rIns="74025" bIns="74025" anchor="ctr" anchorCtr="0">
            <a:noAutofit/>
          </a:bodyPr>
          <a:lstStyle/>
          <a:p>
            <a:pPr marL="0" lvl="0" indent="0" algn="ctr" rtl="0">
              <a:spcBef>
                <a:spcPts val="0"/>
              </a:spcBef>
              <a:spcAft>
                <a:spcPts val="0"/>
              </a:spcAft>
              <a:buNone/>
            </a:pPr>
            <a:endParaRPr sz="1134">
              <a:latin typeface="Roboto Light"/>
              <a:ea typeface="Roboto Light"/>
              <a:cs typeface="Roboto Light"/>
              <a:sym typeface="Roboto Light"/>
            </a:endParaRPr>
          </a:p>
        </p:txBody>
      </p:sp>
      <p:pic>
        <p:nvPicPr>
          <p:cNvPr id="1473" name="Google Shape;1473;p100" title="Adobe Express - file.png"/>
          <p:cNvPicPr preferRelativeResize="0"/>
          <p:nvPr/>
        </p:nvPicPr>
        <p:blipFill rotWithShape="1">
          <a:blip r:embed="rId7">
            <a:alphaModFix/>
          </a:blip>
          <a:srcRect l="10331" t="13105" r="8704" b="5897"/>
          <a:stretch/>
        </p:blipFill>
        <p:spPr>
          <a:xfrm>
            <a:off x="1992114" y="3190734"/>
            <a:ext cx="360985" cy="564665"/>
          </a:xfrm>
          <a:prstGeom prst="rect">
            <a:avLst/>
          </a:prstGeom>
          <a:noFill/>
          <a:ln>
            <a:noFill/>
          </a:ln>
        </p:spPr>
      </p:pic>
      <p:pic>
        <p:nvPicPr>
          <p:cNvPr id="1474" name="Google Shape;1474;p100"/>
          <p:cNvPicPr preferRelativeResize="0"/>
          <p:nvPr/>
        </p:nvPicPr>
        <p:blipFill>
          <a:blip r:embed="rId8">
            <a:alphaModFix/>
          </a:blip>
          <a:stretch>
            <a:fillRect/>
          </a:stretch>
        </p:blipFill>
        <p:spPr>
          <a:xfrm>
            <a:off x="4542000" y="1675249"/>
            <a:ext cx="445749" cy="454427"/>
          </a:xfrm>
          <a:prstGeom prst="rect">
            <a:avLst/>
          </a:prstGeom>
          <a:noFill/>
          <a:ln>
            <a:noFill/>
          </a:ln>
        </p:spPr>
      </p:pic>
      <p:sp>
        <p:nvSpPr>
          <p:cNvPr id="1475" name="Google Shape;1475;p100"/>
          <p:cNvSpPr/>
          <p:nvPr/>
        </p:nvSpPr>
        <p:spPr>
          <a:xfrm>
            <a:off x="4254428" y="1599045"/>
            <a:ext cx="150900" cy="150900"/>
          </a:xfrm>
          <a:prstGeom prst="ellipse">
            <a:avLst/>
          </a:prstGeom>
          <a:solidFill>
            <a:srgbClr val="980000">
              <a:alpha val="40000"/>
            </a:srgbClr>
          </a:solidFill>
          <a:ln>
            <a:noFill/>
          </a:ln>
        </p:spPr>
        <p:txBody>
          <a:bodyPr spcFirstLastPara="1" wrap="square" lIns="74025" tIns="74025" rIns="74025" bIns="74025" anchor="ctr" anchorCtr="0">
            <a:noAutofit/>
          </a:bodyPr>
          <a:lstStyle/>
          <a:p>
            <a:pPr marL="0" lvl="0" indent="0" algn="ctr" rtl="0">
              <a:spcBef>
                <a:spcPts val="0"/>
              </a:spcBef>
              <a:spcAft>
                <a:spcPts val="0"/>
              </a:spcAft>
              <a:buNone/>
            </a:pPr>
            <a:endParaRPr sz="1134">
              <a:latin typeface="Roboto Light"/>
              <a:ea typeface="Roboto Light"/>
              <a:cs typeface="Roboto Light"/>
              <a:sym typeface="Roboto Light"/>
            </a:endParaRPr>
          </a:p>
        </p:txBody>
      </p:sp>
      <p:sp>
        <p:nvSpPr>
          <p:cNvPr id="1476" name="Google Shape;1476;p100"/>
          <p:cNvSpPr txBox="1"/>
          <p:nvPr/>
        </p:nvSpPr>
        <p:spPr>
          <a:xfrm>
            <a:off x="1419937" y="3546514"/>
            <a:ext cx="552300" cy="150900"/>
          </a:xfrm>
          <a:prstGeom prst="rect">
            <a:avLst/>
          </a:prstGeom>
          <a:noFill/>
          <a:ln>
            <a:noFill/>
          </a:ln>
        </p:spPr>
        <p:txBody>
          <a:bodyPr spcFirstLastPara="1" wrap="square" lIns="74025" tIns="74025" rIns="74025" bIns="74025" anchor="t" anchorCtr="0">
            <a:noAutofit/>
          </a:bodyPr>
          <a:lstStyle/>
          <a:p>
            <a:pPr marL="0" lvl="0" indent="0" algn="ctr" rtl="0">
              <a:spcBef>
                <a:spcPts val="0"/>
              </a:spcBef>
              <a:spcAft>
                <a:spcPts val="0"/>
              </a:spcAft>
              <a:buNone/>
            </a:pPr>
            <a:r>
              <a:rPr lang="en" sz="1200" b="1">
                <a:solidFill>
                  <a:srgbClr val="FF9900"/>
                </a:solidFill>
                <a:latin typeface="Roboto"/>
                <a:ea typeface="Roboto"/>
                <a:cs typeface="Roboto"/>
                <a:sym typeface="Roboto"/>
              </a:rPr>
              <a:t>KIPM</a:t>
            </a:r>
            <a:endParaRPr sz="1200" b="1">
              <a:solidFill>
                <a:srgbClr val="FF9900"/>
              </a:solidFill>
              <a:latin typeface="Roboto"/>
              <a:ea typeface="Roboto"/>
              <a:cs typeface="Roboto"/>
              <a:sym typeface="Roboto"/>
            </a:endParaRPr>
          </a:p>
        </p:txBody>
      </p:sp>
      <p:sp>
        <p:nvSpPr>
          <p:cNvPr id="1477" name="Google Shape;1477;p100"/>
          <p:cNvSpPr txBox="1"/>
          <p:nvPr/>
        </p:nvSpPr>
        <p:spPr>
          <a:xfrm>
            <a:off x="1730055" y="1430283"/>
            <a:ext cx="1263900" cy="368100"/>
          </a:xfrm>
          <a:prstGeom prst="rect">
            <a:avLst/>
          </a:prstGeom>
          <a:noFill/>
          <a:ln>
            <a:noFill/>
          </a:ln>
        </p:spPr>
        <p:txBody>
          <a:bodyPr spcFirstLastPara="1" wrap="square" lIns="74025" tIns="74025" rIns="74025" bIns="74025" anchor="ctr" anchorCtr="0">
            <a:noAutofit/>
          </a:bodyPr>
          <a:lstStyle/>
          <a:p>
            <a:pPr marL="0" lvl="0" indent="0" algn="ctr" rtl="0">
              <a:spcBef>
                <a:spcPts val="0"/>
              </a:spcBef>
              <a:spcAft>
                <a:spcPts val="0"/>
              </a:spcAft>
              <a:buNone/>
            </a:pPr>
            <a:r>
              <a:rPr lang="en" sz="1200" b="1" dirty="0">
                <a:solidFill>
                  <a:srgbClr val="4A86E8"/>
                </a:solidFill>
                <a:latin typeface="Roboto"/>
                <a:ea typeface="Roboto"/>
                <a:cs typeface="Roboto"/>
                <a:sym typeface="Roboto"/>
              </a:rPr>
              <a:t>low-coverage QET (Berkeley)</a:t>
            </a:r>
            <a:endParaRPr sz="1200" b="1" dirty="0">
              <a:solidFill>
                <a:srgbClr val="4A86E8"/>
              </a:solidFill>
              <a:latin typeface="Roboto"/>
              <a:ea typeface="Roboto"/>
              <a:cs typeface="Roboto"/>
              <a:sym typeface="Roboto"/>
            </a:endParaRPr>
          </a:p>
        </p:txBody>
      </p:sp>
      <p:sp>
        <p:nvSpPr>
          <p:cNvPr id="1478" name="Google Shape;1478;p100"/>
          <p:cNvSpPr txBox="1"/>
          <p:nvPr/>
        </p:nvSpPr>
        <p:spPr>
          <a:xfrm>
            <a:off x="3871633" y="1182149"/>
            <a:ext cx="1152300" cy="150900"/>
          </a:xfrm>
          <a:prstGeom prst="rect">
            <a:avLst/>
          </a:prstGeom>
          <a:noFill/>
          <a:ln>
            <a:noFill/>
          </a:ln>
        </p:spPr>
        <p:txBody>
          <a:bodyPr spcFirstLastPara="1" wrap="square" lIns="74025" tIns="74025" rIns="74025" bIns="74025" anchor="t" anchorCtr="0">
            <a:noAutofit/>
          </a:bodyPr>
          <a:lstStyle/>
          <a:p>
            <a:pPr marL="0" lvl="0" indent="0" algn="ctr" rtl="0">
              <a:spcBef>
                <a:spcPts val="0"/>
              </a:spcBef>
              <a:spcAft>
                <a:spcPts val="0"/>
              </a:spcAft>
              <a:buNone/>
            </a:pPr>
            <a:r>
              <a:rPr lang="en" sz="1200" b="1" dirty="0">
                <a:solidFill>
                  <a:srgbClr val="980000"/>
                </a:solidFill>
                <a:latin typeface="Roboto"/>
                <a:ea typeface="Roboto"/>
                <a:cs typeface="Roboto"/>
                <a:sym typeface="Roboto"/>
              </a:rPr>
              <a:t>high-coverage QET (</a:t>
            </a:r>
            <a:r>
              <a:rPr lang="en" sz="1200" b="1" dirty="0" err="1">
                <a:solidFill>
                  <a:srgbClr val="980000"/>
                </a:solidFill>
                <a:latin typeface="Roboto"/>
                <a:ea typeface="Roboto"/>
                <a:cs typeface="Roboto"/>
                <a:sym typeface="Roboto"/>
              </a:rPr>
              <a:t>HVeV</a:t>
            </a:r>
            <a:r>
              <a:rPr lang="en" sz="1200" b="1" dirty="0">
                <a:solidFill>
                  <a:srgbClr val="980000"/>
                </a:solidFill>
                <a:latin typeface="Roboto"/>
                <a:ea typeface="Roboto"/>
                <a:cs typeface="Roboto"/>
                <a:sym typeface="Roboto"/>
              </a:rPr>
              <a:t>)</a:t>
            </a:r>
            <a:endParaRPr sz="1200" b="1" dirty="0">
              <a:solidFill>
                <a:srgbClr val="980000"/>
              </a:solidFill>
              <a:latin typeface="Roboto"/>
              <a:ea typeface="Roboto"/>
              <a:cs typeface="Roboto"/>
              <a:sym typeface="Roboto"/>
            </a:endParaRPr>
          </a:p>
        </p:txBody>
      </p:sp>
      <p:cxnSp>
        <p:nvCxnSpPr>
          <p:cNvPr id="1479" name="Google Shape;1479;p100"/>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480" name="Google Shape;1480;p100"/>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cxnSp>
        <p:nvCxnSpPr>
          <p:cNvPr id="1481" name="Google Shape;1481;p100"/>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pic>
        <p:nvPicPr>
          <p:cNvPr id="1482" name="Google Shape;1482;p100" title="two-phase-progress-bar.png"/>
          <p:cNvPicPr preferRelativeResize="0"/>
          <p:nvPr/>
        </p:nvPicPr>
        <p:blipFill rotWithShape="1">
          <a:blip r:embed="rId9">
            <a:alphaModFix/>
          </a:blip>
          <a:srcRect r="48435" b="478"/>
          <a:stretch/>
        </p:blipFill>
        <p:spPr>
          <a:xfrm rot="5400000">
            <a:off x="7742887" y="1158638"/>
            <a:ext cx="2571750" cy="254475"/>
          </a:xfrm>
          <a:prstGeom prst="rect">
            <a:avLst/>
          </a:prstGeom>
          <a:noFill/>
          <a:ln>
            <a:noFill/>
          </a:ln>
        </p:spPr>
      </p:pic>
      <p:pic>
        <p:nvPicPr>
          <p:cNvPr id="1483" name="Google Shape;1483;p100" title="thick-sidebar-video.mp4-ezgif.com-video-to-gif-converter.gif"/>
          <p:cNvPicPr preferRelativeResize="0"/>
          <p:nvPr/>
        </p:nvPicPr>
        <p:blipFill rotWithShape="1">
          <a:blip r:embed="rId10">
            <a:alphaModFix/>
          </a:blip>
          <a:srcRect l="48611" t="13101" r="48733" b="46872"/>
          <a:stretch/>
        </p:blipFill>
        <p:spPr>
          <a:xfrm rot="10800000">
            <a:off x="8901526" y="2568026"/>
            <a:ext cx="272349" cy="2574249"/>
          </a:xfrm>
          <a:prstGeom prst="rect">
            <a:avLst/>
          </a:prstGeom>
          <a:noFill/>
          <a:ln>
            <a:noFill/>
          </a:ln>
        </p:spPr>
      </p:pic>
      <p:sp>
        <p:nvSpPr>
          <p:cNvPr id="1484" name="Google Shape;1484;p100"/>
          <p:cNvSpPr/>
          <p:nvPr/>
        </p:nvSpPr>
        <p:spPr>
          <a:xfrm rot="5400000">
            <a:off x="7751350" y="372627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solidFill>
                  <a:srgbClr val="EFEFEF"/>
                </a:solidFill>
                <a:latin typeface="Roboto"/>
                <a:ea typeface="Roboto"/>
                <a:cs typeface="Roboto"/>
                <a:sym typeface="Roboto"/>
              </a:rPr>
              <a:t>II. Impact of phonon loss on forward modeling</a:t>
            </a:r>
            <a:endParaRPr sz="800" b="1">
              <a:solidFill>
                <a:srgbClr val="EFEFEF"/>
              </a:solidFill>
              <a:latin typeface="Roboto"/>
              <a:ea typeface="Roboto"/>
              <a:cs typeface="Roboto"/>
              <a:sym typeface="Roboto"/>
            </a:endParaRPr>
          </a:p>
        </p:txBody>
      </p:sp>
      <p:cxnSp>
        <p:nvCxnSpPr>
          <p:cNvPr id="1485" name="Google Shape;1485;p100"/>
          <p:cNvCxnSpPr/>
          <p:nvPr/>
        </p:nvCxnSpPr>
        <p:spPr>
          <a:xfrm>
            <a:off x="8887450" y="2571750"/>
            <a:ext cx="300600" cy="0"/>
          </a:xfrm>
          <a:prstGeom prst="straightConnector1">
            <a:avLst/>
          </a:prstGeom>
          <a:noFill/>
          <a:ln w="19050" cap="flat" cmpd="sng">
            <a:solidFill>
              <a:schemeClr val="lt1"/>
            </a:solidFill>
            <a:prstDash val="solid"/>
            <a:round/>
            <a:headEnd type="none" w="med" len="med"/>
            <a:tailEnd type="none" w="med" len="med"/>
          </a:ln>
        </p:spPr>
      </p:cxnSp>
      <p:sp>
        <p:nvSpPr>
          <p:cNvPr id="1486" name="Google Shape;1486;p100"/>
          <p:cNvSpPr/>
          <p:nvPr/>
        </p:nvSpPr>
        <p:spPr>
          <a:xfrm rot="5400000">
            <a:off x="7751350" y="1152025"/>
            <a:ext cx="2572800" cy="265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chemeClr val="lt1"/>
                </a:solidFill>
                <a:latin typeface="Roboto"/>
                <a:ea typeface="Roboto"/>
                <a:cs typeface="Roboto"/>
                <a:sym typeface="Roboto"/>
              </a:rPr>
              <a:t>I. Benchmarking phonon loss</a:t>
            </a:r>
            <a:endParaRPr b="1">
              <a:solidFill>
                <a:schemeClr val="lt1"/>
              </a:solidFill>
              <a:latin typeface="Roboto"/>
              <a:ea typeface="Roboto"/>
              <a:cs typeface="Roboto"/>
              <a:sym typeface="Roboto"/>
            </a:endParaRPr>
          </a:p>
        </p:txBody>
      </p:sp>
      <p:sp>
        <p:nvSpPr>
          <p:cNvPr id="1487" name="Google Shape;1487;p100"/>
          <p:cNvSpPr txBox="1"/>
          <p:nvPr/>
        </p:nvSpPr>
        <p:spPr>
          <a:xfrm>
            <a:off x="299075" y="4205225"/>
            <a:ext cx="7517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absolute phonon energy collection efficiency </a:t>
            </a:r>
            <a:endParaRPr sz="120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relative phonon energy collection efficiency; </a:t>
            </a:r>
            <a:r>
              <a:rPr lang="en" sz="1200" b="1">
                <a:solidFill>
                  <a:srgbClr val="E04F39"/>
                </a:solidFill>
                <a:latin typeface="Roboto"/>
                <a:ea typeface="Roboto"/>
                <a:cs typeface="Roboto"/>
                <a:sym typeface="Roboto"/>
              </a:rPr>
              <a:t>ε(x,y) = η(x,y) / η</a:t>
            </a:r>
            <a:r>
              <a:rPr lang="en" sz="1200" b="1" baseline="-25000">
                <a:solidFill>
                  <a:srgbClr val="E04F39"/>
                </a:solidFill>
                <a:latin typeface="Roboto"/>
                <a:ea typeface="Roboto"/>
                <a:cs typeface="Roboto"/>
                <a:sym typeface="Roboto"/>
              </a:rPr>
              <a:t>max</a:t>
            </a:r>
            <a:endParaRPr sz="1200" baseline="-25000">
              <a:solidFill>
                <a:srgbClr val="E04F39"/>
              </a:solidFill>
              <a:latin typeface="Roboto Light"/>
              <a:ea typeface="Roboto Light"/>
              <a:cs typeface="Roboto Light"/>
              <a:sym typeface="Roboto Light"/>
            </a:endParaRPr>
          </a:p>
        </p:txBody>
      </p:sp>
      <p:grpSp>
        <p:nvGrpSpPr>
          <p:cNvPr id="6" name="Group 5">
            <a:extLst>
              <a:ext uri="{FF2B5EF4-FFF2-40B4-BE49-F238E27FC236}">
                <a16:creationId xmlns:a16="http://schemas.microsoft.com/office/drawing/2014/main" id="{E237A6A2-934B-0B28-D0C1-1F41753F425E}"/>
              </a:ext>
            </a:extLst>
          </p:cNvPr>
          <p:cNvGrpSpPr/>
          <p:nvPr/>
        </p:nvGrpSpPr>
        <p:grpSpPr>
          <a:xfrm>
            <a:off x="5761978" y="4060495"/>
            <a:ext cx="2670000" cy="969450"/>
            <a:chOff x="5761978" y="4000206"/>
            <a:chExt cx="2670000" cy="969450"/>
          </a:xfrm>
        </p:grpSpPr>
        <p:grpSp>
          <p:nvGrpSpPr>
            <p:cNvPr id="1488" name="Google Shape;1488;p100"/>
            <p:cNvGrpSpPr/>
            <p:nvPr/>
          </p:nvGrpSpPr>
          <p:grpSpPr>
            <a:xfrm>
              <a:off x="5761978" y="4000206"/>
              <a:ext cx="2670000" cy="680100"/>
              <a:chOff x="6073475" y="3342875"/>
              <a:chExt cx="2670000" cy="680100"/>
            </a:xfrm>
          </p:grpSpPr>
          <p:sp>
            <p:nvSpPr>
              <p:cNvPr id="1489" name="Google Shape;1489;p100"/>
              <p:cNvSpPr txBox="1"/>
              <p:nvPr/>
            </p:nvSpPr>
            <p:spPr>
              <a:xfrm>
                <a:off x="6073475" y="3342875"/>
                <a:ext cx="2670000" cy="6801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average η(x,y)</a:t>
                </a:r>
                <a:r>
                  <a:rPr lang="en" sz="1200" b="1">
                    <a:solidFill>
                      <a:srgbClr val="E04F39"/>
                    </a:solidFill>
                    <a:latin typeface="Roboto"/>
                    <a:ea typeface="Roboto"/>
                    <a:cs typeface="Roboto"/>
                    <a:sym typeface="Roboto"/>
                  </a:rPr>
                  <a:t> </a:t>
                </a:r>
                <a:r>
                  <a:rPr lang="en" sz="1200">
                    <a:solidFill>
                      <a:srgbClr val="E04F39"/>
                    </a:solidFill>
                    <a:latin typeface="Roboto Light"/>
                    <a:ea typeface="Roboto Light"/>
                    <a:cs typeface="Roboto Light"/>
                    <a:sym typeface="Roboto Light"/>
                  </a:rPr>
                  <a:t>above 2σ</a:t>
                </a:r>
                <a:br>
                  <a:rPr lang="en" sz="1200">
                    <a:solidFill>
                      <a:srgbClr val="E04F39"/>
                    </a:solidFill>
                    <a:latin typeface="Roboto Light"/>
                    <a:ea typeface="Roboto Light"/>
                    <a:cs typeface="Roboto Light"/>
                    <a:sym typeface="Roboto Light"/>
                  </a:rPr>
                </a:br>
                <a:br>
                  <a:rPr lang="en" sz="1200">
                    <a:solidFill>
                      <a:srgbClr val="E04F39"/>
                    </a:solidFill>
                    <a:latin typeface="Roboto Light"/>
                    <a:ea typeface="Roboto Light"/>
                    <a:cs typeface="Roboto Light"/>
                    <a:sym typeface="Roboto Light"/>
                  </a:rPr>
                </a:b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a:t>
                </a:r>
                <a:endParaRPr sz="1200">
                  <a:solidFill>
                    <a:srgbClr val="E04F39"/>
                  </a:solidFill>
                  <a:latin typeface="Roboto Light"/>
                  <a:ea typeface="Roboto Light"/>
                  <a:cs typeface="Roboto Light"/>
                  <a:sym typeface="Roboto Light"/>
                </a:endParaRPr>
              </a:p>
              <a:p>
                <a:pPr marL="0" lvl="0" indent="0" algn="l" rtl="0">
                  <a:lnSpc>
                    <a:spcPct val="150000"/>
                  </a:lnSpc>
                  <a:spcBef>
                    <a:spcPts val="0"/>
                  </a:spcBef>
                  <a:spcAft>
                    <a:spcPts val="0"/>
                  </a:spcAft>
                  <a:buNone/>
                </a:pPr>
                <a:endParaRPr sz="1200">
                  <a:solidFill>
                    <a:srgbClr val="E04F39"/>
                  </a:solidFill>
                  <a:latin typeface="Roboto Light"/>
                  <a:ea typeface="Roboto Light"/>
                  <a:cs typeface="Roboto Light"/>
                  <a:sym typeface="Roboto Light"/>
                </a:endParaRPr>
              </a:p>
            </p:txBody>
          </p:sp>
          <p:cxnSp>
            <p:nvCxnSpPr>
              <p:cNvPr id="1490" name="Google Shape;1490;p100"/>
              <p:cNvCxnSpPr/>
              <p:nvPr/>
            </p:nvCxnSpPr>
            <p:spPr>
              <a:xfrm>
                <a:off x="6375609" y="4022975"/>
                <a:ext cx="1740900" cy="0"/>
              </a:xfrm>
              <a:prstGeom prst="straightConnector1">
                <a:avLst/>
              </a:prstGeom>
              <a:noFill/>
              <a:ln w="9525" cap="flat" cmpd="sng">
                <a:solidFill>
                  <a:srgbClr val="E04F39"/>
                </a:solidFill>
                <a:prstDash val="solid"/>
                <a:round/>
                <a:headEnd type="none" w="med" len="med"/>
                <a:tailEnd type="none" w="med" len="med"/>
              </a:ln>
            </p:spPr>
          </p:cxnSp>
          <p:cxnSp>
            <p:nvCxnSpPr>
              <p:cNvPr id="1491" name="Google Shape;1491;p100"/>
              <p:cNvCxnSpPr/>
              <p:nvPr/>
            </p:nvCxnSpPr>
            <p:spPr>
              <a:xfrm>
                <a:off x="6165633" y="3589471"/>
                <a:ext cx="71700" cy="0"/>
              </a:xfrm>
              <a:prstGeom prst="straightConnector1">
                <a:avLst/>
              </a:prstGeom>
              <a:noFill/>
              <a:ln w="19050" cap="flat" cmpd="sng">
                <a:solidFill>
                  <a:srgbClr val="E04F39"/>
                </a:solidFill>
                <a:prstDash val="solid"/>
                <a:round/>
                <a:headEnd type="none" w="med" len="med"/>
                <a:tailEnd type="none" w="med" len="med"/>
              </a:ln>
            </p:spPr>
          </p:cxnSp>
          <p:cxnSp>
            <p:nvCxnSpPr>
              <p:cNvPr id="1492" name="Google Shape;1492;p100"/>
              <p:cNvCxnSpPr/>
              <p:nvPr/>
            </p:nvCxnSpPr>
            <p:spPr>
              <a:xfrm>
                <a:off x="6167478" y="3961860"/>
                <a:ext cx="71700" cy="0"/>
              </a:xfrm>
              <a:prstGeom prst="straightConnector1">
                <a:avLst/>
              </a:prstGeom>
              <a:noFill/>
              <a:ln w="19050" cap="flat" cmpd="sng">
                <a:solidFill>
                  <a:srgbClr val="E04F39"/>
                </a:solidFill>
                <a:prstDash val="solid"/>
                <a:round/>
                <a:headEnd type="none" w="med" len="med"/>
                <a:tailEnd type="none" w="med" len="med"/>
              </a:ln>
            </p:spPr>
          </p:cxnSp>
        </p:grpSp>
        <p:sp>
          <p:nvSpPr>
            <p:cNvPr id="3" name="Google Shape;1493;p100">
              <a:extLst>
                <a:ext uri="{FF2B5EF4-FFF2-40B4-BE49-F238E27FC236}">
                  <a16:creationId xmlns:a16="http://schemas.microsoft.com/office/drawing/2014/main" id="{CE86AEA5-8399-3BE9-70D4-39B1738CB1F7}"/>
                </a:ext>
              </a:extLst>
            </p:cNvPr>
            <p:cNvSpPr txBox="1"/>
            <p:nvPr/>
          </p:nvSpPr>
          <p:spPr>
            <a:xfrm>
              <a:off x="6057272" y="4390956"/>
              <a:ext cx="1802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solidFill>
                    <a:srgbClr val="E04F39"/>
                  </a:solidFill>
                  <a:latin typeface="Roboto Light"/>
                  <a:ea typeface="Roboto Light"/>
                  <a:cs typeface="Roboto Light"/>
                  <a:sym typeface="Roboto Light"/>
                </a:rPr>
                <a:t>average </a:t>
              </a:r>
              <a:r>
                <a:rPr lang="en" sz="1200" dirty="0" err="1">
                  <a:solidFill>
                    <a:srgbClr val="E04F39"/>
                  </a:solidFill>
                  <a:latin typeface="Roboto Light"/>
                  <a:ea typeface="Roboto Light"/>
                  <a:cs typeface="Roboto Light"/>
                  <a:sym typeface="Roboto Light"/>
                </a:rPr>
                <a:t>η</a:t>
              </a:r>
              <a:r>
                <a:rPr lang="en" sz="1200" dirty="0">
                  <a:solidFill>
                    <a:srgbClr val="E04F39"/>
                  </a:solidFill>
                  <a:latin typeface="Roboto Light"/>
                  <a:ea typeface="Roboto Light"/>
                  <a:cs typeface="Roboto Light"/>
                  <a:sym typeface="Roboto Light"/>
                </a:rPr>
                <a:t>(</a:t>
              </a:r>
              <a:r>
                <a:rPr lang="en" sz="1200" dirty="0" err="1">
                  <a:solidFill>
                    <a:srgbClr val="E04F39"/>
                  </a:solidFill>
                  <a:latin typeface="Roboto Light"/>
                  <a:ea typeface="Roboto Light"/>
                  <a:cs typeface="Roboto Light"/>
                  <a:sym typeface="Roboto Light"/>
                </a:rPr>
                <a:t>x,y</a:t>
              </a:r>
              <a:r>
                <a:rPr lang="en" sz="1200" dirty="0">
                  <a:solidFill>
                    <a:srgbClr val="E04F39"/>
                  </a:solidFill>
                  <a:latin typeface="Roboto Light"/>
                  <a:ea typeface="Roboto Light"/>
                  <a:cs typeface="Roboto Light"/>
                  <a:sym typeface="Roboto Light"/>
                </a:rPr>
                <a:t>)</a:t>
              </a:r>
              <a:r>
                <a:rPr lang="en" sz="1200" b="1" dirty="0">
                  <a:solidFill>
                    <a:srgbClr val="E04F39"/>
                  </a:solidFill>
                  <a:latin typeface="Roboto"/>
                  <a:ea typeface="Roboto"/>
                  <a:cs typeface="Roboto"/>
                  <a:sym typeface="Roboto"/>
                </a:rPr>
                <a:t> </a:t>
              </a:r>
              <a:r>
                <a:rPr lang="en" sz="1200" dirty="0">
                  <a:solidFill>
                    <a:srgbClr val="E04F39"/>
                  </a:solidFill>
                  <a:latin typeface="Roboto Light"/>
                  <a:ea typeface="Roboto Light"/>
                  <a:cs typeface="Roboto Light"/>
                  <a:sym typeface="Roboto Light"/>
                </a:rPr>
                <a:t>below 2σ </a:t>
              </a:r>
              <a:endParaRPr sz="1200" dirty="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dirty="0">
                  <a:solidFill>
                    <a:srgbClr val="E04F39"/>
                  </a:solidFill>
                  <a:latin typeface="Roboto Light"/>
                  <a:ea typeface="Roboto Light"/>
                  <a:cs typeface="Roboto Light"/>
                  <a:sym typeface="Roboto Light"/>
                </a:rPr>
                <a:t>average </a:t>
              </a:r>
              <a:r>
                <a:rPr lang="en" sz="1200" dirty="0" err="1">
                  <a:solidFill>
                    <a:srgbClr val="E04F39"/>
                  </a:solidFill>
                  <a:latin typeface="Roboto Light"/>
                  <a:ea typeface="Roboto Light"/>
                  <a:cs typeface="Roboto Light"/>
                  <a:sym typeface="Roboto Light"/>
                </a:rPr>
                <a:t>η</a:t>
              </a:r>
              <a:r>
                <a:rPr lang="en" sz="1200" dirty="0">
                  <a:solidFill>
                    <a:srgbClr val="E04F39"/>
                  </a:solidFill>
                  <a:latin typeface="Roboto Light"/>
                  <a:ea typeface="Roboto Light"/>
                  <a:cs typeface="Roboto Light"/>
                  <a:sym typeface="Roboto Light"/>
                </a:rPr>
                <a:t>(</a:t>
              </a:r>
              <a:r>
                <a:rPr lang="en" sz="1200" dirty="0" err="1">
                  <a:solidFill>
                    <a:srgbClr val="E04F39"/>
                  </a:solidFill>
                  <a:latin typeface="Roboto Light"/>
                  <a:ea typeface="Roboto Light"/>
                  <a:cs typeface="Roboto Light"/>
                  <a:sym typeface="Roboto Light"/>
                </a:rPr>
                <a:t>x,y</a:t>
              </a:r>
              <a:r>
                <a:rPr lang="en" sz="1200" dirty="0">
                  <a:solidFill>
                    <a:srgbClr val="E04F39"/>
                  </a:solidFill>
                  <a:latin typeface="Roboto Light"/>
                  <a:ea typeface="Roboto Light"/>
                  <a:cs typeface="Roboto Light"/>
                  <a:sym typeface="Roboto Light"/>
                </a:rPr>
                <a:t>)</a:t>
              </a:r>
              <a:r>
                <a:rPr lang="en" sz="1200" b="1" dirty="0">
                  <a:solidFill>
                    <a:srgbClr val="E04F39"/>
                  </a:solidFill>
                  <a:latin typeface="Roboto"/>
                  <a:ea typeface="Roboto"/>
                  <a:cs typeface="Roboto"/>
                  <a:sym typeface="Roboto"/>
                </a:rPr>
                <a:t> </a:t>
              </a:r>
              <a:r>
                <a:rPr lang="en" sz="1200" dirty="0">
                  <a:solidFill>
                    <a:srgbClr val="E04F39"/>
                  </a:solidFill>
                  <a:latin typeface="Roboto Light"/>
                  <a:ea typeface="Roboto Light"/>
                  <a:cs typeface="Roboto Light"/>
                  <a:sym typeface="Roboto Light"/>
                </a:rPr>
                <a:t>above 2σ</a:t>
              </a:r>
              <a:endParaRPr sz="1200" dirty="0">
                <a:solidFill>
                  <a:srgbClr val="E04F39"/>
                </a:solidFill>
                <a:latin typeface="Roboto Light"/>
                <a:ea typeface="Roboto Light"/>
                <a:cs typeface="Roboto Light"/>
                <a:sym typeface="Roboto Light"/>
              </a:endParaRPr>
            </a:p>
          </p:txBody>
        </p:sp>
      </p:grpSp>
      <p:sp>
        <p:nvSpPr>
          <p:cNvPr id="8" name="TextBox 7">
            <a:extLst>
              <a:ext uri="{FF2B5EF4-FFF2-40B4-BE49-F238E27FC236}">
                <a16:creationId xmlns:a16="http://schemas.microsoft.com/office/drawing/2014/main" id="{6A289B40-83F5-CC66-D184-EF984EDB542B}"/>
              </a:ext>
            </a:extLst>
          </p:cNvPr>
          <p:cNvSpPr txBox="1"/>
          <p:nvPr/>
        </p:nvSpPr>
        <p:spPr>
          <a:xfrm>
            <a:off x="316602" y="1489829"/>
            <a:ext cx="1083299" cy="369332"/>
          </a:xfrm>
          <a:prstGeom prst="rect">
            <a:avLst/>
          </a:prstGeom>
          <a:noFill/>
        </p:spPr>
        <p:txBody>
          <a:bodyPr wrap="square">
            <a:spAutoFit/>
          </a:bodyPr>
          <a:lstStyle/>
          <a:p>
            <a:r>
              <a:rPr lang="en-US" sz="900" dirty="0">
                <a:latin typeface="Roboto" panose="02000000000000000000" pitchFamily="2" charset="0"/>
                <a:ea typeface="Roboto" panose="02000000000000000000" pitchFamily="2" charset="0"/>
                <a:cs typeface="Roboto" panose="02000000000000000000" pitchFamily="2" charset="0"/>
                <a:hlinkClick r:id="rId11"/>
              </a:rPr>
              <a:t>arxiv.org/2505.16092v1</a:t>
            </a:r>
            <a:endParaRPr lang="en-US" sz="900" dirty="0">
              <a:latin typeface="Roboto" panose="02000000000000000000" pitchFamily="2" charset="0"/>
              <a:ea typeface="Roboto" panose="02000000000000000000" pitchFamily="2" charset="0"/>
              <a:cs typeface="Roboto" panose="02000000000000000000" pitchFamily="2" charset="0"/>
            </a:endParaRPr>
          </a:p>
        </p:txBody>
      </p:sp>
      <p:sp>
        <p:nvSpPr>
          <p:cNvPr id="10" name="TextBox 9">
            <a:extLst>
              <a:ext uri="{FF2B5EF4-FFF2-40B4-BE49-F238E27FC236}">
                <a16:creationId xmlns:a16="http://schemas.microsoft.com/office/drawing/2014/main" id="{4A71EDF4-85F0-0AB8-B6F6-2AF7F75FD73E}"/>
              </a:ext>
            </a:extLst>
          </p:cNvPr>
          <p:cNvSpPr txBox="1"/>
          <p:nvPr/>
        </p:nvSpPr>
        <p:spPr>
          <a:xfrm>
            <a:off x="4872152" y="1414071"/>
            <a:ext cx="4599432" cy="230832"/>
          </a:xfrm>
          <a:prstGeom prst="rect">
            <a:avLst/>
          </a:prstGeom>
          <a:noFill/>
        </p:spPr>
        <p:txBody>
          <a:bodyPr wrap="square">
            <a:spAutoFit/>
          </a:bodyPr>
          <a:lstStyle/>
          <a:p>
            <a:r>
              <a:rPr lang="en-US" sz="900" dirty="0">
                <a:hlinkClick r:id="rId12"/>
              </a:rPr>
              <a:t>arxiv.org/2601.16307</a:t>
            </a:r>
            <a:endParaRPr lang="en-US" sz="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7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7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7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7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7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7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7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7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97"/>
        <p:cNvGrpSpPr/>
        <p:nvPr/>
      </p:nvGrpSpPr>
      <p:grpSpPr>
        <a:xfrm>
          <a:off x="0" y="0"/>
          <a:ext cx="0" cy="0"/>
          <a:chOff x="0" y="0"/>
          <a:chExt cx="0" cy="0"/>
        </a:xfrm>
      </p:grpSpPr>
      <p:sp>
        <p:nvSpPr>
          <p:cNvPr id="1498" name="Google Shape;1498;p101"/>
          <p:cNvSpPr/>
          <p:nvPr/>
        </p:nvSpPr>
        <p:spPr>
          <a:xfrm>
            <a:off x="6114650" y="2498898"/>
            <a:ext cx="1801500" cy="1540200"/>
          </a:xfrm>
          <a:prstGeom prst="rect">
            <a:avLst/>
          </a:prstGeom>
          <a:solidFill>
            <a:srgbClr val="B83A4B">
              <a:alpha val="10000"/>
            </a:srgbClr>
          </a:solidFill>
          <a:ln w="9525" cap="flat" cmpd="sng">
            <a:solidFill>
              <a:srgbClr val="8C151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Light"/>
              <a:ea typeface="Roboto Light"/>
              <a:cs typeface="Roboto Light"/>
              <a:sym typeface="Roboto Light"/>
            </a:endParaRPr>
          </a:p>
        </p:txBody>
      </p:sp>
      <p:pic>
        <p:nvPicPr>
          <p:cNvPr id="1499" name="Google Shape;1499;p101"/>
          <p:cNvPicPr preferRelativeResize="0"/>
          <p:nvPr/>
        </p:nvPicPr>
        <p:blipFill>
          <a:blip r:embed="rId3">
            <a:alphaModFix/>
          </a:blip>
          <a:stretch>
            <a:fillRect/>
          </a:stretch>
        </p:blipFill>
        <p:spPr>
          <a:xfrm>
            <a:off x="600075" y="1314213"/>
            <a:ext cx="4676301" cy="3444074"/>
          </a:xfrm>
          <a:prstGeom prst="rect">
            <a:avLst/>
          </a:prstGeom>
          <a:noFill/>
          <a:ln>
            <a:noFill/>
          </a:ln>
        </p:spPr>
      </p:pic>
      <p:sp>
        <p:nvSpPr>
          <p:cNvPr id="1500" name="Google Shape;1500;p101"/>
          <p:cNvSpPr txBox="1">
            <a:spLocks noGrp="1"/>
          </p:cNvSpPr>
          <p:nvPr>
            <p:ph type="body" idx="1"/>
          </p:nvPr>
        </p:nvSpPr>
        <p:spPr>
          <a:xfrm>
            <a:off x="600075" y="832644"/>
            <a:ext cx="7915200" cy="454500"/>
          </a:xfrm>
          <a:prstGeom prst="rect">
            <a:avLst/>
          </a:prstGeom>
          <a:noFill/>
          <a:ln>
            <a:noFill/>
          </a:ln>
        </p:spPr>
        <p:txBody>
          <a:bodyPr spcFirstLastPara="1" wrap="square" lIns="0" tIns="34275" rIns="68575" bIns="34275" anchor="t" anchorCtr="0">
            <a:noAutofit/>
          </a:bodyPr>
          <a:lstStyle/>
          <a:p>
            <a:pPr marL="0" lvl="0" indent="0" algn="l" rtl="0">
              <a:lnSpc>
                <a:spcPct val="120000"/>
              </a:lnSpc>
              <a:spcBef>
                <a:spcPts val="0"/>
              </a:spcBef>
              <a:spcAft>
                <a:spcPts val="1200"/>
              </a:spcAft>
              <a:buSzPts val="1500"/>
              <a:buFont typeface="Lato"/>
              <a:buNone/>
            </a:pPr>
            <a:r>
              <a:rPr lang="en"/>
              <a:t>We explore the volume optimization for direct absorber phonon sensors as a trade off between collection efficiency and sensor resolution.</a:t>
            </a:r>
            <a:endParaRPr sz="1400">
              <a:latin typeface="Roboto Medium"/>
              <a:ea typeface="Roboto Medium"/>
              <a:cs typeface="Roboto Medium"/>
              <a:sym typeface="Roboto Medium"/>
            </a:endParaRPr>
          </a:p>
        </p:txBody>
      </p:sp>
      <p:sp>
        <p:nvSpPr>
          <p:cNvPr id="1501" name="Google Shape;1501;p101"/>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p>
            <a:pPr marL="0" lvl="0" indent="0" algn="l" rtl="0">
              <a:spcBef>
                <a:spcPts val="0"/>
              </a:spcBef>
              <a:spcAft>
                <a:spcPts val="0"/>
              </a:spcAft>
              <a:buNone/>
            </a:pPr>
            <a:r>
              <a:rPr lang="en">
                <a:solidFill>
                  <a:srgbClr val="8C1515"/>
                </a:solidFill>
              </a:rPr>
              <a:t>Direct Absorber Volume Optimization</a:t>
            </a:r>
            <a:endParaRPr b="1">
              <a:solidFill>
                <a:srgbClr val="8C1515"/>
              </a:solidFill>
              <a:latin typeface="Roboto Mono"/>
              <a:ea typeface="Roboto Mono"/>
              <a:cs typeface="Roboto Mono"/>
              <a:sym typeface="Roboto Mono"/>
            </a:endParaRPr>
          </a:p>
        </p:txBody>
      </p:sp>
      <p:sp>
        <p:nvSpPr>
          <p:cNvPr id="1502" name="Google Shape;1502;p101"/>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19</a:t>
            </a:fld>
            <a:endParaRPr/>
          </a:p>
        </p:txBody>
      </p:sp>
      <p:pic>
        <p:nvPicPr>
          <p:cNvPr id="1503" name="Google Shape;1503;p101" title="SLAC_short_red.png"/>
          <p:cNvPicPr preferRelativeResize="0"/>
          <p:nvPr/>
        </p:nvPicPr>
        <p:blipFill>
          <a:blip r:embed="rId4">
            <a:alphaModFix/>
          </a:blip>
          <a:stretch>
            <a:fillRect/>
          </a:stretch>
        </p:blipFill>
        <p:spPr>
          <a:xfrm>
            <a:off x="610600" y="4785350"/>
            <a:ext cx="445752" cy="132550"/>
          </a:xfrm>
          <a:prstGeom prst="rect">
            <a:avLst/>
          </a:prstGeom>
          <a:noFill/>
          <a:ln>
            <a:noFill/>
          </a:ln>
        </p:spPr>
      </p:pic>
      <p:sp>
        <p:nvSpPr>
          <p:cNvPr id="1504" name="Google Shape;1504;p101"/>
          <p:cNvSpPr/>
          <p:nvPr/>
        </p:nvSpPr>
        <p:spPr>
          <a:xfrm>
            <a:off x="1482351" y="1412510"/>
            <a:ext cx="186300" cy="186300"/>
          </a:xfrm>
          <a:prstGeom prst="ellipse">
            <a:avLst/>
          </a:prstGeom>
          <a:solidFill>
            <a:srgbClr val="FF9900">
              <a:alpha val="4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Light"/>
              <a:ea typeface="Roboto Light"/>
              <a:cs typeface="Roboto Light"/>
              <a:sym typeface="Roboto Light"/>
            </a:endParaRPr>
          </a:p>
        </p:txBody>
      </p:sp>
      <p:sp>
        <p:nvSpPr>
          <p:cNvPr id="1505" name="Google Shape;1505;p101"/>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cxnSp>
        <p:nvCxnSpPr>
          <p:cNvPr id="1506" name="Google Shape;1506;p101"/>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pic>
        <p:nvPicPr>
          <p:cNvPr id="1507" name="Google Shape;1507;p101" title="two-phase-progress-bar.png"/>
          <p:cNvPicPr preferRelativeResize="0"/>
          <p:nvPr/>
        </p:nvPicPr>
        <p:blipFill rotWithShape="1">
          <a:blip r:embed="rId5">
            <a:alphaModFix/>
          </a:blip>
          <a:srcRect r="48435" b="478"/>
          <a:stretch/>
        </p:blipFill>
        <p:spPr>
          <a:xfrm rot="5400000">
            <a:off x="7742887" y="1158638"/>
            <a:ext cx="2571750" cy="254475"/>
          </a:xfrm>
          <a:prstGeom prst="rect">
            <a:avLst/>
          </a:prstGeom>
          <a:noFill/>
          <a:ln>
            <a:noFill/>
          </a:ln>
        </p:spPr>
      </p:pic>
      <p:pic>
        <p:nvPicPr>
          <p:cNvPr id="1508" name="Google Shape;1508;p101" title="thick-sidebar-video.mp4-ezgif.com-video-to-gif-converter.gif"/>
          <p:cNvPicPr preferRelativeResize="0"/>
          <p:nvPr/>
        </p:nvPicPr>
        <p:blipFill rotWithShape="1">
          <a:blip r:embed="rId6">
            <a:alphaModFix/>
          </a:blip>
          <a:srcRect l="48611" t="13101" r="48733" b="46872"/>
          <a:stretch/>
        </p:blipFill>
        <p:spPr>
          <a:xfrm rot="10800000">
            <a:off x="8901526" y="2568026"/>
            <a:ext cx="272349" cy="2574249"/>
          </a:xfrm>
          <a:prstGeom prst="rect">
            <a:avLst/>
          </a:prstGeom>
          <a:noFill/>
          <a:ln>
            <a:noFill/>
          </a:ln>
        </p:spPr>
      </p:pic>
      <p:sp>
        <p:nvSpPr>
          <p:cNvPr id="1509" name="Google Shape;1509;p101"/>
          <p:cNvSpPr/>
          <p:nvPr/>
        </p:nvSpPr>
        <p:spPr>
          <a:xfrm rot="5400000">
            <a:off x="7751350" y="372627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solidFill>
                  <a:srgbClr val="EFEFEF"/>
                </a:solidFill>
                <a:latin typeface="Roboto"/>
                <a:ea typeface="Roboto"/>
                <a:cs typeface="Roboto"/>
                <a:sym typeface="Roboto"/>
              </a:rPr>
              <a:t>II. Impact of phonon loss on forward modeling</a:t>
            </a:r>
            <a:endParaRPr sz="800" b="1">
              <a:solidFill>
                <a:srgbClr val="EFEFEF"/>
              </a:solidFill>
              <a:latin typeface="Roboto"/>
              <a:ea typeface="Roboto"/>
              <a:cs typeface="Roboto"/>
              <a:sym typeface="Roboto"/>
            </a:endParaRPr>
          </a:p>
        </p:txBody>
      </p:sp>
      <p:cxnSp>
        <p:nvCxnSpPr>
          <p:cNvPr id="1510" name="Google Shape;1510;p101"/>
          <p:cNvCxnSpPr/>
          <p:nvPr/>
        </p:nvCxnSpPr>
        <p:spPr>
          <a:xfrm>
            <a:off x="8887450" y="2571750"/>
            <a:ext cx="300600" cy="0"/>
          </a:xfrm>
          <a:prstGeom prst="straightConnector1">
            <a:avLst/>
          </a:prstGeom>
          <a:noFill/>
          <a:ln w="19050" cap="flat" cmpd="sng">
            <a:solidFill>
              <a:schemeClr val="lt1"/>
            </a:solidFill>
            <a:prstDash val="solid"/>
            <a:round/>
            <a:headEnd type="none" w="med" len="med"/>
            <a:tailEnd type="none" w="med" len="med"/>
          </a:ln>
        </p:spPr>
      </p:cxnSp>
      <p:sp>
        <p:nvSpPr>
          <p:cNvPr id="1511" name="Google Shape;1511;p101"/>
          <p:cNvSpPr/>
          <p:nvPr/>
        </p:nvSpPr>
        <p:spPr>
          <a:xfrm rot="5400000">
            <a:off x="7751350" y="1152025"/>
            <a:ext cx="2572800" cy="265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chemeClr val="lt1"/>
                </a:solidFill>
                <a:latin typeface="Roboto"/>
                <a:ea typeface="Roboto"/>
                <a:cs typeface="Roboto"/>
                <a:sym typeface="Roboto"/>
              </a:rPr>
              <a:t>I. Benchmarking phonon loss</a:t>
            </a:r>
            <a:endParaRPr b="1">
              <a:solidFill>
                <a:schemeClr val="lt1"/>
              </a:solidFill>
              <a:latin typeface="Roboto"/>
              <a:ea typeface="Roboto"/>
              <a:cs typeface="Roboto"/>
              <a:sym typeface="Roboto"/>
            </a:endParaRPr>
          </a:p>
        </p:txBody>
      </p:sp>
      <p:pic>
        <p:nvPicPr>
          <p:cNvPr id="1512" name="Google Shape;1512;p101" title="Adobe Express - file.png"/>
          <p:cNvPicPr preferRelativeResize="0"/>
          <p:nvPr/>
        </p:nvPicPr>
        <p:blipFill rotWithShape="1">
          <a:blip r:embed="rId7">
            <a:alphaModFix/>
          </a:blip>
          <a:srcRect l="10331" t="13105" r="8704" b="5897"/>
          <a:stretch/>
        </p:blipFill>
        <p:spPr>
          <a:xfrm>
            <a:off x="2448567" y="1358875"/>
            <a:ext cx="445749" cy="697257"/>
          </a:xfrm>
          <a:prstGeom prst="rect">
            <a:avLst/>
          </a:prstGeom>
          <a:noFill/>
          <a:ln>
            <a:noFill/>
          </a:ln>
        </p:spPr>
      </p:pic>
      <p:sp>
        <p:nvSpPr>
          <p:cNvPr id="1513" name="Google Shape;1513;p101"/>
          <p:cNvSpPr txBox="1"/>
          <p:nvPr/>
        </p:nvSpPr>
        <p:spPr>
          <a:xfrm>
            <a:off x="1849502" y="1287140"/>
            <a:ext cx="681900" cy="53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rgbClr val="FF9900"/>
                </a:solidFill>
                <a:latin typeface="Roboto"/>
                <a:ea typeface="Roboto"/>
                <a:cs typeface="Roboto"/>
                <a:sym typeface="Roboto"/>
              </a:rPr>
              <a:t>our KIPM</a:t>
            </a:r>
            <a:endParaRPr sz="1200" b="1" dirty="0">
              <a:solidFill>
                <a:srgbClr val="FF9900"/>
              </a:solidFill>
              <a:latin typeface="Roboto"/>
              <a:ea typeface="Roboto"/>
              <a:cs typeface="Roboto"/>
              <a:sym typeface="Roboto"/>
            </a:endParaRPr>
          </a:p>
        </p:txBody>
      </p:sp>
      <p:pic>
        <p:nvPicPr>
          <p:cNvPr id="1514" name="Google Shape;1514;p101" title="{&quot;red&quot;:89,&quot;green&quot;:89,&quot;blue&quot;:89,&quot;origURL&quot;:&quot;https://www.codecogs.com/eqnedit.php?latex=%5Csigma_E%5Cpropto%5Cfrac%7B%5Csigma_E%5E%7B%5Ctext%7Babs%7D%7D%7D%7B%5Ceta_%5Ctext%7Bph%7D%7D#0&quot;,&quot;size&quot;:18,&quot;width&quot;:214.13385826771653,&quot;height&quot;:76.88976377952756}"/>
          <p:cNvPicPr preferRelativeResize="0"/>
          <p:nvPr/>
        </p:nvPicPr>
        <p:blipFill>
          <a:blip r:embed="rId8">
            <a:alphaModFix/>
          </a:blip>
          <a:stretch>
            <a:fillRect/>
          </a:stretch>
        </p:blipFill>
        <p:spPr>
          <a:xfrm>
            <a:off x="6503431" y="3227569"/>
            <a:ext cx="1023900" cy="597131"/>
          </a:xfrm>
          <a:prstGeom prst="rect">
            <a:avLst/>
          </a:prstGeom>
          <a:noFill/>
          <a:ln>
            <a:noFill/>
          </a:ln>
        </p:spPr>
      </p:pic>
      <p:pic>
        <p:nvPicPr>
          <p:cNvPr id="1515" name="Google Shape;1515;p101" title="{&quot;red&quot;:89,&quot;green&quot;:89,&quot;blue&quot;:89,&quot;origURL&quot;:&quot;https://www.codecogs.com/eqnedit.php?latex=%5Csigma_E%5E%7B%5Ctext%7Babs%7D%7D%20%5Cpropto%20%5Csqrt%7BV_%7B%5Ctext%7Bind%7D%7D%7D#0&quot;,&quot;size&quot;:18,&quot;width&quot;:115.01574803149606,&quot;height&quot;:40.2992125984252}"/>
          <p:cNvPicPr preferRelativeResize="0"/>
          <p:nvPr/>
        </p:nvPicPr>
        <p:blipFill>
          <a:blip r:embed="rId9">
            <a:alphaModFix/>
          </a:blip>
          <a:stretch>
            <a:fillRect/>
          </a:stretch>
        </p:blipFill>
        <p:spPr>
          <a:xfrm>
            <a:off x="6348614" y="2815875"/>
            <a:ext cx="1333557" cy="289205"/>
          </a:xfrm>
          <a:prstGeom prst="rect">
            <a:avLst/>
          </a:prstGeom>
          <a:noFill/>
          <a:ln>
            <a:noFill/>
          </a:ln>
        </p:spPr>
      </p:pic>
      <p:grpSp>
        <p:nvGrpSpPr>
          <p:cNvPr id="1516" name="Google Shape;1516;p101"/>
          <p:cNvGrpSpPr/>
          <p:nvPr/>
        </p:nvGrpSpPr>
        <p:grpSpPr>
          <a:xfrm>
            <a:off x="5379800" y="4338025"/>
            <a:ext cx="3669000" cy="697200"/>
            <a:chOff x="5390153" y="4109425"/>
            <a:chExt cx="3669000" cy="697200"/>
          </a:xfrm>
        </p:grpSpPr>
        <p:sp>
          <p:nvSpPr>
            <p:cNvPr id="1517" name="Google Shape;1517;p101"/>
            <p:cNvSpPr txBox="1"/>
            <p:nvPr/>
          </p:nvSpPr>
          <p:spPr>
            <a:xfrm>
              <a:off x="5390153" y="4109425"/>
              <a:ext cx="3669000" cy="697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absolute phonon energy collection efficiency </a:t>
              </a:r>
              <a:endParaRPr sz="1200" b="1">
                <a:solidFill>
                  <a:srgbClr val="E04F39"/>
                </a:solidFill>
                <a:latin typeface="Roboto"/>
                <a:ea typeface="Roboto"/>
                <a:cs typeface="Roboto"/>
                <a:sym typeface="Roboto"/>
              </a:endParaRPr>
            </a:p>
            <a:p>
              <a:pPr marL="0" lvl="0" indent="0" algn="l" rtl="0">
                <a:lnSpc>
                  <a:spcPct val="100000"/>
                </a:lnSpc>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average η(x,y)</a:t>
              </a:r>
              <a:r>
                <a:rPr lang="en" sz="1200" b="1">
                  <a:solidFill>
                    <a:srgbClr val="E04F39"/>
                  </a:solidFill>
                  <a:latin typeface="Roboto"/>
                  <a:ea typeface="Roboto"/>
                  <a:cs typeface="Roboto"/>
                  <a:sym typeface="Roboto"/>
                </a:rPr>
                <a:t> </a:t>
              </a:r>
              <a:r>
                <a:rPr lang="en" sz="1200">
                  <a:solidFill>
                    <a:srgbClr val="E04F39"/>
                  </a:solidFill>
                  <a:latin typeface="Roboto Light"/>
                  <a:ea typeface="Roboto Light"/>
                  <a:cs typeface="Roboto Light"/>
                  <a:sym typeface="Roboto Light"/>
                </a:rPr>
                <a:t>above 2σ</a:t>
              </a:r>
              <a:endParaRPr sz="1200">
                <a:solidFill>
                  <a:srgbClr val="E04F39"/>
                </a:solidFill>
                <a:latin typeface="Roboto Light"/>
                <a:ea typeface="Roboto Light"/>
                <a:cs typeface="Roboto Light"/>
                <a:sym typeface="Roboto Light"/>
              </a:endParaRPr>
            </a:p>
            <a:p>
              <a:pPr marL="0" lvl="0" indent="0" algn="l" rtl="0">
                <a:lnSpc>
                  <a:spcPct val="100000"/>
                </a:lnSpc>
                <a:spcBef>
                  <a:spcPts val="0"/>
                </a:spcBef>
                <a:spcAft>
                  <a:spcPts val="0"/>
                </a:spcAft>
                <a:buNone/>
              </a:pPr>
              <a:endParaRPr sz="1200">
                <a:solidFill>
                  <a:srgbClr val="E04F39"/>
                </a:solidFill>
                <a:latin typeface="Roboto Light"/>
                <a:ea typeface="Roboto Light"/>
                <a:cs typeface="Roboto Light"/>
                <a:sym typeface="Roboto Light"/>
              </a:endParaRPr>
            </a:p>
          </p:txBody>
        </p:sp>
        <p:cxnSp>
          <p:nvCxnSpPr>
            <p:cNvPr id="1518" name="Google Shape;1518;p101"/>
            <p:cNvCxnSpPr/>
            <p:nvPr/>
          </p:nvCxnSpPr>
          <p:spPr>
            <a:xfrm>
              <a:off x="5490186" y="4420384"/>
              <a:ext cx="71700" cy="0"/>
            </a:xfrm>
            <a:prstGeom prst="straightConnector1">
              <a:avLst/>
            </a:prstGeom>
            <a:noFill/>
            <a:ln w="19050" cap="flat" cmpd="sng">
              <a:solidFill>
                <a:srgbClr val="E04F39"/>
              </a:solidFill>
              <a:prstDash val="solid"/>
              <a:round/>
              <a:headEnd type="none" w="med" len="med"/>
              <a:tailEnd type="none" w="med" len="med"/>
            </a:ln>
          </p:spPr>
        </p:cxnSp>
      </p:grpSp>
      <p:sp>
        <p:nvSpPr>
          <p:cNvPr id="1519" name="Google Shape;1519;p101"/>
          <p:cNvSpPr txBox="1"/>
          <p:nvPr/>
        </p:nvSpPr>
        <p:spPr>
          <a:xfrm>
            <a:off x="5379800" y="1268950"/>
            <a:ext cx="3271200" cy="11526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800"/>
              </a:spcBef>
              <a:spcAft>
                <a:spcPts val="0"/>
              </a:spcAft>
              <a:buNone/>
            </a:pPr>
            <a:r>
              <a:rPr lang="en">
                <a:solidFill>
                  <a:schemeClr val="dk2"/>
                </a:solidFill>
                <a:latin typeface="Roboto Light"/>
                <a:ea typeface="Roboto Light"/>
                <a:cs typeface="Roboto Light"/>
                <a:sym typeface="Roboto Light"/>
              </a:rPr>
              <a:t>The ideal calorimeter, without any trapping enhancement, will have resolution scale as the square root of absorber volume.</a:t>
            </a:r>
            <a:endParaRPr>
              <a:solidFill>
                <a:schemeClr val="dk2"/>
              </a:solidFill>
              <a:latin typeface="Roboto Light"/>
              <a:ea typeface="Roboto Light"/>
              <a:cs typeface="Roboto Light"/>
              <a:sym typeface="Roboto Light"/>
            </a:endParaRPr>
          </a:p>
          <a:p>
            <a:pPr marL="0" lvl="0" indent="0" algn="l" rtl="0">
              <a:lnSpc>
                <a:spcPct val="100000"/>
              </a:lnSpc>
              <a:spcBef>
                <a:spcPts val="1200"/>
              </a:spcBef>
              <a:spcAft>
                <a:spcPts val="0"/>
              </a:spcAft>
              <a:buNone/>
            </a:pPr>
            <a:endParaRPr>
              <a:solidFill>
                <a:srgbClr val="E04F39"/>
              </a:solidFill>
              <a:latin typeface="Roboto Light"/>
              <a:ea typeface="Roboto Light"/>
              <a:cs typeface="Roboto Light"/>
              <a:sym typeface="Roboto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84"/>
          <p:cNvSpPr txBox="1">
            <a:spLocks noGrp="1"/>
          </p:cNvSpPr>
          <p:nvPr>
            <p:ph type="body" idx="1"/>
          </p:nvPr>
        </p:nvSpPr>
        <p:spPr>
          <a:xfrm>
            <a:off x="600075" y="832662"/>
            <a:ext cx="7915200" cy="298800"/>
          </a:xfrm>
          <a:prstGeom prst="rect">
            <a:avLst/>
          </a:prstGeom>
          <a:noFill/>
          <a:ln>
            <a:noFill/>
          </a:ln>
        </p:spPr>
        <p:txBody>
          <a:bodyPr spcFirstLastPara="1" wrap="square" lIns="0" tIns="34275" rIns="68575" bIns="34275" anchor="t" anchorCtr="0">
            <a:noAutofit/>
          </a:bodyPr>
          <a:lstStyle/>
          <a:p>
            <a:pPr marL="0" lvl="0" indent="0" algn="l" rtl="0">
              <a:lnSpc>
                <a:spcPct val="120000"/>
              </a:lnSpc>
              <a:spcBef>
                <a:spcPts val="0"/>
              </a:spcBef>
              <a:spcAft>
                <a:spcPts val="1200"/>
              </a:spcAft>
              <a:buSzPts val="1500"/>
              <a:buFont typeface="Lato"/>
              <a:buNone/>
            </a:pPr>
            <a:r>
              <a:rPr lang="en" sz="1400">
                <a:latin typeface="Roboto Medium"/>
                <a:ea typeface="Roboto Medium"/>
                <a:cs typeface="Roboto Medium"/>
                <a:sym typeface="Roboto Medium"/>
              </a:rPr>
              <a:t>Benchmarking effects of phonon loss is relevant for modeling diverse phonon sensors in G4CMP.</a:t>
            </a:r>
            <a:endParaRPr sz="1400">
              <a:latin typeface="Roboto Medium"/>
              <a:ea typeface="Roboto Medium"/>
              <a:cs typeface="Roboto Medium"/>
              <a:sym typeface="Roboto Medium"/>
            </a:endParaRPr>
          </a:p>
        </p:txBody>
      </p:sp>
      <p:sp>
        <p:nvSpPr>
          <p:cNvPr id="623" name="Google Shape;623;p84"/>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p>
            <a:pPr marL="0" lvl="0" indent="0" algn="l" rtl="0">
              <a:lnSpc>
                <a:spcPct val="90000"/>
              </a:lnSpc>
              <a:spcBef>
                <a:spcPts val="0"/>
              </a:spcBef>
              <a:spcAft>
                <a:spcPts val="0"/>
              </a:spcAft>
              <a:buClr>
                <a:srgbClr val="8C1515"/>
              </a:buClr>
              <a:buSzPts val="2400"/>
              <a:buFont typeface="Lato"/>
              <a:buNone/>
            </a:pPr>
            <a:r>
              <a:rPr lang="en" b="1">
                <a:solidFill>
                  <a:srgbClr val="8C1515"/>
                </a:solidFill>
                <a:latin typeface="Roboto Mono"/>
                <a:ea typeface="Roboto Mono"/>
                <a:cs typeface="Roboto Mono"/>
                <a:sym typeface="Roboto Mono"/>
              </a:rPr>
              <a:t>Overview</a:t>
            </a:r>
            <a:endParaRPr b="1">
              <a:solidFill>
                <a:srgbClr val="8C1515"/>
              </a:solidFill>
              <a:latin typeface="Roboto Mono"/>
              <a:ea typeface="Roboto Mono"/>
              <a:cs typeface="Roboto Mono"/>
              <a:sym typeface="Roboto Mono"/>
            </a:endParaRPr>
          </a:p>
        </p:txBody>
      </p:sp>
      <p:sp>
        <p:nvSpPr>
          <p:cNvPr id="624" name="Google Shape;624;p84"/>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2</a:t>
            </a:fld>
            <a:endParaRPr/>
          </a:p>
        </p:txBody>
      </p:sp>
      <p:pic>
        <p:nvPicPr>
          <p:cNvPr id="625" name="Google Shape;625;p84" title="SLAC_short_red.png"/>
          <p:cNvPicPr preferRelativeResize="0"/>
          <p:nvPr/>
        </p:nvPicPr>
        <p:blipFill>
          <a:blip r:embed="rId3">
            <a:alphaModFix/>
          </a:blip>
          <a:stretch>
            <a:fillRect/>
          </a:stretch>
        </p:blipFill>
        <p:spPr>
          <a:xfrm>
            <a:off x="610600" y="4785350"/>
            <a:ext cx="445752" cy="132550"/>
          </a:xfrm>
          <a:prstGeom prst="rect">
            <a:avLst/>
          </a:prstGeom>
          <a:noFill/>
          <a:ln>
            <a:noFill/>
          </a:ln>
        </p:spPr>
      </p:pic>
      <p:sp>
        <p:nvSpPr>
          <p:cNvPr id="626" name="Google Shape;626;p84"/>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cxnSp>
        <p:nvCxnSpPr>
          <p:cNvPr id="627" name="Google Shape;627;p84"/>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pic>
        <p:nvPicPr>
          <p:cNvPr id="628" name="Google Shape;628;p84"/>
          <p:cNvPicPr preferRelativeResize="0"/>
          <p:nvPr/>
        </p:nvPicPr>
        <p:blipFill>
          <a:blip r:embed="rId4">
            <a:alphaModFix/>
          </a:blip>
          <a:stretch>
            <a:fillRect/>
          </a:stretch>
        </p:blipFill>
        <p:spPr>
          <a:xfrm>
            <a:off x="5659575" y="1203800"/>
            <a:ext cx="3080126" cy="1636525"/>
          </a:xfrm>
          <a:prstGeom prst="rect">
            <a:avLst/>
          </a:prstGeom>
          <a:noFill/>
          <a:ln>
            <a:noFill/>
          </a:ln>
        </p:spPr>
      </p:pic>
      <p:sp>
        <p:nvSpPr>
          <p:cNvPr id="629" name="Google Shape;629;p84"/>
          <p:cNvSpPr txBox="1"/>
          <p:nvPr/>
        </p:nvSpPr>
        <p:spPr>
          <a:xfrm>
            <a:off x="5699625" y="4543400"/>
            <a:ext cx="3000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u="sng" dirty="0">
                <a:solidFill>
                  <a:schemeClr val="hlink"/>
                </a:solidFill>
                <a:latin typeface="Roboto"/>
                <a:ea typeface="Roboto"/>
                <a:cs typeface="Roboto"/>
                <a:sym typeface="Roboto"/>
                <a:hlinkClick r:id="rId5"/>
              </a:rPr>
              <a:t>https://journals.aps.org/prb/pdf/10.1103/PhysRevB.110.024519</a:t>
            </a:r>
            <a:r>
              <a:rPr lang="en" sz="900" b="1" dirty="0">
                <a:latin typeface="Roboto"/>
                <a:ea typeface="Roboto"/>
                <a:cs typeface="Roboto"/>
                <a:sym typeface="Roboto"/>
              </a:rPr>
              <a:t> </a:t>
            </a:r>
            <a:endParaRPr sz="900" b="1" dirty="0">
              <a:latin typeface="Roboto"/>
              <a:ea typeface="Roboto"/>
              <a:cs typeface="Roboto"/>
              <a:sym typeface="Roboto"/>
            </a:endParaRPr>
          </a:p>
        </p:txBody>
      </p:sp>
      <p:pic>
        <p:nvPicPr>
          <p:cNvPr id="630" name="Google Shape;630;p84"/>
          <p:cNvPicPr preferRelativeResize="0"/>
          <p:nvPr/>
        </p:nvPicPr>
        <p:blipFill>
          <a:blip r:embed="rId6">
            <a:alphaModFix/>
          </a:blip>
          <a:stretch>
            <a:fillRect/>
          </a:stretch>
        </p:blipFill>
        <p:spPr>
          <a:xfrm>
            <a:off x="5626336" y="2873600"/>
            <a:ext cx="3146613" cy="1636524"/>
          </a:xfrm>
          <a:prstGeom prst="rect">
            <a:avLst/>
          </a:prstGeom>
          <a:noFill/>
          <a:ln>
            <a:noFill/>
          </a:ln>
        </p:spPr>
      </p:pic>
      <p:cxnSp>
        <p:nvCxnSpPr>
          <p:cNvPr id="631" name="Google Shape;631;p84"/>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pic>
        <p:nvPicPr>
          <p:cNvPr id="632" name="Google Shape;632;p84" title="two-phase-progress-bar.png"/>
          <p:cNvPicPr preferRelativeResize="0"/>
          <p:nvPr/>
        </p:nvPicPr>
        <p:blipFill rotWithShape="1">
          <a:blip r:embed="rId7">
            <a:alphaModFix/>
          </a:blip>
          <a:srcRect r="48387" b="478"/>
          <a:stretch/>
        </p:blipFill>
        <p:spPr>
          <a:xfrm rot="5400000">
            <a:off x="7741651" y="1159874"/>
            <a:ext cx="2574223" cy="254475"/>
          </a:xfrm>
          <a:prstGeom prst="rect">
            <a:avLst/>
          </a:prstGeom>
          <a:noFill/>
          <a:ln>
            <a:noFill/>
          </a:ln>
        </p:spPr>
      </p:pic>
      <p:pic>
        <p:nvPicPr>
          <p:cNvPr id="633" name="Google Shape;633;p84" title="two-phase-progress-bar.png"/>
          <p:cNvPicPr preferRelativeResize="0"/>
          <p:nvPr/>
        </p:nvPicPr>
        <p:blipFill rotWithShape="1">
          <a:blip r:embed="rId7">
            <a:alphaModFix/>
          </a:blip>
          <a:srcRect l="48485" t="239" b="239"/>
          <a:stretch/>
        </p:blipFill>
        <p:spPr>
          <a:xfrm rot="5400000">
            <a:off x="7744124" y="3731626"/>
            <a:ext cx="2569277" cy="254475"/>
          </a:xfrm>
          <a:prstGeom prst="rect">
            <a:avLst/>
          </a:prstGeom>
          <a:noFill/>
          <a:ln>
            <a:noFill/>
          </a:ln>
        </p:spPr>
      </p:pic>
      <p:cxnSp>
        <p:nvCxnSpPr>
          <p:cNvPr id="634" name="Google Shape;634;p84"/>
          <p:cNvCxnSpPr/>
          <p:nvPr/>
        </p:nvCxnSpPr>
        <p:spPr>
          <a:xfrm>
            <a:off x="8878463" y="2571750"/>
            <a:ext cx="300600" cy="0"/>
          </a:xfrm>
          <a:prstGeom prst="straightConnector1">
            <a:avLst/>
          </a:prstGeom>
          <a:noFill/>
          <a:ln w="19050" cap="flat" cmpd="sng">
            <a:solidFill>
              <a:schemeClr val="lt1"/>
            </a:solidFill>
            <a:prstDash val="solid"/>
            <a:round/>
            <a:headEnd type="none" w="med" len="med"/>
            <a:tailEnd type="none" w="med" len="med"/>
          </a:ln>
        </p:spPr>
      </p:cxnSp>
      <p:sp>
        <p:nvSpPr>
          <p:cNvPr id="635" name="Google Shape;635;p84"/>
          <p:cNvSpPr/>
          <p:nvPr/>
        </p:nvSpPr>
        <p:spPr>
          <a:xfrm rot="5400000">
            <a:off x="7751350" y="115202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rgbClr val="EFEFEF"/>
                </a:solidFill>
                <a:latin typeface="Roboto"/>
                <a:ea typeface="Roboto"/>
                <a:cs typeface="Roboto"/>
                <a:sym typeface="Roboto"/>
              </a:rPr>
              <a:t>I. Benchmarking phonon loss</a:t>
            </a:r>
            <a:endParaRPr>
              <a:latin typeface="Roboto Light"/>
              <a:ea typeface="Roboto Light"/>
              <a:cs typeface="Roboto Light"/>
              <a:sym typeface="Roboto Light"/>
            </a:endParaRPr>
          </a:p>
        </p:txBody>
      </p:sp>
      <p:sp>
        <p:nvSpPr>
          <p:cNvPr id="636" name="Google Shape;636;p84"/>
          <p:cNvSpPr/>
          <p:nvPr/>
        </p:nvSpPr>
        <p:spPr>
          <a:xfrm rot="5400000">
            <a:off x="7751350" y="372627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solidFill>
                  <a:srgbClr val="EFEFEF"/>
                </a:solidFill>
                <a:latin typeface="Roboto"/>
                <a:ea typeface="Roboto"/>
                <a:cs typeface="Roboto"/>
                <a:sym typeface="Roboto"/>
              </a:rPr>
              <a:t>II. Impact of phonon loss on forward modeling</a:t>
            </a:r>
            <a:endParaRPr sz="800" b="1">
              <a:solidFill>
                <a:srgbClr val="EFEFEF"/>
              </a:solidFill>
              <a:latin typeface="Roboto"/>
              <a:ea typeface="Roboto"/>
              <a:cs typeface="Roboto"/>
              <a:sym typeface="Roboto"/>
            </a:endParaRPr>
          </a:p>
        </p:txBody>
      </p:sp>
      <p:sp>
        <p:nvSpPr>
          <p:cNvPr id="637" name="Google Shape;637;p84"/>
          <p:cNvSpPr txBox="1">
            <a:spLocks noGrp="1"/>
          </p:cNvSpPr>
          <p:nvPr>
            <p:ph type="body" idx="2"/>
          </p:nvPr>
        </p:nvSpPr>
        <p:spPr>
          <a:xfrm>
            <a:off x="600075" y="1203800"/>
            <a:ext cx="5059500" cy="3339600"/>
          </a:xfrm>
          <a:prstGeom prst="rect">
            <a:avLst/>
          </a:prstGeom>
          <a:noFill/>
          <a:ln>
            <a:noFill/>
          </a:ln>
        </p:spPr>
        <p:txBody>
          <a:bodyPr spcFirstLastPara="1" wrap="square" lIns="0" tIns="34275" rIns="68575" bIns="34275" anchor="t" anchorCtr="0">
            <a:noAutofit/>
          </a:bodyPr>
          <a:lstStyle/>
          <a:p>
            <a:pPr marL="457200" lvl="0" indent="-330200" algn="l" rtl="0">
              <a:spcBef>
                <a:spcPts val="800"/>
              </a:spcBef>
              <a:spcAft>
                <a:spcPts val="0"/>
              </a:spcAft>
              <a:buSzPts val="1600"/>
              <a:buFont typeface="Roboto Light"/>
              <a:buChar char="-"/>
            </a:pPr>
            <a:r>
              <a:rPr lang="en" sz="1600"/>
              <a:t>Evidence for phonon thermalization in cryogenic crystals is not fully modeled by anharmonic decay or loss to device clamps</a:t>
            </a:r>
            <a:endParaRPr sz="1600"/>
          </a:p>
        </p:txBody>
      </p:sp>
      <p:grpSp>
        <p:nvGrpSpPr>
          <p:cNvPr id="638" name="Google Shape;638;p84"/>
          <p:cNvGrpSpPr/>
          <p:nvPr/>
        </p:nvGrpSpPr>
        <p:grpSpPr>
          <a:xfrm>
            <a:off x="1377315" y="3706992"/>
            <a:ext cx="3505025" cy="656080"/>
            <a:chOff x="137278" y="3380850"/>
            <a:chExt cx="6236700" cy="1167402"/>
          </a:xfrm>
        </p:grpSpPr>
        <p:sp>
          <p:nvSpPr>
            <p:cNvPr id="639" name="Google Shape;639;p84"/>
            <p:cNvSpPr/>
            <p:nvPr/>
          </p:nvSpPr>
          <p:spPr>
            <a:xfrm>
              <a:off x="137278" y="3751950"/>
              <a:ext cx="6236700" cy="634800"/>
            </a:xfrm>
            <a:prstGeom prst="rect">
              <a:avLst/>
            </a:prstGeom>
            <a:solidFill>
              <a:schemeClr val="dk2"/>
            </a:solidFill>
            <a:ln>
              <a:noFill/>
            </a:ln>
          </p:spPr>
          <p:txBody>
            <a:bodyPr spcFirstLastPara="1" wrap="square" lIns="51375" tIns="51375" rIns="51375" bIns="51375" anchor="ctr" anchorCtr="0">
              <a:noAutofit/>
            </a:bodyPr>
            <a:lstStyle/>
            <a:p>
              <a:pPr marL="0" lvl="0" indent="0" algn="ctr" rtl="0">
                <a:spcBef>
                  <a:spcPts val="0"/>
                </a:spcBef>
                <a:spcAft>
                  <a:spcPts val="0"/>
                </a:spcAft>
                <a:buNone/>
              </a:pPr>
              <a:endParaRPr sz="787">
                <a:latin typeface="Helvetica Neue"/>
                <a:ea typeface="Helvetica Neue"/>
                <a:cs typeface="Helvetica Neue"/>
                <a:sym typeface="Helvetica Neue"/>
              </a:endParaRPr>
            </a:p>
          </p:txBody>
        </p:sp>
        <p:sp>
          <p:nvSpPr>
            <p:cNvPr id="640" name="Google Shape;640;p84"/>
            <p:cNvSpPr/>
            <p:nvPr/>
          </p:nvSpPr>
          <p:spPr>
            <a:xfrm>
              <a:off x="365878" y="3380850"/>
              <a:ext cx="3284700" cy="371100"/>
            </a:xfrm>
            <a:prstGeom prst="rect">
              <a:avLst/>
            </a:prstGeom>
            <a:solidFill>
              <a:srgbClr val="CC4125"/>
            </a:solidFill>
            <a:ln>
              <a:noFill/>
            </a:ln>
          </p:spPr>
          <p:txBody>
            <a:bodyPr spcFirstLastPara="1" wrap="square" lIns="51375" tIns="51375" rIns="51375" bIns="51375" anchor="ctr" anchorCtr="0">
              <a:noAutofit/>
            </a:bodyPr>
            <a:lstStyle/>
            <a:p>
              <a:pPr marL="0" lvl="0" indent="0" algn="ctr" rtl="0">
                <a:spcBef>
                  <a:spcPts val="0"/>
                </a:spcBef>
                <a:spcAft>
                  <a:spcPts val="0"/>
                </a:spcAft>
                <a:buNone/>
              </a:pPr>
              <a:endParaRPr sz="787">
                <a:latin typeface="Helvetica Neue"/>
                <a:ea typeface="Helvetica Neue"/>
                <a:cs typeface="Helvetica Neue"/>
                <a:sym typeface="Helvetica Neue"/>
              </a:endParaRPr>
            </a:p>
          </p:txBody>
        </p:sp>
        <p:sp>
          <p:nvSpPr>
            <p:cNvPr id="641" name="Google Shape;641;p84"/>
            <p:cNvSpPr/>
            <p:nvPr/>
          </p:nvSpPr>
          <p:spPr>
            <a:xfrm>
              <a:off x="3831828" y="3380850"/>
              <a:ext cx="763500" cy="371100"/>
            </a:xfrm>
            <a:prstGeom prst="rect">
              <a:avLst/>
            </a:prstGeom>
            <a:solidFill>
              <a:srgbClr val="A4C2F4"/>
            </a:solidFill>
            <a:ln>
              <a:noFill/>
            </a:ln>
          </p:spPr>
          <p:txBody>
            <a:bodyPr spcFirstLastPara="1" wrap="square" lIns="51375" tIns="51375" rIns="51375" bIns="51375" anchor="ctr" anchorCtr="0">
              <a:noAutofit/>
            </a:bodyPr>
            <a:lstStyle/>
            <a:p>
              <a:pPr marL="0" lvl="0" indent="0" algn="ctr" rtl="0">
                <a:spcBef>
                  <a:spcPts val="0"/>
                </a:spcBef>
                <a:spcAft>
                  <a:spcPts val="0"/>
                </a:spcAft>
                <a:buNone/>
              </a:pPr>
              <a:endParaRPr sz="787">
                <a:latin typeface="Helvetica Neue"/>
                <a:ea typeface="Helvetica Neue"/>
                <a:cs typeface="Helvetica Neue"/>
                <a:sym typeface="Helvetica Neue"/>
              </a:endParaRPr>
            </a:p>
          </p:txBody>
        </p:sp>
        <p:sp>
          <p:nvSpPr>
            <p:cNvPr id="642" name="Google Shape;642;p84"/>
            <p:cNvSpPr/>
            <p:nvPr/>
          </p:nvSpPr>
          <p:spPr>
            <a:xfrm>
              <a:off x="4666303" y="3380850"/>
              <a:ext cx="267900" cy="371100"/>
            </a:xfrm>
            <a:prstGeom prst="rect">
              <a:avLst/>
            </a:prstGeom>
            <a:solidFill>
              <a:srgbClr val="A4C2F4"/>
            </a:solidFill>
            <a:ln>
              <a:noFill/>
            </a:ln>
          </p:spPr>
          <p:txBody>
            <a:bodyPr spcFirstLastPara="1" wrap="square" lIns="51375" tIns="51375" rIns="51375" bIns="51375" anchor="ctr" anchorCtr="0">
              <a:noAutofit/>
            </a:bodyPr>
            <a:lstStyle/>
            <a:p>
              <a:pPr marL="0" lvl="0" indent="0" algn="ctr" rtl="0">
                <a:spcBef>
                  <a:spcPts val="0"/>
                </a:spcBef>
                <a:spcAft>
                  <a:spcPts val="0"/>
                </a:spcAft>
                <a:buNone/>
              </a:pPr>
              <a:endParaRPr sz="787">
                <a:latin typeface="Helvetica Neue"/>
                <a:ea typeface="Helvetica Neue"/>
                <a:cs typeface="Helvetica Neue"/>
                <a:sym typeface="Helvetica Neue"/>
              </a:endParaRPr>
            </a:p>
          </p:txBody>
        </p:sp>
        <p:sp>
          <p:nvSpPr>
            <p:cNvPr id="643" name="Google Shape;643;p84"/>
            <p:cNvSpPr/>
            <p:nvPr/>
          </p:nvSpPr>
          <p:spPr>
            <a:xfrm>
              <a:off x="5005178" y="3380850"/>
              <a:ext cx="763500" cy="371100"/>
            </a:xfrm>
            <a:prstGeom prst="rect">
              <a:avLst/>
            </a:prstGeom>
            <a:solidFill>
              <a:srgbClr val="A4C2F4"/>
            </a:solidFill>
            <a:ln>
              <a:noFill/>
            </a:ln>
          </p:spPr>
          <p:txBody>
            <a:bodyPr spcFirstLastPara="1" wrap="square" lIns="51375" tIns="51375" rIns="51375" bIns="51375" anchor="ctr" anchorCtr="0">
              <a:noAutofit/>
            </a:bodyPr>
            <a:lstStyle/>
            <a:p>
              <a:pPr marL="0" lvl="0" indent="0" algn="ctr" rtl="0">
                <a:spcBef>
                  <a:spcPts val="0"/>
                </a:spcBef>
                <a:spcAft>
                  <a:spcPts val="0"/>
                </a:spcAft>
                <a:buNone/>
              </a:pPr>
              <a:endParaRPr sz="787">
                <a:latin typeface="Helvetica Neue"/>
                <a:ea typeface="Helvetica Neue"/>
                <a:cs typeface="Helvetica Neue"/>
                <a:sym typeface="Helvetica Neue"/>
              </a:endParaRPr>
            </a:p>
          </p:txBody>
        </p:sp>
        <p:sp>
          <p:nvSpPr>
            <p:cNvPr id="644" name="Google Shape;644;p84"/>
            <p:cNvSpPr/>
            <p:nvPr/>
          </p:nvSpPr>
          <p:spPr>
            <a:xfrm>
              <a:off x="5399578" y="4383549"/>
              <a:ext cx="974400" cy="160500"/>
            </a:xfrm>
            <a:prstGeom prst="rect">
              <a:avLst/>
            </a:prstGeom>
            <a:solidFill>
              <a:srgbClr val="B45F06"/>
            </a:solidFill>
            <a:ln>
              <a:noFill/>
            </a:ln>
          </p:spPr>
          <p:txBody>
            <a:bodyPr spcFirstLastPara="1" wrap="square" lIns="51375" tIns="51375" rIns="51375" bIns="51375" anchor="ctr" anchorCtr="0">
              <a:noAutofit/>
            </a:bodyPr>
            <a:lstStyle/>
            <a:p>
              <a:pPr marL="0" lvl="0" indent="0" algn="ctr" rtl="0">
                <a:spcBef>
                  <a:spcPts val="0"/>
                </a:spcBef>
                <a:spcAft>
                  <a:spcPts val="0"/>
                </a:spcAft>
                <a:buNone/>
              </a:pPr>
              <a:endParaRPr sz="787">
                <a:latin typeface="Helvetica Neue"/>
                <a:ea typeface="Helvetica Neue"/>
                <a:cs typeface="Helvetica Neue"/>
                <a:sym typeface="Helvetica Neue"/>
              </a:endParaRPr>
            </a:p>
          </p:txBody>
        </p:sp>
        <p:sp>
          <p:nvSpPr>
            <p:cNvPr id="645" name="Google Shape;645;p84"/>
            <p:cNvSpPr/>
            <p:nvPr/>
          </p:nvSpPr>
          <p:spPr>
            <a:xfrm>
              <a:off x="137278" y="4387752"/>
              <a:ext cx="974400" cy="160500"/>
            </a:xfrm>
            <a:prstGeom prst="rect">
              <a:avLst/>
            </a:prstGeom>
            <a:solidFill>
              <a:srgbClr val="B45F06"/>
            </a:solidFill>
            <a:ln>
              <a:noFill/>
            </a:ln>
          </p:spPr>
          <p:txBody>
            <a:bodyPr spcFirstLastPara="1" wrap="square" lIns="51375" tIns="51375" rIns="51375" bIns="51375" anchor="ctr" anchorCtr="0">
              <a:noAutofit/>
            </a:bodyPr>
            <a:lstStyle/>
            <a:p>
              <a:pPr marL="0" lvl="0" indent="0" algn="ctr" rtl="0">
                <a:spcBef>
                  <a:spcPts val="0"/>
                </a:spcBef>
                <a:spcAft>
                  <a:spcPts val="0"/>
                </a:spcAft>
                <a:buNone/>
              </a:pPr>
              <a:endParaRPr sz="787">
                <a:latin typeface="Helvetica Neue"/>
                <a:ea typeface="Helvetica Neue"/>
                <a:cs typeface="Helvetica Neue"/>
                <a:sym typeface="Helvetica Neue"/>
              </a:endParaRPr>
            </a:p>
          </p:txBody>
        </p:sp>
      </p:grpSp>
      <p:grpSp>
        <p:nvGrpSpPr>
          <p:cNvPr id="646" name="Google Shape;646;p84"/>
          <p:cNvGrpSpPr/>
          <p:nvPr/>
        </p:nvGrpSpPr>
        <p:grpSpPr>
          <a:xfrm>
            <a:off x="1994716" y="4101250"/>
            <a:ext cx="3035688" cy="585044"/>
            <a:chOff x="2354416" y="4209231"/>
            <a:chExt cx="3035688" cy="585044"/>
          </a:xfrm>
        </p:grpSpPr>
        <p:cxnSp>
          <p:nvCxnSpPr>
            <p:cNvPr id="647" name="Google Shape;647;p84"/>
            <p:cNvCxnSpPr/>
            <p:nvPr/>
          </p:nvCxnSpPr>
          <p:spPr>
            <a:xfrm rot="10800000" flipH="1">
              <a:off x="2354416" y="4209275"/>
              <a:ext cx="1197900" cy="585000"/>
            </a:xfrm>
            <a:prstGeom prst="straightConnector1">
              <a:avLst/>
            </a:prstGeom>
            <a:noFill/>
            <a:ln w="19050" cap="flat" cmpd="sng">
              <a:solidFill>
                <a:srgbClr val="F4B12F"/>
              </a:solidFill>
              <a:prstDash val="solid"/>
              <a:round/>
              <a:headEnd type="none" w="med" len="med"/>
              <a:tailEnd type="none" w="med" len="med"/>
            </a:ln>
          </p:spPr>
        </p:cxnSp>
        <p:cxnSp>
          <p:nvCxnSpPr>
            <p:cNvPr id="648" name="Google Shape;648;p84"/>
            <p:cNvCxnSpPr/>
            <p:nvPr/>
          </p:nvCxnSpPr>
          <p:spPr>
            <a:xfrm>
              <a:off x="3552303" y="4209231"/>
              <a:ext cx="1837800" cy="585000"/>
            </a:xfrm>
            <a:prstGeom prst="straightConnector1">
              <a:avLst/>
            </a:prstGeom>
            <a:noFill/>
            <a:ln w="19050" cap="flat" cmpd="sng">
              <a:solidFill>
                <a:srgbClr val="F4B12F"/>
              </a:solidFill>
              <a:prstDash val="solid"/>
              <a:round/>
              <a:headEnd type="none" w="med" len="med"/>
              <a:tailEnd type="triangle" w="med" len="med"/>
            </a:ln>
          </p:spPr>
        </p:cxnSp>
      </p:grpSp>
      <p:cxnSp>
        <p:nvCxnSpPr>
          <p:cNvPr id="649" name="Google Shape;649;p84"/>
          <p:cNvCxnSpPr/>
          <p:nvPr/>
        </p:nvCxnSpPr>
        <p:spPr>
          <a:xfrm rot="10800000">
            <a:off x="2837125" y="3930444"/>
            <a:ext cx="358200" cy="182400"/>
          </a:xfrm>
          <a:prstGeom prst="straightConnector1">
            <a:avLst/>
          </a:prstGeom>
          <a:noFill/>
          <a:ln w="19050" cap="flat" cmpd="sng">
            <a:solidFill>
              <a:srgbClr val="59B06D"/>
            </a:solidFill>
            <a:prstDash val="dash"/>
            <a:round/>
            <a:headEnd type="none" w="med" len="med"/>
            <a:tailEnd type="triangle" w="med" len="med"/>
          </a:ln>
        </p:spPr>
      </p:cxnSp>
      <p:cxnSp>
        <p:nvCxnSpPr>
          <p:cNvPr id="650" name="Google Shape;650;p84"/>
          <p:cNvCxnSpPr>
            <a:endCxn id="641" idx="2"/>
          </p:cNvCxnSpPr>
          <p:nvPr/>
        </p:nvCxnSpPr>
        <p:spPr>
          <a:xfrm rot="10800000" flipH="1">
            <a:off x="3190596" y="3915550"/>
            <a:ext cx="477600" cy="192600"/>
          </a:xfrm>
          <a:prstGeom prst="straightConnector1">
            <a:avLst/>
          </a:prstGeom>
          <a:noFill/>
          <a:ln w="19050" cap="flat" cmpd="sng">
            <a:solidFill>
              <a:srgbClr val="59B06D"/>
            </a:solidFill>
            <a:prstDash val="dash"/>
            <a:round/>
            <a:headEnd type="none" w="med" len="med"/>
            <a:tailEnd type="triangle" w="med" len="med"/>
          </a:ln>
        </p:spPr>
      </p:cxnSp>
      <p:cxnSp>
        <p:nvCxnSpPr>
          <p:cNvPr id="651" name="Google Shape;651;p84"/>
          <p:cNvCxnSpPr>
            <a:endCxn id="639" idx="3"/>
          </p:cNvCxnSpPr>
          <p:nvPr/>
        </p:nvCxnSpPr>
        <p:spPr>
          <a:xfrm rot="10800000" flipH="1">
            <a:off x="3209540" y="4093929"/>
            <a:ext cx="1672800" cy="14100"/>
          </a:xfrm>
          <a:prstGeom prst="straightConnector1">
            <a:avLst/>
          </a:prstGeom>
          <a:noFill/>
          <a:ln w="19050" cap="flat" cmpd="sng">
            <a:solidFill>
              <a:srgbClr val="59B06D"/>
            </a:solidFill>
            <a:prstDash val="dash"/>
            <a:round/>
            <a:headEnd type="none" w="med" len="med"/>
            <a:tailEnd type="none" w="med" len="med"/>
          </a:ln>
        </p:spPr>
      </p:cxnSp>
      <p:cxnSp>
        <p:nvCxnSpPr>
          <p:cNvPr id="652" name="Google Shape;652;p84"/>
          <p:cNvCxnSpPr>
            <a:stCxn id="639" idx="3"/>
            <a:endCxn id="644" idx="0"/>
          </p:cNvCxnSpPr>
          <p:nvPr/>
        </p:nvCxnSpPr>
        <p:spPr>
          <a:xfrm flipH="1">
            <a:off x="4608440" y="4093929"/>
            <a:ext cx="273900" cy="176700"/>
          </a:xfrm>
          <a:prstGeom prst="straightConnector1">
            <a:avLst/>
          </a:prstGeom>
          <a:noFill/>
          <a:ln w="19050" cap="flat" cmpd="sng">
            <a:solidFill>
              <a:srgbClr val="59B06D"/>
            </a:solidFill>
            <a:prstDash val="dash"/>
            <a:round/>
            <a:headEnd type="none" w="med" len="med"/>
            <a:tailEnd type="triangle" w="med" len="med"/>
          </a:ln>
        </p:spPr>
      </p:cxnSp>
      <p:cxnSp>
        <p:nvCxnSpPr>
          <p:cNvPr id="653" name="Google Shape;653;p84"/>
          <p:cNvCxnSpPr/>
          <p:nvPr/>
        </p:nvCxnSpPr>
        <p:spPr>
          <a:xfrm rot="10800000">
            <a:off x="2505750" y="4098644"/>
            <a:ext cx="684900" cy="18900"/>
          </a:xfrm>
          <a:prstGeom prst="straightConnector1">
            <a:avLst/>
          </a:prstGeom>
          <a:noFill/>
          <a:ln w="19050" cap="flat" cmpd="sng">
            <a:solidFill>
              <a:srgbClr val="59B06D"/>
            </a:solidFill>
            <a:prstDash val="dash"/>
            <a:round/>
            <a:headEnd type="none" w="med" len="med"/>
            <a:tailEnd type="none" w="med" len="med"/>
          </a:ln>
        </p:spPr>
      </p:cxnSp>
      <p:cxnSp>
        <p:nvCxnSpPr>
          <p:cNvPr id="654" name="Google Shape;654;p84"/>
          <p:cNvCxnSpPr/>
          <p:nvPr/>
        </p:nvCxnSpPr>
        <p:spPr>
          <a:xfrm rot="10800000">
            <a:off x="2036475" y="3934669"/>
            <a:ext cx="478500" cy="164100"/>
          </a:xfrm>
          <a:prstGeom prst="straightConnector1">
            <a:avLst/>
          </a:prstGeom>
          <a:noFill/>
          <a:ln w="19050" cap="flat" cmpd="sng">
            <a:solidFill>
              <a:srgbClr val="59B06D"/>
            </a:solidFill>
            <a:prstDash val="dash"/>
            <a:round/>
            <a:headEnd type="none" w="med" len="med"/>
            <a:tailEnd type="none" w="med" len="med"/>
          </a:ln>
        </p:spPr>
      </p:cxnSp>
      <p:cxnSp>
        <p:nvCxnSpPr>
          <p:cNvPr id="655" name="Google Shape;655;p84"/>
          <p:cNvCxnSpPr>
            <a:endCxn id="639" idx="1"/>
          </p:cNvCxnSpPr>
          <p:nvPr/>
        </p:nvCxnSpPr>
        <p:spPr>
          <a:xfrm flipH="1">
            <a:off x="1377315" y="3939129"/>
            <a:ext cx="668400" cy="154800"/>
          </a:xfrm>
          <a:prstGeom prst="straightConnector1">
            <a:avLst/>
          </a:prstGeom>
          <a:noFill/>
          <a:ln w="19050" cap="flat" cmpd="sng">
            <a:solidFill>
              <a:srgbClr val="59B06D"/>
            </a:solidFill>
            <a:prstDash val="dash"/>
            <a:round/>
            <a:headEnd type="none" w="med" len="med"/>
            <a:tailEnd type="triangle" w="med" len="med"/>
          </a:ln>
        </p:spPr>
      </p:cxnSp>
      <p:cxnSp>
        <p:nvCxnSpPr>
          <p:cNvPr id="656" name="Google Shape;656;p84"/>
          <p:cNvCxnSpPr/>
          <p:nvPr/>
        </p:nvCxnSpPr>
        <p:spPr>
          <a:xfrm flipH="1">
            <a:off x="1839375" y="4117544"/>
            <a:ext cx="675600" cy="150300"/>
          </a:xfrm>
          <a:prstGeom prst="straightConnector1">
            <a:avLst/>
          </a:prstGeom>
          <a:noFill/>
          <a:ln w="19050" cap="flat" cmpd="sng">
            <a:solidFill>
              <a:srgbClr val="59B06D"/>
            </a:solidFill>
            <a:prstDash val="dash"/>
            <a:round/>
            <a:headEnd type="none" w="med" len="med"/>
            <a:tailEnd type="triangle" w="med" len="med"/>
          </a:ln>
        </p:spPr>
      </p:cxnSp>
      <p:sp>
        <p:nvSpPr>
          <p:cNvPr id="657" name="Google Shape;657;p84"/>
          <p:cNvSpPr txBox="1"/>
          <p:nvPr/>
        </p:nvSpPr>
        <p:spPr>
          <a:xfrm>
            <a:off x="1777000" y="3412419"/>
            <a:ext cx="1413600" cy="249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rgbClr val="E04F39"/>
                </a:solidFill>
                <a:latin typeface="Roboto"/>
                <a:ea typeface="Roboto"/>
                <a:cs typeface="Roboto"/>
                <a:sym typeface="Roboto"/>
              </a:rPr>
              <a:t>sensor</a:t>
            </a:r>
            <a:endParaRPr sz="1200" b="1">
              <a:solidFill>
                <a:srgbClr val="E04F39"/>
              </a:solidFill>
              <a:latin typeface="Roboto"/>
              <a:ea typeface="Roboto"/>
              <a:cs typeface="Roboto"/>
              <a:sym typeface="Roboto"/>
            </a:endParaRPr>
          </a:p>
        </p:txBody>
      </p:sp>
      <p:sp>
        <p:nvSpPr>
          <p:cNvPr id="658" name="Google Shape;658;p84"/>
          <p:cNvSpPr txBox="1"/>
          <p:nvPr/>
        </p:nvSpPr>
        <p:spPr>
          <a:xfrm>
            <a:off x="3288850" y="3412419"/>
            <a:ext cx="1413600" cy="249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rgbClr val="A4C2F4"/>
                </a:solidFill>
                <a:latin typeface="Roboto"/>
                <a:ea typeface="Roboto"/>
                <a:cs typeface="Roboto"/>
                <a:sym typeface="Roboto"/>
              </a:rPr>
              <a:t>"dead metal"</a:t>
            </a:r>
            <a:endParaRPr sz="1200" b="1">
              <a:solidFill>
                <a:srgbClr val="A4C2F4"/>
              </a:solidFill>
              <a:latin typeface="Roboto"/>
              <a:ea typeface="Roboto"/>
              <a:cs typeface="Roboto"/>
              <a:sym typeface="Roboto"/>
            </a:endParaRPr>
          </a:p>
        </p:txBody>
      </p:sp>
      <p:sp>
        <p:nvSpPr>
          <p:cNvPr id="659" name="Google Shape;659;p84"/>
          <p:cNvSpPr txBox="1"/>
          <p:nvPr/>
        </p:nvSpPr>
        <p:spPr>
          <a:xfrm>
            <a:off x="954625" y="4291457"/>
            <a:ext cx="1413600" cy="249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rgbClr val="B45F06"/>
                </a:solidFill>
                <a:latin typeface="Roboto"/>
                <a:ea typeface="Roboto"/>
                <a:cs typeface="Roboto"/>
                <a:sym typeface="Roboto"/>
              </a:rPr>
              <a:t>mounts</a:t>
            </a:r>
            <a:endParaRPr sz="1200" b="1">
              <a:solidFill>
                <a:srgbClr val="B45F06"/>
              </a:solidFill>
              <a:latin typeface="Roboto"/>
              <a:ea typeface="Roboto"/>
              <a:cs typeface="Roboto"/>
              <a:sym typeface="Roboto"/>
            </a:endParaRPr>
          </a:p>
        </p:txBody>
      </p:sp>
      <p:sp>
        <p:nvSpPr>
          <p:cNvPr id="660" name="Google Shape;660;p84"/>
          <p:cNvSpPr txBox="1"/>
          <p:nvPr/>
        </p:nvSpPr>
        <p:spPr>
          <a:xfrm>
            <a:off x="2232200" y="4407732"/>
            <a:ext cx="1413600" cy="249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rgbClr val="F4B12F"/>
                </a:solidFill>
                <a:latin typeface="Roboto"/>
                <a:ea typeface="Roboto"/>
                <a:cs typeface="Roboto"/>
                <a:sym typeface="Roboto"/>
              </a:rPr>
              <a:t>incident particle</a:t>
            </a:r>
            <a:endParaRPr sz="1200" b="1">
              <a:solidFill>
                <a:srgbClr val="F4B12F"/>
              </a:solidFill>
              <a:latin typeface="Roboto"/>
              <a:ea typeface="Roboto"/>
              <a:cs typeface="Roboto"/>
              <a:sym typeface="Roboto"/>
            </a:endParaRPr>
          </a:p>
        </p:txBody>
      </p:sp>
      <p:sp>
        <p:nvSpPr>
          <p:cNvPr id="661" name="Google Shape;661;p84"/>
          <p:cNvSpPr txBox="1"/>
          <p:nvPr/>
        </p:nvSpPr>
        <p:spPr>
          <a:xfrm>
            <a:off x="518600" y="3976157"/>
            <a:ext cx="1413600" cy="249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dk2"/>
                </a:solidFill>
                <a:latin typeface="Roboto"/>
                <a:ea typeface="Roboto"/>
                <a:cs typeface="Roboto"/>
                <a:sym typeface="Roboto"/>
              </a:rPr>
              <a:t>?</a:t>
            </a:r>
            <a:endParaRPr sz="1200" b="1">
              <a:solidFill>
                <a:schemeClr val="dk2"/>
              </a:solidFill>
              <a:latin typeface="Roboto"/>
              <a:ea typeface="Roboto"/>
              <a:cs typeface="Roboto"/>
              <a:sym typeface="Roboto"/>
            </a:endParaRPr>
          </a:p>
        </p:txBody>
      </p:sp>
      <p:sp>
        <p:nvSpPr>
          <p:cNvPr id="662" name="Google Shape;662;p84"/>
          <p:cNvSpPr txBox="1"/>
          <p:nvPr/>
        </p:nvSpPr>
        <p:spPr>
          <a:xfrm>
            <a:off x="486475" y="1203800"/>
            <a:ext cx="5059500" cy="33396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800"/>
              </a:spcBef>
              <a:spcAft>
                <a:spcPts val="0"/>
              </a:spcAft>
              <a:buNone/>
            </a:pPr>
            <a:br>
              <a:rPr lang="en" sz="1800">
                <a:solidFill>
                  <a:schemeClr val="dk2"/>
                </a:solidFill>
                <a:latin typeface="Roboto Light"/>
                <a:ea typeface="Roboto Light"/>
                <a:cs typeface="Roboto Light"/>
                <a:sym typeface="Roboto Light"/>
              </a:rPr>
            </a:br>
            <a:endParaRPr sz="1800">
              <a:solidFill>
                <a:schemeClr val="dk2"/>
              </a:solidFill>
              <a:latin typeface="Roboto Light"/>
              <a:ea typeface="Roboto Light"/>
              <a:cs typeface="Roboto Light"/>
              <a:sym typeface="Roboto Light"/>
            </a:endParaRPr>
          </a:p>
          <a:p>
            <a:pPr marL="457200" lvl="0" indent="-330200" algn="l" rtl="0">
              <a:lnSpc>
                <a:spcPct val="120000"/>
              </a:lnSpc>
              <a:spcBef>
                <a:spcPts val="1200"/>
              </a:spcBef>
              <a:spcAft>
                <a:spcPts val="0"/>
              </a:spcAft>
              <a:buClr>
                <a:srgbClr val="3F3F3F"/>
              </a:buClr>
              <a:buSzPts val="1600"/>
              <a:buFont typeface="Roboto Light"/>
              <a:buChar char="-"/>
            </a:pPr>
            <a:r>
              <a:rPr lang="en" sz="1600">
                <a:solidFill>
                  <a:srgbClr val="3F3F3F"/>
                </a:solidFill>
                <a:latin typeface="Roboto Light"/>
                <a:ea typeface="Roboto Light"/>
                <a:cs typeface="Roboto Light"/>
                <a:sym typeface="Roboto Light"/>
              </a:rPr>
              <a:t>Position-dependent phonon responsivity gives insight into loss mechanisms</a:t>
            </a:r>
            <a:endParaRPr sz="1600">
              <a:solidFill>
                <a:srgbClr val="3F3F3F"/>
              </a:solidFill>
              <a:latin typeface="Roboto Light"/>
              <a:ea typeface="Roboto Light"/>
              <a:cs typeface="Roboto Light"/>
              <a:sym typeface="Roboto Light"/>
            </a:endParaRPr>
          </a:p>
          <a:p>
            <a:pPr marL="0" lvl="0" indent="0" algn="l" rtl="0">
              <a:spcBef>
                <a:spcPts val="1200"/>
              </a:spcBef>
              <a:spcAft>
                <a:spcPts val="0"/>
              </a:spcAft>
              <a:buNone/>
            </a:pPr>
            <a:endParaRPr sz="1800">
              <a:solidFill>
                <a:schemeClr val="dk2"/>
              </a:solidFill>
              <a:latin typeface="Roboto Light"/>
              <a:ea typeface="Roboto Light"/>
              <a:cs typeface="Roboto Light"/>
              <a:sym typeface="Roboto Light"/>
            </a:endParaRPr>
          </a:p>
        </p:txBody>
      </p:sp>
      <p:sp>
        <p:nvSpPr>
          <p:cNvPr id="663" name="Google Shape;663;p84"/>
          <p:cNvSpPr txBox="1"/>
          <p:nvPr/>
        </p:nvSpPr>
        <p:spPr>
          <a:xfrm>
            <a:off x="472125" y="1288159"/>
            <a:ext cx="5059500" cy="333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dirty="0">
              <a:solidFill>
                <a:schemeClr val="dk2"/>
              </a:solidFill>
              <a:latin typeface="Roboto Light"/>
              <a:ea typeface="Roboto Light"/>
              <a:cs typeface="Roboto Light"/>
              <a:sym typeface="Roboto Light"/>
            </a:endParaRPr>
          </a:p>
          <a:p>
            <a:pPr marL="0" lvl="0" indent="0" algn="l" rtl="0">
              <a:spcBef>
                <a:spcPts val="0"/>
              </a:spcBef>
              <a:spcAft>
                <a:spcPts val="0"/>
              </a:spcAft>
              <a:buNone/>
            </a:pPr>
            <a:endParaRPr sz="1800" dirty="0">
              <a:solidFill>
                <a:schemeClr val="dk2"/>
              </a:solidFill>
              <a:latin typeface="Roboto Light"/>
              <a:ea typeface="Roboto Light"/>
              <a:cs typeface="Roboto Light"/>
              <a:sym typeface="Roboto Light"/>
            </a:endParaRPr>
          </a:p>
          <a:p>
            <a:pPr marL="0" lvl="0" indent="0" algn="l" rtl="0">
              <a:spcBef>
                <a:spcPts val="0"/>
              </a:spcBef>
              <a:spcAft>
                <a:spcPts val="0"/>
              </a:spcAft>
              <a:buNone/>
            </a:pPr>
            <a:endParaRPr sz="1800" dirty="0">
              <a:solidFill>
                <a:schemeClr val="dk2"/>
              </a:solidFill>
              <a:latin typeface="Roboto Light"/>
              <a:ea typeface="Roboto Light"/>
              <a:cs typeface="Roboto Light"/>
              <a:sym typeface="Roboto Light"/>
            </a:endParaRPr>
          </a:p>
          <a:p>
            <a:pPr marL="0" lvl="0" indent="0" algn="l" rtl="0">
              <a:lnSpc>
                <a:spcPct val="120000"/>
              </a:lnSpc>
              <a:spcBef>
                <a:spcPts val="800"/>
              </a:spcBef>
              <a:spcAft>
                <a:spcPts val="0"/>
              </a:spcAft>
              <a:buNone/>
            </a:pPr>
            <a:endParaRPr sz="1800" dirty="0">
              <a:solidFill>
                <a:schemeClr val="dk2"/>
              </a:solidFill>
              <a:latin typeface="Roboto Light"/>
              <a:ea typeface="Roboto Light"/>
              <a:cs typeface="Roboto Light"/>
              <a:sym typeface="Roboto Light"/>
            </a:endParaRPr>
          </a:p>
          <a:p>
            <a:pPr marL="457200" lvl="0" indent="-330200" algn="l" rtl="0">
              <a:lnSpc>
                <a:spcPct val="120000"/>
              </a:lnSpc>
              <a:spcBef>
                <a:spcPts val="1200"/>
              </a:spcBef>
              <a:spcAft>
                <a:spcPts val="0"/>
              </a:spcAft>
              <a:buClr>
                <a:srgbClr val="3F3F3F"/>
              </a:buClr>
              <a:buSzPts val="1600"/>
              <a:buFont typeface="Roboto Light"/>
              <a:buChar char="-"/>
            </a:pPr>
            <a:r>
              <a:rPr lang="en" sz="1600" dirty="0">
                <a:solidFill>
                  <a:srgbClr val="3F3F3F"/>
                </a:solidFill>
                <a:latin typeface="Roboto Light"/>
                <a:ea typeface="Roboto Light"/>
                <a:cs typeface="Roboto Light"/>
                <a:sym typeface="Roboto Light"/>
              </a:rPr>
              <a:t>Using one possible loss model, we can optimize sensor layout for efficiency</a:t>
            </a:r>
            <a:endParaRPr sz="1800" dirty="0">
              <a:solidFill>
                <a:schemeClr val="dk2"/>
              </a:solidFill>
              <a:latin typeface="Roboto Light"/>
              <a:ea typeface="Roboto Light"/>
              <a:cs typeface="Roboto Light"/>
              <a:sym typeface="Roboto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6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3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3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6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3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23"/>
        <p:cNvGrpSpPr/>
        <p:nvPr/>
      </p:nvGrpSpPr>
      <p:grpSpPr>
        <a:xfrm>
          <a:off x="0" y="0"/>
          <a:ext cx="0" cy="0"/>
          <a:chOff x="0" y="0"/>
          <a:chExt cx="0" cy="0"/>
        </a:xfrm>
      </p:grpSpPr>
      <p:sp>
        <p:nvSpPr>
          <p:cNvPr id="1524" name="Google Shape;1524;p102"/>
          <p:cNvSpPr txBox="1">
            <a:spLocks noGrp="1"/>
          </p:cNvSpPr>
          <p:nvPr>
            <p:ph type="body" idx="1"/>
          </p:nvPr>
        </p:nvSpPr>
        <p:spPr>
          <a:xfrm>
            <a:off x="600075" y="832662"/>
            <a:ext cx="7915200" cy="298800"/>
          </a:xfrm>
          <a:prstGeom prst="rect">
            <a:avLst/>
          </a:prstGeom>
          <a:noFill/>
          <a:ln>
            <a:noFill/>
          </a:ln>
        </p:spPr>
        <p:txBody>
          <a:bodyPr spcFirstLastPara="1" wrap="square" lIns="0" tIns="34275" rIns="68575" bIns="34275" anchor="t" anchorCtr="0">
            <a:noAutofit/>
          </a:bodyPr>
          <a:lstStyle/>
          <a:p>
            <a:pPr marL="0" lvl="0" indent="0" algn="l" rtl="0">
              <a:spcBef>
                <a:spcPts val="0"/>
              </a:spcBef>
              <a:spcAft>
                <a:spcPts val="1200"/>
              </a:spcAft>
              <a:buSzPts val="1500"/>
              <a:buFont typeface="Lato"/>
              <a:buNone/>
            </a:pPr>
            <a:r>
              <a:rPr lang="en" sz="1400">
                <a:latin typeface="Roboto Medium"/>
                <a:ea typeface="Roboto Medium"/>
                <a:cs typeface="Roboto Medium"/>
                <a:sym typeface="Roboto Medium"/>
              </a:rPr>
              <a:t>Benchmarking effects of phonon loss is relevant for modeling diverse phonon sensors in G4CMP.</a:t>
            </a:r>
            <a:endParaRPr sz="1400">
              <a:latin typeface="Roboto Medium"/>
              <a:ea typeface="Roboto Medium"/>
              <a:cs typeface="Roboto Medium"/>
              <a:sym typeface="Roboto Medium"/>
            </a:endParaRPr>
          </a:p>
        </p:txBody>
      </p:sp>
      <p:sp>
        <p:nvSpPr>
          <p:cNvPr id="1525" name="Google Shape;1525;p102"/>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p>
            <a:pPr marL="0" lvl="0" indent="0" algn="l" rtl="0">
              <a:spcBef>
                <a:spcPts val="0"/>
              </a:spcBef>
              <a:spcAft>
                <a:spcPts val="0"/>
              </a:spcAft>
              <a:buNone/>
            </a:pPr>
            <a:r>
              <a:rPr lang="en" b="1">
                <a:solidFill>
                  <a:srgbClr val="8C1515"/>
                </a:solidFill>
                <a:latin typeface="Roboto Mono"/>
                <a:ea typeface="Roboto Mono"/>
                <a:cs typeface="Roboto Mono"/>
                <a:sym typeface="Roboto Mono"/>
              </a:rPr>
              <a:t>Conclusion</a:t>
            </a:r>
            <a:endParaRPr b="1">
              <a:solidFill>
                <a:srgbClr val="8C1515"/>
              </a:solidFill>
              <a:latin typeface="Roboto Mono"/>
              <a:ea typeface="Roboto Mono"/>
              <a:cs typeface="Roboto Mono"/>
              <a:sym typeface="Roboto Mono"/>
            </a:endParaRPr>
          </a:p>
        </p:txBody>
      </p:sp>
      <p:sp>
        <p:nvSpPr>
          <p:cNvPr id="1526" name="Google Shape;1526;p102"/>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sz="800">
                <a:solidFill>
                  <a:srgbClr val="3F3F3F"/>
                </a:solidFill>
                <a:latin typeface="Lato"/>
                <a:ea typeface="Lato"/>
                <a:cs typeface="Lato"/>
                <a:sym typeface="Lato"/>
              </a:rPr>
              <a:t>20</a:t>
            </a:fld>
            <a:endParaRPr sz="800">
              <a:solidFill>
                <a:srgbClr val="3F3F3F"/>
              </a:solidFill>
              <a:latin typeface="Lato"/>
              <a:ea typeface="Lato"/>
              <a:cs typeface="Lato"/>
              <a:sym typeface="Lato"/>
            </a:endParaRPr>
          </a:p>
        </p:txBody>
      </p:sp>
      <p:pic>
        <p:nvPicPr>
          <p:cNvPr id="1527" name="Google Shape;1527;p102" title="SLAC_short_red.png"/>
          <p:cNvPicPr preferRelativeResize="0"/>
          <p:nvPr/>
        </p:nvPicPr>
        <p:blipFill>
          <a:blip r:embed="rId3">
            <a:alphaModFix/>
          </a:blip>
          <a:stretch>
            <a:fillRect/>
          </a:stretch>
        </p:blipFill>
        <p:spPr>
          <a:xfrm>
            <a:off x="610600" y="4785350"/>
            <a:ext cx="445752" cy="132550"/>
          </a:xfrm>
          <a:prstGeom prst="rect">
            <a:avLst/>
          </a:prstGeom>
          <a:noFill/>
          <a:ln>
            <a:noFill/>
          </a:ln>
        </p:spPr>
      </p:pic>
      <p:cxnSp>
        <p:nvCxnSpPr>
          <p:cNvPr id="1528" name="Google Shape;1528;p102"/>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529" name="Google Shape;1529;p102"/>
          <p:cNvSpPr txBox="1">
            <a:spLocks noGrp="1"/>
          </p:cNvSpPr>
          <p:nvPr>
            <p:ph type="body" idx="2"/>
          </p:nvPr>
        </p:nvSpPr>
        <p:spPr>
          <a:xfrm>
            <a:off x="600075" y="1203801"/>
            <a:ext cx="7915200" cy="3339600"/>
          </a:xfrm>
          <a:prstGeom prst="rect">
            <a:avLst/>
          </a:prstGeom>
        </p:spPr>
        <p:txBody>
          <a:bodyPr spcFirstLastPara="1" wrap="square" lIns="0" tIns="34275" rIns="68575" bIns="34275" anchor="t" anchorCtr="0">
            <a:noAutofit/>
          </a:bodyPr>
          <a:lstStyle/>
          <a:p>
            <a:pPr marL="457200" lvl="0" indent="-304800" algn="l" rtl="0">
              <a:spcBef>
                <a:spcPts val="800"/>
              </a:spcBef>
              <a:spcAft>
                <a:spcPts val="0"/>
              </a:spcAft>
              <a:buSzPts val="1200"/>
              <a:buChar char="-"/>
            </a:pPr>
            <a:r>
              <a:rPr lang="en"/>
              <a:t>Our MEMS measurement of position-dependent phonon responsivity provides a benchmark for phonon loss, which we think is isotropic &amp; potentially at crystal surfaces</a:t>
            </a:r>
            <a:endParaRPr/>
          </a:p>
          <a:p>
            <a:pPr marL="457200" lvl="0" indent="-304800" algn="l" rtl="0">
              <a:spcBef>
                <a:spcPts val="0"/>
              </a:spcBef>
              <a:spcAft>
                <a:spcPts val="0"/>
              </a:spcAft>
              <a:buSzPts val="1200"/>
              <a:buChar char="-"/>
            </a:pPr>
            <a:r>
              <a:rPr lang="en"/>
              <a:t>Assuming this isotropic loss, we can project efficiency for different sensor layouts</a:t>
            </a:r>
            <a:endParaRPr/>
          </a:p>
          <a:p>
            <a:pPr marL="457200" lvl="0" indent="-304800" algn="l" rtl="0">
              <a:spcBef>
                <a:spcPts val="0"/>
              </a:spcBef>
              <a:spcAft>
                <a:spcPts val="0"/>
              </a:spcAft>
              <a:buSzPts val="1200"/>
              <a:buChar char="-"/>
            </a:pPr>
            <a:r>
              <a:rPr lang="en"/>
              <a:t>Next steps: given models of sensor resolution, we can make sensitivity projections for different sensor layouts and architectures</a:t>
            </a:r>
            <a:endParaRPr/>
          </a:p>
        </p:txBody>
      </p:sp>
      <p:sp>
        <p:nvSpPr>
          <p:cNvPr id="1530" name="Google Shape;1530;p102"/>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cxnSp>
        <p:nvCxnSpPr>
          <p:cNvPr id="1531" name="Google Shape;1531;p102"/>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cxnSp>
        <p:nvCxnSpPr>
          <p:cNvPr id="1532" name="Google Shape;1532;p102"/>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pic>
        <p:nvPicPr>
          <p:cNvPr id="1533" name="Google Shape;1533;p102" title="thick-sidebar-video.mp4-ezgif.com-video-to-gif-converter.gif"/>
          <p:cNvPicPr preferRelativeResize="0"/>
          <p:nvPr/>
        </p:nvPicPr>
        <p:blipFill rotWithShape="1">
          <a:blip r:embed="rId4">
            <a:alphaModFix/>
          </a:blip>
          <a:srcRect l="48611" t="53129" r="48733" b="6960"/>
          <a:stretch/>
        </p:blipFill>
        <p:spPr>
          <a:xfrm rot="10800000">
            <a:off x="8901549" y="1225"/>
            <a:ext cx="272326" cy="2566800"/>
          </a:xfrm>
          <a:prstGeom prst="rect">
            <a:avLst/>
          </a:prstGeom>
          <a:noFill/>
          <a:ln>
            <a:noFill/>
          </a:ln>
        </p:spPr>
      </p:pic>
      <p:pic>
        <p:nvPicPr>
          <p:cNvPr id="1534" name="Google Shape;1534;p102" title="thick-sidebar-video.mp4-ezgif.com-video-to-gif-converter.gif"/>
          <p:cNvPicPr preferRelativeResize="0"/>
          <p:nvPr/>
        </p:nvPicPr>
        <p:blipFill rotWithShape="1">
          <a:blip r:embed="rId4">
            <a:alphaModFix/>
          </a:blip>
          <a:srcRect l="48611" t="13101" r="48733" b="46872"/>
          <a:stretch/>
        </p:blipFill>
        <p:spPr>
          <a:xfrm rot="10800000">
            <a:off x="8901526" y="2568026"/>
            <a:ext cx="272349" cy="2574249"/>
          </a:xfrm>
          <a:prstGeom prst="rect">
            <a:avLst/>
          </a:prstGeom>
          <a:noFill/>
          <a:ln>
            <a:noFill/>
          </a:ln>
        </p:spPr>
      </p:pic>
      <p:sp>
        <p:nvSpPr>
          <p:cNvPr id="1535" name="Google Shape;1535;p102"/>
          <p:cNvSpPr/>
          <p:nvPr/>
        </p:nvSpPr>
        <p:spPr>
          <a:xfrm rot="5400000">
            <a:off x="7751350" y="115202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rgbClr val="EFEFEF"/>
                </a:solidFill>
                <a:latin typeface="Roboto"/>
                <a:ea typeface="Roboto"/>
                <a:cs typeface="Roboto"/>
                <a:sym typeface="Roboto"/>
              </a:rPr>
              <a:t>I. Benchmarking phonon loss</a:t>
            </a:r>
            <a:endParaRPr>
              <a:latin typeface="Roboto Light"/>
              <a:ea typeface="Roboto Light"/>
              <a:cs typeface="Roboto Light"/>
              <a:sym typeface="Roboto Light"/>
            </a:endParaRPr>
          </a:p>
        </p:txBody>
      </p:sp>
      <p:sp>
        <p:nvSpPr>
          <p:cNvPr id="1536" name="Google Shape;1536;p102"/>
          <p:cNvSpPr/>
          <p:nvPr/>
        </p:nvSpPr>
        <p:spPr>
          <a:xfrm rot="5400000">
            <a:off x="7751350" y="372627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solidFill>
                  <a:srgbClr val="EFEFEF"/>
                </a:solidFill>
                <a:latin typeface="Roboto"/>
                <a:ea typeface="Roboto"/>
                <a:cs typeface="Roboto"/>
                <a:sym typeface="Roboto"/>
              </a:rPr>
              <a:t>II. Impact of phonon loss on forward modeling</a:t>
            </a:r>
            <a:endParaRPr sz="800" b="1">
              <a:solidFill>
                <a:srgbClr val="EFEFEF"/>
              </a:solidFill>
              <a:latin typeface="Roboto"/>
              <a:ea typeface="Roboto"/>
              <a:cs typeface="Roboto"/>
              <a:sym typeface="Roboto"/>
            </a:endParaRPr>
          </a:p>
        </p:txBody>
      </p:sp>
      <p:cxnSp>
        <p:nvCxnSpPr>
          <p:cNvPr id="1537" name="Google Shape;1537;p102"/>
          <p:cNvCxnSpPr/>
          <p:nvPr/>
        </p:nvCxnSpPr>
        <p:spPr>
          <a:xfrm>
            <a:off x="8887450" y="2571750"/>
            <a:ext cx="300600" cy="0"/>
          </a:xfrm>
          <a:prstGeom prst="straightConnector1">
            <a:avLst/>
          </a:prstGeom>
          <a:noFill/>
          <a:ln w="19050" cap="flat" cmpd="sng">
            <a:solidFill>
              <a:schemeClr val="lt1"/>
            </a:solidFill>
            <a:prstDash val="solid"/>
            <a:round/>
            <a:headEnd type="none" w="med" len="med"/>
            <a:tailEnd type="none" w="med" len="med"/>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541"/>
        <p:cNvGrpSpPr/>
        <p:nvPr/>
      </p:nvGrpSpPr>
      <p:grpSpPr>
        <a:xfrm>
          <a:off x="0" y="0"/>
          <a:ext cx="0" cy="0"/>
          <a:chOff x="0" y="0"/>
          <a:chExt cx="0" cy="0"/>
        </a:xfrm>
      </p:grpSpPr>
      <p:sp>
        <p:nvSpPr>
          <p:cNvPr id="1542" name="Google Shape;1542;p103"/>
          <p:cNvSpPr txBox="1">
            <a:spLocks noGrp="1"/>
          </p:cNvSpPr>
          <p:nvPr>
            <p:ph type="sldNum" idx="12"/>
          </p:nvPr>
        </p:nvSpPr>
        <p:spPr>
          <a:xfrm>
            <a:off x="6457950" y="4712118"/>
            <a:ext cx="2057400" cy="273900"/>
          </a:xfrm>
          <a:prstGeom prst="rect">
            <a:avLst/>
          </a:prstGeom>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21</a:t>
            </a:fld>
            <a:endParaRPr/>
          </a:p>
        </p:txBody>
      </p:sp>
      <p:sp>
        <p:nvSpPr>
          <p:cNvPr id="1543" name="Google Shape;1543;p103"/>
          <p:cNvSpPr txBox="1">
            <a:spLocks noGrp="1"/>
          </p:cNvSpPr>
          <p:nvPr>
            <p:ph type="title"/>
          </p:nvPr>
        </p:nvSpPr>
        <p:spPr>
          <a:xfrm>
            <a:off x="600074" y="200026"/>
            <a:ext cx="7947600" cy="474000"/>
          </a:xfrm>
          <a:prstGeom prst="rect">
            <a:avLst/>
          </a:prstGeom>
        </p:spPr>
        <p:txBody>
          <a:bodyPr spcFirstLastPara="1" wrap="square" lIns="0" tIns="34275" rIns="68575" bIns="34275" anchor="b" anchorCtr="0">
            <a:normAutofit/>
          </a:bodyPr>
          <a:lstStyle/>
          <a:p>
            <a:pPr marL="0" lvl="0" indent="0" algn="l" rtl="0">
              <a:spcBef>
                <a:spcPts val="0"/>
              </a:spcBef>
              <a:spcAft>
                <a:spcPts val="0"/>
              </a:spcAft>
              <a:buNone/>
            </a:pPr>
            <a:r>
              <a:rPr lang="en" b="1">
                <a:solidFill>
                  <a:schemeClr val="lt1"/>
                </a:solidFill>
                <a:latin typeface="Roboto Mono"/>
                <a:ea typeface="Roboto Mono"/>
                <a:cs typeface="Roboto Mono"/>
                <a:sym typeface="Roboto Mono"/>
              </a:rPr>
              <a:t>Thank you!</a:t>
            </a:r>
            <a:endParaRPr b="1">
              <a:solidFill>
                <a:schemeClr val="lt1"/>
              </a:solidFill>
              <a:latin typeface="Roboto Mono"/>
              <a:ea typeface="Roboto Mono"/>
              <a:cs typeface="Roboto Mono"/>
              <a:sym typeface="Roboto Mono"/>
            </a:endParaRPr>
          </a:p>
        </p:txBody>
      </p:sp>
      <p:pic>
        <p:nvPicPr>
          <p:cNvPr id="1544" name="Google Shape;1544;p103" title="project-hail-mary.gif"/>
          <p:cNvPicPr preferRelativeResize="0"/>
          <p:nvPr/>
        </p:nvPicPr>
        <p:blipFill rotWithShape="1">
          <a:blip r:embed="rId3">
            <a:alphaModFix/>
          </a:blip>
          <a:srcRect t="9190" b="9051"/>
          <a:stretch/>
        </p:blipFill>
        <p:spPr>
          <a:xfrm>
            <a:off x="5811722" y="3470948"/>
            <a:ext cx="2703628" cy="1240392"/>
          </a:xfrm>
          <a:prstGeom prst="rect">
            <a:avLst/>
          </a:prstGeom>
          <a:noFill/>
          <a:ln>
            <a:noFill/>
          </a:ln>
        </p:spPr>
      </p:pic>
      <p:pic>
        <p:nvPicPr>
          <p:cNvPr id="1545" name="Google Shape;1545;p103"/>
          <p:cNvPicPr preferRelativeResize="0"/>
          <p:nvPr/>
        </p:nvPicPr>
        <p:blipFill rotWithShape="1">
          <a:blip r:embed="rId4">
            <a:alphaModFix/>
          </a:blip>
          <a:srcRect t="17266"/>
          <a:stretch/>
        </p:blipFill>
        <p:spPr>
          <a:xfrm>
            <a:off x="4445951" y="779721"/>
            <a:ext cx="4069396" cy="2534805"/>
          </a:xfrm>
          <a:prstGeom prst="rect">
            <a:avLst/>
          </a:prstGeom>
          <a:noFill/>
          <a:ln>
            <a:noFill/>
          </a:ln>
        </p:spPr>
      </p:pic>
      <p:pic>
        <p:nvPicPr>
          <p:cNvPr id="1546" name="Google Shape;1546;p103"/>
          <p:cNvPicPr preferRelativeResize="0"/>
          <p:nvPr/>
        </p:nvPicPr>
        <p:blipFill rotWithShape="1">
          <a:blip r:embed="rId5">
            <a:alphaModFix/>
          </a:blip>
          <a:srcRect t="8103" b="11349"/>
          <a:stretch/>
        </p:blipFill>
        <p:spPr>
          <a:xfrm>
            <a:off x="600075" y="782283"/>
            <a:ext cx="3651775" cy="3921628"/>
          </a:xfrm>
          <a:prstGeom prst="rect">
            <a:avLst/>
          </a:prstGeom>
          <a:noFill/>
          <a:ln>
            <a:noFill/>
          </a:ln>
        </p:spPr>
      </p:pic>
      <p:pic>
        <p:nvPicPr>
          <p:cNvPr id="1547" name="Google Shape;1547;p103" title="logov4-ezgif.com-video-to-gif-converter.gif"/>
          <p:cNvPicPr preferRelativeResize="0"/>
          <p:nvPr/>
        </p:nvPicPr>
        <p:blipFill>
          <a:blip r:embed="rId6">
            <a:alphaModFix/>
          </a:blip>
          <a:stretch>
            <a:fillRect/>
          </a:stretch>
        </p:blipFill>
        <p:spPr>
          <a:xfrm>
            <a:off x="4461638" y="3465902"/>
            <a:ext cx="1245480" cy="124545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51"/>
        <p:cNvGrpSpPr/>
        <p:nvPr/>
      </p:nvGrpSpPr>
      <p:grpSpPr>
        <a:xfrm>
          <a:off x="0" y="0"/>
          <a:ext cx="0" cy="0"/>
          <a:chOff x="0" y="0"/>
          <a:chExt cx="0" cy="0"/>
        </a:xfrm>
      </p:grpSpPr>
      <p:sp>
        <p:nvSpPr>
          <p:cNvPr id="1552" name="Google Shape;1552;p104"/>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22</a:t>
            </a:fld>
            <a:endParaRPr/>
          </a:p>
        </p:txBody>
      </p:sp>
      <p:sp>
        <p:nvSpPr>
          <p:cNvPr id="1553" name="Google Shape;1553;p104"/>
          <p:cNvSpPr txBox="1"/>
          <p:nvPr/>
        </p:nvSpPr>
        <p:spPr>
          <a:xfrm>
            <a:off x="610594" y="827925"/>
            <a:ext cx="7915200" cy="1066200"/>
          </a:xfrm>
          <a:prstGeom prst="rect">
            <a:avLst/>
          </a:prstGeom>
          <a:noFill/>
          <a:ln>
            <a:noFill/>
          </a:ln>
        </p:spPr>
        <p:txBody>
          <a:bodyPr spcFirstLastPara="1" wrap="square" lIns="0" tIns="34275" rIns="68575" bIns="34275" anchor="b" anchorCtr="0">
            <a:noAutofit/>
          </a:bodyPr>
          <a:lstStyle/>
          <a:p>
            <a:pPr marL="0" lvl="0" indent="0" algn="l" rtl="0">
              <a:lnSpc>
                <a:spcPct val="90000"/>
              </a:lnSpc>
              <a:spcBef>
                <a:spcPts val="0"/>
              </a:spcBef>
              <a:spcAft>
                <a:spcPts val="0"/>
              </a:spcAft>
              <a:buNone/>
            </a:pPr>
            <a:r>
              <a:rPr lang="en" sz="4500" b="1">
                <a:solidFill>
                  <a:srgbClr val="FFFFFF"/>
                </a:solidFill>
                <a:latin typeface="Roboto Mono"/>
                <a:ea typeface="Roboto Mono"/>
                <a:cs typeface="Roboto Mono"/>
                <a:sym typeface="Roboto Mono"/>
              </a:rPr>
              <a:t>Backup</a:t>
            </a:r>
            <a:endParaRPr sz="4500" b="1">
              <a:solidFill>
                <a:srgbClr val="FFFFFF"/>
              </a:solidFill>
              <a:latin typeface="Roboto Mono"/>
              <a:ea typeface="Roboto Mono"/>
              <a:cs typeface="Roboto Mono"/>
              <a:sym typeface="Roboto Mono"/>
            </a:endParaRPr>
          </a:p>
        </p:txBody>
      </p:sp>
      <p:pic>
        <p:nvPicPr>
          <p:cNvPr id="1554" name="Google Shape;1554;p104" title="dmqis_logo_white@1.25x.png"/>
          <p:cNvPicPr preferRelativeResize="0"/>
          <p:nvPr/>
        </p:nvPicPr>
        <p:blipFill>
          <a:blip r:embed="rId3">
            <a:alphaModFix/>
          </a:blip>
          <a:stretch>
            <a:fillRect/>
          </a:stretch>
        </p:blipFill>
        <p:spPr>
          <a:xfrm>
            <a:off x="7028450" y="4510426"/>
            <a:ext cx="510600" cy="436574"/>
          </a:xfrm>
          <a:prstGeom prst="rect">
            <a:avLst/>
          </a:prstGeom>
          <a:noFill/>
          <a:ln>
            <a:noFill/>
          </a:ln>
        </p:spPr>
      </p:pic>
      <p:pic>
        <p:nvPicPr>
          <p:cNvPr id="1555" name="Google Shape;1555;p104" title="logo_v4__3-removebg-preview.png"/>
          <p:cNvPicPr preferRelativeResize="0"/>
          <p:nvPr/>
        </p:nvPicPr>
        <p:blipFill>
          <a:blip r:embed="rId4">
            <a:alphaModFix/>
          </a:blip>
          <a:stretch>
            <a:fillRect/>
          </a:stretch>
        </p:blipFill>
        <p:spPr>
          <a:xfrm>
            <a:off x="7681227" y="4350509"/>
            <a:ext cx="658275" cy="6582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59"/>
        <p:cNvGrpSpPr/>
        <p:nvPr/>
      </p:nvGrpSpPr>
      <p:grpSpPr>
        <a:xfrm>
          <a:off x="0" y="0"/>
          <a:ext cx="0" cy="0"/>
          <a:chOff x="0" y="0"/>
          <a:chExt cx="0" cy="0"/>
        </a:xfrm>
      </p:grpSpPr>
      <p:sp>
        <p:nvSpPr>
          <p:cNvPr id="1560" name="Google Shape;1560;p105"/>
          <p:cNvSpPr txBox="1">
            <a:spLocks noGrp="1"/>
          </p:cNvSpPr>
          <p:nvPr>
            <p:ph type="body" idx="1"/>
          </p:nvPr>
        </p:nvSpPr>
        <p:spPr>
          <a:xfrm>
            <a:off x="600075" y="832662"/>
            <a:ext cx="7915200" cy="298800"/>
          </a:xfrm>
          <a:prstGeom prst="rect">
            <a:avLst/>
          </a:prstGeom>
        </p:spPr>
        <p:txBody>
          <a:bodyPr spcFirstLastPara="1" wrap="square" lIns="0" tIns="34275" rIns="68575" bIns="34275" anchor="t" anchorCtr="0">
            <a:noAutofit/>
          </a:bodyPr>
          <a:lstStyle/>
          <a:p>
            <a:pPr marL="0" lvl="0" indent="0" algn="l" rtl="0">
              <a:spcBef>
                <a:spcPts val="800"/>
              </a:spcBef>
              <a:spcAft>
                <a:spcPts val="1200"/>
              </a:spcAft>
              <a:buNone/>
            </a:pPr>
            <a:r>
              <a:rPr lang="en"/>
              <a:t>Quasiparticles from broken Cooper pairs shift kinetic inductance in a superconducting resonator.</a:t>
            </a:r>
            <a:endParaRPr/>
          </a:p>
        </p:txBody>
      </p:sp>
      <p:sp>
        <p:nvSpPr>
          <p:cNvPr id="1561" name="Google Shape;1561;p105"/>
          <p:cNvSpPr txBox="1">
            <a:spLocks noGrp="1"/>
          </p:cNvSpPr>
          <p:nvPr>
            <p:ph type="title"/>
          </p:nvPr>
        </p:nvSpPr>
        <p:spPr>
          <a:xfrm>
            <a:off x="600075" y="200026"/>
            <a:ext cx="7915200" cy="474000"/>
          </a:xfrm>
          <a:prstGeom prst="rect">
            <a:avLst/>
          </a:prstGeom>
        </p:spPr>
        <p:txBody>
          <a:bodyPr spcFirstLastPara="1" wrap="square" lIns="0" tIns="34275" rIns="68575" bIns="34275" anchor="b" anchorCtr="0">
            <a:normAutofit/>
          </a:bodyPr>
          <a:lstStyle/>
          <a:p>
            <a:pPr marL="0" lvl="0" indent="0" algn="l" rtl="0">
              <a:spcBef>
                <a:spcPts val="0"/>
              </a:spcBef>
              <a:spcAft>
                <a:spcPts val="0"/>
              </a:spcAft>
              <a:buNone/>
            </a:pPr>
            <a:r>
              <a:rPr lang="en">
                <a:solidFill>
                  <a:srgbClr val="8C1515"/>
                </a:solidFill>
              </a:rPr>
              <a:t>Microwave Kinetic Inductance Detectors</a:t>
            </a:r>
            <a:endParaRPr>
              <a:solidFill>
                <a:srgbClr val="8C1515"/>
              </a:solidFill>
            </a:endParaRPr>
          </a:p>
        </p:txBody>
      </p:sp>
      <p:sp>
        <p:nvSpPr>
          <p:cNvPr id="1562" name="Google Shape;1562;p105"/>
          <p:cNvSpPr txBox="1">
            <a:spLocks noGrp="1"/>
          </p:cNvSpPr>
          <p:nvPr>
            <p:ph type="sldNum" idx="12"/>
          </p:nvPr>
        </p:nvSpPr>
        <p:spPr>
          <a:xfrm>
            <a:off x="6457950" y="4712118"/>
            <a:ext cx="2057400" cy="273900"/>
          </a:xfrm>
          <a:prstGeom prst="rect">
            <a:avLst/>
          </a:prstGeom>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23</a:t>
            </a:fld>
            <a:endParaRPr/>
          </a:p>
        </p:txBody>
      </p:sp>
      <p:pic>
        <p:nvPicPr>
          <p:cNvPr id="1563" name="Google Shape;1563;p105"/>
          <p:cNvPicPr preferRelativeResize="0"/>
          <p:nvPr/>
        </p:nvPicPr>
        <p:blipFill>
          <a:blip r:embed="rId3">
            <a:alphaModFix/>
          </a:blip>
          <a:stretch>
            <a:fillRect/>
          </a:stretch>
        </p:blipFill>
        <p:spPr>
          <a:xfrm>
            <a:off x="2760837" y="1190475"/>
            <a:ext cx="3593673" cy="3367960"/>
          </a:xfrm>
          <a:prstGeom prst="rect">
            <a:avLst/>
          </a:prstGeom>
          <a:noFill/>
          <a:ln>
            <a:noFill/>
          </a:ln>
        </p:spPr>
      </p:pic>
      <p:sp>
        <p:nvSpPr>
          <p:cNvPr id="1564" name="Google Shape;1564;p105"/>
          <p:cNvSpPr txBox="1"/>
          <p:nvPr/>
        </p:nvSpPr>
        <p:spPr>
          <a:xfrm>
            <a:off x="3183193" y="4373728"/>
            <a:ext cx="2748900" cy="338400"/>
          </a:xfrm>
          <a:prstGeom prst="rect">
            <a:avLst/>
          </a:prstGeom>
          <a:noFill/>
          <a:ln>
            <a:noFill/>
          </a:ln>
        </p:spPr>
        <p:txBody>
          <a:bodyPr spcFirstLastPara="1" wrap="square" lIns="83775" tIns="83775" rIns="83775" bIns="83775" anchor="t" anchorCtr="0">
            <a:spAutoFit/>
          </a:bodyPr>
          <a:lstStyle/>
          <a:p>
            <a:pPr marL="0" lvl="0" indent="0" algn="l" rtl="0">
              <a:spcBef>
                <a:spcPts val="0"/>
              </a:spcBef>
              <a:spcAft>
                <a:spcPts val="0"/>
              </a:spcAft>
              <a:buNone/>
            </a:pPr>
            <a:r>
              <a:rPr lang="en" sz="1100" b="1" u="sng">
                <a:solidFill>
                  <a:schemeClr val="hlink"/>
                </a:solidFill>
                <a:latin typeface="Roboto"/>
                <a:ea typeface="Roboto"/>
                <a:cs typeface="Roboto"/>
                <a:sym typeface="Roboto"/>
                <a:hlinkClick r:id="rId4"/>
              </a:rPr>
              <a:t>https://doi.org/10.7907/GZ72-V784</a:t>
            </a:r>
            <a:r>
              <a:rPr lang="en" sz="1100" b="1">
                <a:latin typeface="Roboto"/>
                <a:ea typeface="Roboto"/>
                <a:cs typeface="Roboto"/>
                <a:sym typeface="Roboto"/>
              </a:rPr>
              <a:t> </a:t>
            </a:r>
            <a:endParaRPr sz="1100" b="1">
              <a:latin typeface="Roboto"/>
              <a:ea typeface="Roboto"/>
              <a:cs typeface="Roboto"/>
              <a:sym typeface="Roboto"/>
            </a:endParaRPr>
          </a:p>
        </p:txBody>
      </p:sp>
      <p:pic>
        <p:nvPicPr>
          <p:cNvPr id="1565" name="Google Shape;1565;p105" title="SLAC_short_red.png"/>
          <p:cNvPicPr preferRelativeResize="0"/>
          <p:nvPr/>
        </p:nvPicPr>
        <p:blipFill>
          <a:blip r:embed="rId5">
            <a:alphaModFix/>
          </a:blip>
          <a:stretch>
            <a:fillRect/>
          </a:stretch>
        </p:blipFill>
        <p:spPr>
          <a:xfrm>
            <a:off x="610600" y="4785350"/>
            <a:ext cx="445752" cy="132550"/>
          </a:xfrm>
          <a:prstGeom prst="rect">
            <a:avLst/>
          </a:prstGeom>
          <a:noFill/>
          <a:ln>
            <a:noFill/>
          </a:ln>
        </p:spPr>
      </p:pic>
      <p:sp>
        <p:nvSpPr>
          <p:cNvPr id="1566" name="Google Shape;1566;p105"/>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cxnSp>
        <p:nvCxnSpPr>
          <p:cNvPr id="1567" name="Google Shape;1567;p105"/>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568" name="Google Shape;1568;p105"/>
          <p:cNvSpPr/>
          <p:nvPr/>
        </p:nvSpPr>
        <p:spPr>
          <a:xfrm rot="5400000">
            <a:off x="7753000" y="3720900"/>
            <a:ext cx="2569500" cy="271200"/>
          </a:xfrm>
          <a:prstGeom prst="rect">
            <a:avLst/>
          </a:prstGeom>
          <a:solidFill>
            <a:srgbClr val="00000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rgbClr val="EFEFEF"/>
              </a:solidFill>
              <a:latin typeface="Roboto"/>
              <a:ea typeface="Roboto"/>
              <a:cs typeface="Roboto"/>
              <a:sym typeface="Roboto"/>
            </a:endParaRPr>
          </a:p>
        </p:txBody>
      </p:sp>
      <p:pic>
        <p:nvPicPr>
          <p:cNvPr id="1569" name="Google Shape;1569;p105" title="thick-sidebar-video.mp4-ezgif.com-video-to-gif-converter.gif"/>
          <p:cNvPicPr preferRelativeResize="0"/>
          <p:nvPr/>
        </p:nvPicPr>
        <p:blipFill rotWithShape="1">
          <a:blip r:embed="rId6">
            <a:alphaModFix/>
          </a:blip>
          <a:srcRect l="48611" t="53129" r="48733" b="6960"/>
          <a:stretch/>
        </p:blipFill>
        <p:spPr>
          <a:xfrm rot="10800000">
            <a:off x="8901549" y="1225"/>
            <a:ext cx="272326" cy="2566800"/>
          </a:xfrm>
          <a:prstGeom prst="rect">
            <a:avLst/>
          </a:prstGeom>
          <a:noFill/>
          <a:ln>
            <a:noFill/>
          </a:ln>
        </p:spPr>
      </p:pic>
      <p:sp>
        <p:nvSpPr>
          <p:cNvPr id="1570" name="Google Shape;1570;p105"/>
          <p:cNvSpPr/>
          <p:nvPr/>
        </p:nvSpPr>
        <p:spPr>
          <a:xfrm rot="5400000">
            <a:off x="7751350" y="115202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rgbClr val="EFEFEF"/>
                </a:solidFill>
                <a:latin typeface="Roboto"/>
                <a:ea typeface="Roboto"/>
                <a:cs typeface="Roboto"/>
                <a:sym typeface="Roboto"/>
              </a:rPr>
              <a:t>I. Benchmarking phonon loss</a:t>
            </a:r>
            <a:endParaRPr>
              <a:latin typeface="Roboto Light"/>
              <a:ea typeface="Roboto Light"/>
              <a:cs typeface="Roboto Light"/>
              <a:sym typeface="Roboto Light"/>
            </a:endParaRPr>
          </a:p>
        </p:txBody>
      </p:sp>
      <p:pic>
        <p:nvPicPr>
          <p:cNvPr id="1571" name="Google Shape;1571;p105" title="two-phase-progress-bar.png"/>
          <p:cNvPicPr preferRelativeResize="0"/>
          <p:nvPr/>
        </p:nvPicPr>
        <p:blipFill rotWithShape="1">
          <a:blip r:embed="rId7">
            <a:alphaModFix/>
          </a:blip>
          <a:srcRect l="50020" t="-6236"/>
          <a:stretch/>
        </p:blipFill>
        <p:spPr>
          <a:xfrm rot="5400000">
            <a:off x="7760799" y="3716820"/>
            <a:ext cx="2568576" cy="279875"/>
          </a:xfrm>
          <a:prstGeom prst="rect">
            <a:avLst/>
          </a:prstGeom>
          <a:noFill/>
          <a:ln>
            <a:noFill/>
          </a:ln>
        </p:spPr>
      </p:pic>
      <p:cxnSp>
        <p:nvCxnSpPr>
          <p:cNvPr id="1572" name="Google Shape;1572;p105"/>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573" name="Google Shape;1573;p105"/>
          <p:cNvSpPr/>
          <p:nvPr/>
        </p:nvSpPr>
        <p:spPr>
          <a:xfrm rot="5400000">
            <a:off x="7753000" y="3724625"/>
            <a:ext cx="2569500" cy="271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800" b="1">
              <a:solidFill>
                <a:srgbClr val="EFEFEF"/>
              </a:solidFill>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77"/>
        <p:cNvGrpSpPr/>
        <p:nvPr/>
      </p:nvGrpSpPr>
      <p:grpSpPr>
        <a:xfrm>
          <a:off x="0" y="0"/>
          <a:ext cx="0" cy="0"/>
          <a:chOff x="0" y="0"/>
          <a:chExt cx="0" cy="0"/>
        </a:xfrm>
      </p:grpSpPr>
      <p:sp>
        <p:nvSpPr>
          <p:cNvPr id="1578" name="Google Shape;1578;p106"/>
          <p:cNvSpPr txBox="1">
            <a:spLocks noGrp="1"/>
          </p:cNvSpPr>
          <p:nvPr>
            <p:ph type="sldNum" idx="12"/>
          </p:nvPr>
        </p:nvSpPr>
        <p:spPr>
          <a:xfrm>
            <a:off x="6457950" y="4712118"/>
            <a:ext cx="2057400" cy="273900"/>
          </a:xfrm>
          <a:prstGeom prst="rect">
            <a:avLst/>
          </a:prstGeom>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24</a:t>
            </a:fld>
            <a:endParaRPr/>
          </a:p>
        </p:txBody>
      </p:sp>
      <p:sp>
        <p:nvSpPr>
          <p:cNvPr id="1579" name="Google Shape;1579;p106"/>
          <p:cNvSpPr txBox="1">
            <a:spLocks noGrp="1"/>
          </p:cNvSpPr>
          <p:nvPr>
            <p:ph type="title"/>
          </p:nvPr>
        </p:nvSpPr>
        <p:spPr>
          <a:xfrm>
            <a:off x="600075" y="200026"/>
            <a:ext cx="7915200" cy="474000"/>
          </a:xfrm>
          <a:prstGeom prst="rect">
            <a:avLst/>
          </a:prstGeom>
        </p:spPr>
        <p:txBody>
          <a:bodyPr spcFirstLastPara="1" wrap="square" lIns="0" tIns="34275" rIns="68575" bIns="34275" anchor="b" anchorCtr="0">
            <a:normAutofit fontScale="90000"/>
          </a:bodyPr>
          <a:lstStyle/>
          <a:p>
            <a:pPr marL="0" lvl="0" indent="0" algn="l" rtl="0">
              <a:spcBef>
                <a:spcPts val="0"/>
              </a:spcBef>
              <a:spcAft>
                <a:spcPts val="0"/>
              </a:spcAft>
              <a:buClr>
                <a:srgbClr val="8C1515"/>
              </a:buClr>
              <a:buSzPct val="100000"/>
              <a:buFont typeface="Lato"/>
              <a:buNone/>
            </a:pPr>
            <a:r>
              <a:rPr lang="en">
                <a:solidFill>
                  <a:srgbClr val="8C1515"/>
                </a:solidFill>
              </a:rPr>
              <a:t>Kinetic Inductance Phonon-Mediated Detectors</a:t>
            </a:r>
            <a:endParaRPr/>
          </a:p>
        </p:txBody>
      </p:sp>
      <p:sp>
        <p:nvSpPr>
          <p:cNvPr id="1580" name="Google Shape;1580;p106"/>
          <p:cNvSpPr txBox="1"/>
          <p:nvPr/>
        </p:nvSpPr>
        <p:spPr>
          <a:xfrm>
            <a:off x="5079438" y="876375"/>
            <a:ext cx="3435900" cy="1240500"/>
          </a:xfrm>
          <a:prstGeom prst="rect">
            <a:avLst/>
          </a:prstGeom>
          <a:solidFill>
            <a:srgbClr val="EEEEEE"/>
          </a:solidFill>
          <a:ln w="16525" cap="flat" cmpd="sng">
            <a:solidFill>
              <a:srgbClr val="595959"/>
            </a:solidFill>
            <a:prstDash val="solid"/>
            <a:round/>
            <a:headEnd type="none" w="sm" len="sm"/>
            <a:tailEnd type="none" w="sm" len="sm"/>
          </a:ln>
        </p:spPr>
        <p:txBody>
          <a:bodyPr spcFirstLastPara="1" wrap="square" lIns="79225" tIns="79225" rIns="79225" bIns="79225" anchor="t" anchorCtr="0">
            <a:spAutoFit/>
          </a:bodyPr>
          <a:lstStyle/>
          <a:p>
            <a:pPr marL="0" lvl="0" indent="0" algn="l" rtl="0">
              <a:lnSpc>
                <a:spcPct val="115000"/>
              </a:lnSpc>
              <a:spcBef>
                <a:spcPts val="0"/>
              </a:spcBef>
              <a:spcAft>
                <a:spcPts val="0"/>
              </a:spcAft>
              <a:buNone/>
            </a:pPr>
            <a:r>
              <a:rPr lang="en" sz="1040" b="1">
                <a:solidFill>
                  <a:srgbClr val="000000"/>
                </a:solidFill>
                <a:latin typeface="Roboto"/>
                <a:ea typeface="Roboto"/>
                <a:cs typeface="Roboto"/>
                <a:sym typeface="Roboto"/>
              </a:rPr>
              <a:t>Our KIPM (OW230427)</a:t>
            </a:r>
            <a:endParaRPr sz="1040" b="1">
              <a:solidFill>
                <a:srgbClr val="000000"/>
              </a:solidFill>
              <a:latin typeface="Roboto"/>
              <a:ea typeface="Roboto"/>
              <a:cs typeface="Roboto"/>
              <a:sym typeface="Roboto"/>
            </a:endParaRPr>
          </a:p>
          <a:p>
            <a:pPr marL="0" lvl="0" indent="0" algn="l" rtl="0">
              <a:lnSpc>
                <a:spcPct val="115000"/>
              </a:lnSpc>
              <a:spcBef>
                <a:spcPts val="0"/>
              </a:spcBef>
              <a:spcAft>
                <a:spcPts val="0"/>
              </a:spcAft>
              <a:buNone/>
            </a:pPr>
            <a:r>
              <a:rPr lang="en" sz="1040">
                <a:solidFill>
                  <a:srgbClr val="000000"/>
                </a:solidFill>
                <a:latin typeface="Roboto Light"/>
                <a:ea typeface="Roboto Light"/>
                <a:cs typeface="Roboto Light"/>
                <a:sym typeface="Roboto Light"/>
              </a:rPr>
              <a:t>1mm x 2cm  x 2cm Si chip</a:t>
            </a:r>
            <a:endParaRPr sz="1040">
              <a:solidFill>
                <a:srgbClr val="000000"/>
              </a:solidFill>
              <a:latin typeface="Roboto Light"/>
              <a:ea typeface="Roboto Light"/>
              <a:cs typeface="Roboto Light"/>
              <a:sym typeface="Roboto Light"/>
            </a:endParaRPr>
          </a:p>
          <a:p>
            <a:pPr marL="0" lvl="0" indent="0" algn="l" rtl="0">
              <a:lnSpc>
                <a:spcPct val="115000"/>
              </a:lnSpc>
              <a:spcBef>
                <a:spcPts val="0"/>
              </a:spcBef>
              <a:spcAft>
                <a:spcPts val="0"/>
              </a:spcAft>
              <a:buNone/>
            </a:pPr>
            <a:r>
              <a:rPr lang="en" sz="1040">
                <a:solidFill>
                  <a:srgbClr val="000000"/>
                </a:solidFill>
                <a:latin typeface="Roboto Light"/>
                <a:ea typeface="Roboto Light"/>
                <a:cs typeface="Roboto Light"/>
                <a:sym typeface="Roboto Light"/>
              </a:rPr>
              <a:t>30 nm Al resonator, 70 nm Nb feedline</a:t>
            </a:r>
            <a:endParaRPr sz="1040">
              <a:solidFill>
                <a:srgbClr val="000000"/>
              </a:solidFill>
              <a:latin typeface="Roboto Light"/>
              <a:ea typeface="Roboto Light"/>
              <a:cs typeface="Roboto Light"/>
              <a:sym typeface="Roboto Light"/>
            </a:endParaRPr>
          </a:p>
          <a:p>
            <a:pPr marL="0" lvl="0" indent="0" algn="l" rtl="0">
              <a:lnSpc>
                <a:spcPct val="115000"/>
              </a:lnSpc>
              <a:spcBef>
                <a:spcPts val="0"/>
              </a:spcBef>
              <a:spcAft>
                <a:spcPts val="0"/>
              </a:spcAft>
              <a:buNone/>
            </a:pPr>
            <a:r>
              <a:rPr lang="en" sz="1040">
                <a:solidFill>
                  <a:srgbClr val="000000"/>
                </a:solidFill>
                <a:latin typeface="Roboto Light"/>
                <a:ea typeface="Roboto Light"/>
                <a:cs typeface="Roboto Light"/>
                <a:sym typeface="Roboto Light"/>
              </a:rPr>
              <a:t>0.09% sensor surface area coverage</a:t>
            </a:r>
            <a:endParaRPr sz="1040">
              <a:solidFill>
                <a:srgbClr val="000000"/>
              </a:solidFill>
              <a:latin typeface="Roboto Light"/>
              <a:ea typeface="Roboto Light"/>
              <a:cs typeface="Roboto Light"/>
              <a:sym typeface="Roboto Light"/>
            </a:endParaRPr>
          </a:p>
          <a:p>
            <a:pPr marL="0" lvl="0" indent="0" algn="l" rtl="0">
              <a:lnSpc>
                <a:spcPct val="115000"/>
              </a:lnSpc>
              <a:spcBef>
                <a:spcPts val="0"/>
              </a:spcBef>
              <a:spcAft>
                <a:spcPts val="0"/>
              </a:spcAft>
              <a:buNone/>
            </a:pPr>
            <a:r>
              <a:rPr lang="en" sz="1040">
                <a:solidFill>
                  <a:srgbClr val="000000"/>
                </a:solidFill>
                <a:latin typeface="Roboto Light"/>
                <a:ea typeface="Roboto Light"/>
                <a:cs typeface="Roboto Light"/>
                <a:sym typeface="Roboto Light"/>
              </a:rPr>
              <a:t>&lt;13,695.6 μm</a:t>
            </a:r>
            <a:r>
              <a:rPr lang="en" sz="1040" baseline="30000">
                <a:solidFill>
                  <a:srgbClr val="000000"/>
                </a:solidFill>
                <a:latin typeface="Roboto Light"/>
                <a:ea typeface="Roboto Light"/>
                <a:cs typeface="Roboto Light"/>
                <a:sym typeface="Roboto Light"/>
              </a:rPr>
              <a:t>3</a:t>
            </a:r>
            <a:r>
              <a:rPr lang="en" sz="1040">
                <a:solidFill>
                  <a:srgbClr val="000000"/>
                </a:solidFill>
                <a:latin typeface="Roboto Light"/>
                <a:ea typeface="Roboto Light"/>
                <a:cs typeface="Roboto Light"/>
                <a:sym typeface="Roboto Light"/>
              </a:rPr>
              <a:t> active inductor volume</a:t>
            </a:r>
            <a:endParaRPr sz="1040">
              <a:solidFill>
                <a:srgbClr val="000000"/>
              </a:solidFill>
              <a:latin typeface="Roboto Light"/>
              <a:ea typeface="Roboto Light"/>
              <a:cs typeface="Roboto Light"/>
              <a:sym typeface="Roboto Light"/>
            </a:endParaRPr>
          </a:p>
          <a:p>
            <a:pPr marL="0" lvl="0" indent="0" algn="l" rtl="0">
              <a:lnSpc>
                <a:spcPct val="115000"/>
              </a:lnSpc>
              <a:spcBef>
                <a:spcPts val="0"/>
              </a:spcBef>
              <a:spcAft>
                <a:spcPts val="0"/>
              </a:spcAft>
              <a:buNone/>
            </a:pPr>
            <a:r>
              <a:rPr lang="en" sz="1040">
                <a:solidFill>
                  <a:srgbClr val="000000"/>
                </a:solidFill>
                <a:latin typeface="Roboto Light"/>
                <a:ea typeface="Roboto Light"/>
                <a:cs typeface="Roboto Light"/>
                <a:sym typeface="Roboto Light"/>
              </a:rPr>
              <a:t>Fabricated at JPL by Osmond Wen and Bruce Bumble </a:t>
            </a:r>
            <a:endParaRPr sz="1040">
              <a:solidFill>
                <a:srgbClr val="000000"/>
              </a:solidFill>
              <a:latin typeface="Roboto Light"/>
              <a:ea typeface="Roboto Light"/>
              <a:cs typeface="Roboto Light"/>
              <a:sym typeface="Roboto Light"/>
            </a:endParaRPr>
          </a:p>
        </p:txBody>
      </p:sp>
      <p:sp>
        <p:nvSpPr>
          <p:cNvPr id="1581" name="Google Shape;1581;p106"/>
          <p:cNvSpPr txBox="1"/>
          <p:nvPr/>
        </p:nvSpPr>
        <p:spPr>
          <a:xfrm>
            <a:off x="600075" y="2313950"/>
            <a:ext cx="8232300" cy="6594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chemeClr val="dk2"/>
              </a:buClr>
              <a:buSzPts val="1400"/>
              <a:buFont typeface="Roboto Light"/>
              <a:buChar char="-"/>
            </a:pPr>
            <a:r>
              <a:rPr lang="en">
                <a:solidFill>
                  <a:schemeClr val="dk2"/>
                </a:solidFill>
                <a:latin typeface="Roboto Light"/>
                <a:ea typeface="Roboto Light"/>
                <a:cs typeface="Roboto Light"/>
                <a:sym typeface="Roboto Light"/>
              </a:rPr>
              <a:t>Use cases: low-threshold rare event searches, co-sensors for qubits</a:t>
            </a:r>
            <a:endParaRPr>
              <a:solidFill>
                <a:schemeClr val="dk2"/>
              </a:solidFill>
              <a:latin typeface="Roboto Light"/>
              <a:ea typeface="Roboto Light"/>
              <a:cs typeface="Roboto Light"/>
              <a:sym typeface="Roboto Light"/>
            </a:endParaRPr>
          </a:p>
          <a:p>
            <a:pPr marL="457200" lvl="0" indent="-317500" algn="l" rtl="0">
              <a:spcBef>
                <a:spcPts val="0"/>
              </a:spcBef>
              <a:spcAft>
                <a:spcPts val="0"/>
              </a:spcAft>
              <a:buClr>
                <a:schemeClr val="dk2"/>
              </a:buClr>
              <a:buSzPts val="1400"/>
              <a:buFont typeface="Roboto Light"/>
              <a:buChar char="-"/>
            </a:pPr>
            <a:r>
              <a:rPr lang="en">
                <a:solidFill>
                  <a:schemeClr val="dk2"/>
                </a:solidFill>
                <a:latin typeface="Roboto Light"/>
                <a:ea typeface="Roboto Light"/>
                <a:cs typeface="Roboto Light"/>
                <a:sym typeface="Roboto Light"/>
              </a:rPr>
              <a:t>Overall detector resolution is limited by low phonon collection efficiency</a:t>
            </a:r>
            <a:endParaRPr>
              <a:solidFill>
                <a:srgbClr val="595959"/>
              </a:solidFill>
              <a:latin typeface="Roboto Light"/>
              <a:ea typeface="Roboto Light"/>
              <a:cs typeface="Roboto Light"/>
              <a:sym typeface="Roboto Light"/>
            </a:endParaRPr>
          </a:p>
        </p:txBody>
      </p:sp>
      <p:pic>
        <p:nvPicPr>
          <p:cNvPr id="1582" name="Google Shape;1582;p106"/>
          <p:cNvPicPr preferRelativeResize="0"/>
          <p:nvPr/>
        </p:nvPicPr>
        <p:blipFill>
          <a:blip r:embed="rId3">
            <a:alphaModFix/>
          </a:blip>
          <a:stretch>
            <a:fillRect/>
          </a:stretch>
        </p:blipFill>
        <p:spPr>
          <a:xfrm>
            <a:off x="1901103" y="3631396"/>
            <a:ext cx="1168126" cy="602160"/>
          </a:xfrm>
          <a:prstGeom prst="rect">
            <a:avLst/>
          </a:prstGeom>
          <a:noFill/>
          <a:ln>
            <a:noFill/>
          </a:ln>
        </p:spPr>
      </p:pic>
      <p:cxnSp>
        <p:nvCxnSpPr>
          <p:cNvPr id="1583" name="Google Shape;1583;p106"/>
          <p:cNvCxnSpPr>
            <a:endCxn id="1582" idx="1"/>
          </p:cNvCxnSpPr>
          <p:nvPr/>
        </p:nvCxnSpPr>
        <p:spPr>
          <a:xfrm>
            <a:off x="1487103" y="3931275"/>
            <a:ext cx="414000" cy="1200"/>
          </a:xfrm>
          <a:prstGeom prst="straightConnector1">
            <a:avLst/>
          </a:prstGeom>
          <a:noFill/>
          <a:ln w="8425" cap="flat" cmpd="sng">
            <a:solidFill>
              <a:srgbClr val="FF0000"/>
            </a:solidFill>
            <a:prstDash val="solid"/>
            <a:round/>
            <a:headEnd type="none" w="med" len="med"/>
            <a:tailEnd type="triangle" w="med" len="med"/>
          </a:ln>
        </p:spPr>
      </p:cxnSp>
      <p:sp>
        <p:nvSpPr>
          <p:cNvPr id="1584" name="Google Shape;1584;p106"/>
          <p:cNvSpPr txBox="1"/>
          <p:nvPr/>
        </p:nvSpPr>
        <p:spPr>
          <a:xfrm>
            <a:off x="343900" y="3610843"/>
            <a:ext cx="1220700" cy="602100"/>
          </a:xfrm>
          <a:prstGeom prst="rect">
            <a:avLst/>
          </a:prstGeom>
          <a:noFill/>
          <a:ln>
            <a:noFill/>
          </a:ln>
        </p:spPr>
        <p:txBody>
          <a:bodyPr spcFirstLastPara="1" wrap="square" lIns="80900" tIns="80900" rIns="80900" bIns="80900" anchor="t" anchorCtr="0">
            <a:noAutofit/>
          </a:bodyPr>
          <a:lstStyle/>
          <a:p>
            <a:pPr marL="0" lvl="0" indent="0" algn="l" rtl="0">
              <a:spcBef>
                <a:spcPts val="0"/>
              </a:spcBef>
              <a:spcAft>
                <a:spcPts val="0"/>
              </a:spcAft>
              <a:buNone/>
            </a:pPr>
            <a:r>
              <a:rPr lang="en" sz="1062">
                <a:solidFill>
                  <a:srgbClr val="FF0000"/>
                </a:solidFill>
                <a:latin typeface="Roboto Light"/>
                <a:ea typeface="Roboto Light"/>
                <a:cs typeface="Roboto Light"/>
                <a:sym typeface="Roboto Light"/>
              </a:rPr>
              <a:t>resolution on energy deposited in the substrate</a:t>
            </a:r>
            <a:endParaRPr sz="1062">
              <a:solidFill>
                <a:srgbClr val="FF0000"/>
              </a:solidFill>
              <a:latin typeface="Roboto Light"/>
              <a:ea typeface="Roboto Light"/>
              <a:cs typeface="Roboto Light"/>
              <a:sym typeface="Roboto Light"/>
            </a:endParaRPr>
          </a:p>
          <a:p>
            <a:pPr marL="0" lvl="0" indent="0" algn="l" rtl="0">
              <a:spcBef>
                <a:spcPts val="0"/>
              </a:spcBef>
              <a:spcAft>
                <a:spcPts val="0"/>
              </a:spcAft>
              <a:buNone/>
            </a:pPr>
            <a:r>
              <a:rPr lang="en" sz="1062" b="1">
                <a:solidFill>
                  <a:srgbClr val="FF0000"/>
                </a:solidFill>
                <a:latin typeface="Roboto"/>
                <a:ea typeface="Roboto"/>
                <a:cs typeface="Roboto"/>
                <a:sym typeface="Roboto"/>
              </a:rPr>
              <a:t>(hundreds of eV)</a:t>
            </a:r>
            <a:endParaRPr sz="1062" b="1">
              <a:solidFill>
                <a:srgbClr val="FF0000"/>
              </a:solidFill>
              <a:latin typeface="Roboto"/>
              <a:ea typeface="Roboto"/>
              <a:cs typeface="Roboto"/>
              <a:sym typeface="Roboto"/>
            </a:endParaRPr>
          </a:p>
        </p:txBody>
      </p:sp>
      <p:cxnSp>
        <p:nvCxnSpPr>
          <p:cNvPr id="1585" name="Google Shape;1585;p106"/>
          <p:cNvCxnSpPr>
            <a:stCxn id="1586" idx="0"/>
          </p:cNvCxnSpPr>
          <p:nvPr/>
        </p:nvCxnSpPr>
        <p:spPr>
          <a:xfrm rot="10800000">
            <a:off x="2545124" y="4267550"/>
            <a:ext cx="0" cy="208200"/>
          </a:xfrm>
          <a:prstGeom prst="straightConnector1">
            <a:avLst/>
          </a:prstGeom>
          <a:noFill/>
          <a:ln w="8425" cap="flat" cmpd="sng">
            <a:solidFill>
              <a:srgbClr val="FF0000"/>
            </a:solidFill>
            <a:prstDash val="solid"/>
            <a:round/>
            <a:headEnd type="none" w="med" len="med"/>
            <a:tailEnd type="triangle" w="med" len="med"/>
          </a:ln>
        </p:spPr>
      </p:cxnSp>
      <p:sp>
        <p:nvSpPr>
          <p:cNvPr id="1586" name="Google Shape;1586;p106"/>
          <p:cNvSpPr txBox="1"/>
          <p:nvPr/>
        </p:nvSpPr>
        <p:spPr>
          <a:xfrm>
            <a:off x="1443074" y="4475750"/>
            <a:ext cx="2204100" cy="307800"/>
          </a:xfrm>
          <a:prstGeom prst="rect">
            <a:avLst/>
          </a:prstGeom>
          <a:noFill/>
          <a:ln>
            <a:noFill/>
          </a:ln>
        </p:spPr>
        <p:txBody>
          <a:bodyPr spcFirstLastPara="1" wrap="square" lIns="80900" tIns="80900" rIns="80900" bIns="80900" anchor="t" anchorCtr="0">
            <a:noAutofit/>
          </a:bodyPr>
          <a:lstStyle/>
          <a:p>
            <a:pPr marL="0" lvl="0" indent="0" algn="l" rtl="0">
              <a:spcBef>
                <a:spcPts val="0"/>
              </a:spcBef>
              <a:spcAft>
                <a:spcPts val="0"/>
              </a:spcAft>
              <a:buNone/>
            </a:pPr>
            <a:r>
              <a:rPr lang="en" sz="1062">
                <a:solidFill>
                  <a:srgbClr val="FF0000"/>
                </a:solidFill>
                <a:latin typeface="Roboto Light"/>
                <a:ea typeface="Roboto Light"/>
                <a:cs typeface="Roboto Light"/>
                <a:sym typeface="Roboto Light"/>
              </a:rPr>
              <a:t>phonon collection efficiency </a:t>
            </a:r>
            <a:r>
              <a:rPr lang="en" sz="1062" b="1">
                <a:solidFill>
                  <a:srgbClr val="FF0000"/>
                </a:solidFill>
                <a:latin typeface="Roboto"/>
                <a:ea typeface="Roboto"/>
                <a:cs typeface="Roboto"/>
                <a:sym typeface="Roboto"/>
              </a:rPr>
              <a:t>(&lt;1%)</a:t>
            </a:r>
            <a:endParaRPr sz="1062" b="1">
              <a:solidFill>
                <a:srgbClr val="FF0000"/>
              </a:solidFill>
              <a:latin typeface="Roboto"/>
              <a:ea typeface="Roboto"/>
              <a:cs typeface="Roboto"/>
              <a:sym typeface="Roboto"/>
            </a:endParaRPr>
          </a:p>
        </p:txBody>
      </p:sp>
      <p:cxnSp>
        <p:nvCxnSpPr>
          <p:cNvPr id="1587" name="Google Shape;1587;p106"/>
          <p:cNvCxnSpPr/>
          <p:nvPr/>
        </p:nvCxnSpPr>
        <p:spPr>
          <a:xfrm>
            <a:off x="3160775" y="3931933"/>
            <a:ext cx="414000" cy="1200"/>
          </a:xfrm>
          <a:prstGeom prst="straightConnector1">
            <a:avLst/>
          </a:prstGeom>
          <a:noFill/>
          <a:ln w="8425" cap="flat" cmpd="sng">
            <a:solidFill>
              <a:srgbClr val="FF0000"/>
            </a:solidFill>
            <a:prstDash val="solid"/>
            <a:round/>
            <a:headEnd type="triangle" w="med" len="med"/>
            <a:tailEnd type="none" w="med" len="med"/>
          </a:ln>
        </p:spPr>
      </p:cxnSp>
      <p:sp>
        <p:nvSpPr>
          <p:cNvPr id="1588" name="Google Shape;1588;p106"/>
          <p:cNvSpPr txBox="1"/>
          <p:nvPr/>
        </p:nvSpPr>
        <p:spPr>
          <a:xfrm>
            <a:off x="3574052" y="3630898"/>
            <a:ext cx="1220700" cy="602100"/>
          </a:xfrm>
          <a:prstGeom prst="rect">
            <a:avLst/>
          </a:prstGeom>
          <a:noFill/>
          <a:ln>
            <a:noFill/>
          </a:ln>
        </p:spPr>
        <p:txBody>
          <a:bodyPr spcFirstLastPara="1" wrap="square" lIns="80900" tIns="80900" rIns="80900" bIns="80900" anchor="t" anchorCtr="0">
            <a:noAutofit/>
          </a:bodyPr>
          <a:lstStyle/>
          <a:p>
            <a:pPr marL="0" lvl="0" indent="0" algn="l" rtl="0">
              <a:spcBef>
                <a:spcPts val="0"/>
              </a:spcBef>
              <a:spcAft>
                <a:spcPts val="0"/>
              </a:spcAft>
              <a:buClr>
                <a:srgbClr val="000000"/>
              </a:buClr>
              <a:buSzPts val="1100"/>
              <a:buFont typeface="Arial"/>
              <a:buNone/>
            </a:pPr>
            <a:r>
              <a:rPr lang="en" sz="1062">
                <a:solidFill>
                  <a:srgbClr val="FF0000"/>
                </a:solidFill>
                <a:latin typeface="Roboto Light"/>
                <a:ea typeface="Roboto Light"/>
                <a:cs typeface="Roboto Light"/>
                <a:sym typeface="Roboto Light"/>
              </a:rPr>
              <a:t>resolution on energy absorbed by the sensor</a:t>
            </a:r>
            <a:br>
              <a:rPr lang="en" sz="1062">
                <a:solidFill>
                  <a:srgbClr val="FF0000"/>
                </a:solidFill>
                <a:latin typeface="Roboto Light"/>
                <a:ea typeface="Roboto Light"/>
                <a:cs typeface="Roboto Light"/>
                <a:sym typeface="Roboto Light"/>
              </a:rPr>
            </a:br>
            <a:r>
              <a:rPr lang="en" sz="1062" b="1">
                <a:solidFill>
                  <a:srgbClr val="FF0000"/>
                </a:solidFill>
                <a:latin typeface="Roboto"/>
                <a:ea typeface="Roboto"/>
                <a:cs typeface="Roboto"/>
                <a:sym typeface="Roboto"/>
              </a:rPr>
              <a:t>(few eV)</a:t>
            </a:r>
            <a:endParaRPr sz="1062">
              <a:solidFill>
                <a:srgbClr val="FF0000"/>
              </a:solidFill>
              <a:latin typeface="Roboto Light"/>
              <a:ea typeface="Roboto Light"/>
              <a:cs typeface="Roboto Light"/>
              <a:sym typeface="Roboto Light"/>
            </a:endParaRPr>
          </a:p>
          <a:p>
            <a:pPr marL="0" lvl="0" indent="0" algn="l" rtl="0">
              <a:spcBef>
                <a:spcPts val="0"/>
              </a:spcBef>
              <a:spcAft>
                <a:spcPts val="0"/>
              </a:spcAft>
              <a:buNone/>
            </a:pPr>
            <a:endParaRPr sz="1062">
              <a:solidFill>
                <a:srgbClr val="FF0000"/>
              </a:solidFill>
              <a:latin typeface="Roboto Light"/>
              <a:ea typeface="Roboto Light"/>
              <a:cs typeface="Roboto Light"/>
              <a:sym typeface="Roboto Light"/>
            </a:endParaRPr>
          </a:p>
        </p:txBody>
      </p:sp>
      <p:sp>
        <p:nvSpPr>
          <p:cNvPr id="1589" name="Google Shape;1589;p106"/>
          <p:cNvSpPr txBox="1"/>
          <p:nvPr/>
        </p:nvSpPr>
        <p:spPr>
          <a:xfrm>
            <a:off x="1606582" y="3081225"/>
            <a:ext cx="1877100" cy="307800"/>
          </a:xfrm>
          <a:prstGeom prst="rect">
            <a:avLst/>
          </a:prstGeom>
          <a:noFill/>
          <a:ln>
            <a:noFill/>
          </a:ln>
        </p:spPr>
        <p:txBody>
          <a:bodyPr spcFirstLastPara="1" wrap="square" lIns="80900" tIns="80900" rIns="80900" bIns="80900" anchor="t" anchorCtr="0">
            <a:noAutofit/>
          </a:bodyPr>
          <a:lstStyle/>
          <a:p>
            <a:pPr marL="0" lvl="0" indent="0" algn="ctr" rtl="0">
              <a:spcBef>
                <a:spcPts val="0"/>
              </a:spcBef>
              <a:spcAft>
                <a:spcPts val="0"/>
              </a:spcAft>
              <a:buNone/>
            </a:pPr>
            <a:r>
              <a:rPr lang="en" sz="1062">
                <a:solidFill>
                  <a:srgbClr val="FF0000"/>
                </a:solidFill>
                <a:latin typeface="Roboto Light"/>
                <a:ea typeface="Roboto Light"/>
                <a:cs typeface="Roboto Light"/>
                <a:sym typeface="Roboto Light"/>
              </a:rPr>
              <a:t>number of resonators</a:t>
            </a:r>
            <a:endParaRPr sz="1062">
              <a:solidFill>
                <a:srgbClr val="FF0000"/>
              </a:solidFill>
              <a:latin typeface="Roboto Light"/>
              <a:ea typeface="Roboto Light"/>
              <a:cs typeface="Roboto Light"/>
              <a:sym typeface="Roboto Light"/>
            </a:endParaRPr>
          </a:p>
        </p:txBody>
      </p:sp>
      <p:cxnSp>
        <p:nvCxnSpPr>
          <p:cNvPr id="1590" name="Google Shape;1590;p106"/>
          <p:cNvCxnSpPr/>
          <p:nvPr/>
        </p:nvCxnSpPr>
        <p:spPr>
          <a:xfrm rot="10800000">
            <a:off x="2545164" y="3389193"/>
            <a:ext cx="0" cy="208200"/>
          </a:xfrm>
          <a:prstGeom prst="straightConnector1">
            <a:avLst/>
          </a:prstGeom>
          <a:noFill/>
          <a:ln w="8425" cap="flat" cmpd="sng">
            <a:solidFill>
              <a:srgbClr val="FF0000"/>
            </a:solidFill>
            <a:prstDash val="solid"/>
            <a:round/>
            <a:headEnd type="triangle" w="med" len="med"/>
            <a:tailEnd type="none" w="med" len="med"/>
          </a:ln>
        </p:spPr>
      </p:cxnSp>
      <p:grpSp>
        <p:nvGrpSpPr>
          <p:cNvPr id="1591" name="Google Shape;1591;p106"/>
          <p:cNvGrpSpPr/>
          <p:nvPr/>
        </p:nvGrpSpPr>
        <p:grpSpPr>
          <a:xfrm>
            <a:off x="600075" y="768450"/>
            <a:ext cx="2928226" cy="1456350"/>
            <a:chOff x="2151225" y="1187250"/>
            <a:chExt cx="2928226" cy="1456350"/>
          </a:xfrm>
        </p:grpSpPr>
        <p:pic>
          <p:nvPicPr>
            <p:cNvPr id="1592" name="Google Shape;1592;p106"/>
            <p:cNvPicPr preferRelativeResize="0"/>
            <p:nvPr/>
          </p:nvPicPr>
          <p:blipFill rotWithShape="1">
            <a:blip r:embed="rId4">
              <a:alphaModFix/>
            </a:blip>
            <a:srcRect r="2410" b="744"/>
            <a:stretch/>
          </p:blipFill>
          <p:spPr>
            <a:xfrm>
              <a:off x="3202350" y="1187250"/>
              <a:ext cx="1877101" cy="1374275"/>
            </a:xfrm>
            <a:prstGeom prst="rect">
              <a:avLst/>
            </a:prstGeom>
            <a:noFill/>
            <a:ln>
              <a:noFill/>
            </a:ln>
          </p:spPr>
        </p:pic>
        <p:sp>
          <p:nvSpPr>
            <p:cNvPr id="1593" name="Google Shape;1593;p106"/>
            <p:cNvSpPr/>
            <p:nvPr/>
          </p:nvSpPr>
          <p:spPr>
            <a:xfrm>
              <a:off x="3193625" y="1998000"/>
              <a:ext cx="657900" cy="645600"/>
            </a:xfrm>
            <a:prstGeom prst="ellipse">
              <a:avLst/>
            </a:prstGeom>
            <a:noFill/>
            <a:ln w="28575" cap="flat" cmpd="sng">
              <a:solidFill>
                <a:srgbClr val="CAEEF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Light"/>
                <a:ea typeface="Roboto Light"/>
                <a:cs typeface="Roboto Light"/>
                <a:sym typeface="Roboto Light"/>
              </a:endParaRPr>
            </a:p>
          </p:txBody>
        </p:sp>
        <p:sp>
          <p:nvSpPr>
            <p:cNvPr id="1594" name="Google Shape;1594;p106"/>
            <p:cNvSpPr txBox="1"/>
            <p:nvPr/>
          </p:nvSpPr>
          <p:spPr>
            <a:xfrm>
              <a:off x="2247525" y="2360950"/>
              <a:ext cx="780300" cy="208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rgbClr val="3D85C6"/>
                  </a:solidFill>
                  <a:latin typeface="Roboto"/>
                  <a:ea typeface="Roboto"/>
                  <a:cs typeface="Roboto"/>
                  <a:sym typeface="Roboto"/>
                </a:rPr>
                <a:t>feedline</a:t>
              </a:r>
              <a:endParaRPr sz="1200" b="1">
                <a:solidFill>
                  <a:srgbClr val="3D85C6"/>
                </a:solidFill>
                <a:latin typeface="Roboto"/>
                <a:ea typeface="Roboto"/>
                <a:cs typeface="Roboto"/>
                <a:sym typeface="Roboto"/>
              </a:endParaRPr>
            </a:p>
          </p:txBody>
        </p:sp>
        <p:sp>
          <p:nvSpPr>
            <p:cNvPr id="1595" name="Google Shape;1595;p106"/>
            <p:cNvSpPr txBox="1"/>
            <p:nvPr/>
          </p:nvSpPr>
          <p:spPr>
            <a:xfrm>
              <a:off x="2247525" y="2135550"/>
              <a:ext cx="780300" cy="208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rgbClr val="A64D79"/>
                  </a:solidFill>
                  <a:latin typeface="Roboto"/>
                  <a:ea typeface="Roboto"/>
                  <a:cs typeface="Roboto"/>
                  <a:sym typeface="Roboto"/>
                </a:rPr>
                <a:t>inductor</a:t>
              </a:r>
              <a:endParaRPr sz="1200" b="1">
                <a:solidFill>
                  <a:srgbClr val="A64D79"/>
                </a:solidFill>
                <a:latin typeface="Roboto"/>
                <a:ea typeface="Roboto"/>
                <a:cs typeface="Roboto"/>
                <a:sym typeface="Roboto"/>
              </a:endParaRPr>
            </a:p>
          </p:txBody>
        </p:sp>
        <p:sp>
          <p:nvSpPr>
            <p:cNvPr id="1596" name="Google Shape;1596;p106"/>
            <p:cNvSpPr txBox="1"/>
            <p:nvPr/>
          </p:nvSpPr>
          <p:spPr>
            <a:xfrm>
              <a:off x="2151225" y="1910150"/>
              <a:ext cx="972900" cy="208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rgbClr val="A64D79"/>
                  </a:solidFill>
                  <a:latin typeface="Roboto"/>
                  <a:ea typeface="Roboto"/>
                  <a:cs typeface="Roboto"/>
                  <a:sym typeface="Roboto"/>
                </a:rPr>
                <a:t>capacitor</a:t>
              </a:r>
              <a:endParaRPr sz="1200" b="1">
                <a:solidFill>
                  <a:srgbClr val="A64D79"/>
                </a:solidFill>
                <a:latin typeface="Roboto"/>
                <a:ea typeface="Roboto"/>
                <a:cs typeface="Roboto"/>
                <a:sym typeface="Roboto"/>
              </a:endParaRPr>
            </a:p>
          </p:txBody>
        </p:sp>
        <p:cxnSp>
          <p:nvCxnSpPr>
            <p:cNvPr id="1597" name="Google Shape;1597;p106"/>
            <p:cNvCxnSpPr/>
            <p:nvPr/>
          </p:nvCxnSpPr>
          <p:spPr>
            <a:xfrm>
              <a:off x="3027725" y="2118300"/>
              <a:ext cx="318900" cy="96900"/>
            </a:xfrm>
            <a:prstGeom prst="straightConnector1">
              <a:avLst/>
            </a:prstGeom>
            <a:noFill/>
            <a:ln w="9525" cap="flat" cmpd="sng">
              <a:solidFill>
                <a:srgbClr val="A64D79"/>
              </a:solidFill>
              <a:prstDash val="solid"/>
              <a:round/>
              <a:headEnd type="none" w="med" len="med"/>
              <a:tailEnd type="triangle" w="med" len="med"/>
            </a:ln>
          </p:spPr>
        </p:cxnSp>
        <p:cxnSp>
          <p:nvCxnSpPr>
            <p:cNvPr id="1598" name="Google Shape;1598;p106"/>
            <p:cNvCxnSpPr/>
            <p:nvPr/>
          </p:nvCxnSpPr>
          <p:spPr>
            <a:xfrm>
              <a:off x="2985725" y="2294150"/>
              <a:ext cx="379200" cy="107100"/>
            </a:xfrm>
            <a:prstGeom prst="straightConnector1">
              <a:avLst/>
            </a:prstGeom>
            <a:noFill/>
            <a:ln w="9525" cap="flat" cmpd="sng">
              <a:solidFill>
                <a:srgbClr val="A64D79"/>
              </a:solidFill>
              <a:prstDash val="solid"/>
              <a:round/>
              <a:headEnd type="none" w="med" len="med"/>
              <a:tailEnd type="triangle" w="med" len="med"/>
            </a:ln>
          </p:spPr>
        </p:cxnSp>
        <p:cxnSp>
          <p:nvCxnSpPr>
            <p:cNvPr id="1599" name="Google Shape;1599;p106"/>
            <p:cNvCxnSpPr/>
            <p:nvPr/>
          </p:nvCxnSpPr>
          <p:spPr>
            <a:xfrm rot="10800000" flipH="1">
              <a:off x="2992525" y="2484100"/>
              <a:ext cx="263400" cy="70500"/>
            </a:xfrm>
            <a:prstGeom prst="straightConnector1">
              <a:avLst/>
            </a:prstGeom>
            <a:noFill/>
            <a:ln w="9525" cap="flat" cmpd="sng">
              <a:solidFill>
                <a:srgbClr val="3D85C6"/>
              </a:solidFill>
              <a:prstDash val="solid"/>
              <a:round/>
              <a:headEnd type="none" w="med" len="med"/>
              <a:tailEnd type="triangle" w="med" len="med"/>
            </a:ln>
          </p:spPr>
        </p:cxnSp>
      </p:grpSp>
      <p:pic>
        <p:nvPicPr>
          <p:cNvPr id="1600" name="Google Shape;1600;p106"/>
          <p:cNvPicPr preferRelativeResize="0"/>
          <p:nvPr/>
        </p:nvPicPr>
        <p:blipFill>
          <a:blip r:embed="rId5">
            <a:alphaModFix/>
          </a:blip>
          <a:stretch>
            <a:fillRect/>
          </a:stretch>
        </p:blipFill>
        <p:spPr>
          <a:xfrm>
            <a:off x="3617313" y="809487"/>
            <a:ext cx="1373124" cy="1374276"/>
          </a:xfrm>
          <a:prstGeom prst="rect">
            <a:avLst/>
          </a:prstGeom>
          <a:noFill/>
          <a:ln>
            <a:noFill/>
          </a:ln>
        </p:spPr>
      </p:pic>
      <p:pic>
        <p:nvPicPr>
          <p:cNvPr id="1601" name="Google Shape;1601;p106" title="SLAC_short_red.png"/>
          <p:cNvPicPr preferRelativeResize="0"/>
          <p:nvPr/>
        </p:nvPicPr>
        <p:blipFill>
          <a:blip r:embed="rId6">
            <a:alphaModFix/>
          </a:blip>
          <a:stretch>
            <a:fillRect/>
          </a:stretch>
        </p:blipFill>
        <p:spPr>
          <a:xfrm>
            <a:off x="610600" y="4785350"/>
            <a:ext cx="445752" cy="132550"/>
          </a:xfrm>
          <a:prstGeom prst="rect">
            <a:avLst/>
          </a:prstGeom>
          <a:noFill/>
          <a:ln>
            <a:noFill/>
          </a:ln>
        </p:spPr>
      </p:pic>
      <p:sp>
        <p:nvSpPr>
          <p:cNvPr id="1602" name="Google Shape;1602;p106"/>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pic>
        <p:nvPicPr>
          <p:cNvPr id="1603" name="Google Shape;1603;p106"/>
          <p:cNvPicPr preferRelativeResize="0"/>
          <p:nvPr/>
        </p:nvPicPr>
        <p:blipFill rotWithShape="1">
          <a:blip r:embed="rId7">
            <a:alphaModFix/>
          </a:blip>
          <a:srcRect t="13494" b="9"/>
          <a:stretch/>
        </p:blipFill>
        <p:spPr>
          <a:xfrm>
            <a:off x="5742550" y="2927645"/>
            <a:ext cx="2857876" cy="969281"/>
          </a:xfrm>
          <a:prstGeom prst="rect">
            <a:avLst/>
          </a:prstGeom>
          <a:noFill/>
          <a:ln>
            <a:noFill/>
          </a:ln>
        </p:spPr>
      </p:pic>
      <p:graphicFrame>
        <p:nvGraphicFramePr>
          <p:cNvPr id="1604" name="Google Shape;1604;p106"/>
          <p:cNvGraphicFramePr/>
          <p:nvPr/>
        </p:nvGraphicFramePr>
        <p:xfrm>
          <a:off x="4794750" y="3896925"/>
          <a:ext cx="3000000" cy="3000000"/>
        </p:xfrm>
        <a:graphic>
          <a:graphicData uri="http://schemas.openxmlformats.org/drawingml/2006/table">
            <a:tbl>
              <a:tblPr>
                <a:noFill/>
                <a:tableStyleId>{E5744A9C-BE55-4AD4-8ACC-2E2A4A49AF3C}</a:tableStyleId>
              </a:tblPr>
              <a:tblGrid>
                <a:gridCol w="947800">
                  <a:extLst>
                    <a:ext uri="{9D8B030D-6E8A-4147-A177-3AD203B41FA5}">
                      <a16:colId xmlns:a16="http://schemas.microsoft.com/office/drawing/2014/main" val="20000"/>
                    </a:ext>
                  </a:extLst>
                </a:gridCol>
                <a:gridCol w="947800">
                  <a:extLst>
                    <a:ext uri="{9D8B030D-6E8A-4147-A177-3AD203B41FA5}">
                      <a16:colId xmlns:a16="http://schemas.microsoft.com/office/drawing/2014/main" val="20001"/>
                    </a:ext>
                  </a:extLst>
                </a:gridCol>
                <a:gridCol w="947800">
                  <a:extLst>
                    <a:ext uri="{9D8B030D-6E8A-4147-A177-3AD203B41FA5}">
                      <a16:colId xmlns:a16="http://schemas.microsoft.com/office/drawing/2014/main" val="20002"/>
                    </a:ext>
                  </a:extLst>
                </a:gridCol>
                <a:gridCol w="947800">
                  <a:extLst>
                    <a:ext uri="{9D8B030D-6E8A-4147-A177-3AD203B41FA5}">
                      <a16:colId xmlns:a16="http://schemas.microsoft.com/office/drawing/2014/main" val="20003"/>
                    </a:ext>
                  </a:extLst>
                </a:gridCol>
              </a:tblGrid>
              <a:tr h="220000">
                <a:tc>
                  <a:txBody>
                    <a:bodyPr/>
                    <a:lstStyle/>
                    <a:p>
                      <a:pPr marL="0" lvl="0" indent="0" algn="l" rtl="0">
                        <a:spcBef>
                          <a:spcPts val="0"/>
                        </a:spcBef>
                        <a:spcAft>
                          <a:spcPts val="0"/>
                        </a:spcAft>
                        <a:buNone/>
                      </a:pPr>
                      <a:r>
                        <a:rPr lang="en" sz="1200">
                          <a:latin typeface="Roboto Light"/>
                          <a:ea typeface="Roboto Light"/>
                          <a:cs typeface="Roboto Light"/>
                          <a:sym typeface="Roboto Light"/>
                        </a:rPr>
                        <a:t>σ</a:t>
                      </a:r>
                      <a:r>
                        <a:rPr lang="en" sz="1200" baseline="-25000">
                          <a:latin typeface="Roboto Light"/>
                          <a:ea typeface="Roboto Light"/>
                          <a:cs typeface="Roboto Light"/>
                          <a:sym typeface="Roboto Light"/>
                        </a:rPr>
                        <a:t>Edep</a:t>
                      </a:r>
                      <a:r>
                        <a:rPr lang="en" sz="1200">
                          <a:latin typeface="Roboto Light"/>
                          <a:ea typeface="Roboto Light"/>
                          <a:cs typeface="Roboto Light"/>
                          <a:sym typeface="Roboto Light"/>
                        </a:rPr>
                        <a:t> [eV]</a:t>
                      </a:r>
                      <a:endParaRPr sz="1200">
                        <a:latin typeface="Roboto Light"/>
                        <a:ea typeface="Roboto Light"/>
                        <a:cs typeface="Roboto Light"/>
                        <a:sym typeface="Roboto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 sz="1200">
                          <a:latin typeface="Roboto Light"/>
                          <a:ea typeface="Roboto Light"/>
                          <a:cs typeface="Roboto Light"/>
                          <a:sym typeface="Roboto Light"/>
                        </a:rPr>
                        <a:t>380</a:t>
                      </a:r>
                      <a:endParaRPr sz="1200">
                        <a:latin typeface="Roboto Light"/>
                        <a:ea typeface="Roboto Light"/>
                        <a:cs typeface="Roboto Light"/>
                        <a:sym typeface="Roboto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 sz="1200">
                          <a:latin typeface="Roboto Light"/>
                          <a:ea typeface="Roboto Light"/>
                          <a:cs typeface="Roboto Light"/>
                          <a:sym typeface="Roboto Light"/>
                        </a:rPr>
                        <a:t>320</a:t>
                      </a:r>
                      <a:endParaRPr sz="1200">
                        <a:latin typeface="Roboto Light"/>
                        <a:ea typeface="Roboto Light"/>
                        <a:cs typeface="Roboto Light"/>
                        <a:sym typeface="Roboto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 sz="1200">
                          <a:latin typeface="Roboto Light"/>
                          <a:ea typeface="Roboto Light"/>
                          <a:cs typeface="Roboto Light"/>
                          <a:sym typeface="Roboto Light"/>
                        </a:rPr>
                        <a:t>850</a:t>
                      </a:r>
                      <a:endParaRPr sz="1200">
                        <a:latin typeface="Roboto Light"/>
                        <a:ea typeface="Roboto Light"/>
                        <a:cs typeface="Roboto Light"/>
                        <a:sym typeface="Roboto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0"/>
                  </a:ext>
                </a:extLst>
              </a:tr>
              <a:tr h="220000">
                <a:tc>
                  <a:txBody>
                    <a:bodyPr/>
                    <a:lstStyle/>
                    <a:p>
                      <a:pPr marL="0" lvl="0" indent="0" algn="l" rtl="0">
                        <a:spcBef>
                          <a:spcPts val="0"/>
                        </a:spcBef>
                        <a:spcAft>
                          <a:spcPts val="0"/>
                        </a:spcAft>
                        <a:buClr>
                          <a:schemeClr val="dk1"/>
                        </a:buClr>
                        <a:buSzPts val="1100"/>
                        <a:buFont typeface="Arial"/>
                        <a:buNone/>
                      </a:pPr>
                      <a:r>
                        <a:rPr lang="en" sz="1200">
                          <a:solidFill>
                            <a:schemeClr val="dk1"/>
                          </a:solidFill>
                          <a:latin typeface="Roboto Light"/>
                          <a:ea typeface="Roboto Light"/>
                          <a:cs typeface="Roboto Light"/>
                          <a:sym typeface="Roboto Light"/>
                        </a:rPr>
                        <a:t>σ</a:t>
                      </a:r>
                      <a:r>
                        <a:rPr lang="en" sz="1200" baseline="-25000">
                          <a:solidFill>
                            <a:schemeClr val="dk1"/>
                          </a:solidFill>
                          <a:latin typeface="Roboto Light"/>
                          <a:ea typeface="Roboto Light"/>
                          <a:cs typeface="Roboto Light"/>
                          <a:sym typeface="Roboto Light"/>
                        </a:rPr>
                        <a:t>Eabs</a:t>
                      </a:r>
                      <a:r>
                        <a:rPr lang="en" sz="1200">
                          <a:solidFill>
                            <a:schemeClr val="dk1"/>
                          </a:solidFill>
                          <a:latin typeface="Roboto Light"/>
                          <a:ea typeface="Roboto Light"/>
                          <a:cs typeface="Roboto Light"/>
                          <a:sym typeface="Roboto Light"/>
                        </a:rPr>
                        <a:t> [eV]</a:t>
                      </a:r>
                      <a:endParaRPr sz="1200">
                        <a:latin typeface="Roboto Light"/>
                        <a:ea typeface="Roboto Light"/>
                        <a:cs typeface="Roboto Light"/>
                        <a:sym typeface="Roboto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 sz="1200">
                          <a:latin typeface="Roboto Light"/>
                          <a:ea typeface="Roboto Light"/>
                          <a:cs typeface="Roboto Light"/>
                          <a:sym typeface="Roboto Light"/>
                        </a:rPr>
                        <a:t>5.9 ± 0.9</a:t>
                      </a:r>
                      <a:endParaRPr sz="1200">
                        <a:latin typeface="Roboto Light"/>
                        <a:ea typeface="Roboto Light"/>
                        <a:cs typeface="Roboto Light"/>
                        <a:sym typeface="Roboto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 sz="1200">
                          <a:solidFill>
                            <a:schemeClr val="dk1"/>
                          </a:solidFill>
                          <a:latin typeface="Roboto Light"/>
                          <a:ea typeface="Roboto Light"/>
                          <a:cs typeface="Roboto Light"/>
                          <a:sym typeface="Roboto Light"/>
                        </a:rPr>
                        <a:t>2.1 ± 0.1</a:t>
                      </a:r>
                      <a:endParaRPr sz="1200">
                        <a:latin typeface="Roboto Light"/>
                        <a:ea typeface="Roboto Light"/>
                        <a:cs typeface="Roboto Light"/>
                        <a:sym typeface="Roboto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 sz="1200">
                          <a:latin typeface="Roboto Light"/>
                          <a:ea typeface="Roboto Light"/>
                          <a:cs typeface="Roboto Light"/>
                          <a:sym typeface="Roboto Light"/>
                        </a:rPr>
                        <a:t>23</a:t>
                      </a:r>
                      <a:endParaRPr sz="1200">
                        <a:latin typeface="Roboto Light"/>
                        <a:ea typeface="Roboto Light"/>
                        <a:cs typeface="Roboto Light"/>
                        <a:sym typeface="Roboto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1"/>
                  </a:ext>
                </a:extLst>
              </a:tr>
              <a:tr h="220000">
                <a:tc>
                  <a:txBody>
                    <a:bodyPr/>
                    <a:lstStyle/>
                    <a:p>
                      <a:pPr marL="0" lvl="0" indent="0" algn="l" rtl="0">
                        <a:spcBef>
                          <a:spcPts val="0"/>
                        </a:spcBef>
                        <a:spcAft>
                          <a:spcPts val="0"/>
                        </a:spcAft>
                        <a:buNone/>
                      </a:pPr>
                      <a:r>
                        <a:rPr lang="en" sz="1200">
                          <a:latin typeface="Roboto Light"/>
                          <a:ea typeface="Roboto Light"/>
                          <a:cs typeface="Roboto Light"/>
                          <a:sym typeface="Roboto Light"/>
                        </a:rPr>
                        <a:t>η [%]</a:t>
                      </a:r>
                      <a:endParaRPr sz="1200">
                        <a:latin typeface="Roboto Light"/>
                        <a:ea typeface="Roboto Light"/>
                        <a:cs typeface="Roboto Light"/>
                        <a:sym typeface="Roboto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a:latin typeface="Roboto Light"/>
                          <a:ea typeface="Roboto Light"/>
                          <a:cs typeface="Roboto Light"/>
                          <a:sym typeface="Roboto Light"/>
                        </a:rPr>
                        <a:t>7.0 </a:t>
                      </a:r>
                      <a:r>
                        <a:rPr lang="en" sz="1200">
                          <a:solidFill>
                            <a:schemeClr val="dk1"/>
                          </a:solidFill>
                          <a:latin typeface="Roboto Light"/>
                          <a:ea typeface="Roboto Light"/>
                          <a:cs typeface="Roboto Light"/>
                          <a:sym typeface="Roboto Light"/>
                        </a:rPr>
                        <a:t>± 1.1</a:t>
                      </a:r>
                      <a:endParaRPr sz="1200">
                        <a:latin typeface="Roboto Light"/>
                        <a:ea typeface="Roboto Light"/>
                        <a:cs typeface="Roboto Light"/>
                        <a:sym typeface="Roboto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a:solidFill>
                            <a:schemeClr val="dk1"/>
                          </a:solidFill>
                          <a:latin typeface="Roboto Light"/>
                          <a:ea typeface="Roboto Light"/>
                          <a:cs typeface="Roboto Light"/>
                          <a:sym typeface="Roboto Light"/>
                        </a:rPr>
                        <a:t>0.78 ± 0.07</a:t>
                      </a:r>
                      <a:endParaRPr sz="1200">
                        <a:latin typeface="Roboto Light"/>
                        <a:ea typeface="Roboto Light"/>
                        <a:cs typeface="Roboto Light"/>
                        <a:sym typeface="Roboto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a:solidFill>
                            <a:schemeClr val="dk1"/>
                          </a:solidFill>
                          <a:latin typeface="Roboto Light"/>
                          <a:ea typeface="Roboto Light"/>
                          <a:cs typeface="Roboto Light"/>
                          <a:sym typeface="Roboto Light"/>
                        </a:rPr>
                        <a:t>1.1 ± 0.2</a:t>
                      </a:r>
                      <a:endParaRPr sz="1200">
                        <a:latin typeface="Roboto Light"/>
                        <a:ea typeface="Roboto Light"/>
                        <a:cs typeface="Roboto Light"/>
                        <a:sym typeface="Roboto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cxnSp>
        <p:nvCxnSpPr>
          <p:cNvPr id="1605" name="Google Shape;1605;p106"/>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606" name="Google Shape;1606;p106"/>
          <p:cNvSpPr/>
          <p:nvPr/>
        </p:nvSpPr>
        <p:spPr>
          <a:xfrm rot="5400000">
            <a:off x="7753000" y="3720900"/>
            <a:ext cx="2569500" cy="271200"/>
          </a:xfrm>
          <a:prstGeom prst="rect">
            <a:avLst/>
          </a:prstGeom>
          <a:solidFill>
            <a:srgbClr val="00000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rgbClr val="EFEFEF"/>
              </a:solidFill>
              <a:latin typeface="Roboto"/>
              <a:ea typeface="Roboto"/>
              <a:cs typeface="Roboto"/>
              <a:sym typeface="Roboto"/>
            </a:endParaRPr>
          </a:p>
        </p:txBody>
      </p:sp>
      <p:pic>
        <p:nvPicPr>
          <p:cNvPr id="1607" name="Google Shape;1607;p106" title="thick-sidebar-video.mp4-ezgif.com-video-to-gif-converter.gif"/>
          <p:cNvPicPr preferRelativeResize="0"/>
          <p:nvPr/>
        </p:nvPicPr>
        <p:blipFill rotWithShape="1">
          <a:blip r:embed="rId8">
            <a:alphaModFix/>
          </a:blip>
          <a:srcRect l="48611" t="53129" r="48733" b="6960"/>
          <a:stretch/>
        </p:blipFill>
        <p:spPr>
          <a:xfrm rot="10800000">
            <a:off x="8901549" y="1225"/>
            <a:ext cx="272326" cy="2566800"/>
          </a:xfrm>
          <a:prstGeom prst="rect">
            <a:avLst/>
          </a:prstGeom>
          <a:noFill/>
          <a:ln>
            <a:noFill/>
          </a:ln>
        </p:spPr>
      </p:pic>
      <p:sp>
        <p:nvSpPr>
          <p:cNvPr id="1608" name="Google Shape;1608;p106"/>
          <p:cNvSpPr/>
          <p:nvPr/>
        </p:nvSpPr>
        <p:spPr>
          <a:xfrm rot="5400000">
            <a:off x="7751350" y="115202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rgbClr val="EFEFEF"/>
                </a:solidFill>
                <a:latin typeface="Roboto"/>
                <a:ea typeface="Roboto"/>
                <a:cs typeface="Roboto"/>
                <a:sym typeface="Roboto"/>
              </a:rPr>
              <a:t>I. Benchmarking phonon loss</a:t>
            </a:r>
            <a:endParaRPr>
              <a:latin typeface="Roboto Light"/>
              <a:ea typeface="Roboto Light"/>
              <a:cs typeface="Roboto Light"/>
              <a:sym typeface="Roboto Light"/>
            </a:endParaRPr>
          </a:p>
        </p:txBody>
      </p:sp>
      <p:pic>
        <p:nvPicPr>
          <p:cNvPr id="1609" name="Google Shape;1609;p106" title="two-phase-progress-bar.png"/>
          <p:cNvPicPr preferRelativeResize="0"/>
          <p:nvPr/>
        </p:nvPicPr>
        <p:blipFill rotWithShape="1">
          <a:blip r:embed="rId9">
            <a:alphaModFix/>
          </a:blip>
          <a:srcRect l="50020" t="-6236"/>
          <a:stretch/>
        </p:blipFill>
        <p:spPr>
          <a:xfrm rot="5400000">
            <a:off x="7760799" y="3716820"/>
            <a:ext cx="2568576" cy="279875"/>
          </a:xfrm>
          <a:prstGeom prst="rect">
            <a:avLst/>
          </a:prstGeom>
          <a:noFill/>
          <a:ln>
            <a:noFill/>
          </a:ln>
        </p:spPr>
      </p:pic>
      <p:cxnSp>
        <p:nvCxnSpPr>
          <p:cNvPr id="1610" name="Google Shape;1610;p106"/>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611" name="Google Shape;1611;p106"/>
          <p:cNvSpPr/>
          <p:nvPr/>
        </p:nvSpPr>
        <p:spPr>
          <a:xfrm rot="5400000">
            <a:off x="7753000" y="3724625"/>
            <a:ext cx="2569500" cy="271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800" b="1">
              <a:solidFill>
                <a:srgbClr val="EFEFEF"/>
              </a:solidFill>
              <a:latin typeface="Roboto"/>
              <a:ea typeface="Roboto"/>
              <a:cs typeface="Roboto"/>
              <a:sym typeface="Robot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15"/>
        <p:cNvGrpSpPr/>
        <p:nvPr/>
      </p:nvGrpSpPr>
      <p:grpSpPr>
        <a:xfrm>
          <a:off x="0" y="0"/>
          <a:ext cx="0" cy="0"/>
          <a:chOff x="0" y="0"/>
          <a:chExt cx="0" cy="0"/>
        </a:xfrm>
      </p:grpSpPr>
      <p:sp>
        <p:nvSpPr>
          <p:cNvPr id="1616" name="Google Shape;1616;p107"/>
          <p:cNvSpPr txBox="1">
            <a:spLocks noGrp="1"/>
          </p:cNvSpPr>
          <p:nvPr>
            <p:ph type="title"/>
          </p:nvPr>
        </p:nvSpPr>
        <p:spPr>
          <a:xfrm>
            <a:off x="600075" y="200026"/>
            <a:ext cx="7915200" cy="474000"/>
          </a:xfrm>
          <a:prstGeom prst="rect">
            <a:avLst/>
          </a:prstGeom>
        </p:spPr>
        <p:txBody>
          <a:bodyPr spcFirstLastPara="1" wrap="square" lIns="0" tIns="34275" rIns="68575" bIns="34275" anchor="b" anchorCtr="0">
            <a:normAutofit/>
          </a:bodyPr>
          <a:lstStyle/>
          <a:p>
            <a:pPr marL="0" lvl="0" indent="0" algn="l" rtl="0">
              <a:spcBef>
                <a:spcPts val="0"/>
              </a:spcBef>
              <a:spcAft>
                <a:spcPts val="0"/>
              </a:spcAft>
              <a:buNone/>
            </a:pPr>
            <a:r>
              <a:rPr lang="en">
                <a:solidFill>
                  <a:srgbClr val="8C1515"/>
                </a:solidFill>
              </a:rPr>
              <a:t>Note on Parameters for Part I</a:t>
            </a:r>
            <a:endParaRPr>
              <a:solidFill>
                <a:srgbClr val="8C1515"/>
              </a:solidFill>
            </a:endParaRPr>
          </a:p>
        </p:txBody>
      </p:sp>
      <p:sp>
        <p:nvSpPr>
          <p:cNvPr id="1617" name="Google Shape;1617;p107"/>
          <p:cNvSpPr txBox="1">
            <a:spLocks noGrp="1"/>
          </p:cNvSpPr>
          <p:nvPr>
            <p:ph type="sldNum" idx="12"/>
          </p:nvPr>
        </p:nvSpPr>
        <p:spPr>
          <a:xfrm>
            <a:off x="6457950" y="4712118"/>
            <a:ext cx="2057400" cy="273900"/>
          </a:xfrm>
          <a:prstGeom prst="rect">
            <a:avLst/>
          </a:prstGeom>
        </p:spPr>
        <p:txBody>
          <a:bodyPr spcFirstLastPara="1" wrap="square" lIns="68575" tIns="34275" rIns="0" bIns="34275" anchor="ctr" anchorCtr="0">
            <a:normAutofit/>
          </a:bodyPr>
          <a:lstStyle/>
          <a:p>
            <a:pPr marL="0" lvl="0" indent="0" algn="r" rtl="0">
              <a:spcBef>
                <a:spcPts val="0"/>
              </a:spcBef>
              <a:spcAft>
                <a:spcPts val="0"/>
              </a:spcAft>
              <a:buNone/>
            </a:pPr>
            <a:fld id="{00000000-1234-1234-1234-123412341234}" type="slidenum">
              <a:rPr lang="en"/>
              <a:t>25</a:t>
            </a:fld>
            <a:endParaRPr/>
          </a:p>
        </p:txBody>
      </p:sp>
      <p:cxnSp>
        <p:nvCxnSpPr>
          <p:cNvPr id="1618" name="Google Shape;1618;p107"/>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619" name="Google Shape;1619;p107"/>
          <p:cNvSpPr/>
          <p:nvPr/>
        </p:nvSpPr>
        <p:spPr>
          <a:xfrm rot="5400000">
            <a:off x="7753000" y="3720900"/>
            <a:ext cx="2569500" cy="271200"/>
          </a:xfrm>
          <a:prstGeom prst="rect">
            <a:avLst/>
          </a:prstGeom>
          <a:solidFill>
            <a:srgbClr val="00000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rgbClr val="EFEFEF"/>
              </a:solidFill>
              <a:latin typeface="Roboto"/>
              <a:ea typeface="Roboto"/>
              <a:cs typeface="Roboto"/>
              <a:sym typeface="Roboto"/>
            </a:endParaRPr>
          </a:p>
        </p:txBody>
      </p:sp>
      <p:pic>
        <p:nvPicPr>
          <p:cNvPr id="1620" name="Google Shape;1620;p107" title="thick-sidebar-video.mp4-ezgif.com-video-to-gif-converter.gif"/>
          <p:cNvPicPr preferRelativeResize="0"/>
          <p:nvPr/>
        </p:nvPicPr>
        <p:blipFill rotWithShape="1">
          <a:blip r:embed="rId3">
            <a:alphaModFix/>
          </a:blip>
          <a:srcRect l="48611" t="53129" r="48733" b="6960"/>
          <a:stretch/>
        </p:blipFill>
        <p:spPr>
          <a:xfrm rot="10800000">
            <a:off x="8901549" y="1225"/>
            <a:ext cx="272326" cy="2566800"/>
          </a:xfrm>
          <a:prstGeom prst="rect">
            <a:avLst/>
          </a:prstGeom>
          <a:noFill/>
          <a:ln>
            <a:noFill/>
          </a:ln>
        </p:spPr>
      </p:pic>
      <p:sp>
        <p:nvSpPr>
          <p:cNvPr id="1621" name="Google Shape;1621;p107"/>
          <p:cNvSpPr/>
          <p:nvPr/>
        </p:nvSpPr>
        <p:spPr>
          <a:xfrm rot="5400000">
            <a:off x="7751350" y="115202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rgbClr val="EFEFEF"/>
                </a:solidFill>
                <a:latin typeface="Roboto"/>
                <a:ea typeface="Roboto"/>
                <a:cs typeface="Roboto"/>
                <a:sym typeface="Roboto"/>
              </a:rPr>
              <a:t>I. Benchmarking phonon loss</a:t>
            </a:r>
            <a:endParaRPr>
              <a:latin typeface="Roboto Light"/>
              <a:ea typeface="Roboto Light"/>
              <a:cs typeface="Roboto Light"/>
              <a:sym typeface="Roboto Light"/>
            </a:endParaRPr>
          </a:p>
        </p:txBody>
      </p:sp>
      <p:pic>
        <p:nvPicPr>
          <p:cNvPr id="1622" name="Google Shape;1622;p107" title="two-phase-progress-bar.png"/>
          <p:cNvPicPr preferRelativeResize="0"/>
          <p:nvPr/>
        </p:nvPicPr>
        <p:blipFill rotWithShape="1">
          <a:blip r:embed="rId4">
            <a:alphaModFix/>
          </a:blip>
          <a:srcRect l="50020" t="-6236"/>
          <a:stretch/>
        </p:blipFill>
        <p:spPr>
          <a:xfrm rot="5400000">
            <a:off x="7760799" y="3716820"/>
            <a:ext cx="2568576" cy="279875"/>
          </a:xfrm>
          <a:prstGeom prst="rect">
            <a:avLst/>
          </a:prstGeom>
          <a:noFill/>
          <a:ln>
            <a:noFill/>
          </a:ln>
        </p:spPr>
      </p:pic>
      <p:cxnSp>
        <p:nvCxnSpPr>
          <p:cNvPr id="1623" name="Google Shape;1623;p107"/>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624" name="Google Shape;1624;p107"/>
          <p:cNvSpPr/>
          <p:nvPr/>
        </p:nvSpPr>
        <p:spPr>
          <a:xfrm rot="5400000">
            <a:off x="7753000" y="3724625"/>
            <a:ext cx="2569500" cy="271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800" b="1">
              <a:solidFill>
                <a:srgbClr val="EFEFEF"/>
              </a:solidFill>
              <a:latin typeface="Roboto"/>
              <a:ea typeface="Roboto"/>
              <a:cs typeface="Roboto"/>
              <a:sym typeface="Roboto"/>
            </a:endParaRPr>
          </a:p>
        </p:txBody>
      </p:sp>
      <p:sp>
        <p:nvSpPr>
          <p:cNvPr id="1625" name="Google Shape;1625;p107"/>
          <p:cNvSpPr txBox="1">
            <a:spLocks noGrp="1"/>
          </p:cNvSpPr>
          <p:nvPr>
            <p:ph type="body" idx="2"/>
          </p:nvPr>
        </p:nvSpPr>
        <p:spPr>
          <a:xfrm>
            <a:off x="600075" y="832650"/>
            <a:ext cx="7915200" cy="3710700"/>
          </a:xfrm>
          <a:prstGeom prst="rect">
            <a:avLst/>
          </a:prstGeom>
        </p:spPr>
        <p:txBody>
          <a:bodyPr spcFirstLastPara="1" wrap="square" lIns="0" tIns="34275" rIns="68575" bIns="34275" anchor="t" anchorCtr="0">
            <a:noAutofit/>
          </a:bodyPr>
          <a:lstStyle/>
          <a:p>
            <a:pPr marL="457200" lvl="0" indent="-317500" algn="l" rtl="0">
              <a:spcBef>
                <a:spcPts val="800"/>
              </a:spcBef>
              <a:spcAft>
                <a:spcPts val="0"/>
              </a:spcAft>
              <a:buSzPts val="1400"/>
              <a:buChar char="-"/>
            </a:pPr>
            <a:r>
              <a:rPr lang="en" sz="1400" dirty="0"/>
              <a:t>Studies in Part I do not model quasiparticles using either </a:t>
            </a:r>
            <a:r>
              <a:rPr lang="en" sz="1400" dirty="0" err="1"/>
              <a:t>KaplanQP</a:t>
            </a:r>
            <a:r>
              <a:rPr lang="en" sz="1400" dirty="0"/>
              <a:t> or </a:t>
            </a:r>
            <a:r>
              <a:rPr lang="en" sz="1400" dirty="0" err="1"/>
              <a:t>TrackedFilmResponse</a:t>
            </a:r>
            <a:r>
              <a:rPr lang="en" sz="1400" dirty="0"/>
              <a:t> </a:t>
            </a:r>
            <a:endParaRPr sz="1400" dirty="0"/>
          </a:p>
          <a:p>
            <a:pPr marL="914400" lvl="1" indent="-317500" algn="l" rtl="0">
              <a:spcBef>
                <a:spcPts val="0"/>
              </a:spcBef>
              <a:spcAft>
                <a:spcPts val="0"/>
              </a:spcAft>
              <a:buSzPts val="1400"/>
              <a:buChar char="-"/>
            </a:pPr>
            <a:r>
              <a:rPr lang="en" dirty="0"/>
              <a:t>Any above-gap phonons that are absorbed according to the phonon absorption probability are counted toward energy depositions</a:t>
            </a:r>
            <a:endParaRPr dirty="0"/>
          </a:p>
          <a:p>
            <a:pPr marL="457200" lvl="0" indent="-317500" algn="l" rtl="0">
              <a:spcBef>
                <a:spcPts val="0"/>
              </a:spcBef>
              <a:spcAft>
                <a:spcPts val="0"/>
              </a:spcAft>
              <a:buSzPts val="1400"/>
              <a:buChar char="-"/>
            </a:pPr>
            <a:r>
              <a:rPr lang="en" sz="1400" dirty="0"/>
              <a:t>Other relevant parameters:</a:t>
            </a:r>
            <a:endParaRPr sz="1400" dirty="0"/>
          </a:p>
          <a:p>
            <a:pPr marL="914400" lvl="1" indent="-317500" algn="l" rtl="0">
              <a:spcBef>
                <a:spcPts val="0"/>
              </a:spcBef>
              <a:spcAft>
                <a:spcPts val="0"/>
              </a:spcAft>
              <a:buSzPts val="1400"/>
              <a:buChar char="-"/>
            </a:pPr>
            <a:r>
              <a:rPr lang="en" dirty="0"/>
              <a:t>For slides 6-12, electron-hole pairs are generated in a uniform (</a:t>
            </a:r>
            <a:r>
              <a:rPr lang="en" dirty="0" err="1"/>
              <a:t>x,y</a:t>
            </a:r>
            <a:r>
              <a:rPr lang="en" dirty="0"/>
              <a:t>) distribution across the L-scan region &amp; an exponential z distribution consistent with the attenuation of a 625-nm optical photon in Si</a:t>
            </a:r>
            <a:endParaRPr dirty="0"/>
          </a:p>
          <a:p>
            <a:pPr marL="914400" lvl="1" indent="-311150" algn="l" rtl="0">
              <a:spcBef>
                <a:spcPts val="0"/>
              </a:spcBef>
              <a:spcAft>
                <a:spcPts val="0"/>
              </a:spcAft>
              <a:buSzPts val="1300"/>
              <a:buChar char="-"/>
            </a:pPr>
            <a:r>
              <a:rPr lang="en" dirty="0"/>
              <a:t>For slide 13, electron-hole pairs are generated at the center of the inductor for the "on-sensor" (</a:t>
            </a:r>
            <a:r>
              <a:rPr lang="en" dirty="0" err="1"/>
              <a:t>x,y</a:t>
            </a:r>
            <a:r>
              <a:rPr lang="en" dirty="0"/>
              <a:t>) position and (-9.3 mm, 8.52 mm) for the "off-sensor" (</a:t>
            </a:r>
            <a:r>
              <a:rPr lang="en" dirty="0" err="1"/>
              <a:t>x,y</a:t>
            </a:r>
            <a:r>
              <a:rPr lang="en" dirty="0"/>
              <a:t>) position; the z position is still sampled from the exponential distribution</a:t>
            </a:r>
            <a:endParaRPr dirty="0"/>
          </a:p>
          <a:p>
            <a:pPr marL="914400" lvl="1" indent="-317500" algn="l" rtl="0">
              <a:spcBef>
                <a:spcPts val="0"/>
              </a:spcBef>
              <a:spcAft>
                <a:spcPts val="0"/>
              </a:spcAft>
              <a:buSzPts val="1400"/>
              <a:buChar char="-"/>
            </a:pPr>
            <a:r>
              <a:rPr lang="en" dirty="0"/>
              <a:t>Electron-hole pairs each have a 0.814-eV kinetic energy partitioned in an "all-to-one" scheme to electron or hole</a:t>
            </a:r>
            <a:endParaRPr dirty="0"/>
          </a:p>
          <a:p>
            <a:pPr marL="914400" lvl="1" indent="-317500" algn="l" rtl="0">
              <a:spcBef>
                <a:spcPts val="0"/>
              </a:spcBef>
              <a:spcAft>
                <a:spcPts val="0"/>
              </a:spcAft>
              <a:buSzPts val="1400"/>
              <a:buChar char="-"/>
            </a:pPr>
            <a:r>
              <a:rPr lang="en" dirty="0"/>
              <a:t>Charge trapping is off</a:t>
            </a:r>
            <a:endParaRPr dirty="0"/>
          </a:p>
          <a:p>
            <a:pPr marL="914400" lvl="1" indent="-317500" algn="l" rtl="0">
              <a:spcBef>
                <a:spcPts val="0"/>
              </a:spcBef>
              <a:spcAft>
                <a:spcPts val="0"/>
              </a:spcAft>
              <a:buSzPts val="1400"/>
              <a:buChar char="-"/>
            </a:pPr>
            <a:r>
              <a:rPr lang="en" dirty="0"/>
              <a:t>Maximum phonon bounces = 100000</a:t>
            </a:r>
            <a:endParaRPr dirty="0"/>
          </a:p>
        </p:txBody>
      </p:sp>
      <p:pic>
        <p:nvPicPr>
          <p:cNvPr id="1626" name="Google Shape;1626;p107" title="SLAC_short_red.png"/>
          <p:cNvPicPr preferRelativeResize="0"/>
          <p:nvPr/>
        </p:nvPicPr>
        <p:blipFill>
          <a:blip r:embed="rId5">
            <a:alphaModFix/>
          </a:blip>
          <a:stretch>
            <a:fillRect/>
          </a:stretch>
        </p:blipFill>
        <p:spPr>
          <a:xfrm>
            <a:off x="610600" y="4785350"/>
            <a:ext cx="445752" cy="132550"/>
          </a:xfrm>
          <a:prstGeom prst="rect">
            <a:avLst/>
          </a:prstGeom>
          <a:noFill/>
          <a:ln>
            <a:noFill/>
          </a:ln>
        </p:spPr>
      </p:pic>
      <p:sp>
        <p:nvSpPr>
          <p:cNvPr id="1627" name="Google Shape;1627;p107"/>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31"/>
        <p:cNvGrpSpPr/>
        <p:nvPr/>
      </p:nvGrpSpPr>
      <p:grpSpPr>
        <a:xfrm>
          <a:off x="0" y="0"/>
          <a:ext cx="0" cy="0"/>
          <a:chOff x="0" y="0"/>
          <a:chExt cx="0" cy="0"/>
        </a:xfrm>
      </p:grpSpPr>
      <p:sp>
        <p:nvSpPr>
          <p:cNvPr id="1632" name="Google Shape;1632;p108"/>
          <p:cNvSpPr txBox="1">
            <a:spLocks noGrp="1"/>
          </p:cNvSpPr>
          <p:nvPr>
            <p:ph type="title"/>
          </p:nvPr>
        </p:nvSpPr>
        <p:spPr>
          <a:xfrm>
            <a:off x="600075" y="200026"/>
            <a:ext cx="7915200" cy="474000"/>
          </a:xfrm>
          <a:prstGeom prst="rect">
            <a:avLst/>
          </a:prstGeom>
        </p:spPr>
        <p:txBody>
          <a:bodyPr spcFirstLastPara="1" wrap="square" lIns="0" tIns="34275" rIns="68575" bIns="34275" anchor="b" anchorCtr="0">
            <a:normAutofit/>
          </a:bodyPr>
          <a:lstStyle/>
          <a:p>
            <a:pPr marL="0" lvl="0" indent="0" algn="l" rtl="0">
              <a:spcBef>
                <a:spcPts val="0"/>
              </a:spcBef>
              <a:spcAft>
                <a:spcPts val="0"/>
              </a:spcAft>
              <a:buClr>
                <a:schemeClr val="dk1"/>
              </a:buClr>
              <a:buSzPts val="1100"/>
              <a:buFont typeface="Arial"/>
              <a:buNone/>
            </a:pPr>
            <a:r>
              <a:rPr lang="en">
                <a:solidFill>
                  <a:srgbClr val="8C1515"/>
                </a:solidFill>
              </a:rPr>
              <a:t>η(r) in Part I</a:t>
            </a:r>
            <a:endParaRPr>
              <a:solidFill>
                <a:srgbClr val="8C1515"/>
              </a:solidFill>
            </a:endParaRPr>
          </a:p>
        </p:txBody>
      </p:sp>
      <p:sp>
        <p:nvSpPr>
          <p:cNvPr id="1633" name="Google Shape;1633;p108"/>
          <p:cNvSpPr txBox="1">
            <a:spLocks noGrp="1"/>
          </p:cNvSpPr>
          <p:nvPr>
            <p:ph type="sldNum" idx="12"/>
          </p:nvPr>
        </p:nvSpPr>
        <p:spPr>
          <a:xfrm>
            <a:off x="6457950" y="4712118"/>
            <a:ext cx="2057400" cy="273900"/>
          </a:xfrm>
          <a:prstGeom prst="rect">
            <a:avLst/>
          </a:prstGeom>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26</a:t>
            </a:fld>
            <a:endParaRPr/>
          </a:p>
        </p:txBody>
      </p:sp>
      <p:pic>
        <p:nvPicPr>
          <p:cNvPr id="1634" name="Google Shape;1634;p108"/>
          <p:cNvPicPr preferRelativeResize="0"/>
          <p:nvPr/>
        </p:nvPicPr>
        <p:blipFill>
          <a:blip r:embed="rId3">
            <a:alphaModFix/>
          </a:blip>
          <a:stretch>
            <a:fillRect/>
          </a:stretch>
        </p:blipFill>
        <p:spPr>
          <a:xfrm>
            <a:off x="613925" y="1067412"/>
            <a:ext cx="5365260" cy="3008676"/>
          </a:xfrm>
          <a:prstGeom prst="rect">
            <a:avLst/>
          </a:prstGeom>
          <a:noFill/>
          <a:ln>
            <a:noFill/>
          </a:ln>
        </p:spPr>
      </p:pic>
      <p:grpSp>
        <p:nvGrpSpPr>
          <p:cNvPr id="1635" name="Google Shape;1635;p108"/>
          <p:cNvGrpSpPr/>
          <p:nvPr/>
        </p:nvGrpSpPr>
        <p:grpSpPr>
          <a:xfrm>
            <a:off x="6220589" y="1178020"/>
            <a:ext cx="2443125" cy="641916"/>
            <a:chOff x="1714537" y="1435675"/>
            <a:chExt cx="6069875" cy="1594821"/>
          </a:xfrm>
        </p:grpSpPr>
        <p:sp>
          <p:nvSpPr>
            <p:cNvPr id="1636" name="Google Shape;1636;p108"/>
            <p:cNvSpPr/>
            <p:nvPr/>
          </p:nvSpPr>
          <p:spPr>
            <a:xfrm>
              <a:off x="5766479" y="2690015"/>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637" name="Google Shape;1637;p108"/>
            <p:cNvSpPr/>
            <p:nvPr/>
          </p:nvSpPr>
          <p:spPr>
            <a:xfrm rot="10800000" flipH="1">
              <a:off x="4066097" y="2810050"/>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638" name="Google Shape;1638;p108"/>
            <p:cNvSpPr/>
            <p:nvPr/>
          </p:nvSpPr>
          <p:spPr>
            <a:xfrm rot="10800000" flipH="1">
              <a:off x="3434485" y="2689599"/>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639" name="Google Shape;1639;p108"/>
            <p:cNvSpPr/>
            <p:nvPr/>
          </p:nvSpPr>
          <p:spPr>
            <a:xfrm>
              <a:off x="4480260" y="2883201"/>
              <a:ext cx="480853" cy="87471"/>
            </a:xfrm>
            <a:prstGeom prst="flowChartDecision">
              <a:avLst/>
            </a:prstGeom>
            <a:solidFill>
              <a:srgbClr val="E69138"/>
            </a:solidFill>
            <a:ln w="6650" cap="flat" cmpd="sng">
              <a:solidFill>
                <a:srgbClr val="595959"/>
              </a:solidFill>
              <a:prstDash val="solid"/>
              <a:round/>
              <a:headEnd type="none" w="sm" len="sm"/>
              <a:tailEnd type="none" w="sm" len="sm"/>
            </a:ln>
          </p:spPr>
          <p:txBody>
            <a:bodyPr spcFirstLastPara="1" wrap="square" lIns="5625" tIns="5625" rIns="5625" bIns="5625" anchor="ctr" anchorCtr="0">
              <a:noAutofit/>
            </a:bodyPr>
            <a:lstStyle/>
            <a:p>
              <a:pPr marL="0" lvl="0" indent="0" algn="ctr" rtl="0">
                <a:spcBef>
                  <a:spcPts val="0"/>
                </a:spcBef>
                <a:spcAft>
                  <a:spcPts val="0"/>
                </a:spcAft>
                <a:buNone/>
              </a:pPr>
              <a:endParaRPr sz="100">
                <a:latin typeface="Roboto Light"/>
                <a:ea typeface="Roboto Light"/>
                <a:cs typeface="Roboto Light"/>
                <a:sym typeface="Roboto Light"/>
              </a:endParaRPr>
            </a:p>
          </p:txBody>
        </p:sp>
        <p:sp>
          <p:nvSpPr>
            <p:cNvPr id="1640" name="Google Shape;1640;p108"/>
            <p:cNvSpPr/>
            <p:nvPr/>
          </p:nvSpPr>
          <p:spPr>
            <a:xfrm>
              <a:off x="4480543" y="292731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641" name="Google Shape;1641;p108"/>
            <p:cNvSpPr/>
            <p:nvPr/>
          </p:nvSpPr>
          <p:spPr>
            <a:xfrm rot="10800000" flipH="1">
              <a:off x="4720687" y="2927031"/>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642" name="Google Shape;1642;p108"/>
            <p:cNvSpPr/>
            <p:nvPr/>
          </p:nvSpPr>
          <p:spPr>
            <a:xfrm>
              <a:off x="3198049" y="2412835"/>
              <a:ext cx="3045932" cy="554077"/>
            </a:xfrm>
            <a:prstGeom prst="flowChartDecision">
              <a:avLst/>
            </a:prstGeom>
            <a:solidFill>
              <a:srgbClr val="EFEFEF"/>
            </a:solidFill>
            <a:ln w="6650" cap="flat" cmpd="sng">
              <a:solidFill>
                <a:srgbClr val="595959"/>
              </a:solidFill>
              <a:prstDash val="dot"/>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1643" name="Google Shape;1643;p108"/>
            <p:cNvSpPr/>
            <p:nvPr/>
          </p:nvSpPr>
          <p:spPr>
            <a:xfrm>
              <a:off x="3198049" y="2034815"/>
              <a:ext cx="3045932" cy="554077"/>
            </a:xfrm>
            <a:prstGeom prst="flowChartDecision">
              <a:avLst/>
            </a:prstGeom>
            <a:solidFill>
              <a:srgbClr val="CCCCCC"/>
            </a:solidFill>
            <a:ln w="6650" cap="flat" cmpd="sng">
              <a:solidFill>
                <a:srgbClr val="595959"/>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cxnSp>
          <p:nvCxnSpPr>
            <p:cNvPr id="1644" name="Google Shape;1644;p108"/>
            <p:cNvCxnSpPr>
              <a:stCxn id="1643" idx="1"/>
              <a:endCxn id="1642" idx="1"/>
            </p:cNvCxnSpPr>
            <p:nvPr/>
          </p:nvCxnSpPr>
          <p:spPr>
            <a:xfrm>
              <a:off x="3198049"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645" name="Google Shape;1645;p108"/>
            <p:cNvCxnSpPr>
              <a:stCxn id="1643" idx="3"/>
              <a:endCxn id="1642" idx="3"/>
            </p:cNvCxnSpPr>
            <p:nvPr/>
          </p:nvCxnSpPr>
          <p:spPr>
            <a:xfrm>
              <a:off x="6243981"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646" name="Google Shape;1646;p108"/>
            <p:cNvCxnSpPr>
              <a:stCxn id="1643" idx="2"/>
              <a:endCxn id="1642" idx="2"/>
            </p:cNvCxnSpPr>
            <p:nvPr/>
          </p:nvCxnSpPr>
          <p:spPr>
            <a:xfrm>
              <a:off x="4721015" y="2588893"/>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647" name="Google Shape;1647;p108"/>
            <p:cNvCxnSpPr/>
            <p:nvPr/>
          </p:nvCxnSpPr>
          <p:spPr>
            <a:xfrm rot="10800000" flipH="1">
              <a:off x="4047390" y="2193987"/>
              <a:ext cx="1460100" cy="246300"/>
            </a:xfrm>
            <a:prstGeom prst="straightConnector1">
              <a:avLst/>
            </a:prstGeom>
            <a:noFill/>
            <a:ln w="6650" cap="flat" cmpd="sng">
              <a:solidFill>
                <a:srgbClr val="1155CC"/>
              </a:solidFill>
              <a:prstDash val="solid"/>
              <a:round/>
              <a:headEnd type="none" w="med" len="med"/>
              <a:tailEnd type="none" w="med" len="med"/>
            </a:ln>
          </p:spPr>
        </p:cxnSp>
        <p:sp>
          <p:nvSpPr>
            <p:cNvPr id="1648" name="Google Shape;1648;p108"/>
            <p:cNvSpPr/>
            <p:nvPr/>
          </p:nvSpPr>
          <p:spPr>
            <a:xfrm>
              <a:off x="3825962" y="2387000"/>
              <a:ext cx="528776" cy="141174"/>
            </a:xfrm>
            <a:custGeom>
              <a:avLst/>
              <a:gdLst/>
              <a:ahLst/>
              <a:cxnLst/>
              <a:rect l="l" t="t" r="r" b="b"/>
              <a:pathLst>
                <a:path w="19905" h="5754" extrusionOk="0">
                  <a:moveTo>
                    <a:pt x="0" y="1866"/>
                  </a:moveTo>
                  <a:lnTo>
                    <a:pt x="19905" y="0"/>
                  </a:lnTo>
                  <a:lnTo>
                    <a:pt x="19905" y="5754"/>
                  </a:lnTo>
                  <a:close/>
                </a:path>
              </a:pathLst>
            </a:custGeom>
            <a:solidFill>
              <a:srgbClr val="1155CC"/>
            </a:solidFill>
            <a:ln w="6650" cap="flat" cmpd="sng">
              <a:solidFill>
                <a:srgbClr val="1155CC"/>
              </a:solidFill>
              <a:prstDash val="solid"/>
              <a:round/>
              <a:headEnd type="none" w="med" len="med"/>
              <a:tailEnd type="none" w="med" len="med"/>
            </a:ln>
          </p:spPr>
          <p:txBody>
            <a:bodyPr/>
            <a:lstStyle/>
            <a:p>
              <a:endParaRPr lang="en-US"/>
            </a:p>
          </p:txBody>
        </p:sp>
        <p:sp>
          <p:nvSpPr>
            <p:cNvPr id="1649" name="Google Shape;1649;p108"/>
            <p:cNvSpPr/>
            <p:nvPr/>
          </p:nvSpPr>
          <p:spPr>
            <a:xfrm>
              <a:off x="5237890" y="2134261"/>
              <a:ext cx="582955" cy="105301"/>
            </a:xfrm>
            <a:custGeom>
              <a:avLst/>
              <a:gdLst/>
              <a:ahLst/>
              <a:cxnLst/>
              <a:rect l="l" t="t" r="r" b="b"/>
              <a:pathLst>
                <a:path w="24104" h="4354" extrusionOk="0">
                  <a:moveTo>
                    <a:pt x="1089" y="0"/>
                  </a:moveTo>
                  <a:lnTo>
                    <a:pt x="0" y="4354"/>
                  </a:lnTo>
                  <a:lnTo>
                    <a:pt x="24104" y="4199"/>
                  </a:lnTo>
                  <a:close/>
                </a:path>
              </a:pathLst>
            </a:custGeom>
            <a:solidFill>
              <a:srgbClr val="1155CC"/>
            </a:solidFill>
            <a:ln w="6650" cap="flat" cmpd="sng">
              <a:solidFill>
                <a:srgbClr val="1155CC"/>
              </a:solidFill>
              <a:prstDash val="solid"/>
              <a:round/>
              <a:headEnd type="none" w="med" len="med"/>
              <a:tailEnd type="none" w="med" len="med"/>
            </a:ln>
          </p:spPr>
          <p:txBody>
            <a:bodyPr/>
            <a:lstStyle/>
            <a:p>
              <a:endParaRPr lang="en-US"/>
            </a:p>
          </p:txBody>
        </p:sp>
        <p:sp>
          <p:nvSpPr>
            <p:cNvPr id="1650" name="Google Shape;1650;p108"/>
            <p:cNvSpPr/>
            <p:nvPr/>
          </p:nvSpPr>
          <p:spPr>
            <a:xfrm>
              <a:off x="4700239" y="2311854"/>
              <a:ext cx="354481" cy="64483"/>
            </a:xfrm>
            <a:prstGeom prst="flowChartDecision">
              <a:avLst/>
            </a:prstGeom>
            <a:solidFill>
              <a:srgbClr val="980000"/>
            </a:solidFill>
            <a:ln w="6650" cap="flat" cmpd="sng">
              <a:solidFill>
                <a:srgbClr val="1155CC"/>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1651" name="Google Shape;1651;p108"/>
            <p:cNvSpPr/>
            <p:nvPr/>
          </p:nvSpPr>
          <p:spPr>
            <a:xfrm rot="10800000" flipH="1">
              <a:off x="6006623" y="268973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652" name="Google Shape;1652;p108"/>
            <p:cNvSpPr/>
            <p:nvPr/>
          </p:nvSpPr>
          <p:spPr>
            <a:xfrm>
              <a:off x="3825953" y="281033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653" name="Google Shape;1653;p108"/>
            <p:cNvSpPr/>
            <p:nvPr/>
          </p:nvSpPr>
          <p:spPr>
            <a:xfrm>
              <a:off x="3194341" y="268988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654" name="Google Shape;1654;p108"/>
            <p:cNvSpPr/>
            <p:nvPr/>
          </p:nvSpPr>
          <p:spPr>
            <a:xfrm rot="10800000" flipH="1">
              <a:off x="4721015" y="2312791"/>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655" name="Google Shape;1655;p108"/>
            <p:cNvSpPr/>
            <p:nvPr/>
          </p:nvSpPr>
          <p:spPr>
            <a:xfrm>
              <a:off x="3199839" y="2314249"/>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656" name="Google Shape;1656;p108"/>
            <p:cNvSpPr txBox="1"/>
            <p:nvPr/>
          </p:nvSpPr>
          <p:spPr>
            <a:xfrm>
              <a:off x="1714537" y="1969600"/>
              <a:ext cx="1411200" cy="378000"/>
            </a:xfrm>
            <a:prstGeom prst="rect">
              <a:avLst/>
            </a:prstGeom>
            <a:solidFill>
              <a:srgbClr val="CCCCCC"/>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1"/>
                  </a:solidFill>
                  <a:latin typeface="Roboto Light"/>
                  <a:ea typeface="Roboto Light"/>
                  <a:cs typeface="Roboto Light"/>
                  <a:sym typeface="Roboto Light"/>
                </a:rPr>
                <a:t>polished faces</a:t>
              </a:r>
              <a:endParaRPr sz="564">
                <a:solidFill>
                  <a:schemeClr val="dk1"/>
                </a:solidFill>
                <a:latin typeface="Roboto Light"/>
                <a:ea typeface="Roboto Light"/>
                <a:cs typeface="Roboto Light"/>
                <a:sym typeface="Roboto Light"/>
              </a:endParaRPr>
            </a:p>
          </p:txBody>
        </p:sp>
        <p:cxnSp>
          <p:nvCxnSpPr>
            <p:cNvPr id="1657" name="Google Shape;1657;p108"/>
            <p:cNvCxnSpPr>
              <a:stCxn id="1658" idx="3"/>
            </p:cNvCxnSpPr>
            <p:nvPr/>
          </p:nvCxnSpPr>
          <p:spPr>
            <a:xfrm>
              <a:off x="2910038" y="2601125"/>
              <a:ext cx="492600" cy="0"/>
            </a:xfrm>
            <a:prstGeom prst="straightConnector1">
              <a:avLst/>
            </a:prstGeom>
            <a:noFill/>
            <a:ln w="3825" cap="flat" cmpd="sng">
              <a:solidFill>
                <a:srgbClr val="595959"/>
              </a:solidFill>
              <a:prstDash val="solid"/>
              <a:round/>
              <a:headEnd type="none" w="med" len="med"/>
              <a:tailEnd type="triangle" w="med" len="med"/>
            </a:ln>
          </p:spPr>
        </p:cxnSp>
        <p:sp>
          <p:nvSpPr>
            <p:cNvPr id="1658" name="Google Shape;1658;p108"/>
            <p:cNvSpPr txBox="1"/>
            <p:nvPr/>
          </p:nvSpPr>
          <p:spPr>
            <a:xfrm>
              <a:off x="1714538" y="2412125"/>
              <a:ext cx="11955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595959"/>
                  </a:solidFill>
                  <a:latin typeface="Roboto Light"/>
                  <a:ea typeface="Roboto Light"/>
                  <a:cs typeface="Roboto Light"/>
                  <a:sym typeface="Roboto Light"/>
                </a:rPr>
                <a:t>side walls</a:t>
              </a:r>
              <a:endParaRPr sz="564">
                <a:solidFill>
                  <a:srgbClr val="595959"/>
                </a:solidFill>
                <a:latin typeface="Roboto Light"/>
                <a:ea typeface="Roboto Light"/>
                <a:cs typeface="Roboto Light"/>
                <a:sym typeface="Roboto Light"/>
              </a:endParaRPr>
            </a:p>
          </p:txBody>
        </p:sp>
        <p:sp>
          <p:nvSpPr>
            <p:cNvPr id="1659" name="Google Shape;1659;p108"/>
            <p:cNvSpPr txBox="1"/>
            <p:nvPr/>
          </p:nvSpPr>
          <p:spPr>
            <a:xfrm>
              <a:off x="6543763" y="1997924"/>
              <a:ext cx="1234800" cy="378000"/>
            </a:xfrm>
            <a:prstGeom prst="rect">
              <a:avLst/>
            </a:prstGeom>
            <a:solidFill>
              <a:srgbClr val="1155CC"/>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lt1"/>
                  </a:solidFill>
                  <a:latin typeface="Roboto Light"/>
                  <a:ea typeface="Roboto Light"/>
                  <a:cs typeface="Roboto Light"/>
                  <a:sym typeface="Roboto Light"/>
                </a:rPr>
                <a:t>Nb feedline</a:t>
              </a:r>
              <a:endParaRPr sz="564">
                <a:solidFill>
                  <a:schemeClr val="lt1"/>
                </a:solidFill>
                <a:latin typeface="Roboto Light"/>
                <a:ea typeface="Roboto Light"/>
                <a:cs typeface="Roboto Light"/>
                <a:sym typeface="Roboto Light"/>
              </a:endParaRPr>
            </a:p>
          </p:txBody>
        </p:sp>
        <p:cxnSp>
          <p:nvCxnSpPr>
            <p:cNvPr id="1660" name="Google Shape;1660;p108"/>
            <p:cNvCxnSpPr>
              <a:stCxn id="1659" idx="1"/>
            </p:cNvCxnSpPr>
            <p:nvPr/>
          </p:nvCxnSpPr>
          <p:spPr>
            <a:xfrm rot="10800000">
              <a:off x="5590663" y="2186924"/>
              <a:ext cx="953100" cy="0"/>
            </a:xfrm>
            <a:prstGeom prst="straightConnector1">
              <a:avLst/>
            </a:prstGeom>
            <a:noFill/>
            <a:ln w="3825" cap="flat" cmpd="sng">
              <a:solidFill>
                <a:srgbClr val="595959"/>
              </a:solidFill>
              <a:prstDash val="solid"/>
              <a:round/>
              <a:headEnd type="none" w="med" len="med"/>
              <a:tailEnd type="triangle" w="med" len="med"/>
            </a:ln>
          </p:spPr>
        </p:cxnSp>
        <p:sp>
          <p:nvSpPr>
            <p:cNvPr id="1661" name="Google Shape;1661;p108"/>
            <p:cNvSpPr txBox="1"/>
            <p:nvPr/>
          </p:nvSpPr>
          <p:spPr>
            <a:xfrm>
              <a:off x="6588913" y="2529258"/>
              <a:ext cx="11955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2"/>
                  </a:solidFill>
                  <a:latin typeface="Roboto Light"/>
                  <a:ea typeface="Roboto Light"/>
                  <a:cs typeface="Roboto Light"/>
                  <a:sym typeface="Roboto Light"/>
                </a:rPr>
                <a:t>Cu housing</a:t>
              </a:r>
              <a:endParaRPr sz="564">
                <a:solidFill>
                  <a:schemeClr val="dk2"/>
                </a:solidFill>
                <a:latin typeface="Roboto Light"/>
                <a:ea typeface="Roboto Light"/>
                <a:cs typeface="Roboto Light"/>
                <a:sym typeface="Roboto Light"/>
              </a:endParaRPr>
            </a:p>
          </p:txBody>
        </p:sp>
        <p:cxnSp>
          <p:nvCxnSpPr>
            <p:cNvPr id="1662" name="Google Shape;1662;p108"/>
            <p:cNvCxnSpPr>
              <a:stCxn id="1661" idx="1"/>
            </p:cNvCxnSpPr>
            <p:nvPr/>
          </p:nvCxnSpPr>
          <p:spPr>
            <a:xfrm rot="10800000">
              <a:off x="6243913" y="2718258"/>
              <a:ext cx="345000" cy="0"/>
            </a:xfrm>
            <a:prstGeom prst="straightConnector1">
              <a:avLst/>
            </a:prstGeom>
            <a:noFill/>
            <a:ln w="3825" cap="flat" cmpd="sng">
              <a:solidFill>
                <a:srgbClr val="595959"/>
              </a:solidFill>
              <a:prstDash val="solid"/>
              <a:round/>
              <a:headEnd type="none" w="med" len="med"/>
              <a:tailEnd type="triangle" w="med" len="med"/>
            </a:ln>
          </p:spPr>
        </p:cxnSp>
        <p:cxnSp>
          <p:nvCxnSpPr>
            <p:cNvPr id="1663" name="Google Shape;1663;p108"/>
            <p:cNvCxnSpPr>
              <a:stCxn id="1656" idx="3"/>
            </p:cNvCxnSpPr>
            <p:nvPr/>
          </p:nvCxnSpPr>
          <p:spPr>
            <a:xfrm>
              <a:off x="3125737" y="2158600"/>
              <a:ext cx="1304700" cy="0"/>
            </a:xfrm>
            <a:prstGeom prst="straightConnector1">
              <a:avLst/>
            </a:prstGeom>
            <a:noFill/>
            <a:ln w="3825" cap="flat" cmpd="sng">
              <a:solidFill>
                <a:srgbClr val="595959"/>
              </a:solidFill>
              <a:prstDash val="solid"/>
              <a:round/>
              <a:headEnd type="none" w="med" len="med"/>
              <a:tailEnd type="triangle" w="med" len="med"/>
            </a:ln>
          </p:spPr>
        </p:cxnSp>
        <p:cxnSp>
          <p:nvCxnSpPr>
            <p:cNvPr id="1664" name="Google Shape;1664;p108"/>
            <p:cNvCxnSpPr/>
            <p:nvPr/>
          </p:nvCxnSpPr>
          <p:spPr>
            <a:xfrm>
              <a:off x="4841263" y="1828850"/>
              <a:ext cx="0" cy="522600"/>
            </a:xfrm>
            <a:prstGeom prst="straightConnector1">
              <a:avLst/>
            </a:prstGeom>
            <a:noFill/>
            <a:ln w="3825" cap="flat" cmpd="sng">
              <a:solidFill>
                <a:srgbClr val="595959"/>
              </a:solidFill>
              <a:prstDash val="solid"/>
              <a:round/>
              <a:headEnd type="none" w="med" len="med"/>
              <a:tailEnd type="triangle" w="med" len="med"/>
            </a:ln>
          </p:spPr>
        </p:cxnSp>
        <p:sp>
          <p:nvSpPr>
            <p:cNvPr id="1665" name="Google Shape;1665;p108"/>
            <p:cNvSpPr txBox="1"/>
            <p:nvPr/>
          </p:nvSpPr>
          <p:spPr>
            <a:xfrm>
              <a:off x="4243500" y="1435675"/>
              <a:ext cx="1195500" cy="378000"/>
            </a:xfrm>
            <a:prstGeom prst="rect">
              <a:avLst/>
            </a:prstGeom>
            <a:solidFill>
              <a:srgbClr val="8C1515"/>
            </a:solidFill>
            <a:ln w="9525" cap="flat" cmpd="sng">
              <a:solidFill>
                <a:schemeClr val="dk2"/>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lt1"/>
                  </a:solidFill>
                  <a:latin typeface="Roboto Light"/>
                  <a:ea typeface="Roboto Light"/>
                  <a:cs typeface="Roboto Light"/>
                  <a:sym typeface="Roboto Light"/>
                </a:rPr>
                <a:t>Al resonator</a:t>
              </a:r>
              <a:endParaRPr sz="564">
                <a:solidFill>
                  <a:schemeClr val="lt1"/>
                </a:solidFill>
                <a:latin typeface="Roboto Light"/>
                <a:ea typeface="Roboto Light"/>
                <a:cs typeface="Roboto Light"/>
                <a:sym typeface="Roboto Light"/>
              </a:endParaRPr>
            </a:p>
          </p:txBody>
        </p:sp>
      </p:grpSp>
      <p:graphicFrame>
        <p:nvGraphicFramePr>
          <p:cNvPr id="1666" name="Google Shape;1666;p108"/>
          <p:cNvGraphicFramePr/>
          <p:nvPr/>
        </p:nvGraphicFramePr>
        <p:xfrm>
          <a:off x="6172463" y="2090600"/>
          <a:ext cx="2535775" cy="2286000"/>
        </p:xfrm>
        <a:graphic>
          <a:graphicData uri="http://schemas.openxmlformats.org/drawingml/2006/table">
            <a:tbl>
              <a:tblPr>
                <a:noFill/>
                <a:tableStyleId>{E5744A9C-BE55-4AD4-8ACC-2E2A4A49AF3C}</a:tableStyleId>
              </a:tblPr>
              <a:tblGrid>
                <a:gridCol w="1474300">
                  <a:extLst>
                    <a:ext uri="{9D8B030D-6E8A-4147-A177-3AD203B41FA5}">
                      <a16:colId xmlns:a16="http://schemas.microsoft.com/office/drawing/2014/main" val="20000"/>
                    </a:ext>
                  </a:extLst>
                </a:gridCol>
                <a:gridCol w="10614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sz="1200" b="1">
                          <a:solidFill>
                            <a:srgbClr val="980000"/>
                          </a:solidFill>
                          <a:latin typeface="Roboto"/>
                          <a:ea typeface="Roboto"/>
                          <a:cs typeface="Roboto"/>
                          <a:sym typeface="Roboto"/>
                        </a:rPr>
                        <a:t>p</a:t>
                      </a:r>
                      <a:r>
                        <a:rPr lang="en" sz="1200" b="1" baseline="-25000">
                          <a:solidFill>
                            <a:srgbClr val="980000"/>
                          </a:solidFill>
                          <a:latin typeface="Roboto"/>
                          <a:ea typeface="Roboto"/>
                          <a:cs typeface="Roboto"/>
                          <a:sym typeface="Roboto"/>
                        </a:rPr>
                        <a:t>abs, inductor</a:t>
                      </a:r>
                      <a:endParaRPr sz="1200" b="1" baseline="-25000">
                        <a:solidFill>
                          <a:srgbClr val="980000"/>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980000"/>
                          </a:solidFill>
                          <a:latin typeface="Roboto"/>
                          <a:ea typeface="Roboto"/>
                          <a:cs typeface="Roboto"/>
                          <a:sym typeface="Roboto"/>
                        </a:rPr>
                        <a:t>0.103</a:t>
                      </a:r>
                      <a:endParaRPr sz="1200" b="1">
                        <a:solidFill>
                          <a:srgbClr val="980000"/>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capacitor</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200" b="1">
                          <a:solidFill>
                            <a:srgbClr val="1155CC"/>
                          </a:solidFill>
                          <a:latin typeface="Roboto"/>
                          <a:ea typeface="Roboto"/>
                          <a:cs typeface="Roboto"/>
                          <a:sym typeface="Roboto"/>
                        </a:rPr>
                        <a:t>p</a:t>
                      </a:r>
                      <a:r>
                        <a:rPr lang="en" sz="1200" b="1" baseline="-25000">
                          <a:solidFill>
                            <a:srgbClr val="1155CC"/>
                          </a:solidFill>
                          <a:latin typeface="Roboto"/>
                          <a:ea typeface="Roboto"/>
                          <a:cs typeface="Roboto"/>
                          <a:sym typeface="Roboto"/>
                        </a:rPr>
                        <a:t>abs, Nb</a:t>
                      </a:r>
                      <a:endParaRPr sz="1200" b="1">
                        <a:solidFill>
                          <a:srgbClr val="1155CC"/>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1155CC"/>
                          </a:solidFill>
                          <a:latin typeface="Roboto"/>
                          <a:ea typeface="Roboto"/>
                          <a:cs typeface="Roboto"/>
                          <a:sym typeface="Roboto"/>
                        </a:rPr>
                        <a:t>0.1</a:t>
                      </a:r>
                      <a:endParaRPr sz="1200" b="1">
                        <a:solidFill>
                          <a:srgbClr val="1155CC"/>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Cu</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1200" b="1">
                          <a:solidFill>
                            <a:srgbClr val="666666"/>
                          </a:solidFill>
                          <a:latin typeface="Roboto"/>
                          <a:ea typeface="Roboto"/>
                          <a:cs typeface="Roboto"/>
                          <a:sym typeface="Roboto"/>
                        </a:rPr>
                        <a:t>p</a:t>
                      </a:r>
                      <a:r>
                        <a:rPr lang="en" sz="1200" b="1" baseline="-25000">
                          <a:solidFill>
                            <a:srgbClr val="666666"/>
                          </a:solidFill>
                          <a:latin typeface="Roboto"/>
                          <a:ea typeface="Roboto"/>
                          <a:cs typeface="Roboto"/>
                          <a:sym typeface="Roboto"/>
                        </a:rPr>
                        <a:t>abs, polished surfaces</a:t>
                      </a:r>
                      <a:endParaRPr sz="1200" b="1">
                        <a:solidFill>
                          <a:srgbClr val="666666"/>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666666"/>
                          </a:solidFill>
                          <a:latin typeface="Roboto"/>
                          <a:ea typeface="Roboto"/>
                          <a:cs typeface="Roboto"/>
                          <a:sym typeface="Roboto"/>
                        </a:rPr>
                        <a:t>0.002</a:t>
                      </a:r>
                      <a:endParaRPr sz="1200" b="1">
                        <a:solidFill>
                          <a:srgbClr val="666666"/>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side walls</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667" name="Google Shape;1667;p108"/>
          <p:cNvSpPr txBox="1"/>
          <p:nvPr/>
        </p:nvSpPr>
        <p:spPr>
          <a:xfrm>
            <a:off x="603875" y="4205225"/>
            <a:ext cx="7517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absolute phonon energy collection efficiency </a:t>
            </a:r>
            <a:endParaRPr sz="120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relative phonon energy collection efficiency; </a:t>
            </a:r>
            <a:r>
              <a:rPr lang="en" sz="1200" b="1">
                <a:solidFill>
                  <a:srgbClr val="E04F39"/>
                </a:solidFill>
                <a:latin typeface="Roboto"/>
                <a:ea typeface="Roboto"/>
                <a:cs typeface="Roboto"/>
                <a:sym typeface="Roboto"/>
              </a:rPr>
              <a:t>ε(x,y) = η(x,y) / η</a:t>
            </a:r>
            <a:r>
              <a:rPr lang="en" sz="1200" b="1" baseline="-25000">
                <a:solidFill>
                  <a:srgbClr val="E04F39"/>
                </a:solidFill>
                <a:latin typeface="Roboto"/>
                <a:ea typeface="Roboto"/>
                <a:cs typeface="Roboto"/>
                <a:sym typeface="Roboto"/>
              </a:rPr>
              <a:t>max</a:t>
            </a:r>
            <a:endParaRPr sz="1200" baseline="-25000">
              <a:solidFill>
                <a:srgbClr val="E04F39"/>
              </a:solidFill>
              <a:latin typeface="Roboto Light"/>
              <a:ea typeface="Roboto Light"/>
              <a:cs typeface="Roboto Light"/>
              <a:sym typeface="Roboto Light"/>
            </a:endParaRPr>
          </a:p>
        </p:txBody>
      </p:sp>
      <p:pic>
        <p:nvPicPr>
          <p:cNvPr id="1668" name="Google Shape;1668;p108" title="SLAC_short_red.png"/>
          <p:cNvPicPr preferRelativeResize="0"/>
          <p:nvPr/>
        </p:nvPicPr>
        <p:blipFill>
          <a:blip r:embed="rId4">
            <a:alphaModFix/>
          </a:blip>
          <a:stretch>
            <a:fillRect/>
          </a:stretch>
        </p:blipFill>
        <p:spPr>
          <a:xfrm>
            <a:off x="610600" y="4785350"/>
            <a:ext cx="445752" cy="132550"/>
          </a:xfrm>
          <a:prstGeom prst="rect">
            <a:avLst/>
          </a:prstGeom>
          <a:noFill/>
          <a:ln>
            <a:noFill/>
          </a:ln>
        </p:spPr>
      </p:pic>
      <p:sp>
        <p:nvSpPr>
          <p:cNvPr id="1669" name="Google Shape;1669;p108"/>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cxnSp>
        <p:nvCxnSpPr>
          <p:cNvPr id="1670" name="Google Shape;1670;p108"/>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671" name="Google Shape;1671;p108"/>
          <p:cNvSpPr/>
          <p:nvPr/>
        </p:nvSpPr>
        <p:spPr>
          <a:xfrm rot="5400000">
            <a:off x="7753000" y="3720900"/>
            <a:ext cx="2569500" cy="271200"/>
          </a:xfrm>
          <a:prstGeom prst="rect">
            <a:avLst/>
          </a:prstGeom>
          <a:solidFill>
            <a:srgbClr val="00000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rgbClr val="EFEFEF"/>
              </a:solidFill>
              <a:latin typeface="Roboto"/>
              <a:ea typeface="Roboto"/>
              <a:cs typeface="Roboto"/>
              <a:sym typeface="Roboto"/>
            </a:endParaRPr>
          </a:p>
        </p:txBody>
      </p:sp>
      <p:pic>
        <p:nvPicPr>
          <p:cNvPr id="1672" name="Google Shape;1672;p108" title="thick-sidebar-video.mp4-ezgif.com-video-to-gif-converter.gif"/>
          <p:cNvPicPr preferRelativeResize="0"/>
          <p:nvPr/>
        </p:nvPicPr>
        <p:blipFill rotWithShape="1">
          <a:blip r:embed="rId5">
            <a:alphaModFix/>
          </a:blip>
          <a:srcRect l="48611" t="53129" r="48733" b="6960"/>
          <a:stretch/>
        </p:blipFill>
        <p:spPr>
          <a:xfrm rot="10800000">
            <a:off x="8901549" y="1225"/>
            <a:ext cx="272326" cy="2566800"/>
          </a:xfrm>
          <a:prstGeom prst="rect">
            <a:avLst/>
          </a:prstGeom>
          <a:noFill/>
          <a:ln>
            <a:noFill/>
          </a:ln>
        </p:spPr>
      </p:pic>
      <p:sp>
        <p:nvSpPr>
          <p:cNvPr id="1673" name="Google Shape;1673;p108"/>
          <p:cNvSpPr/>
          <p:nvPr/>
        </p:nvSpPr>
        <p:spPr>
          <a:xfrm rot="5400000">
            <a:off x="7751350" y="115202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rgbClr val="EFEFEF"/>
                </a:solidFill>
                <a:latin typeface="Roboto"/>
                <a:ea typeface="Roboto"/>
                <a:cs typeface="Roboto"/>
                <a:sym typeface="Roboto"/>
              </a:rPr>
              <a:t>I. Benchmarking phonon loss</a:t>
            </a:r>
            <a:endParaRPr>
              <a:latin typeface="Roboto Light"/>
              <a:ea typeface="Roboto Light"/>
              <a:cs typeface="Roboto Light"/>
              <a:sym typeface="Roboto Light"/>
            </a:endParaRPr>
          </a:p>
        </p:txBody>
      </p:sp>
      <p:pic>
        <p:nvPicPr>
          <p:cNvPr id="1674" name="Google Shape;1674;p108" title="two-phase-progress-bar.png"/>
          <p:cNvPicPr preferRelativeResize="0"/>
          <p:nvPr/>
        </p:nvPicPr>
        <p:blipFill rotWithShape="1">
          <a:blip r:embed="rId6">
            <a:alphaModFix/>
          </a:blip>
          <a:srcRect l="50020" t="-6236"/>
          <a:stretch/>
        </p:blipFill>
        <p:spPr>
          <a:xfrm rot="5400000">
            <a:off x="7760799" y="3716820"/>
            <a:ext cx="2568576" cy="279875"/>
          </a:xfrm>
          <a:prstGeom prst="rect">
            <a:avLst/>
          </a:prstGeom>
          <a:noFill/>
          <a:ln>
            <a:noFill/>
          </a:ln>
        </p:spPr>
      </p:pic>
      <p:cxnSp>
        <p:nvCxnSpPr>
          <p:cNvPr id="1675" name="Google Shape;1675;p108"/>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676" name="Google Shape;1676;p108"/>
          <p:cNvSpPr/>
          <p:nvPr/>
        </p:nvSpPr>
        <p:spPr>
          <a:xfrm rot="5400000">
            <a:off x="7753000" y="3724625"/>
            <a:ext cx="2569500" cy="271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800" b="1">
              <a:solidFill>
                <a:srgbClr val="EFEFEF"/>
              </a:solidFill>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80"/>
        <p:cNvGrpSpPr/>
        <p:nvPr/>
      </p:nvGrpSpPr>
      <p:grpSpPr>
        <a:xfrm>
          <a:off x="0" y="0"/>
          <a:ext cx="0" cy="0"/>
          <a:chOff x="0" y="0"/>
          <a:chExt cx="0" cy="0"/>
        </a:xfrm>
      </p:grpSpPr>
      <p:sp>
        <p:nvSpPr>
          <p:cNvPr id="1681" name="Google Shape;1681;p109"/>
          <p:cNvSpPr txBox="1">
            <a:spLocks noGrp="1"/>
          </p:cNvSpPr>
          <p:nvPr>
            <p:ph type="title"/>
          </p:nvPr>
        </p:nvSpPr>
        <p:spPr>
          <a:xfrm>
            <a:off x="600075" y="200026"/>
            <a:ext cx="7915200" cy="474000"/>
          </a:xfrm>
          <a:prstGeom prst="rect">
            <a:avLst/>
          </a:prstGeom>
        </p:spPr>
        <p:txBody>
          <a:bodyPr spcFirstLastPara="1" wrap="square" lIns="0" tIns="34275" rIns="68575" bIns="34275" anchor="b" anchorCtr="0">
            <a:normAutofit/>
          </a:bodyPr>
          <a:lstStyle/>
          <a:p>
            <a:pPr marL="0" lvl="0" indent="0" algn="l" rtl="0">
              <a:spcBef>
                <a:spcPts val="0"/>
              </a:spcBef>
              <a:spcAft>
                <a:spcPts val="0"/>
              </a:spcAft>
              <a:buNone/>
            </a:pPr>
            <a:r>
              <a:rPr lang="en">
                <a:solidFill>
                  <a:srgbClr val="8C1515"/>
                </a:solidFill>
              </a:rPr>
              <a:t>Note on Parameters for Part II</a:t>
            </a:r>
            <a:endParaRPr>
              <a:solidFill>
                <a:srgbClr val="8C1515"/>
              </a:solidFill>
            </a:endParaRPr>
          </a:p>
        </p:txBody>
      </p:sp>
      <p:sp>
        <p:nvSpPr>
          <p:cNvPr id="1682" name="Google Shape;1682;p109"/>
          <p:cNvSpPr txBox="1">
            <a:spLocks noGrp="1"/>
          </p:cNvSpPr>
          <p:nvPr>
            <p:ph type="sldNum" idx="12"/>
          </p:nvPr>
        </p:nvSpPr>
        <p:spPr>
          <a:xfrm>
            <a:off x="6457950" y="4712118"/>
            <a:ext cx="2057400" cy="273900"/>
          </a:xfrm>
          <a:prstGeom prst="rect">
            <a:avLst/>
          </a:prstGeom>
        </p:spPr>
        <p:txBody>
          <a:bodyPr spcFirstLastPara="1" wrap="square" lIns="68575" tIns="34275" rIns="0" bIns="34275" anchor="ctr" anchorCtr="0">
            <a:normAutofit/>
          </a:bodyPr>
          <a:lstStyle/>
          <a:p>
            <a:pPr marL="0" lvl="0" indent="0" algn="r" rtl="0">
              <a:spcBef>
                <a:spcPts val="0"/>
              </a:spcBef>
              <a:spcAft>
                <a:spcPts val="0"/>
              </a:spcAft>
              <a:buNone/>
            </a:pPr>
            <a:fld id="{00000000-1234-1234-1234-123412341234}" type="slidenum">
              <a:rPr lang="en"/>
              <a:t>27</a:t>
            </a:fld>
            <a:endParaRPr/>
          </a:p>
        </p:txBody>
      </p:sp>
      <p:sp>
        <p:nvSpPr>
          <p:cNvPr id="1683" name="Google Shape;1683;p109"/>
          <p:cNvSpPr txBox="1">
            <a:spLocks noGrp="1"/>
          </p:cNvSpPr>
          <p:nvPr>
            <p:ph type="body" idx="2"/>
          </p:nvPr>
        </p:nvSpPr>
        <p:spPr>
          <a:xfrm>
            <a:off x="600075" y="832650"/>
            <a:ext cx="7915200" cy="3710700"/>
          </a:xfrm>
          <a:prstGeom prst="rect">
            <a:avLst/>
          </a:prstGeom>
        </p:spPr>
        <p:txBody>
          <a:bodyPr spcFirstLastPara="1" wrap="square" lIns="0" tIns="34275" rIns="68575" bIns="34275" anchor="t" anchorCtr="0">
            <a:noAutofit/>
          </a:bodyPr>
          <a:lstStyle/>
          <a:p>
            <a:pPr marL="457200" lvl="0" indent="-317500" algn="l" rtl="0">
              <a:lnSpc>
                <a:spcPct val="114000"/>
              </a:lnSpc>
              <a:spcBef>
                <a:spcPts val="800"/>
              </a:spcBef>
              <a:spcAft>
                <a:spcPts val="0"/>
              </a:spcAft>
              <a:buSzPts val="1400"/>
              <a:buChar char="-"/>
            </a:pPr>
            <a:r>
              <a:rPr lang="en" sz="1400" dirty="0"/>
              <a:t>Studies in Part II model quasiparticles in 0D using </a:t>
            </a:r>
            <a:r>
              <a:rPr lang="en" sz="1400" dirty="0" err="1"/>
              <a:t>KaplanQP</a:t>
            </a:r>
            <a:endParaRPr sz="1400" dirty="0"/>
          </a:p>
          <a:p>
            <a:pPr marL="914400" lvl="1" indent="-317500" algn="l" rtl="0">
              <a:lnSpc>
                <a:spcPct val="114000"/>
              </a:lnSpc>
              <a:spcBef>
                <a:spcPts val="0"/>
              </a:spcBef>
              <a:spcAft>
                <a:spcPts val="0"/>
              </a:spcAft>
              <a:buSzPts val="1400"/>
              <a:buChar char="-"/>
            </a:pPr>
            <a:r>
              <a:rPr lang="en" dirty="0"/>
              <a:t>Phonon transmission probability: </a:t>
            </a:r>
            <a:r>
              <a:rPr lang="en" dirty="0" err="1"/>
              <a:t>p</a:t>
            </a:r>
            <a:r>
              <a:rPr lang="en" baseline="-25000" dirty="0" err="1"/>
              <a:t>trans</a:t>
            </a:r>
            <a:r>
              <a:rPr lang="en" baseline="-25000" dirty="0"/>
              <a:t>, Si → Al</a:t>
            </a:r>
            <a:r>
              <a:rPr lang="en" dirty="0"/>
              <a:t> = 0.795*</a:t>
            </a:r>
            <a:endParaRPr dirty="0"/>
          </a:p>
          <a:p>
            <a:pPr marL="914400" lvl="1" indent="-317500" algn="l" rtl="0">
              <a:lnSpc>
                <a:spcPct val="114000"/>
              </a:lnSpc>
              <a:spcBef>
                <a:spcPts val="0"/>
              </a:spcBef>
              <a:spcAft>
                <a:spcPts val="0"/>
              </a:spcAft>
              <a:buSzPts val="1400"/>
              <a:buChar char="-"/>
            </a:pPr>
            <a:r>
              <a:rPr lang="en" dirty="0"/>
              <a:t>Pairbreaking probability: </a:t>
            </a:r>
            <a:r>
              <a:rPr lang="en" dirty="0" err="1"/>
              <a:t>p</a:t>
            </a:r>
            <a:r>
              <a:rPr lang="en" baseline="-25000" dirty="0" err="1"/>
              <a:t>break</a:t>
            </a:r>
            <a:r>
              <a:rPr lang="en" dirty="0"/>
              <a:t> = 1 - exp(-4d/</a:t>
            </a:r>
            <a:r>
              <a:rPr lang="en" dirty="0" err="1"/>
              <a:t>λ</a:t>
            </a:r>
            <a:r>
              <a:rPr lang="en" baseline="-25000" dirty="0" err="1"/>
              <a:t>pb</a:t>
            </a:r>
            <a:r>
              <a:rPr lang="en" dirty="0"/>
              <a:t>)</a:t>
            </a:r>
            <a:endParaRPr dirty="0"/>
          </a:p>
          <a:p>
            <a:pPr marL="1371600" lvl="2" indent="-317500" algn="l" rtl="0">
              <a:lnSpc>
                <a:spcPct val="114000"/>
              </a:lnSpc>
              <a:spcBef>
                <a:spcPts val="0"/>
              </a:spcBef>
              <a:spcAft>
                <a:spcPts val="0"/>
              </a:spcAft>
              <a:buSzPts val="1400"/>
              <a:buChar char="-"/>
            </a:pPr>
            <a:r>
              <a:rPr lang="en" dirty="0"/>
              <a:t>d = sensor film thickness, </a:t>
            </a:r>
            <a:r>
              <a:rPr lang="en" dirty="0" err="1"/>
              <a:t>λ</a:t>
            </a:r>
            <a:r>
              <a:rPr lang="en" baseline="-25000" dirty="0" err="1"/>
              <a:t>pb</a:t>
            </a:r>
            <a:r>
              <a:rPr lang="en" dirty="0"/>
              <a:t>= pairbreaking length ≈ 866 nm*</a:t>
            </a:r>
            <a:endParaRPr dirty="0"/>
          </a:p>
          <a:p>
            <a:pPr marL="914400" lvl="1" indent="-317500" algn="l" rtl="0">
              <a:lnSpc>
                <a:spcPct val="114000"/>
              </a:lnSpc>
              <a:spcBef>
                <a:spcPts val="0"/>
              </a:spcBef>
              <a:spcAft>
                <a:spcPts val="0"/>
              </a:spcAft>
              <a:buSzPts val="1400"/>
              <a:buChar char="-"/>
            </a:pPr>
            <a:r>
              <a:rPr lang="en" dirty="0" err="1">
                <a:latin typeface="Roboto Mono Light"/>
                <a:ea typeface="Roboto Mono Light"/>
                <a:cs typeface="Roboto Mono Light"/>
                <a:sym typeface="Roboto Mono Light"/>
              </a:rPr>
              <a:t>filmAbsorption</a:t>
            </a:r>
            <a:r>
              <a:rPr lang="en" dirty="0"/>
              <a:t>: </a:t>
            </a:r>
            <a:r>
              <a:rPr lang="en" dirty="0" err="1"/>
              <a:t>p</a:t>
            </a:r>
            <a:r>
              <a:rPr lang="en" baseline="-25000" dirty="0" err="1"/>
              <a:t>abs</a:t>
            </a:r>
            <a:r>
              <a:rPr lang="en" dirty="0"/>
              <a:t> = </a:t>
            </a:r>
            <a:r>
              <a:rPr lang="en" dirty="0" err="1"/>
              <a:t>p</a:t>
            </a:r>
            <a:r>
              <a:rPr lang="en" baseline="-25000" dirty="0" err="1"/>
              <a:t>trans</a:t>
            </a:r>
            <a:r>
              <a:rPr lang="en" baseline="-25000" dirty="0"/>
              <a:t> </a:t>
            </a:r>
            <a:r>
              <a:rPr lang="en" dirty="0"/>
              <a:t>× </a:t>
            </a:r>
            <a:r>
              <a:rPr lang="en" dirty="0" err="1"/>
              <a:t>p</a:t>
            </a:r>
            <a:r>
              <a:rPr lang="en" baseline="-25000" dirty="0" err="1"/>
              <a:t>break</a:t>
            </a:r>
            <a:endParaRPr baseline="-25000" dirty="0"/>
          </a:p>
          <a:p>
            <a:pPr marL="457200" lvl="0" indent="-317500" algn="l" rtl="0">
              <a:lnSpc>
                <a:spcPct val="114000"/>
              </a:lnSpc>
              <a:spcBef>
                <a:spcPts val="0"/>
              </a:spcBef>
              <a:spcAft>
                <a:spcPts val="0"/>
              </a:spcAft>
              <a:buSzPts val="1400"/>
              <a:buChar char="-"/>
            </a:pPr>
            <a:r>
              <a:rPr lang="en" sz="1400" dirty="0"/>
              <a:t>Other relevant parameters:</a:t>
            </a:r>
            <a:endParaRPr sz="1400" dirty="0"/>
          </a:p>
          <a:p>
            <a:pPr marL="914400" lvl="1" indent="-317500" algn="l" rtl="0">
              <a:lnSpc>
                <a:spcPct val="114000"/>
              </a:lnSpc>
              <a:spcBef>
                <a:spcPts val="0"/>
              </a:spcBef>
              <a:spcAft>
                <a:spcPts val="0"/>
              </a:spcAft>
              <a:buSzPts val="1400"/>
              <a:buChar char="-"/>
            </a:pPr>
            <a:r>
              <a:rPr lang="en" dirty="0"/>
              <a:t>For slides 15-17, electron-hole pairs are generated in a uniform (</a:t>
            </a:r>
            <a:r>
              <a:rPr lang="en" dirty="0" err="1"/>
              <a:t>x,y</a:t>
            </a:r>
            <a:r>
              <a:rPr lang="en" dirty="0"/>
              <a:t>) distribution and an exponential z distribution consistent with the attenuation of a 625-nm optical photon in Si</a:t>
            </a:r>
            <a:endParaRPr dirty="0"/>
          </a:p>
          <a:p>
            <a:pPr marL="914400" lvl="1" indent="-311150" algn="l" rtl="0">
              <a:lnSpc>
                <a:spcPct val="114000"/>
              </a:lnSpc>
              <a:spcBef>
                <a:spcPts val="0"/>
              </a:spcBef>
              <a:spcAft>
                <a:spcPts val="0"/>
              </a:spcAft>
              <a:buSzPts val="1300"/>
              <a:buChar char="-"/>
            </a:pPr>
            <a:r>
              <a:rPr lang="en" dirty="0"/>
              <a:t>For slides 18-19, electron-hole pairs are generated in a diagonal (</a:t>
            </a:r>
            <a:r>
              <a:rPr lang="en" dirty="0" err="1"/>
              <a:t>x,y</a:t>
            </a:r>
            <a:r>
              <a:rPr lang="en" dirty="0"/>
              <a:t>) distribution from (0 mm, 0 mm) to (11 mm, 11 mm) and an exponential z distribution</a:t>
            </a:r>
            <a:endParaRPr dirty="0"/>
          </a:p>
          <a:p>
            <a:pPr marL="914400" lvl="1" indent="-317500" algn="l" rtl="0">
              <a:lnSpc>
                <a:spcPct val="114000"/>
              </a:lnSpc>
              <a:spcBef>
                <a:spcPts val="0"/>
              </a:spcBef>
              <a:spcAft>
                <a:spcPts val="0"/>
              </a:spcAft>
              <a:buSzPts val="1400"/>
              <a:buChar char="-"/>
            </a:pPr>
            <a:r>
              <a:rPr lang="en" dirty="0"/>
              <a:t>Electron-hole pairs each have a 0.814-eV kinetic energy partitioned in an "all-to-one" scheme to electron or hole</a:t>
            </a:r>
            <a:endParaRPr dirty="0"/>
          </a:p>
          <a:p>
            <a:pPr marL="914400" lvl="1" indent="-317500" algn="l" rtl="0">
              <a:lnSpc>
                <a:spcPct val="114000"/>
              </a:lnSpc>
              <a:spcBef>
                <a:spcPts val="0"/>
              </a:spcBef>
              <a:spcAft>
                <a:spcPts val="0"/>
              </a:spcAft>
              <a:buSzPts val="1400"/>
              <a:buChar char="-"/>
            </a:pPr>
            <a:r>
              <a:rPr lang="en" dirty="0"/>
              <a:t>Charge trapping is off</a:t>
            </a:r>
            <a:endParaRPr dirty="0"/>
          </a:p>
          <a:p>
            <a:pPr marL="914400" lvl="1" indent="-317500" algn="l" rtl="0">
              <a:lnSpc>
                <a:spcPct val="114000"/>
              </a:lnSpc>
              <a:spcBef>
                <a:spcPts val="0"/>
              </a:spcBef>
              <a:spcAft>
                <a:spcPts val="0"/>
              </a:spcAft>
              <a:buSzPts val="1400"/>
              <a:buChar char="-"/>
            </a:pPr>
            <a:r>
              <a:rPr lang="en" dirty="0"/>
              <a:t>Maximum phonon bounces = 100000</a:t>
            </a:r>
            <a:endParaRPr dirty="0"/>
          </a:p>
          <a:p>
            <a:pPr marL="0" lvl="0" indent="0" algn="l" rtl="0">
              <a:lnSpc>
                <a:spcPct val="114000"/>
              </a:lnSpc>
              <a:spcBef>
                <a:spcPts val="1200"/>
              </a:spcBef>
              <a:spcAft>
                <a:spcPts val="1200"/>
              </a:spcAft>
              <a:buNone/>
            </a:pPr>
            <a:endParaRPr sz="1400" dirty="0"/>
          </a:p>
        </p:txBody>
      </p:sp>
      <p:cxnSp>
        <p:nvCxnSpPr>
          <p:cNvPr id="1684" name="Google Shape;1684;p109"/>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cxnSp>
        <p:nvCxnSpPr>
          <p:cNvPr id="1685" name="Google Shape;1685;p109"/>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pic>
        <p:nvPicPr>
          <p:cNvPr id="1686" name="Google Shape;1686;p109" title="two-phase-progress-bar.png"/>
          <p:cNvPicPr preferRelativeResize="0"/>
          <p:nvPr/>
        </p:nvPicPr>
        <p:blipFill rotWithShape="1">
          <a:blip r:embed="rId3">
            <a:alphaModFix/>
          </a:blip>
          <a:srcRect r="48435" b="478"/>
          <a:stretch/>
        </p:blipFill>
        <p:spPr>
          <a:xfrm rot="5400000">
            <a:off x="7742887" y="1158638"/>
            <a:ext cx="2571750" cy="254475"/>
          </a:xfrm>
          <a:prstGeom prst="rect">
            <a:avLst/>
          </a:prstGeom>
          <a:noFill/>
          <a:ln>
            <a:noFill/>
          </a:ln>
        </p:spPr>
      </p:pic>
      <p:pic>
        <p:nvPicPr>
          <p:cNvPr id="1687" name="Google Shape;1687;p109" title="thick-sidebar-video.mp4-ezgif.com-video-to-gif-converter.gif"/>
          <p:cNvPicPr preferRelativeResize="0"/>
          <p:nvPr/>
        </p:nvPicPr>
        <p:blipFill rotWithShape="1">
          <a:blip r:embed="rId4">
            <a:alphaModFix/>
          </a:blip>
          <a:srcRect l="48611" t="13101" r="48733" b="46872"/>
          <a:stretch/>
        </p:blipFill>
        <p:spPr>
          <a:xfrm rot="10800000">
            <a:off x="8901526" y="2568026"/>
            <a:ext cx="272349" cy="2574249"/>
          </a:xfrm>
          <a:prstGeom prst="rect">
            <a:avLst/>
          </a:prstGeom>
          <a:noFill/>
          <a:ln>
            <a:noFill/>
          </a:ln>
        </p:spPr>
      </p:pic>
      <p:sp>
        <p:nvSpPr>
          <p:cNvPr id="1688" name="Google Shape;1688;p109"/>
          <p:cNvSpPr/>
          <p:nvPr/>
        </p:nvSpPr>
        <p:spPr>
          <a:xfrm rot="5400000">
            <a:off x="7751350" y="372627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solidFill>
                  <a:srgbClr val="EFEFEF"/>
                </a:solidFill>
                <a:latin typeface="Roboto"/>
                <a:ea typeface="Roboto"/>
                <a:cs typeface="Roboto"/>
                <a:sym typeface="Roboto"/>
              </a:rPr>
              <a:t>II. Impact of phonon loss on forward modeling</a:t>
            </a:r>
            <a:endParaRPr sz="800" b="1">
              <a:solidFill>
                <a:srgbClr val="EFEFEF"/>
              </a:solidFill>
              <a:latin typeface="Roboto"/>
              <a:ea typeface="Roboto"/>
              <a:cs typeface="Roboto"/>
              <a:sym typeface="Roboto"/>
            </a:endParaRPr>
          </a:p>
        </p:txBody>
      </p:sp>
      <p:cxnSp>
        <p:nvCxnSpPr>
          <p:cNvPr id="1689" name="Google Shape;1689;p109"/>
          <p:cNvCxnSpPr/>
          <p:nvPr/>
        </p:nvCxnSpPr>
        <p:spPr>
          <a:xfrm>
            <a:off x="8887450" y="2571750"/>
            <a:ext cx="300600" cy="0"/>
          </a:xfrm>
          <a:prstGeom prst="straightConnector1">
            <a:avLst/>
          </a:prstGeom>
          <a:noFill/>
          <a:ln w="19050" cap="flat" cmpd="sng">
            <a:solidFill>
              <a:schemeClr val="lt1"/>
            </a:solidFill>
            <a:prstDash val="solid"/>
            <a:round/>
            <a:headEnd type="none" w="med" len="med"/>
            <a:tailEnd type="none" w="med" len="med"/>
          </a:ln>
        </p:spPr>
      </p:cxnSp>
      <p:sp>
        <p:nvSpPr>
          <p:cNvPr id="1690" name="Google Shape;1690;p109"/>
          <p:cNvSpPr/>
          <p:nvPr/>
        </p:nvSpPr>
        <p:spPr>
          <a:xfrm rot="5400000">
            <a:off x="7751350" y="1152025"/>
            <a:ext cx="2572800" cy="265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chemeClr val="lt1"/>
                </a:solidFill>
                <a:latin typeface="Roboto"/>
                <a:ea typeface="Roboto"/>
                <a:cs typeface="Roboto"/>
                <a:sym typeface="Roboto"/>
              </a:rPr>
              <a:t>I. Benchmarking phonon loss</a:t>
            </a:r>
            <a:endParaRPr b="1">
              <a:solidFill>
                <a:schemeClr val="lt1"/>
              </a:solidFill>
              <a:latin typeface="Roboto"/>
              <a:ea typeface="Roboto"/>
              <a:cs typeface="Roboto"/>
              <a:sym typeface="Roboto"/>
            </a:endParaRPr>
          </a:p>
        </p:txBody>
      </p:sp>
      <p:pic>
        <p:nvPicPr>
          <p:cNvPr id="1691" name="Google Shape;1691;p109" title="SLAC_short_red.png"/>
          <p:cNvPicPr preferRelativeResize="0"/>
          <p:nvPr/>
        </p:nvPicPr>
        <p:blipFill>
          <a:blip r:embed="rId5">
            <a:alphaModFix/>
          </a:blip>
          <a:stretch>
            <a:fillRect/>
          </a:stretch>
        </p:blipFill>
        <p:spPr>
          <a:xfrm>
            <a:off x="610600" y="4785350"/>
            <a:ext cx="445752" cy="132550"/>
          </a:xfrm>
          <a:prstGeom prst="rect">
            <a:avLst/>
          </a:prstGeom>
          <a:noFill/>
          <a:ln>
            <a:noFill/>
          </a:ln>
        </p:spPr>
      </p:pic>
      <p:sp>
        <p:nvSpPr>
          <p:cNvPr id="1692" name="Google Shape;1692;p109"/>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sp>
        <p:nvSpPr>
          <p:cNvPr id="1693" name="Google Shape;1693;p109"/>
          <p:cNvSpPr txBox="1"/>
          <p:nvPr/>
        </p:nvSpPr>
        <p:spPr>
          <a:xfrm>
            <a:off x="420775" y="4543350"/>
            <a:ext cx="7915200" cy="369300"/>
          </a:xfrm>
          <a:prstGeom prst="rect">
            <a:avLst/>
          </a:prstGeom>
          <a:noFill/>
          <a:ln>
            <a:noFill/>
          </a:ln>
        </p:spPr>
        <p:txBody>
          <a:bodyPr spcFirstLastPara="1" wrap="square" lIns="91425" tIns="91425" rIns="91425" bIns="91425" anchor="t" anchorCtr="0">
            <a:spAutoFit/>
          </a:bodyPr>
          <a:lstStyle/>
          <a:p>
            <a:pPr marL="0" lvl="0" indent="0" algn="r" rtl="0">
              <a:lnSpc>
                <a:spcPct val="120000"/>
              </a:lnSpc>
              <a:spcBef>
                <a:spcPts val="400"/>
              </a:spcBef>
              <a:spcAft>
                <a:spcPts val="1200"/>
              </a:spcAft>
              <a:buNone/>
            </a:pPr>
            <a:r>
              <a:rPr lang="en" sz="1200"/>
              <a:t>*</a:t>
            </a:r>
            <a:r>
              <a:rPr lang="en" sz="1200" b="1" u="sng">
                <a:solidFill>
                  <a:schemeClr val="accent5"/>
                </a:solidFill>
                <a:latin typeface="Roboto"/>
                <a:ea typeface="Roboto"/>
                <a:cs typeface="Roboto"/>
                <a:sym typeface="Roboto"/>
                <a:hlinkClick r:id="rId6">
                  <a:extLst>
                    <a:ext uri="{A12FA001-AC4F-418D-AE19-62706E023703}">
                      <ahyp:hlinkClr xmlns:ahyp="http://schemas.microsoft.com/office/drawing/2018/hyperlinkcolor" val="tx"/>
                    </a:ext>
                  </a:extLst>
                </a:hlinkClick>
              </a:rPr>
              <a:t>https://journals.aps.org/prb/pdf/10.1103/PhysRevB.110.024519</a:t>
            </a:r>
            <a:r>
              <a:rPr lang="en" sz="1200" b="1">
                <a:solidFill>
                  <a:schemeClr val="dk1"/>
                </a:solidFill>
                <a:latin typeface="Roboto"/>
                <a:ea typeface="Roboto"/>
                <a:cs typeface="Roboto"/>
                <a:sym typeface="Roboto"/>
              </a:rPr>
              <a:t> </a:t>
            </a:r>
            <a:endParaRPr sz="12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97"/>
        <p:cNvGrpSpPr/>
        <p:nvPr/>
      </p:nvGrpSpPr>
      <p:grpSpPr>
        <a:xfrm>
          <a:off x="0" y="0"/>
          <a:ext cx="0" cy="0"/>
          <a:chOff x="0" y="0"/>
          <a:chExt cx="0" cy="0"/>
        </a:xfrm>
      </p:grpSpPr>
      <p:sp>
        <p:nvSpPr>
          <p:cNvPr id="1698" name="Google Shape;1698;p110"/>
          <p:cNvSpPr txBox="1">
            <a:spLocks noGrp="1"/>
          </p:cNvSpPr>
          <p:nvPr>
            <p:ph type="title"/>
          </p:nvPr>
        </p:nvSpPr>
        <p:spPr>
          <a:xfrm>
            <a:off x="600075" y="200026"/>
            <a:ext cx="7915200" cy="474000"/>
          </a:xfrm>
          <a:prstGeom prst="rect">
            <a:avLst/>
          </a:prstGeom>
        </p:spPr>
        <p:txBody>
          <a:bodyPr spcFirstLastPara="1" wrap="square" lIns="0" tIns="34275" rIns="68575" bIns="34275" anchor="b" anchorCtr="0">
            <a:normAutofit/>
          </a:bodyPr>
          <a:lstStyle/>
          <a:p>
            <a:pPr marL="0" lvl="0" indent="0" algn="l" rtl="0">
              <a:spcBef>
                <a:spcPts val="0"/>
              </a:spcBef>
              <a:spcAft>
                <a:spcPts val="0"/>
              </a:spcAft>
              <a:buNone/>
            </a:pPr>
            <a:r>
              <a:rPr lang="en">
                <a:solidFill>
                  <a:srgbClr val="8C1515"/>
                </a:solidFill>
              </a:rPr>
              <a:t>More Sensor Layout Studies</a:t>
            </a:r>
            <a:endParaRPr>
              <a:solidFill>
                <a:srgbClr val="8C1515"/>
              </a:solidFill>
            </a:endParaRPr>
          </a:p>
        </p:txBody>
      </p:sp>
      <p:sp>
        <p:nvSpPr>
          <p:cNvPr id="1699" name="Google Shape;1699;p110"/>
          <p:cNvSpPr txBox="1">
            <a:spLocks noGrp="1"/>
          </p:cNvSpPr>
          <p:nvPr>
            <p:ph type="sldNum" idx="12"/>
          </p:nvPr>
        </p:nvSpPr>
        <p:spPr>
          <a:xfrm>
            <a:off x="6457950" y="4712118"/>
            <a:ext cx="2057400" cy="273900"/>
          </a:xfrm>
          <a:prstGeom prst="rect">
            <a:avLst/>
          </a:prstGeom>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28</a:t>
            </a:fld>
            <a:endParaRPr/>
          </a:p>
        </p:txBody>
      </p:sp>
      <p:cxnSp>
        <p:nvCxnSpPr>
          <p:cNvPr id="1700" name="Google Shape;1700;p110"/>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cxnSp>
        <p:nvCxnSpPr>
          <p:cNvPr id="1701" name="Google Shape;1701;p110"/>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pic>
        <p:nvPicPr>
          <p:cNvPr id="1702" name="Google Shape;1702;p110" title="two-phase-progress-bar.png"/>
          <p:cNvPicPr preferRelativeResize="0"/>
          <p:nvPr/>
        </p:nvPicPr>
        <p:blipFill rotWithShape="1">
          <a:blip r:embed="rId3">
            <a:alphaModFix/>
          </a:blip>
          <a:srcRect r="48435" b="478"/>
          <a:stretch/>
        </p:blipFill>
        <p:spPr>
          <a:xfrm rot="5400000">
            <a:off x="7742887" y="1158638"/>
            <a:ext cx="2571750" cy="254475"/>
          </a:xfrm>
          <a:prstGeom prst="rect">
            <a:avLst/>
          </a:prstGeom>
          <a:noFill/>
          <a:ln>
            <a:noFill/>
          </a:ln>
        </p:spPr>
      </p:pic>
      <p:pic>
        <p:nvPicPr>
          <p:cNvPr id="1703" name="Google Shape;1703;p110" title="thick-sidebar-video.mp4-ezgif.com-video-to-gif-converter.gif"/>
          <p:cNvPicPr preferRelativeResize="0"/>
          <p:nvPr/>
        </p:nvPicPr>
        <p:blipFill rotWithShape="1">
          <a:blip r:embed="rId4">
            <a:alphaModFix/>
          </a:blip>
          <a:srcRect l="48611" t="13101" r="48733" b="46872"/>
          <a:stretch/>
        </p:blipFill>
        <p:spPr>
          <a:xfrm rot="10800000">
            <a:off x="8901526" y="2568026"/>
            <a:ext cx="272349" cy="2574249"/>
          </a:xfrm>
          <a:prstGeom prst="rect">
            <a:avLst/>
          </a:prstGeom>
          <a:noFill/>
          <a:ln>
            <a:noFill/>
          </a:ln>
        </p:spPr>
      </p:pic>
      <p:sp>
        <p:nvSpPr>
          <p:cNvPr id="1704" name="Google Shape;1704;p110"/>
          <p:cNvSpPr/>
          <p:nvPr/>
        </p:nvSpPr>
        <p:spPr>
          <a:xfrm rot="5400000">
            <a:off x="7751350" y="372627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solidFill>
                  <a:srgbClr val="EFEFEF"/>
                </a:solidFill>
                <a:latin typeface="Roboto"/>
                <a:ea typeface="Roboto"/>
                <a:cs typeface="Roboto"/>
                <a:sym typeface="Roboto"/>
              </a:rPr>
              <a:t>II. Impact of phonon loss on forward modeling</a:t>
            </a:r>
            <a:endParaRPr sz="800" b="1">
              <a:solidFill>
                <a:srgbClr val="EFEFEF"/>
              </a:solidFill>
              <a:latin typeface="Roboto"/>
              <a:ea typeface="Roboto"/>
              <a:cs typeface="Roboto"/>
              <a:sym typeface="Roboto"/>
            </a:endParaRPr>
          </a:p>
        </p:txBody>
      </p:sp>
      <p:cxnSp>
        <p:nvCxnSpPr>
          <p:cNvPr id="1705" name="Google Shape;1705;p110"/>
          <p:cNvCxnSpPr/>
          <p:nvPr/>
        </p:nvCxnSpPr>
        <p:spPr>
          <a:xfrm>
            <a:off x="8887450" y="2571750"/>
            <a:ext cx="300600" cy="0"/>
          </a:xfrm>
          <a:prstGeom prst="straightConnector1">
            <a:avLst/>
          </a:prstGeom>
          <a:noFill/>
          <a:ln w="19050" cap="flat" cmpd="sng">
            <a:solidFill>
              <a:schemeClr val="lt1"/>
            </a:solidFill>
            <a:prstDash val="solid"/>
            <a:round/>
            <a:headEnd type="none" w="med" len="med"/>
            <a:tailEnd type="none" w="med" len="med"/>
          </a:ln>
        </p:spPr>
      </p:cxnSp>
      <p:sp>
        <p:nvSpPr>
          <p:cNvPr id="1706" name="Google Shape;1706;p110"/>
          <p:cNvSpPr/>
          <p:nvPr/>
        </p:nvSpPr>
        <p:spPr>
          <a:xfrm rot="5400000">
            <a:off x="7751350" y="1152025"/>
            <a:ext cx="2572800" cy="265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chemeClr val="lt1"/>
                </a:solidFill>
                <a:latin typeface="Roboto"/>
                <a:ea typeface="Roboto"/>
                <a:cs typeface="Roboto"/>
                <a:sym typeface="Roboto"/>
              </a:rPr>
              <a:t>I. Benchmarking phonon loss</a:t>
            </a:r>
            <a:endParaRPr b="1">
              <a:solidFill>
                <a:schemeClr val="lt1"/>
              </a:solidFill>
              <a:latin typeface="Roboto"/>
              <a:ea typeface="Roboto"/>
              <a:cs typeface="Roboto"/>
              <a:sym typeface="Roboto"/>
            </a:endParaRPr>
          </a:p>
        </p:txBody>
      </p:sp>
      <p:pic>
        <p:nvPicPr>
          <p:cNvPr id="1707" name="Google Shape;1707;p110" title="SLAC_short_red.png"/>
          <p:cNvPicPr preferRelativeResize="0"/>
          <p:nvPr/>
        </p:nvPicPr>
        <p:blipFill>
          <a:blip r:embed="rId5">
            <a:alphaModFix/>
          </a:blip>
          <a:stretch>
            <a:fillRect/>
          </a:stretch>
        </p:blipFill>
        <p:spPr>
          <a:xfrm>
            <a:off x="610600" y="4785350"/>
            <a:ext cx="445752" cy="132550"/>
          </a:xfrm>
          <a:prstGeom prst="rect">
            <a:avLst/>
          </a:prstGeom>
          <a:noFill/>
          <a:ln>
            <a:noFill/>
          </a:ln>
        </p:spPr>
      </p:pic>
      <p:sp>
        <p:nvSpPr>
          <p:cNvPr id="1708" name="Google Shape;1708;p110"/>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pic>
        <p:nvPicPr>
          <p:cNvPr id="1709" name="Google Shape;1709;p110"/>
          <p:cNvPicPr preferRelativeResize="0"/>
          <p:nvPr/>
        </p:nvPicPr>
        <p:blipFill>
          <a:blip r:embed="rId6">
            <a:alphaModFix/>
          </a:blip>
          <a:stretch>
            <a:fillRect/>
          </a:stretch>
        </p:blipFill>
        <p:spPr>
          <a:xfrm>
            <a:off x="610600" y="1074944"/>
            <a:ext cx="3961401" cy="2993606"/>
          </a:xfrm>
          <a:prstGeom prst="rect">
            <a:avLst/>
          </a:prstGeom>
          <a:noFill/>
          <a:ln>
            <a:noFill/>
          </a:ln>
        </p:spPr>
      </p:pic>
      <p:pic>
        <p:nvPicPr>
          <p:cNvPr id="1710" name="Google Shape;1710;p110"/>
          <p:cNvPicPr preferRelativeResize="0"/>
          <p:nvPr/>
        </p:nvPicPr>
        <p:blipFill>
          <a:blip r:embed="rId7">
            <a:alphaModFix/>
          </a:blip>
          <a:stretch>
            <a:fillRect/>
          </a:stretch>
        </p:blipFill>
        <p:spPr>
          <a:xfrm>
            <a:off x="4724400" y="1070588"/>
            <a:ext cx="4024724" cy="3002314"/>
          </a:xfrm>
          <a:prstGeom prst="rect">
            <a:avLst/>
          </a:prstGeom>
          <a:noFill/>
          <a:ln>
            <a:noFill/>
          </a:ln>
        </p:spPr>
      </p:pic>
      <p:sp>
        <p:nvSpPr>
          <p:cNvPr id="1711" name="Google Shape;1711;p110"/>
          <p:cNvSpPr txBox="1"/>
          <p:nvPr/>
        </p:nvSpPr>
        <p:spPr>
          <a:xfrm>
            <a:off x="299075" y="4205225"/>
            <a:ext cx="7517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absolute phonon energy collection efficiency </a:t>
            </a:r>
            <a:endParaRPr sz="120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relative phonon energy collection efficiency; </a:t>
            </a:r>
            <a:r>
              <a:rPr lang="en" sz="1200" b="1">
                <a:solidFill>
                  <a:srgbClr val="E04F39"/>
                </a:solidFill>
                <a:latin typeface="Roboto"/>
                <a:ea typeface="Roboto"/>
                <a:cs typeface="Roboto"/>
                <a:sym typeface="Roboto"/>
              </a:rPr>
              <a:t>ε(x,y) = η(x,y) / η</a:t>
            </a:r>
            <a:r>
              <a:rPr lang="en" sz="1200" b="1" baseline="-25000">
                <a:solidFill>
                  <a:srgbClr val="E04F39"/>
                </a:solidFill>
                <a:latin typeface="Roboto"/>
                <a:ea typeface="Roboto"/>
                <a:cs typeface="Roboto"/>
                <a:sym typeface="Roboto"/>
              </a:rPr>
              <a:t>max</a:t>
            </a:r>
            <a:endParaRPr sz="1200" baseline="-25000">
              <a:solidFill>
                <a:srgbClr val="E04F39"/>
              </a:solidFill>
              <a:latin typeface="Roboto Light"/>
              <a:ea typeface="Roboto Light"/>
              <a:cs typeface="Roboto Light"/>
              <a:sym typeface="Roboto Light"/>
            </a:endParaRPr>
          </a:p>
        </p:txBody>
      </p:sp>
      <p:grpSp>
        <p:nvGrpSpPr>
          <p:cNvPr id="2" name="Group 1">
            <a:extLst>
              <a:ext uri="{FF2B5EF4-FFF2-40B4-BE49-F238E27FC236}">
                <a16:creationId xmlns:a16="http://schemas.microsoft.com/office/drawing/2014/main" id="{AB50C33F-B8DC-05AE-0584-F7346FA27E1A}"/>
              </a:ext>
            </a:extLst>
          </p:cNvPr>
          <p:cNvGrpSpPr/>
          <p:nvPr/>
        </p:nvGrpSpPr>
        <p:grpSpPr>
          <a:xfrm>
            <a:off x="6038438" y="3939382"/>
            <a:ext cx="2670000" cy="969450"/>
            <a:chOff x="5761978" y="4000206"/>
            <a:chExt cx="2670000" cy="969450"/>
          </a:xfrm>
        </p:grpSpPr>
        <p:grpSp>
          <p:nvGrpSpPr>
            <p:cNvPr id="3" name="Google Shape;1488;p100">
              <a:extLst>
                <a:ext uri="{FF2B5EF4-FFF2-40B4-BE49-F238E27FC236}">
                  <a16:creationId xmlns:a16="http://schemas.microsoft.com/office/drawing/2014/main" id="{869D4F43-FABB-CD6A-AB8F-A593E89F19D1}"/>
                </a:ext>
              </a:extLst>
            </p:cNvPr>
            <p:cNvGrpSpPr/>
            <p:nvPr/>
          </p:nvGrpSpPr>
          <p:grpSpPr>
            <a:xfrm>
              <a:off x="5761978" y="4000206"/>
              <a:ext cx="2670000" cy="680100"/>
              <a:chOff x="6073475" y="3342875"/>
              <a:chExt cx="2670000" cy="680100"/>
            </a:xfrm>
          </p:grpSpPr>
          <p:sp>
            <p:nvSpPr>
              <p:cNvPr id="5" name="Google Shape;1489;p100">
                <a:extLst>
                  <a:ext uri="{FF2B5EF4-FFF2-40B4-BE49-F238E27FC236}">
                    <a16:creationId xmlns:a16="http://schemas.microsoft.com/office/drawing/2014/main" id="{45950DE5-3927-43D0-865E-F6BDB04063FA}"/>
                  </a:ext>
                </a:extLst>
              </p:cNvPr>
              <p:cNvSpPr txBox="1"/>
              <p:nvPr/>
            </p:nvSpPr>
            <p:spPr>
              <a:xfrm>
                <a:off x="6073475" y="3342875"/>
                <a:ext cx="2670000" cy="6801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average η(x,y)</a:t>
                </a:r>
                <a:r>
                  <a:rPr lang="en" sz="1200" b="1">
                    <a:solidFill>
                      <a:srgbClr val="E04F39"/>
                    </a:solidFill>
                    <a:latin typeface="Roboto"/>
                    <a:ea typeface="Roboto"/>
                    <a:cs typeface="Roboto"/>
                    <a:sym typeface="Roboto"/>
                  </a:rPr>
                  <a:t> </a:t>
                </a:r>
                <a:r>
                  <a:rPr lang="en" sz="1200">
                    <a:solidFill>
                      <a:srgbClr val="E04F39"/>
                    </a:solidFill>
                    <a:latin typeface="Roboto Light"/>
                    <a:ea typeface="Roboto Light"/>
                    <a:cs typeface="Roboto Light"/>
                    <a:sym typeface="Roboto Light"/>
                  </a:rPr>
                  <a:t>above 2σ</a:t>
                </a:r>
                <a:br>
                  <a:rPr lang="en" sz="1200">
                    <a:solidFill>
                      <a:srgbClr val="E04F39"/>
                    </a:solidFill>
                    <a:latin typeface="Roboto Light"/>
                    <a:ea typeface="Roboto Light"/>
                    <a:cs typeface="Roboto Light"/>
                    <a:sym typeface="Roboto Light"/>
                  </a:rPr>
                </a:br>
                <a:br>
                  <a:rPr lang="en" sz="1200">
                    <a:solidFill>
                      <a:srgbClr val="E04F39"/>
                    </a:solidFill>
                    <a:latin typeface="Roboto Light"/>
                    <a:ea typeface="Roboto Light"/>
                    <a:cs typeface="Roboto Light"/>
                    <a:sym typeface="Roboto Light"/>
                  </a:rPr>
                </a:b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a:t>
                </a:r>
                <a:endParaRPr sz="1200">
                  <a:solidFill>
                    <a:srgbClr val="E04F39"/>
                  </a:solidFill>
                  <a:latin typeface="Roboto Light"/>
                  <a:ea typeface="Roboto Light"/>
                  <a:cs typeface="Roboto Light"/>
                  <a:sym typeface="Roboto Light"/>
                </a:endParaRPr>
              </a:p>
              <a:p>
                <a:pPr marL="0" lvl="0" indent="0" algn="l" rtl="0">
                  <a:lnSpc>
                    <a:spcPct val="150000"/>
                  </a:lnSpc>
                  <a:spcBef>
                    <a:spcPts val="0"/>
                  </a:spcBef>
                  <a:spcAft>
                    <a:spcPts val="0"/>
                  </a:spcAft>
                  <a:buNone/>
                </a:pPr>
                <a:endParaRPr sz="1200">
                  <a:solidFill>
                    <a:srgbClr val="E04F39"/>
                  </a:solidFill>
                  <a:latin typeface="Roboto Light"/>
                  <a:ea typeface="Roboto Light"/>
                  <a:cs typeface="Roboto Light"/>
                  <a:sym typeface="Roboto Light"/>
                </a:endParaRPr>
              </a:p>
            </p:txBody>
          </p:sp>
          <p:cxnSp>
            <p:nvCxnSpPr>
              <p:cNvPr id="6" name="Google Shape;1490;p100">
                <a:extLst>
                  <a:ext uri="{FF2B5EF4-FFF2-40B4-BE49-F238E27FC236}">
                    <a16:creationId xmlns:a16="http://schemas.microsoft.com/office/drawing/2014/main" id="{64CBF075-990D-04DC-2A8F-BF1E085E7F47}"/>
                  </a:ext>
                </a:extLst>
              </p:cNvPr>
              <p:cNvCxnSpPr/>
              <p:nvPr/>
            </p:nvCxnSpPr>
            <p:spPr>
              <a:xfrm>
                <a:off x="6375609" y="4022975"/>
                <a:ext cx="1740900" cy="0"/>
              </a:xfrm>
              <a:prstGeom prst="straightConnector1">
                <a:avLst/>
              </a:prstGeom>
              <a:noFill/>
              <a:ln w="9525" cap="flat" cmpd="sng">
                <a:solidFill>
                  <a:srgbClr val="E04F39"/>
                </a:solidFill>
                <a:prstDash val="solid"/>
                <a:round/>
                <a:headEnd type="none" w="med" len="med"/>
                <a:tailEnd type="none" w="med" len="med"/>
              </a:ln>
            </p:spPr>
          </p:cxnSp>
          <p:cxnSp>
            <p:nvCxnSpPr>
              <p:cNvPr id="7" name="Google Shape;1491;p100">
                <a:extLst>
                  <a:ext uri="{FF2B5EF4-FFF2-40B4-BE49-F238E27FC236}">
                    <a16:creationId xmlns:a16="http://schemas.microsoft.com/office/drawing/2014/main" id="{0BFA25DC-8E04-EA1B-BC8F-7EA81C2D8162}"/>
                  </a:ext>
                </a:extLst>
              </p:cNvPr>
              <p:cNvCxnSpPr/>
              <p:nvPr/>
            </p:nvCxnSpPr>
            <p:spPr>
              <a:xfrm>
                <a:off x="6165633" y="3589471"/>
                <a:ext cx="71700" cy="0"/>
              </a:xfrm>
              <a:prstGeom prst="straightConnector1">
                <a:avLst/>
              </a:prstGeom>
              <a:noFill/>
              <a:ln w="19050" cap="flat" cmpd="sng">
                <a:solidFill>
                  <a:srgbClr val="E04F39"/>
                </a:solidFill>
                <a:prstDash val="solid"/>
                <a:round/>
                <a:headEnd type="none" w="med" len="med"/>
                <a:tailEnd type="none" w="med" len="med"/>
              </a:ln>
            </p:spPr>
          </p:cxnSp>
          <p:cxnSp>
            <p:nvCxnSpPr>
              <p:cNvPr id="8" name="Google Shape;1492;p100">
                <a:extLst>
                  <a:ext uri="{FF2B5EF4-FFF2-40B4-BE49-F238E27FC236}">
                    <a16:creationId xmlns:a16="http://schemas.microsoft.com/office/drawing/2014/main" id="{7BF5FF59-E652-446C-3806-1132E7F3FD09}"/>
                  </a:ext>
                </a:extLst>
              </p:cNvPr>
              <p:cNvCxnSpPr/>
              <p:nvPr/>
            </p:nvCxnSpPr>
            <p:spPr>
              <a:xfrm>
                <a:off x="6167478" y="3961860"/>
                <a:ext cx="71700" cy="0"/>
              </a:xfrm>
              <a:prstGeom prst="straightConnector1">
                <a:avLst/>
              </a:prstGeom>
              <a:noFill/>
              <a:ln w="19050" cap="flat" cmpd="sng">
                <a:solidFill>
                  <a:srgbClr val="E04F39"/>
                </a:solidFill>
                <a:prstDash val="solid"/>
                <a:round/>
                <a:headEnd type="none" w="med" len="med"/>
                <a:tailEnd type="none" w="med" len="med"/>
              </a:ln>
            </p:spPr>
          </p:cxnSp>
        </p:grpSp>
        <p:sp>
          <p:nvSpPr>
            <p:cNvPr id="4" name="Google Shape;1493;p100">
              <a:extLst>
                <a:ext uri="{FF2B5EF4-FFF2-40B4-BE49-F238E27FC236}">
                  <a16:creationId xmlns:a16="http://schemas.microsoft.com/office/drawing/2014/main" id="{6D86377A-E4A3-750C-E668-63BFCD0ACAB1}"/>
                </a:ext>
              </a:extLst>
            </p:cNvPr>
            <p:cNvSpPr txBox="1"/>
            <p:nvPr/>
          </p:nvSpPr>
          <p:spPr>
            <a:xfrm>
              <a:off x="6057272" y="4390956"/>
              <a:ext cx="1802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solidFill>
                    <a:srgbClr val="E04F39"/>
                  </a:solidFill>
                  <a:latin typeface="Roboto Light"/>
                  <a:ea typeface="Roboto Light"/>
                  <a:cs typeface="Roboto Light"/>
                  <a:sym typeface="Roboto Light"/>
                </a:rPr>
                <a:t>average </a:t>
              </a:r>
              <a:r>
                <a:rPr lang="en" sz="1200" dirty="0" err="1">
                  <a:solidFill>
                    <a:srgbClr val="E04F39"/>
                  </a:solidFill>
                  <a:latin typeface="Roboto Light"/>
                  <a:ea typeface="Roboto Light"/>
                  <a:cs typeface="Roboto Light"/>
                  <a:sym typeface="Roboto Light"/>
                </a:rPr>
                <a:t>η</a:t>
              </a:r>
              <a:r>
                <a:rPr lang="en" sz="1200" dirty="0">
                  <a:solidFill>
                    <a:srgbClr val="E04F39"/>
                  </a:solidFill>
                  <a:latin typeface="Roboto Light"/>
                  <a:ea typeface="Roboto Light"/>
                  <a:cs typeface="Roboto Light"/>
                  <a:sym typeface="Roboto Light"/>
                </a:rPr>
                <a:t>(</a:t>
              </a:r>
              <a:r>
                <a:rPr lang="en" sz="1200" dirty="0" err="1">
                  <a:solidFill>
                    <a:srgbClr val="E04F39"/>
                  </a:solidFill>
                  <a:latin typeface="Roboto Light"/>
                  <a:ea typeface="Roboto Light"/>
                  <a:cs typeface="Roboto Light"/>
                  <a:sym typeface="Roboto Light"/>
                </a:rPr>
                <a:t>x,y</a:t>
              </a:r>
              <a:r>
                <a:rPr lang="en" sz="1200" dirty="0">
                  <a:solidFill>
                    <a:srgbClr val="E04F39"/>
                  </a:solidFill>
                  <a:latin typeface="Roboto Light"/>
                  <a:ea typeface="Roboto Light"/>
                  <a:cs typeface="Roboto Light"/>
                  <a:sym typeface="Roboto Light"/>
                </a:rPr>
                <a:t>)</a:t>
              </a:r>
              <a:r>
                <a:rPr lang="en" sz="1200" b="1" dirty="0">
                  <a:solidFill>
                    <a:srgbClr val="E04F39"/>
                  </a:solidFill>
                  <a:latin typeface="Roboto"/>
                  <a:ea typeface="Roboto"/>
                  <a:cs typeface="Roboto"/>
                  <a:sym typeface="Roboto"/>
                </a:rPr>
                <a:t> </a:t>
              </a:r>
              <a:r>
                <a:rPr lang="en" sz="1200" dirty="0">
                  <a:solidFill>
                    <a:srgbClr val="E04F39"/>
                  </a:solidFill>
                  <a:latin typeface="Roboto Light"/>
                  <a:ea typeface="Roboto Light"/>
                  <a:cs typeface="Roboto Light"/>
                  <a:sym typeface="Roboto Light"/>
                </a:rPr>
                <a:t>below 2σ </a:t>
              </a:r>
              <a:endParaRPr sz="1200" dirty="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dirty="0">
                  <a:solidFill>
                    <a:srgbClr val="E04F39"/>
                  </a:solidFill>
                  <a:latin typeface="Roboto Light"/>
                  <a:ea typeface="Roboto Light"/>
                  <a:cs typeface="Roboto Light"/>
                  <a:sym typeface="Roboto Light"/>
                </a:rPr>
                <a:t>average </a:t>
              </a:r>
              <a:r>
                <a:rPr lang="en" sz="1200" dirty="0" err="1">
                  <a:solidFill>
                    <a:srgbClr val="E04F39"/>
                  </a:solidFill>
                  <a:latin typeface="Roboto Light"/>
                  <a:ea typeface="Roboto Light"/>
                  <a:cs typeface="Roboto Light"/>
                  <a:sym typeface="Roboto Light"/>
                </a:rPr>
                <a:t>η</a:t>
              </a:r>
              <a:r>
                <a:rPr lang="en" sz="1200" dirty="0">
                  <a:solidFill>
                    <a:srgbClr val="E04F39"/>
                  </a:solidFill>
                  <a:latin typeface="Roboto Light"/>
                  <a:ea typeface="Roboto Light"/>
                  <a:cs typeface="Roboto Light"/>
                  <a:sym typeface="Roboto Light"/>
                </a:rPr>
                <a:t>(</a:t>
              </a:r>
              <a:r>
                <a:rPr lang="en" sz="1200" dirty="0" err="1">
                  <a:solidFill>
                    <a:srgbClr val="E04F39"/>
                  </a:solidFill>
                  <a:latin typeface="Roboto Light"/>
                  <a:ea typeface="Roboto Light"/>
                  <a:cs typeface="Roboto Light"/>
                  <a:sym typeface="Roboto Light"/>
                </a:rPr>
                <a:t>x,y</a:t>
              </a:r>
              <a:r>
                <a:rPr lang="en" sz="1200" dirty="0">
                  <a:solidFill>
                    <a:srgbClr val="E04F39"/>
                  </a:solidFill>
                  <a:latin typeface="Roboto Light"/>
                  <a:ea typeface="Roboto Light"/>
                  <a:cs typeface="Roboto Light"/>
                  <a:sym typeface="Roboto Light"/>
                </a:rPr>
                <a:t>)</a:t>
              </a:r>
              <a:r>
                <a:rPr lang="en" sz="1200" b="1" dirty="0">
                  <a:solidFill>
                    <a:srgbClr val="E04F39"/>
                  </a:solidFill>
                  <a:latin typeface="Roboto"/>
                  <a:ea typeface="Roboto"/>
                  <a:cs typeface="Roboto"/>
                  <a:sym typeface="Roboto"/>
                </a:rPr>
                <a:t> </a:t>
              </a:r>
              <a:r>
                <a:rPr lang="en" sz="1200" dirty="0">
                  <a:solidFill>
                    <a:srgbClr val="E04F39"/>
                  </a:solidFill>
                  <a:latin typeface="Roboto Light"/>
                  <a:ea typeface="Roboto Light"/>
                  <a:cs typeface="Roboto Light"/>
                  <a:sym typeface="Roboto Light"/>
                </a:rPr>
                <a:t>above 2σ</a:t>
              </a:r>
              <a:endParaRPr sz="1200" dirty="0">
                <a:solidFill>
                  <a:srgbClr val="E04F39"/>
                </a:solidFill>
                <a:latin typeface="Roboto Light"/>
                <a:ea typeface="Roboto Light"/>
                <a:cs typeface="Roboto Light"/>
                <a:sym typeface="Roboto Light"/>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721"/>
        <p:cNvGrpSpPr/>
        <p:nvPr/>
      </p:nvGrpSpPr>
      <p:grpSpPr>
        <a:xfrm>
          <a:off x="0" y="0"/>
          <a:ext cx="0" cy="0"/>
          <a:chOff x="0" y="0"/>
          <a:chExt cx="0" cy="0"/>
        </a:xfrm>
      </p:grpSpPr>
      <p:sp>
        <p:nvSpPr>
          <p:cNvPr id="1722" name="Google Shape;1722;p111"/>
          <p:cNvSpPr txBox="1">
            <a:spLocks noGrp="1"/>
          </p:cNvSpPr>
          <p:nvPr>
            <p:ph type="title"/>
          </p:nvPr>
        </p:nvSpPr>
        <p:spPr>
          <a:xfrm>
            <a:off x="600075" y="200026"/>
            <a:ext cx="7915200" cy="474000"/>
          </a:xfrm>
          <a:prstGeom prst="rect">
            <a:avLst/>
          </a:prstGeom>
        </p:spPr>
        <p:txBody>
          <a:bodyPr spcFirstLastPara="1" wrap="square" lIns="0" tIns="34275" rIns="68575" bIns="34275" anchor="b" anchorCtr="0">
            <a:normAutofit/>
          </a:bodyPr>
          <a:lstStyle/>
          <a:p>
            <a:pPr marL="0" lvl="0" indent="0" algn="l" rtl="0">
              <a:spcBef>
                <a:spcPts val="0"/>
              </a:spcBef>
              <a:spcAft>
                <a:spcPts val="0"/>
              </a:spcAft>
              <a:buNone/>
            </a:pPr>
            <a:r>
              <a:rPr lang="en">
                <a:solidFill>
                  <a:srgbClr val="8C1515"/>
                </a:solidFill>
              </a:rPr>
              <a:t>More Sensor Layout Studies</a:t>
            </a:r>
            <a:endParaRPr>
              <a:solidFill>
                <a:srgbClr val="8C1515"/>
              </a:solidFill>
            </a:endParaRPr>
          </a:p>
        </p:txBody>
      </p:sp>
      <p:sp>
        <p:nvSpPr>
          <p:cNvPr id="1723" name="Google Shape;1723;p111"/>
          <p:cNvSpPr txBox="1">
            <a:spLocks noGrp="1"/>
          </p:cNvSpPr>
          <p:nvPr>
            <p:ph type="sldNum" idx="12"/>
          </p:nvPr>
        </p:nvSpPr>
        <p:spPr>
          <a:xfrm>
            <a:off x="6457950" y="4712118"/>
            <a:ext cx="2057400" cy="273900"/>
          </a:xfrm>
          <a:prstGeom prst="rect">
            <a:avLst/>
          </a:prstGeom>
        </p:spPr>
        <p:txBody>
          <a:bodyPr spcFirstLastPara="1" wrap="square" lIns="68575" tIns="34275" rIns="0" bIns="34275" anchor="ctr" anchorCtr="0">
            <a:normAutofit/>
          </a:bodyPr>
          <a:lstStyle/>
          <a:p>
            <a:pPr marL="0" lvl="0" indent="0" algn="r" rtl="0">
              <a:spcBef>
                <a:spcPts val="0"/>
              </a:spcBef>
              <a:spcAft>
                <a:spcPts val="0"/>
              </a:spcAft>
              <a:buNone/>
            </a:pPr>
            <a:fld id="{00000000-1234-1234-1234-123412341234}" type="slidenum">
              <a:rPr lang="en"/>
              <a:t>29</a:t>
            </a:fld>
            <a:endParaRPr/>
          </a:p>
        </p:txBody>
      </p:sp>
      <p:cxnSp>
        <p:nvCxnSpPr>
          <p:cNvPr id="1724" name="Google Shape;1724;p111"/>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cxnSp>
        <p:nvCxnSpPr>
          <p:cNvPr id="1725" name="Google Shape;1725;p111"/>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pic>
        <p:nvPicPr>
          <p:cNvPr id="1726" name="Google Shape;1726;p111" title="two-phase-progress-bar.png"/>
          <p:cNvPicPr preferRelativeResize="0"/>
          <p:nvPr/>
        </p:nvPicPr>
        <p:blipFill rotWithShape="1">
          <a:blip r:embed="rId3">
            <a:alphaModFix/>
          </a:blip>
          <a:srcRect r="48435" b="478"/>
          <a:stretch/>
        </p:blipFill>
        <p:spPr>
          <a:xfrm rot="5400000">
            <a:off x="7742887" y="1158638"/>
            <a:ext cx="2571750" cy="254475"/>
          </a:xfrm>
          <a:prstGeom prst="rect">
            <a:avLst/>
          </a:prstGeom>
          <a:noFill/>
          <a:ln>
            <a:noFill/>
          </a:ln>
        </p:spPr>
      </p:pic>
      <p:pic>
        <p:nvPicPr>
          <p:cNvPr id="1727" name="Google Shape;1727;p111" title="thick-sidebar-video.mp4-ezgif.com-video-to-gif-converter.gif"/>
          <p:cNvPicPr preferRelativeResize="0"/>
          <p:nvPr/>
        </p:nvPicPr>
        <p:blipFill rotWithShape="1">
          <a:blip r:embed="rId4">
            <a:alphaModFix/>
          </a:blip>
          <a:srcRect l="48611" t="13101" r="48733" b="46872"/>
          <a:stretch/>
        </p:blipFill>
        <p:spPr>
          <a:xfrm rot="10800000">
            <a:off x="8901526" y="2568026"/>
            <a:ext cx="272349" cy="2574249"/>
          </a:xfrm>
          <a:prstGeom prst="rect">
            <a:avLst/>
          </a:prstGeom>
          <a:noFill/>
          <a:ln>
            <a:noFill/>
          </a:ln>
        </p:spPr>
      </p:pic>
      <p:sp>
        <p:nvSpPr>
          <p:cNvPr id="1728" name="Google Shape;1728;p111"/>
          <p:cNvSpPr/>
          <p:nvPr/>
        </p:nvSpPr>
        <p:spPr>
          <a:xfrm rot="5400000">
            <a:off x="7751350" y="372627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solidFill>
                  <a:srgbClr val="EFEFEF"/>
                </a:solidFill>
                <a:latin typeface="Roboto"/>
                <a:ea typeface="Roboto"/>
                <a:cs typeface="Roboto"/>
                <a:sym typeface="Roboto"/>
              </a:rPr>
              <a:t>II. Impact of phonon loss on forward modeling</a:t>
            </a:r>
            <a:endParaRPr sz="800" b="1">
              <a:solidFill>
                <a:srgbClr val="EFEFEF"/>
              </a:solidFill>
              <a:latin typeface="Roboto"/>
              <a:ea typeface="Roboto"/>
              <a:cs typeface="Roboto"/>
              <a:sym typeface="Roboto"/>
            </a:endParaRPr>
          </a:p>
        </p:txBody>
      </p:sp>
      <p:cxnSp>
        <p:nvCxnSpPr>
          <p:cNvPr id="1729" name="Google Shape;1729;p111"/>
          <p:cNvCxnSpPr/>
          <p:nvPr/>
        </p:nvCxnSpPr>
        <p:spPr>
          <a:xfrm>
            <a:off x="8887450" y="2571750"/>
            <a:ext cx="300600" cy="0"/>
          </a:xfrm>
          <a:prstGeom prst="straightConnector1">
            <a:avLst/>
          </a:prstGeom>
          <a:noFill/>
          <a:ln w="19050" cap="flat" cmpd="sng">
            <a:solidFill>
              <a:schemeClr val="lt1"/>
            </a:solidFill>
            <a:prstDash val="solid"/>
            <a:round/>
            <a:headEnd type="none" w="med" len="med"/>
            <a:tailEnd type="none" w="med" len="med"/>
          </a:ln>
        </p:spPr>
      </p:cxnSp>
      <p:sp>
        <p:nvSpPr>
          <p:cNvPr id="1730" name="Google Shape;1730;p111"/>
          <p:cNvSpPr/>
          <p:nvPr/>
        </p:nvSpPr>
        <p:spPr>
          <a:xfrm rot="5400000">
            <a:off x="7751350" y="1152025"/>
            <a:ext cx="2572800" cy="265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chemeClr val="lt1"/>
                </a:solidFill>
                <a:latin typeface="Roboto"/>
                <a:ea typeface="Roboto"/>
                <a:cs typeface="Roboto"/>
                <a:sym typeface="Roboto"/>
              </a:rPr>
              <a:t>I. Benchmarking phonon loss</a:t>
            </a:r>
            <a:endParaRPr b="1">
              <a:solidFill>
                <a:schemeClr val="lt1"/>
              </a:solidFill>
              <a:latin typeface="Roboto"/>
              <a:ea typeface="Roboto"/>
              <a:cs typeface="Roboto"/>
              <a:sym typeface="Roboto"/>
            </a:endParaRPr>
          </a:p>
        </p:txBody>
      </p:sp>
      <p:pic>
        <p:nvPicPr>
          <p:cNvPr id="1731" name="Google Shape;1731;p111" title="SLAC_short_red.png"/>
          <p:cNvPicPr preferRelativeResize="0"/>
          <p:nvPr/>
        </p:nvPicPr>
        <p:blipFill>
          <a:blip r:embed="rId5">
            <a:alphaModFix/>
          </a:blip>
          <a:stretch>
            <a:fillRect/>
          </a:stretch>
        </p:blipFill>
        <p:spPr>
          <a:xfrm>
            <a:off x="610600" y="4785350"/>
            <a:ext cx="445752" cy="132550"/>
          </a:xfrm>
          <a:prstGeom prst="rect">
            <a:avLst/>
          </a:prstGeom>
          <a:noFill/>
          <a:ln>
            <a:noFill/>
          </a:ln>
        </p:spPr>
      </p:pic>
      <p:sp>
        <p:nvSpPr>
          <p:cNvPr id="1732" name="Google Shape;1732;p111"/>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pic>
        <p:nvPicPr>
          <p:cNvPr id="1733" name="Google Shape;1733;p111"/>
          <p:cNvPicPr preferRelativeResize="0"/>
          <p:nvPr/>
        </p:nvPicPr>
        <p:blipFill>
          <a:blip r:embed="rId6">
            <a:alphaModFix/>
          </a:blip>
          <a:stretch>
            <a:fillRect/>
          </a:stretch>
        </p:blipFill>
        <p:spPr>
          <a:xfrm>
            <a:off x="600075" y="814438"/>
            <a:ext cx="4714677" cy="3514626"/>
          </a:xfrm>
          <a:prstGeom prst="rect">
            <a:avLst/>
          </a:prstGeom>
          <a:noFill/>
          <a:ln>
            <a:noFill/>
          </a:ln>
        </p:spPr>
      </p:pic>
      <p:grpSp>
        <p:nvGrpSpPr>
          <p:cNvPr id="1734" name="Google Shape;1734;p111"/>
          <p:cNvGrpSpPr/>
          <p:nvPr/>
        </p:nvGrpSpPr>
        <p:grpSpPr>
          <a:xfrm>
            <a:off x="5379800" y="4338025"/>
            <a:ext cx="3669000" cy="697200"/>
            <a:chOff x="5390153" y="4109425"/>
            <a:chExt cx="3669000" cy="697200"/>
          </a:xfrm>
        </p:grpSpPr>
        <p:sp>
          <p:nvSpPr>
            <p:cNvPr id="1735" name="Google Shape;1735;p111"/>
            <p:cNvSpPr txBox="1"/>
            <p:nvPr/>
          </p:nvSpPr>
          <p:spPr>
            <a:xfrm>
              <a:off x="5390153" y="4109425"/>
              <a:ext cx="3669000" cy="697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absolute phonon energy collection efficiency </a:t>
              </a:r>
              <a:endParaRPr sz="1200" b="1">
                <a:solidFill>
                  <a:srgbClr val="E04F39"/>
                </a:solidFill>
                <a:latin typeface="Roboto"/>
                <a:ea typeface="Roboto"/>
                <a:cs typeface="Roboto"/>
                <a:sym typeface="Roboto"/>
              </a:endParaRPr>
            </a:p>
            <a:p>
              <a:pPr marL="0" lvl="0" indent="0" algn="l" rtl="0">
                <a:lnSpc>
                  <a:spcPct val="100000"/>
                </a:lnSpc>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average η(x,y)</a:t>
              </a:r>
              <a:r>
                <a:rPr lang="en" sz="1200" b="1">
                  <a:solidFill>
                    <a:srgbClr val="E04F39"/>
                  </a:solidFill>
                  <a:latin typeface="Roboto"/>
                  <a:ea typeface="Roboto"/>
                  <a:cs typeface="Roboto"/>
                  <a:sym typeface="Roboto"/>
                </a:rPr>
                <a:t> </a:t>
              </a:r>
              <a:r>
                <a:rPr lang="en" sz="1200">
                  <a:solidFill>
                    <a:srgbClr val="E04F39"/>
                  </a:solidFill>
                  <a:latin typeface="Roboto Light"/>
                  <a:ea typeface="Roboto Light"/>
                  <a:cs typeface="Roboto Light"/>
                  <a:sym typeface="Roboto Light"/>
                </a:rPr>
                <a:t>above 2σ</a:t>
              </a:r>
              <a:endParaRPr sz="1200">
                <a:solidFill>
                  <a:srgbClr val="E04F39"/>
                </a:solidFill>
                <a:latin typeface="Roboto Light"/>
                <a:ea typeface="Roboto Light"/>
                <a:cs typeface="Roboto Light"/>
                <a:sym typeface="Roboto Light"/>
              </a:endParaRPr>
            </a:p>
            <a:p>
              <a:pPr marL="0" lvl="0" indent="0" algn="l" rtl="0">
                <a:lnSpc>
                  <a:spcPct val="100000"/>
                </a:lnSpc>
                <a:spcBef>
                  <a:spcPts val="0"/>
                </a:spcBef>
                <a:spcAft>
                  <a:spcPts val="0"/>
                </a:spcAft>
                <a:buNone/>
              </a:pPr>
              <a:endParaRPr sz="1200">
                <a:solidFill>
                  <a:srgbClr val="E04F39"/>
                </a:solidFill>
                <a:latin typeface="Roboto Light"/>
                <a:ea typeface="Roboto Light"/>
                <a:cs typeface="Roboto Light"/>
                <a:sym typeface="Roboto Light"/>
              </a:endParaRPr>
            </a:p>
          </p:txBody>
        </p:sp>
        <p:cxnSp>
          <p:nvCxnSpPr>
            <p:cNvPr id="1736" name="Google Shape;1736;p111"/>
            <p:cNvCxnSpPr/>
            <p:nvPr/>
          </p:nvCxnSpPr>
          <p:spPr>
            <a:xfrm>
              <a:off x="5490186" y="4420384"/>
              <a:ext cx="71700" cy="0"/>
            </a:xfrm>
            <a:prstGeom prst="straightConnector1">
              <a:avLst/>
            </a:prstGeom>
            <a:noFill/>
            <a:ln w="19050" cap="flat" cmpd="sng">
              <a:solidFill>
                <a:srgbClr val="E04F39"/>
              </a:solidFill>
              <a:prstDash val="solid"/>
              <a:round/>
              <a:headEnd type="none" w="med" len="med"/>
              <a:tailEnd type="none" w="med" len="med"/>
            </a:ln>
          </p:spPr>
        </p:cxn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85"/>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3</a:t>
            </a:fld>
            <a:endParaRPr/>
          </a:p>
        </p:txBody>
      </p:sp>
      <p:sp>
        <p:nvSpPr>
          <p:cNvPr id="669" name="Google Shape;669;p85"/>
          <p:cNvSpPr txBox="1"/>
          <p:nvPr/>
        </p:nvSpPr>
        <p:spPr>
          <a:xfrm>
            <a:off x="600075" y="1961994"/>
            <a:ext cx="7915200" cy="910500"/>
          </a:xfrm>
          <a:prstGeom prst="rect">
            <a:avLst/>
          </a:prstGeom>
          <a:noFill/>
          <a:ln>
            <a:noFill/>
          </a:ln>
        </p:spPr>
        <p:txBody>
          <a:bodyPr spcFirstLastPara="1" wrap="square" lIns="0" tIns="34275" rIns="68575" bIns="34275" anchor="t" anchorCtr="0">
            <a:normAutofit/>
          </a:bodyPr>
          <a:lstStyle/>
          <a:p>
            <a:pPr marL="0" lvl="0" indent="0" algn="l" rtl="0">
              <a:lnSpc>
                <a:spcPct val="90000"/>
              </a:lnSpc>
              <a:spcBef>
                <a:spcPts val="0"/>
              </a:spcBef>
              <a:spcAft>
                <a:spcPts val="0"/>
              </a:spcAft>
              <a:buNone/>
            </a:pPr>
            <a:r>
              <a:rPr lang="en" sz="2700">
                <a:solidFill>
                  <a:srgbClr val="FFFFFF"/>
                </a:solidFill>
                <a:latin typeface="Roboto Medium"/>
                <a:ea typeface="Roboto Medium"/>
                <a:cs typeface="Roboto Medium"/>
                <a:sym typeface="Roboto Medium"/>
              </a:rPr>
              <a:t>Benchmarking Phonon Loss</a:t>
            </a:r>
            <a:endParaRPr sz="2700">
              <a:solidFill>
                <a:srgbClr val="FFFFFF"/>
              </a:solidFill>
              <a:latin typeface="Roboto Medium"/>
              <a:ea typeface="Roboto Medium"/>
              <a:cs typeface="Roboto Medium"/>
              <a:sym typeface="Roboto Medium"/>
            </a:endParaRPr>
          </a:p>
        </p:txBody>
      </p:sp>
      <p:sp>
        <p:nvSpPr>
          <p:cNvPr id="670" name="Google Shape;670;p85"/>
          <p:cNvSpPr txBox="1"/>
          <p:nvPr/>
        </p:nvSpPr>
        <p:spPr>
          <a:xfrm>
            <a:off x="610594" y="827925"/>
            <a:ext cx="7915200" cy="1066200"/>
          </a:xfrm>
          <a:prstGeom prst="rect">
            <a:avLst/>
          </a:prstGeom>
          <a:noFill/>
          <a:ln>
            <a:noFill/>
          </a:ln>
        </p:spPr>
        <p:txBody>
          <a:bodyPr spcFirstLastPara="1" wrap="square" lIns="0" tIns="34275" rIns="68575" bIns="34275" anchor="b" anchorCtr="0">
            <a:noAutofit/>
          </a:bodyPr>
          <a:lstStyle/>
          <a:p>
            <a:pPr marL="0" lvl="0" indent="0" algn="l" rtl="0">
              <a:lnSpc>
                <a:spcPct val="90000"/>
              </a:lnSpc>
              <a:spcBef>
                <a:spcPts val="0"/>
              </a:spcBef>
              <a:spcAft>
                <a:spcPts val="0"/>
              </a:spcAft>
              <a:buNone/>
            </a:pPr>
            <a:r>
              <a:rPr lang="en" sz="4500" b="1">
                <a:solidFill>
                  <a:srgbClr val="FFFFFF"/>
                </a:solidFill>
                <a:latin typeface="Roboto Mono"/>
                <a:ea typeface="Roboto Mono"/>
                <a:cs typeface="Roboto Mono"/>
                <a:sym typeface="Roboto Mono"/>
              </a:rPr>
              <a:t>Part I</a:t>
            </a:r>
            <a:endParaRPr sz="4500" b="1">
              <a:solidFill>
                <a:srgbClr val="FFFFFF"/>
              </a:solidFill>
              <a:latin typeface="Roboto Mono"/>
              <a:ea typeface="Roboto Mono"/>
              <a:cs typeface="Roboto Mono"/>
              <a:sym typeface="Roboto Mono"/>
            </a:endParaRPr>
          </a:p>
        </p:txBody>
      </p:sp>
      <p:pic>
        <p:nvPicPr>
          <p:cNvPr id="671" name="Google Shape;671;p85" title="dmqis_logo_white@1.25x.png"/>
          <p:cNvPicPr preferRelativeResize="0"/>
          <p:nvPr/>
        </p:nvPicPr>
        <p:blipFill>
          <a:blip r:embed="rId3">
            <a:alphaModFix/>
          </a:blip>
          <a:stretch>
            <a:fillRect/>
          </a:stretch>
        </p:blipFill>
        <p:spPr>
          <a:xfrm>
            <a:off x="7028450" y="4510426"/>
            <a:ext cx="510600" cy="436574"/>
          </a:xfrm>
          <a:prstGeom prst="rect">
            <a:avLst/>
          </a:prstGeom>
          <a:noFill/>
          <a:ln>
            <a:noFill/>
          </a:ln>
        </p:spPr>
      </p:pic>
      <p:pic>
        <p:nvPicPr>
          <p:cNvPr id="672" name="Google Shape;672;p85" title="logo_v4__3-removebg-preview.png"/>
          <p:cNvPicPr preferRelativeResize="0"/>
          <p:nvPr/>
        </p:nvPicPr>
        <p:blipFill>
          <a:blip r:embed="rId4">
            <a:alphaModFix/>
          </a:blip>
          <a:stretch>
            <a:fillRect/>
          </a:stretch>
        </p:blipFill>
        <p:spPr>
          <a:xfrm>
            <a:off x="7681227" y="4350509"/>
            <a:ext cx="658275" cy="6582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740"/>
        <p:cNvGrpSpPr/>
        <p:nvPr/>
      </p:nvGrpSpPr>
      <p:grpSpPr>
        <a:xfrm>
          <a:off x="0" y="0"/>
          <a:ext cx="0" cy="0"/>
          <a:chOff x="0" y="0"/>
          <a:chExt cx="0" cy="0"/>
        </a:xfrm>
      </p:grpSpPr>
      <p:sp>
        <p:nvSpPr>
          <p:cNvPr id="1741" name="Google Shape;1741;p112"/>
          <p:cNvSpPr txBox="1">
            <a:spLocks noGrp="1"/>
          </p:cNvSpPr>
          <p:nvPr>
            <p:ph type="title"/>
          </p:nvPr>
        </p:nvSpPr>
        <p:spPr>
          <a:xfrm>
            <a:off x="600075" y="200026"/>
            <a:ext cx="7915200" cy="474000"/>
          </a:xfrm>
          <a:prstGeom prst="rect">
            <a:avLst/>
          </a:prstGeom>
        </p:spPr>
        <p:txBody>
          <a:bodyPr spcFirstLastPara="1" wrap="square" lIns="0" tIns="34275" rIns="68575" bIns="34275" anchor="b" anchorCtr="0">
            <a:normAutofit/>
          </a:bodyPr>
          <a:lstStyle/>
          <a:p>
            <a:pPr marL="0" lvl="0" indent="0" algn="l" rtl="0">
              <a:spcBef>
                <a:spcPts val="0"/>
              </a:spcBef>
              <a:spcAft>
                <a:spcPts val="0"/>
              </a:spcAft>
              <a:buNone/>
            </a:pPr>
            <a:r>
              <a:rPr lang="en">
                <a:solidFill>
                  <a:srgbClr val="8C1515"/>
                </a:solidFill>
              </a:rPr>
              <a:t>Volume Scaling of an Ideal Calorimeter</a:t>
            </a:r>
            <a:endParaRPr>
              <a:solidFill>
                <a:srgbClr val="8C1515"/>
              </a:solidFill>
            </a:endParaRPr>
          </a:p>
        </p:txBody>
      </p:sp>
      <p:sp>
        <p:nvSpPr>
          <p:cNvPr id="1742" name="Google Shape;1742;p112"/>
          <p:cNvSpPr txBox="1">
            <a:spLocks noGrp="1"/>
          </p:cNvSpPr>
          <p:nvPr>
            <p:ph type="sldNum" idx="12"/>
          </p:nvPr>
        </p:nvSpPr>
        <p:spPr>
          <a:xfrm>
            <a:off x="6457950" y="4712118"/>
            <a:ext cx="2057400" cy="273900"/>
          </a:xfrm>
          <a:prstGeom prst="rect">
            <a:avLst/>
          </a:prstGeom>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30</a:t>
            </a:fld>
            <a:endParaRPr/>
          </a:p>
        </p:txBody>
      </p:sp>
      <p:pic>
        <p:nvPicPr>
          <p:cNvPr id="1743" name="Google Shape;1743;p112" title="SLAC_short_red.png"/>
          <p:cNvPicPr preferRelativeResize="0"/>
          <p:nvPr/>
        </p:nvPicPr>
        <p:blipFill>
          <a:blip r:embed="rId3">
            <a:alphaModFix/>
          </a:blip>
          <a:stretch>
            <a:fillRect/>
          </a:stretch>
        </p:blipFill>
        <p:spPr>
          <a:xfrm>
            <a:off x="610600" y="4785350"/>
            <a:ext cx="445752" cy="132550"/>
          </a:xfrm>
          <a:prstGeom prst="rect">
            <a:avLst/>
          </a:prstGeom>
          <a:noFill/>
          <a:ln>
            <a:noFill/>
          </a:ln>
        </p:spPr>
      </p:pic>
      <p:sp>
        <p:nvSpPr>
          <p:cNvPr id="1744" name="Google Shape;1744;p112"/>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cxnSp>
        <p:nvCxnSpPr>
          <p:cNvPr id="1745" name="Google Shape;1745;p112"/>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cxnSp>
        <p:nvCxnSpPr>
          <p:cNvPr id="1746" name="Google Shape;1746;p112"/>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pic>
        <p:nvPicPr>
          <p:cNvPr id="1747" name="Google Shape;1747;p112" title="two-phase-progress-bar.png"/>
          <p:cNvPicPr preferRelativeResize="0"/>
          <p:nvPr/>
        </p:nvPicPr>
        <p:blipFill rotWithShape="1">
          <a:blip r:embed="rId4">
            <a:alphaModFix/>
          </a:blip>
          <a:srcRect r="48435" b="478"/>
          <a:stretch/>
        </p:blipFill>
        <p:spPr>
          <a:xfrm rot="5400000">
            <a:off x="7742887" y="1158638"/>
            <a:ext cx="2571750" cy="254475"/>
          </a:xfrm>
          <a:prstGeom prst="rect">
            <a:avLst/>
          </a:prstGeom>
          <a:noFill/>
          <a:ln>
            <a:noFill/>
          </a:ln>
        </p:spPr>
      </p:pic>
      <p:pic>
        <p:nvPicPr>
          <p:cNvPr id="1748" name="Google Shape;1748;p112" title="thick-sidebar-video.mp4-ezgif.com-video-to-gif-converter.gif"/>
          <p:cNvPicPr preferRelativeResize="0"/>
          <p:nvPr/>
        </p:nvPicPr>
        <p:blipFill rotWithShape="1">
          <a:blip r:embed="rId5">
            <a:alphaModFix/>
          </a:blip>
          <a:srcRect l="48611" t="13101" r="48733" b="46872"/>
          <a:stretch/>
        </p:blipFill>
        <p:spPr>
          <a:xfrm rot="10800000">
            <a:off x="8901526" y="2568026"/>
            <a:ext cx="272349" cy="2574249"/>
          </a:xfrm>
          <a:prstGeom prst="rect">
            <a:avLst/>
          </a:prstGeom>
          <a:noFill/>
          <a:ln>
            <a:noFill/>
          </a:ln>
        </p:spPr>
      </p:pic>
      <p:sp>
        <p:nvSpPr>
          <p:cNvPr id="1749" name="Google Shape;1749;p112"/>
          <p:cNvSpPr/>
          <p:nvPr/>
        </p:nvSpPr>
        <p:spPr>
          <a:xfrm rot="5400000">
            <a:off x="7751350" y="372627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solidFill>
                  <a:srgbClr val="EFEFEF"/>
                </a:solidFill>
                <a:latin typeface="Roboto"/>
                <a:ea typeface="Roboto"/>
                <a:cs typeface="Roboto"/>
                <a:sym typeface="Roboto"/>
              </a:rPr>
              <a:t>II. Impact of phonon loss on forward modeling</a:t>
            </a:r>
            <a:endParaRPr sz="800" b="1">
              <a:solidFill>
                <a:srgbClr val="EFEFEF"/>
              </a:solidFill>
              <a:latin typeface="Roboto"/>
              <a:ea typeface="Roboto"/>
              <a:cs typeface="Roboto"/>
              <a:sym typeface="Roboto"/>
            </a:endParaRPr>
          </a:p>
        </p:txBody>
      </p:sp>
      <p:cxnSp>
        <p:nvCxnSpPr>
          <p:cNvPr id="1750" name="Google Shape;1750;p112"/>
          <p:cNvCxnSpPr/>
          <p:nvPr/>
        </p:nvCxnSpPr>
        <p:spPr>
          <a:xfrm>
            <a:off x="8887450" y="2571750"/>
            <a:ext cx="300600" cy="0"/>
          </a:xfrm>
          <a:prstGeom prst="straightConnector1">
            <a:avLst/>
          </a:prstGeom>
          <a:noFill/>
          <a:ln w="19050" cap="flat" cmpd="sng">
            <a:solidFill>
              <a:schemeClr val="lt1"/>
            </a:solidFill>
            <a:prstDash val="solid"/>
            <a:round/>
            <a:headEnd type="none" w="med" len="med"/>
            <a:tailEnd type="none" w="med" len="med"/>
          </a:ln>
        </p:spPr>
      </p:cxnSp>
      <p:sp>
        <p:nvSpPr>
          <p:cNvPr id="1751" name="Google Shape;1751;p112"/>
          <p:cNvSpPr/>
          <p:nvPr/>
        </p:nvSpPr>
        <p:spPr>
          <a:xfrm rot="5400000">
            <a:off x="7751350" y="1152025"/>
            <a:ext cx="2572800" cy="265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chemeClr val="lt1"/>
                </a:solidFill>
                <a:latin typeface="Roboto"/>
                <a:ea typeface="Roboto"/>
                <a:cs typeface="Roboto"/>
                <a:sym typeface="Roboto"/>
              </a:rPr>
              <a:t>I. Benchmarking phonon loss</a:t>
            </a:r>
            <a:endParaRPr b="1">
              <a:solidFill>
                <a:schemeClr val="lt1"/>
              </a:solidFill>
              <a:latin typeface="Roboto"/>
              <a:ea typeface="Roboto"/>
              <a:cs typeface="Roboto"/>
              <a:sym typeface="Roboto"/>
            </a:endParaRPr>
          </a:p>
        </p:txBody>
      </p:sp>
      <p:pic>
        <p:nvPicPr>
          <p:cNvPr id="1752" name="Google Shape;1752;p112"/>
          <p:cNvPicPr preferRelativeResize="0"/>
          <p:nvPr/>
        </p:nvPicPr>
        <p:blipFill>
          <a:blip r:embed="rId6">
            <a:alphaModFix/>
          </a:blip>
          <a:stretch>
            <a:fillRect/>
          </a:stretch>
        </p:blipFill>
        <p:spPr>
          <a:xfrm>
            <a:off x="3359525" y="1044075"/>
            <a:ext cx="2424950" cy="552225"/>
          </a:xfrm>
          <a:prstGeom prst="rect">
            <a:avLst/>
          </a:prstGeom>
          <a:noFill/>
          <a:ln>
            <a:noFill/>
          </a:ln>
        </p:spPr>
      </p:pic>
      <p:sp>
        <p:nvSpPr>
          <p:cNvPr id="1753" name="Google Shape;1753;p112"/>
          <p:cNvSpPr txBox="1"/>
          <p:nvPr/>
        </p:nvSpPr>
        <p:spPr>
          <a:xfrm>
            <a:off x="515475" y="1596300"/>
            <a:ext cx="6958800" cy="38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latin typeface="Roboto Light"/>
                <a:ea typeface="Roboto Light"/>
                <a:cs typeface="Roboto Light"/>
                <a:sym typeface="Roboto Light"/>
              </a:rPr>
              <a:t>Linearize first term &amp; assume film thermalizes in steady state, we get</a:t>
            </a:r>
            <a:endParaRPr>
              <a:solidFill>
                <a:schemeClr val="dk2"/>
              </a:solidFill>
              <a:latin typeface="Roboto Light"/>
              <a:ea typeface="Roboto Light"/>
              <a:cs typeface="Roboto Light"/>
              <a:sym typeface="Roboto Light"/>
            </a:endParaRPr>
          </a:p>
        </p:txBody>
      </p:sp>
      <p:pic>
        <p:nvPicPr>
          <p:cNvPr id="1754" name="Google Shape;1754;p112"/>
          <p:cNvPicPr preferRelativeResize="0"/>
          <p:nvPr/>
        </p:nvPicPr>
        <p:blipFill>
          <a:blip r:embed="rId7">
            <a:alphaModFix/>
          </a:blip>
          <a:stretch>
            <a:fillRect/>
          </a:stretch>
        </p:blipFill>
        <p:spPr>
          <a:xfrm>
            <a:off x="6035500" y="1498692"/>
            <a:ext cx="2140200" cy="576208"/>
          </a:xfrm>
          <a:prstGeom prst="rect">
            <a:avLst/>
          </a:prstGeom>
          <a:noFill/>
          <a:ln>
            <a:noFill/>
          </a:ln>
        </p:spPr>
      </p:pic>
      <p:pic>
        <p:nvPicPr>
          <p:cNvPr id="1755" name="Google Shape;1755;p112"/>
          <p:cNvPicPr preferRelativeResize="0"/>
          <p:nvPr/>
        </p:nvPicPr>
        <p:blipFill>
          <a:blip r:embed="rId8">
            <a:alphaModFix/>
          </a:blip>
          <a:stretch>
            <a:fillRect/>
          </a:stretch>
        </p:blipFill>
        <p:spPr>
          <a:xfrm>
            <a:off x="2992875" y="1998625"/>
            <a:ext cx="2094428" cy="474000"/>
          </a:xfrm>
          <a:prstGeom prst="rect">
            <a:avLst/>
          </a:prstGeom>
          <a:noFill/>
          <a:ln>
            <a:noFill/>
          </a:ln>
        </p:spPr>
      </p:pic>
      <p:sp>
        <p:nvSpPr>
          <p:cNvPr id="1756" name="Google Shape;1756;p112"/>
          <p:cNvSpPr txBox="1"/>
          <p:nvPr/>
        </p:nvSpPr>
        <p:spPr>
          <a:xfrm>
            <a:off x="515475" y="2045125"/>
            <a:ext cx="2424900" cy="38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latin typeface="Roboto Light"/>
                <a:ea typeface="Roboto Light"/>
                <a:cs typeface="Roboto Light"/>
                <a:sym typeface="Roboto Light"/>
              </a:rPr>
              <a:t>Solution with initial ΔT=E/C:</a:t>
            </a:r>
            <a:endParaRPr>
              <a:solidFill>
                <a:schemeClr val="dk2"/>
              </a:solidFill>
              <a:latin typeface="Roboto Light"/>
              <a:ea typeface="Roboto Light"/>
              <a:cs typeface="Roboto Light"/>
              <a:sym typeface="Roboto Light"/>
            </a:endParaRPr>
          </a:p>
        </p:txBody>
      </p:sp>
      <p:sp>
        <p:nvSpPr>
          <p:cNvPr id="1757" name="Google Shape;1757;p112"/>
          <p:cNvSpPr txBox="1"/>
          <p:nvPr/>
        </p:nvSpPr>
        <p:spPr>
          <a:xfrm>
            <a:off x="515475" y="766475"/>
            <a:ext cx="7999800" cy="38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latin typeface="Roboto Light"/>
                <a:ea typeface="Roboto Light"/>
                <a:cs typeface="Roboto Light"/>
                <a:sym typeface="Roboto Light"/>
              </a:rPr>
              <a:t>Temperature evolution, in the limit of mapping sensor response to equilibrium temperature state: </a:t>
            </a:r>
            <a:endParaRPr>
              <a:solidFill>
                <a:schemeClr val="dk2"/>
              </a:solidFill>
              <a:latin typeface="Roboto Light"/>
              <a:ea typeface="Roboto Light"/>
              <a:cs typeface="Roboto Light"/>
              <a:sym typeface="Roboto Light"/>
            </a:endParaRPr>
          </a:p>
        </p:txBody>
      </p:sp>
      <p:sp>
        <p:nvSpPr>
          <p:cNvPr id="1758" name="Google Shape;1758;p112"/>
          <p:cNvSpPr txBox="1"/>
          <p:nvPr/>
        </p:nvSpPr>
        <p:spPr>
          <a:xfrm>
            <a:off x="5139800" y="2045125"/>
            <a:ext cx="3375600" cy="38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latin typeface="Roboto Light"/>
                <a:ea typeface="Roboto Light"/>
                <a:cs typeface="Roboto Light"/>
                <a:sym typeface="Roboto Light"/>
              </a:rPr>
              <a:t>→ pulse amplitude ∝ energy deposited</a:t>
            </a:r>
            <a:endParaRPr>
              <a:solidFill>
                <a:schemeClr val="dk2"/>
              </a:solidFill>
              <a:latin typeface="Roboto Light"/>
              <a:ea typeface="Roboto Light"/>
              <a:cs typeface="Roboto Light"/>
              <a:sym typeface="Roboto Light"/>
            </a:endParaRPr>
          </a:p>
        </p:txBody>
      </p:sp>
      <p:pic>
        <p:nvPicPr>
          <p:cNvPr id="1759" name="Google Shape;1759;p112"/>
          <p:cNvPicPr preferRelativeResize="0"/>
          <p:nvPr/>
        </p:nvPicPr>
        <p:blipFill>
          <a:blip r:embed="rId9">
            <a:alphaModFix/>
          </a:blip>
          <a:stretch>
            <a:fillRect/>
          </a:stretch>
        </p:blipFill>
        <p:spPr>
          <a:xfrm>
            <a:off x="4706475" y="2493942"/>
            <a:ext cx="3375599" cy="415458"/>
          </a:xfrm>
          <a:prstGeom prst="rect">
            <a:avLst/>
          </a:prstGeom>
          <a:noFill/>
          <a:ln>
            <a:noFill/>
          </a:ln>
        </p:spPr>
      </p:pic>
      <p:sp>
        <p:nvSpPr>
          <p:cNvPr id="1760" name="Google Shape;1760;p112"/>
          <p:cNvSpPr txBox="1"/>
          <p:nvPr/>
        </p:nvSpPr>
        <p:spPr>
          <a:xfrm>
            <a:off x="515475" y="2493950"/>
            <a:ext cx="4695300" cy="38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latin typeface="Roboto Light"/>
                <a:ea typeface="Roboto Light"/>
                <a:cs typeface="Roboto Light"/>
                <a:sym typeface="Roboto Light"/>
              </a:rPr>
              <a:t>Power signal from fluctuation-dissipation theorem:</a:t>
            </a:r>
            <a:endParaRPr>
              <a:solidFill>
                <a:schemeClr val="dk2"/>
              </a:solidFill>
              <a:latin typeface="Roboto Light"/>
              <a:ea typeface="Roboto Light"/>
              <a:cs typeface="Roboto Light"/>
              <a:sym typeface="Roboto Light"/>
            </a:endParaRPr>
          </a:p>
        </p:txBody>
      </p:sp>
      <p:pic>
        <p:nvPicPr>
          <p:cNvPr id="1761" name="Google Shape;1761;p112"/>
          <p:cNvPicPr preferRelativeResize="0"/>
          <p:nvPr/>
        </p:nvPicPr>
        <p:blipFill>
          <a:blip r:embed="rId10">
            <a:alphaModFix/>
          </a:blip>
          <a:stretch>
            <a:fillRect/>
          </a:stretch>
        </p:blipFill>
        <p:spPr>
          <a:xfrm>
            <a:off x="2535450" y="2942773"/>
            <a:ext cx="1769847" cy="359125"/>
          </a:xfrm>
          <a:prstGeom prst="rect">
            <a:avLst/>
          </a:prstGeom>
          <a:noFill/>
          <a:ln>
            <a:noFill/>
          </a:ln>
        </p:spPr>
      </p:pic>
      <p:sp>
        <p:nvSpPr>
          <p:cNvPr id="1762" name="Google Shape;1762;p112"/>
          <p:cNvSpPr txBox="1"/>
          <p:nvPr/>
        </p:nvSpPr>
        <p:spPr>
          <a:xfrm>
            <a:off x="515475" y="2942775"/>
            <a:ext cx="1972200" cy="38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latin typeface="Roboto Light"/>
                <a:ea typeface="Roboto Light"/>
                <a:cs typeface="Roboto Light"/>
                <a:sym typeface="Roboto Light"/>
              </a:rPr>
              <a:t>Noise in Fourier space:</a:t>
            </a:r>
            <a:endParaRPr>
              <a:solidFill>
                <a:schemeClr val="dk2"/>
              </a:solidFill>
              <a:latin typeface="Roboto Light"/>
              <a:ea typeface="Roboto Light"/>
              <a:cs typeface="Roboto Light"/>
              <a:sym typeface="Roboto Light"/>
            </a:endParaRPr>
          </a:p>
        </p:txBody>
      </p:sp>
      <p:pic>
        <p:nvPicPr>
          <p:cNvPr id="1763" name="Google Shape;1763;p112"/>
          <p:cNvPicPr preferRelativeResize="0"/>
          <p:nvPr/>
        </p:nvPicPr>
        <p:blipFill>
          <a:blip r:embed="rId11">
            <a:alphaModFix/>
          </a:blip>
          <a:stretch>
            <a:fillRect/>
          </a:stretch>
        </p:blipFill>
        <p:spPr>
          <a:xfrm>
            <a:off x="2147100" y="3391600"/>
            <a:ext cx="2424900" cy="1011315"/>
          </a:xfrm>
          <a:prstGeom prst="rect">
            <a:avLst/>
          </a:prstGeom>
          <a:noFill/>
          <a:ln>
            <a:noFill/>
          </a:ln>
        </p:spPr>
      </p:pic>
      <p:sp>
        <p:nvSpPr>
          <p:cNvPr id="1764" name="Google Shape;1764;p112"/>
          <p:cNvSpPr txBox="1"/>
          <p:nvPr/>
        </p:nvSpPr>
        <p:spPr>
          <a:xfrm>
            <a:off x="515475" y="3391600"/>
            <a:ext cx="1972200" cy="38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latin typeface="Roboto Light"/>
                <a:ea typeface="Roboto Light"/>
                <a:cs typeface="Roboto Light"/>
                <a:sym typeface="Roboto Light"/>
              </a:rPr>
              <a:t>Energy resolution:</a:t>
            </a:r>
            <a:endParaRPr>
              <a:solidFill>
                <a:schemeClr val="dk2"/>
              </a:solidFill>
              <a:latin typeface="Roboto Light"/>
              <a:ea typeface="Roboto Light"/>
              <a:cs typeface="Roboto Light"/>
              <a:sym typeface="Roboto Light"/>
            </a:endParaRPr>
          </a:p>
        </p:txBody>
      </p:sp>
      <p:pic>
        <p:nvPicPr>
          <p:cNvPr id="1765" name="Google Shape;1765;p112"/>
          <p:cNvPicPr preferRelativeResize="0"/>
          <p:nvPr/>
        </p:nvPicPr>
        <p:blipFill>
          <a:blip r:embed="rId12">
            <a:alphaModFix/>
          </a:blip>
          <a:stretch>
            <a:fillRect/>
          </a:stretch>
        </p:blipFill>
        <p:spPr>
          <a:xfrm>
            <a:off x="2404775" y="4289250"/>
            <a:ext cx="1047209" cy="474000"/>
          </a:xfrm>
          <a:prstGeom prst="rect">
            <a:avLst/>
          </a:prstGeom>
          <a:noFill/>
          <a:ln>
            <a:noFill/>
          </a:ln>
        </p:spPr>
      </p:pic>
      <p:pic>
        <p:nvPicPr>
          <p:cNvPr id="1766" name="Google Shape;1766;p112"/>
          <p:cNvPicPr preferRelativeResize="0"/>
          <p:nvPr/>
        </p:nvPicPr>
        <p:blipFill>
          <a:blip r:embed="rId13">
            <a:alphaModFix/>
          </a:blip>
          <a:stretch>
            <a:fillRect/>
          </a:stretch>
        </p:blipFill>
        <p:spPr>
          <a:xfrm>
            <a:off x="5210775" y="4007500"/>
            <a:ext cx="2652845" cy="552225"/>
          </a:xfrm>
          <a:prstGeom prst="rect">
            <a:avLst/>
          </a:prstGeom>
          <a:noFill/>
          <a:ln w="9525" cap="flat" cmpd="sng">
            <a:solidFill>
              <a:srgbClr val="8C1515"/>
            </a:solidFill>
            <a:prstDash val="solid"/>
            <a:round/>
            <a:headEnd type="none" w="sm" len="sm"/>
            <a:tailEnd type="none" w="sm" len="sm"/>
          </a:ln>
        </p:spPr>
      </p:pic>
      <p:pic>
        <p:nvPicPr>
          <p:cNvPr id="1767" name="Google Shape;1767;p112"/>
          <p:cNvPicPr preferRelativeResize="0"/>
          <p:nvPr/>
        </p:nvPicPr>
        <p:blipFill>
          <a:blip r:embed="rId14">
            <a:alphaModFix/>
          </a:blip>
          <a:stretch>
            <a:fillRect/>
          </a:stretch>
        </p:blipFill>
        <p:spPr>
          <a:xfrm>
            <a:off x="6474726" y="3362900"/>
            <a:ext cx="1157123" cy="381000"/>
          </a:xfrm>
          <a:prstGeom prst="rect">
            <a:avLst/>
          </a:prstGeom>
          <a:noFill/>
          <a:ln>
            <a:noFill/>
          </a:ln>
        </p:spPr>
      </p:pic>
      <p:sp>
        <p:nvSpPr>
          <p:cNvPr id="1768" name="Google Shape;1768;p112"/>
          <p:cNvSpPr txBox="1"/>
          <p:nvPr/>
        </p:nvSpPr>
        <p:spPr>
          <a:xfrm>
            <a:off x="5139800" y="3426050"/>
            <a:ext cx="3375600" cy="38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latin typeface="Roboto Light"/>
                <a:ea typeface="Roboto Light"/>
                <a:cs typeface="Roboto Light"/>
                <a:sym typeface="Roboto Light"/>
              </a:rPr>
              <a:t>In the limit that                           , where C</a:t>
            </a:r>
            <a:r>
              <a:rPr lang="en" baseline="-25000">
                <a:solidFill>
                  <a:schemeClr val="dk2"/>
                </a:solidFill>
                <a:latin typeface="Roboto Light"/>
                <a:ea typeface="Roboto Light"/>
                <a:cs typeface="Roboto Light"/>
                <a:sym typeface="Roboto Light"/>
              </a:rPr>
              <a:t>VT</a:t>
            </a:r>
            <a:r>
              <a:rPr lang="en">
                <a:solidFill>
                  <a:schemeClr val="dk2"/>
                </a:solidFill>
                <a:latin typeface="Roboto Light"/>
                <a:ea typeface="Roboto Light"/>
                <a:cs typeface="Roboto Light"/>
                <a:sym typeface="Roboto Light"/>
              </a:rPr>
              <a:t> is the volumetric specific heat:</a:t>
            </a:r>
            <a:endParaRPr>
              <a:solidFill>
                <a:schemeClr val="dk2"/>
              </a:solidFill>
              <a:latin typeface="Roboto Light"/>
              <a:ea typeface="Roboto Light"/>
              <a:cs typeface="Roboto Light"/>
              <a:sym typeface="Roboto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86"/>
          <p:cNvSpPr txBox="1">
            <a:spLocks noGrp="1"/>
          </p:cNvSpPr>
          <p:nvPr>
            <p:ph type="body" idx="1"/>
          </p:nvPr>
        </p:nvSpPr>
        <p:spPr>
          <a:xfrm>
            <a:off x="600075" y="832662"/>
            <a:ext cx="7915200" cy="298800"/>
          </a:xfrm>
          <a:prstGeom prst="rect">
            <a:avLst/>
          </a:prstGeom>
          <a:noFill/>
          <a:ln>
            <a:noFill/>
          </a:ln>
        </p:spPr>
        <p:txBody>
          <a:bodyPr spcFirstLastPara="1" wrap="square" lIns="0" tIns="34275" rIns="68575" bIns="34275" anchor="t" anchorCtr="0">
            <a:noAutofit/>
          </a:bodyPr>
          <a:lstStyle/>
          <a:p>
            <a:pPr marL="0" lvl="0" indent="0" algn="l" rtl="0">
              <a:lnSpc>
                <a:spcPct val="120000"/>
              </a:lnSpc>
              <a:spcBef>
                <a:spcPts val="0"/>
              </a:spcBef>
              <a:spcAft>
                <a:spcPts val="1200"/>
              </a:spcAft>
              <a:buSzPts val="1500"/>
              <a:buFont typeface="Lato"/>
              <a:buNone/>
            </a:pPr>
            <a:r>
              <a:rPr lang="en" sz="1400">
                <a:latin typeface="Roboto Medium"/>
                <a:ea typeface="Roboto Medium"/>
                <a:cs typeface="Roboto Medium"/>
                <a:sym typeface="Roboto Medium"/>
              </a:rPr>
              <a:t>We probed our detector response to LED pulses at different XY positions using the MEMS.</a:t>
            </a:r>
            <a:endParaRPr sz="1400">
              <a:latin typeface="Roboto Medium"/>
              <a:ea typeface="Roboto Medium"/>
              <a:cs typeface="Roboto Medium"/>
              <a:sym typeface="Roboto Medium"/>
            </a:endParaRPr>
          </a:p>
        </p:txBody>
      </p:sp>
      <p:sp>
        <p:nvSpPr>
          <p:cNvPr id="678" name="Google Shape;678;p86"/>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p>
            <a:pPr marL="0" lvl="0" indent="0" algn="l" rtl="0">
              <a:lnSpc>
                <a:spcPct val="90000"/>
              </a:lnSpc>
              <a:spcBef>
                <a:spcPts val="0"/>
              </a:spcBef>
              <a:spcAft>
                <a:spcPts val="0"/>
              </a:spcAft>
              <a:buClr>
                <a:srgbClr val="8C1515"/>
              </a:buClr>
              <a:buSzPts val="2400"/>
              <a:buFont typeface="Lato"/>
              <a:buNone/>
            </a:pPr>
            <a:r>
              <a:rPr lang="en" b="1">
                <a:solidFill>
                  <a:srgbClr val="8C1515"/>
                </a:solidFill>
                <a:latin typeface="Roboto Mono"/>
                <a:ea typeface="Roboto Mono"/>
                <a:cs typeface="Roboto Mono"/>
                <a:sym typeface="Roboto Mono"/>
              </a:rPr>
              <a:t>MEMS </a:t>
            </a:r>
            <a:r>
              <a:rPr lang="en">
                <a:solidFill>
                  <a:srgbClr val="8C1515"/>
                </a:solidFill>
              </a:rPr>
              <a:t>Measurement</a:t>
            </a:r>
            <a:endParaRPr b="1">
              <a:solidFill>
                <a:srgbClr val="8C1515"/>
              </a:solidFill>
              <a:latin typeface="Roboto Mono"/>
              <a:ea typeface="Roboto Mono"/>
              <a:cs typeface="Roboto Mono"/>
              <a:sym typeface="Roboto Mono"/>
            </a:endParaRPr>
          </a:p>
        </p:txBody>
      </p:sp>
      <p:sp>
        <p:nvSpPr>
          <p:cNvPr id="679" name="Google Shape;679;p86"/>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4</a:t>
            </a:fld>
            <a:endParaRPr/>
          </a:p>
        </p:txBody>
      </p:sp>
      <p:pic>
        <p:nvPicPr>
          <p:cNvPr id="680" name="Google Shape;680;p86" title="log_faster_shifted_adjustedColorbar-ezgif.com-video-to-gif-converter.gif"/>
          <p:cNvPicPr preferRelativeResize="0"/>
          <p:nvPr/>
        </p:nvPicPr>
        <p:blipFill rotWithShape="1">
          <a:blip r:embed="rId3">
            <a:alphaModFix/>
          </a:blip>
          <a:srcRect/>
          <a:stretch/>
        </p:blipFill>
        <p:spPr>
          <a:xfrm>
            <a:off x="6664212" y="1171005"/>
            <a:ext cx="2102852" cy="1500911"/>
          </a:xfrm>
          <a:prstGeom prst="rect">
            <a:avLst/>
          </a:prstGeom>
          <a:noFill/>
          <a:ln>
            <a:noFill/>
          </a:ln>
        </p:spPr>
      </p:pic>
      <p:pic>
        <p:nvPicPr>
          <p:cNvPr id="681" name="Google Shape;681;p86"/>
          <p:cNvPicPr preferRelativeResize="0"/>
          <p:nvPr/>
        </p:nvPicPr>
        <p:blipFill>
          <a:blip r:embed="rId4">
            <a:alphaModFix/>
          </a:blip>
          <a:stretch>
            <a:fillRect/>
          </a:stretch>
        </p:blipFill>
        <p:spPr>
          <a:xfrm>
            <a:off x="2730949" y="4085275"/>
            <a:ext cx="2949545" cy="587087"/>
          </a:xfrm>
          <a:prstGeom prst="rect">
            <a:avLst/>
          </a:prstGeom>
          <a:noFill/>
          <a:ln>
            <a:noFill/>
          </a:ln>
        </p:spPr>
      </p:pic>
      <p:pic>
        <p:nvPicPr>
          <p:cNvPr id="682" name="Google Shape;682;p86"/>
          <p:cNvPicPr preferRelativeResize="0"/>
          <p:nvPr/>
        </p:nvPicPr>
        <p:blipFill>
          <a:blip r:embed="rId5">
            <a:alphaModFix/>
          </a:blip>
          <a:stretch>
            <a:fillRect/>
          </a:stretch>
        </p:blipFill>
        <p:spPr>
          <a:xfrm>
            <a:off x="61875" y="4036298"/>
            <a:ext cx="2682730" cy="652349"/>
          </a:xfrm>
          <a:prstGeom prst="rect">
            <a:avLst/>
          </a:prstGeom>
          <a:noFill/>
          <a:ln>
            <a:noFill/>
          </a:ln>
        </p:spPr>
      </p:pic>
      <p:pic>
        <p:nvPicPr>
          <p:cNvPr id="683" name="Google Shape;683;p86"/>
          <p:cNvPicPr preferRelativeResize="0"/>
          <p:nvPr/>
        </p:nvPicPr>
        <p:blipFill>
          <a:blip r:embed="rId6">
            <a:alphaModFix/>
          </a:blip>
          <a:stretch>
            <a:fillRect/>
          </a:stretch>
        </p:blipFill>
        <p:spPr>
          <a:xfrm>
            <a:off x="67741" y="3773399"/>
            <a:ext cx="2663218" cy="272097"/>
          </a:xfrm>
          <a:prstGeom prst="rect">
            <a:avLst/>
          </a:prstGeom>
          <a:noFill/>
          <a:ln>
            <a:noFill/>
          </a:ln>
        </p:spPr>
      </p:pic>
      <p:pic>
        <p:nvPicPr>
          <p:cNvPr id="684" name="Google Shape;684;p86"/>
          <p:cNvPicPr preferRelativeResize="0"/>
          <p:nvPr/>
        </p:nvPicPr>
        <p:blipFill>
          <a:blip r:embed="rId7">
            <a:alphaModFix/>
          </a:blip>
          <a:stretch>
            <a:fillRect/>
          </a:stretch>
        </p:blipFill>
        <p:spPr>
          <a:xfrm>
            <a:off x="6708347" y="2617973"/>
            <a:ext cx="1561526" cy="1437527"/>
          </a:xfrm>
          <a:prstGeom prst="rect">
            <a:avLst/>
          </a:prstGeom>
          <a:noFill/>
          <a:ln>
            <a:noFill/>
          </a:ln>
        </p:spPr>
      </p:pic>
      <p:pic>
        <p:nvPicPr>
          <p:cNvPr id="685" name="Google Shape;685;p86"/>
          <p:cNvPicPr preferRelativeResize="0"/>
          <p:nvPr/>
        </p:nvPicPr>
        <p:blipFill>
          <a:blip r:embed="rId8">
            <a:alphaModFix/>
          </a:blip>
          <a:stretch>
            <a:fillRect/>
          </a:stretch>
        </p:blipFill>
        <p:spPr>
          <a:xfrm>
            <a:off x="7355276" y="3044558"/>
            <a:ext cx="818871" cy="818888"/>
          </a:xfrm>
          <a:prstGeom prst="rect">
            <a:avLst/>
          </a:prstGeom>
          <a:noFill/>
          <a:ln>
            <a:noFill/>
          </a:ln>
        </p:spPr>
      </p:pic>
      <p:sp>
        <p:nvSpPr>
          <p:cNvPr id="686" name="Google Shape;686;p86"/>
          <p:cNvSpPr txBox="1"/>
          <p:nvPr/>
        </p:nvSpPr>
        <p:spPr>
          <a:xfrm>
            <a:off x="6697722" y="1055247"/>
            <a:ext cx="2133900" cy="171600"/>
          </a:xfrm>
          <a:prstGeom prst="rect">
            <a:avLst/>
          </a:prstGeom>
          <a:noFill/>
          <a:ln>
            <a:noFill/>
          </a:ln>
        </p:spPr>
        <p:txBody>
          <a:bodyPr spcFirstLastPara="1" wrap="square" lIns="80550" tIns="80550" rIns="80550" bIns="80550" anchor="t" anchorCtr="0">
            <a:noAutofit/>
          </a:bodyPr>
          <a:lstStyle/>
          <a:p>
            <a:pPr marL="0" lvl="0" indent="0" algn="r" rtl="0">
              <a:spcBef>
                <a:spcPts val="0"/>
              </a:spcBef>
              <a:spcAft>
                <a:spcPts val="0"/>
              </a:spcAft>
              <a:buNone/>
            </a:pPr>
            <a:r>
              <a:rPr lang="en" sz="793">
                <a:solidFill>
                  <a:schemeClr val="dk2"/>
                </a:solidFill>
                <a:latin typeface="Roboto Light"/>
                <a:ea typeface="Roboto Light"/>
                <a:cs typeface="Roboto Light"/>
                <a:sym typeface="Roboto Light"/>
              </a:rPr>
              <a:t>Image credit: Leonid Sajkov</a:t>
            </a:r>
            <a:endParaRPr sz="793">
              <a:solidFill>
                <a:schemeClr val="dk2"/>
              </a:solidFill>
              <a:latin typeface="Roboto Light"/>
              <a:ea typeface="Roboto Light"/>
              <a:cs typeface="Roboto Light"/>
              <a:sym typeface="Roboto Light"/>
            </a:endParaRPr>
          </a:p>
        </p:txBody>
      </p:sp>
      <p:pic>
        <p:nvPicPr>
          <p:cNvPr id="687" name="Google Shape;687;p86" title="SLAC_short_red.png"/>
          <p:cNvPicPr preferRelativeResize="0"/>
          <p:nvPr/>
        </p:nvPicPr>
        <p:blipFill>
          <a:blip r:embed="rId9">
            <a:alphaModFix/>
          </a:blip>
          <a:stretch>
            <a:fillRect/>
          </a:stretch>
        </p:blipFill>
        <p:spPr>
          <a:xfrm>
            <a:off x="610600" y="4785350"/>
            <a:ext cx="445752" cy="132550"/>
          </a:xfrm>
          <a:prstGeom prst="rect">
            <a:avLst/>
          </a:prstGeom>
          <a:noFill/>
          <a:ln>
            <a:noFill/>
          </a:ln>
        </p:spPr>
      </p:pic>
      <p:cxnSp>
        <p:nvCxnSpPr>
          <p:cNvPr id="688" name="Google Shape;688;p86"/>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689" name="Google Shape;689;p86"/>
          <p:cNvSpPr/>
          <p:nvPr/>
        </p:nvSpPr>
        <p:spPr>
          <a:xfrm rot="5400000">
            <a:off x="7753000" y="3720900"/>
            <a:ext cx="2569500" cy="271200"/>
          </a:xfrm>
          <a:prstGeom prst="rect">
            <a:avLst/>
          </a:prstGeom>
          <a:solidFill>
            <a:srgbClr val="00000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rgbClr val="EFEFEF"/>
              </a:solidFill>
              <a:latin typeface="Roboto"/>
              <a:ea typeface="Roboto"/>
              <a:cs typeface="Roboto"/>
              <a:sym typeface="Roboto"/>
            </a:endParaRPr>
          </a:p>
        </p:txBody>
      </p:sp>
      <p:grpSp>
        <p:nvGrpSpPr>
          <p:cNvPr id="690" name="Google Shape;690;p86"/>
          <p:cNvGrpSpPr/>
          <p:nvPr/>
        </p:nvGrpSpPr>
        <p:grpSpPr>
          <a:xfrm>
            <a:off x="-1" y="983555"/>
            <a:ext cx="2057400" cy="2811496"/>
            <a:chOff x="-1" y="983555"/>
            <a:chExt cx="2057400" cy="2811496"/>
          </a:xfrm>
        </p:grpSpPr>
        <p:pic>
          <p:nvPicPr>
            <p:cNvPr id="691" name="Google Shape;691;p86"/>
            <p:cNvPicPr preferRelativeResize="0"/>
            <p:nvPr/>
          </p:nvPicPr>
          <p:blipFill>
            <a:blip r:embed="rId10">
              <a:alphaModFix/>
            </a:blip>
            <a:stretch>
              <a:fillRect/>
            </a:stretch>
          </p:blipFill>
          <p:spPr>
            <a:xfrm>
              <a:off x="-1" y="983555"/>
              <a:ext cx="2057400" cy="2743208"/>
            </a:xfrm>
            <a:prstGeom prst="rect">
              <a:avLst/>
            </a:prstGeom>
            <a:noFill/>
            <a:ln>
              <a:noFill/>
            </a:ln>
          </p:spPr>
        </p:pic>
        <p:pic>
          <p:nvPicPr>
            <p:cNvPr id="692" name="Google Shape;692;p86" title="Adobe Express - file.png"/>
            <p:cNvPicPr preferRelativeResize="0"/>
            <p:nvPr/>
          </p:nvPicPr>
          <p:blipFill rotWithShape="1">
            <a:blip r:embed="rId11">
              <a:alphaModFix/>
            </a:blip>
            <a:srcRect l="10331" t="13105" r="8704" b="5897"/>
            <a:stretch/>
          </p:blipFill>
          <p:spPr>
            <a:xfrm>
              <a:off x="1225875" y="2571746"/>
              <a:ext cx="782026" cy="1223304"/>
            </a:xfrm>
            <a:prstGeom prst="rect">
              <a:avLst/>
            </a:prstGeom>
            <a:noFill/>
            <a:ln>
              <a:noFill/>
            </a:ln>
          </p:spPr>
        </p:pic>
        <p:sp>
          <p:nvSpPr>
            <p:cNvPr id="693" name="Google Shape;693;p86"/>
            <p:cNvSpPr/>
            <p:nvPr/>
          </p:nvSpPr>
          <p:spPr>
            <a:xfrm>
              <a:off x="1560693" y="3161511"/>
              <a:ext cx="77400" cy="270900"/>
            </a:xfrm>
            <a:prstGeom prst="rect">
              <a:avLst/>
            </a:prstGeom>
            <a:noFill/>
            <a:ln w="15225" cap="flat" cmpd="sng">
              <a:solidFill>
                <a:srgbClr val="00FFFF"/>
              </a:solidFill>
              <a:prstDash val="solid"/>
              <a:round/>
              <a:headEnd type="none" w="sm" len="sm"/>
              <a:tailEnd type="none" w="sm" len="sm"/>
            </a:ln>
          </p:spPr>
          <p:txBody>
            <a:bodyPr spcFirstLastPara="1" wrap="square" lIns="73075" tIns="73075" rIns="73075" bIns="73075" anchor="ctr" anchorCtr="0">
              <a:noAutofit/>
            </a:bodyPr>
            <a:lstStyle/>
            <a:p>
              <a:pPr marL="0" lvl="0" indent="0" algn="ctr" rtl="0">
                <a:spcBef>
                  <a:spcPts val="0"/>
                </a:spcBef>
                <a:spcAft>
                  <a:spcPts val="0"/>
                </a:spcAft>
                <a:buNone/>
              </a:pPr>
              <a:endParaRPr sz="1119">
                <a:latin typeface="Roboto Light"/>
                <a:ea typeface="Roboto Light"/>
                <a:cs typeface="Roboto Light"/>
                <a:sym typeface="Roboto Light"/>
              </a:endParaRPr>
            </a:p>
          </p:txBody>
        </p:sp>
        <p:sp>
          <p:nvSpPr>
            <p:cNvPr id="694" name="Google Shape;694;p86"/>
            <p:cNvSpPr/>
            <p:nvPr/>
          </p:nvSpPr>
          <p:spPr>
            <a:xfrm>
              <a:off x="1567147" y="3167965"/>
              <a:ext cx="213000" cy="62700"/>
            </a:xfrm>
            <a:prstGeom prst="rect">
              <a:avLst/>
            </a:prstGeom>
            <a:noFill/>
            <a:ln w="15225" cap="flat" cmpd="sng">
              <a:solidFill>
                <a:srgbClr val="FF00FF"/>
              </a:solidFill>
              <a:prstDash val="solid"/>
              <a:round/>
              <a:headEnd type="none" w="sm" len="sm"/>
              <a:tailEnd type="none" w="sm" len="sm"/>
            </a:ln>
          </p:spPr>
          <p:txBody>
            <a:bodyPr spcFirstLastPara="1" wrap="square" lIns="73075" tIns="73075" rIns="73075" bIns="73075" anchor="ctr" anchorCtr="0">
              <a:noAutofit/>
            </a:bodyPr>
            <a:lstStyle/>
            <a:p>
              <a:pPr marL="0" lvl="0" indent="0" algn="ctr" rtl="0">
                <a:spcBef>
                  <a:spcPts val="0"/>
                </a:spcBef>
                <a:spcAft>
                  <a:spcPts val="0"/>
                </a:spcAft>
                <a:buNone/>
              </a:pPr>
              <a:endParaRPr sz="1119">
                <a:latin typeface="Roboto Light"/>
                <a:ea typeface="Roboto Light"/>
                <a:cs typeface="Roboto Light"/>
                <a:sym typeface="Roboto Light"/>
              </a:endParaRPr>
            </a:p>
          </p:txBody>
        </p:sp>
      </p:grpSp>
      <p:grpSp>
        <p:nvGrpSpPr>
          <p:cNvPr id="695" name="Google Shape;695;p86"/>
          <p:cNvGrpSpPr/>
          <p:nvPr/>
        </p:nvGrpSpPr>
        <p:grpSpPr>
          <a:xfrm>
            <a:off x="3110027" y="2977170"/>
            <a:ext cx="2443125" cy="641916"/>
            <a:chOff x="1714537" y="1435675"/>
            <a:chExt cx="6069875" cy="1594821"/>
          </a:xfrm>
        </p:grpSpPr>
        <p:sp>
          <p:nvSpPr>
            <p:cNvPr id="696" name="Google Shape;696;p86"/>
            <p:cNvSpPr/>
            <p:nvPr/>
          </p:nvSpPr>
          <p:spPr>
            <a:xfrm>
              <a:off x="5766479" y="2690015"/>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697" name="Google Shape;697;p86"/>
            <p:cNvSpPr/>
            <p:nvPr/>
          </p:nvSpPr>
          <p:spPr>
            <a:xfrm rot="10800000" flipH="1">
              <a:off x="4066097" y="2810050"/>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698" name="Google Shape;698;p86"/>
            <p:cNvSpPr/>
            <p:nvPr/>
          </p:nvSpPr>
          <p:spPr>
            <a:xfrm rot="10800000" flipH="1">
              <a:off x="3434485" y="2689599"/>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699" name="Google Shape;699;p86"/>
            <p:cNvSpPr/>
            <p:nvPr/>
          </p:nvSpPr>
          <p:spPr>
            <a:xfrm>
              <a:off x="4480260" y="2883201"/>
              <a:ext cx="480853" cy="87471"/>
            </a:xfrm>
            <a:prstGeom prst="flowChartDecision">
              <a:avLst/>
            </a:prstGeom>
            <a:solidFill>
              <a:srgbClr val="E69138"/>
            </a:solidFill>
            <a:ln w="6650" cap="flat" cmpd="sng">
              <a:solidFill>
                <a:srgbClr val="595959"/>
              </a:solidFill>
              <a:prstDash val="solid"/>
              <a:round/>
              <a:headEnd type="none" w="sm" len="sm"/>
              <a:tailEnd type="none" w="sm" len="sm"/>
            </a:ln>
          </p:spPr>
          <p:txBody>
            <a:bodyPr spcFirstLastPara="1" wrap="square" lIns="5625" tIns="5625" rIns="5625" bIns="5625" anchor="ctr" anchorCtr="0">
              <a:noAutofit/>
            </a:bodyPr>
            <a:lstStyle/>
            <a:p>
              <a:pPr marL="0" lvl="0" indent="0" algn="ctr" rtl="0">
                <a:spcBef>
                  <a:spcPts val="0"/>
                </a:spcBef>
                <a:spcAft>
                  <a:spcPts val="0"/>
                </a:spcAft>
                <a:buNone/>
              </a:pPr>
              <a:endParaRPr sz="100">
                <a:latin typeface="Roboto Light"/>
                <a:ea typeface="Roboto Light"/>
                <a:cs typeface="Roboto Light"/>
                <a:sym typeface="Roboto Light"/>
              </a:endParaRPr>
            </a:p>
          </p:txBody>
        </p:sp>
        <p:sp>
          <p:nvSpPr>
            <p:cNvPr id="700" name="Google Shape;700;p86"/>
            <p:cNvSpPr/>
            <p:nvPr/>
          </p:nvSpPr>
          <p:spPr>
            <a:xfrm>
              <a:off x="4480543" y="292731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701" name="Google Shape;701;p86"/>
            <p:cNvSpPr/>
            <p:nvPr/>
          </p:nvSpPr>
          <p:spPr>
            <a:xfrm rot="10800000" flipH="1">
              <a:off x="4720687" y="2927031"/>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702" name="Google Shape;702;p86"/>
            <p:cNvSpPr/>
            <p:nvPr/>
          </p:nvSpPr>
          <p:spPr>
            <a:xfrm>
              <a:off x="3198049" y="2412835"/>
              <a:ext cx="3045932" cy="554077"/>
            </a:xfrm>
            <a:prstGeom prst="flowChartDecision">
              <a:avLst/>
            </a:prstGeom>
            <a:solidFill>
              <a:srgbClr val="EFEFEF"/>
            </a:solidFill>
            <a:ln w="6650" cap="flat" cmpd="sng">
              <a:solidFill>
                <a:srgbClr val="595959"/>
              </a:solidFill>
              <a:prstDash val="dot"/>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703" name="Google Shape;703;p86"/>
            <p:cNvSpPr/>
            <p:nvPr/>
          </p:nvSpPr>
          <p:spPr>
            <a:xfrm>
              <a:off x="3198049" y="2034815"/>
              <a:ext cx="3045932" cy="554077"/>
            </a:xfrm>
            <a:prstGeom prst="flowChartDecision">
              <a:avLst/>
            </a:prstGeom>
            <a:solidFill>
              <a:srgbClr val="EFEFEF"/>
            </a:solidFill>
            <a:ln w="6650" cap="flat" cmpd="sng">
              <a:solidFill>
                <a:srgbClr val="595959"/>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cxnSp>
          <p:nvCxnSpPr>
            <p:cNvPr id="704" name="Google Shape;704;p86"/>
            <p:cNvCxnSpPr>
              <a:stCxn id="703" idx="1"/>
              <a:endCxn id="702" idx="1"/>
            </p:cNvCxnSpPr>
            <p:nvPr/>
          </p:nvCxnSpPr>
          <p:spPr>
            <a:xfrm>
              <a:off x="3198049"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705" name="Google Shape;705;p86"/>
            <p:cNvCxnSpPr>
              <a:stCxn id="703" idx="3"/>
              <a:endCxn id="702" idx="3"/>
            </p:cNvCxnSpPr>
            <p:nvPr/>
          </p:nvCxnSpPr>
          <p:spPr>
            <a:xfrm>
              <a:off x="6243981"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706" name="Google Shape;706;p86"/>
            <p:cNvCxnSpPr>
              <a:stCxn id="703" idx="2"/>
              <a:endCxn id="702" idx="2"/>
            </p:cNvCxnSpPr>
            <p:nvPr/>
          </p:nvCxnSpPr>
          <p:spPr>
            <a:xfrm>
              <a:off x="4721015" y="2588893"/>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707" name="Google Shape;707;p86"/>
            <p:cNvCxnSpPr/>
            <p:nvPr/>
          </p:nvCxnSpPr>
          <p:spPr>
            <a:xfrm rot="10800000" flipH="1">
              <a:off x="4047390" y="2193987"/>
              <a:ext cx="1460100" cy="246300"/>
            </a:xfrm>
            <a:prstGeom prst="straightConnector1">
              <a:avLst/>
            </a:prstGeom>
            <a:noFill/>
            <a:ln w="6650" cap="flat" cmpd="sng">
              <a:solidFill>
                <a:srgbClr val="1155CC"/>
              </a:solidFill>
              <a:prstDash val="solid"/>
              <a:round/>
              <a:headEnd type="none" w="med" len="med"/>
              <a:tailEnd type="none" w="med" len="med"/>
            </a:ln>
          </p:spPr>
        </p:cxnSp>
        <p:sp>
          <p:nvSpPr>
            <p:cNvPr id="708" name="Google Shape;708;p86"/>
            <p:cNvSpPr/>
            <p:nvPr/>
          </p:nvSpPr>
          <p:spPr>
            <a:xfrm>
              <a:off x="3825962" y="2387000"/>
              <a:ext cx="528776" cy="141174"/>
            </a:xfrm>
            <a:custGeom>
              <a:avLst/>
              <a:gdLst/>
              <a:ahLst/>
              <a:cxnLst/>
              <a:rect l="l" t="t" r="r" b="b"/>
              <a:pathLst>
                <a:path w="19905" h="5754" extrusionOk="0">
                  <a:moveTo>
                    <a:pt x="0" y="1866"/>
                  </a:moveTo>
                  <a:lnTo>
                    <a:pt x="19905" y="0"/>
                  </a:lnTo>
                  <a:lnTo>
                    <a:pt x="19905" y="5754"/>
                  </a:lnTo>
                  <a:close/>
                </a:path>
              </a:pathLst>
            </a:custGeom>
            <a:solidFill>
              <a:srgbClr val="1155CC"/>
            </a:solidFill>
            <a:ln w="6650" cap="flat" cmpd="sng">
              <a:solidFill>
                <a:srgbClr val="1155CC"/>
              </a:solidFill>
              <a:prstDash val="solid"/>
              <a:round/>
              <a:headEnd type="none" w="med" len="med"/>
              <a:tailEnd type="none" w="med" len="med"/>
            </a:ln>
          </p:spPr>
          <p:txBody>
            <a:bodyPr/>
            <a:lstStyle/>
            <a:p>
              <a:endParaRPr lang="en-US"/>
            </a:p>
          </p:txBody>
        </p:sp>
        <p:sp>
          <p:nvSpPr>
            <p:cNvPr id="709" name="Google Shape;709;p86"/>
            <p:cNvSpPr/>
            <p:nvPr/>
          </p:nvSpPr>
          <p:spPr>
            <a:xfrm>
              <a:off x="5237890" y="2134261"/>
              <a:ext cx="582955" cy="105301"/>
            </a:xfrm>
            <a:custGeom>
              <a:avLst/>
              <a:gdLst/>
              <a:ahLst/>
              <a:cxnLst/>
              <a:rect l="l" t="t" r="r" b="b"/>
              <a:pathLst>
                <a:path w="24104" h="4354" extrusionOk="0">
                  <a:moveTo>
                    <a:pt x="1089" y="0"/>
                  </a:moveTo>
                  <a:lnTo>
                    <a:pt x="0" y="4354"/>
                  </a:lnTo>
                  <a:lnTo>
                    <a:pt x="24104" y="4199"/>
                  </a:lnTo>
                  <a:close/>
                </a:path>
              </a:pathLst>
            </a:custGeom>
            <a:solidFill>
              <a:srgbClr val="1155CC"/>
            </a:solidFill>
            <a:ln w="6650" cap="flat" cmpd="sng">
              <a:solidFill>
                <a:srgbClr val="1155CC"/>
              </a:solidFill>
              <a:prstDash val="solid"/>
              <a:round/>
              <a:headEnd type="none" w="med" len="med"/>
              <a:tailEnd type="none" w="med" len="med"/>
            </a:ln>
          </p:spPr>
          <p:txBody>
            <a:bodyPr/>
            <a:lstStyle/>
            <a:p>
              <a:endParaRPr lang="en-US"/>
            </a:p>
          </p:txBody>
        </p:sp>
        <p:sp>
          <p:nvSpPr>
            <p:cNvPr id="710" name="Google Shape;710;p86"/>
            <p:cNvSpPr/>
            <p:nvPr/>
          </p:nvSpPr>
          <p:spPr>
            <a:xfrm>
              <a:off x="4700239" y="2311854"/>
              <a:ext cx="354481" cy="64483"/>
            </a:xfrm>
            <a:prstGeom prst="flowChartDecision">
              <a:avLst/>
            </a:prstGeom>
            <a:solidFill>
              <a:srgbClr val="CC0000"/>
            </a:solidFill>
            <a:ln w="6650" cap="flat" cmpd="sng">
              <a:solidFill>
                <a:srgbClr val="1155CC"/>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711" name="Google Shape;711;p86"/>
            <p:cNvSpPr/>
            <p:nvPr/>
          </p:nvSpPr>
          <p:spPr>
            <a:xfrm rot="10800000" flipH="1">
              <a:off x="6006623" y="268973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712" name="Google Shape;712;p86"/>
            <p:cNvSpPr/>
            <p:nvPr/>
          </p:nvSpPr>
          <p:spPr>
            <a:xfrm>
              <a:off x="3825953" y="281033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713" name="Google Shape;713;p86"/>
            <p:cNvSpPr/>
            <p:nvPr/>
          </p:nvSpPr>
          <p:spPr>
            <a:xfrm>
              <a:off x="3194341" y="268988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714" name="Google Shape;714;p86"/>
            <p:cNvSpPr/>
            <p:nvPr/>
          </p:nvSpPr>
          <p:spPr>
            <a:xfrm rot="10800000" flipH="1">
              <a:off x="4721015" y="2312791"/>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rgbClr val="B7B7B7"/>
            </a:solidFill>
            <a:ln w="6650" cap="flat" cmpd="sng">
              <a:solidFill>
                <a:srgbClr val="595959"/>
              </a:solidFill>
              <a:prstDash val="solid"/>
              <a:round/>
              <a:headEnd type="none" w="med" len="med"/>
              <a:tailEnd type="none" w="med" len="med"/>
            </a:ln>
          </p:spPr>
          <p:txBody>
            <a:bodyPr/>
            <a:lstStyle/>
            <a:p>
              <a:endParaRPr lang="en-US"/>
            </a:p>
          </p:txBody>
        </p:sp>
        <p:sp>
          <p:nvSpPr>
            <p:cNvPr id="715" name="Google Shape;715;p86"/>
            <p:cNvSpPr/>
            <p:nvPr/>
          </p:nvSpPr>
          <p:spPr>
            <a:xfrm>
              <a:off x="3199839" y="2314249"/>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rgbClr val="B7B7B7"/>
            </a:solidFill>
            <a:ln w="6650" cap="flat" cmpd="sng">
              <a:solidFill>
                <a:srgbClr val="595959"/>
              </a:solidFill>
              <a:prstDash val="solid"/>
              <a:round/>
              <a:headEnd type="none" w="med" len="med"/>
              <a:tailEnd type="none" w="med" len="med"/>
            </a:ln>
          </p:spPr>
          <p:txBody>
            <a:bodyPr/>
            <a:lstStyle/>
            <a:p>
              <a:endParaRPr lang="en-US"/>
            </a:p>
          </p:txBody>
        </p:sp>
        <p:sp>
          <p:nvSpPr>
            <p:cNvPr id="716" name="Google Shape;716;p86"/>
            <p:cNvSpPr txBox="1"/>
            <p:nvPr/>
          </p:nvSpPr>
          <p:spPr>
            <a:xfrm>
              <a:off x="1714537" y="1969600"/>
              <a:ext cx="1411200" cy="378000"/>
            </a:xfrm>
            <a:prstGeom prst="rect">
              <a:avLst/>
            </a:prstGeom>
            <a:solidFill>
              <a:srgbClr val="EFEFEF"/>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595959"/>
                  </a:solidFill>
                  <a:latin typeface="Roboto Light"/>
                  <a:ea typeface="Roboto Light"/>
                  <a:cs typeface="Roboto Light"/>
                  <a:sym typeface="Roboto Light"/>
                </a:rPr>
                <a:t>polished faces</a:t>
              </a:r>
              <a:endParaRPr sz="564">
                <a:solidFill>
                  <a:srgbClr val="595959"/>
                </a:solidFill>
                <a:latin typeface="Roboto Light"/>
                <a:ea typeface="Roboto Light"/>
                <a:cs typeface="Roboto Light"/>
                <a:sym typeface="Roboto Light"/>
              </a:endParaRPr>
            </a:p>
          </p:txBody>
        </p:sp>
        <p:cxnSp>
          <p:nvCxnSpPr>
            <p:cNvPr id="717" name="Google Shape;717;p86"/>
            <p:cNvCxnSpPr>
              <a:stCxn id="718" idx="3"/>
            </p:cNvCxnSpPr>
            <p:nvPr/>
          </p:nvCxnSpPr>
          <p:spPr>
            <a:xfrm>
              <a:off x="2910038" y="2601125"/>
              <a:ext cx="492600" cy="0"/>
            </a:xfrm>
            <a:prstGeom prst="straightConnector1">
              <a:avLst/>
            </a:prstGeom>
            <a:noFill/>
            <a:ln w="3825" cap="flat" cmpd="sng">
              <a:solidFill>
                <a:srgbClr val="595959"/>
              </a:solidFill>
              <a:prstDash val="solid"/>
              <a:round/>
              <a:headEnd type="none" w="med" len="med"/>
              <a:tailEnd type="triangle" w="med" len="med"/>
            </a:ln>
          </p:spPr>
        </p:cxnSp>
        <p:sp>
          <p:nvSpPr>
            <p:cNvPr id="718" name="Google Shape;718;p86"/>
            <p:cNvSpPr txBox="1"/>
            <p:nvPr/>
          </p:nvSpPr>
          <p:spPr>
            <a:xfrm>
              <a:off x="1714538" y="2412125"/>
              <a:ext cx="1195500" cy="378000"/>
            </a:xfrm>
            <a:prstGeom prst="rect">
              <a:avLst/>
            </a:prstGeom>
            <a:solidFill>
              <a:srgbClr val="B7B7B7"/>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595959"/>
                  </a:solidFill>
                  <a:latin typeface="Roboto Light"/>
                  <a:ea typeface="Roboto Light"/>
                  <a:cs typeface="Roboto Light"/>
                  <a:sym typeface="Roboto Light"/>
                </a:rPr>
                <a:t>side walls</a:t>
              </a:r>
              <a:endParaRPr sz="564">
                <a:solidFill>
                  <a:srgbClr val="595959"/>
                </a:solidFill>
                <a:latin typeface="Roboto Light"/>
                <a:ea typeface="Roboto Light"/>
                <a:cs typeface="Roboto Light"/>
                <a:sym typeface="Roboto Light"/>
              </a:endParaRPr>
            </a:p>
          </p:txBody>
        </p:sp>
        <p:sp>
          <p:nvSpPr>
            <p:cNvPr id="719" name="Google Shape;719;p86"/>
            <p:cNvSpPr txBox="1"/>
            <p:nvPr/>
          </p:nvSpPr>
          <p:spPr>
            <a:xfrm>
              <a:off x="6543763" y="1997924"/>
              <a:ext cx="1234800" cy="378000"/>
            </a:xfrm>
            <a:prstGeom prst="rect">
              <a:avLst/>
            </a:prstGeom>
            <a:solidFill>
              <a:srgbClr val="1155CC"/>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FFFFFF"/>
                  </a:solidFill>
                  <a:latin typeface="Roboto Light"/>
                  <a:ea typeface="Roboto Light"/>
                  <a:cs typeface="Roboto Light"/>
                  <a:sym typeface="Roboto Light"/>
                </a:rPr>
                <a:t>Nb feedline</a:t>
              </a:r>
              <a:endParaRPr sz="564">
                <a:solidFill>
                  <a:srgbClr val="FFFFFF"/>
                </a:solidFill>
                <a:latin typeface="Roboto Light"/>
                <a:ea typeface="Roboto Light"/>
                <a:cs typeface="Roboto Light"/>
                <a:sym typeface="Roboto Light"/>
              </a:endParaRPr>
            </a:p>
          </p:txBody>
        </p:sp>
        <p:cxnSp>
          <p:nvCxnSpPr>
            <p:cNvPr id="720" name="Google Shape;720;p86"/>
            <p:cNvCxnSpPr>
              <a:stCxn id="719" idx="1"/>
            </p:cNvCxnSpPr>
            <p:nvPr/>
          </p:nvCxnSpPr>
          <p:spPr>
            <a:xfrm rot="10800000">
              <a:off x="5590663" y="2186924"/>
              <a:ext cx="953100" cy="0"/>
            </a:xfrm>
            <a:prstGeom prst="straightConnector1">
              <a:avLst/>
            </a:prstGeom>
            <a:noFill/>
            <a:ln w="3825" cap="flat" cmpd="sng">
              <a:solidFill>
                <a:srgbClr val="595959"/>
              </a:solidFill>
              <a:prstDash val="solid"/>
              <a:round/>
              <a:headEnd type="none" w="med" len="med"/>
              <a:tailEnd type="triangle" w="med" len="med"/>
            </a:ln>
          </p:spPr>
        </p:cxnSp>
        <p:sp>
          <p:nvSpPr>
            <p:cNvPr id="721" name="Google Shape;721;p86"/>
            <p:cNvSpPr txBox="1"/>
            <p:nvPr/>
          </p:nvSpPr>
          <p:spPr>
            <a:xfrm>
              <a:off x="6588913" y="2529258"/>
              <a:ext cx="1195500" cy="378000"/>
            </a:xfrm>
            <a:prstGeom prst="rect">
              <a:avLst/>
            </a:prstGeom>
            <a:solidFill>
              <a:srgbClr val="E69138"/>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FFFFFF"/>
                  </a:solidFill>
                  <a:latin typeface="Roboto Light"/>
                  <a:ea typeface="Roboto Light"/>
                  <a:cs typeface="Roboto Light"/>
                  <a:sym typeface="Roboto Light"/>
                </a:rPr>
                <a:t>Cu housing</a:t>
              </a:r>
              <a:endParaRPr sz="564">
                <a:solidFill>
                  <a:srgbClr val="FFFFFF"/>
                </a:solidFill>
                <a:latin typeface="Roboto Light"/>
                <a:ea typeface="Roboto Light"/>
                <a:cs typeface="Roboto Light"/>
                <a:sym typeface="Roboto Light"/>
              </a:endParaRPr>
            </a:p>
          </p:txBody>
        </p:sp>
        <p:cxnSp>
          <p:nvCxnSpPr>
            <p:cNvPr id="722" name="Google Shape;722;p86"/>
            <p:cNvCxnSpPr>
              <a:stCxn id="721" idx="1"/>
            </p:cNvCxnSpPr>
            <p:nvPr/>
          </p:nvCxnSpPr>
          <p:spPr>
            <a:xfrm rot="10800000">
              <a:off x="6243913" y="2718258"/>
              <a:ext cx="345000" cy="0"/>
            </a:xfrm>
            <a:prstGeom prst="straightConnector1">
              <a:avLst/>
            </a:prstGeom>
            <a:noFill/>
            <a:ln w="3825" cap="flat" cmpd="sng">
              <a:solidFill>
                <a:srgbClr val="595959"/>
              </a:solidFill>
              <a:prstDash val="solid"/>
              <a:round/>
              <a:headEnd type="none" w="med" len="med"/>
              <a:tailEnd type="triangle" w="med" len="med"/>
            </a:ln>
          </p:spPr>
        </p:cxnSp>
        <p:cxnSp>
          <p:nvCxnSpPr>
            <p:cNvPr id="723" name="Google Shape;723;p86"/>
            <p:cNvCxnSpPr>
              <a:stCxn id="716" idx="3"/>
            </p:cNvCxnSpPr>
            <p:nvPr/>
          </p:nvCxnSpPr>
          <p:spPr>
            <a:xfrm>
              <a:off x="3125737" y="2158600"/>
              <a:ext cx="1304700" cy="0"/>
            </a:xfrm>
            <a:prstGeom prst="straightConnector1">
              <a:avLst/>
            </a:prstGeom>
            <a:noFill/>
            <a:ln w="3825" cap="flat" cmpd="sng">
              <a:solidFill>
                <a:srgbClr val="595959"/>
              </a:solidFill>
              <a:prstDash val="solid"/>
              <a:round/>
              <a:headEnd type="none" w="med" len="med"/>
              <a:tailEnd type="triangle" w="med" len="med"/>
            </a:ln>
          </p:spPr>
        </p:cxnSp>
        <p:cxnSp>
          <p:nvCxnSpPr>
            <p:cNvPr id="724" name="Google Shape;724;p86"/>
            <p:cNvCxnSpPr/>
            <p:nvPr/>
          </p:nvCxnSpPr>
          <p:spPr>
            <a:xfrm>
              <a:off x="4841263" y="1828850"/>
              <a:ext cx="0" cy="522600"/>
            </a:xfrm>
            <a:prstGeom prst="straightConnector1">
              <a:avLst/>
            </a:prstGeom>
            <a:noFill/>
            <a:ln w="3825" cap="flat" cmpd="sng">
              <a:solidFill>
                <a:srgbClr val="595959"/>
              </a:solidFill>
              <a:prstDash val="solid"/>
              <a:round/>
              <a:headEnd type="none" w="med" len="med"/>
              <a:tailEnd type="triangle" w="med" len="med"/>
            </a:ln>
          </p:spPr>
        </p:cxnSp>
        <p:sp>
          <p:nvSpPr>
            <p:cNvPr id="725" name="Google Shape;725;p86"/>
            <p:cNvSpPr txBox="1"/>
            <p:nvPr/>
          </p:nvSpPr>
          <p:spPr>
            <a:xfrm>
              <a:off x="4243500" y="1435675"/>
              <a:ext cx="1195500" cy="378000"/>
            </a:xfrm>
            <a:prstGeom prst="rect">
              <a:avLst/>
            </a:prstGeom>
            <a:solidFill>
              <a:srgbClr val="A61C00"/>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FFFFFF"/>
                  </a:solidFill>
                  <a:latin typeface="Roboto Light"/>
                  <a:ea typeface="Roboto Light"/>
                  <a:cs typeface="Roboto Light"/>
                  <a:sym typeface="Roboto Light"/>
                </a:rPr>
                <a:t>Al resonator</a:t>
              </a:r>
              <a:endParaRPr sz="564">
                <a:solidFill>
                  <a:srgbClr val="FFFFFF"/>
                </a:solidFill>
                <a:latin typeface="Roboto Light"/>
                <a:ea typeface="Roboto Light"/>
                <a:cs typeface="Roboto Light"/>
                <a:sym typeface="Roboto Light"/>
              </a:endParaRPr>
            </a:p>
          </p:txBody>
        </p:sp>
      </p:grpSp>
      <p:sp>
        <p:nvSpPr>
          <p:cNvPr id="726" name="Google Shape;726;p86"/>
          <p:cNvSpPr/>
          <p:nvPr/>
        </p:nvSpPr>
        <p:spPr>
          <a:xfrm>
            <a:off x="2275275" y="1306925"/>
            <a:ext cx="4389000" cy="1437600"/>
          </a:xfrm>
          <a:prstGeom prst="rect">
            <a:avLst/>
          </a:prstGeom>
          <a:solidFill>
            <a:srgbClr val="B83A4B">
              <a:alpha val="10000"/>
            </a:srgbClr>
          </a:solidFill>
          <a:ln w="19050" cap="flat" cmpd="sng">
            <a:solidFill>
              <a:srgbClr val="8C1515"/>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B83A4B"/>
                </a:solidFill>
                <a:latin typeface="Roboto"/>
                <a:ea typeface="Roboto"/>
                <a:cs typeface="Roboto"/>
                <a:sym typeface="Roboto"/>
              </a:rPr>
              <a:t>Our KIPM detector:</a:t>
            </a:r>
            <a:endParaRPr b="1">
              <a:solidFill>
                <a:srgbClr val="B83A4B"/>
              </a:solidFill>
              <a:latin typeface="Roboto"/>
              <a:ea typeface="Roboto"/>
              <a:cs typeface="Roboto"/>
              <a:sym typeface="Roboto"/>
            </a:endParaRPr>
          </a:p>
          <a:p>
            <a:pPr marL="457200" lvl="0" indent="-317500" algn="l" rtl="0">
              <a:spcBef>
                <a:spcPts val="0"/>
              </a:spcBef>
              <a:spcAft>
                <a:spcPts val="0"/>
              </a:spcAft>
              <a:buClr>
                <a:schemeClr val="dk2"/>
              </a:buClr>
              <a:buSzPts val="1400"/>
              <a:buFont typeface="Roboto Light"/>
              <a:buChar char="-"/>
            </a:pPr>
            <a:r>
              <a:rPr lang="en">
                <a:solidFill>
                  <a:schemeClr val="dk2"/>
                </a:solidFill>
                <a:latin typeface="Roboto Light"/>
                <a:ea typeface="Roboto Light"/>
                <a:cs typeface="Roboto Light"/>
                <a:sym typeface="Roboto Light"/>
              </a:rPr>
              <a:t>MKID as phonon sensor</a:t>
            </a:r>
            <a:endParaRPr>
              <a:solidFill>
                <a:schemeClr val="dk2"/>
              </a:solidFill>
              <a:latin typeface="Roboto Light"/>
              <a:ea typeface="Roboto Light"/>
              <a:cs typeface="Roboto Light"/>
              <a:sym typeface="Roboto Light"/>
            </a:endParaRPr>
          </a:p>
          <a:p>
            <a:pPr marL="457200" lvl="0" indent="-317500" algn="l" rtl="0">
              <a:spcBef>
                <a:spcPts val="0"/>
              </a:spcBef>
              <a:spcAft>
                <a:spcPts val="0"/>
              </a:spcAft>
              <a:buClr>
                <a:schemeClr val="dk2"/>
              </a:buClr>
              <a:buSzPts val="1400"/>
              <a:buFont typeface="Roboto Light"/>
              <a:buChar char="-"/>
            </a:pPr>
            <a:r>
              <a:rPr lang="en">
                <a:solidFill>
                  <a:schemeClr val="dk2"/>
                </a:solidFill>
                <a:latin typeface="Roboto Light"/>
                <a:ea typeface="Roboto Light"/>
                <a:cs typeface="Roboto Light"/>
                <a:sym typeface="Roboto Light"/>
              </a:rPr>
              <a:t>Direct absorber: no trapping</a:t>
            </a:r>
            <a:endParaRPr>
              <a:solidFill>
                <a:schemeClr val="dk2"/>
              </a:solidFill>
              <a:latin typeface="Roboto Light"/>
              <a:ea typeface="Roboto Light"/>
              <a:cs typeface="Roboto Light"/>
              <a:sym typeface="Roboto Light"/>
            </a:endParaRPr>
          </a:p>
          <a:p>
            <a:pPr marL="457200" lvl="0" indent="-317500" algn="l" rtl="0">
              <a:spcBef>
                <a:spcPts val="0"/>
              </a:spcBef>
              <a:spcAft>
                <a:spcPts val="0"/>
              </a:spcAft>
              <a:buClr>
                <a:schemeClr val="dk2"/>
              </a:buClr>
              <a:buSzPts val="1400"/>
              <a:buFont typeface="Roboto Light"/>
              <a:buChar char="-"/>
            </a:pPr>
            <a:r>
              <a:rPr lang="en">
                <a:solidFill>
                  <a:schemeClr val="dk2"/>
                </a:solidFill>
                <a:latin typeface="Roboto Light"/>
                <a:ea typeface="Roboto Light"/>
                <a:cs typeface="Roboto Light"/>
                <a:sym typeface="Roboto Light"/>
              </a:rPr>
              <a:t>Small sensor (&lt;0.1% coverage on Si substrate)</a:t>
            </a:r>
            <a:endParaRPr>
              <a:solidFill>
                <a:schemeClr val="dk2"/>
              </a:solidFill>
              <a:latin typeface="Roboto Light"/>
              <a:ea typeface="Roboto Light"/>
              <a:cs typeface="Roboto Light"/>
              <a:sym typeface="Roboto Light"/>
            </a:endParaRPr>
          </a:p>
          <a:p>
            <a:pPr marL="457200" lvl="0" indent="-317500" algn="l" rtl="0">
              <a:spcBef>
                <a:spcPts val="0"/>
              </a:spcBef>
              <a:spcAft>
                <a:spcPts val="0"/>
              </a:spcAft>
              <a:buClr>
                <a:schemeClr val="dk2"/>
              </a:buClr>
              <a:buSzPts val="1400"/>
              <a:buFont typeface="Roboto Light"/>
              <a:buChar char="-"/>
            </a:pPr>
            <a:r>
              <a:rPr lang="en">
                <a:solidFill>
                  <a:schemeClr val="dk2"/>
                </a:solidFill>
                <a:latin typeface="Roboto Light"/>
                <a:ea typeface="Roboto Light"/>
                <a:cs typeface="Roboto Light"/>
                <a:sym typeface="Roboto Light"/>
              </a:rPr>
              <a:t>Thin film (30 nm Al)</a:t>
            </a:r>
            <a:endParaRPr>
              <a:solidFill>
                <a:schemeClr val="dk2"/>
              </a:solidFill>
              <a:latin typeface="Roboto Light"/>
              <a:ea typeface="Roboto Light"/>
              <a:cs typeface="Roboto Light"/>
              <a:sym typeface="Roboto Light"/>
            </a:endParaRPr>
          </a:p>
          <a:p>
            <a:pPr marL="457200" lvl="0" indent="-317500" algn="l" rtl="0">
              <a:spcBef>
                <a:spcPts val="0"/>
              </a:spcBef>
              <a:spcAft>
                <a:spcPts val="0"/>
              </a:spcAft>
              <a:buClr>
                <a:schemeClr val="dk2"/>
              </a:buClr>
              <a:buSzPts val="1400"/>
              <a:buFont typeface="Roboto Light"/>
              <a:buChar char="-"/>
            </a:pPr>
            <a:r>
              <a:rPr lang="en">
                <a:solidFill>
                  <a:schemeClr val="dk2"/>
                </a:solidFill>
                <a:latin typeface="Roboto Light"/>
                <a:ea typeface="Roboto Light"/>
                <a:cs typeface="Roboto Light"/>
                <a:sym typeface="Roboto Light"/>
              </a:rPr>
              <a:t>Single resonator</a:t>
            </a:r>
            <a:endParaRPr>
              <a:solidFill>
                <a:schemeClr val="dk2"/>
              </a:solidFill>
              <a:latin typeface="Roboto Light"/>
              <a:ea typeface="Roboto Light"/>
              <a:cs typeface="Roboto Light"/>
              <a:sym typeface="Roboto Light"/>
            </a:endParaRPr>
          </a:p>
          <a:p>
            <a:pPr marL="0" lvl="0" indent="0" algn="l" rtl="0">
              <a:spcBef>
                <a:spcPts val="0"/>
              </a:spcBef>
              <a:spcAft>
                <a:spcPts val="0"/>
              </a:spcAft>
              <a:buNone/>
            </a:pPr>
            <a:endParaRPr>
              <a:latin typeface="Roboto Light"/>
              <a:ea typeface="Roboto Light"/>
              <a:cs typeface="Roboto Light"/>
              <a:sym typeface="Roboto Light"/>
            </a:endParaRPr>
          </a:p>
        </p:txBody>
      </p:sp>
      <p:sp>
        <p:nvSpPr>
          <p:cNvPr id="727" name="Google Shape;727;p86"/>
          <p:cNvSpPr txBox="1"/>
          <p:nvPr/>
        </p:nvSpPr>
        <p:spPr>
          <a:xfrm>
            <a:off x="2779975" y="3724800"/>
            <a:ext cx="31032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u="sng">
                <a:solidFill>
                  <a:schemeClr val="hlink"/>
                </a:solidFill>
                <a:latin typeface="Roboto"/>
                <a:ea typeface="Roboto"/>
                <a:cs typeface="Roboto"/>
                <a:sym typeface="Roboto"/>
                <a:hlinkClick r:id="rId12"/>
              </a:rPr>
              <a:t>https://custom.cvent.com/B6DBF01384AB4E1CB4B0C6F97B77BDB2/files/event/22930724c2e84b3b93f62c7170746141/47687c07935646a0acea1924d0112ab4.pdf</a:t>
            </a:r>
            <a:r>
              <a:rPr lang="en" sz="600">
                <a:latin typeface="Roboto"/>
                <a:ea typeface="Roboto"/>
                <a:cs typeface="Roboto"/>
                <a:sym typeface="Roboto"/>
              </a:rPr>
              <a:t> </a:t>
            </a:r>
            <a:endParaRPr sz="600">
              <a:latin typeface="Roboto"/>
              <a:ea typeface="Roboto"/>
              <a:cs typeface="Roboto"/>
              <a:sym typeface="Roboto"/>
            </a:endParaRPr>
          </a:p>
        </p:txBody>
      </p:sp>
      <p:pic>
        <p:nvPicPr>
          <p:cNvPr id="728" name="Google Shape;728;p86"/>
          <p:cNvPicPr preferRelativeResize="0"/>
          <p:nvPr/>
        </p:nvPicPr>
        <p:blipFill>
          <a:blip r:embed="rId13">
            <a:alphaModFix/>
          </a:blip>
          <a:stretch>
            <a:fillRect/>
          </a:stretch>
        </p:blipFill>
        <p:spPr>
          <a:xfrm>
            <a:off x="5732266" y="4131701"/>
            <a:ext cx="2751238" cy="652350"/>
          </a:xfrm>
          <a:prstGeom prst="rect">
            <a:avLst/>
          </a:prstGeom>
          <a:noFill/>
          <a:ln>
            <a:noFill/>
          </a:ln>
        </p:spPr>
      </p:pic>
      <p:sp>
        <p:nvSpPr>
          <p:cNvPr id="729" name="Google Shape;729;p86"/>
          <p:cNvSpPr txBox="1"/>
          <p:nvPr/>
        </p:nvSpPr>
        <p:spPr>
          <a:xfrm>
            <a:off x="6697772" y="3960097"/>
            <a:ext cx="2133900" cy="171600"/>
          </a:xfrm>
          <a:prstGeom prst="rect">
            <a:avLst/>
          </a:prstGeom>
          <a:noFill/>
          <a:ln>
            <a:noFill/>
          </a:ln>
        </p:spPr>
        <p:txBody>
          <a:bodyPr spcFirstLastPara="1" wrap="square" lIns="80550" tIns="80550" rIns="80550" bIns="80550" anchor="t" anchorCtr="0">
            <a:noAutofit/>
          </a:bodyPr>
          <a:lstStyle/>
          <a:p>
            <a:pPr marL="0" lvl="0" indent="0" algn="r" rtl="0">
              <a:spcBef>
                <a:spcPts val="0"/>
              </a:spcBef>
              <a:spcAft>
                <a:spcPts val="0"/>
              </a:spcAft>
              <a:buNone/>
            </a:pPr>
            <a:r>
              <a:rPr lang="en" sz="793">
                <a:solidFill>
                  <a:schemeClr val="dk2"/>
                </a:solidFill>
                <a:latin typeface="Roboto Light"/>
                <a:ea typeface="Roboto Light"/>
                <a:cs typeface="Roboto Light"/>
                <a:sym typeface="Roboto Light"/>
              </a:rPr>
              <a:t>Image credit: Zoë Smith</a:t>
            </a:r>
            <a:endParaRPr sz="793">
              <a:solidFill>
                <a:schemeClr val="dk2"/>
              </a:solidFill>
              <a:latin typeface="Roboto Light"/>
              <a:ea typeface="Roboto Light"/>
              <a:cs typeface="Roboto Light"/>
              <a:sym typeface="Roboto Light"/>
            </a:endParaRPr>
          </a:p>
        </p:txBody>
      </p:sp>
      <p:sp>
        <p:nvSpPr>
          <p:cNvPr id="730" name="Google Shape;730;p86"/>
          <p:cNvSpPr txBox="1"/>
          <p:nvPr/>
        </p:nvSpPr>
        <p:spPr>
          <a:xfrm>
            <a:off x="4933101" y="4737705"/>
            <a:ext cx="3416700" cy="1554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b="1" dirty="0">
                <a:solidFill>
                  <a:schemeClr val="dk2"/>
                </a:solidFill>
                <a:latin typeface="Roboto"/>
                <a:ea typeface="Roboto"/>
                <a:cs typeface="Roboto"/>
                <a:sym typeface="Roboto"/>
              </a:rPr>
              <a:t>MEMS + KIPM paper in prep!</a:t>
            </a:r>
            <a:endParaRPr b="1" dirty="0">
              <a:solidFill>
                <a:schemeClr val="dk2"/>
              </a:solidFill>
              <a:latin typeface="Roboto"/>
              <a:ea typeface="Roboto"/>
              <a:cs typeface="Roboto"/>
              <a:sym typeface="Roboto"/>
            </a:endParaRPr>
          </a:p>
        </p:txBody>
      </p:sp>
      <p:sp>
        <p:nvSpPr>
          <p:cNvPr id="731" name="Google Shape;731;p86"/>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pic>
        <p:nvPicPr>
          <p:cNvPr id="732" name="Google Shape;732;p86" title="thick-sidebar-video.mp4-ezgif.com-video-to-gif-converter.gif"/>
          <p:cNvPicPr preferRelativeResize="0"/>
          <p:nvPr/>
        </p:nvPicPr>
        <p:blipFill rotWithShape="1">
          <a:blip r:embed="rId14">
            <a:alphaModFix/>
          </a:blip>
          <a:srcRect l="48611" t="53129" r="48733" b="6960"/>
          <a:stretch/>
        </p:blipFill>
        <p:spPr>
          <a:xfrm rot="10800000">
            <a:off x="8901549" y="1225"/>
            <a:ext cx="272326" cy="2566800"/>
          </a:xfrm>
          <a:prstGeom prst="rect">
            <a:avLst/>
          </a:prstGeom>
          <a:noFill/>
          <a:ln>
            <a:noFill/>
          </a:ln>
        </p:spPr>
      </p:pic>
      <p:sp>
        <p:nvSpPr>
          <p:cNvPr id="733" name="Google Shape;733;p86"/>
          <p:cNvSpPr/>
          <p:nvPr/>
        </p:nvSpPr>
        <p:spPr>
          <a:xfrm rot="5400000">
            <a:off x="7751350" y="115202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rgbClr val="EFEFEF"/>
                </a:solidFill>
                <a:latin typeface="Roboto"/>
                <a:ea typeface="Roboto"/>
                <a:cs typeface="Roboto"/>
                <a:sym typeface="Roboto"/>
              </a:rPr>
              <a:t>I. Benchmarking phonon loss</a:t>
            </a:r>
            <a:endParaRPr>
              <a:latin typeface="Roboto Light"/>
              <a:ea typeface="Roboto Light"/>
              <a:cs typeface="Roboto Light"/>
              <a:sym typeface="Roboto Light"/>
            </a:endParaRPr>
          </a:p>
        </p:txBody>
      </p:sp>
      <p:pic>
        <p:nvPicPr>
          <p:cNvPr id="734" name="Google Shape;734;p86" title="two-phase-progress-bar.png"/>
          <p:cNvPicPr preferRelativeResize="0"/>
          <p:nvPr/>
        </p:nvPicPr>
        <p:blipFill rotWithShape="1">
          <a:blip r:embed="rId15">
            <a:alphaModFix/>
          </a:blip>
          <a:srcRect l="50020" t="-6236"/>
          <a:stretch/>
        </p:blipFill>
        <p:spPr>
          <a:xfrm rot="5400000">
            <a:off x="7760799" y="3716820"/>
            <a:ext cx="2568576" cy="279875"/>
          </a:xfrm>
          <a:prstGeom prst="rect">
            <a:avLst/>
          </a:prstGeom>
          <a:noFill/>
          <a:ln>
            <a:noFill/>
          </a:ln>
        </p:spPr>
      </p:pic>
      <p:cxnSp>
        <p:nvCxnSpPr>
          <p:cNvPr id="735" name="Google Shape;735;p86"/>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736" name="Google Shape;736;p86"/>
          <p:cNvSpPr/>
          <p:nvPr/>
        </p:nvSpPr>
        <p:spPr>
          <a:xfrm rot="5400000">
            <a:off x="7753000" y="3724625"/>
            <a:ext cx="2569500" cy="271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800" b="1">
              <a:solidFill>
                <a:srgbClr val="EFEFEF"/>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p87"/>
          <p:cNvSpPr/>
          <p:nvPr/>
        </p:nvSpPr>
        <p:spPr>
          <a:xfrm>
            <a:off x="477621" y="1906029"/>
            <a:ext cx="5738400" cy="584100"/>
          </a:xfrm>
          <a:prstGeom prst="rect">
            <a:avLst/>
          </a:prstGeom>
          <a:solidFill>
            <a:srgbClr val="666666"/>
          </a:solidFill>
          <a:ln>
            <a:noFill/>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42" name="Google Shape;742;p87"/>
          <p:cNvSpPr txBox="1">
            <a:spLocks noGrp="1"/>
          </p:cNvSpPr>
          <p:nvPr>
            <p:ph type="body" idx="1"/>
          </p:nvPr>
        </p:nvSpPr>
        <p:spPr>
          <a:xfrm>
            <a:off x="600075" y="832662"/>
            <a:ext cx="7915200" cy="298800"/>
          </a:xfrm>
          <a:prstGeom prst="rect">
            <a:avLst/>
          </a:prstGeom>
        </p:spPr>
        <p:txBody>
          <a:bodyPr spcFirstLastPara="1" wrap="square" lIns="0" tIns="34275" rIns="68575" bIns="34275" anchor="t" anchorCtr="0">
            <a:noAutofit/>
          </a:bodyPr>
          <a:lstStyle/>
          <a:p>
            <a:pPr marL="0" lvl="0" indent="0" algn="l" rtl="0">
              <a:spcBef>
                <a:spcPts val="800"/>
              </a:spcBef>
              <a:spcAft>
                <a:spcPts val="1200"/>
              </a:spcAft>
              <a:buNone/>
            </a:pPr>
            <a:r>
              <a:rPr lang="en" dirty="0"/>
              <a:t>In our detector, phonons are directly absorbed into the MKID inductor, which generates the signal. </a:t>
            </a:r>
            <a:endParaRPr dirty="0"/>
          </a:p>
        </p:txBody>
      </p:sp>
      <p:sp>
        <p:nvSpPr>
          <p:cNvPr id="743" name="Google Shape;743;p87"/>
          <p:cNvSpPr txBox="1">
            <a:spLocks noGrp="1"/>
          </p:cNvSpPr>
          <p:nvPr>
            <p:ph type="title"/>
          </p:nvPr>
        </p:nvSpPr>
        <p:spPr>
          <a:xfrm>
            <a:off x="600075" y="200026"/>
            <a:ext cx="7915200" cy="474000"/>
          </a:xfrm>
          <a:prstGeom prst="rect">
            <a:avLst/>
          </a:prstGeom>
        </p:spPr>
        <p:txBody>
          <a:bodyPr spcFirstLastPara="1" wrap="square" lIns="0" tIns="34275" rIns="68575" bIns="34275" anchor="b" anchorCtr="0">
            <a:normAutofit/>
          </a:bodyPr>
          <a:lstStyle/>
          <a:p>
            <a:pPr marL="0" lvl="0" indent="0" algn="l" rtl="0">
              <a:spcBef>
                <a:spcPts val="0"/>
              </a:spcBef>
              <a:spcAft>
                <a:spcPts val="0"/>
              </a:spcAft>
              <a:buNone/>
            </a:pPr>
            <a:r>
              <a:rPr lang="en" dirty="0">
                <a:solidFill>
                  <a:srgbClr val="8C1515"/>
                </a:solidFill>
              </a:rPr>
              <a:t>Direct Absorber Architecture</a:t>
            </a:r>
            <a:endParaRPr dirty="0"/>
          </a:p>
        </p:txBody>
      </p:sp>
      <p:sp>
        <p:nvSpPr>
          <p:cNvPr id="744" name="Google Shape;744;p87"/>
          <p:cNvSpPr txBox="1">
            <a:spLocks noGrp="1"/>
          </p:cNvSpPr>
          <p:nvPr>
            <p:ph type="sldNum" idx="12"/>
          </p:nvPr>
        </p:nvSpPr>
        <p:spPr>
          <a:xfrm>
            <a:off x="6457950" y="4712118"/>
            <a:ext cx="2057400" cy="273900"/>
          </a:xfrm>
          <a:prstGeom prst="rect">
            <a:avLst/>
          </a:prstGeom>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5</a:t>
            </a:fld>
            <a:endParaRPr/>
          </a:p>
        </p:txBody>
      </p:sp>
      <p:cxnSp>
        <p:nvCxnSpPr>
          <p:cNvPr id="745" name="Google Shape;745;p87"/>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746" name="Google Shape;746;p87"/>
          <p:cNvSpPr/>
          <p:nvPr/>
        </p:nvSpPr>
        <p:spPr>
          <a:xfrm rot="5400000">
            <a:off x="7753000" y="3720900"/>
            <a:ext cx="2569500" cy="271200"/>
          </a:xfrm>
          <a:prstGeom prst="rect">
            <a:avLst/>
          </a:prstGeom>
          <a:solidFill>
            <a:srgbClr val="00000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rgbClr val="EFEFEF"/>
              </a:solidFill>
              <a:latin typeface="Roboto"/>
              <a:ea typeface="Roboto"/>
              <a:cs typeface="Roboto"/>
              <a:sym typeface="Roboto"/>
            </a:endParaRPr>
          </a:p>
        </p:txBody>
      </p:sp>
      <p:pic>
        <p:nvPicPr>
          <p:cNvPr id="747" name="Google Shape;747;p87" title="thick-sidebar-video.mp4-ezgif.com-video-to-gif-converter.gif"/>
          <p:cNvPicPr preferRelativeResize="0"/>
          <p:nvPr/>
        </p:nvPicPr>
        <p:blipFill rotWithShape="1">
          <a:blip r:embed="rId3">
            <a:alphaModFix/>
          </a:blip>
          <a:srcRect l="48611" t="53129" r="48733" b="6960"/>
          <a:stretch/>
        </p:blipFill>
        <p:spPr>
          <a:xfrm rot="10800000">
            <a:off x="8901549" y="1225"/>
            <a:ext cx="272326" cy="2566800"/>
          </a:xfrm>
          <a:prstGeom prst="rect">
            <a:avLst/>
          </a:prstGeom>
          <a:noFill/>
          <a:ln>
            <a:noFill/>
          </a:ln>
        </p:spPr>
      </p:pic>
      <p:sp>
        <p:nvSpPr>
          <p:cNvPr id="748" name="Google Shape;748;p87"/>
          <p:cNvSpPr/>
          <p:nvPr/>
        </p:nvSpPr>
        <p:spPr>
          <a:xfrm rot="5400000">
            <a:off x="7751350" y="115202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rgbClr val="EFEFEF"/>
                </a:solidFill>
                <a:latin typeface="Roboto"/>
                <a:ea typeface="Roboto"/>
                <a:cs typeface="Roboto"/>
                <a:sym typeface="Roboto"/>
              </a:rPr>
              <a:t>I. Benchmarking phonon loss</a:t>
            </a:r>
            <a:endParaRPr>
              <a:latin typeface="Roboto Light"/>
              <a:ea typeface="Roboto Light"/>
              <a:cs typeface="Roboto Light"/>
              <a:sym typeface="Roboto Light"/>
            </a:endParaRPr>
          </a:p>
        </p:txBody>
      </p:sp>
      <p:pic>
        <p:nvPicPr>
          <p:cNvPr id="749" name="Google Shape;749;p87" title="two-phase-progress-bar.png"/>
          <p:cNvPicPr preferRelativeResize="0"/>
          <p:nvPr/>
        </p:nvPicPr>
        <p:blipFill rotWithShape="1">
          <a:blip r:embed="rId4">
            <a:alphaModFix/>
          </a:blip>
          <a:srcRect l="50020" t="-6236"/>
          <a:stretch/>
        </p:blipFill>
        <p:spPr>
          <a:xfrm rot="5400000">
            <a:off x="7760799" y="3716820"/>
            <a:ext cx="2568576" cy="279875"/>
          </a:xfrm>
          <a:prstGeom prst="rect">
            <a:avLst/>
          </a:prstGeom>
          <a:noFill/>
          <a:ln>
            <a:noFill/>
          </a:ln>
        </p:spPr>
      </p:pic>
      <p:cxnSp>
        <p:nvCxnSpPr>
          <p:cNvPr id="750" name="Google Shape;750;p87"/>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751" name="Google Shape;751;p87"/>
          <p:cNvSpPr/>
          <p:nvPr/>
        </p:nvSpPr>
        <p:spPr>
          <a:xfrm rot="5400000">
            <a:off x="7753000" y="3724625"/>
            <a:ext cx="2569500" cy="271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800" b="1">
              <a:solidFill>
                <a:srgbClr val="EFEFEF"/>
              </a:solidFill>
              <a:latin typeface="Roboto"/>
              <a:ea typeface="Roboto"/>
              <a:cs typeface="Roboto"/>
              <a:sym typeface="Roboto"/>
            </a:endParaRPr>
          </a:p>
        </p:txBody>
      </p:sp>
      <p:sp>
        <p:nvSpPr>
          <p:cNvPr id="752" name="Google Shape;752;p87"/>
          <p:cNvSpPr/>
          <p:nvPr/>
        </p:nvSpPr>
        <p:spPr>
          <a:xfrm>
            <a:off x="3397822" y="2063331"/>
            <a:ext cx="269405" cy="269405"/>
          </a:xfrm>
          <a:prstGeom prst="ellipse">
            <a:avLst/>
          </a:prstGeom>
          <a:noFill/>
          <a:ln w="8775" cap="flat" cmpd="sng">
            <a:solidFill>
              <a:srgbClr val="666666"/>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p>
        </p:txBody>
      </p:sp>
      <p:sp>
        <p:nvSpPr>
          <p:cNvPr id="753" name="Google Shape;753;p87"/>
          <p:cNvSpPr/>
          <p:nvPr/>
        </p:nvSpPr>
        <p:spPr>
          <a:xfrm>
            <a:off x="3354946" y="2020454"/>
            <a:ext cx="355251" cy="355251"/>
          </a:xfrm>
          <a:prstGeom prst="ellipse">
            <a:avLst/>
          </a:prstGeom>
          <a:noFill/>
          <a:ln w="8775" cap="flat" cmpd="sng">
            <a:solidFill>
              <a:srgbClr val="CCCCCC"/>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p>
        </p:txBody>
      </p:sp>
      <p:sp>
        <p:nvSpPr>
          <p:cNvPr id="754" name="Google Shape;754;p87"/>
          <p:cNvSpPr/>
          <p:nvPr/>
        </p:nvSpPr>
        <p:spPr>
          <a:xfrm>
            <a:off x="3440193" y="2105702"/>
            <a:ext cx="184664" cy="184664"/>
          </a:xfrm>
          <a:prstGeom prst="ellipse">
            <a:avLst/>
          </a:prstGeom>
          <a:noFill/>
          <a:ln w="8775" cap="flat" cmpd="sng">
            <a:solidFill>
              <a:srgbClr val="434343"/>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p>
        </p:txBody>
      </p:sp>
      <p:sp>
        <p:nvSpPr>
          <p:cNvPr id="755" name="Google Shape;755;p87"/>
          <p:cNvSpPr/>
          <p:nvPr/>
        </p:nvSpPr>
        <p:spPr>
          <a:xfrm>
            <a:off x="2979600" y="1561725"/>
            <a:ext cx="3022200" cy="346500"/>
          </a:xfrm>
          <a:prstGeom prst="rect">
            <a:avLst/>
          </a:prstGeom>
          <a:solidFill>
            <a:srgbClr val="CC4125"/>
          </a:solidFill>
          <a:ln>
            <a:noFill/>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56" name="Google Shape;756;p87"/>
          <p:cNvSpPr/>
          <p:nvPr/>
        </p:nvSpPr>
        <p:spPr>
          <a:xfrm>
            <a:off x="3490569" y="2156077"/>
            <a:ext cx="83913" cy="83913"/>
          </a:xfrm>
          <a:prstGeom prst="ellipse">
            <a:avLst/>
          </a:prstGeom>
          <a:no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p>
        </p:txBody>
      </p:sp>
      <p:cxnSp>
        <p:nvCxnSpPr>
          <p:cNvPr id="757" name="Google Shape;757;p87"/>
          <p:cNvCxnSpPr/>
          <p:nvPr/>
        </p:nvCxnSpPr>
        <p:spPr>
          <a:xfrm rot="10800000" flipH="1">
            <a:off x="2430349" y="2194020"/>
            <a:ext cx="1102188" cy="538258"/>
          </a:xfrm>
          <a:prstGeom prst="straightConnector1">
            <a:avLst/>
          </a:prstGeom>
          <a:noFill/>
          <a:ln w="17525" cap="flat" cmpd="sng">
            <a:solidFill>
              <a:srgbClr val="AF272F"/>
            </a:solidFill>
            <a:prstDash val="solid"/>
            <a:round/>
            <a:headEnd type="none" w="med" len="med"/>
            <a:tailEnd type="none" w="med" len="med"/>
          </a:ln>
        </p:spPr>
      </p:cxnSp>
      <p:cxnSp>
        <p:nvCxnSpPr>
          <p:cNvPr id="758" name="Google Shape;758;p87"/>
          <p:cNvCxnSpPr/>
          <p:nvPr/>
        </p:nvCxnSpPr>
        <p:spPr>
          <a:xfrm>
            <a:off x="3532525" y="2193979"/>
            <a:ext cx="1690960" cy="538258"/>
          </a:xfrm>
          <a:prstGeom prst="straightConnector1">
            <a:avLst/>
          </a:prstGeom>
          <a:noFill/>
          <a:ln w="17525" cap="flat" cmpd="sng">
            <a:solidFill>
              <a:srgbClr val="AF272F"/>
            </a:solidFill>
            <a:prstDash val="solid"/>
            <a:round/>
            <a:headEnd type="none" w="med" len="med"/>
            <a:tailEnd type="triangle" w="med" len="med"/>
          </a:ln>
        </p:spPr>
      </p:cxnSp>
      <p:grpSp>
        <p:nvGrpSpPr>
          <p:cNvPr id="759" name="Google Shape;759;p87"/>
          <p:cNvGrpSpPr/>
          <p:nvPr/>
        </p:nvGrpSpPr>
        <p:grpSpPr>
          <a:xfrm>
            <a:off x="4715317" y="1588747"/>
            <a:ext cx="208955" cy="97991"/>
            <a:chOff x="3036925" y="1763650"/>
            <a:chExt cx="227100" cy="106500"/>
          </a:xfrm>
        </p:grpSpPr>
        <p:sp>
          <p:nvSpPr>
            <p:cNvPr id="760" name="Google Shape;760;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61" name="Google Shape;761;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62" name="Google Shape;762;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grpSp>
        <p:nvGrpSpPr>
          <p:cNvPr id="763" name="Google Shape;763;p87"/>
          <p:cNvGrpSpPr/>
          <p:nvPr/>
        </p:nvGrpSpPr>
        <p:grpSpPr>
          <a:xfrm rot="2700000">
            <a:off x="3909931" y="1645945"/>
            <a:ext cx="208952" cy="97989"/>
            <a:chOff x="3036925" y="1763650"/>
            <a:chExt cx="227100" cy="106500"/>
          </a:xfrm>
        </p:grpSpPr>
        <p:sp>
          <p:nvSpPr>
            <p:cNvPr id="764" name="Google Shape;764;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65" name="Google Shape;765;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66" name="Google Shape;766;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grpSp>
        <p:nvGrpSpPr>
          <p:cNvPr id="767" name="Google Shape;767;p87"/>
          <p:cNvGrpSpPr/>
          <p:nvPr/>
        </p:nvGrpSpPr>
        <p:grpSpPr>
          <a:xfrm rot="-1800728">
            <a:off x="5539691" y="1774686"/>
            <a:ext cx="208946" cy="97987"/>
            <a:chOff x="3036925" y="1763650"/>
            <a:chExt cx="227100" cy="106500"/>
          </a:xfrm>
        </p:grpSpPr>
        <p:sp>
          <p:nvSpPr>
            <p:cNvPr id="768" name="Google Shape;768;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69" name="Google Shape;769;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70" name="Google Shape;770;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grpSp>
        <p:nvGrpSpPr>
          <p:cNvPr id="771" name="Google Shape;771;p87"/>
          <p:cNvGrpSpPr/>
          <p:nvPr/>
        </p:nvGrpSpPr>
        <p:grpSpPr>
          <a:xfrm rot="2700000">
            <a:off x="5714633" y="1645946"/>
            <a:ext cx="208952" cy="97989"/>
            <a:chOff x="3036925" y="1763650"/>
            <a:chExt cx="227100" cy="106500"/>
          </a:xfrm>
        </p:grpSpPr>
        <p:sp>
          <p:nvSpPr>
            <p:cNvPr id="772" name="Google Shape;772;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73" name="Google Shape;773;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74" name="Google Shape;774;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grpSp>
        <p:nvGrpSpPr>
          <p:cNvPr id="775" name="Google Shape;775;p87"/>
          <p:cNvGrpSpPr/>
          <p:nvPr/>
        </p:nvGrpSpPr>
        <p:grpSpPr>
          <a:xfrm>
            <a:off x="4173240" y="1774608"/>
            <a:ext cx="208955" cy="97991"/>
            <a:chOff x="3036925" y="1763650"/>
            <a:chExt cx="227100" cy="106500"/>
          </a:xfrm>
        </p:grpSpPr>
        <p:sp>
          <p:nvSpPr>
            <p:cNvPr id="776" name="Google Shape;776;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77" name="Google Shape;777;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78" name="Google Shape;778;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grpSp>
        <p:nvGrpSpPr>
          <p:cNvPr id="779" name="Google Shape;779;p87"/>
          <p:cNvGrpSpPr/>
          <p:nvPr/>
        </p:nvGrpSpPr>
        <p:grpSpPr>
          <a:xfrm rot="-1800728">
            <a:off x="4787601" y="1770684"/>
            <a:ext cx="208946" cy="97987"/>
            <a:chOff x="3036925" y="1763650"/>
            <a:chExt cx="227100" cy="106500"/>
          </a:xfrm>
        </p:grpSpPr>
        <p:sp>
          <p:nvSpPr>
            <p:cNvPr id="780" name="Google Shape;780;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81" name="Google Shape;781;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82" name="Google Shape;782;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grpSp>
        <p:nvGrpSpPr>
          <p:cNvPr id="783" name="Google Shape;783;p87"/>
          <p:cNvGrpSpPr/>
          <p:nvPr/>
        </p:nvGrpSpPr>
        <p:grpSpPr>
          <a:xfrm rot="2700000">
            <a:off x="3091100" y="1683773"/>
            <a:ext cx="208952" cy="97989"/>
            <a:chOff x="3036925" y="1763650"/>
            <a:chExt cx="227100" cy="106500"/>
          </a:xfrm>
        </p:grpSpPr>
        <p:sp>
          <p:nvSpPr>
            <p:cNvPr id="784" name="Google Shape;784;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85" name="Google Shape;785;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86" name="Google Shape;786;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grpSp>
        <p:nvGrpSpPr>
          <p:cNvPr id="787" name="Google Shape;787;p87"/>
          <p:cNvGrpSpPr/>
          <p:nvPr/>
        </p:nvGrpSpPr>
        <p:grpSpPr>
          <a:xfrm rot="880506">
            <a:off x="3415426" y="1588865"/>
            <a:ext cx="208958" cy="97992"/>
            <a:chOff x="3036925" y="1763650"/>
            <a:chExt cx="227100" cy="106500"/>
          </a:xfrm>
        </p:grpSpPr>
        <p:sp>
          <p:nvSpPr>
            <p:cNvPr id="788" name="Google Shape;788;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89" name="Google Shape;789;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90" name="Google Shape;790;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grpSp>
        <p:nvGrpSpPr>
          <p:cNvPr id="791" name="Google Shape;791;p87"/>
          <p:cNvGrpSpPr/>
          <p:nvPr/>
        </p:nvGrpSpPr>
        <p:grpSpPr>
          <a:xfrm rot="-6571086">
            <a:off x="5122563" y="1564905"/>
            <a:ext cx="354049" cy="325713"/>
            <a:chOff x="3487353" y="2047759"/>
            <a:chExt cx="384806" cy="354009"/>
          </a:xfrm>
        </p:grpSpPr>
        <p:sp>
          <p:nvSpPr>
            <p:cNvPr id="792" name="Google Shape;792;p87"/>
            <p:cNvSpPr/>
            <p:nvPr/>
          </p:nvSpPr>
          <p:spPr>
            <a:xfrm rot="-1803287">
              <a:off x="3498791" y="2097428"/>
              <a:ext cx="227024" cy="106461"/>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93" name="Google Shape;793;p87"/>
            <p:cNvSpPr/>
            <p:nvPr/>
          </p:nvSpPr>
          <p:spPr>
            <a:xfrm rot="-1806078">
              <a:off x="3538397" y="2136829"/>
              <a:ext cx="71780" cy="71780"/>
            </a:xfrm>
            <a:prstGeom prst="ellipse">
              <a:avLst/>
            </a:prstGeom>
            <a:noFill/>
            <a:ln w="8775" cap="flat" cmpd="sng">
              <a:solidFill>
                <a:srgbClr val="000000"/>
              </a:solidFill>
              <a:prstDash val="dash"/>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94" name="Google Shape;794;p87"/>
            <p:cNvSpPr/>
            <p:nvPr/>
          </p:nvSpPr>
          <p:spPr>
            <a:xfrm rot="-1806078">
              <a:off x="3616696" y="2091598"/>
              <a:ext cx="71780" cy="71780"/>
            </a:xfrm>
            <a:prstGeom prst="ellipse">
              <a:avLst/>
            </a:prstGeom>
            <a:noFill/>
            <a:ln w="8775" cap="flat" cmpd="sng">
              <a:solidFill>
                <a:srgbClr val="000000"/>
              </a:solidFill>
              <a:prstDash val="dash"/>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95" name="Google Shape;795;p87"/>
            <p:cNvSpPr/>
            <p:nvPr/>
          </p:nvSpPr>
          <p:spPr>
            <a:xfrm rot="-2679659">
              <a:off x="3599739" y="2315217"/>
              <a:ext cx="71702" cy="71702"/>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796" name="Google Shape;796;p87"/>
            <p:cNvSpPr/>
            <p:nvPr/>
          </p:nvSpPr>
          <p:spPr>
            <a:xfrm rot="-2679659">
              <a:off x="3785608" y="2179669"/>
              <a:ext cx="71702" cy="71702"/>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cxnSp>
          <p:nvCxnSpPr>
            <p:cNvPr id="797" name="Google Shape;797;p87"/>
            <p:cNvCxnSpPr>
              <a:stCxn id="794" idx="4"/>
              <a:endCxn id="796" idx="0"/>
            </p:cNvCxnSpPr>
            <p:nvPr/>
          </p:nvCxnSpPr>
          <p:spPr>
            <a:xfrm rot="-4215190">
              <a:off x="3727221" y="2109813"/>
              <a:ext cx="12431" cy="128952"/>
            </a:xfrm>
            <a:prstGeom prst="straightConnector1">
              <a:avLst/>
            </a:prstGeom>
            <a:noFill/>
            <a:ln w="8775" cap="flat" cmpd="sng">
              <a:solidFill>
                <a:srgbClr val="000000"/>
              </a:solidFill>
              <a:prstDash val="solid"/>
              <a:round/>
              <a:headEnd type="none" w="med" len="med"/>
              <a:tailEnd type="triangle" w="med" len="med"/>
            </a:ln>
          </p:spPr>
        </p:cxnSp>
        <p:cxnSp>
          <p:nvCxnSpPr>
            <p:cNvPr id="798" name="Google Shape;798;p87"/>
            <p:cNvCxnSpPr>
              <a:stCxn id="793" idx="4"/>
              <a:endCxn id="795" idx="7"/>
            </p:cNvCxnSpPr>
            <p:nvPr/>
          </p:nvCxnSpPr>
          <p:spPr>
            <a:xfrm rot="-4225374" flipH="1">
              <a:off x="3568823" y="2220279"/>
              <a:ext cx="90427" cy="78279"/>
            </a:xfrm>
            <a:prstGeom prst="straightConnector1">
              <a:avLst/>
            </a:prstGeom>
            <a:noFill/>
            <a:ln w="8775" cap="flat" cmpd="sng">
              <a:solidFill>
                <a:srgbClr val="000000"/>
              </a:solidFill>
              <a:prstDash val="solid"/>
              <a:round/>
              <a:headEnd type="none" w="med" len="med"/>
              <a:tailEnd type="triangle" w="med" len="med"/>
            </a:ln>
          </p:spPr>
        </p:cxnSp>
      </p:grpSp>
      <p:grpSp>
        <p:nvGrpSpPr>
          <p:cNvPr id="799" name="Google Shape;799;p87"/>
          <p:cNvGrpSpPr/>
          <p:nvPr/>
        </p:nvGrpSpPr>
        <p:grpSpPr>
          <a:xfrm>
            <a:off x="4343265" y="1565871"/>
            <a:ext cx="382539" cy="325724"/>
            <a:chOff x="3487353" y="2047759"/>
            <a:chExt cx="415759" cy="354009"/>
          </a:xfrm>
        </p:grpSpPr>
        <p:sp>
          <p:nvSpPr>
            <p:cNvPr id="800" name="Google Shape;800;p87"/>
            <p:cNvSpPr/>
            <p:nvPr/>
          </p:nvSpPr>
          <p:spPr>
            <a:xfrm rot="-1803287">
              <a:off x="3498791" y="2097428"/>
              <a:ext cx="227024" cy="106461"/>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01" name="Google Shape;801;p87"/>
            <p:cNvSpPr/>
            <p:nvPr/>
          </p:nvSpPr>
          <p:spPr>
            <a:xfrm rot="-1806078">
              <a:off x="3538397" y="2136829"/>
              <a:ext cx="71780" cy="71780"/>
            </a:xfrm>
            <a:prstGeom prst="ellipse">
              <a:avLst/>
            </a:prstGeom>
            <a:noFill/>
            <a:ln w="8775" cap="flat" cmpd="sng">
              <a:solidFill>
                <a:srgbClr val="000000"/>
              </a:solidFill>
              <a:prstDash val="dash"/>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02" name="Google Shape;802;p87"/>
            <p:cNvSpPr/>
            <p:nvPr/>
          </p:nvSpPr>
          <p:spPr>
            <a:xfrm rot="-1806078">
              <a:off x="3616696" y="2091598"/>
              <a:ext cx="71780" cy="71780"/>
            </a:xfrm>
            <a:prstGeom prst="ellipse">
              <a:avLst/>
            </a:prstGeom>
            <a:noFill/>
            <a:ln w="8775" cap="flat" cmpd="sng">
              <a:solidFill>
                <a:srgbClr val="000000"/>
              </a:solidFill>
              <a:prstDash val="dash"/>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03" name="Google Shape;803;p87"/>
            <p:cNvSpPr/>
            <p:nvPr/>
          </p:nvSpPr>
          <p:spPr>
            <a:xfrm rot="-2679659">
              <a:off x="3599739" y="2315217"/>
              <a:ext cx="71702" cy="71702"/>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04" name="Google Shape;804;p87"/>
            <p:cNvSpPr/>
            <p:nvPr/>
          </p:nvSpPr>
          <p:spPr>
            <a:xfrm rot="-2679659">
              <a:off x="3816560" y="2216022"/>
              <a:ext cx="71702" cy="71702"/>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cxnSp>
          <p:nvCxnSpPr>
            <p:cNvPr id="805" name="Google Shape;805;p87"/>
            <p:cNvCxnSpPr>
              <a:stCxn id="802" idx="4"/>
              <a:endCxn id="804" idx="0"/>
            </p:cNvCxnSpPr>
            <p:nvPr/>
          </p:nvCxnSpPr>
          <p:spPr>
            <a:xfrm>
              <a:off x="3670586" y="2158538"/>
              <a:ext cx="156600" cy="67800"/>
            </a:xfrm>
            <a:prstGeom prst="straightConnector1">
              <a:avLst/>
            </a:prstGeom>
            <a:noFill/>
            <a:ln w="8775" cap="flat" cmpd="sng">
              <a:solidFill>
                <a:srgbClr val="000000"/>
              </a:solidFill>
              <a:prstDash val="solid"/>
              <a:round/>
              <a:headEnd type="none" w="med" len="med"/>
              <a:tailEnd type="triangle" w="med" len="med"/>
            </a:ln>
          </p:spPr>
        </p:cxnSp>
        <p:cxnSp>
          <p:nvCxnSpPr>
            <p:cNvPr id="806" name="Google Shape;806;p87"/>
            <p:cNvCxnSpPr>
              <a:stCxn id="801" idx="4"/>
              <a:endCxn id="803" idx="7"/>
            </p:cNvCxnSpPr>
            <p:nvPr/>
          </p:nvCxnSpPr>
          <p:spPr>
            <a:xfrm>
              <a:off x="3592287" y="2203769"/>
              <a:ext cx="43500" cy="111300"/>
            </a:xfrm>
            <a:prstGeom prst="straightConnector1">
              <a:avLst/>
            </a:prstGeom>
            <a:noFill/>
            <a:ln w="8775" cap="flat" cmpd="sng">
              <a:solidFill>
                <a:srgbClr val="000000"/>
              </a:solidFill>
              <a:prstDash val="solid"/>
              <a:round/>
              <a:headEnd type="none" w="med" len="med"/>
              <a:tailEnd type="triangle" w="med" len="med"/>
            </a:ln>
          </p:spPr>
        </p:cxnSp>
      </p:grpSp>
      <p:sp>
        <p:nvSpPr>
          <p:cNvPr id="807" name="Google Shape;807;p87"/>
          <p:cNvSpPr/>
          <p:nvPr/>
        </p:nvSpPr>
        <p:spPr>
          <a:xfrm rot="-9248019">
            <a:off x="3046784" y="1795500"/>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08" name="Google Shape;808;p87"/>
          <p:cNvSpPr/>
          <p:nvPr/>
        </p:nvSpPr>
        <p:spPr>
          <a:xfrm rot="-9248019">
            <a:off x="3732097" y="1576815"/>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09" name="Google Shape;809;p87"/>
          <p:cNvSpPr/>
          <p:nvPr/>
        </p:nvSpPr>
        <p:spPr>
          <a:xfrm rot="-9248019">
            <a:off x="5042895" y="1814431"/>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10" name="Google Shape;810;p87"/>
          <p:cNvSpPr/>
          <p:nvPr/>
        </p:nvSpPr>
        <p:spPr>
          <a:xfrm rot="-9248019">
            <a:off x="5627998" y="1597379"/>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nvGrpSpPr>
          <p:cNvPr id="811" name="Google Shape;811;p87"/>
          <p:cNvGrpSpPr/>
          <p:nvPr/>
        </p:nvGrpSpPr>
        <p:grpSpPr>
          <a:xfrm>
            <a:off x="3459026" y="1683576"/>
            <a:ext cx="396546" cy="230710"/>
            <a:chOff x="3487353" y="2046598"/>
            <a:chExt cx="430981" cy="250745"/>
          </a:xfrm>
        </p:grpSpPr>
        <p:sp>
          <p:nvSpPr>
            <p:cNvPr id="812" name="Google Shape;812;p87"/>
            <p:cNvSpPr/>
            <p:nvPr/>
          </p:nvSpPr>
          <p:spPr>
            <a:xfrm rot="-1803287">
              <a:off x="3498791" y="2097428"/>
              <a:ext cx="227024" cy="106461"/>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13" name="Google Shape;813;p87"/>
            <p:cNvSpPr/>
            <p:nvPr/>
          </p:nvSpPr>
          <p:spPr>
            <a:xfrm rot="-1806078">
              <a:off x="3538397" y="2136829"/>
              <a:ext cx="71780" cy="71780"/>
            </a:xfrm>
            <a:prstGeom prst="ellipse">
              <a:avLst/>
            </a:prstGeom>
            <a:noFill/>
            <a:ln w="8775" cap="flat" cmpd="sng">
              <a:solidFill>
                <a:srgbClr val="000000"/>
              </a:solidFill>
              <a:prstDash val="dash"/>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14" name="Google Shape;814;p87"/>
            <p:cNvSpPr/>
            <p:nvPr/>
          </p:nvSpPr>
          <p:spPr>
            <a:xfrm rot="-1806078">
              <a:off x="3616696" y="2091598"/>
              <a:ext cx="71780" cy="71780"/>
            </a:xfrm>
            <a:prstGeom prst="ellipse">
              <a:avLst/>
            </a:prstGeom>
            <a:noFill/>
            <a:ln w="8775" cap="flat" cmpd="sng">
              <a:solidFill>
                <a:srgbClr val="000000"/>
              </a:solidFill>
              <a:prstDash val="dash"/>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15" name="Google Shape;815;p87"/>
            <p:cNvSpPr/>
            <p:nvPr/>
          </p:nvSpPr>
          <p:spPr>
            <a:xfrm rot="-2679659">
              <a:off x="3766614" y="2210792"/>
              <a:ext cx="71702" cy="71702"/>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16" name="Google Shape;816;p87"/>
            <p:cNvSpPr/>
            <p:nvPr/>
          </p:nvSpPr>
          <p:spPr>
            <a:xfrm rot="-2679659">
              <a:off x="3831783" y="2061447"/>
              <a:ext cx="71702" cy="71702"/>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cxnSp>
          <p:nvCxnSpPr>
            <p:cNvPr id="817" name="Google Shape;817;p87"/>
            <p:cNvCxnSpPr>
              <a:stCxn id="814" idx="4"/>
              <a:endCxn id="816" idx="1"/>
            </p:cNvCxnSpPr>
            <p:nvPr/>
          </p:nvCxnSpPr>
          <p:spPr>
            <a:xfrm rot="10800000" flipH="1">
              <a:off x="3670586" y="2097038"/>
              <a:ext cx="161100" cy="61500"/>
            </a:xfrm>
            <a:prstGeom prst="straightConnector1">
              <a:avLst/>
            </a:prstGeom>
            <a:noFill/>
            <a:ln w="8775" cap="flat" cmpd="sng">
              <a:solidFill>
                <a:srgbClr val="000000"/>
              </a:solidFill>
              <a:prstDash val="solid"/>
              <a:round/>
              <a:headEnd type="none" w="med" len="med"/>
              <a:tailEnd type="triangle" w="med" len="med"/>
            </a:ln>
          </p:spPr>
        </p:cxnSp>
        <p:cxnSp>
          <p:nvCxnSpPr>
            <p:cNvPr id="818" name="Google Shape;818;p87"/>
            <p:cNvCxnSpPr>
              <a:stCxn id="813" idx="4"/>
              <a:endCxn id="815" idx="1"/>
            </p:cNvCxnSpPr>
            <p:nvPr/>
          </p:nvCxnSpPr>
          <p:spPr>
            <a:xfrm>
              <a:off x="3592287" y="2203769"/>
              <a:ext cx="174300" cy="42600"/>
            </a:xfrm>
            <a:prstGeom prst="straightConnector1">
              <a:avLst/>
            </a:prstGeom>
            <a:noFill/>
            <a:ln w="8775" cap="flat" cmpd="sng">
              <a:solidFill>
                <a:srgbClr val="000000"/>
              </a:solidFill>
              <a:prstDash val="solid"/>
              <a:round/>
              <a:headEnd type="none" w="med" len="med"/>
              <a:tailEnd type="triangle" w="med" len="med"/>
            </a:ln>
          </p:spPr>
        </p:cxnSp>
      </p:grpSp>
      <p:cxnSp>
        <p:nvCxnSpPr>
          <p:cNvPr id="819" name="Google Shape;819;p87"/>
          <p:cNvCxnSpPr>
            <a:endCxn id="793" idx="0"/>
          </p:cNvCxnSpPr>
          <p:nvPr/>
        </p:nvCxnSpPr>
        <p:spPr>
          <a:xfrm rot="10800000" flipH="1">
            <a:off x="4334282" y="1860377"/>
            <a:ext cx="931200" cy="540000"/>
          </a:xfrm>
          <a:prstGeom prst="straightConnector1">
            <a:avLst/>
          </a:prstGeom>
          <a:noFill/>
          <a:ln w="17525" cap="flat" cmpd="sng">
            <a:solidFill>
              <a:srgbClr val="59B06D"/>
            </a:solidFill>
            <a:prstDash val="dash"/>
            <a:round/>
            <a:headEnd type="none" w="med" len="med"/>
            <a:tailEnd type="triangle" w="med" len="med"/>
          </a:ln>
        </p:spPr>
      </p:cxnSp>
      <p:cxnSp>
        <p:nvCxnSpPr>
          <p:cNvPr id="820" name="Google Shape;820;p87"/>
          <p:cNvCxnSpPr>
            <a:stCxn id="753" idx="2"/>
          </p:cNvCxnSpPr>
          <p:nvPr/>
        </p:nvCxnSpPr>
        <p:spPr>
          <a:xfrm flipH="1">
            <a:off x="2582446" y="2198080"/>
            <a:ext cx="772500" cy="294000"/>
          </a:xfrm>
          <a:prstGeom prst="straightConnector1">
            <a:avLst/>
          </a:prstGeom>
          <a:noFill/>
          <a:ln w="17525" cap="flat" cmpd="sng">
            <a:solidFill>
              <a:srgbClr val="F1C232"/>
            </a:solidFill>
            <a:prstDash val="dash"/>
            <a:round/>
            <a:headEnd type="none" w="med" len="med"/>
            <a:tailEnd type="none" w="med" len="med"/>
          </a:ln>
        </p:spPr>
      </p:cxnSp>
      <p:cxnSp>
        <p:nvCxnSpPr>
          <p:cNvPr id="821" name="Google Shape;821;p87"/>
          <p:cNvCxnSpPr>
            <a:stCxn id="753" idx="6"/>
          </p:cNvCxnSpPr>
          <p:nvPr/>
        </p:nvCxnSpPr>
        <p:spPr>
          <a:xfrm rot="10800000" flipH="1">
            <a:off x="3710196" y="1911880"/>
            <a:ext cx="2033400" cy="286200"/>
          </a:xfrm>
          <a:prstGeom prst="straightConnector1">
            <a:avLst/>
          </a:prstGeom>
          <a:noFill/>
          <a:ln w="17525" cap="flat" cmpd="sng">
            <a:solidFill>
              <a:srgbClr val="F1C232"/>
            </a:solidFill>
            <a:prstDash val="dash"/>
            <a:round/>
            <a:headEnd type="none" w="med" len="med"/>
            <a:tailEnd type="none" w="med" len="med"/>
          </a:ln>
        </p:spPr>
      </p:cxnSp>
      <p:cxnSp>
        <p:nvCxnSpPr>
          <p:cNvPr id="822" name="Google Shape;822;p87"/>
          <p:cNvCxnSpPr>
            <a:endCxn id="741" idx="3"/>
          </p:cNvCxnSpPr>
          <p:nvPr/>
        </p:nvCxnSpPr>
        <p:spPr>
          <a:xfrm>
            <a:off x="5743821" y="1911879"/>
            <a:ext cx="472200" cy="286200"/>
          </a:xfrm>
          <a:prstGeom prst="straightConnector1">
            <a:avLst/>
          </a:prstGeom>
          <a:noFill/>
          <a:ln w="17525" cap="flat" cmpd="sng">
            <a:solidFill>
              <a:srgbClr val="F1C232"/>
            </a:solidFill>
            <a:prstDash val="dash"/>
            <a:round/>
            <a:headEnd type="none" w="med" len="med"/>
            <a:tailEnd type="none" w="med" len="med"/>
          </a:ln>
        </p:spPr>
      </p:cxnSp>
      <p:cxnSp>
        <p:nvCxnSpPr>
          <p:cNvPr id="823" name="Google Shape;823;p87"/>
          <p:cNvCxnSpPr>
            <a:stCxn id="753" idx="2"/>
            <a:endCxn id="741" idx="1"/>
          </p:cNvCxnSpPr>
          <p:nvPr/>
        </p:nvCxnSpPr>
        <p:spPr>
          <a:xfrm rot="10800000">
            <a:off x="477646" y="2198080"/>
            <a:ext cx="2877300" cy="0"/>
          </a:xfrm>
          <a:prstGeom prst="straightConnector1">
            <a:avLst/>
          </a:prstGeom>
          <a:noFill/>
          <a:ln w="17525" cap="flat" cmpd="sng">
            <a:solidFill>
              <a:srgbClr val="F1C232"/>
            </a:solidFill>
            <a:prstDash val="dash"/>
            <a:round/>
            <a:headEnd type="none" w="med" len="med"/>
            <a:tailEnd type="none" w="med" len="med"/>
          </a:ln>
        </p:spPr>
      </p:cxnSp>
      <p:sp>
        <p:nvSpPr>
          <p:cNvPr id="824" name="Google Shape;824;p87"/>
          <p:cNvSpPr/>
          <p:nvPr/>
        </p:nvSpPr>
        <p:spPr>
          <a:xfrm>
            <a:off x="3354950" y="2020460"/>
            <a:ext cx="355200" cy="355200"/>
          </a:xfrm>
          <a:prstGeom prst="ellipse">
            <a:avLst/>
          </a:prstGeom>
          <a:noFill/>
          <a:ln w="8775" cap="flat" cmpd="sng">
            <a:solidFill>
              <a:srgbClr val="F3F3F3"/>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p>
        </p:txBody>
      </p:sp>
      <p:sp>
        <p:nvSpPr>
          <p:cNvPr id="825" name="Google Shape;825;p87"/>
          <p:cNvSpPr/>
          <p:nvPr/>
        </p:nvSpPr>
        <p:spPr>
          <a:xfrm>
            <a:off x="3440197" y="2105707"/>
            <a:ext cx="184664" cy="184664"/>
          </a:xfrm>
          <a:prstGeom prst="ellipse">
            <a:avLst/>
          </a:prstGeom>
          <a:noFill/>
          <a:ln w="8775" cap="flat" cmpd="sng">
            <a:solidFill>
              <a:srgbClr val="F3F3F3"/>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p>
        </p:txBody>
      </p:sp>
      <p:sp>
        <p:nvSpPr>
          <p:cNvPr id="826" name="Google Shape;826;p87"/>
          <p:cNvSpPr/>
          <p:nvPr/>
        </p:nvSpPr>
        <p:spPr>
          <a:xfrm>
            <a:off x="3490573" y="2156083"/>
            <a:ext cx="83913" cy="83913"/>
          </a:xfrm>
          <a:prstGeom prst="ellipse">
            <a:avLst/>
          </a:prstGeom>
          <a:noFill/>
          <a:ln w="8775" cap="flat" cmpd="sng">
            <a:solidFill>
              <a:srgbClr val="F3F3F3"/>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p>
        </p:txBody>
      </p:sp>
      <p:cxnSp>
        <p:nvCxnSpPr>
          <p:cNvPr id="827" name="Google Shape;827;p87"/>
          <p:cNvCxnSpPr>
            <a:stCxn id="824" idx="5"/>
          </p:cNvCxnSpPr>
          <p:nvPr/>
        </p:nvCxnSpPr>
        <p:spPr>
          <a:xfrm>
            <a:off x="3658132" y="2323642"/>
            <a:ext cx="738600" cy="81600"/>
          </a:xfrm>
          <a:prstGeom prst="straightConnector1">
            <a:avLst/>
          </a:prstGeom>
          <a:noFill/>
          <a:ln w="17525" cap="flat" cmpd="sng">
            <a:solidFill>
              <a:srgbClr val="59B06D"/>
            </a:solidFill>
            <a:prstDash val="dash"/>
            <a:round/>
            <a:headEnd type="none" w="med" len="med"/>
            <a:tailEnd type="none" w="med" len="med"/>
          </a:ln>
        </p:spPr>
      </p:cxnSp>
      <p:cxnSp>
        <p:nvCxnSpPr>
          <p:cNvPr id="828" name="Google Shape;828;p87"/>
          <p:cNvCxnSpPr>
            <a:stCxn id="824" idx="2"/>
          </p:cNvCxnSpPr>
          <p:nvPr/>
        </p:nvCxnSpPr>
        <p:spPr>
          <a:xfrm flipH="1">
            <a:off x="2582450" y="2198060"/>
            <a:ext cx="772500" cy="294000"/>
          </a:xfrm>
          <a:prstGeom prst="straightConnector1">
            <a:avLst/>
          </a:prstGeom>
          <a:noFill/>
          <a:ln w="17525" cap="flat" cmpd="sng">
            <a:solidFill>
              <a:srgbClr val="59B06D"/>
            </a:solidFill>
            <a:prstDash val="dash"/>
            <a:round/>
            <a:headEnd type="none" w="med" len="med"/>
            <a:tailEnd type="triangle" w="med" len="med"/>
          </a:ln>
        </p:spPr>
      </p:cxnSp>
      <p:cxnSp>
        <p:nvCxnSpPr>
          <p:cNvPr id="829" name="Google Shape;829;p87"/>
          <p:cNvCxnSpPr>
            <a:stCxn id="824" idx="6"/>
          </p:cNvCxnSpPr>
          <p:nvPr/>
        </p:nvCxnSpPr>
        <p:spPr>
          <a:xfrm rot="10800000" flipH="1">
            <a:off x="3710150" y="1911860"/>
            <a:ext cx="2033400" cy="286200"/>
          </a:xfrm>
          <a:prstGeom prst="straightConnector1">
            <a:avLst/>
          </a:prstGeom>
          <a:noFill/>
          <a:ln w="17525" cap="flat" cmpd="sng">
            <a:solidFill>
              <a:srgbClr val="59B06D"/>
            </a:solidFill>
            <a:prstDash val="dash"/>
            <a:round/>
            <a:headEnd type="none" w="med" len="med"/>
            <a:tailEnd type="none" w="med" len="med"/>
          </a:ln>
        </p:spPr>
      </p:cxnSp>
      <p:sp>
        <p:nvSpPr>
          <p:cNvPr id="830" name="Google Shape;830;p87"/>
          <p:cNvSpPr/>
          <p:nvPr/>
        </p:nvSpPr>
        <p:spPr>
          <a:xfrm>
            <a:off x="3394674" y="2058075"/>
            <a:ext cx="279900" cy="279900"/>
          </a:xfrm>
          <a:prstGeom prst="ellipse">
            <a:avLst/>
          </a:prstGeom>
          <a:noFill/>
          <a:ln w="8775" cap="flat" cmpd="sng">
            <a:solidFill>
              <a:srgbClr val="F3F3F3"/>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p>
        </p:txBody>
      </p:sp>
      <p:cxnSp>
        <p:nvCxnSpPr>
          <p:cNvPr id="831" name="Google Shape;831;p87"/>
          <p:cNvCxnSpPr/>
          <p:nvPr/>
        </p:nvCxnSpPr>
        <p:spPr>
          <a:xfrm>
            <a:off x="5743725" y="1911831"/>
            <a:ext cx="472287" cy="286243"/>
          </a:xfrm>
          <a:prstGeom prst="straightConnector1">
            <a:avLst/>
          </a:prstGeom>
          <a:noFill/>
          <a:ln w="17525" cap="flat" cmpd="sng">
            <a:solidFill>
              <a:srgbClr val="59B06D"/>
            </a:solidFill>
            <a:prstDash val="dash"/>
            <a:round/>
            <a:headEnd type="none" w="med" len="med"/>
            <a:tailEnd type="triangle" w="med" len="med"/>
          </a:ln>
        </p:spPr>
      </p:cxnSp>
      <p:cxnSp>
        <p:nvCxnSpPr>
          <p:cNvPr id="832" name="Google Shape;832;p87"/>
          <p:cNvCxnSpPr>
            <a:stCxn id="824" idx="2"/>
          </p:cNvCxnSpPr>
          <p:nvPr/>
        </p:nvCxnSpPr>
        <p:spPr>
          <a:xfrm rot="10800000">
            <a:off x="477650" y="2198060"/>
            <a:ext cx="2877300" cy="0"/>
          </a:xfrm>
          <a:prstGeom prst="straightConnector1">
            <a:avLst/>
          </a:prstGeom>
          <a:noFill/>
          <a:ln w="17525" cap="flat" cmpd="sng">
            <a:solidFill>
              <a:srgbClr val="59B06D"/>
            </a:solidFill>
            <a:prstDash val="dash"/>
            <a:round/>
            <a:headEnd type="none" w="med" len="med"/>
            <a:tailEnd type="none" w="med" len="med"/>
          </a:ln>
        </p:spPr>
      </p:cxnSp>
      <p:cxnSp>
        <p:nvCxnSpPr>
          <p:cNvPr id="833" name="Google Shape;833;p87"/>
          <p:cNvCxnSpPr/>
          <p:nvPr/>
        </p:nvCxnSpPr>
        <p:spPr>
          <a:xfrm>
            <a:off x="477625" y="2198074"/>
            <a:ext cx="899400" cy="297900"/>
          </a:xfrm>
          <a:prstGeom prst="straightConnector1">
            <a:avLst/>
          </a:prstGeom>
          <a:noFill/>
          <a:ln w="17525" cap="flat" cmpd="sng">
            <a:solidFill>
              <a:srgbClr val="59B06D"/>
            </a:solidFill>
            <a:prstDash val="dash"/>
            <a:round/>
            <a:headEnd type="none" w="med" len="med"/>
            <a:tailEnd type="none" w="med" len="med"/>
          </a:ln>
        </p:spPr>
      </p:cxnSp>
      <p:cxnSp>
        <p:nvCxnSpPr>
          <p:cNvPr id="834" name="Google Shape;834;p87"/>
          <p:cNvCxnSpPr/>
          <p:nvPr/>
        </p:nvCxnSpPr>
        <p:spPr>
          <a:xfrm rot="10800000" flipH="1">
            <a:off x="2430353" y="2194026"/>
            <a:ext cx="1102188" cy="538258"/>
          </a:xfrm>
          <a:prstGeom prst="straightConnector1">
            <a:avLst/>
          </a:prstGeom>
          <a:noFill/>
          <a:ln w="17525" cap="flat" cmpd="sng">
            <a:solidFill>
              <a:srgbClr val="F4B12F"/>
            </a:solidFill>
            <a:prstDash val="solid"/>
            <a:round/>
            <a:headEnd type="none" w="med" len="med"/>
            <a:tailEnd type="none" w="med" len="med"/>
          </a:ln>
        </p:spPr>
      </p:cxnSp>
      <p:cxnSp>
        <p:nvCxnSpPr>
          <p:cNvPr id="835" name="Google Shape;835;p87"/>
          <p:cNvCxnSpPr/>
          <p:nvPr/>
        </p:nvCxnSpPr>
        <p:spPr>
          <a:xfrm>
            <a:off x="3532529" y="2193985"/>
            <a:ext cx="1690960" cy="538258"/>
          </a:xfrm>
          <a:prstGeom prst="straightConnector1">
            <a:avLst/>
          </a:prstGeom>
          <a:noFill/>
          <a:ln w="17525" cap="flat" cmpd="sng">
            <a:solidFill>
              <a:srgbClr val="F4B12F"/>
            </a:solidFill>
            <a:prstDash val="solid"/>
            <a:round/>
            <a:headEnd type="none" w="med" len="med"/>
            <a:tailEnd type="triangle" w="med" len="med"/>
          </a:ln>
        </p:spPr>
      </p:cxnSp>
      <p:sp>
        <p:nvSpPr>
          <p:cNvPr id="836" name="Google Shape;836;p87"/>
          <p:cNvSpPr txBox="1"/>
          <p:nvPr/>
        </p:nvSpPr>
        <p:spPr>
          <a:xfrm>
            <a:off x="477600" y="1135225"/>
            <a:ext cx="2851500" cy="29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latin typeface="Roboto Medium"/>
                <a:ea typeface="Roboto Medium"/>
                <a:cs typeface="Roboto Medium"/>
                <a:sym typeface="Roboto Medium"/>
              </a:rPr>
              <a:t>Direct absorber (e.g. KIPM):</a:t>
            </a:r>
            <a:endParaRPr>
              <a:solidFill>
                <a:schemeClr val="dk2"/>
              </a:solidFill>
              <a:latin typeface="Roboto Medium"/>
              <a:ea typeface="Roboto Medium"/>
              <a:cs typeface="Roboto Medium"/>
              <a:sym typeface="Roboto Medium"/>
            </a:endParaRPr>
          </a:p>
        </p:txBody>
      </p:sp>
      <p:sp>
        <p:nvSpPr>
          <p:cNvPr id="837" name="Google Shape;837;p87"/>
          <p:cNvSpPr txBox="1"/>
          <p:nvPr/>
        </p:nvSpPr>
        <p:spPr>
          <a:xfrm>
            <a:off x="477600" y="2838190"/>
            <a:ext cx="4169400" cy="29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latin typeface="Roboto Medium"/>
                <a:ea typeface="Roboto Medium"/>
                <a:cs typeface="Roboto Medium"/>
                <a:sym typeface="Roboto Medium"/>
              </a:rPr>
              <a:t>Quasiparticle trapping (e.g. QET, SQUAT):</a:t>
            </a:r>
            <a:endParaRPr>
              <a:solidFill>
                <a:schemeClr val="dk2"/>
              </a:solidFill>
              <a:latin typeface="Roboto Medium"/>
              <a:ea typeface="Roboto Medium"/>
              <a:cs typeface="Roboto Medium"/>
              <a:sym typeface="Roboto Medium"/>
            </a:endParaRPr>
          </a:p>
        </p:txBody>
      </p:sp>
      <p:grpSp>
        <p:nvGrpSpPr>
          <p:cNvPr id="838" name="Google Shape;838;p87"/>
          <p:cNvGrpSpPr/>
          <p:nvPr/>
        </p:nvGrpSpPr>
        <p:grpSpPr>
          <a:xfrm>
            <a:off x="6645264" y="1620950"/>
            <a:ext cx="208955" cy="97991"/>
            <a:chOff x="3036925" y="1763650"/>
            <a:chExt cx="227100" cy="106500"/>
          </a:xfrm>
        </p:grpSpPr>
        <p:sp>
          <p:nvSpPr>
            <p:cNvPr id="839" name="Google Shape;839;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40" name="Google Shape;840;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41" name="Google Shape;841;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sp>
        <p:nvSpPr>
          <p:cNvPr id="842" name="Google Shape;842;p87"/>
          <p:cNvSpPr txBox="1"/>
          <p:nvPr/>
        </p:nvSpPr>
        <p:spPr>
          <a:xfrm>
            <a:off x="6864705" y="1611013"/>
            <a:ext cx="1345500" cy="117900"/>
          </a:xfrm>
          <a:prstGeom prst="rect">
            <a:avLst/>
          </a:prstGeom>
          <a:noFill/>
          <a:ln>
            <a:noFill/>
          </a:ln>
        </p:spPr>
        <p:txBody>
          <a:bodyPr spcFirstLastPara="1" wrap="square" lIns="84125" tIns="84125" rIns="84125" bIns="84125" anchor="ctr" anchorCtr="0">
            <a:noAutofit/>
          </a:bodyPr>
          <a:lstStyle/>
          <a:p>
            <a:pPr marL="0" lvl="0" indent="0" algn="l" rtl="0">
              <a:spcBef>
                <a:spcPts val="0"/>
              </a:spcBef>
              <a:spcAft>
                <a:spcPts val="0"/>
              </a:spcAft>
              <a:buNone/>
            </a:pPr>
            <a:r>
              <a:rPr lang="en" sz="1150">
                <a:latin typeface="Helvetica Neue"/>
                <a:ea typeface="Helvetica Neue"/>
                <a:cs typeface="Helvetica Neue"/>
                <a:sym typeface="Helvetica Neue"/>
              </a:rPr>
              <a:t>Cooper Pair</a:t>
            </a:r>
            <a:endParaRPr sz="1150">
              <a:latin typeface="Helvetica Neue"/>
              <a:ea typeface="Helvetica Neue"/>
              <a:cs typeface="Helvetica Neue"/>
              <a:sym typeface="Helvetica Neue"/>
            </a:endParaRPr>
          </a:p>
        </p:txBody>
      </p:sp>
      <p:sp>
        <p:nvSpPr>
          <p:cNvPr id="843" name="Google Shape;843;p87"/>
          <p:cNvSpPr/>
          <p:nvPr/>
        </p:nvSpPr>
        <p:spPr>
          <a:xfrm rot="-9248019">
            <a:off x="6713179" y="1780615"/>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44" name="Google Shape;844;p87"/>
          <p:cNvSpPr txBox="1"/>
          <p:nvPr/>
        </p:nvSpPr>
        <p:spPr>
          <a:xfrm>
            <a:off x="6861117" y="1754753"/>
            <a:ext cx="1674900" cy="117900"/>
          </a:xfrm>
          <a:prstGeom prst="rect">
            <a:avLst/>
          </a:prstGeom>
          <a:noFill/>
          <a:ln>
            <a:noFill/>
          </a:ln>
        </p:spPr>
        <p:txBody>
          <a:bodyPr spcFirstLastPara="1" wrap="square" lIns="84125" tIns="84125" rIns="84125" bIns="84125" anchor="ctr" anchorCtr="0">
            <a:noAutofit/>
          </a:bodyPr>
          <a:lstStyle/>
          <a:p>
            <a:pPr marL="0" lvl="0" indent="0" algn="l" rtl="0">
              <a:spcBef>
                <a:spcPts val="0"/>
              </a:spcBef>
              <a:spcAft>
                <a:spcPts val="0"/>
              </a:spcAft>
              <a:buNone/>
            </a:pPr>
            <a:r>
              <a:rPr lang="en" sz="1150">
                <a:latin typeface="Helvetica Neue"/>
                <a:ea typeface="Helvetica Neue"/>
                <a:cs typeface="Helvetica Neue"/>
                <a:sym typeface="Helvetica Neue"/>
              </a:rPr>
              <a:t>Quasiparticle</a:t>
            </a:r>
            <a:endParaRPr sz="1150">
              <a:latin typeface="Helvetica Neue"/>
              <a:ea typeface="Helvetica Neue"/>
              <a:cs typeface="Helvetica Neue"/>
              <a:sym typeface="Helvetica Neue"/>
            </a:endParaRPr>
          </a:p>
        </p:txBody>
      </p:sp>
      <p:sp>
        <p:nvSpPr>
          <p:cNvPr id="845" name="Google Shape;845;p87"/>
          <p:cNvSpPr txBox="1"/>
          <p:nvPr/>
        </p:nvSpPr>
        <p:spPr>
          <a:xfrm>
            <a:off x="6864705" y="1457815"/>
            <a:ext cx="1345500" cy="117900"/>
          </a:xfrm>
          <a:prstGeom prst="rect">
            <a:avLst/>
          </a:prstGeom>
          <a:noFill/>
          <a:ln>
            <a:noFill/>
          </a:ln>
        </p:spPr>
        <p:txBody>
          <a:bodyPr spcFirstLastPara="1" wrap="square" lIns="84125" tIns="84125" rIns="84125" bIns="84125" anchor="ctr" anchorCtr="0">
            <a:noAutofit/>
          </a:bodyPr>
          <a:lstStyle/>
          <a:p>
            <a:pPr marL="0" lvl="0" indent="0" algn="l" rtl="0">
              <a:spcBef>
                <a:spcPts val="0"/>
              </a:spcBef>
              <a:spcAft>
                <a:spcPts val="0"/>
              </a:spcAft>
              <a:buNone/>
            </a:pPr>
            <a:r>
              <a:rPr lang="en" sz="1150">
                <a:latin typeface="Helvetica Neue"/>
                <a:ea typeface="Helvetica Neue"/>
                <a:cs typeface="Helvetica Neue"/>
                <a:sym typeface="Helvetica Neue"/>
              </a:rPr>
              <a:t>Incident Particle</a:t>
            </a:r>
            <a:endParaRPr sz="1150">
              <a:latin typeface="Helvetica Neue"/>
              <a:ea typeface="Helvetica Neue"/>
              <a:cs typeface="Helvetica Neue"/>
              <a:sym typeface="Helvetica Neue"/>
            </a:endParaRPr>
          </a:p>
        </p:txBody>
      </p:sp>
      <p:cxnSp>
        <p:nvCxnSpPr>
          <p:cNvPr id="846" name="Google Shape;846;p87"/>
          <p:cNvCxnSpPr/>
          <p:nvPr/>
        </p:nvCxnSpPr>
        <p:spPr>
          <a:xfrm>
            <a:off x="6631187" y="1957413"/>
            <a:ext cx="229800" cy="0"/>
          </a:xfrm>
          <a:prstGeom prst="straightConnector1">
            <a:avLst/>
          </a:prstGeom>
          <a:noFill/>
          <a:ln w="17525" cap="flat" cmpd="sng">
            <a:solidFill>
              <a:srgbClr val="59B06D"/>
            </a:solidFill>
            <a:prstDash val="dash"/>
            <a:round/>
            <a:headEnd type="none" w="med" len="med"/>
            <a:tailEnd type="triangle" w="med" len="med"/>
          </a:ln>
        </p:spPr>
      </p:cxnSp>
      <p:sp>
        <p:nvSpPr>
          <p:cNvPr id="847" name="Google Shape;847;p87"/>
          <p:cNvSpPr txBox="1"/>
          <p:nvPr/>
        </p:nvSpPr>
        <p:spPr>
          <a:xfrm>
            <a:off x="6861117" y="1898473"/>
            <a:ext cx="1553400" cy="117900"/>
          </a:xfrm>
          <a:prstGeom prst="rect">
            <a:avLst/>
          </a:prstGeom>
          <a:noFill/>
          <a:ln>
            <a:noFill/>
          </a:ln>
        </p:spPr>
        <p:txBody>
          <a:bodyPr spcFirstLastPara="1" wrap="square" lIns="84125" tIns="84125" rIns="84125" bIns="84125" anchor="ctr" anchorCtr="0">
            <a:noAutofit/>
          </a:bodyPr>
          <a:lstStyle/>
          <a:p>
            <a:pPr marL="0" lvl="0" indent="0" algn="l" rtl="0">
              <a:spcBef>
                <a:spcPts val="0"/>
              </a:spcBef>
              <a:spcAft>
                <a:spcPts val="0"/>
              </a:spcAft>
              <a:buNone/>
            </a:pPr>
            <a:r>
              <a:rPr lang="en" sz="1150">
                <a:latin typeface="Helvetica Neue"/>
                <a:ea typeface="Helvetica Neue"/>
                <a:cs typeface="Helvetica Neue"/>
                <a:sym typeface="Helvetica Neue"/>
              </a:rPr>
              <a:t>Athermal Phonon</a:t>
            </a:r>
            <a:endParaRPr sz="1150">
              <a:latin typeface="Helvetica Neue"/>
              <a:ea typeface="Helvetica Neue"/>
              <a:cs typeface="Helvetica Neue"/>
              <a:sym typeface="Helvetica Neue"/>
            </a:endParaRPr>
          </a:p>
        </p:txBody>
      </p:sp>
      <p:sp>
        <p:nvSpPr>
          <p:cNvPr id="848" name="Google Shape;848;p87"/>
          <p:cNvSpPr/>
          <p:nvPr/>
        </p:nvSpPr>
        <p:spPr>
          <a:xfrm>
            <a:off x="6687233" y="2057101"/>
            <a:ext cx="117900" cy="117900"/>
          </a:xfrm>
          <a:prstGeom prst="rect">
            <a:avLst/>
          </a:prstGeom>
          <a:solidFill>
            <a:srgbClr val="999999"/>
          </a:solidFill>
          <a:ln>
            <a:noFill/>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49" name="Google Shape;849;p87"/>
          <p:cNvSpPr txBox="1"/>
          <p:nvPr/>
        </p:nvSpPr>
        <p:spPr>
          <a:xfrm>
            <a:off x="6861117" y="2057099"/>
            <a:ext cx="1553400" cy="117900"/>
          </a:xfrm>
          <a:prstGeom prst="rect">
            <a:avLst/>
          </a:prstGeom>
          <a:noFill/>
          <a:ln>
            <a:noFill/>
          </a:ln>
        </p:spPr>
        <p:txBody>
          <a:bodyPr spcFirstLastPara="1" wrap="square" lIns="84125" tIns="84125" rIns="84125" bIns="84125" anchor="ctr" anchorCtr="0">
            <a:noAutofit/>
          </a:bodyPr>
          <a:lstStyle/>
          <a:p>
            <a:pPr marL="0" lvl="0" indent="0" algn="l" rtl="0">
              <a:spcBef>
                <a:spcPts val="0"/>
              </a:spcBef>
              <a:spcAft>
                <a:spcPts val="0"/>
              </a:spcAft>
              <a:buNone/>
            </a:pPr>
            <a:r>
              <a:rPr lang="en" sz="1150">
                <a:latin typeface="Helvetica Neue"/>
                <a:ea typeface="Helvetica Neue"/>
                <a:cs typeface="Helvetica Neue"/>
                <a:sym typeface="Helvetica Neue"/>
              </a:rPr>
              <a:t>Crystalline Substrate</a:t>
            </a:r>
            <a:endParaRPr sz="1150">
              <a:latin typeface="Helvetica Neue"/>
              <a:ea typeface="Helvetica Neue"/>
              <a:cs typeface="Helvetica Neue"/>
              <a:sym typeface="Helvetica Neue"/>
            </a:endParaRPr>
          </a:p>
        </p:txBody>
      </p:sp>
      <p:sp>
        <p:nvSpPr>
          <p:cNvPr id="850" name="Google Shape;850;p87"/>
          <p:cNvSpPr/>
          <p:nvPr/>
        </p:nvSpPr>
        <p:spPr>
          <a:xfrm>
            <a:off x="6687233" y="2205189"/>
            <a:ext cx="117900" cy="117900"/>
          </a:xfrm>
          <a:prstGeom prst="rect">
            <a:avLst/>
          </a:prstGeom>
          <a:solidFill>
            <a:srgbClr val="CC4125"/>
          </a:solidFill>
          <a:ln>
            <a:noFill/>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51" name="Google Shape;851;p87"/>
          <p:cNvSpPr txBox="1"/>
          <p:nvPr/>
        </p:nvSpPr>
        <p:spPr>
          <a:xfrm>
            <a:off x="6861117" y="2205191"/>
            <a:ext cx="2082600" cy="117900"/>
          </a:xfrm>
          <a:prstGeom prst="rect">
            <a:avLst/>
          </a:prstGeom>
          <a:noFill/>
          <a:ln>
            <a:noFill/>
          </a:ln>
        </p:spPr>
        <p:txBody>
          <a:bodyPr spcFirstLastPara="1" wrap="square" lIns="84125" tIns="84125" rIns="84125" bIns="84125" anchor="ctr" anchorCtr="0">
            <a:noAutofit/>
          </a:bodyPr>
          <a:lstStyle/>
          <a:p>
            <a:pPr marL="0" lvl="0" indent="0" algn="l" rtl="0">
              <a:spcBef>
                <a:spcPts val="0"/>
              </a:spcBef>
              <a:spcAft>
                <a:spcPts val="0"/>
              </a:spcAft>
              <a:buNone/>
            </a:pPr>
            <a:r>
              <a:rPr lang="en" sz="1150">
                <a:latin typeface="Helvetica Neue"/>
                <a:ea typeface="Helvetica Neue"/>
                <a:cs typeface="Helvetica Neue"/>
                <a:sym typeface="Helvetica Neue"/>
              </a:rPr>
              <a:t>Sensitive Volume</a:t>
            </a:r>
            <a:endParaRPr sz="1150">
              <a:latin typeface="Helvetica Neue"/>
              <a:ea typeface="Helvetica Neue"/>
              <a:cs typeface="Helvetica Neue"/>
              <a:sym typeface="Helvetica Neue"/>
            </a:endParaRPr>
          </a:p>
        </p:txBody>
      </p:sp>
      <p:sp>
        <p:nvSpPr>
          <p:cNvPr id="852" name="Google Shape;852;p87"/>
          <p:cNvSpPr/>
          <p:nvPr/>
        </p:nvSpPr>
        <p:spPr>
          <a:xfrm>
            <a:off x="6687233" y="2363407"/>
            <a:ext cx="117900" cy="117900"/>
          </a:xfrm>
          <a:prstGeom prst="rect">
            <a:avLst/>
          </a:prstGeom>
          <a:solidFill>
            <a:srgbClr val="B4A7D6"/>
          </a:solidFill>
          <a:ln>
            <a:noFill/>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53" name="Google Shape;853;p87"/>
          <p:cNvSpPr txBox="1"/>
          <p:nvPr/>
        </p:nvSpPr>
        <p:spPr>
          <a:xfrm>
            <a:off x="6861117" y="2332786"/>
            <a:ext cx="2262600" cy="192900"/>
          </a:xfrm>
          <a:prstGeom prst="rect">
            <a:avLst/>
          </a:prstGeom>
          <a:noFill/>
          <a:ln>
            <a:noFill/>
          </a:ln>
        </p:spPr>
        <p:txBody>
          <a:bodyPr spcFirstLastPara="1" wrap="square" lIns="84125" tIns="84125" rIns="84125" bIns="84125" anchor="ctr" anchorCtr="0">
            <a:noAutofit/>
          </a:bodyPr>
          <a:lstStyle/>
          <a:p>
            <a:pPr marL="0" lvl="0" indent="0" algn="l" rtl="0">
              <a:spcBef>
                <a:spcPts val="0"/>
              </a:spcBef>
              <a:spcAft>
                <a:spcPts val="0"/>
              </a:spcAft>
              <a:buNone/>
            </a:pPr>
            <a:r>
              <a:rPr lang="en" sz="1150">
                <a:latin typeface="Helvetica Neue"/>
                <a:ea typeface="Helvetica Neue"/>
                <a:cs typeface="Helvetica Neue"/>
                <a:sym typeface="Helvetica Neue"/>
              </a:rPr>
              <a:t>Collector Volume</a:t>
            </a:r>
            <a:endParaRPr sz="1150">
              <a:latin typeface="Helvetica Neue"/>
              <a:ea typeface="Helvetica Neue"/>
              <a:cs typeface="Helvetica Neue"/>
              <a:sym typeface="Helvetica Neue"/>
            </a:endParaRPr>
          </a:p>
        </p:txBody>
      </p:sp>
      <p:cxnSp>
        <p:nvCxnSpPr>
          <p:cNvPr id="854" name="Google Shape;854;p87"/>
          <p:cNvCxnSpPr/>
          <p:nvPr/>
        </p:nvCxnSpPr>
        <p:spPr>
          <a:xfrm>
            <a:off x="6634843" y="1531195"/>
            <a:ext cx="229800" cy="0"/>
          </a:xfrm>
          <a:prstGeom prst="straightConnector1">
            <a:avLst/>
          </a:prstGeom>
          <a:noFill/>
          <a:ln w="17525" cap="flat" cmpd="sng">
            <a:solidFill>
              <a:srgbClr val="F4B12F"/>
            </a:solidFill>
            <a:prstDash val="solid"/>
            <a:round/>
            <a:headEnd type="none" w="med" len="med"/>
            <a:tailEnd type="triangle" w="med" len="med"/>
          </a:ln>
        </p:spPr>
      </p:cxnSp>
      <p:pic>
        <p:nvPicPr>
          <p:cNvPr id="855" name="Google Shape;855;p87" title="SLAC_short_red.png"/>
          <p:cNvPicPr preferRelativeResize="0"/>
          <p:nvPr/>
        </p:nvPicPr>
        <p:blipFill>
          <a:blip r:embed="rId5">
            <a:alphaModFix/>
          </a:blip>
          <a:stretch>
            <a:fillRect/>
          </a:stretch>
        </p:blipFill>
        <p:spPr>
          <a:xfrm>
            <a:off x="610600" y="4785350"/>
            <a:ext cx="445752" cy="132550"/>
          </a:xfrm>
          <a:prstGeom prst="rect">
            <a:avLst/>
          </a:prstGeom>
          <a:noFill/>
          <a:ln>
            <a:noFill/>
          </a:ln>
        </p:spPr>
      </p:pic>
      <p:sp>
        <p:nvSpPr>
          <p:cNvPr id="856" name="Google Shape;856;p87"/>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cxnSp>
        <p:nvCxnSpPr>
          <p:cNvPr id="857" name="Google Shape;857;p87"/>
          <p:cNvCxnSpPr/>
          <p:nvPr/>
        </p:nvCxnSpPr>
        <p:spPr>
          <a:xfrm rot="10800000" flipH="1">
            <a:off x="1348295" y="1922007"/>
            <a:ext cx="591000" cy="562500"/>
          </a:xfrm>
          <a:prstGeom prst="straightConnector1">
            <a:avLst/>
          </a:prstGeom>
          <a:noFill/>
          <a:ln w="17525" cap="flat" cmpd="sng">
            <a:solidFill>
              <a:srgbClr val="59B06D"/>
            </a:solidFill>
            <a:prstDash val="dash"/>
            <a:round/>
            <a:headEnd type="none" w="med" len="med"/>
            <a:tailEnd type="triangle" w="med" len="med"/>
          </a:ln>
        </p:spPr>
      </p:cxnSp>
      <p:cxnSp>
        <p:nvCxnSpPr>
          <p:cNvPr id="858" name="Google Shape;858;p87"/>
          <p:cNvCxnSpPr/>
          <p:nvPr/>
        </p:nvCxnSpPr>
        <p:spPr>
          <a:xfrm rot="10800000" flipH="1">
            <a:off x="3658147" y="1910900"/>
            <a:ext cx="168300" cy="161700"/>
          </a:xfrm>
          <a:prstGeom prst="straightConnector1">
            <a:avLst/>
          </a:prstGeom>
          <a:noFill/>
          <a:ln w="17525" cap="flat" cmpd="sng">
            <a:solidFill>
              <a:srgbClr val="59B06D"/>
            </a:solidFill>
            <a:prstDash val="dash"/>
            <a:round/>
            <a:headEnd type="none" w="med" len="med"/>
            <a:tailEnd type="none" w="med" len="med"/>
          </a:ln>
        </p:spPr>
      </p:cxnSp>
      <p:cxnSp>
        <p:nvCxnSpPr>
          <p:cNvPr id="859" name="Google Shape;859;p87"/>
          <p:cNvCxnSpPr>
            <a:endCxn id="800" idx="1"/>
          </p:cNvCxnSpPr>
          <p:nvPr/>
        </p:nvCxnSpPr>
        <p:spPr>
          <a:xfrm rot="10800000" flipH="1">
            <a:off x="3826738" y="1667576"/>
            <a:ext cx="550200" cy="240600"/>
          </a:xfrm>
          <a:prstGeom prst="straightConnector1">
            <a:avLst/>
          </a:prstGeom>
          <a:noFill/>
          <a:ln w="17525" cap="flat" cmpd="sng">
            <a:solidFill>
              <a:srgbClr val="59B06D"/>
            </a:solidFill>
            <a:prstDash val="dash"/>
            <a:round/>
            <a:headEnd type="none" w="med" len="med"/>
            <a:tailEnd type="triangle" w="med" len="med"/>
          </a:ln>
        </p:spPr>
      </p:cxnSp>
      <p:sp>
        <p:nvSpPr>
          <p:cNvPr id="860" name="Google Shape;860;p87"/>
          <p:cNvSpPr/>
          <p:nvPr/>
        </p:nvSpPr>
        <p:spPr>
          <a:xfrm>
            <a:off x="2979600" y="3253981"/>
            <a:ext cx="1553400" cy="538200"/>
          </a:xfrm>
          <a:prstGeom prst="rect">
            <a:avLst/>
          </a:prstGeom>
          <a:solidFill>
            <a:srgbClr val="CC4125"/>
          </a:solidFill>
          <a:ln>
            <a:noFill/>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61" name="Google Shape;861;p87"/>
          <p:cNvSpPr/>
          <p:nvPr/>
        </p:nvSpPr>
        <p:spPr>
          <a:xfrm>
            <a:off x="906768" y="3447441"/>
            <a:ext cx="3022200" cy="341400"/>
          </a:xfrm>
          <a:prstGeom prst="rect">
            <a:avLst/>
          </a:prstGeom>
          <a:solidFill>
            <a:srgbClr val="8E7CC3"/>
          </a:solidFill>
          <a:ln>
            <a:noFill/>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nvGrpSpPr>
          <p:cNvPr id="862" name="Google Shape;862;p87"/>
          <p:cNvGrpSpPr/>
          <p:nvPr/>
        </p:nvGrpSpPr>
        <p:grpSpPr>
          <a:xfrm>
            <a:off x="2657904" y="3470122"/>
            <a:ext cx="208955" cy="97991"/>
            <a:chOff x="3036925" y="1763650"/>
            <a:chExt cx="227100" cy="106500"/>
          </a:xfrm>
        </p:grpSpPr>
        <p:sp>
          <p:nvSpPr>
            <p:cNvPr id="863" name="Google Shape;863;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64" name="Google Shape;864;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65" name="Google Shape;865;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grpSp>
        <p:nvGrpSpPr>
          <p:cNvPr id="866" name="Google Shape;866;p87"/>
          <p:cNvGrpSpPr/>
          <p:nvPr/>
        </p:nvGrpSpPr>
        <p:grpSpPr>
          <a:xfrm rot="2700000">
            <a:off x="1852519" y="3527320"/>
            <a:ext cx="208952" cy="97989"/>
            <a:chOff x="3036925" y="1763650"/>
            <a:chExt cx="227100" cy="106500"/>
          </a:xfrm>
        </p:grpSpPr>
        <p:sp>
          <p:nvSpPr>
            <p:cNvPr id="867" name="Google Shape;867;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68" name="Google Shape;868;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69" name="Google Shape;869;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grpSp>
        <p:nvGrpSpPr>
          <p:cNvPr id="870" name="Google Shape;870;p87"/>
          <p:cNvGrpSpPr/>
          <p:nvPr/>
        </p:nvGrpSpPr>
        <p:grpSpPr>
          <a:xfrm rot="-1800728">
            <a:off x="3482278" y="3656061"/>
            <a:ext cx="208946" cy="97987"/>
            <a:chOff x="3036925" y="1763650"/>
            <a:chExt cx="227100" cy="106500"/>
          </a:xfrm>
        </p:grpSpPr>
        <p:sp>
          <p:nvSpPr>
            <p:cNvPr id="871" name="Google Shape;871;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72" name="Google Shape;872;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73" name="Google Shape;873;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grpSp>
        <p:nvGrpSpPr>
          <p:cNvPr id="874" name="Google Shape;874;p87"/>
          <p:cNvGrpSpPr/>
          <p:nvPr/>
        </p:nvGrpSpPr>
        <p:grpSpPr>
          <a:xfrm rot="2700000">
            <a:off x="3657221" y="3527321"/>
            <a:ext cx="208952" cy="97989"/>
            <a:chOff x="3036925" y="1763650"/>
            <a:chExt cx="227100" cy="106500"/>
          </a:xfrm>
        </p:grpSpPr>
        <p:sp>
          <p:nvSpPr>
            <p:cNvPr id="875" name="Google Shape;875;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76" name="Google Shape;876;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77" name="Google Shape;877;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grpSp>
        <p:nvGrpSpPr>
          <p:cNvPr id="878" name="Google Shape;878;p87"/>
          <p:cNvGrpSpPr/>
          <p:nvPr/>
        </p:nvGrpSpPr>
        <p:grpSpPr>
          <a:xfrm>
            <a:off x="2115827" y="3655983"/>
            <a:ext cx="208955" cy="97991"/>
            <a:chOff x="3036925" y="1763650"/>
            <a:chExt cx="227100" cy="106500"/>
          </a:xfrm>
        </p:grpSpPr>
        <p:sp>
          <p:nvSpPr>
            <p:cNvPr id="879" name="Google Shape;879;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80" name="Google Shape;880;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81" name="Google Shape;881;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grpSp>
        <p:nvGrpSpPr>
          <p:cNvPr id="882" name="Google Shape;882;p87"/>
          <p:cNvGrpSpPr/>
          <p:nvPr/>
        </p:nvGrpSpPr>
        <p:grpSpPr>
          <a:xfrm rot="-1800728">
            <a:off x="2730188" y="3652059"/>
            <a:ext cx="208946" cy="97987"/>
            <a:chOff x="3036925" y="1763650"/>
            <a:chExt cx="227100" cy="106500"/>
          </a:xfrm>
        </p:grpSpPr>
        <p:sp>
          <p:nvSpPr>
            <p:cNvPr id="883" name="Google Shape;883;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84" name="Google Shape;884;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85" name="Google Shape;885;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grpSp>
        <p:nvGrpSpPr>
          <p:cNvPr id="886" name="Google Shape;886;p87"/>
          <p:cNvGrpSpPr/>
          <p:nvPr/>
        </p:nvGrpSpPr>
        <p:grpSpPr>
          <a:xfrm rot="2700000">
            <a:off x="1033687" y="3565148"/>
            <a:ext cx="208952" cy="97989"/>
            <a:chOff x="3036925" y="1763650"/>
            <a:chExt cx="227100" cy="106500"/>
          </a:xfrm>
        </p:grpSpPr>
        <p:sp>
          <p:nvSpPr>
            <p:cNvPr id="887" name="Google Shape;887;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88" name="Google Shape;888;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89" name="Google Shape;889;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grpSp>
        <p:nvGrpSpPr>
          <p:cNvPr id="890" name="Google Shape;890;p87"/>
          <p:cNvGrpSpPr/>
          <p:nvPr/>
        </p:nvGrpSpPr>
        <p:grpSpPr>
          <a:xfrm rot="880506">
            <a:off x="1358013" y="3470240"/>
            <a:ext cx="208958" cy="97992"/>
            <a:chOff x="3036925" y="1763650"/>
            <a:chExt cx="227100" cy="106500"/>
          </a:xfrm>
        </p:grpSpPr>
        <p:sp>
          <p:nvSpPr>
            <p:cNvPr id="891" name="Google Shape;891;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92" name="Google Shape;892;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93" name="Google Shape;893;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grpSp>
        <p:nvGrpSpPr>
          <p:cNvPr id="894" name="Google Shape;894;p87"/>
          <p:cNvGrpSpPr/>
          <p:nvPr/>
        </p:nvGrpSpPr>
        <p:grpSpPr>
          <a:xfrm rot="-6571086">
            <a:off x="3065150" y="3446280"/>
            <a:ext cx="354049" cy="325713"/>
            <a:chOff x="3487353" y="2047759"/>
            <a:chExt cx="384806" cy="354009"/>
          </a:xfrm>
        </p:grpSpPr>
        <p:sp>
          <p:nvSpPr>
            <p:cNvPr id="895" name="Google Shape;895;p87"/>
            <p:cNvSpPr/>
            <p:nvPr/>
          </p:nvSpPr>
          <p:spPr>
            <a:xfrm rot="-1803287">
              <a:off x="3498791" y="2097428"/>
              <a:ext cx="227024" cy="106461"/>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96" name="Google Shape;896;p87"/>
            <p:cNvSpPr/>
            <p:nvPr/>
          </p:nvSpPr>
          <p:spPr>
            <a:xfrm rot="-1806078">
              <a:off x="3538397" y="2136829"/>
              <a:ext cx="71780" cy="71780"/>
            </a:xfrm>
            <a:prstGeom prst="ellipse">
              <a:avLst/>
            </a:prstGeom>
            <a:noFill/>
            <a:ln w="8775" cap="flat" cmpd="sng">
              <a:solidFill>
                <a:srgbClr val="000000"/>
              </a:solidFill>
              <a:prstDash val="dash"/>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97" name="Google Shape;897;p87"/>
            <p:cNvSpPr/>
            <p:nvPr/>
          </p:nvSpPr>
          <p:spPr>
            <a:xfrm rot="-1806078">
              <a:off x="3616696" y="2091598"/>
              <a:ext cx="71780" cy="71780"/>
            </a:xfrm>
            <a:prstGeom prst="ellipse">
              <a:avLst/>
            </a:prstGeom>
            <a:noFill/>
            <a:ln w="8775" cap="flat" cmpd="sng">
              <a:solidFill>
                <a:srgbClr val="000000"/>
              </a:solidFill>
              <a:prstDash val="dash"/>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98" name="Google Shape;898;p87"/>
            <p:cNvSpPr/>
            <p:nvPr/>
          </p:nvSpPr>
          <p:spPr>
            <a:xfrm rot="-2679659">
              <a:off x="3599739" y="2315217"/>
              <a:ext cx="71702" cy="71702"/>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899" name="Google Shape;899;p87"/>
            <p:cNvSpPr/>
            <p:nvPr/>
          </p:nvSpPr>
          <p:spPr>
            <a:xfrm rot="-2679659">
              <a:off x="3785608" y="2179669"/>
              <a:ext cx="71702" cy="71702"/>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cxnSp>
          <p:nvCxnSpPr>
            <p:cNvPr id="900" name="Google Shape;900;p87"/>
            <p:cNvCxnSpPr>
              <a:stCxn id="897" idx="4"/>
              <a:endCxn id="899" idx="0"/>
            </p:cNvCxnSpPr>
            <p:nvPr/>
          </p:nvCxnSpPr>
          <p:spPr>
            <a:xfrm rot="-4215190">
              <a:off x="3727221" y="2109813"/>
              <a:ext cx="12431" cy="128952"/>
            </a:xfrm>
            <a:prstGeom prst="straightConnector1">
              <a:avLst/>
            </a:prstGeom>
            <a:noFill/>
            <a:ln w="8775" cap="flat" cmpd="sng">
              <a:solidFill>
                <a:srgbClr val="000000"/>
              </a:solidFill>
              <a:prstDash val="solid"/>
              <a:round/>
              <a:headEnd type="none" w="med" len="med"/>
              <a:tailEnd type="triangle" w="med" len="med"/>
            </a:ln>
          </p:spPr>
        </p:cxnSp>
        <p:cxnSp>
          <p:nvCxnSpPr>
            <p:cNvPr id="901" name="Google Shape;901;p87"/>
            <p:cNvCxnSpPr>
              <a:stCxn id="896" idx="4"/>
              <a:endCxn id="898" idx="7"/>
            </p:cNvCxnSpPr>
            <p:nvPr/>
          </p:nvCxnSpPr>
          <p:spPr>
            <a:xfrm rot="-4225374" flipH="1">
              <a:off x="3568823" y="2220279"/>
              <a:ext cx="90427" cy="78279"/>
            </a:xfrm>
            <a:prstGeom prst="straightConnector1">
              <a:avLst/>
            </a:prstGeom>
            <a:noFill/>
            <a:ln w="8775" cap="flat" cmpd="sng">
              <a:solidFill>
                <a:srgbClr val="000000"/>
              </a:solidFill>
              <a:prstDash val="solid"/>
              <a:round/>
              <a:headEnd type="none" w="med" len="med"/>
              <a:tailEnd type="triangle" w="med" len="med"/>
            </a:ln>
          </p:spPr>
        </p:cxnSp>
      </p:grpSp>
      <p:grpSp>
        <p:nvGrpSpPr>
          <p:cNvPr id="902" name="Google Shape;902;p87"/>
          <p:cNvGrpSpPr/>
          <p:nvPr/>
        </p:nvGrpSpPr>
        <p:grpSpPr>
          <a:xfrm>
            <a:off x="2285853" y="3447246"/>
            <a:ext cx="382539" cy="325724"/>
            <a:chOff x="3487353" y="2047759"/>
            <a:chExt cx="415759" cy="354009"/>
          </a:xfrm>
        </p:grpSpPr>
        <p:sp>
          <p:nvSpPr>
            <p:cNvPr id="903" name="Google Shape;903;p87"/>
            <p:cNvSpPr/>
            <p:nvPr/>
          </p:nvSpPr>
          <p:spPr>
            <a:xfrm rot="-1803287">
              <a:off x="3498791" y="2097428"/>
              <a:ext cx="227024" cy="106461"/>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04" name="Google Shape;904;p87"/>
            <p:cNvSpPr/>
            <p:nvPr/>
          </p:nvSpPr>
          <p:spPr>
            <a:xfrm rot="-1806078">
              <a:off x="3538397" y="2136829"/>
              <a:ext cx="71780" cy="71780"/>
            </a:xfrm>
            <a:prstGeom prst="ellipse">
              <a:avLst/>
            </a:prstGeom>
            <a:noFill/>
            <a:ln w="8775" cap="flat" cmpd="sng">
              <a:solidFill>
                <a:srgbClr val="000000"/>
              </a:solidFill>
              <a:prstDash val="dash"/>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05" name="Google Shape;905;p87"/>
            <p:cNvSpPr/>
            <p:nvPr/>
          </p:nvSpPr>
          <p:spPr>
            <a:xfrm rot="-1806078">
              <a:off x="3616696" y="2091598"/>
              <a:ext cx="71780" cy="71780"/>
            </a:xfrm>
            <a:prstGeom prst="ellipse">
              <a:avLst/>
            </a:prstGeom>
            <a:noFill/>
            <a:ln w="8775" cap="flat" cmpd="sng">
              <a:solidFill>
                <a:srgbClr val="000000"/>
              </a:solidFill>
              <a:prstDash val="dash"/>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06" name="Google Shape;906;p87"/>
            <p:cNvSpPr/>
            <p:nvPr/>
          </p:nvSpPr>
          <p:spPr>
            <a:xfrm rot="-2679659">
              <a:off x="3599739" y="2315217"/>
              <a:ext cx="71702" cy="71702"/>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07" name="Google Shape;907;p87"/>
            <p:cNvSpPr/>
            <p:nvPr/>
          </p:nvSpPr>
          <p:spPr>
            <a:xfrm rot="-2679659">
              <a:off x="3816560" y="2216022"/>
              <a:ext cx="71702" cy="71702"/>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cxnSp>
          <p:nvCxnSpPr>
            <p:cNvPr id="908" name="Google Shape;908;p87"/>
            <p:cNvCxnSpPr>
              <a:stCxn id="905" idx="4"/>
              <a:endCxn id="907" idx="0"/>
            </p:cNvCxnSpPr>
            <p:nvPr/>
          </p:nvCxnSpPr>
          <p:spPr>
            <a:xfrm>
              <a:off x="3670586" y="2158538"/>
              <a:ext cx="156600" cy="67800"/>
            </a:xfrm>
            <a:prstGeom prst="straightConnector1">
              <a:avLst/>
            </a:prstGeom>
            <a:noFill/>
            <a:ln w="8775" cap="flat" cmpd="sng">
              <a:solidFill>
                <a:srgbClr val="000000"/>
              </a:solidFill>
              <a:prstDash val="solid"/>
              <a:round/>
              <a:headEnd type="none" w="med" len="med"/>
              <a:tailEnd type="triangle" w="med" len="med"/>
            </a:ln>
          </p:spPr>
        </p:cxnSp>
        <p:cxnSp>
          <p:nvCxnSpPr>
            <p:cNvPr id="909" name="Google Shape;909;p87"/>
            <p:cNvCxnSpPr>
              <a:stCxn id="904" idx="4"/>
              <a:endCxn id="906" idx="7"/>
            </p:cNvCxnSpPr>
            <p:nvPr/>
          </p:nvCxnSpPr>
          <p:spPr>
            <a:xfrm>
              <a:off x="3592287" y="2203769"/>
              <a:ext cx="43500" cy="111300"/>
            </a:xfrm>
            <a:prstGeom prst="straightConnector1">
              <a:avLst/>
            </a:prstGeom>
            <a:noFill/>
            <a:ln w="8775" cap="flat" cmpd="sng">
              <a:solidFill>
                <a:srgbClr val="000000"/>
              </a:solidFill>
              <a:prstDash val="solid"/>
              <a:round/>
              <a:headEnd type="none" w="med" len="med"/>
              <a:tailEnd type="triangle" w="med" len="med"/>
            </a:ln>
          </p:spPr>
        </p:cxnSp>
      </p:grpSp>
      <p:sp>
        <p:nvSpPr>
          <p:cNvPr id="910" name="Google Shape;910;p87"/>
          <p:cNvSpPr/>
          <p:nvPr/>
        </p:nvSpPr>
        <p:spPr>
          <a:xfrm rot="-9248019">
            <a:off x="989371" y="3676875"/>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11" name="Google Shape;911;p87"/>
          <p:cNvSpPr/>
          <p:nvPr/>
        </p:nvSpPr>
        <p:spPr>
          <a:xfrm rot="-9248019">
            <a:off x="1674685" y="3458190"/>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12" name="Google Shape;912;p87"/>
          <p:cNvSpPr/>
          <p:nvPr/>
        </p:nvSpPr>
        <p:spPr>
          <a:xfrm rot="-9248019">
            <a:off x="2985482" y="3695806"/>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13" name="Google Shape;913;p87"/>
          <p:cNvSpPr/>
          <p:nvPr/>
        </p:nvSpPr>
        <p:spPr>
          <a:xfrm rot="-9248019">
            <a:off x="3570585" y="3478754"/>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nvGrpSpPr>
          <p:cNvPr id="914" name="Google Shape;914;p87"/>
          <p:cNvGrpSpPr/>
          <p:nvPr/>
        </p:nvGrpSpPr>
        <p:grpSpPr>
          <a:xfrm>
            <a:off x="1401614" y="3564951"/>
            <a:ext cx="396546" cy="230710"/>
            <a:chOff x="3487353" y="2046598"/>
            <a:chExt cx="430981" cy="250745"/>
          </a:xfrm>
        </p:grpSpPr>
        <p:sp>
          <p:nvSpPr>
            <p:cNvPr id="915" name="Google Shape;915;p87"/>
            <p:cNvSpPr/>
            <p:nvPr/>
          </p:nvSpPr>
          <p:spPr>
            <a:xfrm rot="-1803287">
              <a:off x="3498791" y="2097428"/>
              <a:ext cx="227024" cy="106461"/>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16" name="Google Shape;916;p87"/>
            <p:cNvSpPr/>
            <p:nvPr/>
          </p:nvSpPr>
          <p:spPr>
            <a:xfrm rot="-1806078">
              <a:off x="3538397" y="2136829"/>
              <a:ext cx="71780" cy="71780"/>
            </a:xfrm>
            <a:prstGeom prst="ellipse">
              <a:avLst/>
            </a:prstGeom>
            <a:noFill/>
            <a:ln w="8775" cap="flat" cmpd="sng">
              <a:solidFill>
                <a:srgbClr val="000000"/>
              </a:solidFill>
              <a:prstDash val="dash"/>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17" name="Google Shape;917;p87"/>
            <p:cNvSpPr/>
            <p:nvPr/>
          </p:nvSpPr>
          <p:spPr>
            <a:xfrm rot="-1806078">
              <a:off x="3616696" y="2091598"/>
              <a:ext cx="71780" cy="71780"/>
            </a:xfrm>
            <a:prstGeom prst="ellipse">
              <a:avLst/>
            </a:prstGeom>
            <a:noFill/>
            <a:ln w="8775" cap="flat" cmpd="sng">
              <a:solidFill>
                <a:srgbClr val="000000"/>
              </a:solidFill>
              <a:prstDash val="dash"/>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18" name="Google Shape;918;p87"/>
            <p:cNvSpPr/>
            <p:nvPr/>
          </p:nvSpPr>
          <p:spPr>
            <a:xfrm rot="-2679659">
              <a:off x="3766614" y="2210792"/>
              <a:ext cx="71702" cy="71702"/>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19" name="Google Shape;919;p87"/>
            <p:cNvSpPr/>
            <p:nvPr/>
          </p:nvSpPr>
          <p:spPr>
            <a:xfrm rot="-2679659">
              <a:off x="3831783" y="2061447"/>
              <a:ext cx="71702" cy="71702"/>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cxnSp>
          <p:nvCxnSpPr>
            <p:cNvPr id="920" name="Google Shape;920;p87"/>
            <p:cNvCxnSpPr>
              <a:stCxn id="917" idx="4"/>
              <a:endCxn id="919" idx="1"/>
            </p:cNvCxnSpPr>
            <p:nvPr/>
          </p:nvCxnSpPr>
          <p:spPr>
            <a:xfrm rot="10800000" flipH="1">
              <a:off x="3670586" y="2097038"/>
              <a:ext cx="161100" cy="61500"/>
            </a:xfrm>
            <a:prstGeom prst="straightConnector1">
              <a:avLst/>
            </a:prstGeom>
            <a:noFill/>
            <a:ln w="8775" cap="flat" cmpd="sng">
              <a:solidFill>
                <a:srgbClr val="000000"/>
              </a:solidFill>
              <a:prstDash val="solid"/>
              <a:round/>
              <a:headEnd type="none" w="med" len="med"/>
              <a:tailEnd type="triangle" w="med" len="med"/>
            </a:ln>
          </p:spPr>
        </p:cxnSp>
        <p:cxnSp>
          <p:nvCxnSpPr>
            <p:cNvPr id="921" name="Google Shape;921;p87"/>
            <p:cNvCxnSpPr>
              <a:stCxn id="916" idx="4"/>
              <a:endCxn id="918" idx="1"/>
            </p:cNvCxnSpPr>
            <p:nvPr/>
          </p:nvCxnSpPr>
          <p:spPr>
            <a:xfrm>
              <a:off x="3592287" y="2203769"/>
              <a:ext cx="174300" cy="42600"/>
            </a:xfrm>
            <a:prstGeom prst="straightConnector1">
              <a:avLst/>
            </a:prstGeom>
            <a:noFill/>
            <a:ln w="8775" cap="flat" cmpd="sng">
              <a:solidFill>
                <a:srgbClr val="000000"/>
              </a:solidFill>
              <a:prstDash val="solid"/>
              <a:round/>
              <a:headEnd type="none" w="med" len="med"/>
              <a:tailEnd type="triangle" w="med" len="med"/>
            </a:ln>
          </p:spPr>
        </p:cxnSp>
      </p:grpSp>
      <p:cxnSp>
        <p:nvCxnSpPr>
          <p:cNvPr id="922" name="Google Shape;922;p87"/>
          <p:cNvCxnSpPr>
            <a:endCxn id="923" idx="3"/>
          </p:cNvCxnSpPr>
          <p:nvPr/>
        </p:nvCxnSpPr>
        <p:spPr>
          <a:xfrm>
            <a:off x="5743808" y="3793254"/>
            <a:ext cx="472200" cy="286200"/>
          </a:xfrm>
          <a:prstGeom prst="straightConnector1">
            <a:avLst/>
          </a:prstGeom>
          <a:noFill/>
          <a:ln w="17525" cap="flat" cmpd="sng">
            <a:solidFill>
              <a:srgbClr val="F1C232"/>
            </a:solidFill>
            <a:prstDash val="dash"/>
            <a:round/>
            <a:headEnd type="none" w="med" len="med"/>
            <a:tailEnd type="none" w="med" len="med"/>
          </a:ln>
        </p:spPr>
      </p:cxnSp>
      <p:cxnSp>
        <p:nvCxnSpPr>
          <p:cNvPr id="924" name="Google Shape;924;p87"/>
          <p:cNvCxnSpPr>
            <a:stCxn id="824" idx="0"/>
          </p:cNvCxnSpPr>
          <p:nvPr/>
        </p:nvCxnSpPr>
        <p:spPr>
          <a:xfrm rot="10800000">
            <a:off x="3358850" y="1566860"/>
            <a:ext cx="173700" cy="453600"/>
          </a:xfrm>
          <a:prstGeom prst="straightConnector1">
            <a:avLst/>
          </a:prstGeom>
          <a:noFill/>
          <a:ln w="17525" cap="flat" cmpd="sng">
            <a:solidFill>
              <a:srgbClr val="59B06D"/>
            </a:solidFill>
            <a:prstDash val="dash"/>
            <a:round/>
            <a:headEnd type="none" w="med" len="med"/>
            <a:tailEnd type="none" w="med" len="med"/>
          </a:ln>
        </p:spPr>
      </p:cxnSp>
      <p:cxnSp>
        <p:nvCxnSpPr>
          <p:cNvPr id="925" name="Google Shape;925;p87"/>
          <p:cNvCxnSpPr/>
          <p:nvPr/>
        </p:nvCxnSpPr>
        <p:spPr>
          <a:xfrm flipH="1">
            <a:off x="3172425" y="1578425"/>
            <a:ext cx="186600" cy="913500"/>
          </a:xfrm>
          <a:prstGeom prst="straightConnector1">
            <a:avLst/>
          </a:prstGeom>
          <a:noFill/>
          <a:ln w="17525" cap="flat" cmpd="sng">
            <a:solidFill>
              <a:srgbClr val="59B06D"/>
            </a:solidFill>
            <a:prstDash val="dash"/>
            <a:round/>
            <a:headEnd type="none" w="med" len="med"/>
            <a:tailEnd type="triangle" w="med" len="med"/>
          </a:ln>
        </p:spPr>
      </p:cxnSp>
      <p:sp>
        <p:nvSpPr>
          <p:cNvPr id="926" name="Google Shape;926;p87"/>
          <p:cNvSpPr/>
          <p:nvPr/>
        </p:nvSpPr>
        <p:spPr>
          <a:xfrm>
            <a:off x="477621" y="3787678"/>
            <a:ext cx="5738400" cy="584100"/>
          </a:xfrm>
          <a:prstGeom prst="rect">
            <a:avLst/>
          </a:prstGeom>
          <a:solidFill>
            <a:srgbClr val="666666"/>
          </a:solidFill>
          <a:ln>
            <a:noFill/>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27" name="Google Shape;927;p87"/>
          <p:cNvSpPr/>
          <p:nvPr/>
        </p:nvSpPr>
        <p:spPr>
          <a:xfrm>
            <a:off x="3397822" y="3944980"/>
            <a:ext cx="269400" cy="269400"/>
          </a:xfrm>
          <a:prstGeom prst="ellipse">
            <a:avLst/>
          </a:prstGeom>
          <a:noFill/>
          <a:ln w="8775" cap="flat" cmpd="sng">
            <a:solidFill>
              <a:srgbClr val="666666"/>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p>
        </p:txBody>
      </p:sp>
      <p:sp>
        <p:nvSpPr>
          <p:cNvPr id="928" name="Google Shape;928;p87"/>
          <p:cNvSpPr/>
          <p:nvPr/>
        </p:nvSpPr>
        <p:spPr>
          <a:xfrm>
            <a:off x="3354946" y="3902103"/>
            <a:ext cx="355200" cy="355200"/>
          </a:xfrm>
          <a:prstGeom prst="ellipse">
            <a:avLst/>
          </a:prstGeom>
          <a:noFill/>
          <a:ln w="8775" cap="flat" cmpd="sng">
            <a:solidFill>
              <a:srgbClr val="CCCCCC"/>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p>
        </p:txBody>
      </p:sp>
      <p:sp>
        <p:nvSpPr>
          <p:cNvPr id="929" name="Google Shape;929;p87"/>
          <p:cNvSpPr/>
          <p:nvPr/>
        </p:nvSpPr>
        <p:spPr>
          <a:xfrm>
            <a:off x="3440193" y="3987351"/>
            <a:ext cx="184800" cy="184800"/>
          </a:xfrm>
          <a:prstGeom prst="ellipse">
            <a:avLst/>
          </a:prstGeom>
          <a:noFill/>
          <a:ln w="8775" cap="flat" cmpd="sng">
            <a:solidFill>
              <a:srgbClr val="434343"/>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p>
        </p:txBody>
      </p:sp>
      <p:sp>
        <p:nvSpPr>
          <p:cNvPr id="930" name="Google Shape;930;p87"/>
          <p:cNvSpPr/>
          <p:nvPr/>
        </p:nvSpPr>
        <p:spPr>
          <a:xfrm>
            <a:off x="3490569" y="4037726"/>
            <a:ext cx="84000" cy="84000"/>
          </a:xfrm>
          <a:prstGeom prst="ellipse">
            <a:avLst/>
          </a:prstGeom>
          <a:no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p>
        </p:txBody>
      </p:sp>
      <p:cxnSp>
        <p:nvCxnSpPr>
          <p:cNvPr id="931" name="Google Shape;931;p87"/>
          <p:cNvCxnSpPr/>
          <p:nvPr/>
        </p:nvCxnSpPr>
        <p:spPr>
          <a:xfrm rot="10800000" flipH="1">
            <a:off x="2430349" y="4075728"/>
            <a:ext cx="1102200" cy="538200"/>
          </a:xfrm>
          <a:prstGeom prst="straightConnector1">
            <a:avLst/>
          </a:prstGeom>
          <a:noFill/>
          <a:ln w="17525" cap="flat" cmpd="sng">
            <a:solidFill>
              <a:srgbClr val="AF272F"/>
            </a:solidFill>
            <a:prstDash val="solid"/>
            <a:round/>
            <a:headEnd type="none" w="med" len="med"/>
            <a:tailEnd type="none" w="med" len="med"/>
          </a:ln>
        </p:spPr>
      </p:cxnSp>
      <p:cxnSp>
        <p:nvCxnSpPr>
          <p:cNvPr id="932" name="Google Shape;932;p87"/>
          <p:cNvCxnSpPr/>
          <p:nvPr/>
        </p:nvCxnSpPr>
        <p:spPr>
          <a:xfrm>
            <a:off x="3532525" y="4075629"/>
            <a:ext cx="1691100" cy="538200"/>
          </a:xfrm>
          <a:prstGeom prst="straightConnector1">
            <a:avLst/>
          </a:prstGeom>
          <a:noFill/>
          <a:ln w="17525" cap="flat" cmpd="sng">
            <a:solidFill>
              <a:srgbClr val="AF272F"/>
            </a:solidFill>
            <a:prstDash val="solid"/>
            <a:round/>
            <a:headEnd type="none" w="med" len="med"/>
            <a:tailEnd type="triangle" w="med" len="med"/>
          </a:ln>
        </p:spPr>
      </p:cxnSp>
      <p:cxnSp>
        <p:nvCxnSpPr>
          <p:cNvPr id="933" name="Google Shape;933;p87"/>
          <p:cNvCxnSpPr/>
          <p:nvPr/>
        </p:nvCxnSpPr>
        <p:spPr>
          <a:xfrm rot="10800000" flipH="1">
            <a:off x="4334350" y="3817149"/>
            <a:ext cx="729300" cy="465000"/>
          </a:xfrm>
          <a:prstGeom prst="straightConnector1">
            <a:avLst/>
          </a:prstGeom>
          <a:noFill/>
          <a:ln w="17525" cap="flat" cmpd="sng">
            <a:solidFill>
              <a:srgbClr val="59B06D"/>
            </a:solidFill>
            <a:prstDash val="dash"/>
            <a:round/>
            <a:headEnd type="none" w="med" len="med"/>
            <a:tailEnd type="triangle" w="med" len="med"/>
          </a:ln>
        </p:spPr>
      </p:cxnSp>
      <p:cxnSp>
        <p:nvCxnSpPr>
          <p:cNvPr id="934" name="Google Shape;934;p87"/>
          <p:cNvCxnSpPr>
            <a:stCxn id="928" idx="6"/>
          </p:cNvCxnSpPr>
          <p:nvPr/>
        </p:nvCxnSpPr>
        <p:spPr>
          <a:xfrm rot="10800000" flipH="1">
            <a:off x="3710146" y="3793503"/>
            <a:ext cx="2033400" cy="286200"/>
          </a:xfrm>
          <a:prstGeom prst="straightConnector1">
            <a:avLst/>
          </a:prstGeom>
          <a:noFill/>
          <a:ln w="17525" cap="flat" cmpd="sng">
            <a:solidFill>
              <a:srgbClr val="F1C232"/>
            </a:solidFill>
            <a:prstDash val="dash"/>
            <a:round/>
            <a:headEnd type="none" w="med" len="med"/>
            <a:tailEnd type="none" w="med" len="med"/>
          </a:ln>
        </p:spPr>
      </p:cxnSp>
      <p:cxnSp>
        <p:nvCxnSpPr>
          <p:cNvPr id="935" name="Google Shape;935;p87"/>
          <p:cNvCxnSpPr>
            <a:endCxn id="926" idx="3"/>
          </p:cNvCxnSpPr>
          <p:nvPr/>
        </p:nvCxnSpPr>
        <p:spPr>
          <a:xfrm>
            <a:off x="5743821" y="3793528"/>
            <a:ext cx="472200" cy="286200"/>
          </a:xfrm>
          <a:prstGeom prst="straightConnector1">
            <a:avLst/>
          </a:prstGeom>
          <a:noFill/>
          <a:ln w="17525" cap="flat" cmpd="sng">
            <a:solidFill>
              <a:srgbClr val="F1C232"/>
            </a:solidFill>
            <a:prstDash val="dash"/>
            <a:round/>
            <a:headEnd type="none" w="med" len="med"/>
            <a:tailEnd type="none" w="med" len="med"/>
          </a:ln>
        </p:spPr>
      </p:cxnSp>
      <p:sp>
        <p:nvSpPr>
          <p:cNvPr id="936" name="Google Shape;936;p87"/>
          <p:cNvSpPr/>
          <p:nvPr/>
        </p:nvSpPr>
        <p:spPr>
          <a:xfrm>
            <a:off x="3354950" y="3902109"/>
            <a:ext cx="355200" cy="355200"/>
          </a:xfrm>
          <a:prstGeom prst="ellipse">
            <a:avLst/>
          </a:prstGeom>
          <a:noFill/>
          <a:ln w="8775" cap="flat" cmpd="sng">
            <a:solidFill>
              <a:srgbClr val="F3F3F3"/>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p>
        </p:txBody>
      </p:sp>
      <p:sp>
        <p:nvSpPr>
          <p:cNvPr id="937" name="Google Shape;937;p87"/>
          <p:cNvSpPr/>
          <p:nvPr/>
        </p:nvSpPr>
        <p:spPr>
          <a:xfrm>
            <a:off x="3440197" y="3987356"/>
            <a:ext cx="184800" cy="184800"/>
          </a:xfrm>
          <a:prstGeom prst="ellipse">
            <a:avLst/>
          </a:prstGeom>
          <a:noFill/>
          <a:ln w="8775" cap="flat" cmpd="sng">
            <a:solidFill>
              <a:srgbClr val="F3F3F3"/>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p>
        </p:txBody>
      </p:sp>
      <p:sp>
        <p:nvSpPr>
          <p:cNvPr id="938" name="Google Shape;938;p87"/>
          <p:cNvSpPr/>
          <p:nvPr/>
        </p:nvSpPr>
        <p:spPr>
          <a:xfrm>
            <a:off x="3490573" y="4037732"/>
            <a:ext cx="84000" cy="84000"/>
          </a:xfrm>
          <a:prstGeom prst="ellipse">
            <a:avLst/>
          </a:prstGeom>
          <a:noFill/>
          <a:ln w="8775" cap="flat" cmpd="sng">
            <a:solidFill>
              <a:srgbClr val="F3F3F3"/>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p>
        </p:txBody>
      </p:sp>
      <p:cxnSp>
        <p:nvCxnSpPr>
          <p:cNvPr id="939" name="Google Shape;939;p87"/>
          <p:cNvCxnSpPr>
            <a:stCxn id="936" idx="5"/>
          </p:cNvCxnSpPr>
          <p:nvPr/>
        </p:nvCxnSpPr>
        <p:spPr>
          <a:xfrm>
            <a:off x="3658132" y="4205291"/>
            <a:ext cx="738600" cy="81600"/>
          </a:xfrm>
          <a:prstGeom prst="straightConnector1">
            <a:avLst/>
          </a:prstGeom>
          <a:noFill/>
          <a:ln w="17525" cap="flat" cmpd="sng">
            <a:solidFill>
              <a:srgbClr val="59B06D"/>
            </a:solidFill>
            <a:prstDash val="dash"/>
            <a:round/>
            <a:headEnd type="none" w="med" len="med"/>
            <a:tailEnd type="none" w="med" len="med"/>
          </a:ln>
        </p:spPr>
      </p:cxnSp>
      <p:cxnSp>
        <p:nvCxnSpPr>
          <p:cNvPr id="940" name="Google Shape;940;p87"/>
          <p:cNvCxnSpPr>
            <a:stCxn id="936" idx="6"/>
          </p:cNvCxnSpPr>
          <p:nvPr/>
        </p:nvCxnSpPr>
        <p:spPr>
          <a:xfrm rot="10800000" flipH="1">
            <a:off x="3710150" y="3793509"/>
            <a:ext cx="2033400" cy="286200"/>
          </a:xfrm>
          <a:prstGeom prst="straightConnector1">
            <a:avLst/>
          </a:prstGeom>
          <a:noFill/>
          <a:ln w="17525" cap="flat" cmpd="sng">
            <a:solidFill>
              <a:srgbClr val="59B06D"/>
            </a:solidFill>
            <a:prstDash val="dash"/>
            <a:round/>
            <a:headEnd type="none" w="med" len="med"/>
            <a:tailEnd type="none" w="med" len="med"/>
          </a:ln>
        </p:spPr>
      </p:cxnSp>
      <p:sp>
        <p:nvSpPr>
          <p:cNvPr id="941" name="Google Shape;941;p87"/>
          <p:cNvSpPr/>
          <p:nvPr/>
        </p:nvSpPr>
        <p:spPr>
          <a:xfrm>
            <a:off x="3394674" y="3939724"/>
            <a:ext cx="279900" cy="279900"/>
          </a:xfrm>
          <a:prstGeom prst="ellipse">
            <a:avLst/>
          </a:prstGeom>
          <a:noFill/>
          <a:ln w="8775" cap="flat" cmpd="sng">
            <a:solidFill>
              <a:srgbClr val="F3F3F3"/>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p>
        </p:txBody>
      </p:sp>
      <p:cxnSp>
        <p:nvCxnSpPr>
          <p:cNvPr id="942" name="Google Shape;942;p87"/>
          <p:cNvCxnSpPr/>
          <p:nvPr/>
        </p:nvCxnSpPr>
        <p:spPr>
          <a:xfrm>
            <a:off x="5743725" y="3793480"/>
            <a:ext cx="472200" cy="286200"/>
          </a:xfrm>
          <a:prstGeom prst="straightConnector1">
            <a:avLst/>
          </a:prstGeom>
          <a:noFill/>
          <a:ln w="17525" cap="flat" cmpd="sng">
            <a:solidFill>
              <a:srgbClr val="59B06D"/>
            </a:solidFill>
            <a:prstDash val="dash"/>
            <a:round/>
            <a:headEnd type="none" w="med" len="med"/>
            <a:tailEnd type="triangle" w="med" len="med"/>
          </a:ln>
        </p:spPr>
      </p:cxnSp>
      <p:cxnSp>
        <p:nvCxnSpPr>
          <p:cNvPr id="943" name="Google Shape;943;p87"/>
          <p:cNvCxnSpPr>
            <a:stCxn id="936" idx="2"/>
          </p:cNvCxnSpPr>
          <p:nvPr/>
        </p:nvCxnSpPr>
        <p:spPr>
          <a:xfrm rot="10800000">
            <a:off x="477650" y="4079709"/>
            <a:ext cx="2877300" cy="0"/>
          </a:xfrm>
          <a:prstGeom prst="straightConnector1">
            <a:avLst/>
          </a:prstGeom>
          <a:noFill/>
          <a:ln w="17525" cap="flat" cmpd="sng">
            <a:solidFill>
              <a:srgbClr val="59B06D"/>
            </a:solidFill>
            <a:prstDash val="dash"/>
            <a:round/>
            <a:headEnd type="none" w="med" len="med"/>
            <a:tailEnd type="none" w="med" len="med"/>
          </a:ln>
        </p:spPr>
      </p:cxnSp>
      <p:cxnSp>
        <p:nvCxnSpPr>
          <p:cNvPr id="944" name="Google Shape;944;p87"/>
          <p:cNvCxnSpPr/>
          <p:nvPr/>
        </p:nvCxnSpPr>
        <p:spPr>
          <a:xfrm rot="10800000" flipH="1">
            <a:off x="2430353" y="4075733"/>
            <a:ext cx="1102200" cy="538200"/>
          </a:xfrm>
          <a:prstGeom prst="straightConnector1">
            <a:avLst/>
          </a:prstGeom>
          <a:noFill/>
          <a:ln w="17525" cap="flat" cmpd="sng">
            <a:solidFill>
              <a:srgbClr val="F4B12F"/>
            </a:solidFill>
            <a:prstDash val="solid"/>
            <a:round/>
            <a:headEnd type="none" w="med" len="med"/>
            <a:tailEnd type="none" w="med" len="med"/>
          </a:ln>
        </p:spPr>
      </p:cxnSp>
      <p:cxnSp>
        <p:nvCxnSpPr>
          <p:cNvPr id="945" name="Google Shape;945;p87"/>
          <p:cNvCxnSpPr/>
          <p:nvPr/>
        </p:nvCxnSpPr>
        <p:spPr>
          <a:xfrm>
            <a:off x="3532529" y="4075634"/>
            <a:ext cx="1691100" cy="538200"/>
          </a:xfrm>
          <a:prstGeom prst="straightConnector1">
            <a:avLst/>
          </a:prstGeom>
          <a:noFill/>
          <a:ln w="17525" cap="flat" cmpd="sng">
            <a:solidFill>
              <a:srgbClr val="F4B12F"/>
            </a:solidFill>
            <a:prstDash val="solid"/>
            <a:round/>
            <a:headEnd type="none" w="med" len="med"/>
            <a:tailEnd type="triangle" w="med" len="med"/>
          </a:ln>
        </p:spPr>
      </p:cxnSp>
      <p:cxnSp>
        <p:nvCxnSpPr>
          <p:cNvPr id="946" name="Google Shape;946;p87"/>
          <p:cNvCxnSpPr>
            <a:stCxn id="926" idx="1"/>
          </p:cNvCxnSpPr>
          <p:nvPr/>
        </p:nvCxnSpPr>
        <p:spPr>
          <a:xfrm rot="10800000" flipH="1">
            <a:off x="477621" y="3733528"/>
            <a:ext cx="992100" cy="346200"/>
          </a:xfrm>
          <a:prstGeom prst="straightConnector1">
            <a:avLst/>
          </a:prstGeom>
          <a:noFill/>
          <a:ln w="17525" cap="flat" cmpd="sng">
            <a:solidFill>
              <a:srgbClr val="59B06D"/>
            </a:solidFill>
            <a:prstDash val="dash"/>
            <a:round/>
            <a:headEnd type="none" w="med" len="med"/>
            <a:tailEnd type="triangle" w="med" len="med"/>
          </a:ln>
        </p:spPr>
      </p:cxnSp>
      <p:sp>
        <p:nvSpPr>
          <p:cNvPr id="947" name="Google Shape;947;p87"/>
          <p:cNvSpPr/>
          <p:nvPr/>
        </p:nvSpPr>
        <p:spPr>
          <a:xfrm rot="-9248019">
            <a:off x="3277835" y="3342379"/>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48" name="Google Shape;948;p87"/>
          <p:cNvSpPr/>
          <p:nvPr/>
        </p:nvSpPr>
        <p:spPr>
          <a:xfrm rot="-9248019">
            <a:off x="3412685" y="3275272"/>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49" name="Google Shape;949;p87"/>
          <p:cNvSpPr/>
          <p:nvPr/>
        </p:nvSpPr>
        <p:spPr>
          <a:xfrm rot="-9248019">
            <a:off x="3644485" y="3340692"/>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50" name="Google Shape;950;p87"/>
          <p:cNvSpPr/>
          <p:nvPr/>
        </p:nvSpPr>
        <p:spPr>
          <a:xfrm rot="-9248019">
            <a:off x="4045810" y="3370942"/>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nvGrpSpPr>
          <p:cNvPr id="951" name="Google Shape;951;p87"/>
          <p:cNvGrpSpPr/>
          <p:nvPr/>
        </p:nvGrpSpPr>
        <p:grpSpPr>
          <a:xfrm rot="2700000">
            <a:off x="3819996" y="3298721"/>
            <a:ext cx="208952" cy="97989"/>
            <a:chOff x="3036925" y="1763650"/>
            <a:chExt cx="227100" cy="106500"/>
          </a:xfrm>
        </p:grpSpPr>
        <p:sp>
          <p:nvSpPr>
            <p:cNvPr id="952" name="Google Shape;952;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53" name="Google Shape;953;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54" name="Google Shape;954;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sp>
        <p:nvSpPr>
          <p:cNvPr id="955" name="Google Shape;955;p87"/>
          <p:cNvSpPr/>
          <p:nvPr/>
        </p:nvSpPr>
        <p:spPr>
          <a:xfrm rot="-9248019">
            <a:off x="4274410" y="3599542"/>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nvGrpSpPr>
          <p:cNvPr id="956" name="Google Shape;956;p87"/>
          <p:cNvGrpSpPr/>
          <p:nvPr/>
        </p:nvGrpSpPr>
        <p:grpSpPr>
          <a:xfrm>
            <a:off x="3991677" y="3575870"/>
            <a:ext cx="208955" cy="97991"/>
            <a:chOff x="3036925" y="1763650"/>
            <a:chExt cx="227100" cy="106500"/>
          </a:xfrm>
        </p:grpSpPr>
        <p:sp>
          <p:nvSpPr>
            <p:cNvPr id="957" name="Google Shape;957;p87"/>
            <p:cNvSpPr/>
            <p:nvPr/>
          </p:nvSpPr>
          <p:spPr>
            <a:xfrm>
              <a:off x="3036925" y="1763650"/>
              <a:ext cx="227100" cy="106500"/>
            </a:xfrm>
            <a:prstGeom prst="ellipse">
              <a:avLst/>
            </a:prstGeom>
            <a:solidFill>
              <a:srgbClr val="EAEBEA"/>
            </a:solidFill>
            <a:ln w="8775" cap="flat" cmpd="sng">
              <a:solidFill>
                <a:srgbClr val="002855"/>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58" name="Google Shape;958;p87"/>
            <p:cNvSpPr/>
            <p:nvPr/>
          </p:nvSpPr>
          <p:spPr>
            <a:xfrm>
              <a:off x="3070625"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59" name="Google Shape;959;p87"/>
            <p:cNvSpPr/>
            <p:nvPr/>
          </p:nvSpPr>
          <p:spPr>
            <a:xfrm>
              <a:off x="3161050" y="1781050"/>
              <a:ext cx="71700" cy="71700"/>
            </a:xfrm>
            <a:prstGeom prst="ellipse">
              <a:avLst/>
            </a:prstGeom>
            <a:solidFill>
              <a:srgbClr val="1155CC"/>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grpSp>
      <p:sp>
        <p:nvSpPr>
          <p:cNvPr id="960" name="Google Shape;960;p87"/>
          <p:cNvSpPr/>
          <p:nvPr/>
        </p:nvSpPr>
        <p:spPr>
          <a:xfrm rot="-9248019">
            <a:off x="4426810" y="3370942"/>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61" name="Google Shape;961;p87"/>
          <p:cNvSpPr/>
          <p:nvPr/>
        </p:nvSpPr>
        <p:spPr>
          <a:xfrm rot="-9248019">
            <a:off x="4274410" y="3447142"/>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sp>
        <p:nvSpPr>
          <p:cNvPr id="962" name="Google Shape;962;p87"/>
          <p:cNvSpPr/>
          <p:nvPr/>
        </p:nvSpPr>
        <p:spPr>
          <a:xfrm rot="-9248019">
            <a:off x="3049235" y="3266179"/>
            <a:ext cx="66014" cy="66014"/>
          </a:xfrm>
          <a:prstGeom prst="ellipse">
            <a:avLst/>
          </a:prstGeom>
          <a:solidFill>
            <a:schemeClr val="lt1"/>
          </a:solidFill>
          <a:ln w="8775" cap="flat" cmpd="sng">
            <a:solidFill>
              <a:srgbClr val="000000"/>
            </a:solidFill>
            <a:prstDash val="solid"/>
            <a:round/>
            <a:headEnd type="none" w="sm" len="sm"/>
            <a:tailEnd type="none" w="sm" len="sm"/>
          </a:ln>
        </p:spPr>
        <p:txBody>
          <a:bodyPr spcFirstLastPara="1" wrap="square" lIns="84125" tIns="84125" rIns="84125" bIns="84125" anchor="ctr" anchorCtr="0">
            <a:noAutofit/>
          </a:bodyPr>
          <a:lstStyle/>
          <a:p>
            <a:pPr marL="0" lvl="0" indent="0" algn="ctr" rtl="0">
              <a:spcBef>
                <a:spcPts val="0"/>
              </a:spcBef>
              <a:spcAft>
                <a:spcPts val="0"/>
              </a:spcAft>
              <a:buNone/>
            </a:pPr>
            <a:endParaRPr sz="1288">
              <a:latin typeface="Helvetica Neue"/>
              <a:ea typeface="Helvetica Neue"/>
              <a:cs typeface="Helvetica Neue"/>
              <a:sym typeface="Helvetica Neue"/>
            </a:endParaRPr>
          </a:p>
        </p:txBody>
      </p:sp>
      <p:cxnSp>
        <p:nvCxnSpPr>
          <p:cNvPr id="963" name="Google Shape;963;p87"/>
          <p:cNvCxnSpPr>
            <a:stCxn id="936" idx="1"/>
          </p:cNvCxnSpPr>
          <p:nvPr/>
        </p:nvCxnSpPr>
        <p:spPr>
          <a:xfrm rot="10800000">
            <a:off x="2535468" y="3789427"/>
            <a:ext cx="871500" cy="164700"/>
          </a:xfrm>
          <a:prstGeom prst="straightConnector1">
            <a:avLst/>
          </a:prstGeom>
          <a:noFill/>
          <a:ln w="17525" cap="flat" cmpd="sng">
            <a:solidFill>
              <a:srgbClr val="59B06D"/>
            </a:solidFill>
            <a:prstDash val="dash"/>
            <a:round/>
            <a:headEnd type="none" w="med" len="med"/>
            <a:tailEnd type="none" w="med" len="med"/>
          </a:ln>
        </p:spPr>
      </p:cxnSp>
      <p:cxnSp>
        <p:nvCxnSpPr>
          <p:cNvPr id="964" name="Google Shape;964;p87"/>
          <p:cNvCxnSpPr>
            <a:endCxn id="905" idx="4"/>
          </p:cNvCxnSpPr>
          <p:nvPr/>
        </p:nvCxnSpPr>
        <p:spPr>
          <a:xfrm rot="10800000">
            <a:off x="2454446" y="3549174"/>
            <a:ext cx="101700" cy="254100"/>
          </a:xfrm>
          <a:prstGeom prst="straightConnector1">
            <a:avLst/>
          </a:prstGeom>
          <a:noFill/>
          <a:ln w="17525" cap="flat" cmpd="sng">
            <a:solidFill>
              <a:srgbClr val="59B06D"/>
            </a:solidFill>
            <a:prstDash val="dash"/>
            <a:round/>
            <a:headEnd type="none" w="med" len="med"/>
            <a:tailEnd type="triangle" w="med" len="med"/>
          </a:ln>
        </p:spPr>
      </p:cxnSp>
      <p:cxnSp>
        <p:nvCxnSpPr>
          <p:cNvPr id="965" name="Google Shape;965;p87"/>
          <p:cNvCxnSpPr/>
          <p:nvPr/>
        </p:nvCxnSpPr>
        <p:spPr>
          <a:xfrm rot="10800000" flipH="1">
            <a:off x="3406968" y="3458527"/>
            <a:ext cx="81600" cy="495600"/>
          </a:xfrm>
          <a:prstGeom prst="straightConnector1">
            <a:avLst/>
          </a:prstGeom>
          <a:noFill/>
          <a:ln w="17525" cap="flat" cmpd="sng">
            <a:solidFill>
              <a:srgbClr val="59B06D"/>
            </a:solidFill>
            <a:prstDash val="dash"/>
            <a:round/>
            <a:headEnd type="none" w="med" len="med"/>
            <a:tailEnd type="none" w="med" len="med"/>
          </a:ln>
        </p:spPr>
      </p:cxnSp>
      <p:cxnSp>
        <p:nvCxnSpPr>
          <p:cNvPr id="966" name="Google Shape;966;p87"/>
          <p:cNvCxnSpPr>
            <a:endCxn id="897" idx="3"/>
          </p:cNvCxnSpPr>
          <p:nvPr/>
        </p:nvCxnSpPr>
        <p:spPr>
          <a:xfrm flipH="1">
            <a:off x="3199084" y="3464341"/>
            <a:ext cx="286500" cy="195600"/>
          </a:xfrm>
          <a:prstGeom prst="straightConnector1">
            <a:avLst/>
          </a:prstGeom>
          <a:noFill/>
          <a:ln w="17525" cap="flat" cmpd="sng">
            <a:solidFill>
              <a:srgbClr val="59B06D"/>
            </a:solidFill>
            <a:prstDash val="dash"/>
            <a:round/>
            <a:headEnd type="none" w="med" len="med"/>
            <a:tailEnd type="triangle" w="med" len="med"/>
          </a:ln>
        </p:spPr>
      </p:cxnSp>
      <p:cxnSp>
        <p:nvCxnSpPr>
          <p:cNvPr id="967" name="Google Shape;967;p87"/>
          <p:cNvCxnSpPr>
            <a:stCxn id="936" idx="2"/>
          </p:cNvCxnSpPr>
          <p:nvPr/>
        </p:nvCxnSpPr>
        <p:spPr>
          <a:xfrm rot="10800000">
            <a:off x="2058350" y="3791709"/>
            <a:ext cx="1296600" cy="288000"/>
          </a:xfrm>
          <a:prstGeom prst="straightConnector1">
            <a:avLst/>
          </a:prstGeom>
          <a:noFill/>
          <a:ln w="17525" cap="flat" cmpd="sng">
            <a:solidFill>
              <a:srgbClr val="59B06D"/>
            </a:solidFill>
            <a:prstDash val="dash"/>
            <a:round/>
            <a:headEnd type="none" w="med" len="med"/>
            <a:tailEnd type="none" w="med" len="med"/>
          </a:ln>
        </p:spPr>
      </p:cxnSp>
      <p:cxnSp>
        <p:nvCxnSpPr>
          <p:cNvPr id="968" name="Google Shape;968;p87"/>
          <p:cNvCxnSpPr/>
          <p:nvPr/>
        </p:nvCxnSpPr>
        <p:spPr>
          <a:xfrm flipH="1">
            <a:off x="1745225" y="3806350"/>
            <a:ext cx="345900" cy="570900"/>
          </a:xfrm>
          <a:prstGeom prst="straightConnector1">
            <a:avLst/>
          </a:prstGeom>
          <a:noFill/>
          <a:ln w="17525" cap="flat" cmpd="sng">
            <a:solidFill>
              <a:srgbClr val="59B06D"/>
            </a:solidFill>
            <a:prstDash val="dash"/>
            <a:round/>
            <a:headEnd type="none" w="med" len="med"/>
            <a:tailEnd type="triangle" w="med" len="med"/>
          </a:ln>
        </p:spPr>
      </p:cxnSp>
      <p:sp>
        <p:nvSpPr>
          <p:cNvPr id="969" name="Google Shape;969;p87"/>
          <p:cNvSpPr/>
          <p:nvPr/>
        </p:nvSpPr>
        <p:spPr>
          <a:xfrm>
            <a:off x="6427725" y="2783388"/>
            <a:ext cx="2262600" cy="876900"/>
          </a:xfrm>
          <a:prstGeom prst="rect">
            <a:avLst/>
          </a:prstGeom>
          <a:solidFill>
            <a:srgbClr val="B83A4B">
              <a:alpha val="10000"/>
            </a:srgbClr>
          </a:solidFill>
          <a:ln w="9525" cap="flat" cmpd="sng">
            <a:solidFill>
              <a:srgbClr val="8C1515"/>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900" b="1" dirty="0">
                <a:solidFill>
                  <a:srgbClr val="8C1515"/>
                </a:solidFill>
                <a:latin typeface="Roboto"/>
                <a:ea typeface="Roboto"/>
                <a:cs typeface="Roboto"/>
                <a:sym typeface="Roboto"/>
              </a:rPr>
              <a:t>Analysis of Event Position Dependence in </a:t>
            </a:r>
            <a:r>
              <a:rPr lang="en" sz="900" b="1" dirty="0" err="1">
                <a:solidFill>
                  <a:srgbClr val="8C1515"/>
                </a:solidFill>
                <a:latin typeface="Roboto"/>
                <a:ea typeface="Roboto"/>
                <a:cs typeface="Roboto"/>
                <a:sym typeface="Roboto"/>
              </a:rPr>
              <a:t>HVeV</a:t>
            </a:r>
            <a:r>
              <a:rPr lang="en" sz="900" b="1" dirty="0">
                <a:solidFill>
                  <a:srgbClr val="8C1515"/>
                </a:solidFill>
                <a:latin typeface="Roboto"/>
                <a:ea typeface="Roboto"/>
                <a:cs typeface="Roboto"/>
                <a:sym typeface="Roboto"/>
              </a:rPr>
              <a:t> Detectors with G4CMP and MEMS</a:t>
            </a:r>
            <a:endParaRPr sz="900" b="1" dirty="0">
              <a:solidFill>
                <a:srgbClr val="8C1515"/>
              </a:solidFill>
              <a:latin typeface="Roboto"/>
              <a:ea typeface="Roboto"/>
              <a:cs typeface="Roboto"/>
              <a:sym typeface="Roboto"/>
            </a:endParaRPr>
          </a:p>
          <a:p>
            <a:pPr marL="0" lvl="0" indent="0" algn="l" rtl="0">
              <a:spcBef>
                <a:spcPts val="0"/>
              </a:spcBef>
              <a:spcAft>
                <a:spcPts val="0"/>
              </a:spcAft>
              <a:buNone/>
            </a:pPr>
            <a:r>
              <a:rPr lang="en" sz="900" b="1" dirty="0">
                <a:solidFill>
                  <a:schemeClr val="dk1"/>
                </a:solidFill>
                <a:latin typeface="Roboto"/>
                <a:ea typeface="Roboto"/>
                <a:cs typeface="Roboto"/>
                <a:sym typeface="Roboto"/>
              </a:rPr>
              <a:t>Caitlyn Stone-Whitehead</a:t>
            </a:r>
            <a:endParaRPr sz="900" b="1" dirty="0">
              <a:solidFill>
                <a:schemeClr val="dk1"/>
              </a:solidFill>
              <a:latin typeface="Roboto"/>
              <a:ea typeface="Roboto"/>
              <a:cs typeface="Roboto"/>
              <a:sym typeface="Roboto"/>
            </a:endParaRPr>
          </a:p>
          <a:p>
            <a:pPr marL="0" lvl="0" indent="0" algn="l" rtl="0">
              <a:spcBef>
                <a:spcPts val="0"/>
              </a:spcBef>
              <a:spcAft>
                <a:spcPts val="0"/>
              </a:spcAft>
              <a:buNone/>
            </a:pPr>
            <a:r>
              <a:rPr lang="en" sz="900" dirty="0">
                <a:solidFill>
                  <a:schemeClr val="dk1"/>
                </a:solidFill>
                <a:latin typeface="Roboto"/>
                <a:ea typeface="Roboto"/>
                <a:cs typeface="Roboto"/>
                <a:sym typeface="Roboto"/>
              </a:rPr>
              <a:t>6/15, 10:20 am</a:t>
            </a:r>
            <a:endParaRPr sz="900" dirty="0">
              <a:solidFill>
                <a:schemeClr val="dk1"/>
              </a:solidFill>
              <a:latin typeface="Roboto"/>
              <a:ea typeface="Roboto"/>
              <a:cs typeface="Roboto"/>
              <a:sym typeface="Roboto"/>
            </a:endParaRPr>
          </a:p>
        </p:txBody>
      </p:sp>
      <p:sp>
        <p:nvSpPr>
          <p:cNvPr id="970" name="Google Shape;970;p87"/>
          <p:cNvSpPr/>
          <p:nvPr/>
        </p:nvSpPr>
        <p:spPr>
          <a:xfrm>
            <a:off x="6427725" y="3887274"/>
            <a:ext cx="2262600" cy="773400"/>
          </a:xfrm>
          <a:prstGeom prst="rect">
            <a:avLst/>
          </a:prstGeom>
          <a:solidFill>
            <a:srgbClr val="B83A4B">
              <a:alpha val="10000"/>
            </a:srgbClr>
          </a:solidFill>
          <a:ln w="9525" cap="flat" cmpd="sng">
            <a:solidFill>
              <a:srgbClr val="8C1515"/>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900" b="1" dirty="0">
                <a:solidFill>
                  <a:srgbClr val="8C1515"/>
                </a:solidFill>
              </a:rPr>
              <a:t>SQUATs: Qubit-Based Sensors for Dark Matter</a:t>
            </a:r>
            <a:endParaRPr sz="900" b="1" dirty="0">
              <a:solidFill>
                <a:srgbClr val="8C1515"/>
              </a:solidFill>
              <a:latin typeface="Roboto"/>
              <a:ea typeface="Roboto"/>
              <a:cs typeface="Roboto"/>
              <a:sym typeface="Roboto"/>
            </a:endParaRPr>
          </a:p>
          <a:p>
            <a:pPr marL="0" lvl="0" indent="0" algn="l" rtl="0">
              <a:spcBef>
                <a:spcPts val="0"/>
              </a:spcBef>
              <a:spcAft>
                <a:spcPts val="0"/>
              </a:spcAft>
              <a:buNone/>
            </a:pPr>
            <a:r>
              <a:rPr lang="en" sz="900" b="1" dirty="0">
                <a:solidFill>
                  <a:schemeClr val="dk1"/>
                </a:solidFill>
                <a:latin typeface="Roboto"/>
                <a:ea typeface="Roboto"/>
                <a:cs typeface="Roboto"/>
                <a:sym typeface="Roboto"/>
              </a:rPr>
              <a:t>Hannah Magoon</a:t>
            </a:r>
            <a:endParaRPr sz="900" b="1" dirty="0">
              <a:solidFill>
                <a:schemeClr val="dk1"/>
              </a:solidFill>
              <a:latin typeface="Roboto"/>
              <a:ea typeface="Roboto"/>
              <a:cs typeface="Roboto"/>
              <a:sym typeface="Roboto"/>
            </a:endParaRPr>
          </a:p>
          <a:p>
            <a:pPr marL="0" lvl="0" indent="0" algn="l" rtl="0">
              <a:spcBef>
                <a:spcPts val="0"/>
              </a:spcBef>
              <a:spcAft>
                <a:spcPts val="0"/>
              </a:spcAft>
              <a:buNone/>
            </a:pPr>
            <a:r>
              <a:rPr lang="en" sz="900" dirty="0">
                <a:solidFill>
                  <a:schemeClr val="dk1"/>
                </a:solidFill>
                <a:latin typeface="Roboto"/>
                <a:ea typeface="Roboto"/>
                <a:cs typeface="Roboto"/>
                <a:sym typeface="Roboto"/>
              </a:rPr>
              <a:t>6/18, 10:00 am</a:t>
            </a:r>
            <a:endParaRPr sz="900" dirty="0">
              <a:solidFill>
                <a:schemeClr val="dk1"/>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4"/>
        <p:cNvGrpSpPr/>
        <p:nvPr/>
      </p:nvGrpSpPr>
      <p:grpSpPr>
        <a:xfrm>
          <a:off x="0" y="0"/>
          <a:ext cx="0" cy="0"/>
          <a:chOff x="0" y="0"/>
          <a:chExt cx="0" cy="0"/>
        </a:xfrm>
      </p:grpSpPr>
      <p:sp>
        <p:nvSpPr>
          <p:cNvPr id="975" name="Google Shape;975;p88"/>
          <p:cNvSpPr txBox="1">
            <a:spLocks noGrp="1"/>
          </p:cNvSpPr>
          <p:nvPr>
            <p:ph type="body" idx="1"/>
          </p:nvPr>
        </p:nvSpPr>
        <p:spPr>
          <a:xfrm>
            <a:off x="600075" y="735906"/>
            <a:ext cx="7915200" cy="298800"/>
          </a:xfrm>
          <a:prstGeom prst="rect">
            <a:avLst/>
          </a:prstGeom>
          <a:noFill/>
          <a:ln>
            <a:noFill/>
          </a:ln>
        </p:spPr>
        <p:txBody>
          <a:bodyPr spcFirstLastPara="1" wrap="square" lIns="0" tIns="34275" rIns="68575" bIns="34275" anchor="t" anchorCtr="0">
            <a:noAutofit/>
          </a:bodyPr>
          <a:lstStyle/>
          <a:p>
            <a:pPr marL="0" lvl="0" indent="0" algn="l" rtl="0">
              <a:lnSpc>
                <a:spcPct val="120000"/>
              </a:lnSpc>
              <a:spcBef>
                <a:spcPts val="0"/>
              </a:spcBef>
              <a:spcAft>
                <a:spcPts val="1200"/>
              </a:spcAft>
              <a:buSzPts val="1500"/>
              <a:buFont typeface="Lato"/>
              <a:buNone/>
            </a:pPr>
            <a:r>
              <a:rPr lang="en"/>
              <a:t>Loss mechanisms differently affect position dependence in phonon collection efficiency.</a:t>
            </a:r>
            <a:endParaRPr/>
          </a:p>
        </p:txBody>
      </p:sp>
      <p:sp>
        <p:nvSpPr>
          <p:cNvPr id="976" name="Google Shape;976;p88"/>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p>
            <a:pPr marL="0" lvl="0" indent="0" algn="l" rtl="0">
              <a:spcBef>
                <a:spcPts val="0"/>
              </a:spcBef>
              <a:spcAft>
                <a:spcPts val="0"/>
              </a:spcAft>
              <a:buNone/>
            </a:pPr>
            <a:r>
              <a:rPr lang="en" sz="2000">
                <a:solidFill>
                  <a:srgbClr val="8C1515"/>
                </a:solidFill>
              </a:rPr>
              <a:t>From Phonon Loss to Position Dependence</a:t>
            </a:r>
            <a:endParaRPr sz="2000" b="1">
              <a:solidFill>
                <a:srgbClr val="8C1515"/>
              </a:solidFill>
              <a:latin typeface="Roboto Mono"/>
              <a:ea typeface="Roboto Mono"/>
              <a:cs typeface="Roboto Mono"/>
              <a:sym typeface="Roboto Mono"/>
            </a:endParaRPr>
          </a:p>
        </p:txBody>
      </p:sp>
      <p:sp>
        <p:nvSpPr>
          <p:cNvPr id="977" name="Google Shape;977;p88"/>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6</a:t>
            </a:fld>
            <a:endParaRPr/>
          </a:p>
        </p:txBody>
      </p:sp>
      <p:pic>
        <p:nvPicPr>
          <p:cNvPr id="978" name="Google Shape;978;p88" title="SLAC_short_red.png"/>
          <p:cNvPicPr preferRelativeResize="0"/>
          <p:nvPr/>
        </p:nvPicPr>
        <p:blipFill>
          <a:blip r:embed="rId3">
            <a:alphaModFix/>
          </a:blip>
          <a:stretch>
            <a:fillRect/>
          </a:stretch>
        </p:blipFill>
        <p:spPr>
          <a:xfrm>
            <a:off x="610600" y="4785350"/>
            <a:ext cx="445752" cy="132550"/>
          </a:xfrm>
          <a:prstGeom prst="rect">
            <a:avLst/>
          </a:prstGeom>
          <a:noFill/>
          <a:ln>
            <a:noFill/>
          </a:ln>
        </p:spPr>
      </p:pic>
      <p:pic>
        <p:nvPicPr>
          <p:cNvPr id="979" name="Google Shape;979;p88"/>
          <p:cNvPicPr preferRelativeResize="0"/>
          <p:nvPr/>
        </p:nvPicPr>
        <p:blipFill>
          <a:blip r:embed="rId4">
            <a:alphaModFix/>
          </a:blip>
          <a:stretch>
            <a:fillRect/>
          </a:stretch>
        </p:blipFill>
        <p:spPr>
          <a:xfrm>
            <a:off x="609475" y="1203800"/>
            <a:ext cx="5276054" cy="3002813"/>
          </a:xfrm>
          <a:prstGeom prst="rect">
            <a:avLst/>
          </a:prstGeom>
          <a:noFill/>
          <a:ln>
            <a:noFill/>
          </a:ln>
        </p:spPr>
      </p:pic>
      <p:grpSp>
        <p:nvGrpSpPr>
          <p:cNvPr id="980" name="Google Shape;980;p88"/>
          <p:cNvGrpSpPr/>
          <p:nvPr/>
        </p:nvGrpSpPr>
        <p:grpSpPr>
          <a:xfrm>
            <a:off x="6265089" y="1290070"/>
            <a:ext cx="2443125" cy="641916"/>
            <a:chOff x="1714537" y="1435675"/>
            <a:chExt cx="6069875" cy="1594821"/>
          </a:xfrm>
        </p:grpSpPr>
        <p:sp>
          <p:nvSpPr>
            <p:cNvPr id="981" name="Google Shape;981;p88"/>
            <p:cNvSpPr/>
            <p:nvPr/>
          </p:nvSpPr>
          <p:spPr>
            <a:xfrm>
              <a:off x="5766479" y="2690015"/>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982" name="Google Shape;982;p88"/>
            <p:cNvSpPr/>
            <p:nvPr/>
          </p:nvSpPr>
          <p:spPr>
            <a:xfrm rot="10800000" flipH="1">
              <a:off x="4066097" y="2810050"/>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983" name="Google Shape;983;p88"/>
            <p:cNvSpPr/>
            <p:nvPr/>
          </p:nvSpPr>
          <p:spPr>
            <a:xfrm rot="10800000" flipH="1">
              <a:off x="3434485" y="2689599"/>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984" name="Google Shape;984;p88"/>
            <p:cNvSpPr/>
            <p:nvPr/>
          </p:nvSpPr>
          <p:spPr>
            <a:xfrm>
              <a:off x="4480260" y="2883201"/>
              <a:ext cx="480853" cy="87471"/>
            </a:xfrm>
            <a:prstGeom prst="flowChartDecision">
              <a:avLst/>
            </a:prstGeom>
            <a:solidFill>
              <a:srgbClr val="E69138"/>
            </a:solidFill>
            <a:ln w="6650" cap="flat" cmpd="sng">
              <a:solidFill>
                <a:srgbClr val="595959"/>
              </a:solidFill>
              <a:prstDash val="solid"/>
              <a:round/>
              <a:headEnd type="none" w="sm" len="sm"/>
              <a:tailEnd type="none" w="sm" len="sm"/>
            </a:ln>
          </p:spPr>
          <p:txBody>
            <a:bodyPr spcFirstLastPara="1" wrap="square" lIns="5625" tIns="5625" rIns="5625" bIns="5625" anchor="ctr" anchorCtr="0">
              <a:noAutofit/>
            </a:bodyPr>
            <a:lstStyle/>
            <a:p>
              <a:pPr marL="0" lvl="0" indent="0" algn="ctr" rtl="0">
                <a:spcBef>
                  <a:spcPts val="0"/>
                </a:spcBef>
                <a:spcAft>
                  <a:spcPts val="0"/>
                </a:spcAft>
                <a:buNone/>
              </a:pPr>
              <a:endParaRPr sz="100">
                <a:latin typeface="Roboto Light"/>
                <a:ea typeface="Roboto Light"/>
                <a:cs typeface="Roboto Light"/>
                <a:sym typeface="Roboto Light"/>
              </a:endParaRPr>
            </a:p>
          </p:txBody>
        </p:sp>
        <p:sp>
          <p:nvSpPr>
            <p:cNvPr id="985" name="Google Shape;985;p88"/>
            <p:cNvSpPr/>
            <p:nvPr/>
          </p:nvSpPr>
          <p:spPr>
            <a:xfrm>
              <a:off x="4480543" y="292731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986" name="Google Shape;986;p88"/>
            <p:cNvSpPr/>
            <p:nvPr/>
          </p:nvSpPr>
          <p:spPr>
            <a:xfrm rot="10800000" flipH="1">
              <a:off x="4720687" y="2927031"/>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987" name="Google Shape;987;p88"/>
            <p:cNvSpPr/>
            <p:nvPr/>
          </p:nvSpPr>
          <p:spPr>
            <a:xfrm>
              <a:off x="3198049" y="2412835"/>
              <a:ext cx="3045932" cy="554077"/>
            </a:xfrm>
            <a:prstGeom prst="flowChartDecision">
              <a:avLst/>
            </a:prstGeom>
            <a:solidFill>
              <a:srgbClr val="EFEFEF"/>
            </a:solidFill>
            <a:ln w="6650" cap="flat" cmpd="sng">
              <a:solidFill>
                <a:srgbClr val="595959"/>
              </a:solidFill>
              <a:prstDash val="dot"/>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988" name="Google Shape;988;p88"/>
            <p:cNvSpPr/>
            <p:nvPr/>
          </p:nvSpPr>
          <p:spPr>
            <a:xfrm>
              <a:off x="3198049" y="2034815"/>
              <a:ext cx="3045932" cy="554077"/>
            </a:xfrm>
            <a:prstGeom prst="flowChartDecision">
              <a:avLst/>
            </a:prstGeom>
            <a:solidFill>
              <a:schemeClr val="lt1"/>
            </a:solidFill>
            <a:ln w="6650" cap="flat" cmpd="sng">
              <a:solidFill>
                <a:srgbClr val="595959"/>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cxnSp>
          <p:nvCxnSpPr>
            <p:cNvPr id="989" name="Google Shape;989;p88"/>
            <p:cNvCxnSpPr>
              <a:stCxn id="988" idx="1"/>
              <a:endCxn id="987" idx="1"/>
            </p:cNvCxnSpPr>
            <p:nvPr/>
          </p:nvCxnSpPr>
          <p:spPr>
            <a:xfrm>
              <a:off x="3198049"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990" name="Google Shape;990;p88"/>
            <p:cNvCxnSpPr>
              <a:stCxn id="988" idx="3"/>
              <a:endCxn id="987" idx="3"/>
            </p:cNvCxnSpPr>
            <p:nvPr/>
          </p:nvCxnSpPr>
          <p:spPr>
            <a:xfrm>
              <a:off x="6243981"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991" name="Google Shape;991;p88"/>
            <p:cNvCxnSpPr>
              <a:stCxn id="988" idx="2"/>
              <a:endCxn id="987" idx="2"/>
            </p:cNvCxnSpPr>
            <p:nvPr/>
          </p:nvCxnSpPr>
          <p:spPr>
            <a:xfrm>
              <a:off x="4721015" y="2588893"/>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992" name="Google Shape;992;p88"/>
            <p:cNvCxnSpPr/>
            <p:nvPr/>
          </p:nvCxnSpPr>
          <p:spPr>
            <a:xfrm rot="10800000" flipH="1">
              <a:off x="4047390" y="2193987"/>
              <a:ext cx="1460100" cy="246300"/>
            </a:xfrm>
            <a:prstGeom prst="straightConnector1">
              <a:avLst/>
            </a:prstGeom>
            <a:noFill/>
            <a:ln w="6650" cap="flat" cmpd="sng">
              <a:solidFill>
                <a:schemeClr val="dk2"/>
              </a:solidFill>
              <a:prstDash val="solid"/>
              <a:round/>
              <a:headEnd type="none" w="med" len="med"/>
              <a:tailEnd type="none" w="med" len="med"/>
            </a:ln>
          </p:spPr>
        </p:cxnSp>
        <p:sp>
          <p:nvSpPr>
            <p:cNvPr id="993" name="Google Shape;993;p88"/>
            <p:cNvSpPr/>
            <p:nvPr/>
          </p:nvSpPr>
          <p:spPr>
            <a:xfrm>
              <a:off x="3825962" y="2387000"/>
              <a:ext cx="528776" cy="141174"/>
            </a:xfrm>
            <a:custGeom>
              <a:avLst/>
              <a:gdLst/>
              <a:ahLst/>
              <a:cxnLst/>
              <a:rect l="l" t="t" r="r" b="b"/>
              <a:pathLst>
                <a:path w="19905" h="5754" extrusionOk="0">
                  <a:moveTo>
                    <a:pt x="0" y="1866"/>
                  </a:moveTo>
                  <a:lnTo>
                    <a:pt x="19905" y="0"/>
                  </a:lnTo>
                  <a:lnTo>
                    <a:pt x="19905" y="5754"/>
                  </a:lnTo>
                  <a:close/>
                </a:path>
              </a:pathLst>
            </a:custGeom>
            <a:solidFill>
              <a:schemeClr val="lt1"/>
            </a:solidFill>
            <a:ln w="6650" cap="flat" cmpd="sng">
              <a:solidFill>
                <a:schemeClr val="dk2"/>
              </a:solidFill>
              <a:prstDash val="solid"/>
              <a:round/>
              <a:headEnd type="none" w="med" len="med"/>
              <a:tailEnd type="none" w="med" len="med"/>
            </a:ln>
          </p:spPr>
          <p:txBody>
            <a:bodyPr/>
            <a:lstStyle/>
            <a:p>
              <a:endParaRPr lang="en-US"/>
            </a:p>
          </p:txBody>
        </p:sp>
        <p:sp>
          <p:nvSpPr>
            <p:cNvPr id="994" name="Google Shape;994;p88"/>
            <p:cNvSpPr/>
            <p:nvPr/>
          </p:nvSpPr>
          <p:spPr>
            <a:xfrm>
              <a:off x="5237890" y="2134261"/>
              <a:ext cx="582955" cy="105301"/>
            </a:xfrm>
            <a:custGeom>
              <a:avLst/>
              <a:gdLst/>
              <a:ahLst/>
              <a:cxnLst/>
              <a:rect l="l" t="t" r="r" b="b"/>
              <a:pathLst>
                <a:path w="24104" h="4354" extrusionOk="0">
                  <a:moveTo>
                    <a:pt x="1089" y="0"/>
                  </a:moveTo>
                  <a:lnTo>
                    <a:pt x="0" y="4354"/>
                  </a:lnTo>
                  <a:lnTo>
                    <a:pt x="24104" y="4199"/>
                  </a:lnTo>
                  <a:close/>
                </a:path>
              </a:pathLst>
            </a:custGeom>
            <a:solidFill>
              <a:schemeClr val="lt1"/>
            </a:solidFill>
            <a:ln w="6650" cap="flat" cmpd="sng">
              <a:solidFill>
                <a:schemeClr val="dk2"/>
              </a:solidFill>
              <a:prstDash val="solid"/>
              <a:round/>
              <a:headEnd type="none" w="med" len="med"/>
              <a:tailEnd type="none" w="med" len="med"/>
            </a:ln>
          </p:spPr>
          <p:txBody>
            <a:bodyPr/>
            <a:lstStyle/>
            <a:p>
              <a:endParaRPr lang="en-US"/>
            </a:p>
          </p:txBody>
        </p:sp>
        <p:sp>
          <p:nvSpPr>
            <p:cNvPr id="995" name="Google Shape;995;p88"/>
            <p:cNvSpPr/>
            <p:nvPr/>
          </p:nvSpPr>
          <p:spPr>
            <a:xfrm>
              <a:off x="4700239" y="2311854"/>
              <a:ext cx="354481" cy="64483"/>
            </a:xfrm>
            <a:prstGeom prst="flowChartDecision">
              <a:avLst/>
            </a:prstGeom>
            <a:solidFill>
              <a:srgbClr val="980000"/>
            </a:solidFill>
            <a:ln w="6650" cap="flat" cmpd="sng">
              <a:solidFill>
                <a:schemeClr val="dk2"/>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996" name="Google Shape;996;p88"/>
            <p:cNvSpPr/>
            <p:nvPr/>
          </p:nvSpPr>
          <p:spPr>
            <a:xfrm rot="10800000" flipH="1">
              <a:off x="6006623" y="268973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997" name="Google Shape;997;p88"/>
            <p:cNvSpPr/>
            <p:nvPr/>
          </p:nvSpPr>
          <p:spPr>
            <a:xfrm>
              <a:off x="3825953" y="281033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998" name="Google Shape;998;p88"/>
            <p:cNvSpPr/>
            <p:nvPr/>
          </p:nvSpPr>
          <p:spPr>
            <a:xfrm>
              <a:off x="3194341" y="268988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999" name="Google Shape;999;p88"/>
            <p:cNvSpPr/>
            <p:nvPr/>
          </p:nvSpPr>
          <p:spPr>
            <a:xfrm rot="10800000" flipH="1">
              <a:off x="4721015" y="2312791"/>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000" name="Google Shape;1000;p88"/>
            <p:cNvSpPr/>
            <p:nvPr/>
          </p:nvSpPr>
          <p:spPr>
            <a:xfrm>
              <a:off x="3199839" y="2314249"/>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001" name="Google Shape;1001;p88"/>
            <p:cNvSpPr txBox="1"/>
            <p:nvPr/>
          </p:nvSpPr>
          <p:spPr>
            <a:xfrm>
              <a:off x="1714537" y="1969600"/>
              <a:ext cx="14112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595959"/>
                  </a:solidFill>
                  <a:latin typeface="Roboto Light"/>
                  <a:ea typeface="Roboto Light"/>
                  <a:cs typeface="Roboto Light"/>
                  <a:sym typeface="Roboto Light"/>
                </a:rPr>
                <a:t>polished faces</a:t>
              </a:r>
              <a:endParaRPr sz="564">
                <a:solidFill>
                  <a:srgbClr val="595959"/>
                </a:solidFill>
                <a:latin typeface="Roboto Light"/>
                <a:ea typeface="Roboto Light"/>
                <a:cs typeface="Roboto Light"/>
                <a:sym typeface="Roboto Light"/>
              </a:endParaRPr>
            </a:p>
          </p:txBody>
        </p:sp>
        <p:cxnSp>
          <p:nvCxnSpPr>
            <p:cNvPr id="1002" name="Google Shape;1002;p88"/>
            <p:cNvCxnSpPr>
              <a:stCxn id="1003" idx="3"/>
            </p:cNvCxnSpPr>
            <p:nvPr/>
          </p:nvCxnSpPr>
          <p:spPr>
            <a:xfrm>
              <a:off x="2910038" y="2601125"/>
              <a:ext cx="492600" cy="0"/>
            </a:xfrm>
            <a:prstGeom prst="straightConnector1">
              <a:avLst/>
            </a:prstGeom>
            <a:noFill/>
            <a:ln w="3825" cap="flat" cmpd="sng">
              <a:solidFill>
                <a:srgbClr val="595959"/>
              </a:solidFill>
              <a:prstDash val="solid"/>
              <a:round/>
              <a:headEnd type="none" w="med" len="med"/>
              <a:tailEnd type="triangle" w="med" len="med"/>
            </a:ln>
          </p:spPr>
        </p:cxnSp>
        <p:sp>
          <p:nvSpPr>
            <p:cNvPr id="1003" name="Google Shape;1003;p88"/>
            <p:cNvSpPr txBox="1"/>
            <p:nvPr/>
          </p:nvSpPr>
          <p:spPr>
            <a:xfrm>
              <a:off x="1714538" y="2412125"/>
              <a:ext cx="11955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595959"/>
                  </a:solidFill>
                  <a:latin typeface="Roboto Light"/>
                  <a:ea typeface="Roboto Light"/>
                  <a:cs typeface="Roboto Light"/>
                  <a:sym typeface="Roboto Light"/>
                </a:rPr>
                <a:t>side walls</a:t>
              </a:r>
              <a:endParaRPr sz="564">
                <a:solidFill>
                  <a:srgbClr val="595959"/>
                </a:solidFill>
                <a:latin typeface="Roboto Light"/>
                <a:ea typeface="Roboto Light"/>
                <a:cs typeface="Roboto Light"/>
                <a:sym typeface="Roboto Light"/>
              </a:endParaRPr>
            </a:p>
          </p:txBody>
        </p:sp>
        <p:sp>
          <p:nvSpPr>
            <p:cNvPr id="1004" name="Google Shape;1004;p88"/>
            <p:cNvSpPr txBox="1"/>
            <p:nvPr/>
          </p:nvSpPr>
          <p:spPr>
            <a:xfrm>
              <a:off x="6543763" y="1997924"/>
              <a:ext cx="12348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2"/>
                  </a:solidFill>
                  <a:latin typeface="Roboto Light"/>
                  <a:ea typeface="Roboto Light"/>
                  <a:cs typeface="Roboto Light"/>
                  <a:sym typeface="Roboto Light"/>
                </a:rPr>
                <a:t>Nb feedline</a:t>
              </a:r>
              <a:endParaRPr sz="564">
                <a:solidFill>
                  <a:schemeClr val="dk2"/>
                </a:solidFill>
                <a:latin typeface="Roboto Light"/>
                <a:ea typeface="Roboto Light"/>
                <a:cs typeface="Roboto Light"/>
                <a:sym typeface="Roboto Light"/>
              </a:endParaRPr>
            </a:p>
          </p:txBody>
        </p:sp>
        <p:cxnSp>
          <p:nvCxnSpPr>
            <p:cNvPr id="1005" name="Google Shape;1005;p88"/>
            <p:cNvCxnSpPr>
              <a:stCxn id="1004" idx="1"/>
            </p:cNvCxnSpPr>
            <p:nvPr/>
          </p:nvCxnSpPr>
          <p:spPr>
            <a:xfrm rot="10800000">
              <a:off x="5590663" y="2186924"/>
              <a:ext cx="953100" cy="0"/>
            </a:xfrm>
            <a:prstGeom prst="straightConnector1">
              <a:avLst/>
            </a:prstGeom>
            <a:noFill/>
            <a:ln w="3825" cap="flat" cmpd="sng">
              <a:solidFill>
                <a:srgbClr val="595959"/>
              </a:solidFill>
              <a:prstDash val="solid"/>
              <a:round/>
              <a:headEnd type="none" w="med" len="med"/>
              <a:tailEnd type="triangle" w="med" len="med"/>
            </a:ln>
          </p:spPr>
        </p:cxnSp>
        <p:sp>
          <p:nvSpPr>
            <p:cNvPr id="1006" name="Google Shape;1006;p88"/>
            <p:cNvSpPr txBox="1"/>
            <p:nvPr/>
          </p:nvSpPr>
          <p:spPr>
            <a:xfrm>
              <a:off x="6588913" y="2529258"/>
              <a:ext cx="11955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2"/>
                  </a:solidFill>
                  <a:latin typeface="Roboto Light"/>
                  <a:ea typeface="Roboto Light"/>
                  <a:cs typeface="Roboto Light"/>
                  <a:sym typeface="Roboto Light"/>
                </a:rPr>
                <a:t>Cu housing</a:t>
              </a:r>
              <a:endParaRPr sz="564">
                <a:solidFill>
                  <a:schemeClr val="dk2"/>
                </a:solidFill>
                <a:latin typeface="Roboto Light"/>
                <a:ea typeface="Roboto Light"/>
                <a:cs typeface="Roboto Light"/>
                <a:sym typeface="Roboto Light"/>
              </a:endParaRPr>
            </a:p>
          </p:txBody>
        </p:sp>
        <p:cxnSp>
          <p:nvCxnSpPr>
            <p:cNvPr id="1007" name="Google Shape;1007;p88"/>
            <p:cNvCxnSpPr>
              <a:stCxn id="1006" idx="1"/>
            </p:cNvCxnSpPr>
            <p:nvPr/>
          </p:nvCxnSpPr>
          <p:spPr>
            <a:xfrm rot="10800000">
              <a:off x="6243913" y="2718258"/>
              <a:ext cx="345000" cy="0"/>
            </a:xfrm>
            <a:prstGeom prst="straightConnector1">
              <a:avLst/>
            </a:prstGeom>
            <a:noFill/>
            <a:ln w="3825" cap="flat" cmpd="sng">
              <a:solidFill>
                <a:srgbClr val="595959"/>
              </a:solidFill>
              <a:prstDash val="solid"/>
              <a:round/>
              <a:headEnd type="none" w="med" len="med"/>
              <a:tailEnd type="triangle" w="med" len="med"/>
            </a:ln>
          </p:spPr>
        </p:cxnSp>
        <p:cxnSp>
          <p:nvCxnSpPr>
            <p:cNvPr id="1008" name="Google Shape;1008;p88"/>
            <p:cNvCxnSpPr>
              <a:stCxn id="1001" idx="3"/>
            </p:cNvCxnSpPr>
            <p:nvPr/>
          </p:nvCxnSpPr>
          <p:spPr>
            <a:xfrm>
              <a:off x="3125737" y="2158600"/>
              <a:ext cx="1304700" cy="0"/>
            </a:xfrm>
            <a:prstGeom prst="straightConnector1">
              <a:avLst/>
            </a:prstGeom>
            <a:noFill/>
            <a:ln w="3825" cap="flat" cmpd="sng">
              <a:solidFill>
                <a:srgbClr val="595959"/>
              </a:solidFill>
              <a:prstDash val="solid"/>
              <a:round/>
              <a:headEnd type="none" w="med" len="med"/>
              <a:tailEnd type="triangle" w="med" len="med"/>
            </a:ln>
          </p:spPr>
        </p:cxnSp>
        <p:cxnSp>
          <p:nvCxnSpPr>
            <p:cNvPr id="1009" name="Google Shape;1009;p88"/>
            <p:cNvCxnSpPr/>
            <p:nvPr/>
          </p:nvCxnSpPr>
          <p:spPr>
            <a:xfrm>
              <a:off x="4841263" y="1828850"/>
              <a:ext cx="0" cy="522600"/>
            </a:xfrm>
            <a:prstGeom prst="straightConnector1">
              <a:avLst/>
            </a:prstGeom>
            <a:noFill/>
            <a:ln w="3825" cap="flat" cmpd="sng">
              <a:solidFill>
                <a:srgbClr val="595959"/>
              </a:solidFill>
              <a:prstDash val="solid"/>
              <a:round/>
              <a:headEnd type="none" w="med" len="med"/>
              <a:tailEnd type="triangle" w="med" len="med"/>
            </a:ln>
          </p:spPr>
        </p:cxnSp>
        <p:sp>
          <p:nvSpPr>
            <p:cNvPr id="1010" name="Google Shape;1010;p88"/>
            <p:cNvSpPr txBox="1"/>
            <p:nvPr/>
          </p:nvSpPr>
          <p:spPr>
            <a:xfrm>
              <a:off x="4243500" y="1435675"/>
              <a:ext cx="1195500" cy="378000"/>
            </a:xfrm>
            <a:prstGeom prst="rect">
              <a:avLst/>
            </a:prstGeom>
            <a:solidFill>
              <a:srgbClr val="8C1515"/>
            </a:solidFill>
            <a:ln w="9525" cap="flat" cmpd="sng">
              <a:solidFill>
                <a:schemeClr val="dk2"/>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lt1"/>
                  </a:solidFill>
                  <a:latin typeface="Roboto Light"/>
                  <a:ea typeface="Roboto Light"/>
                  <a:cs typeface="Roboto Light"/>
                  <a:sym typeface="Roboto Light"/>
                </a:rPr>
                <a:t>Al resonator</a:t>
              </a:r>
              <a:endParaRPr sz="564">
                <a:solidFill>
                  <a:schemeClr val="lt1"/>
                </a:solidFill>
                <a:latin typeface="Roboto Light"/>
                <a:ea typeface="Roboto Light"/>
                <a:cs typeface="Roboto Light"/>
                <a:sym typeface="Roboto Light"/>
              </a:endParaRPr>
            </a:p>
          </p:txBody>
        </p:sp>
      </p:grpSp>
      <p:graphicFrame>
        <p:nvGraphicFramePr>
          <p:cNvPr id="1011" name="Google Shape;1011;p88"/>
          <p:cNvGraphicFramePr/>
          <p:nvPr/>
        </p:nvGraphicFramePr>
        <p:xfrm>
          <a:off x="6172463" y="2090600"/>
          <a:ext cx="2535775" cy="2286000"/>
        </p:xfrm>
        <a:graphic>
          <a:graphicData uri="http://schemas.openxmlformats.org/drawingml/2006/table">
            <a:tbl>
              <a:tblPr>
                <a:noFill/>
                <a:tableStyleId>{E5744A9C-BE55-4AD4-8ACC-2E2A4A49AF3C}</a:tableStyleId>
              </a:tblPr>
              <a:tblGrid>
                <a:gridCol w="1474300">
                  <a:extLst>
                    <a:ext uri="{9D8B030D-6E8A-4147-A177-3AD203B41FA5}">
                      <a16:colId xmlns:a16="http://schemas.microsoft.com/office/drawing/2014/main" val="20000"/>
                    </a:ext>
                  </a:extLst>
                </a:gridCol>
                <a:gridCol w="10614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sz="1200" b="1">
                          <a:solidFill>
                            <a:srgbClr val="980000"/>
                          </a:solidFill>
                          <a:latin typeface="Roboto"/>
                          <a:ea typeface="Roboto"/>
                          <a:cs typeface="Roboto"/>
                          <a:sym typeface="Roboto"/>
                        </a:rPr>
                        <a:t>p</a:t>
                      </a:r>
                      <a:r>
                        <a:rPr lang="en" sz="1200" b="1" baseline="-25000">
                          <a:solidFill>
                            <a:srgbClr val="980000"/>
                          </a:solidFill>
                          <a:latin typeface="Roboto"/>
                          <a:ea typeface="Roboto"/>
                          <a:cs typeface="Roboto"/>
                          <a:sym typeface="Roboto"/>
                        </a:rPr>
                        <a:t>abs, inductor</a:t>
                      </a:r>
                      <a:endParaRPr sz="1200" b="1" baseline="-25000">
                        <a:solidFill>
                          <a:srgbClr val="980000"/>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980000"/>
                          </a:solidFill>
                          <a:latin typeface="Roboto"/>
                          <a:ea typeface="Roboto"/>
                          <a:cs typeface="Roboto"/>
                          <a:sym typeface="Roboto"/>
                        </a:rPr>
                        <a:t>0.103</a:t>
                      </a:r>
                      <a:endParaRPr sz="1200" b="1">
                        <a:solidFill>
                          <a:srgbClr val="980000"/>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Clr>
                          <a:schemeClr val="dk1"/>
                        </a:buClr>
                        <a:buSzPts val="1100"/>
                        <a:buFont typeface="Arial"/>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capacitor</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Clr>
                          <a:schemeClr val="dk1"/>
                        </a:buClr>
                        <a:buSzPts val="1100"/>
                        <a:buFont typeface="Arial"/>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Nb</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Clr>
                          <a:schemeClr val="dk1"/>
                        </a:buClr>
                        <a:buSzPts val="1100"/>
                        <a:buFont typeface="Arial"/>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Cu</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Clr>
                          <a:schemeClr val="dk1"/>
                        </a:buClr>
                        <a:buSzPts val="1100"/>
                        <a:buFont typeface="Arial"/>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polished surfaces</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Clr>
                          <a:schemeClr val="dk1"/>
                        </a:buClr>
                        <a:buSzPts val="1100"/>
                        <a:buFont typeface="Arial"/>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side walls</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012" name="Google Shape;1012;p88"/>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sp>
        <p:nvSpPr>
          <p:cNvPr id="1013" name="Google Shape;1013;p88"/>
          <p:cNvSpPr txBox="1"/>
          <p:nvPr/>
        </p:nvSpPr>
        <p:spPr>
          <a:xfrm>
            <a:off x="603875" y="4205225"/>
            <a:ext cx="7517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absolute phonon energy collection efficiency </a:t>
            </a:r>
            <a:endParaRPr sz="120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relative phonon energy collection efficiency; </a:t>
            </a:r>
            <a:r>
              <a:rPr lang="en" sz="1200" b="1">
                <a:solidFill>
                  <a:srgbClr val="E04F39"/>
                </a:solidFill>
                <a:latin typeface="Roboto"/>
                <a:ea typeface="Roboto"/>
                <a:cs typeface="Roboto"/>
                <a:sym typeface="Roboto"/>
              </a:rPr>
              <a:t>ε(x,y) = η(x,y) / η</a:t>
            </a:r>
            <a:r>
              <a:rPr lang="en" sz="1200" b="1" baseline="-25000">
                <a:solidFill>
                  <a:srgbClr val="E04F39"/>
                </a:solidFill>
                <a:latin typeface="Roboto"/>
                <a:ea typeface="Roboto"/>
                <a:cs typeface="Roboto"/>
                <a:sym typeface="Roboto"/>
              </a:rPr>
              <a:t>max</a:t>
            </a:r>
            <a:endParaRPr sz="1200" baseline="-25000">
              <a:solidFill>
                <a:srgbClr val="E04F39"/>
              </a:solidFill>
              <a:latin typeface="Roboto Light"/>
              <a:ea typeface="Roboto Light"/>
              <a:cs typeface="Roboto Light"/>
              <a:sym typeface="Roboto Light"/>
            </a:endParaRPr>
          </a:p>
        </p:txBody>
      </p:sp>
      <p:cxnSp>
        <p:nvCxnSpPr>
          <p:cNvPr id="1014" name="Google Shape;1014;p88"/>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015" name="Google Shape;1015;p88"/>
          <p:cNvSpPr/>
          <p:nvPr/>
        </p:nvSpPr>
        <p:spPr>
          <a:xfrm rot="5400000">
            <a:off x="7753000" y="3720900"/>
            <a:ext cx="2569500" cy="271200"/>
          </a:xfrm>
          <a:prstGeom prst="rect">
            <a:avLst/>
          </a:prstGeom>
          <a:solidFill>
            <a:srgbClr val="00000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rgbClr val="EFEFEF"/>
              </a:solidFill>
              <a:latin typeface="Roboto"/>
              <a:ea typeface="Roboto"/>
              <a:cs typeface="Roboto"/>
              <a:sym typeface="Roboto"/>
            </a:endParaRPr>
          </a:p>
        </p:txBody>
      </p:sp>
      <p:pic>
        <p:nvPicPr>
          <p:cNvPr id="1016" name="Google Shape;1016;p88" title="thick-sidebar-video.mp4-ezgif.com-video-to-gif-converter.gif"/>
          <p:cNvPicPr preferRelativeResize="0"/>
          <p:nvPr/>
        </p:nvPicPr>
        <p:blipFill rotWithShape="1">
          <a:blip r:embed="rId5">
            <a:alphaModFix/>
          </a:blip>
          <a:srcRect l="48611" t="53129" r="48733" b="6960"/>
          <a:stretch/>
        </p:blipFill>
        <p:spPr>
          <a:xfrm rot="10800000">
            <a:off x="8901549" y="1225"/>
            <a:ext cx="272326" cy="2566800"/>
          </a:xfrm>
          <a:prstGeom prst="rect">
            <a:avLst/>
          </a:prstGeom>
          <a:noFill/>
          <a:ln>
            <a:noFill/>
          </a:ln>
        </p:spPr>
      </p:pic>
      <p:sp>
        <p:nvSpPr>
          <p:cNvPr id="1017" name="Google Shape;1017;p88"/>
          <p:cNvSpPr/>
          <p:nvPr/>
        </p:nvSpPr>
        <p:spPr>
          <a:xfrm rot="5400000">
            <a:off x="7751350" y="115202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rgbClr val="EFEFEF"/>
                </a:solidFill>
                <a:latin typeface="Roboto"/>
                <a:ea typeface="Roboto"/>
                <a:cs typeface="Roboto"/>
                <a:sym typeface="Roboto"/>
              </a:rPr>
              <a:t>I. Benchmarking phonon loss</a:t>
            </a:r>
            <a:endParaRPr>
              <a:latin typeface="Roboto Light"/>
              <a:ea typeface="Roboto Light"/>
              <a:cs typeface="Roboto Light"/>
              <a:sym typeface="Roboto Light"/>
            </a:endParaRPr>
          </a:p>
        </p:txBody>
      </p:sp>
      <p:pic>
        <p:nvPicPr>
          <p:cNvPr id="1018" name="Google Shape;1018;p88" title="two-phase-progress-bar.png"/>
          <p:cNvPicPr preferRelativeResize="0"/>
          <p:nvPr/>
        </p:nvPicPr>
        <p:blipFill rotWithShape="1">
          <a:blip r:embed="rId6">
            <a:alphaModFix/>
          </a:blip>
          <a:srcRect l="50020" t="-6236"/>
          <a:stretch/>
        </p:blipFill>
        <p:spPr>
          <a:xfrm rot="5400000">
            <a:off x="7760799" y="3716820"/>
            <a:ext cx="2568576" cy="279875"/>
          </a:xfrm>
          <a:prstGeom prst="rect">
            <a:avLst/>
          </a:prstGeom>
          <a:noFill/>
          <a:ln>
            <a:noFill/>
          </a:ln>
        </p:spPr>
      </p:pic>
      <p:cxnSp>
        <p:nvCxnSpPr>
          <p:cNvPr id="1019" name="Google Shape;1019;p88"/>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020" name="Google Shape;1020;p88"/>
          <p:cNvSpPr/>
          <p:nvPr/>
        </p:nvSpPr>
        <p:spPr>
          <a:xfrm rot="5400000">
            <a:off x="7753000" y="3724625"/>
            <a:ext cx="2569500" cy="271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800" b="1">
              <a:solidFill>
                <a:srgbClr val="EFEFEF"/>
              </a:solidFill>
              <a:latin typeface="Roboto"/>
              <a:ea typeface="Roboto"/>
              <a:cs typeface="Roboto"/>
              <a:sym typeface="Roboto"/>
            </a:endParaRPr>
          </a:p>
        </p:txBody>
      </p:sp>
      <p:pic>
        <p:nvPicPr>
          <p:cNvPr id="2" name="Google Shape;684;p86">
            <a:extLst>
              <a:ext uri="{FF2B5EF4-FFF2-40B4-BE49-F238E27FC236}">
                <a16:creationId xmlns:a16="http://schemas.microsoft.com/office/drawing/2014/main" id="{661E5B41-D784-62AB-DACA-2A148FEEB5BB}"/>
              </a:ext>
            </a:extLst>
          </p:cNvPr>
          <p:cNvPicPr preferRelativeResize="0"/>
          <p:nvPr/>
        </p:nvPicPr>
        <p:blipFill>
          <a:blip r:embed="rId7">
            <a:alphaModFix/>
          </a:blip>
          <a:srcRect l="11242" t="1" b="9634"/>
          <a:stretch>
            <a:fillRect/>
          </a:stretch>
        </p:blipFill>
        <p:spPr>
          <a:xfrm>
            <a:off x="7826731" y="44648"/>
            <a:ext cx="690044" cy="64675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4"/>
        <p:cNvGrpSpPr/>
        <p:nvPr/>
      </p:nvGrpSpPr>
      <p:grpSpPr>
        <a:xfrm>
          <a:off x="0" y="0"/>
          <a:ext cx="0" cy="0"/>
          <a:chOff x="0" y="0"/>
          <a:chExt cx="0" cy="0"/>
        </a:xfrm>
      </p:grpSpPr>
      <p:sp>
        <p:nvSpPr>
          <p:cNvPr id="1025" name="Google Shape;1025;p89"/>
          <p:cNvSpPr txBox="1">
            <a:spLocks noGrp="1"/>
          </p:cNvSpPr>
          <p:nvPr>
            <p:ph type="body" idx="1"/>
          </p:nvPr>
        </p:nvSpPr>
        <p:spPr>
          <a:xfrm>
            <a:off x="600075" y="832662"/>
            <a:ext cx="7915200" cy="298800"/>
          </a:xfrm>
          <a:prstGeom prst="rect">
            <a:avLst/>
          </a:prstGeom>
          <a:noFill/>
          <a:ln>
            <a:noFill/>
          </a:ln>
        </p:spPr>
        <p:txBody>
          <a:bodyPr spcFirstLastPara="1" wrap="square" lIns="0" tIns="34275" rIns="68575" bIns="34275" anchor="t" anchorCtr="0">
            <a:noAutofit/>
          </a:bodyPr>
          <a:lstStyle/>
          <a:p>
            <a:pPr marL="0" lvl="0" indent="0" algn="l" rtl="0">
              <a:lnSpc>
                <a:spcPct val="120000"/>
              </a:lnSpc>
              <a:spcBef>
                <a:spcPts val="0"/>
              </a:spcBef>
              <a:spcAft>
                <a:spcPts val="1200"/>
              </a:spcAft>
              <a:buSzPts val="1500"/>
              <a:buFont typeface="Lato"/>
              <a:buNone/>
            </a:pPr>
            <a:r>
              <a:rPr lang="en"/>
              <a:t>Loss mechanisms differently affect position dependence in phonon collection efficiency.</a:t>
            </a:r>
            <a:endParaRPr/>
          </a:p>
        </p:txBody>
      </p:sp>
      <p:sp>
        <p:nvSpPr>
          <p:cNvPr id="1026" name="Google Shape;1026;p89"/>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p>
            <a:pPr marL="0" lvl="0" indent="0" algn="l" rtl="0">
              <a:spcBef>
                <a:spcPts val="0"/>
              </a:spcBef>
              <a:spcAft>
                <a:spcPts val="0"/>
              </a:spcAft>
              <a:buNone/>
            </a:pPr>
            <a:r>
              <a:rPr lang="en" sz="2000">
                <a:solidFill>
                  <a:srgbClr val="8C1515"/>
                </a:solidFill>
              </a:rPr>
              <a:t>From Phonon Loss to Position Dependence</a:t>
            </a:r>
            <a:endParaRPr sz="2000" b="1">
              <a:solidFill>
                <a:srgbClr val="8C1515"/>
              </a:solidFill>
              <a:latin typeface="Roboto Mono"/>
              <a:ea typeface="Roboto Mono"/>
              <a:cs typeface="Roboto Mono"/>
              <a:sym typeface="Roboto Mono"/>
            </a:endParaRPr>
          </a:p>
        </p:txBody>
      </p:sp>
      <p:sp>
        <p:nvSpPr>
          <p:cNvPr id="1027" name="Google Shape;1027;p89"/>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7</a:t>
            </a:fld>
            <a:endParaRPr/>
          </a:p>
        </p:txBody>
      </p:sp>
      <p:pic>
        <p:nvPicPr>
          <p:cNvPr id="1028" name="Google Shape;1028;p89" title="SLAC_short_red.png"/>
          <p:cNvPicPr preferRelativeResize="0"/>
          <p:nvPr/>
        </p:nvPicPr>
        <p:blipFill>
          <a:blip r:embed="rId3">
            <a:alphaModFix/>
          </a:blip>
          <a:stretch>
            <a:fillRect/>
          </a:stretch>
        </p:blipFill>
        <p:spPr>
          <a:xfrm>
            <a:off x="610600" y="4785350"/>
            <a:ext cx="445752" cy="132550"/>
          </a:xfrm>
          <a:prstGeom prst="rect">
            <a:avLst/>
          </a:prstGeom>
          <a:noFill/>
          <a:ln>
            <a:noFill/>
          </a:ln>
        </p:spPr>
      </p:pic>
      <p:pic>
        <p:nvPicPr>
          <p:cNvPr id="1029" name="Google Shape;1029;p89" title="Nb-Cu.png"/>
          <p:cNvPicPr preferRelativeResize="0"/>
          <p:nvPr/>
        </p:nvPicPr>
        <p:blipFill rotWithShape="1">
          <a:blip r:embed="rId4">
            <a:alphaModFix/>
          </a:blip>
          <a:srcRect/>
          <a:stretch/>
        </p:blipFill>
        <p:spPr>
          <a:xfrm>
            <a:off x="609475" y="1203800"/>
            <a:ext cx="5276054" cy="3002813"/>
          </a:xfrm>
          <a:prstGeom prst="rect">
            <a:avLst/>
          </a:prstGeom>
          <a:noFill/>
          <a:ln>
            <a:noFill/>
          </a:ln>
        </p:spPr>
      </p:pic>
      <p:grpSp>
        <p:nvGrpSpPr>
          <p:cNvPr id="1030" name="Google Shape;1030;p89"/>
          <p:cNvGrpSpPr/>
          <p:nvPr/>
        </p:nvGrpSpPr>
        <p:grpSpPr>
          <a:xfrm>
            <a:off x="6265089" y="1290070"/>
            <a:ext cx="2443125" cy="641916"/>
            <a:chOff x="1714537" y="1435675"/>
            <a:chExt cx="6069875" cy="1594821"/>
          </a:xfrm>
        </p:grpSpPr>
        <p:sp>
          <p:nvSpPr>
            <p:cNvPr id="1031" name="Google Shape;1031;p89"/>
            <p:cNvSpPr/>
            <p:nvPr/>
          </p:nvSpPr>
          <p:spPr>
            <a:xfrm>
              <a:off x="5766479" y="2690015"/>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1032" name="Google Shape;1032;p89"/>
            <p:cNvSpPr/>
            <p:nvPr/>
          </p:nvSpPr>
          <p:spPr>
            <a:xfrm rot="10800000" flipH="1">
              <a:off x="4066097" y="2810050"/>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1033" name="Google Shape;1033;p89"/>
            <p:cNvSpPr/>
            <p:nvPr/>
          </p:nvSpPr>
          <p:spPr>
            <a:xfrm rot="10800000" flipH="1">
              <a:off x="3434485" y="2689599"/>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1034" name="Google Shape;1034;p89"/>
            <p:cNvSpPr/>
            <p:nvPr/>
          </p:nvSpPr>
          <p:spPr>
            <a:xfrm>
              <a:off x="4480260" y="2883201"/>
              <a:ext cx="480853" cy="87471"/>
            </a:xfrm>
            <a:prstGeom prst="flowChartDecision">
              <a:avLst/>
            </a:prstGeom>
            <a:solidFill>
              <a:srgbClr val="E69138"/>
            </a:solidFill>
            <a:ln w="6650" cap="flat" cmpd="sng">
              <a:solidFill>
                <a:srgbClr val="595959"/>
              </a:solidFill>
              <a:prstDash val="solid"/>
              <a:round/>
              <a:headEnd type="none" w="sm" len="sm"/>
              <a:tailEnd type="none" w="sm" len="sm"/>
            </a:ln>
          </p:spPr>
          <p:txBody>
            <a:bodyPr spcFirstLastPara="1" wrap="square" lIns="5625" tIns="5625" rIns="5625" bIns="5625" anchor="ctr" anchorCtr="0">
              <a:noAutofit/>
            </a:bodyPr>
            <a:lstStyle/>
            <a:p>
              <a:pPr marL="0" lvl="0" indent="0" algn="ctr" rtl="0">
                <a:spcBef>
                  <a:spcPts val="0"/>
                </a:spcBef>
                <a:spcAft>
                  <a:spcPts val="0"/>
                </a:spcAft>
                <a:buNone/>
              </a:pPr>
              <a:endParaRPr sz="100">
                <a:latin typeface="Roboto Light"/>
                <a:ea typeface="Roboto Light"/>
                <a:cs typeface="Roboto Light"/>
                <a:sym typeface="Roboto Light"/>
              </a:endParaRPr>
            </a:p>
          </p:txBody>
        </p:sp>
        <p:sp>
          <p:nvSpPr>
            <p:cNvPr id="1035" name="Google Shape;1035;p89"/>
            <p:cNvSpPr/>
            <p:nvPr/>
          </p:nvSpPr>
          <p:spPr>
            <a:xfrm>
              <a:off x="4480543" y="292731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1036" name="Google Shape;1036;p89"/>
            <p:cNvSpPr/>
            <p:nvPr/>
          </p:nvSpPr>
          <p:spPr>
            <a:xfrm rot="10800000" flipH="1">
              <a:off x="4720687" y="2927031"/>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1037" name="Google Shape;1037;p89"/>
            <p:cNvSpPr/>
            <p:nvPr/>
          </p:nvSpPr>
          <p:spPr>
            <a:xfrm>
              <a:off x="3198049" y="2412835"/>
              <a:ext cx="3045932" cy="554077"/>
            </a:xfrm>
            <a:prstGeom prst="flowChartDecision">
              <a:avLst/>
            </a:prstGeom>
            <a:solidFill>
              <a:srgbClr val="EFEFEF"/>
            </a:solidFill>
            <a:ln w="6650" cap="flat" cmpd="sng">
              <a:solidFill>
                <a:srgbClr val="595959"/>
              </a:solidFill>
              <a:prstDash val="dot"/>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1038" name="Google Shape;1038;p89"/>
            <p:cNvSpPr/>
            <p:nvPr/>
          </p:nvSpPr>
          <p:spPr>
            <a:xfrm>
              <a:off x="3198049" y="2034815"/>
              <a:ext cx="3045932" cy="554077"/>
            </a:xfrm>
            <a:prstGeom prst="flowChartDecision">
              <a:avLst/>
            </a:prstGeom>
            <a:solidFill>
              <a:schemeClr val="lt1"/>
            </a:solidFill>
            <a:ln w="6650" cap="flat" cmpd="sng">
              <a:solidFill>
                <a:srgbClr val="595959"/>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cxnSp>
          <p:nvCxnSpPr>
            <p:cNvPr id="1039" name="Google Shape;1039;p89"/>
            <p:cNvCxnSpPr>
              <a:stCxn id="1038" idx="1"/>
              <a:endCxn id="1037" idx="1"/>
            </p:cNvCxnSpPr>
            <p:nvPr/>
          </p:nvCxnSpPr>
          <p:spPr>
            <a:xfrm>
              <a:off x="3198049"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040" name="Google Shape;1040;p89"/>
            <p:cNvCxnSpPr>
              <a:stCxn id="1038" idx="3"/>
              <a:endCxn id="1037" idx="3"/>
            </p:cNvCxnSpPr>
            <p:nvPr/>
          </p:nvCxnSpPr>
          <p:spPr>
            <a:xfrm>
              <a:off x="6243981"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041" name="Google Shape;1041;p89"/>
            <p:cNvCxnSpPr>
              <a:stCxn id="1038" idx="2"/>
              <a:endCxn id="1037" idx="2"/>
            </p:cNvCxnSpPr>
            <p:nvPr/>
          </p:nvCxnSpPr>
          <p:spPr>
            <a:xfrm>
              <a:off x="4721015" y="2588893"/>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042" name="Google Shape;1042;p89"/>
            <p:cNvCxnSpPr/>
            <p:nvPr/>
          </p:nvCxnSpPr>
          <p:spPr>
            <a:xfrm rot="10800000" flipH="1">
              <a:off x="4047390" y="2193987"/>
              <a:ext cx="1460100" cy="246300"/>
            </a:xfrm>
            <a:prstGeom prst="straightConnector1">
              <a:avLst/>
            </a:prstGeom>
            <a:noFill/>
            <a:ln w="6650" cap="flat" cmpd="sng">
              <a:solidFill>
                <a:srgbClr val="1155CC"/>
              </a:solidFill>
              <a:prstDash val="solid"/>
              <a:round/>
              <a:headEnd type="none" w="med" len="med"/>
              <a:tailEnd type="none" w="med" len="med"/>
            </a:ln>
          </p:spPr>
        </p:cxnSp>
        <p:sp>
          <p:nvSpPr>
            <p:cNvPr id="1043" name="Google Shape;1043;p89"/>
            <p:cNvSpPr/>
            <p:nvPr/>
          </p:nvSpPr>
          <p:spPr>
            <a:xfrm>
              <a:off x="3825962" y="2387000"/>
              <a:ext cx="528776" cy="141174"/>
            </a:xfrm>
            <a:custGeom>
              <a:avLst/>
              <a:gdLst/>
              <a:ahLst/>
              <a:cxnLst/>
              <a:rect l="l" t="t" r="r" b="b"/>
              <a:pathLst>
                <a:path w="19905" h="5754" extrusionOk="0">
                  <a:moveTo>
                    <a:pt x="0" y="1866"/>
                  </a:moveTo>
                  <a:lnTo>
                    <a:pt x="19905" y="0"/>
                  </a:lnTo>
                  <a:lnTo>
                    <a:pt x="19905" y="5754"/>
                  </a:lnTo>
                  <a:close/>
                </a:path>
              </a:pathLst>
            </a:custGeom>
            <a:solidFill>
              <a:srgbClr val="1155CC"/>
            </a:solidFill>
            <a:ln w="6650" cap="flat" cmpd="sng">
              <a:solidFill>
                <a:srgbClr val="1155CC"/>
              </a:solidFill>
              <a:prstDash val="solid"/>
              <a:round/>
              <a:headEnd type="none" w="med" len="med"/>
              <a:tailEnd type="none" w="med" len="med"/>
            </a:ln>
          </p:spPr>
          <p:txBody>
            <a:bodyPr/>
            <a:lstStyle/>
            <a:p>
              <a:endParaRPr lang="en-US"/>
            </a:p>
          </p:txBody>
        </p:sp>
        <p:sp>
          <p:nvSpPr>
            <p:cNvPr id="1044" name="Google Shape;1044;p89"/>
            <p:cNvSpPr/>
            <p:nvPr/>
          </p:nvSpPr>
          <p:spPr>
            <a:xfrm>
              <a:off x="5237890" y="2134261"/>
              <a:ext cx="582955" cy="105301"/>
            </a:xfrm>
            <a:custGeom>
              <a:avLst/>
              <a:gdLst/>
              <a:ahLst/>
              <a:cxnLst/>
              <a:rect l="l" t="t" r="r" b="b"/>
              <a:pathLst>
                <a:path w="24104" h="4354" extrusionOk="0">
                  <a:moveTo>
                    <a:pt x="1089" y="0"/>
                  </a:moveTo>
                  <a:lnTo>
                    <a:pt x="0" y="4354"/>
                  </a:lnTo>
                  <a:lnTo>
                    <a:pt x="24104" y="4199"/>
                  </a:lnTo>
                  <a:close/>
                </a:path>
              </a:pathLst>
            </a:custGeom>
            <a:solidFill>
              <a:srgbClr val="1155CC"/>
            </a:solidFill>
            <a:ln w="6650" cap="flat" cmpd="sng">
              <a:solidFill>
                <a:srgbClr val="1155CC"/>
              </a:solidFill>
              <a:prstDash val="solid"/>
              <a:round/>
              <a:headEnd type="none" w="med" len="med"/>
              <a:tailEnd type="none" w="med" len="med"/>
            </a:ln>
          </p:spPr>
          <p:txBody>
            <a:bodyPr/>
            <a:lstStyle/>
            <a:p>
              <a:endParaRPr lang="en-US"/>
            </a:p>
          </p:txBody>
        </p:sp>
        <p:sp>
          <p:nvSpPr>
            <p:cNvPr id="1045" name="Google Shape;1045;p89"/>
            <p:cNvSpPr/>
            <p:nvPr/>
          </p:nvSpPr>
          <p:spPr>
            <a:xfrm>
              <a:off x="4700239" y="2311854"/>
              <a:ext cx="354481" cy="64483"/>
            </a:xfrm>
            <a:prstGeom prst="flowChartDecision">
              <a:avLst/>
            </a:prstGeom>
            <a:solidFill>
              <a:srgbClr val="980000"/>
            </a:solidFill>
            <a:ln w="6650" cap="flat" cmpd="sng">
              <a:solidFill>
                <a:srgbClr val="1155CC"/>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1046" name="Google Shape;1046;p89"/>
            <p:cNvSpPr/>
            <p:nvPr/>
          </p:nvSpPr>
          <p:spPr>
            <a:xfrm rot="10800000" flipH="1">
              <a:off x="6006623" y="268973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1047" name="Google Shape;1047;p89"/>
            <p:cNvSpPr/>
            <p:nvPr/>
          </p:nvSpPr>
          <p:spPr>
            <a:xfrm>
              <a:off x="3825953" y="281033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1048" name="Google Shape;1048;p89"/>
            <p:cNvSpPr/>
            <p:nvPr/>
          </p:nvSpPr>
          <p:spPr>
            <a:xfrm>
              <a:off x="3194341" y="268988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1049" name="Google Shape;1049;p89"/>
            <p:cNvSpPr/>
            <p:nvPr/>
          </p:nvSpPr>
          <p:spPr>
            <a:xfrm rot="10800000" flipH="1">
              <a:off x="4721015" y="2312791"/>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050" name="Google Shape;1050;p89"/>
            <p:cNvSpPr/>
            <p:nvPr/>
          </p:nvSpPr>
          <p:spPr>
            <a:xfrm>
              <a:off x="3199839" y="2314249"/>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051" name="Google Shape;1051;p89"/>
            <p:cNvSpPr txBox="1"/>
            <p:nvPr/>
          </p:nvSpPr>
          <p:spPr>
            <a:xfrm>
              <a:off x="1714537" y="1969600"/>
              <a:ext cx="14112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595959"/>
                  </a:solidFill>
                  <a:latin typeface="Roboto Light"/>
                  <a:ea typeface="Roboto Light"/>
                  <a:cs typeface="Roboto Light"/>
                  <a:sym typeface="Roboto Light"/>
                </a:rPr>
                <a:t>polished faces</a:t>
              </a:r>
              <a:endParaRPr sz="564">
                <a:solidFill>
                  <a:srgbClr val="595959"/>
                </a:solidFill>
                <a:latin typeface="Roboto Light"/>
                <a:ea typeface="Roboto Light"/>
                <a:cs typeface="Roboto Light"/>
                <a:sym typeface="Roboto Light"/>
              </a:endParaRPr>
            </a:p>
          </p:txBody>
        </p:sp>
        <p:cxnSp>
          <p:nvCxnSpPr>
            <p:cNvPr id="1052" name="Google Shape;1052;p89"/>
            <p:cNvCxnSpPr>
              <a:stCxn id="1053" idx="3"/>
            </p:cNvCxnSpPr>
            <p:nvPr/>
          </p:nvCxnSpPr>
          <p:spPr>
            <a:xfrm>
              <a:off x="2910038" y="2601125"/>
              <a:ext cx="492600" cy="0"/>
            </a:xfrm>
            <a:prstGeom prst="straightConnector1">
              <a:avLst/>
            </a:prstGeom>
            <a:noFill/>
            <a:ln w="3825" cap="flat" cmpd="sng">
              <a:solidFill>
                <a:srgbClr val="595959"/>
              </a:solidFill>
              <a:prstDash val="solid"/>
              <a:round/>
              <a:headEnd type="none" w="med" len="med"/>
              <a:tailEnd type="triangle" w="med" len="med"/>
            </a:ln>
          </p:spPr>
        </p:cxnSp>
        <p:sp>
          <p:nvSpPr>
            <p:cNvPr id="1053" name="Google Shape;1053;p89"/>
            <p:cNvSpPr txBox="1"/>
            <p:nvPr/>
          </p:nvSpPr>
          <p:spPr>
            <a:xfrm>
              <a:off x="1714538" y="2412125"/>
              <a:ext cx="11955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595959"/>
                  </a:solidFill>
                  <a:latin typeface="Roboto Light"/>
                  <a:ea typeface="Roboto Light"/>
                  <a:cs typeface="Roboto Light"/>
                  <a:sym typeface="Roboto Light"/>
                </a:rPr>
                <a:t>side walls</a:t>
              </a:r>
              <a:endParaRPr sz="564">
                <a:solidFill>
                  <a:srgbClr val="595959"/>
                </a:solidFill>
                <a:latin typeface="Roboto Light"/>
                <a:ea typeface="Roboto Light"/>
                <a:cs typeface="Roboto Light"/>
                <a:sym typeface="Roboto Light"/>
              </a:endParaRPr>
            </a:p>
          </p:txBody>
        </p:sp>
        <p:sp>
          <p:nvSpPr>
            <p:cNvPr id="1054" name="Google Shape;1054;p89"/>
            <p:cNvSpPr txBox="1"/>
            <p:nvPr/>
          </p:nvSpPr>
          <p:spPr>
            <a:xfrm>
              <a:off x="6543763" y="1997924"/>
              <a:ext cx="1234800" cy="378000"/>
            </a:xfrm>
            <a:prstGeom prst="rect">
              <a:avLst/>
            </a:prstGeom>
            <a:solidFill>
              <a:srgbClr val="1155CC"/>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lt1"/>
                  </a:solidFill>
                  <a:latin typeface="Roboto Light"/>
                  <a:ea typeface="Roboto Light"/>
                  <a:cs typeface="Roboto Light"/>
                  <a:sym typeface="Roboto Light"/>
                </a:rPr>
                <a:t>Nb feedline</a:t>
              </a:r>
              <a:endParaRPr sz="564">
                <a:solidFill>
                  <a:schemeClr val="lt1"/>
                </a:solidFill>
                <a:latin typeface="Roboto Light"/>
                <a:ea typeface="Roboto Light"/>
                <a:cs typeface="Roboto Light"/>
                <a:sym typeface="Roboto Light"/>
              </a:endParaRPr>
            </a:p>
          </p:txBody>
        </p:sp>
        <p:cxnSp>
          <p:nvCxnSpPr>
            <p:cNvPr id="1055" name="Google Shape;1055;p89"/>
            <p:cNvCxnSpPr>
              <a:stCxn id="1054" idx="1"/>
            </p:cNvCxnSpPr>
            <p:nvPr/>
          </p:nvCxnSpPr>
          <p:spPr>
            <a:xfrm rot="10800000">
              <a:off x="5590663" y="2186924"/>
              <a:ext cx="953100" cy="0"/>
            </a:xfrm>
            <a:prstGeom prst="straightConnector1">
              <a:avLst/>
            </a:prstGeom>
            <a:noFill/>
            <a:ln w="3825" cap="flat" cmpd="sng">
              <a:solidFill>
                <a:srgbClr val="595959"/>
              </a:solidFill>
              <a:prstDash val="solid"/>
              <a:round/>
              <a:headEnd type="none" w="med" len="med"/>
              <a:tailEnd type="triangle" w="med" len="med"/>
            </a:ln>
          </p:spPr>
        </p:cxnSp>
        <p:sp>
          <p:nvSpPr>
            <p:cNvPr id="1056" name="Google Shape;1056;p89"/>
            <p:cNvSpPr txBox="1"/>
            <p:nvPr/>
          </p:nvSpPr>
          <p:spPr>
            <a:xfrm>
              <a:off x="6588913" y="2529258"/>
              <a:ext cx="1195500" cy="378000"/>
            </a:xfrm>
            <a:prstGeom prst="rect">
              <a:avLst/>
            </a:prstGeom>
            <a:solidFill>
              <a:srgbClr val="E69138"/>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lt1"/>
                  </a:solidFill>
                  <a:latin typeface="Roboto Light"/>
                  <a:ea typeface="Roboto Light"/>
                  <a:cs typeface="Roboto Light"/>
                  <a:sym typeface="Roboto Light"/>
                </a:rPr>
                <a:t>Cu housing</a:t>
              </a:r>
              <a:endParaRPr sz="564">
                <a:solidFill>
                  <a:schemeClr val="lt1"/>
                </a:solidFill>
                <a:latin typeface="Roboto Light"/>
                <a:ea typeface="Roboto Light"/>
                <a:cs typeface="Roboto Light"/>
                <a:sym typeface="Roboto Light"/>
              </a:endParaRPr>
            </a:p>
          </p:txBody>
        </p:sp>
        <p:cxnSp>
          <p:nvCxnSpPr>
            <p:cNvPr id="1057" name="Google Shape;1057;p89"/>
            <p:cNvCxnSpPr>
              <a:stCxn id="1056" idx="1"/>
            </p:cNvCxnSpPr>
            <p:nvPr/>
          </p:nvCxnSpPr>
          <p:spPr>
            <a:xfrm rot="10800000">
              <a:off x="6243913" y="2718258"/>
              <a:ext cx="345000" cy="0"/>
            </a:xfrm>
            <a:prstGeom prst="straightConnector1">
              <a:avLst/>
            </a:prstGeom>
            <a:noFill/>
            <a:ln w="3825" cap="flat" cmpd="sng">
              <a:solidFill>
                <a:srgbClr val="595959"/>
              </a:solidFill>
              <a:prstDash val="solid"/>
              <a:round/>
              <a:headEnd type="none" w="med" len="med"/>
              <a:tailEnd type="triangle" w="med" len="med"/>
            </a:ln>
          </p:spPr>
        </p:cxnSp>
        <p:cxnSp>
          <p:nvCxnSpPr>
            <p:cNvPr id="1058" name="Google Shape;1058;p89"/>
            <p:cNvCxnSpPr>
              <a:stCxn id="1051" idx="3"/>
            </p:cNvCxnSpPr>
            <p:nvPr/>
          </p:nvCxnSpPr>
          <p:spPr>
            <a:xfrm>
              <a:off x="3125737" y="2158600"/>
              <a:ext cx="1304700" cy="0"/>
            </a:xfrm>
            <a:prstGeom prst="straightConnector1">
              <a:avLst/>
            </a:prstGeom>
            <a:noFill/>
            <a:ln w="3825" cap="flat" cmpd="sng">
              <a:solidFill>
                <a:srgbClr val="595959"/>
              </a:solidFill>
              <a:prstDash val="solid"/>
              <a:round/>
              <a:headEnd type="none" w="med" len="med"/>
              <a:tailEnd type="triangle" w="med" len="med"/>
            </a:ln>
          </p:spPr>
        </p:cxnSp>
        <p:cxnSp>
          <p:nvCxnSpPr>
            <p:cNvPr id="1059" name="Google Shape;1059;p89"/>
            <p:cNvCxnSpPr/>
            <p:nvPr/>
          </p:nvCxnSpPr>
          <p:spPr>
            <a:xfrm>
              <a:off x="4841263" y="1828850"/>
              <a:ext cx="0" cy="522600"/>
            </a:xfrm>
            <a:prstGeom prst="straightConnector1">
              <a:avLst/>
            </a:prstGeom>
            <a:noFill/>
            <a:ln w="3825" cap="flat" cmpd="sng">
              <a:solidFill>
                <a:srgbClr val="595959"/>
              </a:solidFill>
              <a:prstDash val="solid"/>
              <a:round/>
              <a:headEnd type="none" w="med" len="med"/>
              <a:tailEnd type="triangle" w="med" len="med"/>
            </a:ln>
          </p:spPr>
        </p:cxnSp>
        <p:sp>
          <p:nvSpPr>
            <p:cNvPr id="1060" name="Google Shape;1060;p89"/>
            <p:cNvSpPr txBox="1"/>
            <p:nvPr/>
          </p:nvSpPr>
          <p:spPr>
            <a:xfrm>
              <a:off x="4243500" y="1435675"/>
              <a:ext cx="1195500" cy="378000"/>
            </a:xfrm>
            <a:prstGeom prst="rect">
              <a:avLst/>
            </a:prstGeom>
            <a:solidFill>
              <a:srgbClr val="8C1515"/>
            </a:solidFill>
            <a:ln w="9525" cap="flat" cmpd="sng">
              <a:solidFill>
                <a:schemeClr val="dk2"/>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lt1"/>
                  </a:solidFill>
                  <a:latin typeface="Roboto Light"/>
                  <a:ea typeface="Roboto Light"/>
                  <a:cs typeface="Roboto Light"/>
                  <a:sym typeface="Roboto Light"/>
                </a:rPr>
                <a:t>Al resonator</a:t>
              </a:r>
              <a:endParaRPr sz="564">
                <a:solidFill>
                  <a:schemeClr val="lt1"/>
                </a:solidFill>
                <a:latin typeface="Roboto Light"/>
                <a:ea typeface="Roboto Light"/>
                <a:cs typeface="Roboto Light"/>
                <a:sym typeface="Roboto Light"/>
              </a:endParaRPr>
            </a:p>
          </p:txBody>
        </p:sp>
      </p:grpSp>
      <p:graphicFrame>
        <p:nvGraphicFramePr>
          <p:cNvPr id="1061" name="Google Shape;1061;p89"/>
          <p:cNvGraphicFramePr/>
          <p:nvPr/>
        </p:nvGraphicFramePr>
        <p:xfrm>
          <a:off x="6172463" y="2090600"/>
          <a:ext cx="2535775" cy="2286000"/>
        </p:xfrm>
        <a:graphic>
          <a:graphicData uri="http://schemas.openxmlformats.org/drawingml/2006/table">
            <a:tbl>
              <a:tblPr>
                <a:noFill/>
                <a:tableStyleId>{E5744A9C-BE55-4AD4-8ACC-2E2A4A49AF3C}</a:tableStyleId>
              </a:tblPr>
              <a:tblGrid>
                <a:gridCol w="1474300">
                  <a:extLst>
                    <a:ext uri="{9D8B030D-6E8A-4147-A177-3AD203B41FA5}">
                      <a16:colId xmlns:a16="http://schemas.microsoft.com/office/drawing/2014/main" val="20000"/>
                    </a:ext>
                  </a:extLst>
                </a:gridCol>
                <a:gridCol w="10614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sz="1200" b="1">
                          <a:solidFill>
                            <a:srgbClr val="980000"/>
                          </a:solidFill>
                          <a:latin typeface="Roboto"/>
                          <a:ea typeface="Roboto"/>
                          <a:cs typeface="Roboto"/>
                          <a:sym typeface="Roboto"/>
                        </a:rPr>
                        <a:t>p</a:t>
                      </a:r>
                      <a:r>
                        <a:rPr lang="en" sz="1200" b="1" baseline="-25000">
                          <a:solidFill>
                            <a:srgbClr val="980000"/>
                          </a:solidFill>
                          <a:latin typeface="Roboto"/>
                          <a:ea typeface="Roboto"/>
                          <a:cs typeface="Roboto"/>
                          <a:sym typeface="Roboto"/>
                        </a:rPr>
                        <a:t>abs, inductor</a:t>
                      </a:r>
                      <a:endParaRPr sz="1200" b="1" baseline="-25000">
                        <a:solidFill>
                          <a:srgbClr val="980000"/>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980000"/>
                          </a:solidFill>
                          <a:latin typeface="Roboto"/>
                          <a:ea typeface="Roboto"/>
                          <a:cs typeface="Roboto"/>
                          <a:sym typeface="Roboto"/>
                        </a:rPr>
                        <a:t>0.103</a:t>
                      </a:r>
                      <a:endParaRPr sz="1200" b="1">
                        <a:solidFill>
                          <a:srgbClr val="980000"/>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capacitor</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200" b="1">
                          <a:solidFill>
                            <a:srgbClr val="1155CC"/>
                          </a:solidFill>
                          <a:latin typeface="Roboto"/>
                          <a:ea typeface="Roboto"/>
                          <a:cs typeface="Roboto"/>
                          <a:sym typeface="Roboto"/>
                        </a:rPr>
                        <a:t>p</a:t>
                      </a:r>
                      <a:r>
                        <a:rPr lang="en" sz="1200" b="1" baseline="-25000">
                          <a:solidFill>
                            <a:srgbClr val="1155CC"/>
                          </a:solidFill>
                          <a:latin typeface="Roboto"/>
                          <a:ea typeface="Roboto"/>
                          <a:cs typeface="Roboto"/>
                          <a:sym typeface="Roboto"/>
                        </a:rPr>
                        <a:t>abs, Nb</a:t>
                      </a:r>
                      <a:endParaRPr sz="1200" b="1">
                        <a:solidFill>
                          <a:srgbClr val="1155CC"/>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1155CC"/>
                          </a:solidFill>
                          <a:latin typeface="Roboto"/>
                          <a:ea typeface="Roboto"/>
                          <a:cs typeface="Roboto"/>
                          <a:sym typeface="Roboto"/>
                        </a:rPr>
                        <a:t>0.745</a:t>
                      </a:r>
                      <a:endParaRPr sz="1200" b="1">
                        <a:solidFill>
                          <a:srgbClr val="1155CC"/>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200" b="1">
                          <a:solidFill>
                            <a:srgbClr val="E69138"/>
                          </a:solidFill>
                          <a:latin typeface="Roboto"/>
                          <a:ea typeface="Roboto"/>
                          <a:cs typeface="Roboto"/>
                          <a:sym typeface="Roboto"/>
                        </a:rPr>
                        <a:t>p</a:t>
                      </a:r>
                      <a:r>
                        <a:rPr lang="en" sz="1200" b="1" baseline="-25000">
                          <a:solidFill>
                            <a:srgbClr val="E69138"/>
                          </a:solidFill>
                          <a:latin typeface="Roboto"/>
                          <a:ea typeface="Roboto"/>
                          <a:cs typeface="Roboto"/>
                          <a:sym typeface="Roboto"/>
                        </a:rPr>
                        <a:t>abs, Cu</a:t>
                      </a:r>
                      <a:endParaRPr sz="1200" b="1">
                        <a:solidFill>
                          <a:srgbClr val="E69138"/>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E69138"/>
                          </a:solidFill>
                          <a:latin typeface="Roboto"/>
                          <a:ea typeface="Roboto"/>
                          <a:cs typeface="Roboto"/>
                          <a:sym typeface="Roboto"/>
                        </a:rPr>
                        <a:t>0.736</a:t>
                      </a:r>
                      <a:endParaRPr sz="1200" b="1">
                        <a:solidFill>
                          <a:srgbClr val="E69138"/>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polished surfaces</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side walls</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062" name="Google Shape;1062;p89"/>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sp>
        <p:nvSpPr>
          <p:cNvPr id="1063" name="Google Shape;1063;p89"/>
          <p:cNvSpPr txBox="1"/>
          <p:nvPr/>
        </p:nvSpPr>
        <p:spPr>
          <a:xfrm>
            <a:off x="603875" y="4205225"/>
            <a:ext cx="7517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absolute phonon energy collection efficiency </a:t>
            </a:r>
            <a:endParaRPr sz="120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relative phonon energy collection efficiency; </a:t>
            </a:r>
            <a:r>
              <a:rPr lang="en" sz="1200" b="1">
                <a:solidFill>
                  <a:srgbClr val="E04F39"/>
                </a:solidFill>
                <a:latin typeface="Roboto"/>
                <a:ea typeface="Roboto"/>
                <a:cs typeface="Roboto"/>
                <a:sym typeface="Roboto"/>
              </a:rPr>
              <a:t>ε(x,y) = η(x,y) / η</a:t>
            </a:r>
            <a:r>
              <a:rPr lang="en" sz="1200" b="1" baseline="-25000">
                <a:solidFill>
                  <a:srgbClr val="E04F39"/>
                </a:solidFill>
                <a:latin typeface="Roboto"/>
                <a:ea typeface="Roboto"/>
                <a:cs typeface="Roboto"/>
                <a:sym typeface="Roboto"/>
              </a:rPr>
              <a:t>max</a:t>
            </a:r>
            <a:endParaRPr sz="1200" baseline="-25000">
              <a:solidFill>
                <a:srgbClr val="E04F39"/>
              </a:solidFill>
              <a:latin typeface="Roboto Light"/>
              <a:ea typeface="Roboto Light"/>
              <a:cs typeface="Roboto Light"/>
              <a:sym typeface="Roboto Light"/>
            </a:endParaRPr>
          </a:p>
        </p:txBody>
      </p:sp>
      <p:cxnSp>
        <p:nvCxnSpPr>
          <p:cNvPr id="1064" name="Google Shape;1064;p89"/>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065" name="Google Shape;1065;p89"/>
          <p:cNvSpPr/>
          <p:nvPr/>
        </p:nvSpPr>
        <p:spPr>
          <a:xfrm rot="5400000">
            <a:off x="7753000" y="3720900"/>
            <a:ext cx="2569500" cy="271200"/>
          </a:xfrm>
          <a:prstGeom prst="rect">
            <a:avLst/>
          </a:prstGeom>
          <a:solidFill>
            <a:srgbClr val="00000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rgbClr val="EFEFEF"/>
              </a:solidFill>
              <a:latin typeface="Roboto"/>
              <a:ea typeface="Roboto"/>
              <a:cs typeface="Roboto"/>
              <a:sym typeface="Roboto"/>
            </a:endParaRPr>
          </a:p>
        </p:txBody>
      </p:sp>
      <p:pic>
        <p:nvPicPr>
          <p:cNvPr id="1066" name="Google Shape;1066;p89" title="thick-sidebar-video.mp4-ezgif.com-video-to-gif-converter.gif"/>
          <p:cNvPicPr preferRelativeResize="0"/>
          <p:nvPr/>
        </p:nvPicPr>
        <p:blipFill rotWithShape="1">
          <a:blip r:embed="rId5">
            <a:alphaModFix/>
          </a:blip>
          <a:srcRect l="48611" t="53129" r="48733" b="6960"/>
          <a:stretch/>
        </p:blipFill>
        <p:spPr>
          <a:xfrm rot="10800000">
            <a:off x="8901549" y="1225"/>
            <a:ext cx="272326" cy="2566800"/>
          </a:xfrm>
          <a:prstGeom prst="rect">
            <a:avLst/>
          </a:prstGeom>
          <a:noFill/>
          <a:ln>
            <a:noFill/>
          </a:ln>
        </p:spPr>
      </p:pic>
      <p:sp>
        <p:nvSpPr>
          <p:cNvPr id="1067" name="Google Shape;1067;p89"/>
          <p:cNvSpPr/>
          <p:nvPr/>
        </p:nvSpPr>
        <p:spPr>
          <a:xfrm rot="5400000">
            <a:off x="7751350" y="115202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rgbClr val="EFEFEF"/>
                </a:solidFill>
                <a:latin typeface="Roboto"/>
                <a:ea typeface="Roboto"/>
                <a:cs typeface="Roboto"/>
                <a:sym typeface="Roboto"/>
              </a:rPr>
              <a:t>I. Benchmarking phonon loss</a:t>
            </a:r>
            <a:endParaRPr>
              <a:latin typeface="Roboto Light"/>
              <a:ea typeface="Roboto Light"/>
              <a:cs typeface="Roboto Light"/>
              <a:sym typeface="Roboto Light"/>
            </a:endParaRPr>
          </a:p>
        </p:txBody>
      </p:sp>
      <p:pic>
        <p:nvPicPr>
          <p:cNvPr id="1068" name="Google Shape;1068;p89" title="two-phase-progress-bar.png"/>
          <p:cNvPicPr preferRelativeResize="0"/>
          <p:nvPr/>
        </p:nvPicPr>
        <p:blipFill rotWithShape="1">
          <a:blip r:embed="rId6">
            <a:alphaModFix/>
          </a:blip>
          <a:srcRect l="50020" t="-6236"/>
          <a:stretch/>
        </p:blipFill>
        <p:spPr>
          <a:xfrm rot="5400000">
            <a:off x="7760799" y="3716820"/>
            <a:ext cx="2568576" cy="279875"/>
          </a:xfrm>
          <a:prstGeom prst="rect">
            <a:avLst/>
          </a:prstGeom>
          <a:noFill/>
          <a:ln>
            <a:noFill/>
          </a:ln>
        </p:spPr>
      </p:pic>
      <p:cxnSp>
        <p:nvCxnSpPr>
          <p:cNvPr id="1069" name="Google Shape;1069;p89"/>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070" name="Google Shape;1070;p89"/>
          <p:cNvSpPr/>
          <p:nvPr/>
        </p:nvSpPr>
        <p:spPr>
          <a:xfrm rot="5400000">
            <a:off x="7753000" y="3724625"/>
            <a:ext cx="2569500" cy="271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800" b="1">
              <a:solidFill>
                <a:srgbClr val="EFEFEF"/>
              </a:solidFill>
              <a:latin typeface="Roboto"/>
              <a:ea typeface="Roboto"/>
              <a:cs typeface="Roboto"/>
              <a:sym typeface="Roboto"/>
            </a:endParaRPr>
          </a:p>
        </p:txBody>
      </p:sp>
      <p:pic>
        <p:nvPicPr>
          <p:cNvPr id="2" name="Google Shape;684;p86">
            <a:extLst>
              <a:ext uri="{FF2B5EF4-FFF2-40B4-BE49-F238E27FC236}">
                <a16:creationId xmlns:a16="http://schemas.microsoft.com/office/drawing/2014/main" id="{7FC2A464-5901-C4C6-D5AC-2E0186780E33}"/>
              </a:ext>
            </a:extLst>
          </p:cNvPr>
          <p:cNvPicPr preferRelativeResize="0"/>
          <p:nvPr/>
        </p:nvPicPr>
        <p:blipFill>
          <a:blip r:embed="rId7">
            <a:alphaModFix/>
          </a:blip>
          <a:srcRect l="11242" t="1" b="9634"/>
          <a:stretch>
            <a:fillRect/>
          </a:stretch>
        </p:blipFill>
        <p:spPr>
          <a:xfrm>
            <a:off x="7826731" y="44648"/>
            <a:ext cx="690044" cy="64675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sp>
        <p:nvSpPr>
          <p:cNvPr id="1075" name="Google Shape;1075;p90"/>
          <p:cNvSpPr txBox="1">
            <a:spLocks noGrp="1"/>
          </p:cNvSpPr>
          <p:nvPr>
            <p:ph type="body" idx="1"/>
          </p:nvPr>
        </p:nvSpPr>
        <p:spPr>
          <a:xfrm>
            <a:off x="600075" y="832662"/>
            <a:ext cx="7915200" cy="298800"/>
          </a:xfrm>
          <a:prstGeom prst="rect">
            <a:avLst/>
          </a:prstGeom>
          <a:noFill/>
          <a:ln>
            <a:noFill/>
          </a:ln>
        </p:spPr>
        <p:txBody>
          <a:bodyPr spcFirstLastPara="1" wrap="square" lIns="0" tIns="34275" rIns="68575" bIns="34275" anchor="t" anchorCtr="0">
            <a:noAutofit/>
          </a:bodyPr>
          <a:lstStyle/>
          <a:p>
            <a:pPr marL="0" lvl="0" indent="0" algn="l" rtl="0">
              <a:lnSpc>
                <a:spcPct val="120000"/>
              </a:lnSpc>
              <a:spcBef>
                <a:spcPts val="0"/>
              </a:spcBef>
              <a:spcAft>
                <a:spcPts val="1200"/>
              </a:spcAft>
              <a:buSzPts val="1500"/>
              <a:buFont typeface="Lato"/>
              <a:buNone/>
            </a:pPr>
            <a:r>
              <a:rPr lang="en"/>
              <a:t>Loss mechanisms differently affect position dependence in phonon collection efficiency.</a:t>
            </a:r>
            <a:endParaRPr/>
          </a:p>
        </p:txBody>
      </p:sp>
      <p:sp>
        <p:nvSpPr>
          <p:cNvPr id="1076" name="Google Shape;1076;p90"/>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p>
            <a:pPr marL="0" lvl="0" indent="0" algn="l" rtl="0">
              <a:spcBef>
                <a:spcPts val="0"/>
              </a:spcBef>
              <a:spcAft>
                <a:spcPts val="0"/>
              </a:spcAft>
              <a:buNone/>
            </a:pPr>
            <a:r>
              <a:rPr lang="en" sz="2000">
                <a:solidFill>
                  <a:srgbClr val="8C1515"/>
                </a:solidFill>
              </a:rPr>
              <a:t>From Phonon Loss to Position Dependence</a:t>
            </a:r>
            <a:endParaRPr sz="2000" b="1">
              <a:solidFill>
                <a:srgbClr val="8C1515"/>
              </a:solidFill>
              <a:latin typeface="Roboto Mono"/>
              <a:ea typeface="Roboto Mono"/>
              <a:cs typeface="Roboto Mono"/>
              <a:sym typeface="Roboto Mono"/>
            </a:endParaRPr>
          </a:p>
        </p:txBody>
      </p:sp>
      <p:sp>
        <p:nvSpPr>
          <p:cNvPr id="1077" name="Google Shape;1077;p90"/>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8</a:t>
            </a:fld>
            <a:endParaRPr/>
          </a:p>
        </p:txBody>
      </p:sp>
      <p:pic>
        <p:nvPicPr>
          <p:cNvPr id="1078" name="Google Shape;1078;p90" title="SLAC_short_red.png"/>
          <p:cNvPicPr preferRelativeResize="0"/>
          <p:nvPr/>
        </p:nvPicPr>
        <p:blipFill>
          <a:blip r:embed="rId3">
            <a:alphaModFix/>
          </a:blip>
          <a:stretch>
            <a:fillRect/>
          </a:stretch>
        </p:blipFill>
        <p:spPr>
          <a:xfrm>
            <a:off x="610600" y="4785350"/>
            <a:ext cx="445752" cy="132550"/>
          </a:xfrm>
          <a:prstGeom prst="rect">
            <a:avLst/>
          </a:prstGeom>
          <a:noFill/>
          <a:ln>
            <a:noFill/>
          </a:ln>
        </p:spPr>
      </p:pic>
      <p:pic>
        <p:nvPicPr>
          <p:cNvPr id="1079" name="Google Shape;1079;p90" title="Nb.png"/>
          <p:cNvPicPr preferRelativeResize="0"/>
          <p:nvPr/>
        </p:nvPicPr>
        <p:blipFill rotWithShape="1">
          <a:blip r:embed="rId4">
            <a:alphaModFix/>
          </a:blip>
          <a:srcRect/>
          <a:stretch/>
        </p:blipFill>
        <p:spPr>
          <a:xfrm>
            <a:off x="609475" y="1203800"/>
            <a:ext cx="5276054" cy="3002813"/>
          </a:xfrm>
          <a:prstGeom prst="rect">
            <a:avLst/>
          </a:prstGeom>
          <a:noFill/>
          <a:ln>
            <a:noFill/>
          </a:ln>
        </p:spPr>
      </p:pic>
      <p:grpSp>
        <p:nvGrpSpPr>
          <p:cNvPr id="1080" name="Google Shape;1080;p90"/>
          <p:cNvGrpSpPr/>
          <p:nvPr/>
        </p:nvGrpSpPr>
        <p:grpSpPr>
          <a:xfrm>
            <a:off x="6265089" y="1290070"/>
            <a:ext cx="2443125" cy="641916"/>
            <a:chOff x="1714537" y="1435675"/>
            <a:chExt cx="6069875" cy="1594821"/>
          </a:xfrm>
        </p:grpSpPr>
        <p:sp>
          <p:nvSpPr>
            <p:cNvPr id="1081" name="Google Shape;1081;p90"/>
            <p:cNvSpPr/>
            <p:nvPr/>
          </p:nvSpPr>
          <p:spPr>
            <a:xfrm>
              <a:off x="5766479" y="2690015"/>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082" name="Google Shape;1082;p90"/>
            <p:cNvSpPr/>
            <p:nvPr/>
          </p:nvSpPr>
          <p:spPr>
            <a:xfrm rot="10800000" flipH="1">
              <a:off x="4066097" y="2810050"/>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083" name="Google Shape;1083;p90"/>
            <p:cNvSpPr/>
            <p:nvPr/>
          </p:nvSpPr>
          <p:spPr>
            <a:xfrm rot="10800000" flipH="1">
              <a:off x="3434485" y="2689599"/>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084" name="Google Shape;1084;p90"/>
            <p:cNvSpPr/>
            <p:nvPr/>
          </p:nvSpPr>
          <p:spPr>
            <a:xfrm>
              <a:off x="4480260" y="2883201"/>
              <a:ext cx="480853" cy="87471"/>
            </a:xfrm>
            <a:prstGeom prst="flowChartDecision">
              <a:avLst/>
            </a:prstGeom>
            <a:solidFill>
              <a:srgbClr val="E69138"/>
            </a:solidFill>
            <a:ln w="6650" cap="flat" cmpd="sng">
              <a:solidFill>
                <a:srgbClr val="595959"/>
              </a:solidFill>
              <a:prstDash val="solid"/>
              <a:round/>
              <a:headEnd type="none" w="sm" len="sm"/>
              <a:tailEnd type="none" w="sm" len="sm"/>
            </a:ln>
          </p:spPr>
          <p:txBody>
            <a:bodyPr spcFirstLastPara="1" wrap="square" lIns="5625" tIns="5625" rIns="5625" bIns="5625" anchor="ctr" anchorCtr="0">
              <a:noAutofit/>
            </a:bodyPr>
            <a:lstStyle/>
            <a:p>
              <a:pPr marL="0" lvl="0" indent="0" algn="ctr" rtl="0">
                <a:spcBef>
                  <a:spcPts val="0"/>
                </a:spcBef>
                <a:spcAft>
                  <a:spcPts val="0"/>
                </a:spcAft>
                <a:buNone/>
              </a:pPr>
              <a:endParaRPr sz="100">
                <a:latin typeface="Roboto Light"/>
                <a:ea typeface="Roboto Light"/>
                <a:cs typeface="Roboto Light"/>
                <a:sym typeface="Roboto Light"/>
              </a:endParaRPr>
            </a:p>
          </p:txBody>
        </p:sp>
        <p:sp>
          <p:nvSpPr>
            <p:cNvPr id="1085" name="Google Shape;1085;p90"/>
            <p:cNvSpPr/>
            <p:nvPr/>
          </p:nvSpPr>
          <p:spPr>
            <a:xfrm>
              <a:off x="4480543" y="292731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086" name="Google Shape;1086;p90"/>
            <p:cNvSpPr/>
            <p:nvPr/>
          </p:nvSpPr>
          <p:spPr>
            <a:xfrm rot="10800000" flipH="1">
              <a:off x="4720687" y="2927031"/>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087" name="Google Shape;1087;p90"/>
            <p:cNvSpPr/>
            <p:nvPr/>
          </p:nvSpPr>
          <p:spPr>
            <a:xfrm>
              <a:off x="3198049" y="2412835"/>
              <a:ext cx="3045932" cy="554077"/>
            </a:xfrm>
            <a:prstGeom prst="flowChartDecision">
              <a:avLst/>
            </a:prstGeom>
            <a:solidFill>
              <a:srgbClr val="EFEFEF"/>
            </a:solidFill>
            <a:ln w="6650" cap="flat" cmpd="sng">
              <a:solidFill>
                <a:srgbClr val="595959"/>
              </a:solidFill>
              <a:prstDash val="dot"/>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1088" name="Google Shape;1088;p90"/>
            <p:cNvSpPr/>
            <p:nvPr/>
          </p:nvSpPr>
          <p:spPr>
            <a:xfrm>
              <a:off x="3198049" y="2034815"/>
              <a:ext cx="3045932" cy="554077"/>
            </a:xfrm>
            <a:prstGeom prst="flowChartDecision">
              <a:avLst/>
            </a:prstGeom>
            <a:solidFill>
              <a:schemeClr val="lt1"/>
            </a:solidFill>
            <a:ln w="6650" cap="flat" cmpd="sng">
              <a:solidFill>
                <a:srgbClr val="595959"/>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cxnSp>
          <p:nvCxnSpPr>
            <p:cNvPr id="1089" name="Google Shape;1089;p90"/>
            <p:cNvCxnSpPr>
              <a:stCxn id="1088" idx="1"/>
              <a:endCxn id="1087" idx="1"/>
            </p:cNvCxnSpPr>
            <p:nvPr/>
          </p:nvCxnSpPr>
          <p:spPr>
            <a:xfrm>
              <a:off x="3198049"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090" name="Google Shape;1090;p90"/>
            <p:cNvCxnSpPr>
              <a:stCxn id="1088" idx="3"/>
              <a:endCxn id="1087" idx="3"/>
            </p:cNvCxnSpPr>
            <p:nvPr/>
          </p:nvCxnSpPr>
          <p:spPr>
            <a:xfrm>
              <a:off x="6243981"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091" name="Google Shape;1091;p90"/>
            <p:cNvCxnSpPr>
              <a:stCxn id="1088" idx="2"/>
              <a:endCxn id="1087" idx="2"/>
            </p:cNvCxnSpPr>
            <p:nvPr/>
          </p:nvCxnSpPr>
          <p:spPr>
            <a:xfrm>
              <a:off x="4721015" y="2588893"/>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092" name="Google Shape;1092;p90"/>
            <p:cNvCxnSpPr/>
            <p:nvPr/>
          </p:nvCxnSpPr>
          <p:spPr>
            <a:xfrm rot="10800000" flipH="1">
              <a:off x="4047390" y="2193987"/>
              <a:ext cx="1460100" cy="246300"/>
            </a:xfrm>
            <a:prstGeom prst="straightConnector1">
              <a:avLst/>
            </a:prstGeom>
            <a:noFill/>
            <a:ln w="6650" cap="flat" cmpd="sng">
              <a:solidFill>
                <a:srgbClr val="1155CC"/>
              </a:solidFill>
              <a:prstDash val="solid"/>
              <a:round/>
              <a:headEnd type="none" w="med" len="med"/>
              <a:tailEnd type="none" w="med" len="med"/>
            </a:ln>
          </p:spPr>
        </p:cxnSp>
        <p:sp>
          <p:nvSpPr>
            <p:cNvPr id="1093" name="Google Shape;1093;p90"/>
            <p:cNvSpPr/>
            <p:nvPr/>
          </p:nvSpPr>
          <p:spPr>
            <a:xfrm>
              <a:off x="3825962" y="2387000"/>
              <a:ext cx="528776" cy="141174"/>
            </a:xfrm>
            <a:custGeom>
              <a:avLst/>
              <a:gdLst/>
              <a:ahLst/>
              <a:cxnLst/>
              <a:rect l="l" t="t" r="r" b="b"/>
              <a:pathLst>
                <a:path w="19905" h="5754" extrusionOk="0">
                  <a:moveTo>
                    <a:pt x="0" y="1866"/>
                  </a:moveTo>
                  <a:lnTo>
                    <a:pt x="19905" y="0"/>
                  </a:lnTo>
                  <a:lnTo>
                    <a:pt x="19905" y="5754"/>
                  </a:lnTo>
                  <a:close/>
                </a:path>
              </a:pathLst>
            </a:custGeom>
            <a:solidFill>
              <a:srgbClr val="1155CC"/>
            </a:solidFill>
            <a:ln w="6650" cap="flat" cmpd="sng">
              <a:solidFill>
                <a:srgbClr val="1155CC"/>
              </a:solidFill>
              <a:prstDash val="solid"/>
              <a:round/>
              <a:headEnd type="none" w="med" len="med"/>
              <a:tailEnd type="none" w="med" len="med"/>
            </a:ln>
          </p:spPr>
          <p:txBody>
            <a:bodyPr/>
            <a:lstStyle/>
            <a:p>
              <a:endParaRPr lang="en-US"/>
            </a:p>
          </p:txBody>
        </p:sp>
        <p:sp>
          <p:nvSpPr>
            <p:cNvPr id="1094" name="Google Shape;1094;p90"/>
            <p:cNvSpPr/>
            <p:nvPr/>
          </p:nvSpPr>
          <p:spPr>
            <a:xfrm>
              <a:off x="5237890" y="2134261"/>
              <a:ext cx="582955" cy="105301"/>
            </a:xfrm>
            <a:custGeom>
              <a:avLst/>
              <a:gdLst/>
              <a:ahLst/>
              <a:cxnLst/>
              <a:rect l="l" t="t" r="r" b="b"/>
              <a:pathLst>
                <a:path w="24104" h="4354" extrusionOk="0">
                  <a:moveTo>
                    <a:pt x="1089" y="0"/>
                  </a:moveTo>
                  <a:lnTo>
                    <a:pt x="0" y="4354"/>
                  </a:lnTo>
                  <a:lnTo>
                    <a:pt x="24104" y="4199"/>
                  </a:lnTo>
                  <a:close/>
                </a:path>
              </a:pathLst>
            </a:custGeom>
            <a:solidFill>
              <a:srgbClr val="1155CC"/>
            </a:solidFill>
            <a:ln w="6650" cap="flat" cmpd="sng">
              <a:solidFill>
                <a:srgbClr val="1155CC"/>
              </a:solidFill>
              <a:prstDash val="solid"/>
              <a:round/>
              <a:headEnd type="none" w="med" len="med"/>
              <a:tailEnd type="none" w="med" len="med"/>
            </a:ln>
          </p:spPr>
          <p:txBody>
            <a:bodyPr/>
            <a:lstStyle/>
            <a:p>
              <a:endParaRPr lang="en-US"/>
            </a:p>
          </p:txBody>
        </p:sp>
        <p:sp>
          <p:nvSpPr>
            <p:cNvPr id="1095" name="Google Shape;1095;p90"/>
            <p:cNvSpPr/>
            <p:nvPr/>
          </p:nvSpPr>
          <p:spPr>
            <a:xfrm>
              <a:off x="4700239" y="2311854"/>
              <a:ext cx="354481" cy="64483"/>
            </a:xfrm>
            <a:prstGeom prst="flowChartDecision">
              <a:avLst/>
            </a:prstGeom>
            <a:solidFill>
              <a:srgbClr val="980000"/>
            </a:solidFill>
            <a:ln w="6650" cap="flat" cmpd="sng">
              <a:solidFill>
                <a:srgbClr val="1155CC"/>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1096" name="Google Shape;1096;p90"/>
            <p:cNvSpPr/>
            <p:nvPr/>
          </p:nvSpPr>
          <p:spPr>
            <a:xfrm rot="10800000" flipH="1">
              <a:off x="6006623" y="268973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097" name="Google Shape;1097;p90"/>
            <p:cNvSpPr/>
            <p:nvPr/>
          </p:nvSpPr>
          <p:spPr>
            <a:xfrm>
              <a:off x="3825953" y="281033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098" name="Google Shape;1098;p90"/>
            <p:cNvSpPr/>
            <p:nvPr/>
          </p:nvSpPr>
          <p:spPr>
            <a:xfrm>
              <a:off x="3194341" y="268988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099" name="Google Shape;1099;p90"/>
            <p:cNvSpPr/>
            <p:nvPr/>
          </p:nvSpPr>
          <p:spPr>
            <a:xfrm rot="10800000" flipH="1">
              <a:off x="4721015" y="2312791"/>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100" name="Google Shape;1100;p90"/>
            <p:cNvSpPr/>
            <p:nvPr/>
          </p:nvSpPr>
          <p:spPr>
            <a:xfrm>
              <a:off x="3199839" y="2314249"/>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101" name="Google Shape;1101;p90"/>
            <p:cNvSpPr txBox="1"/>
            <p:nvPr/>
          </p:nvSpPr>
          <p:spPr>
            <a:xfrm>
              <a:off x="1714537" y="1969600"/>
              <a:ext cx="14112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595959"/>
                  </a:solidFill>
                  <a:latin typeface="Roboto Light"/>
                  <a:ea typeface="Roboto Light"/>
                  <a:cs typeface="Roboto Light"/>
                  <a:sym typeface="Roboto Light"/>
                </a:rPr>
                <a:t>polished faces</a:t>
              </a:r>
              <a:endParaRPr sz="564">
                <a:solidFill>
                  <a:srgbClr val="595959"/>
                </a:solidFill>
                <a:latin typeface="Roboto Light"/>
                <a:ea typeface="Roboto Light"/>
                <a:cs typeface="Roboto Light"/>
                <a:sym typeface="Roboto Light"/>
              </a:endParaRPr>
            </a:p>
          </p:txBody>
        </p:sp>
        <p:cxnSp>
          <p:nvCxnSpPr>
            <p:cNvPr id="1102" name="Google Shape;1102;p90"/>
            <p:cNvCxnSpPr>
              <a:stCxn id="1103" idx="3"/>
            </p:cNvCxnSpPr>
            <p:nvPr/>
          </p:nvCxnSpPr>
          <p:spPr>
            <a:xfrm>
              <a:off x="2910038" y="2601125"/>
              <a:ext cx="492600" cy="0"/>
            </a:xfrm>
            <a:prstGeom prst="straightConnector1">
              <a:avLst/>
            </a:prstGeom>
            <a:noFill/>
            <a:ln w="3825" cap="flat" cmpd="sng">
              <a:solidFill>
                <a:srgbClr val="595959"/>
              </a:solidFill>
              <a:prstDash val="solid"/>
              <a:round/>
              <a:headEnd type="none" w="med" len="med"/>
              <a:tailEnd type="triangle" w="med" len="med"/>
            </a:ln>
          </p:spPr>
        </p:cxnSp>
        <p:sp>
          <p:nvSpPr>
            <p:cNvPr id="1103" name="Google Shape;1103;p90"/>
            <p:cNvSpPr txBox="1"/>
            <p:nvPr/>
          </p:nvSpPr>
          <p:spPr>
            <a:xfrm>
              <a:off x="1714538" y="2412125"/>
              <a:ext cx="11955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595959"/>
                  </a:solidFill>
                  <a:latin typeface="Roboto Light"/>
                  <a:ea typeface="Roboto Light"/>
                  <a:cs typeface="Roboto Light"/>
                  <a:sym typeface="Roboto Light"/>
                </a:rPr>
                <a:t>side walls</a:t>
              </a:r>
              <a:endParaRPr sz="564">
                <a:solidFill>
                  <a:srgbClr val="595959"/>
                </a:solidFill>
                <a:latin typeface="Roboto Light"/>
                <a:ea typeface="Roboto Light"/>
                <a:cs typeface="Roboto Light"/>
                <a:sym typeface="Roboto Light"/>
              </a:endParaRPr>
            </a:p>
          </p:txBody>
        </p:sp>
        <p:sp>
          <p:nvSpPr>
            <p:cNvPr id="1104" name="Google Shape;1104;p90"/>
            <p:cNvSpPr txBox="1"/>
            <p:nvPr/>
          </p:nvSpPr>
          <p:spPr>
            <a:xfrm>
              <a:off x="6543763" y="1997924"/>
              <a:ext cx="1234800" cy="378000"/>
            </a:xfrm>
            <a:prstGeom prst="rect">
              <a:avLst/>
            </a:prstGeom>
            <a:solidFill>
              <a:srgbClr val="1155CC"/>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lt1"/>
                  </a:solidFill>
                  <a:latin typeface="Roboto Light"/>
                  <a:ea typeface="Roboto Light"/>
                  <a:cs typeface="Roboto Light"/>
                  <a:sym typeface="Roboto Light"/>
                </a:rPr>
                <a:t>Nb feedline</a:t>
              </a:r>
              <a:endParaRPr sz="564">
                <a:solidFill>
                  <a:schemeClr val="lt1"/>
                </a:solidFill>
                <a:latin typeface="Roboto Light"/>
                <a:ea typeface="Roboto Light"/>
                <a:cs typeface="Roboto Light"/>
                <a:sym typeface="Roboto Light"/>
              </a:endParaRPr>
            </a:p>
          </p:txBody>
        </p:sp>
        <p:cxnSp>
          <p:nvCxnSpPr>
            <p:cNvPr id="1105" name="Google Shape;1105;p90"/>
            <p:cNvCxnSpPr>
              <a:stCxn id="1104" idx="1"/>
            </p:cNvCxnSpPr>
            <p:nvPr/>
          </p:nvCxnSpPr>
          <p:spPr>
            <a:xfrm rot="10800000">
              <a:off x="5590663" y="2186924"/>
              <a:ext cx="953100" cy="0"/>
            </a:xfrm>
            <a:prstGeom prst="straightConnector1">
              <a:avLst/>
            </a:prstGeom>
            <a:noFill/>
            <a:ln w="3825" cap="flat" cmpd="sng">
              <a:solidFill>
                <a:srgbClr val="595959"/>
              </a:solidFill>
              <a:prstDash val="solid"/>
              <a:round/>
              <a:headEnd type="none" w="med" len="med"/>
              <a:tailEnd type="triangle" w="med" len="med"/>
            </a:ln>
          </p:spPr>
        </p:cxnSp>
        <p:sp>
          <p:nvSpPr>
            <p:cNvPr id="1106" name="Google Shape;1106;p90"/>
            <p:cNvSpPr txBox="1"/>
            <p:nvPr/>
          </p:nvSpPr>
          <p:spPr>
            <a:xfrm>
              <a:off x="6588913" y="2529258"/>
              <a:ext cx="11955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2"/>
                  </a:solidFill>
                  <a:latin typeface="Roboto Light"/>
                  <a:ea typeface="Roboto Light"/>
                  <a:cs typeface="Roboto Light"/>
                  <a:sym typeface="Roboto Light"/>
                </a:rPr>
                <a:t>Cu housing</a:t>
              </a:r>
              <a:endParaRPr sz="564">
                <a:solidFill>
                  <a:schemeClr val="dk2"/>
                </a:solidFill>
                <a:latin typeface="Roboto Light"/>
                <a:ea typeface="Roboto Light"/>
                <a:cs typeface="Roboto Light"/>
                <a:sym typeface="Roboto Light"/>
              </a:endParaRPr>
            </a:p>
          </p:txBody>
        </p:sp>
        <p:cxnSp>
          <p:nvCxnSpPr>
            <p:cNvPr id="1107" name="Google Shape;1107;p90"/>
            <p:cNvCxnSpPr>
              <a:stCxn id="1106" idx="1"/>
            </p:cNvCxnSpPr>
            <p:nvPr/>
          </p:nvCxnSpPr>
          <p:spPr>
            <a:xfrm rot="10800000">
              <a:off x="6243913" y="2718258"/>
              <a:ext cx="345000" cy="0"/>
            </a:xfrm>
            <a:prstGeom prst="straightConnector1">
              <a:avLst/>
            </a:prstGeom>
            <a:noFill/>
            <a:ln w="3825" cap="flat" cmpd="sng">
              <a:solidFill>
                <a:srgbClr val="595959"/>
              </a:solidFill>
              <a:prstDash val="solid"/>
              <a:round/>
              <a:headEnd type="none" w="med" len="med"/>
              <a:tailEnd type="triangle" w="med" len="med"/>
            </a:ln>
          </p:spPr>
        </p:cxnSp>
        <p:cxnSp>
          <p:nvCxnSpPr>
            <p:cNvPr id="1108" name="Google Shape;1108;p90"/>
            <p:cNvCxnSpPr>
              <a:stCxn id="1101" idx="3"/>
            </p:cNvCxnSpPr>
            <p:nvPr/>
          </p:nvCxnSpPr>
          <p:spPr>
            <a:xfrm>
              <a:off x="3125737" y="2158600"/>
              <a:ext cx="1304700" cy="0"/>
            </a:xfrm>
            <a:prstGeom prst="straightConnector1">
              <a:avLst/>
            </a:prstGeom>
            <a:noFill/>
            <a:ln w="3825" cap="flat" cmpd="sng">
              <a:solidFill>
                <a:srgbClr val="595959"/>
              </a:solidFill>
              <a:prstDash val="solid"/>
              <a:round/>
              <a:headEnd type="none" w="med" len="med"/>
              <a:tailEnd type="triangle" w="med" len="med"/>
            </a:ln>
          </p:spPr>
        </p:cxnSp>
        <p:cxnSp>
          <p:nvCxnSpPr>
            <p:cNvPr id="1109" name="Google Shape;1109;p90"/>
            <p:cNvCxnSpPr/>
            <p:nvPr/>
          </p:nvCxnSpPr>
          <p:spPr>
            <a:xfrm>
              <a:off x="4841263" y="1828850"/>
              <a:ext cx="0" cy="522600"/>
            </a:xfrm>
            <a:prstGeom prst="straightConnector1">
              <a:avLst/>
            </a:prstGeom>
            <a:noFill/>
            <a:ln w="3825" cap="flat" cmpd="sng">
              <a:solidFill>
                <a:srgbClr val="595959"/>
              </a:solidFill>
              <a:prstDash val="solid"/>
              <a:round/>
              <a:headEnd type="none" w="med" len="med"/>
              <a:tailEnd type="triangle" w="med" len="med"/>
            </a:ln>
          </p:spPr>
        </p:cxnSp>
        <p:sp>
          <p:nvSpPr>
            <p:cNvPr id="1110" name="Google Shape;1110;p90"/>
            <p:cNvSpPr txBox="1"/>
            <p:nvPr/>
          </p:nvSpPr>
          <p:spPr>
            <a:xfrm>
              <a:off x="4243500" y="1435675"/>
              <a:ext cx="1195500" cy="378000"/>
            </a:xfrm>
            <a:prstGeom prst="rect">
              <a:avLst/>
            </a:prstGeom>
            <a:solidFill>
              <a:srgbClr val="8C1515"/>
            </a:solidFill>
            <a:ln w="9525" cap="flat" cmpd="sng">
              <a:solidFill>
                <a:schemeClr val="dk2"/>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lt1"/>
                  </a:solidFill>
                  <a:latin typeface="Roboto Light"/>
                  <a:ea typeface="Roboto Light"/>
                  <a:cs typeface="Roboto Light"/>
                  <a:sym typeface="Roboto Light"/>
                </a:rPr>
                <a:t>Al resonator</a:t>
              </a:r>
              <a:endParaRPr sz="564">
                <a:solidFill>
                  <a:schemeClr val="lt1"/>
                </a:solidFill>
                <a:latin typeface="Roboto Light"/>
                <a:ea typeface="Roboto Light"/>
                <a:cs typeface="Roboto Light"/>
                <a:sym typeface="Roboto Light"/>
              </a:endParaRPr>
            </a:p>
          </p:txBody>
        </p:sp>
      </p:grpSp>
      <p:graphicFrame>
        <p:nvGraphicFramePr>
          <p:cNvPr id="1111" name="Google Shape;1111;p90"/>
          <p:cNvGraphicFramePr/>
          <p:nvPr/>
        </p:nvGraphicFramePr>
        <p:xfrm>
          <a:off x="6172463" y="2090600"/>
          <a:ext cx="2535775" cy="2286000"/>
        </p:xfrm>
        <a:graphic>
          <a:graphicData uri="http://schemas.openxmlformats.org/drawingml/2006/table">
            <a:tbl>
              <a:tblPr>
                <a:noFill/>
                <a:tableStyleId>{E5744A9C-BE55-4AD4-8ACC-2E2A4A49AF3C}</a:tableStyleId>
              </a:tblPr>
              <a:tblGrid>
                <a:gridCol w="1474300">
                  <a:extLst>
                    <a:ext uri="{9D8B030D-6E8A-4147-A177-3AD203B41FA5}">
                      <a16:colId xmlns:a16="http://schemas.microsoft.com/office/drawing/2014/main" val="20000"/>
                    </a:ext>
                  </a:extLst>
                </a:gridCol>
                <a:gridCol w="10614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sz="1200" b="1">
                          <a:solidFill>
                            <a:srgbClr val="980000"/>
                          </a:solidFill>
                          <a:latin typeface="Roboto"/>
                          <a:ea typeface="Roboto"/>
                          <a:cs typeface="Roboto"/>
                          <a:sym typeface="Roboto"/>
                        </a:rPr>
                        <a:t>p</a:t>
                      </a:r>
                      <a:r>
                        <a:rPr lang="en" sz="1200" b="1" baseline="-25000">
                          <a:solidFill>
                            <a:srgbClr val="980000"/>
                          </a:solidFill>
                          <a:latin typeface="Roboto"/>
                          <a:ea typeface="Roboto"/>
                          <a:cs typeface="Roboto"/>
                          <a:sym typeface="Roboto"/>
                        </a:rPr>
                        <a:t>abs, inductor</a:t>
                      </a:r>
                      <a:endParaRPr sz="1200" b="1" baseline="-25000">
                        <a:solidFill>
                          <a:srgbClr val="980000"/>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980000"/>
                          </a:solidFill>
                          <a:latin typeface="Roboto"/>
                          <a:ea typeface="Roboto"/>
                          <a:cs typeface="Roboto"/>
                          <a:sym typeface="Roboto"/>
                        </a:rPr>
                        <a:t>0.103</a:t>
                      </a:r>
                      <a:endParaRPr sz="1200" b="1">
                        <a:solidFill>
                          <a:srgbClr val="980000"/>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capacitor</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200" b="1">
                          <a:solidFill>
                            <a:srgbClr val="1155CC"/>
                          </a:solidFill>
                          <a:latin typeface="Roboto"/>
                          <a:ea typeface="Roboto"/>
                          <a:cs typeface="Roboto"/>
                          <a:sym typeface="Roboto"/>
                        </a:rPr>
                        <a:t>p</a:t>
                      </a:r>
                      <a:r>
                        <a:rPr lang="en" sz="1200" b="1" baseline="-25000">
                          <a:solidFill>
                            <a:srgbClr val="1155CC"/>
                          </a:solidFill>
                          <a:latin typeface="Roboto"/>
                          <a:ea typeface="Roboto"/>
                          <a:cs typeface="Roboto"/>
                          <a:sym typeface="Roboto"/>
                        </a:rPr>
                        <a:t>abs, Nb</a:t>
                      </a:r>
                      <a:endParaRPr sz="1200" b="1">
                        <a:solidFill>
                          <a:srgbClr val="1155CC"/>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1155CC"/>
                          </a:solidFill>
                          <a:latin typeface="Roboto"/>
                          <a:ea typeface="Roboto"/>
                          <a:cs typeface="Roboto"/>
                          <a:sym typeface="Roboto"/>
                        </a:rPr>
                        <a:t>0.745</a:t>
                      </a:r>
                      <a:endParaRPr sz="1200" b="1">
                        <a:solidFill>
                          <a:srgbClr val="1155CC"/>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Cu</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polished surfaces</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side walls</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112" name="Google Shape;1112;p90"/>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sp>
        <p:nvSpPr>
          <p:cNvPr id="1113" name="Google Shape;1113;p90"/>
          <p:cNvSpPr txBox="1"/>
          <p:nvPr/>
        </p:nvSpPr>
        <p:spPr>
          <a:xfrm>
            <a:off x="603875" y="4205225"/>
            <a:ext cx="7517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absolute phonon energy collection efficiency </a:t>
            </a:r>
            <a:endParaRPr sz="120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relative phonon energy collection efficiency; </a:t>
            </a:r>
            <a:r>
              <a:rPr lang="en" sz="1200" b="1">
                <a:solidFill>
                  <a:srgbClr val="E04F39"/>
                </a:solidFill>
                <a:latin typeface="Roboto"/>
                <a:ea typeface="Roboto"/>
                <a:cs typeface="Roboto"/>
                <a:sym typeface="Roboto"/>
              </a:rPr>
              <a:t>ε(x,y) = η(x,y) / η</a:t>
            </a:r>
            <a:r>
              <a:rPr lang="en" sz="1200" b="1" baseline="-25000">
                <a:solidFill>
                  <a:srgbClr val="E04F39"/>
                </a:solidFill>
                <a:latin typeface="Roboto"/>
                <a:ea typeface="Roboto"/>
                <a:cs typeface="Roboto"/>
                <a:sym typeface="Roboto"/>
              </a:rPr>
              <a:t>max</a:t>
            </a:r>
            <a:endParaRPr sz="1200" baseline="-25000">
              <a:solidFill>
                <a:srgbClr val="E04F39"/>
              </a:solidFill>
              <a:latin typeface="Roboto Light"/>
              <a:ea typeface="Roboto Light"/>
              <a:cs typeface="Roboto Light"/>
              <a:sym typeface="Roboto Light"/>
            </a:endParaRPr>
          </a:p>
        </p:txBody>
      </p:sp>
      <p:cxnSp>
        <p:nvCxnSpPr>
          <p:cNvPr id="1114" name="Google Shape;1114;p90"/>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115" name="Google Shape;1115;p90"/>
          <p:cNvSpPr/>
          <p:nvPr/>
        </p:nvSpPr>
        <p:spPr>
          <a:xfrm rot="5400000">
            <a:off x="7753000" y="3720900"/>
            <a:ext cx="2569500" cy="271200"/>
          </a:xfrm>
          <a:prstGeom prst="rect">
            <a:avLst/>
          </a:prstGeom>
          <a:solidFill>
            <a:srgbClr val="00000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rgbClr val="EFEFEF"/>
              </a:solidFill>
              <a:latin typeface="Roboto"/>
              <a:ea typeface="Roboto"/>
              <a:cs typeface="Roboto"/>
              <a:sym typeface="Roboto"/>
            </a:endParaRPr>
          </a:p>
        </p:txBody>
      </p:sp>
      <p:pic>
        <p:nvPicPr>
          <p:cNvPr id="1116" name="Google Shape;1116;p90" title="thick-sidebar-video.mp4-ezgif.com-video-to-gif-converter.gif"/>
          <p:cNvPicPr preferRelativeResize="0"/>
          <p:nvPr/>
        </p:nvPicPr>
        <p:blipFill rotWithShape="1">
          <a:blip r:embed="rId5">
            <a:alphaModFix/>
          </a:blip>
          <a:srcRect l="48611" t="53129" r="48733" b="6960"/>
          <a:stretch/>
        </p:blipFill>
        <p:spPr>
          <a:xfrm rot="10800000">
            <a:off x="8901549" y="1225"/>
            <a:ext cx="272326" cy="2566800"/>
          </a:xfrm>
          <a:prstGeom prst="rect">
            <a:avLst/>
          </a:prstGeom>
          <a:noFill/>
          <a:ln>
            <a:noFill/>
          </a:ln>
        </p:spPr>
      </p:pic>
      <p:sp>
        <p:nvSpPr>
          <p:cNvPr id="1117" name="Google Shape;1117;p90"/>
          <p:cNvSpPr/>
          <p:nvPr/>
        </p:nvSpPr>
        <p:spPr>
          <a:xfrm rot="5400000">
            <a:off x="7751350" y="115202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rgbClr val="EFEFEF"/>
                </a:solidFill>
                <a:latin typeface="Roboto"/>
                <a:ea typeface="Roboto"/>
                <a:cs typeface="Roboto"/>
                <a:sym typeface="Roboto"/>
              </a:rPr>
              <a:t>I. Benchmarking phonon loss</a:t>
            </a:r>
            <a:endParaRPr>
              <a:latin typeface="Roboto Light"/>
              <a:ea typeface="Roboto Light"/>
              <a:cs typeface="Roboto Light"/>
              <a:sym typeface="Roboto Light"/>
            </a:endParaRPr>
          </a:p>
        </p:txBody>
      </p:sp>
      <p:pic>
        <p:nvPicPr>
          <p:cNvPr id="1118" name="Google Shape;1118;p90" title="two-phase-progress-bar.png"/>
          <p:cNvPicPr preferRelativeResize="0"/>
          <p:nvPr/>
        </p:nvPicPr>
        <p:blipFill rotWithShape="1">
          <a:blip r:embed="rId6">
            <a:alphaModFix/>
          </a:blip>
          <a:srcRect l="50020" t="-6236"/>
          <a:stretch/>
        </p:blipFill>
        <p:spPr>
          <a:xfrm rot="5400000">
            <a:off x="7760799" y="3716820"/>
            <a:ext cx="2568576" cy="279875"/>
          </a:xfrm>
          <a:prstGeom prst="rect">
            <a:avLst/>
          </a:prstGeom>
          <a:noFill/>
          <a:ln>
            <a:noFill/>
          </a:ln>
        </p:spPr>
      </p:pic>
      <p:cxnSp>
        <p:nvCxnSpPr>
          <p:cNvPr id="1119" name="Google Shape;1119;p90"/>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120" name="Google Shape;1120;p90"/>
          <p:cNvSpPr/>
          <p:nvPr/>
        </p:nvSpPr>
        <p:spPr>
          <a:xfrm rot="5400000">
            <a:off x="7753000" y="3724625"/>
            <a:ext cx="2569500" cy="271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800" b="1">
              <a:solidFill>
                <a:srgbClr val="EFEFEF"/>
              </a:solidFill>
              <a:latin typeface="Roboto"/>
              <a:ea typeface="Roboto"/>
              <a:cs typeface="Roboto"/>
              <a:sym typeface="Roboto"/>
            </a:endParaRPr>
          </a:p>
        </p:txBody>
      </p:sp>
      <p:pic>
        <p:nvPicPr>
          <p:cNvPr id="2" name="Google Shape;684;p86">
            <a:extLst>
              <a:ext uri="{FF2B5EF4-FFF2-40B4-BE49-F238E27FC236}">
                <a16:creationId xmlns:a16="http://schemas.microsoft.com/office/drawing/2014/main" id="{71FD7AAD-007F-FC7F-BF76-C570D7896B49}"/>
              </a:ext>
            </a:extLst>
          </p:cNvPr>
          <p:cNvPicPr preferRelativeResize="0"/>
          <p:nvPr/>
        </p:nvPicPr>
        <p:blipFill>
          <a:blip r:embed="rId7">
            <a:alphaModFix/>
          </a:blip>
          <a:srcRect l="11242" t="1" b="9634"/>
          <a:stretch>
            <a:fillRect/>
          </a:stretch>
        </p:blipFill>
        <p:spPr>
          <a:xfrm>
            <a:off x="7826731" y="44648"/>
            <a:ext cx="690044" cy="64675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4"/>
        <p:cNvGrpSpPr/>
        <p:nvPr/>
      </p:nvGrpSpPr>
      <p:grpSpPr>
        <a:xfrm>
          <a:off x="0" y="0"/>
          <a:ext cx="0" cy="0"/>
          <a:chOff x="0" y="0"/>
          <a:chExt cx="0" cy="0"/>
        </a:xfrm>
      </p:grpSpPr>
      <p:sp>
        <p:nvSpPr>
          <p:cNvPr id="1125" name="Google Shape;1125;p91"/>
          <p:cNvSpPr txBox="1">
            <a:spLocks noGrp="1"/>
          </p:cNvSpPr>
          <p:nvPr>
            <p:ph type="body" idx="1"/>
          </p:nvPr>
        </p:nvSpPr>
        <p:spPr>
          <a:xfrm>
            <a:off x="600075" y="832662"/>
            <a:ext cx="7915200" cy="298800"/>
          </a:xfrm>
          <a:prstGeom prst="rect">
            <a:avLst/>
          </a:prstGeom>
          <a:noFill/>
          <a:ln>
            <a:noFill/>
          </a:ln>
        </p:spPr>
        <p:txBody>
          <a:bodyPr spcFirstLastPara="1" wrap="square" lIns="0" tIns="34275" rIns="68575" bIns="34275" anchor="t" anchorCtr="0">
            <a:noAutofit/>
          </a:bodyPr>
          <a:lstStyle/>
          <a:p>
            <a:pPr marL="0" lvl="0" indent="0" algn="l" rtl="0">
              <a:spcBef>
                <a:spcPts val="0"/>
              </a:spcBef>
              <a:spcAft>
                <a:spcPts val="1200"/>
              </a:spcAft>
              <a:buSzPts val="1500"/>
              <a:buFont typeface="Lato"/>
              <a:buNone/>
            </a:pPr>
            <a:r>
              <a:rPr lang="en" sz="1400">
                <a:latin typeface="Roboto Medium"/>
                <a:ea typeface="Roboto Medium"/>
                <a:cs typeface="Roboto Medium"/>
                <a:sym typeface="Roboto Medium"/>
              </a:rPr>
              <a:t>Loss mechanisms differently affect position dependence in phonon collection efficiency.</a:t>
            </a:r>
            <a:endParaRPr/>
          </a:p>
        </p:txBody>
      </p:sp>
      <p:sp>
        <p:nvSpPr>
          <p:cNvPr id="1126" name="Google Shape;1126;p91"/>
          <p:cNvSpPr txBox="1">
            <a:spLocks noGrp="1"/>
          </p:cNvSpPr>
          <p:nvPr>
            <p:ph type="title"/>
          </p:nvPr>
        </p:nvSpPr>
        <p:spPr>
          <a:xfrm>
            <a:off x="600075" y="200026"/>
            <a:ext cx="7915200" cy="474000"/>
          </a:xfrm>
          <a:prstGeom prst="rect">
            <a:avLst/>
          </a:prstGeom>
          <a:noFill/>
          <a:ln>
            <a:noFill/>
          </a:ln>
        </p:spPr>
        <p:txBody>
          <a:bodyPr spcFirstLastPara="1" wrap="square" lIns="0" tIns="34275" rIns="68575" bIns="34275" anchor="b" anchorCtr="0">
            <a:normAutofit/>
          </a:bodyPr>
          <a:lstStyle/>
          <a:p>
            <a:pPr marL="0" lvl="0" indent="0" algn="l" rtl="0">
              <a:spcBef>
                <a:spcPts val="0"/>
              </a:spcBef>
              <a:spcAft>
                <a:spcPts val="0"/>
              </a:spcAft>
              <a:buNone/>
            </a:pPr>
            <a:r>
              <a:rPr lang="en" sz="2000">
                <a:solidFill>
                  <a:srgbClr val="8C1515"/>
                </a:solidFill>
              </a:rPr>
              <a:t>From Phonon Loss to Position Dependence</a:t>
            </a:r>
            <a:endParaRPr sz="2000" b="1">
              <a:solidFill>
                <a:srgbClr val="8C1515"/>
              </a:solidFill>
              <a:latin typeface="Roboto Mono"/>
              <a:ea typeface="Roboto Mono"/>
              <a:cs typeface="Roboto Mono"/>
              <a:sym typeface="Roboto Mono"/>
            </a:endParaRPr>
          </a:p>
        </p:txBody>
      </p:sp>
      <p:sp>
        <p:nvSpPr>
          <p:cNvPr id="1127" name="Google Shape;1127;p91"/>
          <p:cNvSpPr txBox="1">
            <a:spLocks noGrp="1"/>
          </p:cNvSpPr>
          <p:nvPr>
            <p:ph type="sldNum" idx="12"/>
          </p:nvPr>
        </p:nvSpPr>
        <p:spPr>
          <a:xfrm>
            <a:off x="6457950" y="4712118"/>
            <a:ext cx="2057400" cy="273900"/>
          </a:xfrm>
          <a:prstGeom prst="rect">
            <a:avLst/>
          </a:prstGeom>
          <a:noFill/>
          <a:ln>
            <a:noFill/>
          </a:ln>
        </p:spPr>
        <p:txBody>
          <a:bodyPr spcFirstLastPara="1" wrap="square" lIns="68575" tIns="34275" rIns="0"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9</a:t>
            </a:fld>
            <a:endParaRPr/>
          </a:p>
        </p:txBody>
      </p:sp>
      <p:pic>
        <p:nvPicPr>
          <p:cNvPr id="1128" name="Google Shape;1128;p91" title="SLAC_short_red.png"/>
          <p:cNvPicPr preferRelativeResize="0"/>
          <p:nvPr/>
        </p:nvPicPr>
        <p:blipFill>
          <a:blip r:embed="rId3">
            <a:alphaModFix/>
          </a:blip>
          <a:stretch>
            <a:fillRect/>
          </a:stretch>
        </p:blipFill>
        <p:spPr>
          <a:xfrm>
            <a:off x="610600" y="4785350"/>
            <a:ext cx="445752" cy="132550"/>
          </a:xfrm>
          <a:prstGeom prst="rect">
            <a:avLst/>
          </a:prstGeom>
          <a:noFill/>
          <a:ln>
            <a:noFill/>
          </a:ln>
        </p:spPr>
      </p:pic>
      <p:pic>
        <p:nvPicPr>
          <p:cNvPr id="1129" name="Google Shape;1129;p91" title="Cu.png"/>
          <p:cNvPicPr preferRelativeResize="0"/>
          <p:nvPr/>
        </p:nvPicPr>
        <p:blipFill rotWithShape="1">
          <a:blip r:embed="rId4">
            <a:alphaModFix/>
          </a:blip>
          <a:srcRect/>
          <a:stretch/>
        </p:blipFill>
        <p:spPr>
          <a:xfrm>
            <a:off x="609475" y="1203800"/>
            <a:ext cx="5276054" cy="3002813"/>
          </a:xfrm>
          <a:prstGeom prst="rect">
            <a:avLst/>
          </a:prstGeom>
          <a:noFill/>
          <a:ln>
            <a:noFill/>
          </a:ln>
        </p:spPr>
      </p:pic>
      <p:grpSp>
        <p:nvGrpSpPr>
          <p:cNvPr id="1130" name="Google Shape;1130;p91"/>
          <p:cNvGrpSpPr/>
          <p:nvPr/>
        </p:nvGrpSpPr>
        <p:grpSpPr>
          <a:xfrm>
            <a:off x="6265089" y="1290070"/>
            <a:ext cx="2443125" cy="641916"/>
            <a:chOff x="1714537" y="1435675"/>
            <a:chExt cx="6069875" cy="1594821"/>
          </a:xfrm>
        </p:grpSpPr>
        <p:sp>
          <p:nvSpPr>
            <p:cNvPr id="1131" name="Google Shape;1131;p91"/>
            <p:cNvSpPr/>
            <p:nvPr/>
          </p:nvSpPr>
          <p:spPr>
            <a:xfrm>
              <a:off x="5766479" y="2690015"/>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1132" name="Google Shape;1132;p91"/>
            <p:cNvSpPr/>
            <p:nvPr/>
          </p:nvSpPr>
          <p:spPr>
            <a:xfrm rot="10800000" flipH="1">
              <a:off x="4066097" y="2810050"/>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1133" name="Google Shape;1133;p91"/>
            <p:cNvSpPr/>
            <p:nvPr/>
          </p:nvSpPr>
          <p:spPr>
            <a:xfrm rot="10800000" flipH="1">
              <a:off x="3434485" y="2689599"/>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1134" name="Google Shape;1134;p91"/>
            <p:cNvSpPr/>
            <p:nvPr/>
          </p:nvSpPr>
          <p:spPr>
            <a:xfrm>
              <a:off x="4480260" y="2883201"/>
              <a:ext cx="480853" cy="87471"/>
            </a:xfrm>
            <a:prstGeom prst="flowChartDecision">
              <a:avLst/>
            </a:prstGeom>
            <a:solidFill>
              <a:srgbClr val="E69138"/>
            </a:solidFill>
            <a:ln w="6650" cap="flat" cmpd="sng">
              <a:solidFill>
                <a:srgbClr val="595959"/>
              </a:solidFill>
              <a:prstDash val="solid"/>
              <a:round/>
              <a:headEnd type="none" w="sm" len="sm"/>
              <a:tailEnd type="none" w="sm" len="sm"/>
            </a:ln>
          </p:spPr>
          <p:txBody>
            <a:bodyPr spcFirstLastPara="1" wrap="square" lIns="5625" tIns="5625" rIns="5625" bIns="5625" anchor="ctr" anchorCtr="0">
              <a:noAutofit/>
            </a:bodyPr>
            <a:lstStyle/>
            <a:p>
              <a:pPr marL="0" lvl="0" indent="0" algn="ctr" rtl="0">
                <a:spcBef>
                  <a:spcPts val="0"/>
                </a:spcBef>
                <a:spcAft>
                  <a:spcPts val="0"/>
                </a:spcAft>
                <a:buNone/>
              </a:pPr>
              <a:endParaRPr sz="100">
                <a:latin typeface="Roboto Light"/>
                <a:ea typeface="Roboto Light"/>
                <a:cs typeface="Roboto Light"/>
                <a:sym typeface="Roboto Light"/>
              </a:endParaRPr>
            </a:p>
          </p:txBody>
        </p:sp>
        <p:sp>
          <p:nvSpPr>
            <p:cNvPr id="1135" name="Google Shape;1135;p91"/>
            <p:cNvSpPr/>
            <p:nvPr/>
          </p:nvSpPr>
          <p:spPr>
            <a:xfrm>
              <a:off x="4480543" y="292731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1136" name="Google Shape;1136;p91"/>
            <p:cNvSpPr/>
            <p:nvPr/>
          </p:nvSpPr>
          <p:spPr>
            <a:xfrm rot="10800000" flipH="1">
              <a:off x="4720687" y="2927031"/>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1137" name="Google Shape;1137;p91"/>
            <p:cNvSpPr/>
            <p:nvPr/>
          </p:nvSpPr>
          <p:spPr>
            <a:xfrm>
              <a:off x="3198049" y="2412835"/>
              <a:ext cx="3045932" cy="554077"/>
            </a:xfrm>
            <a:prstGeom prst="flowChartDecision">
              <a:avLst/>
            </a:prstGeom>
            <a:solidFill>
              <a:srgbClr val="EFEFEF"/>
            </a:solidFill>
            <a:ln w="6650" cap="flat" cmpd="sng">
              <a:solidFill>
                <a:srgbClr val="595959"/>
              </a:solidFill>
              <a:prstDash val="dot"/>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1138" name="Google Shape;1138;p91"/>
            <p:cNvSpPr/>
            <p:nvPr/>
          </p:nvSpPr>
          <p:spPr>
            <a:xfrm>
              <a:off x="3198049" y="2034815"/>
              <a:ext cx="3045932" cy="554077"/>
            </a:xfrm>
            <a:prstGeom prst="flowChartDecision">
              <a:avLst/>
            </a:prstGeom>
            <a:solidFill>
              <a:schemeClr val="lt1"/>
            </a:solidFill>
            <a:ln w="6650" cap="flat" cmpd="sng">
              <a:solidFill>
                <a:srgbClr val="595959"/>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cxnSp>
          <p:nvCxnSpPr>
            <p:cNvPr id="1139" name="Google Shape;1139;p91"/>
            <p:cNvCxnSpPr>
              <a:stCxn id="1138" idx="1"/>
              <a:endCxn id="1137" idx="1"/>
            </p:cNvCxnSpPr>
            <p:nvPr/>
          </p:nvCxnSpPr>
          <p:spPr>
            <a:xfrm>
              <a:off x="3198049"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140" name="Google Shape;1140;p91"/>
            <p:cNvCxnSpPr>
              <a:stCxn id="1138" idx="3"/>
              <a:endCxn id="1137" idx="3"/>
            </p:cNvCxnSpPr>
            <p:nvPr/>
          </p:nvCxnSpPr>
          <p:spPr>
            <a:xfrm>
              <a:off x="6243981" y="2311854"/>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141" name="Google Shape;1141;p91"/>
            <p:cNvCxnSpPr>
              <a:stCxn id="1138" idx="2"/>
              <a:endCxn id="1137" idx="2"/>
            </p:cNvCxnSpPr>
            <p:nvPr/>
          </p:nvCxnSpPr>
          <p:spPr>
            <a:xfrm>
              <a:off x="4721015" y="2588893"/>
              <a:ext cx="0" cy="378000"/>
            </a:xfrm>
            <a:prstGeom prst="straightConnector1">
              <a:avLst/>
            </a:prstGeom>
            <a:noFill/>
            <a:ln w="6650" cap="flat" cmpd="sng">
              <a:solidFill>
                <a:srgbClr val="595959"/>
              </a:solidFill>
              <a:prstDash val="solid"/>
              <a:round/>
              <a:headEnd type="none" w="med" len="med"/>
              <a:tailEnd type="none" w="med" len="med"/>
            </a:ln>
          </p:spPr>
        </p:cxnSp>
        <p:cxnSp>
          <p:nvCxnSpPr>
            <p:cNvPr id="1142" name="Google Shape;1142;p91"/>
            <p:cNvCxnSpPr/>
            <p:nvPr/>
          </p:nvCxnSpPr>
          <p:spPr>
            <a:xfrm rot="10800000" flipH="1">
              <a:off x="4047390" y="2193987"/>
              <a:ext cx="1460100" cy="246300"/>
            </a:xfrm>
            <a:prstGeom prst="straightConnector1">
              <a:avLst/>
            </a:prstGeom>
            <a:noFill/>
            <a:ln w="6650" cap="flat" cmpd="sng">
              <a:solidFill>
                <a:schemeClr val="dk2"/>
              </a:solidFill>
              <a:prstDash val="solid"/>
              <a:round/>
              <a:headEnd type="none" w="med" len="med"/>
              <a:tailEnd type="none" w="med" len="med"/>
            </a:ln>
          </p:spPr>
        </p:cxnSp>
        <p:sp>
          <p:nvSpPr>
            <p:cNvPr id="1143" name="Google Shape;1143;p91"/>
            <p:cNvSpPr/>
            <p:nvPr/>
          </p:nvSpPr>
          <p:spPr>
            <a:xfrm>
              <a:off x="3825962" y="2387000"/>
              <a:ext cx="528776" cy="141174"/>
            </a:xfrm>
            <a:custGeom>
              <a:avLst/>
              <a:gdLst/>
              <a:ahLst/>
              <a:cxnLst/>
              <a:rect l="l" t="t" r="r" b="b"/>
              <a:pathLst>
                <a:path w="19905" h="5754" extrusionOk="0">
                  <a:moveTo>
                    <a:pt x="0" y="1866"/>
                  </a:moveTo>
                  <a:lnTo>
                    <a:pt x="19905" y="0"/>
                  </a:lnTo>
                  <a:lnTo>
                    <a:pt x="19905" y="5754"/>
                  </a:lnTo>
                  <a:close/>
                </a:path>
              </a:pathLst>
            </a:custGeom>
            <a:solidFill>
              <a:schemeClr val="lt1"/>
            </a:solidFill>
            <a:ln w="6650" cap="flat" cmpd="sng">
              <a:solidFill>
                <a:schemeClr val="dk2"/>
              </a:solidFill>
              <a:prstDash val="solid"/>
              <a:round/>
              <a:headEnd type="none" w="med" len="med"/>
              <a:tailEnd type="none" w="med" len="med"/>
            </a:ln>
          </p:spPr>
          <p:txBody>
            <a:bodyPr/>
            <a:lstStyle/>
            <a:p>
              <a:endParaRPr lang="en-US"/>
            </a:p>
          </p:txBody>
        </p:sp>
        <p:sp>
          <p:nvSpPr>
            <p:cNvPr id="1144" name="Google Shape;1144;p91"/>
            <p:cNvSpPr/>
            <p:nvPr/>
          </p:nvSpPr>
          <p:spPr>
            <a:xfrm>
              <a:off x="5237890" y="2134261"/>
              <a:ext cx="582955" cy="105301"/>
            </a:xfrm>
            <a:custGeom>
              <a:avLst/>
              <a:gdLst/>
              <a:ahLst/>
              <a:cxnLst/>
              <a:rect l="l" t="t" r="r" b="b"/>
              <a:pathLst>
                <a:path w="24104" h="4354" extrusionOk="0">
                  <a:moveTo>
                    <a:pt x="1089" y="0"/>
                  </a:moveTo>
                  <a:lnTo>
                    <a:pt x="0" y="4354"/>
                  </a:lnTo>
                  <a:lnTo>
                    <a:pt x="24104" y="4199"/>
                  </a:lnTo>
                  <a:close/>
                </a:path>
              </a:pathLst>
            </a:custGeom>
            <a:solidFill>
              <a:schemeClr val="lt1"/>
            </a:solidFill>
            <a:ln w="6650" cap="flat" cmpd="sng">
              <a:solidFill>
                <a:schemeClr val="dk2"/>
              </a:solidFill>
              <a:prstDash val="solid"/>
              <a:round/>
              <a:headEnd type="none" w="med" len="med"/>
              <a:tailEnd type="none" w="med" len="med"/>
            </a:ln>
          </p:spPr>
          <p:txBody>
            <a:bodyPr/>
            <a:lstStyle/>
            <a:p>
              <a:endParaRPr lang="en-US"/>
            </a:p>
          </p:txBody>
        </p:sp>
        <p:sp>
          <p:nvSpPr>
            <p:cNvPr id="1145" name="Google Shape;1145;p91"/>
            <p:cNvSpPr/>
            <p:nvPr/>
          </p:nvSpPr>
          <p:spPr>
            <a:xfrm>
              <a:off x="4700239" y="2311854"/>
              <a:ext cx="354481" cy="64483"/>
            </a:xfrm>
            <a:prstGeom prst="flowChartDecision">
              <a:avLst/>
            </a:prstGeom>
            <a:solidFill>
              <a:srgbClr val="980000"/>
            </a:solidFill>
            <a:ln w="6650" cap="flat" cmpd="sng">
              <a:solidFill>
                <a:schemeClr val="dk2"/>
              </a:solidFill>
              <a:prstDash val="solid"/>
              <a:round/>
              <a:headEnd type="none" w="sm" len="sm"/>
              <a:tailEnd type="none" w="sm" len="sm"/>
            </a:ln>
          </p:spPr>
          <p:txBody>
            <a:bodyPr spcFirstLastPara="1" wrap="square" lIns="35600" tIns="35600" rIns="35600" bIns="35600" anchor="ctr" anchorCtr="0">
              <a:noAutofit/>
            </a:bodyPr>
            <a:lstStyle/>
            <a:p>
              <a:pPr marL="0" lvl="0" indent="0" algn="ctr" rtl="0">
                <a:spcBef>
                  <a:spcPts val="0"/>
                </a:spcBef>
                <a:spcAft>
                  <a:spcPts val="0"/>
                </a:spcAft>
                <a:buNone/>
              </a:pPr>
              <a:endParaRPr sz="545">
                <a:latin typeface="Roboto Light"/>
                <a:ea typeface="Roboto Light"/>
                <a:cs typeface="Roboto Light"/>
                <a:sym typeface="Roboto Light"/>
              </a:endParaRPr>
            </a:p>
          </p:txBody>
        </p:sp>
        <p:sp>
          <p:nvSpPr>
            <p:cNvPr id="1146" name="Google Shape;1146;p91"/>
            <p:cNvSpPr/>
            <p:nvPr/>
          </p:nvSpPr>
          <p:spPr>
            <a:xfrm rot="10800000" flipH="1">
              <a:off x="6006623" y="268973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1147" name="Google Shape;1147;p91"/>
            <p:cNvSpPr/>
            <p:nvPr/>
          </p:nvSpPr>
          <p:spPr>
            <a:xfrm>
              <a:off x="3825953" y="2810334"/>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1148" name="Google Shape;1148;p91"/>
            <p:cNvSpPr/>
            <p:nvPr/>
          </p:nvSpPr>
          <p:spPr>
            <a:xfrm>
              <a:off x="3194341" y="2689882"/>
              <a:ext cx="241118" cy="103182"/>
            </a:xfrm>
            <a:custGeom>
              <a:avLst/>
              <a:gdLst/>
              <a:ahLst/>
              <a:cxnLst/>
              <a:rect l="l" t="t" r="r" b="b"/>
              <a:pathLst>
                <a:path w="63120" h="27011" extrusionOk="0">
                  <a:moveTo>
                    <a:pt x="0" y="0"/>
                  </a:moveTo>
                  <a:lnTo>
                    <a:pt x="0" y="15496"/>
                  </a:lnTo>
                  <a:lnTo>
                    <a:pt x="63120" y="27011"/>
                  </a:lnTo>
                  <a:lnTo>
                    <a:pt x="63120" y="11373"/>
                  </a:lnTo>
                  <a:close/>
                </a:path>
              </a:pathLst>
            </a:custGeom>
            <a:solidFill>
              <a:srgbClr val="E69138"/>
            </a:solidFill>
            <a:ln w="6650" cap="flat" cmpd="sng">
              <a:solidFill>
                <a:srgbClr val="595959"/>
              </a:solidFill>
              <a:prstDash val="solid"/>
              <a:round/>
              <a:headEnd type="none" w="med" len="med"/>
              <a:tailEnd type="none" w="med" len="med"/>
            </a:ln>
          </p:spPr>
          <p:txBody>
            <a:bodyPr/>
            <a:lstStyle/>
            <a:p>
              <a:endParaRPr lang="en-US"/>
            </a:p>
          </p:txBody>
        </p:sp>
        <p:sp>
          <p:nvSpPr>
            <p:cNvPr id="1149" name="Google Shape;1149;p91"/>
            <p:cNvSpPr/>
            <p:nvPr/>
          </p:nvSpPr>
          <p:spPr>
            <a:xfrm rot="10800000" flipH="1">
              <a:off x="4721015" y="2312791"/>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150" name="Google Shape;1150;p91"/>
            <p:cNvSpPr/>
            <p:nvPr/>
          </p:nvSpPr>
          <p:spPr>
            <a:xfrm>
              <a:off x="3199839" y="2314249"/>
              <a:ext cx="1526557" cy="653261"/>
            </a:xfrm>
            <a:custGeom>
              <a:avLst/>
              <a:gdLst/>
              <a:ahLst/>
              <a:cxnLst/>
              <a:rect l="l" t="t" r="r" b="b"/>
              <a:pathLst>
                <a:path w="63120" h="27011" extrusionOk="0">
                  <a:moveTo>
                    <a:pt x="0" y="0"/>
                  </a:moveTo>
                  <a:lnTo>
                    <a:pt x="0" y="15496"/>
                  </a:lnTo>
                  <a:lnTo>
                    <a:pt x="63120" y="27011"/>
                  </a:lnTo>
                  <a:lnTo>
                    <a:pt x="63120" y="11373"/>
                  </a:lnTo>
                  <a:close/>
                </a:path>
              </a:pathLst>
            </a:custGeom>
            <a:solidFill>
              <a:schemeClr val="lt1"/>
            </a:solidFill>
            <a:ln w="6650" cap="flat" cmpd="sng">
              <a:solidFill>
                <a:srgbClr val="595959"/>
              </a:solidFill>
              <a:prstDash val="solid"/>
              <a:round/>
              <a:headEnd type="none" w="med" len="med"/>
              <a:tailEnd type="none" w="med" len="med"/>
            </a:ln>
          </p:spPr>
          <p:txBody>
            <a:bodyPr/>
            <a:lstStyle/>
            <a:p>
              <a:endParaRPr lang="en-US"/>
            </a:p>
          </p:txBody>
        </p:sp>
        <p:sp>
          <p:nvSpPr>
            <p:cNvPr id="1151" name="Google Shape;1151;p91"/>
            <p:cNvSpPr txBox="1"/>
            <p:nvPr/>
          </p:nvSpPr>
          <p:spPr>
            <a:xfrm>
              <a:off x="1714537" y="1969600"/>
              <a:ext cx="14112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595959"/>
                  </a:solidFill>
                  <a:latin typeface="Roboto Light"/>
                  <a:ea typeface="Roboto Light"/>
                  <a:cs typeface="Roboto Light"/>
                  <a:sym typeface="Roboto Light"/>
                </a:rPr>
                <a:t>polished faces</a:t>
              </a:r>
              <a:endParaRPr sz="564">
                <a:solidFill>
                  <a:srgbClr val="595959"/>
                </a:solidFill>
                <a:latin typeface="Roboto Light"/>
                <a:ea typeface="Roboto Light"/>
                <a:cs typeface="Roboto Light"/>
                <a:sym typeface="Roboto Light"/>
              </a:endParaRPr>
            </a:p>
          </p:txBody>
        </p:sp>
        <p:cxnSp>
          <p:nvCxnSpPr>
            <p:cNvPr id="1152" name="Google Shape;1152;p91"/>
            <p:cNvCxnSpPr>
              <a:stCxn id="1153" idx="3"/>
            </p:cNvCxnSpPr>
            <p:nvPr/>
          </p:nvCxnSpPr>
          <p:spPr>
            <a:xfrm>
              <a:off x="2910038" y="2601125"/>
              <a:ext cx="492600" cy="0"/>
            </a:xfrm>
            <a:prstGeom prst="straightConnector1">
              <a:avLst/>
            </a:prstGeom>
            <a:noFill/>
            <a:ln w="3825" cap="flat" cmpd="sng">
              <a:solidFill>
                <a:srgbClr val="595959"/>
              </a:solidFill>
              <a:prstDash val="solid"/>
              <a:round/>
              <a:headEnd type="none" w="med" len="med"/>
              <a:tailEnd type="triangle" w="med" len="med"/>
            </a:ln>
          </p:spPr>
        </p:cxnSp>
        <p:sp>
          <p:nvSpPr>
            <p:cNvPr id="1153" name="Google Shape;1153;p91"/>
            <p:cNvSpPr txBox="1"/>
            <p:nvPr/>
          </p:nvSpPr>
          <p:spPr>
            <a:xfrm>
              <a:off x="1714538" y="2412125"/>
              <a:ext cx="11955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rgbClr val="595959"/>
                  </a:solidFill>
                  <a:latin typeface="Roboto Light"/>
                  <a:ea typeface="Roboto Light"/>
                  <a:cs typeface="Roboto Light"/>
                  <a:sym typeface="Roboto Light"/>
                </a:rPr>
                <a:t>side walls</a:t>
              </a:r>
              <a:endParaRPr sz="564">
                <a:solidFill>
                  <a:srgbClr val="595959"/>
                </a:solidFill>
                <a:latin typeface="Roboto Light"/>
                <a:ea typeface="Roboto Light"/>
                <a:cs typeface="Roboto Light"/>
                <a:sym typeface="Roboto Light"/>
              </a:endParaRPr>
            </a:p>
          </p:txBody>
        </p:sp>
        <p:sp>
          <p:nvSpPr>
            <p:cNvPr id="1154" name="Google Shape;1154;p91"/>
            <p:cNvSpPr txBox="1"/>
            <p:nvPr/>
          </p:nvSpPr>
          <p:spPr>
            <a:xfrm>
              <a:off x="6543763" y="1997924"/>
              <a:ext cx="1234800" cy="378000"/>
            </a:xfrm>
            <a:prstGeom prst="rect">
              <a:avLst/>
            </a:prstGeom>
            <a:solidFill>
              <a:schemeClr val="lt1"/>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dk2"/>
                  </a:solidFill>
                  <a:latin typeface="Roboto Light"/>
                  <a:ea typeface="Roboto Light"/>
                  <a:cs typeface="Roboto Light"/>
                  <a:sym typeface="Roboto Light"/>
                </a:rPr>
                <a:t>Nb feedline</a:t>
              </a:r>
              <a:endParaRPr sz="564">
                <a:solidFill>
                  <a:schemeClr val="dk2"/>
                </a:solidFill>
                <a:latin typeface="Roboto Light"/>
                <a:ea typeface="Roboto Light"/>
                <a:cs typeface="Roboto Light"/>
                <a:sym typeface="Roboto Light"/>
              </a:endParaRPr>
            </a:p>
          </p:txBody>
        </p:sp>
        <p:cxnSp>
          <p:nvCxnSpPr>
            <p:cNvPr id="1155" name="Google Shape;1155;p91"/>
            <p:cNvCxnSpPr>
              <a:stCxn id="1154" idx="1"/>
            </p:cNvCxnSpPr>
            <p:nvPr/>
          </p:nvCxnSpPr>
          <p:spPr>
            <a:xfrm rot="10800000">
              <a:off x="5590663" y="2186924"/>
              <a:ext cx="953100" cy="0"/>
            </a:xfrm>
            <a:prstGeom prst="straightConnector1">
              <a:avLst/>
            </a:prstGeom>
            <a:noFill/>
            <a:ln w="3825" cap="flat" cmpd="sng">
              <a:solidFill>
                <a:srgbClr val="595959"/>
              </a:solidFill>
              <a:prstDash val="solid"/>
              <a:round/>
              <a:headEnd type="none" w="med" len="med"/>
              <a:tailEnd type="triangle" w="med" len="med"/>
            </a:ln>
          </p:spPr>
        </p:cxnSp>
        <p:sp>
          <p:nvSpPr>
            <p:cNvPr id="1156" name="Google Shape;1156;p91"/>
            <p:cNvSpPr txBox="1"/>
            <p:nvPr/>
          </p:nvSpPr>
          <p:spPr>
            <a:xfrm>
              <a:off x="6588913" y="2529258"/>
              <a:ext cx="1195500" cy="378000"/>
            </a:xfrm>
            <a:prstGeom prst="rect">
              <a:avLst/>
            </a:prstGeom>
            <a:solidFill>
              <a:srgbClr val="E69138"/>
            </a:solidFill>
            <a:ln w="9525" cap="flat" cmpd="sng">
              <a:solidFill>
                <a:srgbClr val="595959"/>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lt1"/>
                  </a:solidFill>
                  <a:latin typeface="Roboto Light"/>
                  <a:ea typeface="Roboto Light"/>
                  <a:cs typeface="Roboto Light"/>
                  <a:sym typeface="Roboto Light"/>
                </a:rPr>
                <a:t>Cu housing</a:t>
              </a:r>
              <a:endParaRPr sz="564">
                <a:solidFill>
                  <a:schemeClr val="lt1"/>
                </a:solidFill>
                <a:latin typeface="Roboto Light"/>
                <a:ea typeface="Roboto Light"/>
                <a:cs typeface="Roboto Light"/>
                <a:sym typeface="Roboto Light"/>
              </a:endParaRPr>
            </a:p>
          </p:txBody>
        </p:sp>
        <p:cxnSp>
          <p:nvCxnSpPr>
            <p:cNvPr id="1157" name="Google Shape;1157;p91"/>
            <p:cNvCxnSpPr>
              <a:stCxn id="1156" idx="1"/>
            </p:cNvCxnSpPr>
            <p:nvPr/>
          </p:nvCxnSpPr>
          <p:spPr>
            <a:xfrm rot="10800000">
              <a:off x="6243913" y="2718258"/>
              <a:ext cx="345000" cy="0"/>
            </a:xfrm>
            <a:prstGeom prst="straightConnector1">
              <a:avLst/>
            </a:prstGeom>
            <a:noFill/>
            <a:ln w="3825" cap="flat" cmpd="sng">
              <a:solidFill>
                <a:srgbClr val="595959"/>
              </a:solidFill>
              <a:prstDash val="solid"/>
              <a:round/>
              <a:headEnd type="none" w="med" len="med"/>
              <a:tailEnd type="triangle" w="med" len="med"/>
            </a:ln>
          </p:spPr>
        </p:cxnSp>
        <p:cxnSp>
          <p:nvCxnSpPr>
            <p:cNvPr id="1158" name="Google Shape;1158;p91"/>
            <p:cNvCxnSpPr>
              <a:stCxn id="1151" idx="3"/>
            </p:cNvCxnSpPr>
            <p:nvPr/>
          </p:nvCxnSpPr>
          <p:spPr>
            <a:xfrm>
              <a:off x="3125737" y="2158600"/>
              <a:ext cx="1304700" cy="0"/>
            </a:xfrm>
            <a:prstGeom prst="straightConnector1">
              <a:avLst/>
            </a:prstGeom>
            <a:noFill/>
            <a:ln w="3825" cap="flat" cmpd="sng">
              <a:solidFill>
                <a:srgbClr val="595959"/>
              </a:solidFill>
              <a:prstDash val="solid"/>
              <a:round/>
              <a:headEnd type="none" w="med" len="med"/>
              <a:tailEnd type="triangle" w="med" len="med"/>
            </a:ln>
          </p:spPr>
        </p:cxnSp>
        <p:cxnSp>
          <p:nvCxnSpPr>
            <p:cNvPr id="1159" name="Google Shape;1159;p91"/>
            <p:cNvCxnSpPr/>
            <p:nvPr/>
          </p:nvCxnSpPr>
          <p:spPr>
            <a:xfrm>
              <a:off x="4841263" y="1828850"/>
              <a:ext cx="0" cy="522600"/>
            </a:xfrm>
            <a:prstGeom prst="straightConnector1">
              <a:avLst/>
            </a:prstGeom>
            <a:noFill/>
            <a:ln w="3825" cap="flat" cmpd="sng">
              <a:solidFill>
                <a:srgbClr val="595959"/>
              </a:solidFill>
              <a:prstDash val="solid"/>
              <a:round/>
              <a:headEnd type="none" w="med" len="med"/>
              <a:tailEnd type="triangle" w="med" len="med"/>
            </a:ln>
          </p:spPr>
        </p:cxnSp>
        <p:sp>
          <p:nvSpPr>
            <p:cNvPr id="1160" name="Google Shape;1160;p91"/>
            <p:cNvSpPr txBox="1"/>
            <p:nvPr/>
          </p:nvSpPr>
          <p:spPr>
            <a:xfrm>
              <a:off x="4243500" y="1435675"/>
              <a:ext cx="1195500" cy="378000"/>
            </a:xfrm>
            <a:prstGeom prst="rect">
              <a:avLst/>
            </a:prstGeom>
            <a:solidFill>
              <a:srgbClr val="8C1515"/>
            </a:solidFill>
            <a:ln w="9525" cap="flat" cmpd="sng">
              <a:solidFill>
                <a:schemeClr val="dk2"/>
              </a:solidFill>
              <a:prstDash val="solid"/>
              <a:round/>
              <a:headEnd type="none" w="sm" len="sm"/>
              <a:tailEnd type="none" w="sm" len="sm"/>
            </a:ln>
          </p:spPr>
          <p:txBody>
            <a:bodyPr spcFirstLastPara="1" wrap="square" lIns="36800" tIns="36800" rIns="36800" bIns="36800" anchor="ctr" anchorCtr="0">
              <a:noAutofit/>
            </a:bodyPr>
            <a:lstStyle/>
            <a:p>
              <a:pPr marL="0" lvl="0" indent="0" algn="ctr" rtl="0">
                <a:spcBef>
                  <a:spcPts val="0"/>
                </a:spcBef>
                <a:spcAft>
                  <a:spcPts val="0"/>
                </a:spcAft>
                <a:buNone/>
              </a:pPr>
              <a:r>
                <a:rPr lang="en" sz="564">
                  <a:solidFill>
                    <a:schemeClr val="lt1"/>
                  </a:solidFill>
                  <a:latin typeface="Roboto Light"/>
                  <a:ea typeface="Roboto Light"/>
                  <a:cs typeface="Roboto Light"/>
                  <a:sym typeface="Roboto Light"/>
                </a:rPr>
                <a:t>Al resonator</a:t>
              </a:r>
              <a:endParaRPr sz="564">
                <a:solidFill>
                  <a:schemeClr val="lt1"/>
                </a:solidFill>
                <a:latin typeface="Roboto Light"/>
                <a:ea typeface="Roboto Light"/>
                <a:cs typeface="Roboto Light"/>
                <a:sym typeface="Roboto Light"/>
              </a:endParaRPr>
            </a:p>
          </p:txBody>
        </p:sp>
      </p:grpSp>
      <p:graphicFrame>
        <p:nvGraphicFramePr>
          <p:cNvPr id="1161" name="Google Shape;1161;p91"/>
          <p:cNvGraphicFramePr/>
          <p:nvPr/>
        </p:nvGraphicFramePr>
        <p:xfrm>
          <a:off x="6172463" y="2090600"/>
          <a:ext cx="2535775" cy="2286000"/>
        </p:xfrm>
        <a:graphic>
          <a:graphicData uri="http://schemas.openxmlformats.org/drawingml/2006/table">
            <a:tbl>
              <a:tblPr>
                <a:noFill/>
                <a:tableStyleId>{E5744A9C-BE55-4AD4-8ACC-2E2A4A49AF3C}</a:tableStyleId>
              </a:tblPr>
              <a:tblGrid>
                <a:gridCol w="1474300">
                  <a:extLst>
                    <a:ext uri="{9D8B030D-6E8A-4147-A177-3AD203B41FA5}">
                      <a16:colId xmlns:a16="http://schemas.microsoft.com/office/drawing/2014/main" val="20000"/>
                    </a:ext>
                  </a:extLst>
                </a:gridCol>
                <a:gridCol w="10614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sz="1200" b="1">
                          <a:solidFill>
                            <a:srgbClr val="980000"/>
                          </a:solidFill>
                          <a:latin typeface="Roboto"/>
                          <a:ea typeface="Roboto"/>
                          <a:cs typeface="Roboto"/>
                          <a:sym typeface="Roboto"/>
                        </a:rPr>
                        <a:t>p</a:t>
                      </a:r>
                      <a:r>
                        <a:rPr lang="en" sz="1200" b="1" baseline="-25000">
                          <a:solidFill>
                            <a:srgbClr val="980000"/>
                          </a:solidFill>
                          <a:latin typeface="Roboto"/>
                          <a:ea typeface="Roboto"/>
                          <a:cs typeface="Roboto"/>
                          <a:sym typeface="Roboto"/>
                        </a:rPr>
                        <a:t>abs, inductor</a:t>
                      </a:r>
                      <a:endParaRPr sz="1200" b="1" baseline="-25000">
                        <a:solidFill>
                          <a:srgbClr val="980000"/>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980000"/>
                          </a:solidFill>
                          <a:latin typeface="Roboto"/>
                          <a:ea typeface="Roboto"/>
                          <a:cs typeface="Roboto"/>
                          <a:sym typeface="Roboto"/>
                        </a:rPr>
                        <a:t>0.103</a:t>
                      </a:r>
                      <a:endParaRPr sz="1200" b="1">
                        <a:solidFill>
                          <a:srgbClr val="980000"/>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capacitor</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Nb</a:t>
                      </a:r>
                      <a:endParaRPr sz="1200" b="1">
                        <a:solidFill>
                          <a:schemeClr val="dk1"/>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0</a:t>
                      </a:r>
                      <a:endParaRPr sz="1200" b="1">
                        <a:solidFill>
                          <a:schemeClr val="dk1"/>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200" b="1">
                          <a:solidFill>
                            <a:srgbClr val="E69138"/>
                          </a:solidFill>
                          <a:latin typeface="Roboto"/>
                          <a:ea typeface="Roboto"/>
                          <a:cs typeface="Roboto"/>
                          <a:sym typeface="Roboto"/>
                        </a:rPr>
                        <a:t>p</a:t>
                      </a:r>
                      <a:r>
                        <a:rPr lang="en" sz="1200" b="1" baseline="-25000">
                          <a:solidFill>
                            <a:srgbClr val="E69138"/>
                          </a:solidFill>
                          <a:latin typeface="Roboto"/>
                          <a:ea typeface="Roboto"/>
                          <a:cs typeface="Roboto"/>
                          <a:sym typeface="Roboto"/>
                        </a:rPr>
                        <a:t>abs, Cu</a:t>
                      </a:r>
                      <a:endParaRPr sz="1200" b="1">
                        <a:solidFill>
                          <a:srgbClr val="E69138"/>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rgbClr val="E69138"/>
                          </a:solidFill>
                          <a:latin typeface="Roboto"/>
                          <a:ea typeface="Roboto"/>
                          <a:cs typeface="Roboto"/>
                          <a:sym typeface="Roboto"/>
                        </a:rPr>
                        <a:t>0.736</a:t>
                      </a:r>
                      <a:endParaRPr sz="1200" b="1">
                        <a:solidFill>
                          <a:srgbClr val="E69138"/>
                        </a:solidFill>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polished surfaces</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sz="1200" b="1">
                          <a:solidFill>
                            <a:schemeClr val="dk1"/>
                          </a:solidFill>
                          <a:latin typeface="Roboto"/>
                          <a:ea typeface="Roboto"/>
                          <a:cs typeface="Roboto"/>
                          <a:sym typeface="Roboto"/>
                        </a:rPr>
                        <a:t>p</a:t>
                      </a:r>
                      <a:r>
                        <a:rPr lang="en" sz="1200" b="1" baseline="-25000">
                          <a:solidFill>
                            <a:schemeClr val="dk1"/>
                          </a:solidFill>
                          <a:latin typeface="Roboto"/>
                          <a:ea typeface="Roboto"/>
                          <a:cs typeface="Roboto"/>
                          <a:sym typeface="Roboto"/>
                        </a:rPr>
                        <a:t>abs, side walls</a:t>
                      </a:r>
                      <a:endParaRPr sz="1200" b="1">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200" b="1">
                          <a:latin typeface="Roboto"/>
                          <a:ea typeface="Roboto"/>
                          <a:cs typeface="Roboto"/>
                          <a:sym typeface="Roboto"/>
                        </a:rPr>
                        <a:t>0</a:t>
                      </a:r>
                      <a:endParaRPr sz="1200" b="1">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162" name="Google Shape;1162;p91"/>
          <p:cNvSpPr txBox="1"/>
          <p:nvPr/>
        </p:nvSpPr>
        <p:spPr>
          <a:xfrm>
            <a:off x="1225868" y="4712118"/>
            <a:ext cx="4389000" cy="273900"/>
          </a:xfrm>
          <a:prstGeom prst="rect">
            <a:avLst/>
          </a:prstGeom>
          <a:noFill/>
          <a:ln>
            <a:noFill/>
          </a:ln>
        </p:spPr>
        <p:txBody>
          <a:bodyPr spcFirstLastPara="1" wrap="square" lIns="0" tIns="34275" rIns="68575" bIns="34275" anchor="ctr" anchorCtr="0">
            <a:noAutofit/>
          </a:bodyPr>
          <a:lstStyle/>
          <a:p>
            <a:pPr marL="0" lvl="0" indent="0" algn="l" rtl="0">
              <a:spcBef>
                <a:spcPts val="0"/>
              </a:spcBef>
              <a:spcAft>
                <a:spcPts val="0"/>
              </a:spcAft>
              <a:buNone/>
            </a:pPr>
            <a:r>
              <a:rPr lang="en" sz="800">
                <a:solidFill>
                  <a:srgbClr val="3F3F3F"/>
                </a:solidFill>
                <a:latin typeface="Lato"/>
                <a:ea typeface="Lato"/>
                <a:cs typeface="Lato"/>
                <a:sym typeface="Lato"/>
              </a:rPr>
              <a:t>Selby Q Dang | RISQ 2026</a:t>
            </a:r>
            <a:endParaRPr sz="800">
              <a:solidFill>
                <a:srgbClr val="3F3F3F"/>
              </a:solidFill>
              <a:latin typeface="Lato"/>
              <a:ea typeface="Lato"/>
              <a:cs typeface="Lato"/>
              <a:sym typeface="Lato"/>
            </a:endParaRPr>
          </a:p>
        </p:txBody>
      </p:sp>
      <p:sp>
        <p:nvSpPr>
          <p:cNvPr id="1163" name="Google Shape;1163;p91"/>
          <p:cNvSpPr txBox="1"/>
          <p:nvPr/>
        </p:nvSpPr>
        <p:spPr>
          <a:xfrm>
            <a:off x="603875" y="4205225"/>
            <a:ext cx="75177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E04F39"/>
                </a:solidFill>
                <a:latin typeface="Roboto"/>
                <a:ea typeface="Roboto"/>
                <a:cs typeface="Roboto"/>
                <a:sym typeface="Roboto"/>
              </a:rPr>
              <a:t>η</a:t>
            </a:r>
            <a:r>
              <a:rPr lang="en" sz="1200">
                <a:solidFill>
                  <a:srgbClr val="E04F39"/>
                </a:solidFill>
                <a:latin typeface="Roboto Light"/>
                <a:ea typeface="Roboto Light"/>
                <a:cs typeface="Roboto Light"/>
                <a:sym typeface="Roboto Light"/>
              </a:rPr>
              <a:t>: absolute phonon energy collection efficiency </a:t>
            </a:r>
            <a:endParaRPr sz="1200">
              <a:solidFill>
                <a:srgbClr val="E04F39"/>
              </a:solidFill>
              <a:latin typeface="Roboto Light"/>
              <a:ea typeface="Roboto Light"/>
              <a:cs typeface="Roboto Light"/>
              <a:sym typeface="Roboto Light"/>
            </a:endParaRPr>
          </a:p>
          <a:p>
            <a:pPr marL="0" lvl="0" indent="0" algn="l" rtl="0">
              <a:spcBef>
                <a:spcPts val="0"/>
              </a:spcBef>
              <a:spcAft>
                <a:spcPts val="0"/>
              </a:spcAft>
              <a:buNone/>
            </a:pPr>
            <a:r>
              <a:rPr lang="en" sz="1200" b="1">
                <a:solidFill>
                  <a:srgbClr val="E04F39"/>
                </a:solidFill>
                <a:latin typeface="Roboto"/>
                <a:ea typeface="Roboto"/>
                <a:cs typeface="Roboto"/>
                <a:sym typeface="Roboto"/>
              </a:rPr>
              <a:t>ε</a:t>
            </a:r>
            <a:r>
              <a:rPr lang="en" sz="1200">
                <a:solidFill>
                  <a:srgbClr val="E04F39"/>
                </a:solidFill>
                <a:latin typeface="Roboto Light"/>
                <a:ea typeface="Roboto Light"/>
                <a:cs typeface="Roboto Light"/>
                <a:sym typeface="Roboto Light"/>
              </a:rPr>
              <a:t>: relative phonon energy collection efficiency; </a:t>
            </a:r>
            <a:r>
              <a:rPr lang="en" sz="1200" b="1">
                <a:solidFill>
                  <a:srgbClr val="E04F39"/>
                </a:solidFill>
                <a:latin typeface="Roboto"/>
                <a:ea typeface="Roboto"/>
                <a:cs typeface="Roboto"/>
                <a:sym typeface="Roboto"/>
              </a:rPr>
              <a:t>ε(x,y) = η(x,y) / η</a:t>
            </a:r>
            <a:r>
              <a:rPr lang="en" sz="1200" b="1" baseline="-25000">
                <a:solidFill>
                  <a:srgbClr val="E04F39"/>
                </a:solidFill>
                <a:latin typeface="Roboto"/>
                <a:ea typeface="Roboto"/>
                <a:cs typeface="Roboto"/>
                <a:sym typeface="Roboto"/>
              </a:rPr>
              <a:t>max</a:t>
            </a:r>
            <a:endParaRPr sz="1200" baseline="-25000">
              <a:solidFill>
                <a:srgbClr val="E04F39"/>
              </a:solidFill>
              <a:latin typeface="Roboto Light"/>
              <a:ea typeface="Roboto Light"/>
              <a:cs typeface="Roboto Light"/>
              <a:sym typeface="Roboto Light"/>
            </a:endParaRPr>
          </a:p>
        </p:txBody>
      </p:sp>
      <p:cxnSp>
        <p:nvCxnSpPr>
          <p:cNvPr id="1164" name="Google Shape;1164;p91"/>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165" name="Google Shape;1165;p91"/>
          <p:cNvSpPr/>
          <p:nvPr/>
        </p:nvSpPr>
        <p:spPr>
          <a:xfrm rot="5400000">
            <a:off x="7753000" y="3720900"/>
            <a:ext cx="2569500" cy="271200"/>
          </a:xfrm>
          <a:prstGeom prst="rect">
            <a:avLst/>
          </a:prstGeom>
          <a:solidFill>
            <a:srgbClr val="00000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rgbClr val="EFEFEF"/>
              </a:solidFill>
              <a:latin typeface="Roboto"/>
              <a:ea typeface="Roboto"/>
              <a:cs typeface="Roboto"/>
              <a:sym typeface="Roboto"/>
            </a:endParaRPr>
          </a:p>
        </p:txBody>
      </p:sp>
      <p:pic>
        <p:nvPicPr>
          <p:cNvPr id="1166" name="Google Shape;1166;p91" title="thick-sidebar-video.mp4-ezgif.com-video-to-gif-converter.gif"/>
          <p:cNvPicPr preferRelativeResize="0"/>
          <p:nvPr/>
        </p:nvPicPr>
        <p:blipFill rotWithShape="1">
          <a:blip r:embed="rId5">
            <a:alphaModFix/>
          </a:blip>
          <a:srcRect l="48611" t="53129" r="48733" b="6960"/>
          <a:stretch/>
        </p:blipFill>
        <p:spPr>
          <a:xfrm rot="10800000">
            <a:off x="8901549" y="1225"/>
            <a:ext cx="272326" cy="2566800"/>
          </a:xfrm>
          <a:prstGeom prst="rect">
            <a:avLst/>
          </a:prstGeom>
          <a:noFill/>
          <a:ln>
            <a:noFill/>
          </a:ln>
        </p:spPr>
      </p:pic>
      <p:sp>
        <p:nvSpPr>
          <p:cNvPr id="1167" name="Google Shape;1167;p91"/>
          <p:cNvSpPr/>
          <p:nvPr/>
        </p:nvSpPr>
        <p:spPr>
          <a:xfrm rot="5400000">
            <a:off x="7751350" y="1152025"/>
            <a:ext cx="2572800" cy="265200"/>
          </a:xfrm>
          <a:prstGeom prst="rect">
            <a:avLst/>
          </a:prstGeom>
          <a:solidFill>
            <a:srgbClr val="000000">
              <a:alpha val="20000"/>
            </a:srgbClr>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 sz="800" b="1">
                <a:solidFill>
                  <a:srgbClr val="EFEFEF"/>
                </a:solidFill>
                <a:latin typeface="Roboto"/>
                <a:ea typeface="Roboto"/>
                <a:cs typeface="Roboto"/>
                <a:sym typeface="Roboto"/>
              </a:rPr>
              <a:t>I. Benchmarking phonon loss</a:t>
            </a:r>
            <a:endParaRPr>
              <a:latin typeface="Roboto Light"/>
              <a:ea typeface="Roboto Light"/>
              <a:cs typeface="Roboto Light"/>
              <a:sym typeface="Roboto Light"/>
            </a:endParaRPr>
          </a:p>
        </p:txBody>
      </p:sp>
      <p:pic>
        <p:nvPicPr>
          <p:cNvPr id="1168" name="Google Shape;1168;p91" title="two-phase-progress-bar.png"/>
          <p:cNvPicPr preferRelativeResize="0"/>
          <p:nvPr/>
        </p:nvPicPr>
        <p:blipFill rotWithShape="1">
          <a:blip r:embed="rId6">
            <a:alphaModFix/>
          </a:blip>
          <a:srcRect l="50020" t="-6236"/>
          <a:stretch/>
        </p:blipFill>
        <p:spPr>
          <a:xfrm rot="5400000">
            <a:off x="7760799" y="3716820"/>
            <a:ext cx="2568576" cy="279875"/>
          </a:xfrm>
          <a:prstGeom prst="rect">
            <a:avLst/>
          </a:prstGeom>
          <a:noFill/>
          <a:ln>
            <a:noFill/>
          </a:ln>
        </p:spPr>
      </p:pic>
      <p:cxnSp>
        <p:nvCxnSpPr>
          <p:cNvPr id="1169" name="Google Shape;1169;p91"/>
          <p:cNvCxnSpPr/>
          <p:nvPr/>
        </p:nvCxnSpPr>
        <p:spPr>
          <a:xfrm>
            <a:off x="8889250" y="2571750"/>
            <a:ext cx="268200" cy="0"/>
          </a:xfrm>
          <a:prstGeom prst="straightConnector1">
            <a:avLst/>
          </a:prstGeom>
          <a:noFill/>
          <a:ln w="9525" cap="flat" cmpd="sng">
            <a:solidFill>
              <a:schemeClr val="lt1"/>
            </a:solidFill>
            <a:prstDash val="solid"/>
            <a:round/>
            <a:headEnd type="none" w="med" len="med"/>
            <a:tailEnd type="none" w="med" len="med"/>
          </a:ln>
        </p:spPr>
      </p:cxnSp>
      <p:sp>
        <p:nvSpPr>
          <p:cNvPr id="1170" name="Google Shape;1170;p91"/>
          <p:cNvSpPr/>
          <p:nvPr/>
        </p:nvSpPr>
        <p:spPr>
          <a:xfrm rot="5400000">
            <a:off x="7753000" y="3724625"/>
            <a:ext cx="2569500" cy="271200"/>
          </a:xfrm>
          <a:prstGeom prst="rect">
            <a:avLst/>
          </a:prstGeom>
          <a:solidFill>
            <a:srgbClr val="000000">
              <a:alpha val="6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800" b="1">
              <a:solidFill>
                <a:srgbClr val="EFEFEF"/>
              </a:solidFill>
              <a:latin typeface="Roboto"/>
              <a:ea typeface="Roboto"/>
              <a:cs typeface="Roboto"/>
              <a:sym typeface="Roboto"/>
            </a:endParaRPr>
          </a:p>
        </p:txBody>
      </p:sp>
      <p:pic>
        <p:nvPicPr>
          <p:cNvPr id="2" name="Google Shape;684;p86">
            <a:extLst>
              <a:ext uri="{FF2B5EF4-FFF2-40B4-BE49-F238E27FC236}">
                <a16:creationId xmlns:a16="http://schemas.microsoft.com/office/drawing/2014/main" id="{31EBB768-4A9D-04EA-2AA9-981BA4CC67A6}"/>
              </a:ext>
            </a:extLst>
          </p:cNvPr>
          <p:cNvPicPr preferRelativeResize="0"/>
          <p:nvPr/>
        </p:nvPicPr>
        <p:blipFill>
          <a:blip r:embed="rId7">
            <a:alphaModFix/>
          </a:blip>
          <a:srcRect l="11242" t="1" b="9634"/>
          <a:stretch>
            <a:fillRect/>
          </a:stretch>
        </p:blipFill>
        <p:spPr>
          <a:xfrm>
            <a:off x="7826731" y="44648"/>
            <a:ext cx="690044" cy="646753"/>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3335</Words>
  <Application>Microsoft Macintosh PowerPoint</Application>
  <PresentationFormat>On-screen Show (16:9)</PresentationFormat>
  <Paragraphs>467</Paragraphs>
  <Slides>30</Slides>
  <Notes>30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30</vt:i4>
      </vt:variant>
    </vt:vector>
  </HeadingPairs>
  <TitlesOfParts>
    <vt:vector size="44" baseType="lpstr">
      <vt:lpstr>Lato</vt:lpstr>
      <vt:lpstr>Lato Black</vt:lpstr>
      <vt:lpstr>Roboto Medium</vt:lpstr>
      <vt:lpstr>Helvetica Neue</vt:lpstr>
      <vt:lpstr>Roboto Light</vt:lpstr>
      <vt:lpstr>Roboto Mono</vt:lpstr>
      <vt:lpstr>Roboto</vt:lpstr>
      <vt:lpstr>Arial</vt:lpstr>
      <vt:lpstr>Montserrat</vt:lpstr>
      <vt:lpstr>Roboto Mono Light</vt:lpstr>
      <vt:lpstr>Calibri</vt:lpstr>
      <vt:lpstr>Simple Light</vt:lpstr>
      <vt:lpstr>Simple Light</vt:lpstr>
      <vt:lpstr>Simple Light</vt:lpstr>
      <vt:lpstr>PowerPoint Presentation</vt:lpstr>
      <vt:lpstr>Overview</vt:lpstr>
      <vt:lpstr>PowerPoint Presentation</vt:lpstr>
      <vt:lpstr>MEMS Measurement</vt:lpstr>
      <vt:lpstr>Direct Absorber Architecture</vt:lpstr>
      <vt:lpstr>From Phonon Loss to Position Dependence</vt:lpstr>
      <vt:lpstr>From Phonon Loss to Position Dependence</vt:lpstr>
      <vt:lpstr>From Phonon Loss to Position Dependence</vt:lpstr>
      <vt:lpstr>From Phonon Loss to Position Dependence</vt:lpstr>
      <vt:lpstr>From Phonon Loss to Position Dependence</vt:lpstr>
      <vt:lpstr>From Phonon Loss to Position Dependence</vt:lpstr>
      <vt:lpstr>From Phonon Loss to Position Dependence</vt:lpstr>
      <vt:lpstr>Parameter Space for Low Coverage</vt:lpstr>
      <vt:lpstr>PowerPoint Presentation</vt:lpstr>
      <vt:lpstr>Varying Sensor Area</vt:lpstr>
      <vt:lpstr>Varying Number of Sensors</vt:lpstr>
      <vt:lpstr>Varying Sensor Film Thickness</vt:lpstr>
      <vt:lpstr>Parameter Space Beyond Low Coverage</vt:lpstr>
      <vt:lpstr>Direct Absorber Volume Optimization</vt:lpstr>
      <vt:lpstr>Conclusion</vt:lpstr>
      <vt:lpstr>Thank you!</vt:lpstr>
      <vt:lpstr>PowerPoint Presentation</vt:lpstr>
      <vt:lpstr>Microwave Kinetic Inductance Detectors</vt:lpstr>
      <vt:lpstr>Kinetic Inductance Phonon-Mediated Detectors</vt:lpstr>
      <vt:lpstr>Note on Parameters for Part I</vt:lpstr>
      <vt:lpstr>η(r) in Part I</vt:lpstr>
      <vt:lpstr>Note on Parameters for Part II</vt:lpstr>
      <vt:lpstr>More Sensor Layout Studies</vt:lpstr>
      <vt:lpstr>More Sensor Layout Studies</vt:lpstr>
      <vt:lpstr>Volume Scaling of an Ideal Calorimeter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Selby Qing Dang</cp:lastModifiedBy>
  <cp:revision>2</cp:revision>
  <dcterms:modified xsi:type="dcterms:W3CDTF">2026-06-15T06:02:32Z</dcterms:modified>
</cp:coreProperties>
</file>