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sldIdLst>
    <p:sldId id="2288" r:id="rId5"/>
    <p:sldId id="268" r:id="rId6"/>
    <p:sldId id="273" r:id="rId7"/>
    <p:sldId id="271" r:id="rId8"/>
    <p:sldId id="274" r:id="rId9"/>
    <p:sldId id="275" r:id="rId10"/>
    <p:sldId id="277" r:id="rId11"/>
    <p:sldId id="276" r:id="rId12"/>
    <p:sldId id="278" r:id="rId13"/>
    <p:sldId id="279" r:id="rId14"/>
    <p:sldId id="283" r:id="rId15"/>
    <p:sldId id="284" r:id="rId16"/>
    <p:sldId id="266" r:id="rId17"/>
    <p:sldId id="2289" r:id="rId18"/>
    <p:sldId id="259" r:id="rId19"/>
    <p:sldId id="415" r:id="rId20"/>
    <p:sldId id="599" r:id="rId21"/>
    <p:sldId id="592" r:id="rId22"/>
    <p:sldId id="25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9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08EA6-1DEB-4682-9070-1C5B0E1E4CE8}" v="525" dt="2026-06-14T22:41:34.753"/>
    <p1510:client id="{52B39844-CC9A-4B2A-9BFF-529F43884913}" v="39" dt="2026-06-15T11:42:18.308"/>
    <p1510:client id="{5AF58AEB-8F2F-4588-A364-1ED7195ADF40}" v="1436" dt="2026-06-14T22:07:50.450"/>
    <p1510:client id="{608E1500-3DA7-4E69-B5A6-B4976D85AEB2}" v="157" dt="2026-06-14T23:24:09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yn Stone-whitehead (Student)" userId="S::cstonewhitehead@mines.edu::d0ab80bd-7491-406a-bd6b-32b3bae0757d" providerId="AD" clId="Web-{43108EA6-1DEB-4682-9070-1C5B0E1E4CE8}"/>
    <pc:docChg chg="addSld delSld modSld sldOrd">
      <pc:chgData name="Caitlyn Stone-whitehead (Student)" userId="S::cstonewhitehead@mines.edu::d0ab80bd-7491-406a-bd6b-32b3bae0757d" providerId="AD" clId="Web-{43108EA6-1DEB-4682-9070-1C5B0E1E4CE8}" dt="2026-06-14T22:41:34.753" v="446" actId="20577"/>
      <pc:docMkLst>
        <pc:docMk/>
      </pc:docMkLst>
      <pc:sldChg chg="modSp">
        <pc:chgData name="Caitlyn Stone-whitehead (Student)" userId="S::cstonewhitehead@mines.edu::d0ab80bd-7491-406a-bd6b-32b3bae0757d" providerId="AD" clId="Web-{43108EA6-1DEB-4682-9070-1C5B0E1E4CE8}" dt="2026-06-14T22:39:38.829" v="437" actId="20577"/>
        <pc:sldMkLst>
          <pc:docMk/>
          <pc:sldMk cId="391971217" sldId="257"/>
        </pc:sldMkLst>
        <pc:spChg chg="mod">
          <ac:chgData name="Caitlyn Stone-whitehead (Student)" userId="S::cstonewhitehead@mines.edu::d0ab80bd-7491-406a-bd6b-32b3bae0757d" providerId="AD" clId="Web-{43108EA6-1DEB-4682-9070-1C5B0E1E4CE8}" dt="2026-06-14T22:39:38.829" v="437" actId="20577"/>
          <ac:spMkLst>
            <pc:docMk/>
            <pc:sldMk cId="391971217" sldId="257"/>
            <ac:spMk id="3" creationId="{48036A9C-2617-34FC-422E-46E0451AE298}"/>
          </ac:spMkLst>
        </pc:spChg>
      </pc:sldChg>
      <pc:sldChg chg="modSp">
        <pc:chgData name="Caitlyn Stone-whitehead (Student)" userId="S::cstonewhitehead@mines.edu::d0ab80bd-7491-406a-bd6b-32b3bae0757d" providerId="AD" clId="Web-{43108EA6-1DEB-4682-9070-1C5B0E1E4CE8}" dt="2026-06-14T22:41:34.753" v="446" actId="20577"/>
        <pc:sldMkLst>
          <pc:docMk/>
          <pc:sldMk cId="2870636263" sldId="259"/>
        </pc:sldMkLst>
        <pc:spChg chg="mod">
          <ac:chgData name="Caitlyn Stone-whitehead (Student)" userId="S::cstonewhitehead@mines.edu::d0ab80bd-7491-406a-bd6b-32b3bae0757d" providerId="AD" clId="Web-{43108EA6-1DEB-4682-9070-1C5B0E1E4CE8}" dt="2026-06-14T22:41:34.753" v="446" actId="20577"/>
          <ac:spMkLst>
            <pc:docMk/>
            <pc:sldMk cId="2870636263" sldId="259"/>
            <ac:spMk id="3" creationId="{7B819291-416B-C1B5-DF69-476E6B46BD84}"/>
          </ac:spMkLst>
        </pc:spChg>
        <pc:spChg chg="mod">
          <ac:chgData name="Caitlyn Stone-whitehead (Student)" userId="S::cstonewhitehead@mines.edu::d0ab80bd-7491-406a-bd6b-32b3bae0757d" providerId="AD" clId="Web-{43108EA6-1DEB-4682-9070-1C5B0E1E4CE8}" dt="2026-06-14T22:12:09.255" v="19" actId="20577"/>
          <ac:spMkLst>
            <pc:docMk/>
            <pc:sldMk cId="2870636263" sldId="259"/>
            <ac:spMk id="4" creationId="{D10A497C-1F7B-A4F3-9038-1AA9FB409117}"/>
          </ac:spMkLst>
        </pc:spChg>
      </pc:sldChg>
      <pc:sldChg chg="del">
        <pc:chgData name="Caitlyn Stone-whitehead (Student)" userId="S::cstonewhitehead@mines.edu::d0ab80bd-7491-406a-bd6b-32b3bae0757d" providerId="AD" clId="Web-{43108EA6-1DEB-4682-9070-1C5B0E1E4CE8}" dt="2026-06-14T22:39:20.641" v="434"/>
        <pc:sldMkLst>
          <pc:docMk/>
          <pc:sldMk cId="2128920570" sldId="260"/>
        </pc:sldMkLst>
      </pc:sldChg>
      <pc:sldChg chg="modSp">
        <pc:chgData name="Caitlyn Stone-whitehead (Student)" userId="S::cstonewhitehead@mines.edu::d0ab80bd-7491-406a-bd6b-32b3bae0757d" providerId="AD" clId="Web-{43108EA6-1DEB-4682-9070-1C5B0E1E4CE8}" dt="2026-06-14T22:32:34.182" v="350" actId="1076"/>
        <pc:sldMkLst>
          <pc:docMk/>
          <pc:sldMk cId="451568058" sldId="266"/>
        </pc:sldMkLst>
        <pc:picChg chg="mod">
          <ac:chgData name="Caitlyn Stone-whitehead (Student)" userId="S::cstonewhitehead@mines.edu::d0ab80bd-7491-406a-bd6b-32b3bae0757d" providerId="AD" clId="Web-{43108EA6-1DEB-4682-9070-1C5B0E1E4CE8}" dt="2026-06-14T22:32:34.182" v="350" actId="1076"/>
          <ac:picMkLst>
            <pc:docMk/>
            <pc:sldMk cId="451568058" sldId="266"/>
            <ac:picMk id="5" creationId="{D777D9F3-C8DE-4D4A-C582-E5D9794F2962}"/>
          </ac:picMkLst>
        </pc:picChg>
      </pc:sldChg>
      <pc:sldChg chg="del">
        <pc:chgData name="Caitlyn Stone-whitehead (Student)" userId="S::cstonewhitehead@mines.edu::d0ab80bd-7491-406a-bd6b-32b3bae0757d" providerId="AD" clId="Web-{43108EA6-1DEB-4682-9070-1C5B0E1E4CE8}" dt="2026-06-14T22:10:47.222" v="1"/>
        <pc:sldMkLst>
          <pc:docMk/>
          <pc:sldMk cId="2649695629" sldId="282"/>
        </pc:sldMkLst>
      </pc:sldChg>
      <pc:sldChg chg="delSp modSp add">
        <pc:chgData name="Caitlyn Stone-whitehead (Student)" userId="S::cstonewhitehead@mines.edu::d0ab80bd-7491-406a-bd6b-32b3bae0757d" providerId="AD" clId="Web-{43108EA6-1DEB-4682-9070-1C5B0E1E4CE8}" dt="2026-06-14T22:16:58.776" v="63" actId="20577"/>
        <pc:sldMkLst>
          <pc:docMk/>
          <pc:sldMk cId="3323677940" sldId="415"/>
        </pc:sldMkLst>
        <pc:spChg chg="mod">
          <ac:chgData name="Caitlyn Stone-whitehead (Student)" userId="S::cstonewhitehead@mines.edu::d0ab80bd-7491-406a-bd6b-32b3bae0757d" providerId="AD" clId="Web-{43108EA6-1DEB-4682-9070-1C5B0E1E4CE8}" dt="2026-06-14T22:11:33.379" v="16" actId="14100"/>
          <ac:spMkLst>
            <pc:docMk/>
            <pc:sldMk cId="3323677940" sldId="415"/>
            <ac:spMk id="3" creationId="{7CEF1CE3-E7D4-631F-403C-22D97CA6FA27}"/>
          </ac:spMkLst>
        </pc:spChg>
        <pc:spChg chg="mod">
          <ac:chgData name="Caitlyn Stone-whitehead (Student)" userId="S::cstonewhitehead@mines.edu::d0ab80bd-7491-406a-bd6b-32b3bae0757d" providerId="AD" clId="Web-{43108EA6-1DEB-4682-9070-1C5B0E1E4CE8}" dt="2026-06-14T22:16:58.776" v="63" actId="20577"/>
          <ac:spMkLst>
            <pc:docMk/>
            <pc:sldMk cId="3323677940" sldId="415"/>
            <ac:spMk id="4" creationId="{92666827-3695-0F3A-F1EF-5486B16CA3DB}"/>
          </ac:spMkLst>
        </pc:spChg>
        <pc:spChg chg="del">
          <ac:chgData name="Caitlyn Stone-whitehead (Student)" userId="S::cstonewhitehead@mines.edu::d0ab80bd-7491-406a-bd6b-32b3bae0757d" providerId="AD" clId="Web-{43108EA6-1DEB-4682-9070-1C5B0E1E4CE8}" dt="2026-06-14T22:11:28.692" v="14"/>
          <ac:spMkLst>
            <pc:docMk/>
            <pc:sldMk cId="3323677940" sldId="415"/>
            <ac:spMk id="5" creationId="{45C24F58-4D23-D46B-7206-27A4C303A860}"/>
          </ac:spMkLst>
        </pc:spChg>
        <pc:picChg chg="del">
          <ac:chgData name="Caitlyn Stone-whitehead (Student)" userId="S::cstonewhitehead@mines.edu::d0ab80bd-7491-406a-bd6b-32b3bae0757d" providerId="AD" clId="Web-{43108EA6-1DEB-4682-9070-1C5B0E1E4CE8}" dt="2026-06-14T22:11:28.692" v="15"/>
          <ac:picMkLst>
            <pc:docMk/>
            <pc:sldMk cId="3323677940" sldId="415"/>
            <ac:picMk id="2054" creationId="{EA118544-1020-9235-ED8E-5DB7759C0842}"/>
          </ac:picMkLst>
        </pc:picChg>
      </pc:sldChg>
      <pc:sldChg chg="modSp">
        <pc:chgData name="Caitlyn Stone-whitehead (Student)" userId="S::cstonewhitehead@mines.edu::d0ab80bd-7491-406a-bd6b-32b3bae0757d" providerId="AD" clId="Web-{43108EA6-1DEB-4682-9070-1C5B0E1E4CE8}" dt="2026-06-14T22:39:18.157" v="433" actId="20577"/>
        <pc:sldMkLst>
          <pc:docMk/>
          <pc:sldMk cId="676366092" sldId="592"/>
        </pc:sldMkLst>
        <pc:spChg chg="mod">
          <ac:chgData name="Caitlyn Stone-whitehead (Student)" userId="S::cstonewhitehead@mines.edu::d0ab80bd-7491-406a-bd6b-32b3bae0757d" providerId="AD" clId="Web-{43108EA6-1DEB-4682-9070-1C5B0E1E4CE8}" dt="2026-06-14T22:39:18.157" v="433" actId="20577"/>
          <ac:spMkLst>
            <pc:docMk/>
            <pc:sldMk cId="676366092" sldId="592"/>
            <ac:spMk id="4" creationId="{347FE2FC-ACE7-C1EE-AAD2-4C5DFC9F874D}"/>
          </ac:spMkLst>
        </pc:spChg>
      </pc:sldChg>
      <pc:sldChg chg="modSp">
        <pc:chgData name="Caitlyn Stone-whitehead (Student)" userId="S::cstonewhitehead@mines.edu::d0ab80bd-7491-406a-bd6b-32b3bae0757d" providerId="AD" clId="Web-{43108EA6-1DEB-4682-9070-1C5B0E1E4CE8}" dt="2026-06-14T22:39:10.735" v="431" actId="20577"/>
        <pc:sldMkLst>
          <pc:docMk/>
          <pc:sldMk cId="2537868615" sldId="599"/>
        </pc:sldMkLst>
        <pc:spChg chg="mod">
          <ac:chgData name="Caitlyn Stone-whitehead (Student)" userId="S::cstonewhitehead@mines.edu::d0ab80bd-7491-406a-bd6b-32b3bae0757d" providerId="AD" clId="Web-{43108EA6-1DEB-4682-9070-1C5B0E1E4CE8}" dt="2026-06-14T22:39:10.735" v="431" actId="20577"/>
          <ac:spMkLst>
            <pc:docMk/>
            <pc:sldMk cId="2537868615" sldId="599"/>
            <ac:spMk id="4" creationId="{C08C0CA4-52D5-8566-143C-5E7893A3F2F8}"/>
          </ac:spMkLst>
        </pc:spChg>
      </pc:sldChg>
      <pc:sldChg chg="addSp delSp modSp new ord">
        <pc:chgData name="Caitlyn Stone-whitehead (Student)" userId="S::cstonewhitehead@mines.edu::d0ab80bd-7491-406a-bd6b-32b3bae0757d" providerId="AD" clId="Web-{43108EA6-1DEB-4682-9070-1C5B0E1E4CE8}" dt="2026-06-14T22:37:24.358" v="408" actId="1076"/>
        <pc:sldMkLst>
          <pc:docMk/>
          <pc:sldMk cId="2141825647" sldId="2289"/>
        </pc:sldMkLst>
        <pc:spChg chg="mod">
          <ac:chgData name="Caitlyn Stone-whitehead (Student)" userId="S::cstonewhitehead@mines.edu::d0ab80bd-7491-406a-bd6b-32b3bae0757d" providerId="AD" clId="Web-{43108EA6-1DEB-4682-9070-1C5B0E1E4CE8}" dt="2026-06-14T22:23:14.469" v="194" actId="20577"/>
          <ac:spMkLst>
            <pc:docMk/>
            <pc:sldMk cId="2141825647" sldId="2289"/>
            <ac:spMk id="2" creationId="{AD5E0FBF-659D-5612-C982-E7808962C793}"/>
          </ac:spMkLst>
        </pc:spChg>
        <pc:spChg chg="del">
          <ac:chgData name="Caitlyn Stone-whitehead (Student)" userId="S::cstonewhitehead@mines.edu::d0ab80bd-7491-406a-bd6b-32b3bae0757d" providerId="AD" clId="Web-{43108EA6-1DEB-4682-9070-1C5B0E1E4CE8}" dt="2026-06-14T22:23:22.547" v="195"/>
          <ac:spMkLst>
            <pc:docMk/>
            <pc:sldMk cId="2141825647" sldId="2289"/>
            <ac:spMk id="3" creationId="{3F9B6B62-DF88-6328-8CAE-540E69CC4ACA}"/>
          </ac:spMkLst>
        </pc:spChg>
        <pc:spChg chg="add mod">
          <ac:chgData name="Caitlyn Stone-whitehead (Student)" userId="S::cstonewhitehead@mines.edu::d0ab80bd-7491-406a-bd6b-32b3bae0757d" providerId="AD" clId="Web-{43108EA6-1DEB-4682-9070-1C5B0E1E4CE8}" dt="2026-06-14T22:25:01.487" v="232" actId="1076"/>
          <ac:spMkLst>
            <pc:docMk/>
            <pc:sldMk cId="2141825647" sldId="2289"/>
            <ac:spMk id="11" creationId="{C807CCAD-74C1-DA94-43E2-E1F2AD896C80}"/>
          </ac:spMkLst>
        </pc:spChg>
        <pc:spChg chg="add del mod">
          <ac:chgData name="Caitlyn Stone-whitehead (Student)" userId="S::cstonewhitehead@mines.edu::d0ab80bd-7491-406a-bd6b-32b3bae0757d" providerId="AD" clId="Web-{43108EA6-1DEB-4682-9070-1C5B0E1E4CE8}" dt="2026-06-14T22:28:06.428" v="268"/>
          <ac:spMkLst>
            <pc:docMk/>
            <pc:sldMk cId="2141825647" sldId="2289"/>
            <ac:spMk id="14" creationId="{20C56921-EB20-7F20-B5CB-700439DED2A2}"/>
          </ac:spMkLst>
        </pc:spChg>
        <pc:spChg chg="add del mod">
          <ac:chgData name="Caitlyn Stone-whitehead (Student)" userId="S::cstonewhitehead@mines.edu::d0ab80bd-7491-406a-bd6b-32b3bae0757d" providerId="AD" clId="Web-{43108EA6-1DEB-4682-9070-1C5B0E1E4CE8}" dt="2026-06-14T22:28:04.787" v="267"/>
          <ac:spMkLst>
            <pc:docMk/>
            <pc:sldMk cId="2141825647" sldId="2289"/>
            <ac:spMk id="15" creationId="{E095193B-B6C7-18CC-9215-0DD606DB52EF}"/>
          </ac:spMkLst>
        </pc:spChg>
        <pc:spChg chg="add del mod">
          <ac:chgData name="Caitlyn Stone-whitehead (Student)" userId="S::cstonewhitehead@mines.edu::d0ab80bd-7491-406a-bd6b-32b3bae0757d" providerId="AD" clId="Web-{43108EA6-1DEB-4682-9070-1C5B0E1E4CE8}" dt="2026-06-14T22:28:15.662" v="270"/>
          <ac:spMkLst>
            <pc:docMk/>
            <pc:sldMk cId="2141825647" sldId="2289"/>
            <ac:spMk id="16" creationId="{9A1777D3-FFF0-5752-4372-D7146D78EC51}"/>
          </ac:spMkLst>
        </pc:spChg>
        <pc:spChg chg="add del mod">
          <ac:chgData name="Caitlyn Stone-whitehead (Student)" userId="S::cstonewhitehead@mines.edu::d0ab80bd-7491-406a-bd6b-32b3bae0757d" providerId="AD" clId="Web-{43108EA6-1DEB-4682-9070-1C5B0E1E4CE8}" dt="2026-06-14T22:28:08.365" v="269"/>
          <ac:spMkLst>
            <pc:docMk/>
            <pc:sldMk cId="2141825647" sldId="2289"/>
            <ac:spMk id="17" creationId="{030F5DEA-E2C7-F974-C4F9-D0EE952B1E74}"/>
          </ac:spMkLst>
        </pc:spChg>
        <pc:spChg chg="add mod">
          <ac:chgData name="Caitlyn Stone-whitehead (Student)" userId="S::cstonewhitehead@mines.edu::d0ab80bd-7491-406a-bd6b-32b3bae0757d" providerId="AD" clId="Web-{43108EA6-1DEB-4682-9070-1C5B0E1E4CE8}" dt="2026-06-14T22:31:16.962" v="308" actId="1076"/>
          <ac:spMkLst>
            <pc:docMk/>
            <pc:sldMk cId="2141825647" sldId="2289"/>
            <ac:spMk id="28" creationId="{19D69895-3493-1AE8-8EB5-2D5B3473EDAB}"/>
          </ac:spMkLst>
        </pc:spChg>
        <pc:spChg chg="add mod">
          <ac:chgData name="Caitlyn Stone-whitehead (Student)" userId="S::cstonewhitehead@mines.edu::d0ab80bd-7491-406a-bd6b-32b3bae0757d" providerId="AD" clId="Web-{43108EA6-1DEB-4682-9070-1C5B0E1E4CE8}" dt="2026-06-14T22:32:27.151" v="348" actId="20577"/>
          <ac:spMkLst>
            <pc:docMk/>
            <pc:sldMk cId="2141825647" sldId="2289"/>
            <ac:spMk id="29" creationId="{DF29B684-415A-64F8-6E7B-1148D7DAE3B4}"/>
          </ac:spMkLst>
        </pc:spChg>
        <pc:spChg chg="add mod">
          <ac:chgData name="Caitlyn Stone-whitehead (Student)" userId="S::cstonewhitehead@mines.edu::d0ab80bd-7491-406a-bd6b-32b3bae0757d" providerId="AD" clId="Web-{43108EA6-1DEB-4682-9070-1C5B0E1E4CE8}" dt="2026-06-14T22:37:07.671" v="407" actId="1076"/>
          <ac:spMkLst>
            <pc:docMk/>
            <pc:sldMk cId="2141825647" sldId="2289"/>
            <ac:spMk id="34" creationId="{2C2A21B8-E831-DBB4-09A0-9CF41E682109}"/>
          </ac:spMkLst>
        </pc:spChg>
        <pc:picChg chg="add mod">
          <ac:chgData name="Caitlyn Stone-whitehead (Student)" userId="S::cstonewhitehead@mines.edu::d0ab80bd-7491-406a-bd6b-32b3bae0757d" providerId="AD" clId="Web-{43108EA6-1DEB-4682-9070-1C5B0E1E4CE8}" dt="2026-06-14T22:24:34.127" v="213" actId="1076"/>
          <ac:picMkLst>
            <pc:docMk/>
            <pc:sldMk cId="2141825647" sldId="2289"/>
            <ac:picMk id="6" creationId="{7E0DEBB2-7879-9B9A-8EBE-82CE6C239197}"/>
          </ac:picMkLst>
        </pc:picChg>
        <pc:picChg chg="add mod">
          <ac:chgData name="Caitlyn Stone-whitehead (Student)" userId="S::cstonewhitehead@mines.edu::d0ab80bd-7491-406a-bd6b-32b3bae0757d" providerId="AD" clId="Web-{43108EA6-1DEB-4682-9070-1C5B0E1E4CE8}" dt="2026-06-14T22:24:36.252" v="214" actId="1076"/>
          <ac:picMkLst>
            <pc:docMk/>
            <pc:sldMk cId="2141825647" sldId="2289"/>
            <ac:picMk id="8" creationId="{3B7F89AA-EC8E-1BA0-BD5B-2B49C2A76DD0}"/>
          </ac:picMkLst>
        </pc:picChg>
        <pc:picChg chg="add mod">
          <ac:chgData name="Caitlyn Stone-whitehead (Student)" userId="S::cstonewhitehead@mines.edu::d0ab80bd-7491-406a-bd6b-32b3bae0757d" providerId="AD" clId="Web-{43108EA6-1DEB-4682-9070-1C5B0E1E4CE8}" dt="2026-06-14T22:24:32.346" v="212" actId="1076"/>
          <ac:picMkLst>
            <pc:docMk/>
            <pc:sldMk cId="2141825647" sldId="2289"/>
            <ac:picMk id="10" creationId="{514F3E33-B592-222C-D824-5382158711EE}"/>
          </ac:picMkLst>
        </pc:picChg>
        <pc:picChg chg="add mod">
          <ac:chgData name="Caitlyn Stone-whitehead (Student)" userId="S::cstonewhitehead@mines.edu::d0ab80bd-7491-406a-bd6b-32b3bae0757d" providerId="AD" clId="Web-{43108EA6-1DEB-4682-9070-1C5B0E1E4CE8}" dt="2026-06-14T22:31:33.665" v="311" actId="1076"/>
          <ac:picMkLst>
            <pc:docMk/>
            <pc:sldMk cId="2141825647" sldId="2289"/>
            <ac:picMk id="13" creationId="{42032FB9-3B0E-88BA-792B-FF5FEF00C180}"/>
          </ac:picMkLst>
        </pc:picChg>
        <pc:picChg chg="add del mod modCrop">
          <ac:chgData name="Caitlyn Stone-whitehead (Student)" userId="S::cstonewhitehead@mines.edu::d0ab80bd-7491-406a-bd6b-32b3bae0757d" providerId="AD" clId="Web-{43108EA6-1DEB-4682-9070-1C5B0E1E4CE8}" dt="2026-06-14T22:35:03.997" v="378"/>
          <ac:picMkLst>
            <pc:docMk/>
            <pc:sldMk cId="2141825647" sldId="2289"/>
            <ac:picMk id="31" creationId="{9345CC93-F9E4-E180-B81A-7A3668F3DC49}"/>
          </ac:picMkLst>
        </pc:picChg>
        <pc:picChg chg="add del mod modCrop">
          <ac:chgData name="Caitlyn Stone-whitehead (Student)" userId="S::cstonewhitehead@mines.edu::d0ab80bd-7491-406a-bd6b-32b3bae0757d" providerId="AD" clId="Web-{43108EA6-1DEB-4682-9070-1C5B0E1E4CE8}" dt="2026-06-14T22:37:24.358" v="408" actId="1076"/>
          <ac:picMkLst>
            <pc:docMk/>
            <pc:sldMk cId="2141825647" sldId="2289"/>
            <ac:picMk id="33" creationId="{20ACD6F8-12A8-6959-7287-D33500862C19}"/>
          </ac:picMkLst>
        </pc:picChg>
        <pc:inkChg chg="add del">
          <ac:chgData name="Caitlyn Stone-whitehead (Student)" userId="S::cstonewhitehead@mines.edu::d0ab80bd-7491-406a-bd6b-32b3bae0757d" providerId="AD" clId="Web-{43108EA6-1DEB-4682-9070-1C5B0E1E4CE8}" dt="2026-06-14T22:28:42.959" v="272"/>
          <ac:inkMkLst>
            <pc:docMk/>
            <pc:sldMk cId="2141825647" sldId="2289"/>
            <ac:inkMk id="18" creationId="{9C001762-0AE9-0160-C885-F62C10CA3C54}"/>
          </ac:inkMkLst>
        </pc:inkChg>
        <pc:inkChg chg="add mod">
          <ac:chgData name="Caitlyn Stone-whitehead (Student)" userId="S::cstonewhitehead@mines.edu::d0ab80bd-7491-406a-bd6b-32b3bae0757d" providerId="AD" clId="Web-{43108EA6-1DEB-4682-9070-1C5B0E1E4CE8}" dt="2026-06-14T22:31:33.665" v="312" actId="1076"/>
          <ac:inkMkLst>
            <pc:docMk/>
            <pc:sldMk cId="2141825647" sldId="2289"/>
            <ac:inkMk id="19" creationId="{C70E3068-9F84-FA98-56B7-E139779869BA}"/>
          </ac:inkMkLst>
        </pc:inkChg>
        <pc:inkChg chg="add mod">
          <ac:chgData name="Caitlyn Stone-whitehead (Student)" userId="S::cstonewhitehead@mines.edu::d0ab80bd-7491-406a-bd6b-32b3bae0757d" providerId="AD" clId="Web-{43108EA6-1DEB-4682-9070-1C5B0E1E4CE8}" dt="2026-06-14T22:31:33.681" v="313" actId="1076"/>
          <ac:inkMkLst>
            <pc:docMk/>
            <pc:sldMk cId="2141825647" sldId="2289"/>
            <ac:inkMk id="20" creationId="{8E3F0436-6A19-7323-F05A-A4A51F420BF9}"/>
          </ac:inkMkLst>
        </pc:inkChg>
        <pc:inkChg chg="add mod">
          <ac:chgData name="Caitlyn Stone-whitehead (Student)" userId="S::cstonewhitehead@mines.edu::d0ab80bd-7491-406a-bd6b-32b3bae0757d" providerId="AD" clId="Web-{43108EA6-1DEB-4682-9070-1C5B0E1E4CE8}" dt="2026-06-14T22:31:33.697" v="314" actId="1076"/>
          <ac:inkMkLst>
            <pc:docMk/>
            <pc:sldMk cId="2141825647" sldId="2289"/>
            <ac:inkMk id="21" creationId="{6173504E-F9EF-286C-C46E-2EE8FB58D29C}"/>
          </ac:inkMkLst>
        </pc:inkChg>
        <pc:inkChg chg="add mod">
          <ac:chgData name="Caitlyn Stone-whitehead (Student)" userId="S::cstonewhitehead@mines.edu::d0ab80bd-7491-406a-bd6b-32b3bae0757d" providerId="AD" clId="Web-{43108EA6-1DEB-4682-9070-1C5B0E1E4CE8}" dt="2026-06-14T22:31:33.697" v="315" actId="1076"/>
          <ac:inkMkLst>
            <pc:docMk/>
            <pc:sldMk cId="2141825647" sldId="2289"/>
            <ac:inkMk id="22" creationId="{9977C51C-28A2-4402-F397-D236B96732CE}"/>
          </ac:inkMkLst>
        </pc:inkChg>
        <pc:inkChg chg="add del">
          <ac:chgData name="Caitlyn Stone-whitehead (Student)" userId="S::cstonewhitehead@mines.edu::d0ab80bd-7491-406a-bd6b-32b3bae0757d" providerId="AD" clId="Web-{43108EA6-1DEB-4682-9070-1C5B0E1E4CE8}" dt="2026-06-14T22:30:02.867" v="278"/>
          <ac:inkMkLst>
            <pc:docMk/>
            <pc:sldMk cId="2141825647" sldId="2289"/>
            <ac:inkMk id="23" creationId="{DC4BB826-C928-1CAA-7F5F-296256A9BE5D}"/>
          </ac:inkMkLst>
        </pc:inkChg>
        <pc:inkChg chg="add mod">
          <ac:chgData name="Caitlyn Stone-whitehead (Student)" userId="S::cstonewhitehead@mines.edu::d0ab80bd-7491-406a-bd6b-32b3bae0757d" providerId="AD" clId="Web-{43108EA6-1DEB-4682-9070-1C5B0E1E4CE8}" dt="2026-06-14T22:31:33.712" v="316" actId="1076"/>
          <ac:inkMkLst>
            <pc:docMk/>
            <pc:sldMk cId="2141825647" sldId="2289"/>
            <ac:inkMk id="24" creationId="{F6146537-343A-CBD2-9252-1ACAB44A761B}"/>
          </ac:inkMkLst>
        </pc:inkChg>
        <pc:inkChg chg="add mod">
          <ac:chgData name="Caitlyn Stone-whitehead (Student)" userId="S::cstonewhitehead@mines.edu::d0ab80bd-7491-406a-bd6b-32b3bae0757d" providerId="AD" clId="Web-{43108EA6-1DEB-4682-9070-1C5B0E1E4CE8}" dt="2026-06-14T22:31:33.728" v="317" actId="1076"/>
          <ac:inkMkLst>
            <pc:docMk/>
            <pc:sldMk cId="2141825647" sldId="2289"/>
            <ac:inkMk id="25" creationId="{FE8303F0-6E8E-9C5B-A525-1ECF2AF67FB7}"/>
          </ac:inkMkLst>
        </pc:inkChg>
        <pc:inkChg chg="add mod">
          <ac:chgData name="Caitlyn Stone-whitehead (Student)" userId="S::cstonewhitehead@mines.edu::d0ab80bd-7491-406a-bd6b-32b3bae0757d" providerId="AD" clId="Web-{43108EA6-1DEB-4682-9070-1C5B0E1E4CE8}" dt="2026-06-14T22:31:33.728" v="318" actId="1076"/>
          <ac:inkMkLst>
            <pc:docMk/>
            <pc:sldMk cId="2141825647" sldId="2289"/>
            <ac:inkMk id="26" creationId="{8B76EB8F-CB2A-08F0-62E6-D7C5773519A1}"/>
          </ac:inkMkLst>
        </pc:inkChg>
        <pc:inkChg chg="add mod">
          <ac:chgData name="Caitlyn Stone-whitehead (Student)" userId="S::cstonewhitehead@mines.edu::d0ab80bd-7491-406a-bd6b-32b3bae0757d" providerId="AD" clId="Web-{43108EA6-1DEB-4682-9070-1C5B0E1E4CE8}" dt="2026-06-14T22:31:33.744" v="319" actId="1076"/>
          <ac:inkMkLst>
            <pc:docMk/>
            <pc:sldMk cId="2141825647" sldId="2289"/>
            <ac:inkMk id="27" creationId="{7F9E8775-BEA0-EDB4-880E-F2C42274AB12}"/>
          </ac:inkMkLst>
        </pc:inkChg>
      </pc:sldChg>
      <pc:sldChg chg="add del">
        <pc:chgData name="Caitlyn Stone-whitehead (Student)" userId="S::cstonewhitehead@mines.edu::d0ab80bd-7491-406a-bd6b-32b3bae0757d" providerId="AD" clId="Web-{43108EA6-1DEB-4682-9070-1C5B0E1E4CE8}" dt="2026-06-14T22:35:46.076" v="383"/>
        <pc:sldMkLst>
          <pc:docMk/>
          <pc:sldMk cId="2748557823" sldId="2290"/>
        </pc:sldMkLst>
      </pc:sldChg>
    </pc:docChg>
  </pc:docChgLst>
  <pc:docChgLst>
    <pc:chgData name="Caitlyn Stone-whitehead (Student)" userId="S::cstonewhitehead@mines.edu::d0ab80bd-7491-406a-bd6b-32b3bae0757d" providerId="AD" clId="Web-{608E1500-3DA7-4E69-B5A6-B4976D85AEB2}"/>
    <pc:docChg chg="modSld">
      <pc:chgData name="Caitlyn Stone-whitehead (Student)" userId="S::cstonewhitehead@mines.edu::d0ab80bd-7491-406a-bd6b-32b3bae0757d" providerId="AD" clId="Web-{608E1500-3DA7-4E69-B5A6-B4976D85AEB2}" dt="2026-06-14T23:24:09.273" v="93" actId="14100"/>
      <pc:docMkLst>
        <pc:docMk/>
      </pc:docMkLst>
      <pc:sldChg chg="addSp modSp">
        <pc:chgData name="Caitlyn Stone-whitehead (Student)" userId="S::cstonewhitehead@mines.edu::d0ab80bd-7491-406a-bd6b-32b3bae0757d" providerId="AD" clId="Web-{608E1500-3DA7-4E69-B5A6-B4976D85AEB2}" dt="2026-06-14T23:24:09.273" v="93" actId="14100"/>
        <pc:sldMkLst>
          <pc:docMk/>
          <pc:sldMk cId="2528564259" sldId="268"/>
        </pc:sldMkLst>
        <pc:spChg chg="add mod">
          <ac:chgData name="Caitlyn Stone-whitehead (Student)" userId="S::cstonewhitehead@mines.edu::d0ab80bd-7491-406a-bd6b-32b3bae0757d" providerId="AD" clId="Web-{608E1500-3DA7-4E69-B5A6-B4976D85AEB2}" dt="2026-06-14T22:52:14.162" v="60" actId="20577"/>
          <ac:spMkLst>
            <pc:docMk/>
            <pc:sldMk cId="2528564259" sldId="268"/>
            <ac:spMk id="13" creationId="{BB44996C-9EBD-0416-5082-65E3A7C55CDD}"/>
          </ac:spMkLst>
        </pc:spChg>
        <pc:spChg chg="mod">
          <ac:chgData name="Caitlyn Stone-whitehead (Student)" userId="S::cstonewhitehead@mines.edu::d0ab80bd-7491-406a-bd6b-32b3bae0757d" providerId="AD" clId="Web-{608E1500-3DA7-4E69-B5A6-B4976D85AEB2}" dt="2026-06-14T23:24:09.273" v="93" actId="14100"/>
          <ac:spMkLst>
            <pc:docMk/>
            <pc:sldMk cId="2528564259" sldId="268"/>
            <ac:spMk id="17" creationId="{4FA5A95F-78BD-CFCD-81BA-F84E310ECB02}"/>
          </ac:spMkLst>
        </pc:spChg>
      </pc:sldChg>
      <pc:sldChg chg="addSp modSp">
        <pc:chgData name="Caitlyn Stone-whitehead (Student)" userId="S::cstonewhitehead@mines.edu::d0ab80bd-7491-406a-bd6b-32b3bae0757d" providerId="AD" clId="Web-{608E1500-3DA7-4E69-B5A6-B4976D85AEB2}" dt="2026-06-14T23:04:37.319" v="91" actId="20577"/>
        <pc:sldMkLst>
          <pc:docMk/>
          <pc:sldMk cId="520090914" sldId="276"/>
        </pc:sldMkLst>
        <pc:spChg chg="add mod">
          <ac:chgData name="Caitlyn Stone-whitehead (Student)" userId="S::cstonewhitehead@mines.edu::d0ab80bd-7491-406a-bd6b-32b3bae0757d" providerId="AD" clId="Web-{608E1500-3DA7-4E69-B5A6-B4976D85AEB2}" dt="2026-06-14T23:04:37.319" v="91" actId="20577"/>
          <ac:spMkLst>
            <pc:docMk/>
            <pc:sldMk cId="520090914" sldId="276"/>
            <ac:spMk id="3" creationId="{C3FBDC92-3658-DEE4-0765-8498DFF238A1}"/>
          </ac:spMkLst>
        </pc:spChg>
        <pc:spChg chg="mod">
          <ac:chgData name="Caitlyn Stone-whitehead (Student)" userId="S::cstonewhitehead@mines.edu::d0ab80bd-7491-406a-bd6b-32b3bae0757d" providerId="AD" clId="Web-{608E1500-3DA7-4E69-B5A6-B4976D85AEB2}" dt="2026-06-14T22:54:14.741" v="86" actId="1076"/>
          <ac:spMkLst>
            <pc:docMk/>
            <pc:sldMk cId="520090914" sldId="276"/>
            <ac:spMk id="37" creationId="{EB4D2315-ECEB-2362-26CB-AEDA49645C02}"/>
          </ac:spMkLst>
        </pc:spChg>
      </pc:sldChg>
      <pc:sldChg chg="addSp modSp">
        <pc:chgData name="Caitlyn Stone-whitehead (Student)" userId="S::cstonewhitehead@mines.edu::d0ab80bd-7491-406a-bd6b-32b3bae0757d" providerId="AD" clId="Web-{608E1500-3DA7-4E69-B5A6-B4976D85AEB2}" dt="2026-06-14T22:53:02.803" v="65" actId="20577"/>
        <pc:sldMkLst>
          <pc:docMk/>
          <pc:sldMk cId="4074371024" sldId="277"/>
        </pc:sldMkLst>
        <pc:spChg chg="add mod">
          <ac:chgData name="Caitlyn Stone-whitehead (Student)" userId="S::cstonewhitehead@mines.edu::d0ab80bd-7491-406a-bd6b-32b3bae0757d" providerId="AD" clId="Web-{608E1500-3DA7-4E69-B5A6-B4976D85AEB2}" dt="2026-06-14T22:53:02.803" v="65" actId="20577"/>
          <ac:spMkLst>
            <pc:docMk/>
            <pc:sldMk cId="4074371024" sldId="277"/>
            <ac:spMk id="20" creationId="{57E61921-AA9E-1707-D162-AC02B86AE94D}"/>
          </ac:spMkLst>
        </pc:spChg>
      </pc:sldChg>
      <pc:sldChg chg="modSp">
        <pc:chgData name="Caitlyn Stone-whitehead (Student)" userId="S::cstonewhitehead@mines.edu::d0ab80bd-7491-406a-bd6b-32b3bae0757d" providerId="AD" clId="Web-{608E1500-3DA7-4E69-B5A6-B4976D85AEB2}" dt="2026-06-14T23:03:16.007" v="89" actId="20577"/>
        <pc:sldMkLst>
          <pc:docMk/>
          <pc:sldMk cId="2141825647" sldId="2289"/>
        </pc:sldMkLst>
        <pc:spChg chg="mod">
          <ac:chgData name="Caitlyn Stone-whitehead (Student)" userId="S::cstonewhitehead@mines.edu::d0ab80bd-7491-406a-bd6b-32b3bae0757d" providerId="AD" clId="Web-{608E1500-3DA7-4E69-B5A6-B4976D85AEB2}" dt="2026-06-14T23:03:16.007" v="89" actId="20577"/>
          <ac:spMkLst>
            <pc:docMk/>
            <pc:sldMk cId="2141825647" sldId="2289"/>
            <ac:spMk id="4" creationId="{3AEF578E-94B8-A271-15FD-BCC83FF55101}"/>
          </ac:spMkLst>
        </pc:spChg>
      </pc:sldChg>
    </pc:docChg>
  </pc:docChgLst>
  <pc:docChgLst>
    <pc:chgData name="Caitlyn Stone-whitehead (Student)" userId="S::cstonewhitehead@mines.edu::d0ab80bd-7491-406a-bd6b-32b3bae0757d" providerId="AD" clId="Web-{5AF58AEB-8F2F-4588-A364-1ED7195ADF40}"/>
    <pc:docChg chg="mod addSld delSld modSld sldOrd modMainMaster">
      <pc:chgData name="Caitlyn Stone-whitehead (Student)" userId="S::cstonewhitehead@mines.edu::d0ab80bd-7491-406a-bd6b-32b3bae0757d" providerId="AD" clId="Web-{5AF58AEB-8F2F-4588-A364-1ED7195ADF40}" dt="2026-06-14T22:07:50.450" v="1162"/>
      <pc:docMkLst>
        <pc:docMk/>
      </pc:docMkLst>
      <pc:sldChg chg="del">
        <pc:chgData name="Caitlyn Stone-whitehead (Student)" userId="S::cstonewhitehead@mines.edu::d0ab80bd-7491-406a-bd6b-32b3bae0757d" providerId="AD" clId="Web-{5AF58AEB-8F2F-4588-A364-1ED7195ADF40}" dt="2026-06-14T21:41:38.620" v="759"/>
        <pc:sldMkLst>
          <pc:docMk/>
          <pc:sldMk cId="109857222" sldId="256"/>
        </pc:sldMkLst>
      </pc:sldChg>
      <pc:sldChg chg="addSp modSp add ord">
        <pc:chgData name="Caitlyn Stone-whitehead (Student)" userId="S::cstonewhitehead@mines.edu::d0ab80bd-7491-406a-bd6b-32b3bae0757d" providerId="AD" clId="Web-{5AF58AEB-8F2F-4588-A364-1ED7195ADF40}" dt="2026-06-14T21:41:57.465" v="762"/>
        <pc:sldMkLst>
          <pc:docMk/>
          <pc:sldMk cId="391971217" sldId="257"/>
        </pc:sldMkLst>
        <pc:spChg chg="add mod">
          <ac:chgData name="Caitlyn Stone-whitehead (Student)" userId="S::cstonewhitehead@mines.edu::d0ab80bd-7491-406a-bd6b-32b3bae0757d" providerId="AD" clId="Web-{5AF58AEB-8F2F-4588-A364-1ED7195ADF40}" dt="2026-06-14T21:41:57.465" v="762"/>
          <ac:spMkLst>
            <pc:docMk/>
            <pc:sldMk cId="391971217" sldId="257"/>
            <ac:spMk id="3" creationId="{48036A9C-2617-34FC-422E-46E0451AE298}"/>
          </ac:spMkLst>
        </pc:spChg>
      </pc:sldChg>
      <pc:sldChg chg="addSp modSp add">
        <pc:chgData name="Caitlyn Stone-whitehead (Student)" userId="S::cstonewhitehead@mines.edu::d0ab80bd-7491-406a-bd6b-32b3bae0757d" providerId="AD" clId="Web-{5AF58AEB-8F2F-4588-A364-1ED7195ADF40}" dt="2026-06-14T22:06:56.136" v="1142" actId="20577"/>
        <pc:sldMkLst>
          <pc:docMk/>
          <pc:sldMk cId="2870636263" sldId="259"/>
        </pc:sldMkLst>
        <pc:spChg chg="mod">
          <ac:chgData name="Caitlyn Stone-whitehead (Student)" userId="S::cstonewhitehead@mines.edu::d0ab80bd-7491-406a-bd6b-32b3bae0757d" providerId="AD" clId="Web-{5AF58AEB-8F2F-4588-A364-1ED7195ADF40}" dt="2026-06-14T22:06:56.136" v="1142" actId="20577"/>
          <ac:spMkLst>
            <pc:docMk/>
            <pc:sldMk cId="2870636263" sldId="259"/>
            <ac:spMk id="3" creationId="{7B819291-416B-C1B5-DF69-476E6B46BD84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1:41:57.465" v="762"/>
          <ac:spMkLst>
            <pc:docMk/>
            <pc:sldMk cId="2870636263" sldId="259"/>
            <ac:spMk id="4" creationId="{D10A497C-1F7B-A4F3-9038-1AA9FB409117}"/>
          </ac:spMkLst>
        </pc:spChg>
      </pc:sldChg>
      <pc:sldChg chg="addSp modSp add ord">
        <pc:chgData name="Caitlyn Stone-whitehead (Student)" userId="S::cstonewhitehead@mines.edu::d0ab80bd-7491-406a-bd6b-32b3bae0757d" providerId="AD" clId="Web-{5AF58AEB-8F2F-4588-A364-1ED7195ADF40}" dt="2026-06-14T22:07:50.450" v="1162"/>
        <pc:sldMkLst>
          <pc:docMk/>
          <pc:sldMk cId="2128920570" sldId="260"/>
        </pc:sldMkLst>
        <pc:spChg chg="add mod">
          <ac:chgData name="Caitlyn Stone-whitehead (Student)" userId="S::cstonewhitehead@mines.edu::d0ab80bd-7491-406a-bd6b-32b3bae0757d" providerId="AD" clId="Web-{5AF58AEB-8F2F-4588-A364-1ED7195ADF40}" dt="2026-06-14T21:41:57.465" v="762"/>
          <ac:spMkLst>
            <pc:docMk/>
            <pc:sldMk cId="2128920570" sldId="260"/>
            <ac:spMk id="3" creationId="{DBA2F413-4EDC-DED2-DF52-FC851FF00911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51:53.311" v="890" actId="1076"/>
          <ac:spMkLst>
            <pc:docMk/>
            <pc:sldMk cId="2128920570" sldId="260"/>
            <ac:spMk id="6" creationId="{AF9BBD7D-006D-4B9E-F430-F6BF3E585BBF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52:01.155" v="891" actId="1076"/>
          <ac:spMkLst>
            <pc:docMk/>
            <pc:sldMk cId="2128920570" sldId="260"/>
            <ac:spMk id="7" creationId="{E6D121BC-7B98-3CFC-0157-648EF380F904}"/>
          </ac:spMkLst>
        </pc:spChg>
      </pc:sldChg>
      <pc:sldChg chg="addSp modSp add">
        <pc:chgData name="Caitlyn Stone-whitehead (Student)" userId="S::cstonewhitehead@mines.edu::d0ab80bd-7491-406a-bd6b-32b3bae0757d" providerId="AD" clId="Web-{5AF58AEB-8F2F-4588-A364-1ED7195ADF40}" dt="2026-06-14T21:51:22.107" v="889" actId="20577"/>
        <pc:sldMkLst>
          <pc:docMk/>
          <pc:sldMk cId="451568058" sldId="266"/>
        </pc:sldMkLst>
        <pc:spChg chg="add mod">
          <ac:chgData name="Caitlyn Stone-whitehead (Student)" userId="S::cstonewhitehead@mines.edu::d0ab80bd-7491-406a-bd6b-32b3bae0757d" providerId="AD" clId="Web-{5AF58AEB-8F2F-4588-A364-1ED7195ADF40}" dt="2026-06-14T21:51:22.107" v="889" actId="20577"/>
          <ac:spMkLst>
            <pc:docMk/>
            <pc:sldMk cId="451568058" sldId="266"/>
            <ac:spMk id="3" creationId="{5AB265BB-F055-0A94-9010-779934F851BC}"/>
          </ac:spMkLst>
        </pc:spChg>
      </pc:sldChg>
      <pc:sldChg chg="addSp delSp modSp add">
        <pc:chgData name="Caitlyn Stone-whitehead (Student)" userId="S::cstonewhitehead@mines.edu::d0ab80bd-7491-406a-bd6b-32b3bae0757d" providerId="AD" clId="Web-{5AF58AEB-8F2F-4588-A364-1ED7195ADF40}" dt="2026-06-14T21:42:13.278" v="766" actId="20577"/>
        <pc:sldMkLst>
          <pc:docMk/>
          <pc:sldMk cId="2528564259" sldId="268"/>
        </pc:sldMkLst>
        <pc:spChg chg="mod">
          <ac:chgData name="Caitlyn Stone-whitehead (Student)" userId="S::cstonewhitehead@mines.edu::d0ab80bd-7491-406a-bd6b-32b3bae0757d" providerId="AD" clId="Web-{5AF58AEB-8F2F-4588-A364-1ED7195ADF40}" dt="2026-06-14T21:12:13.253" v="187" actId="20577"/>
          <ac:spMkLst>
            <pc:docMk/>
            <pc:sldMk cId="2528564259" sldId="268"/>
            <ac:spMk id="3" creationId="{450C7100-02F0-D070-0377-9476271E3ADE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01:55.969" v="34" actId="1076"/>
          <ac:spMkLst>
            <pc:docMk/>
            <pc:sldMk cId="2528564259" sldId="268"/>
            <ac:spMk id="4" creationId="{EB6B863F-69DC-5356-00F2-D792F37E9A51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01:55.985" v="35" actId="1076"/>
          <ac:spMkLst>
            <pc:docMk/>
            <pc:sldMk cId="2528564259" sldId="268"/>
            <ac:spMk id="5" creationId="{E090B9FD-EE77-46AA-ADFB-9528CB8B81F9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01:56" v="36" actId="1076"/>
          <ac:spMkLst>
            <pc:docMk/>
            <pc:sldMk cId="2528564259" sldId="268"/>
            <ac:spMk id="7" creationId="{003240B4-4CED-4BED-BC9E-0F3973D7F15C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01:56.016" v="37" actId="1076"/>
          <ac:spMkLst>
            <pc:docMk/>
            <pc:sldMk cId="2528564259" sldId="268"/>
            <ac:spMk id="8" creationId="{D33F14F4-D9F1-27AE-7B32-7133CD3883AE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01:56.016" v="38" actId="1076"/>
          <ac:spMkLst>
            <pc:docMk/>
            <pc:sldMk cId="2528564259" sldId="268"/>
            <ac:spMk id="9" creationId="{673E5A84-88FB-E8CE-14F0-FB7261D8E2C8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01:56.031" v="39" actId="1076"/>
          <ac:spMkLst>
            <pc:docMk/>
            <pc:sldMk cId="2528564259" sldId="268"/>
            <ac:spMk id="10" creationId="{49D5A00F-6868-1AE3-DB80-95E3635B14DE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01:56.047" v="40" actId="1076"/>
          <ac:spMkLst>
            <pc:docMk/>
            <pc:sldMk cId="2528564259" sldId="268"/>
            <ac:spMk id="11" creationId="{34119B5A-D6F8-D685-1D8C-F016EA306113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1:10:30.235" v="164" actId="1076"/>
          <ac:spMkLst>
            <pc:docMk/>
            <pc:sldMk cId="2528564259" sldId="268"/>
            <ac:spMk id="15" creationId="{3D399BA2-C0DC-A692-77C2-1C6D9FDF74D5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1:10:30.266" v="165" actId="1076"/>
          <ac:spMkLst>
            <pc:docMk/>
            <pc:sldMk cId="2528564259" sldId="268"/>
            <ac:spMk id="17" creationId="{4FA5A95F-78BD-CFCD-81BA-F84E310ECB02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01:56.094" v="43" actId="1076"/>
          <ac:spMkLst>
            <pc:docMk/>
            <pc:sldMk cId="2528564259" sldId="268"/>
            <ac:spMk id="18" creationId="{0BB7728D-2672-BA1B-30BC-8666DB3F5282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01:56.110" v="44" actId="1076"/>
          <ac:spMkLst>
            <pc:docMk/>
            <pc:sldMk cId="2528564259" sldId="268"/>
            <ac:spMk id="19" creationId="{82D9EBC1-EC2E-CF3A-61C3-D0D10E37EA11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01:56.141" v="45" actId="1076"/>
          <ac:spMkLst>
            <pc:docMk/>
            <pc:sldMk cId="2528564259" sldId="268"/>
            <ac:spMk id="20" creationId="{D25C63CB-8F1D-C966-9302-0AC50F7024E3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01:56.156" v="46" actId="1076"/>
          <ac:spMkLst>
            <pc:docMk/>
            <pc:sldMk cId="2528564259" sldId="268"/>
            <ac:spMk id="21" creationId="{07FC8F3E-D44C-3AF2-BD8F-3CC796626012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01:56.172" v="47" actId="1076"/>
          <ac:spMkLst>
            <pc:docMk/>
            <pc:sldMk cId="2528564259" sldId="268"/>
            <ac:spMk id="22" creationId="{C186F47C-FFE2-8746-D699-A4E0C3D4F48F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01:56.188" v="48" actId="1076"/>
          <ac:spMkLst>
            <pc:docMk/>
            <pc:sldMk cId="2528564259" sldId="268"/>
            <ac:spMk id="23" creationId="{4B51FA10-E00C-97E2-44A3-66F5CE965235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1:10:30.282" v="166" actId="1076"/>
          <ac:spMkLst>
            <pc:docMk/>
            <pc:sldMk cId="2528564259" sldId="268"/>
            <ac:spMk id="25" creationId="{0A1970CF-5293-5BE2-A2B4-A535D5950C50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1:11:52.784" v="184" actId="1076"/>
          <ac:spMkLst>
            <pc:docMk/>
            <pc:sldMk cId="2528564259" sldId="268"/>
            <ac:spMk id="27" creationId="{1BE39B01-3ED8-8BAB-4219-8CB911518C41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1:11:56.175" v="185" actId="1076"/>
          <ac:spMkLst>
            <pc:docMk/>
            <pc:sldMk cId="2528564259" sldId="268"/>
            <ac:spMk id="29" creationId="{30D52135-99A8-1487-9231-3C363338153A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1:10:30.313" v="167" actId="1076"/>
          <ac:spMkLst>
            <pc:docMk/>
            <pc:sldMk cId="2528564259" sldId="268"/>
            <ac:spMk id="31" creationId="{2E2A38EF-9715-D605-A25F-D906D4153852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1:10:30.329" v="168" actId="1076"/>
          <ac:spMkLst>
            <pc:docMk/>
            <pc:sldMk cId="2528564259" sldId="268"/>
            <ac:spMk id="33" creationId="{6DAD7EC4-A18D-2BEA-D583-563CCC28218E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1:10:30.469" v="174" actId="1076"/>
          <ac:spMkLst>
            <pc:docMk/>
            <pc:sldMk cId="2528564259" sldId="268"/>
            <ac:spMk id="45" creationId="{AC806717-93AB-9525-2729-913D6CCCFBDD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1:05:24.428" v="101"/>
          <ac:spMkLst>
            <pc:docMk/>
            <pc:sldMk cId="2528564259" sldId="268"/>
            <ac:spMk id="46" creationId="{5ADA14F3-3730-7A7B-E8A2-9B6CF1B3F619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1:10:34.704" v="176" actId="1076"/>
          <ac:spMkLst>
            <pc:docMk/>
            <pc:sldMk cId="2528564259" sldId="268"/>
            <ac:spMk id="47" creationId="{65BFB95F-89E9-FF15-B733-533C9E975FE3}"/>
          </ac:spMkLst>
        </pc:spChg>
        <pc:spChg chg="add del">
          <ac:chgData name="Caitlyn Stone-whitehead (Student)" userId="S::cstonewhitehead@mines.edu::d0ab80bd-7491-406a-bd6b-32b3bae0757d" providerId="AD" clId="Web-{5AF58AEB-8F2F-4588-A364-1ED7195ADF40}" dt="2026-06-14T21:07:05.572" v="133"/>
          <ac:spMkLst>
            <pc:docMk/>
            <pc:sldMk cId="2528564259" sldId="268"/>
            <ac:spMk id="50" creationId="{0A6352B2-B900-5C3D-0747-B3EDAC4C220E}"/>
          </ac:spMkLst>
        </pc:spChg>
        <pc:spChg chg="add del">
          <ac:chgData name="Caitlyn Stone-whitehead (Student)" userId="S::cstonewhitehead@mines.edu::d0ab80bd-7491-406a-bd6b-32b3bae0757d" providerId="AD" clId="Web-{5AF58AEB-8F2F-4588-A364-1ED7195ADF40}" dt="2026-06-14T21:07:05.572" v="132"/>
          <ac:spMkLst>
            <pc:docMk/>
            <pc:sldMk cId="2528564259" sldId="268"/>
            <ac:spMk id="52" creationId="{BF37F8A2-7B11-16AC-069C-251F3A6B8249}"/>
          </ac:spMkLst>
        </pc:spChg>
        <pc:spChg chg="add del">
          <ac:chgData name="Caitlyn Stone-whitehead (Student)" userId="S::cstonewhitehead@mines.edu::d0ab80bd-7491-406a-bd6b-32b3bae0757d" providerId="AD" clId="Web-{5AF58AEB-8F2F-4588-A364-1ED7195ADF40}" dt="2026-06-14T21:07:05.572" v="131"/>
          <ac:spMkLst>
            <pc:docMk/>
            <pc:sldMk cId="2528564259" sldId="268"/>
            <ac:spMk id="54" creationId="{0FCDE3B6-19C2-31B2-371B-493AFF8C0F53}"/>
          </ac:spMkLst>
        </pc:spChg>
        <pc:spChg chg="add del">
          <ac:chgData name="Caitlyn Stone-whitehead (Student)" userId="S::cstonewhitehead@mines.edu::d0ab80bd-7491-406a-bd6b-32b3bae0757d" providerId="AD" clId="Web-{5AF58AEB-8F2F-4588-A364-1ED7195ADF40}" dt="2026-06-14T21:07:05.572" v="130"/>
          <ac:spMkLst>
            <pc:docMk/>
            <pc:sldMk cId="2528564259" sldId="268"/>
            <ac:spMk id="56" creationId="{1C31BA46-3AD8-625D-34B9-08996D9C6C2F}"/>
          </ac:spMkLst>
        </pc:spChg>
        <pc:spChg chg="add del">
          <ac:chgData name="Caitlyn Stone-whitehead (Student)" userId="S::cstonewhitehead@mines.edu::d0ab80bd-7491-406a-bd6b-32b3bae0757d" providerId="AD" clId="Web-{5AF58AEB-8F2F-4588-A364-1ED7195ADF40}" dt="2026-06-14T21:07:05.572" v="129"/>
          <ac:spMkLst>
            <pc:docMk/>
            <pc:sldMk cId="2528564259" sldId="268"/>
            <ac:spMk id="58" creationId="{588F155B-47F1-F3DD-01AA-FBB48E58983E}"/>
          </ac:spMkLst>
        </pc:spChg>
        <pc:spChg chg="add del">
          <ac:chgData name="Caitlyn Stone-whitehead (Student)" userId="S::cstonewhitehead@mines.edu::d0ab80bd-7491-406a-bd6b-32b3bae0757d" providerId="AD" clId="Web-{5AF58AEB-8F2F-4588-A364-1ED7195ADF40}" dt="2026-06-14T21:07:05.572" v="128"/>
          <ac:spMkLst>
            <pc:docMk/>
            <pc:sldMk cId="2528564259" sldId="268"/>
            <ac:spMk id="60" creationId="{9AC39FBF-1124-0F82-34ED-89E5BC9409B5}"/>
          </ac:spMkLst>
        </pc:spChg>
        <pc:spChg chg="add del">
          <ac:chgData name="Caitlyn Stone-whitehead (Student)" userId="S::cstonewhitehead@mines.edu::d0ab80bd-7491-406a-bd6b-32b3bae0757d" providerId="AD" clId="Web-{5AF58AEB-8F2F-4588-A364-1ED7195ADF40}" dt="2026-06-14T21:07:05.572" v="127"/>
          <ac:spMkLst>
            <pc:docMk/>
            <pc:sldMk cId="2528564259" sldId="268"/>
            <ac:spMk id="62" creationId="{45B79398-822A-0E5F-D96B-5B374E80BFBB}"/>
          </ac:spMkLst>
        </pc:spChg>
        <pc:spChg chg="add del">
          <ac:chgData name="Caitlyn Stone-whitehead (Student)" userId="S::cstonewhitehead@mines.edu::d0ab80bd-7491-406a-bd6b-32b3bae0757d" providerId="AD" clId="Web-{5AF58AEB-8F2F-4588-A364-1ED7195ADF40}" dt="2026-06-14T21:07:05.572" v="121"/>
          <ac:spMkLst>
            <pc:docMk/>
            <pc:sldMk cId="2528564259" sldId="268"/>
            <ac:spMk id="74" creationId="{E961EE24-46A8-7460-46FD-3779FA7C2F0E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1:12:00.019" v="186" actId="1076"/>
          <ac:spMkLst>
            <pc:docMk/>
            <pc:sldMk cId="2528564259" sldId="268"/>
            <ac:spMk id="76" creationId="{C0416D27-A113-2AF1-C9A2-ABECC3699B05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1:42:13.278" v="766" actId="20577"/>
          <ac:spMkLst>
            <pc:docMk/>
            <pc:sldMk cId="2528564259" sldId="268"/>
            <ac:spMk id="77" creationId="{12D9DEA0-45F5-483C-0174-0B8E5848B265}"/>
          </ac:spMkLst>
        </pc:spChg>
        <pc:picChg chg="mod modCrop">
          <ac:chgData name="Caitlyn Stone-whitehead (Student)" userId="S::cstonewhitehead@mines.edu::d0ab80bd-7491-406a-bd6b-32b3bae0757d" providerId="AD" clId="Web-{5AF58AEB-8F2F-4588-A364-1ED7195ADF40}" dt="2026-06-14T21:04:27.895" v="96" actId="14100"/>
          <ac:picMkLst>
            <pc:docMk/>
            <pc:sldMk cId="2528564259" sldId="268"/>
            <ac:picMk id="6" creationId="{62206124-2306-902F-0FA0-1371B8DF0D44}"/>
          </ac:picMkLst>
        </pc:picChg>
        <pc:cxnChg chg="mod">
          <ac:chgData name="Caitlyn Stone-whitehead (Student)" userId="S::cstonewhitehead@mines.edu::d0ab80bd-7491-406a-bd6b-32b3bae0757d" providerId="AD" clId="Web-{5AF58AEB-8F2F-4588-A364-1ED7195ADF40}" dt="2026-06-14T21:01:56.063" v="41" actId="1076"/>
          <ac:cxnSpMkLst>
            <pc:docMk/>
            <pc:sldMk cId="2528564259" sldId="268"/>
            <ac:cxnSpMk id="12" creationId="{FF8E1646-CA12-532D-C3BC-64BFE857C080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01:56.078" v="42" actId="1076"/>
          <ac:cxnSpMkLst>
            <pc:docMk/>
            <pc:sldMk cId="2528564259" sldId="268"/>
            <ac:cxnSpMk id="14" creationId="{58F854AD-08C2-5993-B3A2-99F10E005A7C}"/>
          </ac:cxnSpMkLst>
        </pc:cxnChg>
        <pc:cxnChg chg="add mod">
          <ac:chgData name="Caitlyn Stone-whitehead (Student)" userId="S::cstonewhitehead@mines.edu::d0ab80bd-7491-406a-bd6b-32b3bae0757d" providerId="AD" clId="Web-{5AF58AEB-8F2F-4588-A364-1ED7195ADF40}" dt="2026-06-14T21:10:30.360" v="169" actId="1076"/>
          <ac:cxnSpMkLst>
            <pc:docMk/>
            <pc:sldMk cId="2528564259" sldId="268"/>
            <ac:cxnSpMk id="35" creationId="{A204ADEF-116F-2F58-2A7D-C73501E06741}"/>
          </ac:cxnSpMkLst>
        </pc:cxnChg>
        <pc:cxnChg chg="add mod">
          <ac:chgData name="Caitlyn Stone-whitehead (Student)" userId="S::cstonewhitehead@mines.edu::d0ab80bd-7491-406a-bd6b-32b3bae0757d" providerId="AD" clId="Web-{5AF58AEB-8F2F-4588-A364-1ED7195ADF40}" dt="2026-06-14T21:10:30.375" v="170" actId="1076"/>
          <ac:cxnSpMkLst>
            <pc:docMk/>
            <pc:sldMk cId="2528564259" sldId="268"/>
            <ac:cxnSpMk id="37" creationId="{1C76E8AE-F355-998A-E010-FAD41AE77398}"/>
          </ac:cxnSpMkLst>
        </pc:cxnChg>
        <pc:cxnChg chg="add mod">
          <ac:chgData name="Caitlyn Stone-whitehead (Student)" userId="S::cstonewhitehead@mines.edu::d0ab80bd-7491-406a-bd6b-32b3bae0757d" providerId="AD" clId="Web-{5AF58AEB-8F2F-4588-A364-1ED7195ADF40}" dt="2026-06-14T21:10:30.407" v="171" actId="1076"/>
          <ac:cxnSpMkLst>
            <pc:docMk/>
            <pc:sldMk cId="2528564259" sldId="268"/>
            <ac:cxnSpMk id="39" creationId="{646E32A8-461A-C832-8B16-0B037F8CBEB7}"/>
          </ac:cxnSpMkLst>
        </pc:cxnChg>
        <pc:cxnChg chg="add mod">
          <ac:chgData name="Caitlyn Stone-whitehead (Student)" userId="S::cstonewhitehead@mines.edu::d0ab80bd-7491-406a-bd6b-32b3bae0757d" providerId="AD" clId="Web-{5AF58AEB-8F2F-4588-A364-1ED7195ADF40}" dt="2026-06-14T21:10:30.422" v="172" actId="1076"/>
          <ac:cxnSpMkLst>
            <pc:docMk/>
            <pc:sldMk cId="2528564259" sldId="268"/>
            <ac:cxnSpMk id="41" creationId="{E1FF357D-CA76-289F-BBA8-59262E0336CF}"/>
          </ac:cxnSpMkLst>
        </pc:cxnChg>
        <pc:cxnChg chg="add mod">
          <ac:chgData name="Caitlyn Stone-whitehead (Student)" userId="S::cstonewhitehead@mines.edu::d0ab80bd-7491-406a-bd6b-32b3bae0757d" providerId="AD" clId="Web-{5AF58AEB-8F2F-4588-A364-1ED7195ADF40}" dt="2026-06-14T21:10:30.438" v="173" actId="1076"/>
          <ac:cxnSpMkLst>
            <pc:docMk/>
            <pc:sldMk cId="2528564259" sldId="268"/>
            <ac:cxnSpMk id="43" creationId="{C19748F2-3564-D6FA-4CD0-17496996D6A8}"/>
          </ac:cxnSpMkLst>
        </pc:cxnChg>
        <pc:cxnChg chg="add mod">
          <ac:chgData name="Caitlyn Stone-whitehead (Student)" userId="S::cstonewhitehead@mines.edu::d0ab80bd-7491-406a-bd6b-32b3bae0757d" providerId="AD" clId="Web-{5AF58AEB-8F2F-4588-A364-1ED7195ADF40}" dt="2026-06-14T21:06:57.588" v="107"/>
          <ac:cxnSpMkLst>
            <pc:docMk/>
            <pc:sldMk cId="2528564259" sldId="268"/>
            <ac:cxnSpMk id="48" creationId="{081991F3-A4D5-4CD3-239C-3D4CAD1D4795}"/>
          </ac:cxnSpMkLst>
        </pc:cxnChg>
        <pc:cxnChg chg="add del">
          <ac:chgData name="Caitlyn Stone-whitehead (Student)" userId="S::cstonewhitehead@mines.edu::d0ab80bd-7491-406a-bd6b-32b3bae0757d" providerId="AD" clId="Web-{5AF58AEB-8F2F-4588-A364-1ED7195ADF40}" dt="2026-06-14T21:07:05.572" v="126"/>
          <ac:cxnSpMkLst>
            <pc:docMk/>
            <pc:sldMk cId="2528564259" sldId="268"/>
            <ac:cxnSpMk id="64" creationId="{A9766D8E-2826-56D9-CD21-1F88A5500FBB}"/>
          </ac:cxnSpMkLst>
        </pc:cxnChg>
        <pc:cxnChg chg="add del">
          <ac:chgData name="Caitlyn Stone-whitehead (Student)" userId="S::cstonewhitehead@mines.edu::d0ab80bd-7491-406a-bd6b-32b3bae0757d" providerId="AD" clId="Web-{5AF58AEB-8F2F-4588-A364-1ED7195ADF40}" dt="2026-06-14T21:07:05.572" v="125"/>
          <ac:cxnSpMkLst>
            <pc:docMk/>
            <pc:sldMk cId="2528564259" sldId="268"/>
            <ac:cxnSpMk id="66" creationId="{8FCE1370-5397-931B-CEE1-4A04EDE7924D}"/>
          </ac:cxnSpMkLst>
        </pc:cxnChg>
        <pc:cxnChg chg="add del">
          <ac:chgData name="Caitlyn Stone-whitehead (Student)" userId="S::cstonewhitehead@mines.edu::d0ab80bd-7491-406a-bd6b-32b3bae0757d" providerId="AD" clId="Web-{5AF58AEB-8F2F-4588-A364-1ED7195ADF40}" dt="2026-06-14T21:07:05.572" v="124"/>
          <ac:cxnSpMkLst>
            <pc:docMk/>
            <pc:sldMk cId="2528564259" sldId="268"/>
            <ac:cxnSpMk id="68" creationId="{511A90E2-BDA0-6EF5-CF5D-2310877F9A7F}"/>
          </ac:cxnSpMkLst>
        </pc:cxnChg>
        <pc:cxnChg chg="add del">
          <ac:chgData name="Caitlyn Stone-whitehead (Student)" userId="S::cstonewhitehead@mines.edu::d0ab80bd-7491-406a-bd6b-32b3bae0757d" providerId="AD" clId="Web-{5AF58AEB-8F2F-4588-A364-1ED7195ADF40}" dt="2026-06-14T21:07:05.572" v="123"/>
          <ac:cxnSpMkLst>
            <pc:docMk/>
            <pc:sldMk cId="2528564259" sldId="268"/>
            <ac:cxnSpMk id="70" creationId="{8245F10E-0AF7-B152-42FF-446D7BD816B1}"/>
          </ac:cxnSpMkLst>
        </pc:cxnChg>
        <pc:cxnChg chg="add del">
          <ac:chgData name="Caitlyn Stone-whitehead (Student)" userId="S::cstonewhitehead@mines.edu::d0ab80bd-7491-406a-bd6b-32b3bae0757d" providerId="AD" clId="Web-{5AF58AEB-8F2F-4588-A364-1ED7195ADF40}" dt="2026-06-14T21:07:05.572" v="122"/>
          <ac:cxnSpMkLst>
            <pc:docMk/>
            <pc:sldMk cId="2528564259" sldId="268"/>
            <ac:cxnSpMk id="72" creationId="{649C9017-6C04-766A-B8A8-5E65AF657AE4}"/>
          </ac:cxnSpMkLst>
        </pc:cxnChg>
        <pc:cxnChg chg="add mod">
          <ac:chgData name="Caitlyn Stone-whitehead (Student)" userId="S::cstonewhitehead@mines.edu::d0ab80bd-7491-406a-bd6b-32b3bae0757d" providerId="AD" clId="Web-{5AF58AEB-8F2F-4588-A364-1ED7195ADF40}" dt="2026-06-14T21:07:23.542" v="135"/>
          <ac:cxnSpMkLst>
            <pc:docMk/>
            <pc:sldMk cId="2528564259" sldId="268"/>
            <ac:cxnSpMk id="75" creationId="{1601479D-B141-CB8F-0418-C89213102C27}"/>
          </ac:cxnSpMkLst>
        </pc:cxnChg>
      </pc:sldChg>
      <pc:sldChg chg="addSp modSp add">
        <pc:chgData name="Caitlyn Stone-whitehead (Student)" userId="S::cstonewhitehead@mines.edu::d0ab80bd-7491-406a-bd6b-32b3bae0757d" providerId="AD" clId="Web-{5AF58AEB-8F2F-4588-A364-1ED7195ADF40}" dt="2026-06-14T21:42:37.060" v="769" actId="20577"/>
        <pc:sldMkLst>
          <pc:docMk/>
          <pc:sldMk cId="3272147434" sldId="271"/>
        </pc:sldMkLst>
        <pc:spChg chg="add mod">
          <ac:chgData name="Caitlyn Stone-whitehead (Student)" userId="S::cstonewhitehead@mines.edu::d0ab80bd-7491-406a-bd6b-32b3bae0757d" providerId="AD" clId="Web-{5AF58AEB-8F2F-4588-A364-1ED7195ADF40}" dt="2026-06-14T21:42:37.060" v="769" actId="20577"/>
          <ac:spMkLst>
            <pc:docMk/>
            <pc:sldMk cId="3272147434" sldId="271"/>
            <ac:spMk id="3" creationId="{C5B9080D-D28C-4373-E5FD-0422C7D10EBC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26.538" v="306" actId="1076"/>
          <ac:spMkLst>
            <pc:docMk/>
            <pc:sldMk cId="3272147434" sldId="271"/>
            <ac:spMk id="4" creationId="{4D86A316-2DEF-F103-BDAE-6BC3117B854C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26.569" v="307" actId="1076"/>
          <ac:spMkLst>
            <pc:docMk/>
            <pc:sldMk cId="3272147434" sldId="271"/>
            <ac:spMk id="5" creationId="{03B8C3F9-87D4-F5D4-15D3-A8E198A401C8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26.585" v="308" actId="1076"/>
          <ac:spMkLst>
            <pc:docMk/>
            <pc:sldMk cId="3272147434" sldId="271"/>
            <ac:spMk id="7" creationId="{DCB207FA-8543-7491-5D65-4E25233DB969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26.616" v="309" actId="1076"/>
          <ac:spMkLst>
            <pc:docMk/>
            <pc:sldMk cId="3272147434" sldId="271"/>
            <ac:spMk id="8" creationId="{50D72D4E-6E01-F678-51A2-4FE0F139C8C7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26.647" v="310" actId="1076"/>
          <ac:spMkLst>
            <pc:docMk/>
            <pc:sldMk cId="3272147434" sldId="271"/>
            <ac:spMk id="9" creationId="{A900E46D-FDFD-E277-C3E6-6D1951AA0270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26.663" v="311" actId="1076"/>
          <ac:spMkLst>
            <pc:docMk/>
            <pc:sldMk cId="3272147434" sldId="271"/>
            <ac:spMk id="10" creationId="{5FFF3BB6-F418-7D6D-6A30-CF8B283C4675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26.694" v="312" actId="1076"/>
          <ac:spMkLst>
            <pc:docMk/>
            <pc:sldMk cId="3272147434" sldId="271"/>
            <ac:spMk id="11" creationId="{914EE471-5D11-502D-F274-06CDBF66F7AE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26.929" v="320" actId="1076"/>
          <ac:spMkLst>
            <pc:docMk/>
            <pc:sldMk cId="3272147434" sldId="271"/>
            <ac:spMk id="17" creationId="{F10EC9C7-B83E-4558-E8D8-8B97AEB814A7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26.788" v="315" actId="1076"/>
          <ac:spMkLst>
            <pc:docMk/>
            <pc:sldMk cId="3272147434" sldId="271"/>
            <ac:spMk id="18" creationId="{1A7E9F54-7A98-1EFE-9FC1-5C91168B9E0B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26.819" v="316" actId="1076"/>
          <ac:spMkLst>
            <pc:docMk/>
            <pc:sldMk cId="3272147434" sldId="271"/>
            <ac:spMk id="19" creationId="{C109773D-C30E-AD78-50F3-9FD3815C641F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26.835" v="317" actId="1076"/>
          <ac:spMkLst>
            <pc:docMk/>
            <pc:sldMk cId="3272147434" sldId="271"/>
            <ac:spMk id="20" creationId="{8CBFCBD4-D51D-653C-0508-ED4E749DA3BA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26.882" v="318" actId="1076"/>
          <ac:spMkLst>
            <pc:docMk/>
            <pc:sldMk cId="3272147434" sldId="271"/>
            <ac:spMk id="22" creationId="{CB586E7B-17FF-A07A-D350-874E3D9367C3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26.913" v="319" actId="1076"/>
          <ac:spMkLst>
            <pc:docMk/>
            <pc:sldMk cId="3272147434" sldId="271"/>
            <ac:spMk id="23" creationId="{FA98D2A2-0147-DBBC-31AB-9C5F50E75056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27.022" v="324" actId="1076"/>
          <ac:spMkLst>
            <pc:docMk/>
            <pc:sldMk cId="3272147434" sldId="271"/>
            <ac:spMk id="37" creationId="{F5F54FB6-8997-A0B1-4604-DCDCD72C1216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27.069" v="325" actId="1076"/>
          <ac:spMkLst>
            <pc:docMk/>
            <pc:sldMk cId="3272147434" sldId="271"/>
            <ac:spMk id="44" creationId="{74CCC613-7D7E-4AB7-D072-825E1FAF7D12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27.085" v="326" actId="1076"/>
          <ac:spMkLst>
            <pc:docMk/>
            <pc:sldMk cId="3272147434" sldId="271"/>
            <ac:spMk id="46" creationId="{DBD3BD83-2CE7-235E-1F88-FBFE7AA3003B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27.116" v="327" actId="1076"/>
          <ac:spMkLst>
            <pc:docMk/>
            <pc:sldMk cId="3272147434" sldId="271"/>
            <ac:spMk id="50" creationId="{9BBF6376-6C92-0D0F-F610-1D9940B84F5E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27.132" v="328" actId="1076"/>
          <ac:spMkLst>
            <pc:docMk/>
            <pc:sldMk cId="3272147434" sldId="271"/>
            <ac:spMk id="51" creationId="{BBC17440-8978-45C1-0390-D89B1EC32482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27.179" v="330" actId="1076"/>
          <ac:spMkLst>
            <pc:docMk/>
            <pc:sldMk cId="3272147434" sldId="271"/>
            <ac:spMk id="54" creationId="{33655F94-8CEB-B287-FEAD-EB629E63EEF1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27.366" v="338" actId="1076"/>
          <ac:spMkLst>
            <pc:docMk/>
            <pc:sldMk cId="3272147434" sldId="271"/>
            <ac:spMk id="63" creationId="{9BA538D5-8171-D186-703B-93A0E0443E21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27.413" v="340" actId="1076"/>
          <ac:spMkLst>
            <pc:docMk/>
            <pc:sldMk cId="3272147434" sldId="271"/>
            <ac:spMk id="65" creationId="{90FE3B8D-AF92-549E-93E1-03F3E57510C6}"/>
          </ac:spMkLst>
        </pc:spChg>
        <pc:cxnChg chg="mod">
          <ac:chgData name="Caitlyn Stone-whitehead (Student)" userId="S::cstonewhitehead@mines.edu::d0ab80bd-7491-406a-bd6b-32b3bae0757d" providerId="AD" clId="Web-{5AF58AEB-8F2F-4588-A364-1ED7195ADF40}" dt="2026-06-14T21:22:26.741" v="313" actId="1076"/>
          <ac:cxnSpMkLst>
            <pc:docMk/>
            <pc:sldMk cId="3272147434" sldId="271"/>
            <ac:cxnSpMk id="12" creationId="{C7F9AD97-6A8A-954D-CE41-9820982D7588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26.757" v="314" actId="1076"/>
          <ac:cxnSpMkLst>
            <pc:docMk/>
            <pc:sldMk cId="3272147434" sldId="271"/>
            <ac:cxnSpMk id="14" creationId="{2EB80FA2-16D6-B6A3-136A-9CA2F50D4278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26.960" v="321" actId="1076"/>
          <ac:cxnSpMkLst>
            <pc:docMk/>
            <pc:sldMk cId="3272147434" sldId="271"/>
            <ac:cxnSpMk id="29" creationId="{3F6F99E2-074E-4FA7-9CC6-C8D6C835E3A5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26.976" v="322" actId="1076"/>
          <ac:cxnSpMkLst>
            <pc:docMk/>
            <pc:sldMk cId="3272147434" sldId="271"/>
            <ac:cxnSpMk id="31" creationId="{BC307278-3784-835B-CF8F-0F1F8516C662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27.007" v="323" actId="1076"/>
          <ac:cxnSpMkLst>
            <pc:docMk/>
            <pc:sldMk cId="3272147434" sldId="271"/>
            <ac:cxnSpMk id="33" creationId="{96D34270-68C8-BB70-2EE0-25993C5C9955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27.163" v="329" actId="1076"/>
          <ac:cxnSpMkLst>
            <pc:docMk/>
            <pc:sldMk cId="3272147434" sldId="271"/>
            <ac:cxnSpMk id="53" creationId="{F2B2F714-B075-8CEB-9481-4E08B755FDC8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27.210" v="331" actId="1076"/>
          <ac:cxnSpMkLst>
            <pc:docMk/>
            <pc:sldMk cId="3272147434" sldId="271"/>
            <ac:cxnSpMk id="55" creationId="{E4AC2A00-A082-3BE1-FFCA-2214D4632117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27.226" v="332" actId="1076"/>
          <ac:cxnSpMkLst>
            <pc:docMk/>
            <pc:sldMk cId="3272147434" sldId="271"/>
            <ac:cxnSpMk id="57" creationId="{941AC352-E555-420E-C65D-48AD5405EDF0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27.257" v="333" actId="1076"/>
          <ac:cxnSpMkLst>
            <pc:docMk/>
            <pc:sldMk cId="3272147434" sldId="271"/>
            <ac:cxnSpMk id="58" creationId="{7AFA0A39-5B8A-816E-8E29-0FA9243A1BEE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27.272" v="334" actId="1076"/>
          <ac:cxnSpMkLst>
            <pc:docMk/>
            <pc:sldMk cId="3272147434" sldId="271"/>
            <ac:cxnSpMk id="59" creationId="{57079E95-D130-2A82-D525-560E43237AFA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27.304" v="335" actId="1076"/>
          <ac:cxnSpMkLst>
            <pc:docMk/>
            <pc:sldMk cId="3272147434" sldId="271"/>
            <ac:cxnSpMk id="60" creationId="{941AC352-E555-420E-C65D-48AD5405EDF0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27.319" v="336" actId="1076"/>
          <ac:cxnSpMkLst>
            <pc:docMk/>
            <pc:sldMk cId="3272147434" sldId="271"/>
            <ac:cxnSpMk id="61" creationId="{61379FAB-CFBD-B1C5-ACB9-A871A713E232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27.351" v="337" actId="1076"/>
          <ac:cxnSpMkLst>
            <pc:docMk/>
            <pc:sldMk cId="3272147434" sldId="271"/>
            <ac:cxnSpMk id="62" creationId="{5E027A4A-EEC8-8BD2-EA8B-274743719A18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27.397" v="339" actId="1076"/>
          <ac:cxnSpMkLst>
            <pc:docMk/>
            <pc:sldMk cId="3272147434" sldId="271"/>
            <ac:cxnSpMk id="64" creationId="{0647CB43-6A42-A961-3842-E86FDF0E322B}"/>
          </ac:cxnSpMkLst>
        </pc:cxnChg>
      </pc:sldChg>
      <pc:sldChg chg="addSp modSp add">
        <pc:chgData name="Caitlyn Stone-whitehead (Student)" userId="S::cstonewhitehead@mines.edu::d0ab80bd-7491-406a-bd6b-32b3bae0757d" providerId="AD" clId="Web-{5AF58AEB-8F2F-4588-A364-1ED7195ADF40}" dt="2026-06-14T21:42:24.497" v="767" actId="20577"/>
        <pc:sldMkLst>
          <pc:docMk/>
          <pc:sldMk cId="2738280585" sldId="273"/>
        </pc:sldMkLst>
        <pc:spChg chg="add mod">
          <ac:chgData name="Caitlyn Stone-whitehead (Student)" userId="S::cstonewhitehead@mines.edu::d0ab80bd-7491-406a-bd6b-32b3bae0757d" providerId="AD" clId="Web-{5AF58AEB-8F2F-4588-A364-1ED7195ADF40}" dt="2026-06-14T21:42:24.497" v="767" actId="20577"/>
          <ac:spMkLst>
            <pc:docMk/>
            <pc:sldMk cId="2738280585" sldId="273"/>
            <ac:spMk id="3" creationId="{41006D18-6627-3871-75A5-A41CC1E3D0EF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14.397" v="282" actId="1076"/>
          <ac:spMkLst>
            <pc:docMk/>
            <pc:sldMk cId="2738280585" sldId="273"/>
            <ac:spMk id="4" creationId="{E45837EE-4DC1-D003-C7EE-4F00A5FAB46E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14.413" v="283" actId="1076"/>
          <ac:spMkLst>
            <pc:docMk/>
            <pc:sldMk cId="2738280585" sldId="273"/>
            <ac:spMk id="5" creationId="{7362808C-C8C6-6E6A-E1B2-BFBECAD62779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14.428" v="284" actId="1076"/>
          <ac:spMkLst>
            <pc:docMk/>
            <pc:sldMk cId="2738280585" sldId="273"/>
            <ac:spMk id="7" creationId="{00C7BDEB-BBF6-E8DE-6B85-620FA69DEB82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14.460" v="285" actId="1076"/>
          <ac:spMkLst>
            <pc:docMk/>
            <pc:sldMk cId="2738280585" sldId="273"/>
            <ac:spMk id="8" creationId="{6F5EFE81-9ADB-272A-C2DF-3F065BFFFCD7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14.475" v="286" actId="1076"/>
          <ac:spMkLst>
            <pc:docMk/>
            <pc:sldMk cId="2738280585" sldId="273"/>
            <ac:spMk id="9" creationId="{1DB0C4FF-22B0-69B6-F2EE-7309C5E1A0E9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14.491" v="287" actId="1076"/>
          <ac:spMkLst>
            <pc:docMk/>
            <pc:sldMk cId="2738280585" sldId="273"/>
            <ac:spMk id="10" creationId="{CC4765E4-1EA6-9B34-BC64-6B819B0BE402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14.522" v="288" actId="1076"/>
          <ac:spMkLst>
            <pc:docMk/>
            <pc:sldMk cId="2738280585" sldId="273"/>
            <ac:spMk id="11" creationId="{E2EA93A3-0A80-38E1-60FC-9C9DB6C70E50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14.694" v="296" actId="1076"/>
          <ac:spMkLst>
            <pc:docMk/>
            <pc:sldMk cId="2738280585" sldId="273"/>
            <ac:spMk id="17" creationId="{09C1B2A1-46E4-9ECB-C438-480CF118BB0B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14.585" v="291" actId="1076"/>
          <ac:spMkLst>
            <pc:docMk/>
            <pc:sldMk cId="2738280585" sldId="273"/>
            <ac:spMk id="18" creationId="{7AE9CDFA-0C32-EC07-B69E-2670C10C5033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14.600" v="292" actId="1076"/>
          <ac:spMkLst>
            <pc:docMk/>
            <pc:sldMk cId="2738280585" sldId="273"/>
            <ac:spMk id="19" creationId="{860B2D34-D557-4B9D-FFD1-F11BC006C745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14.631" v="293" actId="1076"/>
          <ac:spMkLst>
            <pc:docMk/>
            <pc:sldMk cId="2738280585" sldId="273"/>
            <ac:spMk id="20" creationId="{8E71A47F-5D98-4096-7D8D-50FB640227F2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14.647" v="294" actId="1076"/>
          <ac:spMkLst>
            <pc:docMk/>
            <pc:sldMk cId="2738280585" sldId="273"/>
            <ac:spMk id="22" creationId="{A72F64B1-39F0-10CE-B858-A269587D5696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14.678" v="295" actId="1076"/>
          <ac:spMkLst>
            <pc:docMk/>
            <pc:sldMk cId="2738280585" sldId="273"/>
            <ac:spMk id="23" creationId="{63E28368-DB28-F826-01B7-8607A98EFAAA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14.803" v="300" actId="1076"/>
          <ac:spMkLst>
            <pc:docMk/>
            <pc:sldMk cId="2738280585" sldId="273"/>
            <ac:spMk id="37" creationId="{79D9E64D-E139-2170-E6FD-802F32DB49CD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14.850" v="302" actId="1076"/>
          <ac:spMkLst>
            <pc:docMk/>
            <pc:sldMk cId="2738280585" sldId="273"/>
            <ac:spMk id="43" creationId="{7444654D-F01B-B5F0-61AF-F30AD25D5561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14.881" v="303" actId="1076"/>
          <ac:spMkLst>
            <pc:docMk/>
            <pc:sldMk cId="2738280585" sldId="273"/>
            <ac:spMk id="44" creationId="{F379B42E-8216-7C54-9731-048DA1D68993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14.913" v="304" actId="1076"/>
          <ac:spMkLst>
            <pc:docMk/>
            <pc:sldMk cId="2738280585" sldId="273"/>
            <ac:spMk id="46" creationId="{F5AA1843-5F65-FEF3-1E4E-C0990DB03EBD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14.928" v="305" actId="1076"/>
          <ac:spMkLst>
            <pc:docMk/>
            <pc:sldMk cId="2738280585" sldId="273"/>
            <ac:spMk id="50" creationId="{AC132F99-308C-0D8D-7582-AEB82AC2A315}"/>
          </ac:spMkLst>
        </pc:spChg>
        <pc:cxnChg chg="mod">
          <ac:chgData name="Caitlyn Stone-whitehead (Student)" userId="S::cstonewhitehead@mines.edu::d0ab80bd-7491-406a-bd6b-32b3bae0757d" providerId="AD" clId="Web-{5AF58AEB-8F2F-4588-A364-1ED7195ADF40}" dt="2026-06-14T21:22:14.538" v="289" actId="1076"/>
          <ac:cxnSpMkLst>
            <pc:docMk/>
            <pc:sldMk cId="2738280585" sldId="273"/>
            <ac:cxnSpMk id="12" creationId="{CCD949DD-CA6A-4EEB-E5EC-BB00F8926AD7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14.553" v="290" actId="1076"/>
          <ac:cxnSpMkLst>
            <pc:docMk/>
            <pc:sldMk cId="2738280585" sldId="273"/>
            <ac:cxnSpMk id="14" creationId="{FFD73DB7-CEC7-55C8-4E72-8B68A900C2A2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14.725" v="297" actId="1076"/>
          <ac:cxnSpMkLst>
            <pc:docMk/>
            <pc:sldMk cId="2738280585" sldId="273"/>
            <ac:cxnSpMk id="29" creationId="{C7437415-AF11-B773-F571-738EF5ED5AD5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14.741" v="298" actId="1076"/>
          <ac:cxnSpMkLst>
            <pc:docMk/>
            <pc:sldMk cId="2738280585" sldId="273"/>
            <ac:cxnSpMk id="31" creationId="{D90F2A80-4841-072D-DAC1-C3B95F9AB889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14.772" v="299" actId="1076"/>
          <ac:cxnSpMkLst>
            <pc:docMk/>
            <pc:sldMk cId="2738280585" sldId="273"/>
            <ac:cxnSpMk id="33" creationId="{ADD6DFAE-8367-9C4B-3C6B-96EEDFD30242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14.819" v="301" actId="1076"/>
          <ac:cxnSpMkLst>
            <pc:docMk/>
            <pc:sldMk cId="2738280585" sldId="273"/>
            <ac:cxnSpMk id="41" creationId="{FAA0C9F9-9091-84D5-6ED2-05F7429747BD}"/>
          </ac:cxnSpMkLst>
        </pc:cxnChg>
      </pc:sldChg>
      <pc:sldChg chg="addSp modSp add">
        <pc:chgData name="Caitlyn Stone-whitehead (Student)" userId="S::cstonewhitehead@mines.edu::d0ab80bd-7491-406a-bd6b-32b3bae0757d" providerId="AD" clId="Web-{5AF58AEB-8F2F-4588-A364-1ED7195ADF40}" dt="2026-06-14T21:43:27.796" v="771" actId="20577"/>
        <pc:sldMkLst>
          <pc:docMk/>
          <pc:sldMk cId="2210138971" sldId="274"/>
        </pc:sldMkLst>
        <pc:spChg chg="mod">
          <ac:chgData name="Caitlyn Stone-whitehead (Student)" userId="S::cstonewhitehead@mines.edu::d0ab80bd-7491-406a-bd6b-32b3bae0757d" providerId="AD" clId="Web-{5AF58AEB-8F2F-4588-A364-1ED7195ADF40}" dt="2026-06-14T21:22:51.758" v="417" actId="1076"/>
          <ac:spMkLst>
            <pc:docMk/>
            <pc:sldMk cId="2210138971" sldId="274"/>
            <ac:spMk id="4" creationId="{CC5DA351-0CCA-5005-538D-368D74BE46B0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1.789" v="418" actId="1076"/>
          <ac:spMkLst>
            <pc:docMk/>
            <pc:sldMk cId="2210138971" sldId="274"/>
            <ac:spMk id="5" creationId="{BAD84B79-E9A5-EE05-684A-80450F054D74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1:43:27.796" v="771" actId="20577"/>
          <ac:spMkLst>
            <pc:docMk/>
            <pc:sldMk cId="2210138971" sldId="274"/>
            <ac:spMk id="6" creationId="{74540766-D21B-C3DE-2456-F091C70F3112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1.804" v="419" actId="1076"/>
          <ac:spMkLst>
            <pc:docMk/>
            <pc:sldMk cId="2210138971" sldId="274"/>
            <ac:spMk id="7" creationId="{02538CCE-BD78-4344-643B-68448ADF810D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1.836" v="420" actId="1076"/>
          <ac:spMkLst>
            <pc:docMk/>
            <pc:sldMk cId="2210138971" sldId="274"/>
            <ac:spMk id="8" creationId="{E2A77184-2FDD-24E7-B535-AAEE3463170D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1.867" v="421" actId="1076"/>
          <ac:spMkLst>
            <pc:docMk/>
            <pc:sldMk cId="2210138971" sldId="274"/>
            <ac:spMk id="9" creationId="{88BC9E9C-49DD-7726-94B1-6FB0EF3A1D87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1.898" v="422" actId="1076"/>
          <ac:spMkLst>
            <pc:docMk/>
            <pc:sldMk cId="2210138971" sldId="274"/>
            <ac:spMk id="10" creationId="{3C129FAF-74C3-1C88-B132-5828BE007504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1.929" v="423" actId="1076"/>
          <ac:spMkLst>
            <pc:docMk/>
            <pc:sldMk cId="2210138971" sldId="274"/>
            <ac:spMk id="11" creationId="{EA36EBD2-FB1A-2F04-F872-47EF1636FE00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2.914" v="454" actId="1076"/>
          <ac:spMkLst>
            <pc:docMk/>
            <pc:sldMk cId="2210138971" sldId="274"/>
            <ac:spMk id="15" creationId="{F0EE5953-9BCC-6ADD-D457-83EC8BD1FFD4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2.945" v="455" actId="1076"/>
          <ac:spMkLst>
            <pc:docMk/>
            <pc:sldMk cId="2210138971" sldId="274"/>
            <ac:spMk id="16" creationId="{42A39161-B39A-E4C8-2F9D-F9BDA7DF6951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2.226" v="431" actId="1076"/>
          <ac:spMkLst>
            <pc:docMk/>
            <pc:sldMk cId="2210138971" sldId="274"/>
            <ac:spMk id="17" creationId="{5E3E03C6-D36D-0E55-C46A-3167697D4A89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2.023" v="426" actId="1076"/>
          <ac:spMkLst>
            <pc:docMk/>
            <pc:sldMk cId="2210138971" sldId="274"/>
            <ac:spMk id="18" creationId="{237CF1BD-EA23-C47C-E586-43E40FA7659B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2.054" v="427" actId="1076"/>
          <ac:spMkLst>
            <pc:docMk/>
            <pc:sldMk cId="2210138971" sldId="274"/>
            <ac:spMk id="19" creationId="{BF7302D5-3554-3BCC-B3F9-A82C839FF2DF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2.101" v="428" actId="1076"/>
          <ac:spMkLst>
            <pc:docMk/>
            <pc:sldMk cId="2210138971" sldId="274"/>
            <ac:spMk id="20" creationId="{04FA6D59-5828-5F73-9245-1BE05A09678E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2.976" v="456" actId="1076"/>
          <ac:spMkLst>
            <pc:docMk/>
            <pc:sldMk cId="2210138971" sldId="274"/>
            <ac:spMk id="21" creationId="{8E436D9F-92A7-4987-D6C5-2C13E941481C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2.133" v="429" actId="1076"/>
          <ac:spMkLst>
            <pc:docMk/>
            <pc:sldMk cId="2210138971" sldId="274"/>
            <ac:spMk id="22" creationId="{95611850-377C-0A12-6A4A-B7A39A16B233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2.179" v="430" actId="1076"/>
          <ac:spMkLst>
            <pc:docMk/>
            <pc:sldMk cId="2210138971" sldId="274"/>
            <ac:spMk id="23" creationId="{1931100F-DDD9-6EBA-6FDB-BB35C715B67B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3.023" v="457" actId="1076"/>
          <ac:spMkLst>
            <pc:docMk/>
            <pc:sldMk cId="2210138971" sldId="274"/>
            <ac:spMk id="24" creationId="{2E90DCD0-D490-F0F4-BA81-B49F8C37DF2A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2.351" v="435" actId="1076"/>
          <ac:spMkLst>
            <pc:docMk/>
            <pc:sldMk cId="2210138971" sldId="274"/>
            <ac:spMk id="37" creationId="{6F019A6F-A023-DC10-AF64-4F805135D616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2.383" v="436" actId="1076"/>
          <ac:spMkLst>
            <pc:docMk/>
            <pc:sldMk cId="2210138971" sldId="274"/>
            <ac:spMk id="44" creationId="{9F994B33-B99C-4B25-757B-108F3AE0B8F9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2.414" v="437" actId="1076"/>
          <ac:spMkLst>
            <pc:docMk/>
            <pc:sldMk cId="2210138971" sldId="274"/>
            <ac:spMk id="46" creationId="{B5963B12-5AD9-2115-AE9A-FE58F734FD88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2.445" v="438" actId="1076"/>
          <ac:spMkLst>
            <pc:docMk/>
            <pc:sldMk cId="2210138971" sldId="274"/>
            <ac:spMk id="50" creationId="{281E0F43-EE8C-C4A3-89E4-96E633A37F2E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2.476" v="439" actId="1076"/>
          <ac:spMkLst>
            <pc:docMk/>
            <pc:sldMk cId="2210138971" sldId="274"/>
            <ac:spMk id="51" creationId="{CAF7B7F5-36F6-56E8-9C08-FCF548507D60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2.539" v="441" actId="1076"/>
          <ac:spMkLst>
            <pc:docMk/>
            <pc:sldMk cId="2210138971" sldId="274"/>
            <ac:spMk id="54" creationId="{DA7523A0-A918-5159-22F4-CFD9446E0911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2.773" v="449" actId="1076"/>
          <ac:spMkLst>
            <pc:docMk/>
            <pc:sldMk cId="2210138971" sldId="274"/>
            <ac:spMk id="63" creationId="{F9677B36-8942-0793-A4BD-56D10FB34316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2:52.820" v="451" actId="1076"/>
          <ac:spMkLst>
            <pc:docMk/>
            <pc:sldMk cId="2210138971" sldId="274"/>
            <ac:spMk id="65" creationId="{9D44E569-7878-2ABB-0460-1791401AC30B}"/>
          </ac:spMkLst>
        </pc:spChg>
        <pc:cxnChg chg="mod">
          <ac:chgData name="Caitlyn Stone-whitehead (Student)" userId="S::cstonewhitehead@mines.edu::d0ab80bd-7491-406a-bd6b-32b3bae0757d" providerId="AD" clId="Web-{5AF58AEB-8F2F-4588-A364-1ED7195ADF40}" dt="2026-06-14T21:22:52.851" v="452" actId="1076"/>
          <ac:cxnSpMkLst>
            <pc:docMk/>
            <pc:sldMk cId="2210138971" sldId="274"/>
            <ac:cxnSpMk id="3" creationId="{A62AE607-BF45-DDC8-F496-C24D48BB85EF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51.961" v="424" actId="1076"/>
          <ac:cxnSpMkLst>
            <pc:docMk/>
            <pc:sldMk cId="2210138971" sldId="274"/>
            <ac:cxnSpMk id="12" creationId="{3E58A4A0-FB28-D5F0-56BE-73F3E4217B18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52.883" v="453" actId="1076"/>
          <ac:cxnSpMkLst>
            <pc:docMk/>
            <pc:sldMk cId="2210138971" sldId="274"/>
            <ac:cxnSpMk id="13" creationId="{2F703B1F-2909-CFA6-F1D6-02A5B00DB436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51.992" v="425" actId="1076"/>
          <ac:cxnSpMkLst>
            <pc:docMk/>
            <pc:sldMk cId="2210138971" sldId="274"/>
            <ac:cxnSpMk id="14" creationId="{C5B4B462-CADF-21C1-CB49-0B84C81E44FE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52.258" v="432" actId="1076"/>
          <ac:cxnSpMkLst>
            <pc:docMk/>
            <pc:sldMk cId="2210138971" sldId="274"/>
            <ac:cxnSpMk id="29" creationId="{6809E284-9AE0-FAF5-46DF-FDE95E954775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52.289" v="433" actId="1076"/>
          <ac:cxnSpMkLst>
            <pc:docMk/>
            <pc:sldMk cId="2210138971" sldId="274"/>
            <ac:cxnSpMk id="31" creationId="{F7515FE7-10FF-7701-1082-FEB09AA2996D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52.320" v="434" actId="1076"/>
          <ac:cxnSpMkLst>
            <pc:docMk/>
            <pc:sldMk cId="2210138971" sldId="274"/>
            <ac:cxnSpMk id="33" creationId="{3A417E0E-4789-CC17-FD54-D60EC14E5DB2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52.508" v="440" actId="1076"/>
          <ac:cxnSpMkLst>
            <pc:docMk/>
            <pc:sldMk cId="2210138971" sldId="274"/>
            <ac:cxnSpMk id="53" creationId="{F1250800-714D-0659-2C7A-BDDD9A6306F3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52.554" v="442" actId="1076"/>
          <ac:cxnSpMkLst>
            <pc:docMk/>
            <pc:sldMk cId="2210138971" sldId="274"/>
            <ac:cxnSpMk id="55" creationId="{ABB66F5D-AA85-ED7D-AABF-DAAF94CBF51A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52.586" v="443" actId="1076"/>
          <ac:cxnSpMkLst>
            <pc:docMk/>
            <pc:sldMk cId="2210138971" sldId="274"/>
            <ac:cxnSpMk id="57" creationId="{6BC548C2-2256-4C10-CD58-C199F6E9D035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52.617" v="444" actId="1076"/>
          <ac:cxnSpMkLst>
            <pc:docMk/>
            <pc:sldMk cId="2210138971" sldId="274"/>
            <ac:cxnSpMk id="58" creationId="{9AAE9AE9-133C-5889-00F8-B1F17765CEF1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52.648" v="445" actId="1076"/>
          <ac:cxnSpMkLst>
            <pc:docMk/>
            <pc:sldMk cId="2210138971" sldId="274"/>
            <ac:cxnSpMk id="59" creationId="{D20282B4-2762-5919-2331-FE0978A7E003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52.679" v="446" actId="1076"/>
          <ac:cxnSpMkLst>
            <pc:docMk/>
            <pc:sldMk cId="2210138971" sldId="274"/>
            <ac:cxnSpMk id="60" creationId="{12149232-EBD5-4653-D86D-173708222906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52.711" v="447" actId="1076"/>
          <ac:cxnSpMkLst>
            <pc:docMk/>
            <pc:sldMk cId="2210138971" sldId="274"/>
            <ac:cxnSpMk id="61" creationId="{29EAAF63-D341-F47E-FCF3-A4D5DEF303CB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52.742" v="448" actId="1076"/>
          <ac:cxnSpMkLst>
            <pc:docMk/>
            <pc:sldMk cId="2210138971" sldId="274"/>
            <ac:cxnSpMk id="62" creationId="{2E7EFABD-FE9B-B5EA-E12A-7614C2A6B23C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2:52.789" v="450" actId="1076"/>
          <ac:cxnSpMkLst>
            <pc:docMk/>
            <pc:sldMk cId="2210138971" sldId="274"/>
            <ac:cxnSpMk id="64" creationId="{80D67E1B-67D8-5E90-95B2-24638BCD3FEF}"/>
          </ac:cxnSpMkLst>
        </pc:cxnChg>
      </pc:sldChg>
      <pc:sldChg chg="addSp modSp add">
        <pc:chgData name="Caitlyn Stone-whitehead (Student)" userId="S::cstonewhitehead@mines.edu::d0ab80bd-7491-406a-bd6b-32b3bae0757d" providerId="AD" clId="Web-{5AF58AEB-8F2F-4588-A364-1ED7195ADF40}" dt="2026-06-14T21:43:36.733" v="773" actId="20577"/>
        <pc:sldMkLst>
          <pc:docMk/>
          <pc:sldMk cId="2486394880" sldId="275"/>
        </pc:sldMkLst>
        <pc:spChg chg="add mod">
          <ac:chgData name="Caitlyn Stone-whitehead (Student)" userId="S::cstonewhitehead@mines.edu::d0ab80bd-7491-406a-bd6b-32b3bae0757d" providerId="AD" clId="Web-{5AF58AEB-8F2F-4588-A364-1ED7195ADF40}" dt="2026-06-14T21:43:36.733" v="773" actId="20577"/>
          <ac:spMkLst>
            <pc:docMk/>
            <pc:sldMk cId="2486394880" sldId="275"/>
            <ac:spMk id="3" creationId="{C8B31AA5-9640-DEA2-6958-DF4F9B3854ED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3.149" v="458" actId="1076"/>
          <ac:spMkLst>
            <pc:docMk/>
            <pc:sldMk cId="2486394880" sldId="275"/>
            <ac:spMk id="4" creationId="{9AA2D30B-A58D-F52D-C576-9D2612B9B52E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3.180" v="459" actId="1076"/>
          <ac:spMkLst>
            <pc:docMk/>
            <pc:sldMk cId="2486394880" sldId="275"/>
            <ac:spMk id="5" creationId="{0524C3E8-047B-AE35-39A9-E74E95FEEBD3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3.211" v="460" actId="1076"/>
          <ac:spMkLst>
            <pc:docMk/>
            <pc:sldMk cId="2486394880" sldId="275"/>
            <ac:spMk id="7" creationId="{9AD26F1B-7775-5CF4-CC03-FC7EA69658D0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3.227" v="461" actId="1076"/>
          <ac:spMkLst>
            <pc:docMk/>
            <pc:sldMk cId="2486394880" sldId="275"/>
            <ac:spMk id="8" creationId="{FD3B53AE-13D2-B464-D5C7-B2BE523CB6FB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3.258" v="462" actId="1076"/>
          <ac:spMkLst>
            <pc:docMk/>
            <pc:sldMk cId="2486394880" sldId="275"/>
            <ac:spMk id="9" creationId="{CFB37FF9-F817-121E-198F-40CE31480EDF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3.289" v="463" actId="1076"/>
          <ac:spMkLst>
            <pc:docMk/>
            <pc:sldMk cId="2486394880" sldId="275"/>
            <ac:spMk id="10" creationId="{13709EDE-3C94-24BC-A56A-EF1E8150DA7F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3.320" v="464" actId="1076"/>
          <ac:spMkLst>
            <pc:docMk/>
            <pc:sldMk cId="2486394880" sldId="275"/>
            <ac:spMk id="11" creationId="{93372B28-FCAC-D5B2-F8E1-0B2A70974C65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4.039" v="490" actId="1076"/>
          <ac:spMkLst>
            <pc:docMk/>
            <pc:sldMk cId="2486394880" sldId="275"/>
            <ac:spMk id="15" creationId="{F874EEDE-8785-ED08-E012-5F09CD92A36E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4.070" v="491" actId="1076"/>
          <ac:spMkLst>
            <pc:docMk/>
            <pc:sldMk cId="2486394880" sldId="275"/>
            <ac:spMk id="16" creationId="{A9CC3C02-470F-7E85-F217-0015477D8A44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3.539" v="472" actId="1076"/>
          <ac:spMkLst>
            <pc:docMk/>
            <pc:sldMk cId="2486394880" sldId="275"/>
            <ac:spMk id="17" creationId="{25DA9F64-B3F4-9368-B3F1-7257D2B77BA0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3.399" v="467" actId="1076"/>
          <ac:spMkLst>
            <pc:docMk/>
            <pc:sldMk cId="2486394880" sldId="275"/>
            <ac:spMk id="18" creationId="{38181921-5C30-82A5-4322-6A3C59F5B15D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3.430" v="468" actId="1076"/>
          <ac:spMkLst>
            <pc:docMk/>
            <pc:sldMk cId="2486394880" sldId="275"/>
            <ac:spMk id="19" creationId="{D686FEF3-A2D2-800D-F292-E5A35B1423F4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3.461" v="469" actId="1076"/>
          <ac:spMkLst>
            <pc:docMk/>
            <pc:sldMk cId="2486394880" sldId="275"/>
            <ac:spMk id="20" creationId="{95C2312D-8F31-5762-C5FA-FBECA8382ABC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4.102" v="492" actId="1076"/>
          <ac:spMkLst>
            <pc:docMk/>
            <pc:sldMk cId="2486394880" sldId="275"/>
            <ac:spMk id="21" creationId="{9BDC04C2-1FE5-15E4-5C3A-CA146FE33E43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3.492" v="470" actId="1076"/>
          <ac:spMkLst>
            <pc:docMk/>
            <pc:sldMk cId="2486394880" sldId="275"/>
            <ac:spMk id="22" creationId="{7C4A788E-0A4D-CB8E-FD79-2D1222C7913D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3.508" v="471" actId="1076"/>
          <ac:spMkLst>
            <pc:docMk/>
            <pc:sldMk cId="2486394880" sldId="275"/>
            <ac:spMk id="23" creationId="{75C7C33F-E798-6794-DDB7-03C04F2291B2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4.117" v="493" actId="1076"/>
          <ac:spMkLst>
            <pc:docMk/>
            <pc:sldMk cId="2486394880" sldId="275"/>
            <ac:spMk id="24" creationId="{D0510195-1719-B7A7-E64D-FFF3AD865D5C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4.149" v="494" actId="1076"/>
          <ac:spMkLst>
            <pc:docMk/>
            <pc:sldMk cId="2486394880" sldId="275"/>
            <ac:spMk id="25" creationId="{AC30EB47-4977-3001-82C3-5B6060183D9A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4.180" v="495" actId="1076"/>
          <ac:spMkLst>
            <pc:docMk/>
            <pc:sldMk cId="2486394880" sldId="275"/>
            <ac:spMk id="26" creationId="{A66A1716-6AF3-604A-7B06-C258021C2282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3.649" v="476" actId="1076"/>
          <ac:spMkLst>
            <pc:docMk/>
            <pc:sldMk cId="2486394880" sldId="275"/>
            <ac:spMk id="37" creationId="{31475B77-7936-1CCE-4D30-18B4D548D5C4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3.680" v="477" actId="1076"/>
          <ac:spMkLst>
            <pc:docMk/>
            <pc:sldMk cId="2486394880" sldId="275"/>
            <ac:spMk id="44" creationId="{72F29B50-6260-510B-1CD7-36BB7F954F0B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3.711" v="478" actId="1076"/>
          <ac:spMkLst>
            <pc:docMk/>
            <pc:sldMk cId="2486394880" sldId="275"/>
            <ac:spMk id="46" creationId="{4F4CE126-3619-0591-8671-C3B62384FF8E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3.742" v="479" actId="1076"/>
          <ac:spMkLst>
            <pc:docMk/>
            <pc:sldMk cId="2486394880" sldId="275"/>
            <ac:spMk id="51" creationId="{06137523-30B8-9661-B7C0-3AD7D23A8C25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3:03.789" v="481" actId="1076"/>
          <ac:spMkLst>
            <pc:docMk/>
            <pc:sldMk cId="2486394880" sldId="275"/>
            <ac:spMk id="54" creationId="{CCB0DB61-E354-357F-7918-9FE356998D33}"/>
          </ac:spMkLst>
        </pc:spChg>
        <pc:cxnChg chg="mod">
          <ac:chgData name="Caitlyn Stone-whitehead (Student)" userId="S::cstonewhitehead@mines.edu::d0ab80bd-7491-406a-bd6b-32b3bae0757d" providerId="AD" clId="Web-{5AF58AEB-8F2F-4588-A364-1ED7195ADF40}" dt="2026-06-14T21:23:03.352" v="465" actId="1076"/>
          <ac:cxnSpMkLst>
            <pc:docMk/>
            <pc:sldMk cId="2486394880" sldId="275"/>
            <ac:cxnSpMk id="12" creationId="{2DFAA5EB-9576-5F10-72EF-29FEA5BAA8E5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3:03.367" v="466" actId="1076"/>
          <ac:cxnSpMkLst>
            <pc:docMk/>
            <pc:sldMk cId="2486394880" sldId="275"/>
            <ac:cxnSpMk id="14" creationId="{F2789D9E-31EB-4144-717F-BC7389FEABED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3:03.570" v="473" actId="1076"/>
          <ac:cxnSpMkLst>
            <pc:docMk/>
            <pc:sldMk cId="2486394880" sldId="275"/>
            <ac:cxnSpMk id="29" creationId="{43D76737-161D-2D94-AEBA-8AEA8196CF16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3:03.586" v="474" actId="1076"/>
          <ac:cxnSpMkLst>
            <pc:docMk/>
            <pc:sldMk cId="2486394880" sldId="275"/>
            <ac:cxnSpMk id="31" creationId="{4236A16F-B11C-D940-1ADA-E269BDE63B51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3:03.617" v="475" actId="1076"/>
          <ac:cxnSpMkLst>
            <pc:docMk/>
            <pc:sldMk cId="2486394880" sldId="275"/>
            <ac:cxnSpMk id="33" creationId="{48E36F1E-EDC3-B821-5290-DC4720C5751B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3:03.758" v="480" actId="1076"/>
          <ac:cxnSpMkLst>
            <pc:docMk/>
            <pc:sldMk cId="2486394880" sldId="275"/>
            <ac:cxnSpMk id="53" creationId="{7815FD94-5266-7DE9-969D-BEF854EEFC4C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3:03.820" v="482" actId="1076"/>
          <ac:cxnSpMkLst>
            <pc:docMk/>
            <pc:sldMk cId="2486394880" sldId="275"/>
            <ac:cxnSpMk id="55" creationId="{F4B26808-8081-C0FF-1CFA-61145080A764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3:03.836" v="483" actId="1076"/>
          <ac:cxnSpMkLst>
            <pc:docMk/>
            <pc:sldMk cId="2486394880" sldId="275"/>
            <ac:cxnSpMk id="57" creationId="{0C766DE4-3372-DBE9-AE35-1E95E3F100DD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3:03.867" v="484" actId="1076"/>
          <ac:cxnSpMkLst>
            <pc:docMk/>
            <pc:sldMk cId="2486394880" sldId="275"/>
            <ac:cxnSpMk id="58" creationId="{E265E5F6-9C68-B5A8-507C-79AC1EDCAF1A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3:03.899" v="485" actId="1076"/>
          <ac:cxnSpMkLst>
            <pc:docMk/>
            <pc:sldMk cId="2486394880" sldId="275"/>
            <ac:cxnSpMk id="59" creationId="{E2BA4B72-881A-A455-C051-1F76E040A1BE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3:03.930" v="486" actId="1076"/>
          <ac:cxnSpMkLst>
            <pc:docMk/>
            <pc:sldMk cId="2486394880" sldId="275"/>
            <ac:cxnSpMk id="60" creationId="{DC2B93F0-FC7D-F777-73CD-59EF0E93CD70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3:03.945" v="487" actId="1076"/>
          <ac:cxnSpMkLst>
            <pc:docMk/>
            <pc:sldMk cId="2486394880" sldId="275"/>
            <ac:cxnSpMk id="61" creationId="{93BA564A-1E2B-1DE2-DC8F-A04B708A00F3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3:03.977" v="488" actId="1076"/>
          <ac:cxnSpMkLst>
            <pc:docMk/>
            <pc:sldMk cId="2486394880" sldId="275"/>
            <ac:cxnSpMk id="62" creationId="{9466CBED-4542-EF31-C92D-AA10B401F3BA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3:04.008" v="489" actId="1076"/>
          <ac:cxnSpMkLst>
            <pc:docMk/>
            <pc:sldMk cId="2486394880" sldId="275"/>
            <ac:cxnSpMk id="64" creationId="{0FF910CC-6B89-66AE-ECE7-104F5EA728CF}"/>
          </ac:cxnSpMkLst>
        </pc:cxnChg>
      </pc:sldChg>
      <pc:sldChg chg="addSp modSp add">
        <pc:chgData name="Caitlyn Stone-whitehead (Student)" userId="S::cstonewhitehead@mines.edu::d0ab80bd-7491-406a-bd6b-32b3bae0757d" providerId="AD" clId="Web-{5AF58AEB-8F2F-4588-A364-1ED7195ADF40}" dt="2026-06-14T21:50:17.683" v="877" actId="20577"/>
        <pc:sldMkLst>
          <pc:docMk/>
          <pc:sldMk cId="520090914" sldId="276"/>
        </pc:sldMkLst>
        <pc:spChg chg="mod">
          <ac:chgData name="Caitlyn Stone-whitehead (Student)" userId="S::cstonewhitehead@mines.edu::d0ab80bd-7491-406a-bd6b-32b3bae0757d" providerId="AD" clId="Web-{5AF58AEB-8F2F-4588-A364-1ED7195ADF40}" dt="2026-06-14T21:29:58.193" v="548" actId="1076"/>
          <ac:spMkLst>
            <pc:docMk/>
            <pc:sldMk cId="520090914" sldId="276"/>
            <ac:spMk id="4" creationId="{A92A6233-7B84-7F70-EF1F-544CC8025FC3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9:58.208" v="549" actId="1076"/>
          <ac:spMkLst>
            <pc:docMk/>
            <pc:sldMk cId="520090914" sldId="276"/>
            <ac:spMk id="5" creationId="{660C9531-99B0-8101-5D10-603563627A98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9:58.224" v="550" actId="1076"/>
          <ac:spMkLst>
            <pc:docMk/>
            <pc:sldMk cId="520090914" sldId="276"/>
            <ac:spMk id="7" creationId="{CE2E3E5B-B7E4-0FB1-C9DF-8EDF0228B149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9:58.239" v="551" actId="1076"/>
          <ac:spMkLst>
            <pc:docMk/>
            <pc:sldMk cId="520090914" sldId="276"/>
            <ac:spMk id="8" creationId="{6C637A08-47BF-14F6-5572-F25EC9E47AFA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9:58.271" v="552" actId="1076"/>
          <ac:spMkLst>
            <pc:docMk/>
            <pc:sldMk cId="520090914" sldId="276"/>
            <ac:spMk id="9" creationId="{B73559BA-6E01-A1C5-EC36-D75ED733C5A7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9:58.286" v="553" actId="1076"/>
          <ac:spMkLst>
            <pc:docMk/>
            <pc:sldMk cId="520090914" sldId="276"/>
            <ac:spMk id="10" creationId="{767B2931-4E98-7922-763F-9D20FCE17407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9:58.302" v="554" actId="1076"/>
          <ac:spMkLst>
            <pc:docMk/>
            <pc:sldMk cId="520090914" sldId="276"/>
            <ac:spMk id="11" creationId="{71C150F9-FB74-804F-31EA-91EE42BC7274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1:40:28.493" v="756" actId="1076"/>
          <ac:spMkLst>
            <pc:docMk/>
            <pc:sldMk cId="520090914" sldId="276"/>
            <ac:spMk id="15" creationId="{7510BB91-8770-E6F0-EE51-1338E4174B9E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1:40:28.509" v="757" actId="1076"/>
          <ac:spMkLst>
            <pc:docMk/>
            <pc:sldMk cId="520090914" sldId="276"/>
            <ac:spMk id="16" creationId="{7855077E-DE22-A117-A13E-00FB020B8BC9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1:50:17.683" v="877" actId="20577"/>
          <ac:spMkLst>
            <pc:docMk/>
            <pc:sldMk cId="520090914" sldId="276"/>
            <ac:spMk id="17" creationId="{CF875D6A-6551-C5DC-EB20-D067F054CA85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9:58.364" v="557" actId="1076"/>
          <ac:spMkLst>
            <pc:docMk/>
            <pc:sldMk cId="520090914" sldId="276"/>
            <ac:spMk id="18" creationId="{4A08A7B5-90FF-838A-591B-9595F676BF73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9:58.380" v="558" actId="1076"/>
          <ac:spMkLst>
            <pc:docMk/>
            <pc:sldMk cId="520090914" sldId="276"/>
            <ac:spMk id="19" creationId="{C4FE93CF-B17B-429A-4522-67F1322F1047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9:58.396" v="559" actId="1076"/>
          <ac:spMkLst>
            <pc:docMk/>
            <pc:sldMk cId="520090914" sldId="276"/>
            <ac:spMk id="20" creationId="{5636BE43-95BD-1D75-1954-75FE227B66DA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9:58.411" v="560" actId="1076"/>
          <ac:spMkLst>
            <pc:docMk/>
            <pc:sldMk cId="520090914" sldId="276"/>
            <ac:spMk id="21" creationId="{87B9555F-3525-C859-56A3-B8D954FFE549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9:58.427" v="561" actId="1076"/>
          <ac:spMkLst>
            <pc:docMk/>
            <pc:sldMk cId="520090914" sldId="276"/>
            <ac:spMk id="22" creationId="{9FC9B342-CFD2-1DC5-37A7-27B24E2B8A77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9:58.458" v="562" actId="1076"/>
          <ac:spMkLst>
            <pc:docMk/>
            <pc:sldMk cId="520090914" sldId="276"/>
            <ac:spMk id="23" creationId="{5B63A820-57BD-AE6E-5008-B9EA2043D2E2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9:58.474" v="563" actId="1076"/>
          <ac:spMkLst>
            <pc:docMk/>
            <pc:sldMk cId="520090914" sldId="276"/>
            <ac:spMk id="24" creationId="{670BF35B-F00F-E3FC-4A36-2A50C86932E6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9:58.536" v="566" actId="1076"/>
          <ac:spMkLst>
            <pc:docMk/>
            <pc:sldMk cId="520090914" sldId="276"/>
            <ac:spMk id="32" creationId="{2387408C-4AC2-0FAC-9069-A027D0314A0D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9:58.568" v="568" actId="1076"/>
          <ac:spMkLst>
            <pc:docMk/>
            <pc:sldMk cId="520090914" sldId="276"/>
            <ac:spMk id="35" creationId="{54840ADB-D32C-8764-3EE9-177B9209DC1C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40:22.962" v="753" actId="1076"/>
          <ac:spMkLst>
            <pc:docMk/>
            <pc:sldMk cId="520090914" sldId="276"/>
            <ac:spMk id="37" creationId="{EB4D2315-ECEB-2362-26CB-AEDA49645C02}"/>
          </ac:spMkLst>
        </pc:spChg>
        <pc:picChg chg="add mod">
          <ac:chgData name="Caitlyn Stone-whitehead (Student)" userId="S::cstonewhitehead@mines.edu::d0ab80bd-7491-406a-bd6b-32b3bae0757d" providerId="AD" clId="Web-{5AF58AEB-8F2F-4588-A364-1ED7195ADF40}" dt="2026-06-14T21:40:28.462" v="754" actId="1076"/>
          <ac:picMkLst>
            <pc:docMk/>
            <pc:sldMk cId="520090914" sldId="276"/>
            <ac:picMk id="6" creationId="{38A1DF0B-CF14-3F1D-9A0D-E9A93050E65B}"/>
          </ac:picMkLst>
        </pc:picChg>
        <pc:picChg chg="add mod">
          <ac:chgData name="Caitlyn Stone-whitehead (Student)" userId="S::cstonewhitehead@mines.edu::d0ab80bd-7491-406a-bd6b-32b3bae0757d" providerId="AD" clId="Web-{5AF58AEB-8F2F-4588-A364-1ED7195ADF40}" dt="2026-06-14T21:40:28.478" v="755" actId="1076"/>
          <ac:picMkLst>
            <pc:docMk/>
            <pc:sldMk cId="520090914" sldId="276"/>
            <ac:picMk id="13" creationId="{BE626927-53C2-FCF1-4E63-B5AEEF828E23}"/>
          </ac:picMkLst>
        </pc:picChg>
        <pc:cxnChg chg="mod">
          <ac:chgData name="Caitlyn Stone-whitehead (Student)" userId="S::cstonewhitehead@mines.edu::d0ab80bd-7491-406a-bd6b-32b3bae0757d" providerId="AD" clId="Web-{5AF58AEB-8F2F-4588-A364-1ED7195ADF40}" dt="2026-06-14T21:29:58.318" v="555" actId="1076"/>
          <ac:cxnSpMkLst>
            <pc:docMk/>
            <pc:sldMk cId="520090914" sldId="276"/>
            <ac:cxnSpMk id="12" creationId="{EAFEBFEC-604D-EE34-64C6-D37F2C9E6EFA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9:58.333" v="556" actId="1076"/>
          <ac:cxnSpMkLst>
            <pc:docMk/>
            <pc:sldMk cId="520090914" sldId="276"/>
            <ac:cxnSpMk id="14" creationId="{7F1181B1-0281-C89A-B559-6B29246ACEA4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9:58.489" v="564" actId="1076"/>
          <ac:cxnSpMkLst>
            <pc:docMk/>
            <pc:sldMk cId="520090914" sldId="276"/>
            <ac:cxnSpMk id="29" creationId="{3D9146F6-8C56-A887-8682-0FCE3888869B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9:58.505" v="565" actId="1076"/>
          <ac:cxnSpMkLst>
            <pc:docMk/>
            <pc:sldMk cId="520090914" sldId="276"/>
            <ac:cxnSpMk id="30" creationId="{12D41242-9719-43CF-BC17-06F9536EBF12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9:58.552" v="567" actId="1076"/>
          <ac:cxnSpMkLst>
            <pc:docMk/>
            <pc:sldMk cId="520090914" sldId="276"/>
            <ac:cxnSpMk id="34" creationId="{96552779-74AE-94D5-1BBA-B36A3DF43124}"/>
          </ac:cxnSpMkLst>
        </pc:cxnChg>
      </pc:sldChg>
      <pc:sldChg chg="addSp delSp modSp add">
        <pc:chgData name="Caitlyn Stone-whitehead (Student)" userId="S::cstonewhitehead@mines.edu::d0ab80bd-7491-406a-bd6b-32b3bae0757d" providerId="AD" clId="Web-{5AF58AEB-8F2F-4588-A364-1ED7195ADF40}" dt="2026-06-14T21:49:29.322" v="875" actId="1076"/>
        <pc:sldMkLst>
          <pc:docMk/>
          <pc:sldMk cId="4074371024" sldId="277"/>
        </pc:sldMkLst>
        <pc:spChg chg="add mod">
          <ac:chgData name="Caitlyn Stone-whitehead (Student)" userId="S::cstonewhitehead@mines.edu::d0ab80bd-7491-406a-bd6b-32b3bae0757d" providerId="AD" clId="Web-{5AF58AEB-8F2F-4588-A364-1ED7195ADF40}" dt="2026-06-14T21:43:56.906" v="775" actId="20577"/>
          <ac:spMkLst>
            <pc:docMk/>
            <pc:sldMk cId="4074371024" sldId="277"/>
            <ac:spMk id="8" creationId="{FE6B87BB-033B-4FC0-7291-640846D8273F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48:42.071" v="820" actId="1076"/>
          <ac:spMkLst>
            <pc:docMk/>
            <pc:sldMk cId="4074371024" sldId="277"/>
            <ac:spMk id="15" creationId="{E0A86411-5889-18AD-1261-36ADF5B83B67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1:48:09.398" v="808" actId="1076"/>
          <ac:spMkLst>
            <pc:docMk/>
            <pc:sldMk cId="4074371024" sldId="277"/>
            <ac:spMk id="17" creationId="{A5E77F77-4197-2242-398A-C6C70A4A7095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1:48:26.570" v="819" actId="1076"/>
          <ac:spMkLst>
            <pc:docMk/>
            <pc:sldMk cId="4074371024" sldId="277"/>
            <ac:spMk id="18" creationId="{B5A085FE-7EA8-B966-57C5-04549A94561D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1:49:29.322" v="875" actId="1076"/>
          <ac:spMkLst>
            <pc:docMk/>
            <pc:sldMk cId="4074371024" sldId="277"/>
            <ac:spMk id="19" creationId="{972E771C-DBBD-5EBC-E645-09585BD2456D}"/>
          </ac:spMkLst>
        </pc:spChg>
        <pc:picChg chg="add del mod">
          <ac:chgData name="Caitlyn Stone-whitehead (Student)" userId="S::cstonewhitehead@mines.edu::d0ab80bd-7491-406a-bd6b-32b3bae0757d" providerId="AD" clId="Web-{5AF58AEB-8F2F-4588-A364-1ED7195ADF40}" dt="2026-06-14T21:47:17.834" v="800"/>
          <ac:picMkLst>
            <pc:docMk/>
            <pc:sldMk cId="4074371024" sldId="277"/>
            <ac:picMk id="10" creationId="{036143E1-6E7B-88B5-4440-58E212D82C2F}"/>
          </ac:picMkLst>
        </pc:picChg>
        <pc:picChg chg="add del mod modCrop">
          <ac:chgData name="Caitlyn Stone-whitehead (Student)" userId="S::cstonewhitehead@mines.edu::d0ab80bd-7491-406a-bd6b-32b3bae0757d" providerId="AD" clId="Web-{5AF58AEB-8F2F-4588-A364-1ED7195ADF40}" dt="2026-06-14T21:47:59.038" v="804" actId="1076"/>
          <ac:picMkLst>
            <pc:docMk/>
            <pc:sldMk cId="4074371024" sldId="277"/>
            <ac:picMk id="16" creationId="{B79A9B0E-116C-E820-87AC-39E649373306}"/>
          </ac:picMkLst>
        </pc:picChg>
      </pc:sldChg>
      <pc:sldChg chg="addSp delSp modSp add">
        <pc:chgData name="Caitlyn Stone-whitehead (Student)" userId="S::cstonewhitehead@mines.edu::d0ab80bd-7491-406a-bd6b-32b3bae0757d" providerId="AD" clId="Web-{5AF58AEB-8F2F-4588-A364-1ED7195ADF40}" dt="2026-06-14T21:50:28.699" v="879" actId="20577"/>
        <pc:sldMkLst>
          <pc:docMk/>
          <pc:sldMk cId="1963533570" sldId="278"/>
        </pc:sldMkLst>
        <pc:spChg chg="add mod">
          <ac:chgData name="Caitlyn Stone-whitehead (Student)" userId="S::cstonewhitehead@mines.edu::d0ab80bd-7491-406a-bd6b-32b3bae0757d" providerId="AD" clId="Web-{5AF58AEB-8F2F-4588-A364-1ED7195ADF40}" dt="2026-06-14T21:21:04.520" v="257" actId="1076"/>
          <ac:spMkLst>
            <pc:docMk/>
            <pc:sldMk cId="1963533570" sldId="278"/>
            <ac:spMk id="3" creationId="{96F1F7F7-3CF0-FA9F-F07D-258355F05AFD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1:50:28.699" v="879" actId="20577"/>
          <ac:spMkLst>
            <pc:docMk/>
            <pc:sldMk cId="1963533570" sldId="278"/>
            <ac:spMk id="4" creationId="{D3EDFCC3-EBFA-2184-7891-08D313F63F85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19:28.658" v="230" actId="1076"/>
          <ac:spMkLst>
            <pc:docMk/>
            <pc:sldMk cId="1963533570" sldId="278"/>
            <ac:spMk id="8" creationId="{BBF32063-06F3-13BE-FC0F-8AADBA5D8FF3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19:22.626" v="218" actId="1076"/>
          <ac:spMkLst>
            <pc:docMk/>
            <pc:sldMk cId="1963533570" sldId="278"/>
            <ac:spMk id="30" creationId="{8D877226-8DEC-585C-5BEC-11A0813E188E}"/>
          </ac:spMkLst>
        </pc:spChg>
        <pc:spChg chg="del mod">
          <ac:chgData name="Caitlyn Stone-whitehead (Student)" userId="S::cstonewhitehead@mines.edu::d0ab80bd-7491-406a-bd6b-32b3bae0757d" providerId="AD" clId="Web-{5AF58AEB-8F2F-4588-A364-1ED7195ADF40}" dt="2026-06-14T21:19:47.142" v="234"/>
          <ac:spMkLst>
            <pc:docMk/>
            <pc:sldMk cId="1963533570" sldId="278"/>
            <ac:spMk id="31" creationId="{BFA69EFD-B1DA-6B5F-7B52-9200C97903FE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19:22.642" v="219" actId="1076"/>
          <ac:spMkLst>
            <pc:docMk/>
            <pc:sldMk cId="1963533570" sldId="278"/>
            <ac:spMk id="33" creationId="{34019A69-2E1D-0896-1B14-1740A07B82C7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19:22.704" v="223" actId="1076"/>
          <ac:spMkLst>
            <pc:docMk/>
            <pc:sldMk cId="1963533570" sldId="278"/>
            <ac:spMk id="38" creationId="{C76BB28B-328F-82A2-BEAA-11168D59BCEC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19:22.720" v="224" actId="1076"/>
          <ac:spMkLst>
            <pc:docMk/>
            <pc:sldMk cId="1963533570" sldId="278"/>
            <ac:spMk id="39" creationId="{FF7EF2A1-9345-CD14-8236-AAFF1D2C5B06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19:22.751" v="226" actId="1076"/>
          <ac:spMkLst>
            <pc:docMk/>
            <pc:sldMk cId="1963533570" sldId="278"/>
            <ac:spMk id="41" creationId="{1A94A1B2-7E26-3F70-878B-4CD675697F5E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0:57.035" v="250" actId="1076"/>
          <ac:spMkLst>
            <pc:docMk/>
            <pc:sldMk cId="1963533570" sldId="278"/>
            <ac:spMk id="45" creationId="{777A6522-1538-8D86-56D8-7A47F81580F8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0:57.067" v="251" actId="1076"/>
          <ac:spMkLst>
            <pc:docMk/>
            <pc:sldMk cId="1963533570" sldId="278"/>
            <ac:spMk id="46" creationId="{9A0565A1-A21A-E04E-CE3E-943AB55F59BA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0:57.082" v="252" actId="1076"/>
          <ac:spMkLst>
            <pc:docMk/>
            <pc:sldMk cId="1963533570" sldId="278"/>
            <ac:spMk id="47" creationId="{B02EC402-123A-F380-F80C-75542A93B099}"/>
          </ac:spMkLst>
        </pc:spChg>
        <pc:spChg chg="mod">
          <ac:chgData name="Caitlyn Stone-whitehead (Student)" userId="S::cstonewhitehead@mines.edu::d0ab80bd-7491-406a-bd6b-32b3bae0757d" providerId="AD" clId="Web-{5AF58AEB-8F2F-4588-A364-1ED7195ADF40}" dt="2026-06-14T21:20:57.098" v="253" actId="1076"/>
          <ac:spMkLst>
            <pc:docMk/>
            <pc:sldMk cId="1963533570" sldId="278"/>
            <ac:spMk id="48" creationId="{F210329A-6696-D51C-B792-F1886A228286}"/>
          </ac:spMkLst>
        </pc:spChg>
        <pc:cxnChg chg="mod">
          <ac:chgData name="Caitlyn Stone-whitehead (Student)" userId="S::cstonewhitehead@mines.edu::d0ab80bd-7491-406a-bd6b-32b3bae0757d" providerId="AD" clId="Web-{5AF58AEB-8F2F-4588-A364-1ED7195ADF40}" dt="2026-06-14T21:19:22.657" v="220" actId="1076"/>
          <ac:cxnSpMkLst>
            <pc:docMk/>
            <pc:sldMk cId="1963533570" sldId="278"/>
            <ac:cxnSpMk id="34" creationId="{B07BFBD5-B80A-284E-A754-C8F772C0937E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19:22.673" v="221" actId="1076"/>
          <ac:cxnSpMkLst>
            <pc:docMk/>
            <pc:sldMk cId="1963533570" sldId="278"/>
            <ac:cxnSpMk id="35" creationId="{82859DCA-1544-92CC-F26C-A8E1CE6E2732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19:22.689" v="222" actId="1076"/>
          <ac:cxnSpMkLst>
            <pc:docMk/>
            <pc:sldMk cId="1963533570" sldId="278"/>
            <ac:cxnSpMk id="36" creationId="{9DC2C88A-39D8-6EF1-6B16-66F0D378DCC7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19:22.735" v="225" actId="1076"/>
          <ac:cxnSpMkLst>
            <pc:docMk/>
            <pc:sldMk cId="1963533570" sldId="278"/>
            <ac:cxnSpMk id="40" creationId="{E2DEB737-4605-DD84-01E8-778DDD097A08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19:22.767" v="227" actId="1076"/>
          <ac:cxnSpMkLst>
            <pc:docMk/>
            <pc:sldMk cId="1963533570" sldId="278"/>
            <ac:cxnSpMk id="42" creationId="{C27DDA6A-EBCB-0C54-3F6D-A990DD554C6E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19:22.782" v="228" actId="1076"/>
          <ac:cxnSpMkLst>
            <pc:docMk/>
            <pc:sldMk cId="1963533570" sldId="278"/>
            <ac:cxnSpMk id="43" creationId="{3709C9C0-9AB2-6D6A-FF0C-42B781AAFCF2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19:22.798" v="229" actId="1076"/>
          <ac:cxnSpMkLst>
            <pc:docMk/>
            <pc:sldMk cId="1963533570" sldId="278"/>
            <ac:cxnSpMk id="44" creationId="{7FB3B159-9CD7-919B-901E-041F9292F7E3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0:57.113" v="254" actId="1076"/>
          <ac:cxnSpMkLst>
            <pc:docMk/>
            <pc:sldMk cId="1963533570" sldId="278"/>
            <ac:cxnSpMk id="54" creationId="{B8E9F069-CDA9-2378-DA64-7934C8980FDB}"/>
          </ac:cxnSpMkLst>
        </pc:cxnChg>
        <pc:cxnChg chg="mod">
          <ac:chgData name="Caitlyn Stone-whitehead (Student)" userId="S::cstonewhitehead@mines.edu::d0ab80bd-7491-406a-bd6b-32b3bae0757d" providerId="AD" clId="Web-{5AF58AEB-8F2F-4588-A364-1ED7195ADF40}" dt="2026-06-14T21:20:57.145" v="255" actId="1076"/>
          <ac:cxnSpMkLst>
            <pc:docMk/>
            <pc:sldMk cId="1963533570" sldId="278"/>
            <ac:cxnSpMk id="55" creationId="{4E12490A-DF2C-8C63-0E65-5333A1DB82FA}"/>
          </ac:cxnSpMkLst>
        </pc:cxnChg>
      </pc:sldChg>
      <pc:sldChg chg="addSp modSp add">
        <pc:chgData name="Caitlyn Stone-whitehead (Student)" userId="S::cstonewhitehead@mines.edu::d0ab80bd-7491-406a-bd6b-32b3bae0757d" providerId="AD" clId="Web-{5AF58AEB-8F2F-4588-A364-1ED7195ADF40}" dt="2026-06-14T22:00:00.310" v="1001" actId="1076"/>
        <pc:sldMkLst>
          <pc:docMk/>
          <pc:sldMk cId="616039671" sldId="279"/>
        </pc:sldMkLst>
        <pc:spChg chg="add mod">
          <ac:chgData name="Caitlyn Stone-whitehead (Student)" userId="S::cstonewhitehead@mines.edu::d0ab80bd-7491-406a-bd6b-32b3bae0757d" providerId="AD" clId="Web-{5AF58AEB-8F2F-4588-A364-1ED7195ADF40}" dt="2026-06-14T21:50:36.731" v="881" actId="20577"/>
          <ac:spMkLst>
            <pc:docMk/>
            <pc:sldMk cId="616039671" sldId="279"/>
            <ac:spMk id="11" creationId="{92605825-7E62-271A-7B39-1A4A2D1CFAAB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2:00:00.310" v="1001" actId="1076"/>
          <ac:spMkLst>
            <pc:docMk/>
            <pc:sldMk cId="616039671" sldId="279"/>
            <ac:spMk id="12" creationId="{3626A6B3-946F-A226-CBCF-CD7B07B674F2}"/>
          </ac:spMkLst>
        </pc:spChg>
      </pc:sldChg>
      <pc:sldChg chg="addSp modSp add">
        <pc:chgData name="Caitlyn Stone-whitehead (Student)" userId="S::cstonewhitehead@mines.edu::d0ab80bd-7491-406a-bd6b-32b3bae0757d" providerId="AD" clId="Web-{5AF58AEB-8F2F-4588-A364-1ED7195ADF40}" dt="2026-06-14T21:41:57.465" v="762"/>
        <pc:sldMkLst>
          <pc:docMk/>
          <pc:sldMk cId="2649695629" sldId="282"/>
        </pc:sldMkLst>
        <pc:spChg chg="add mod">
          <ac:chgData name="Caitlyn Stone-whitehead (Student)" userId="S::cstonewhitehead@mines.edu::d0ab80bd-7491-406a-bd6b-32b3bae0757d" providerId="AD" clId="Web-{5AF58AEB-8F2F-4588-A364-1ED7195ADF40}" dt="2026-06-14T21:41:57.465" v="762"/>
          <ac:spMkLst>
            <pc:docMk/>
            <pc:sldMk cId="2649695629" sldId="282"/>
            <ac:spMk id="4" creationId="{6D1E0DD2-1D0A-581B-8A65-8A516D827EE0}"/>
          </ac:spMkLst>
        </pc:spChg>
      </pc:sldChg>
      <pc:sldChg chg="addSp delSp modSp add">
        <pc:chgData name="Caitlyn Stone-whitehead (Student)" userId="S::cstonewhitehead@mines.edu::d0ab80bd-7491-406a-bd6b-32b3bae0757d" providerId="AD" clId="Web-{5AF58AEB-8F2F-4588-A364-1ED7195ADF40}" dt="2026-06-14T22:00:21.030" v="1005"/>
        <pc:sldMkLst>
          <pc:docMk/>
          <pc:sldMk cId="1405603922" sldId="283"/>
        </pc:sldMkLst>
        <pc:spChg chg="add mod">
          <ac:chgData name="Caitlyn Stone-whitehead (Student)" userId="S::cstonewhitehead@mines.edu::d0ab80bd-7491-406a-bd6b-32b3bae0757d" providerId="AD" clId="Web-{5AF58AEB-8F2F-4588-A364-1ED7195ADF40}" dt="2026-06-14T21:50:51.700" v="884" actId="20577"/>
          <ac:spMkLst>
            <pc:docMk/>
            <pc:sldMk cId="1405603922" sldId="283"/>
            <ac:spMk id="3" creationId="{0DE5CC7E-C0CC-9806-E4B8-6A1C15351424}"/>
          </ac:spMkLst>
        </pc:spChg>
        <pc:spChg chg="add del mod">
          <ac:chgData name="Caitlyn Stone-whitehead (Student)" userId="S::cstonewhitehead@mines.edu::d0ab80bd-7491-406a-bd6b-32b3bae0757d" providerId="AD" clId="Web-{5AF58AEB-8F2F-4588-A364-1ED7195ADF40}" dt="2026-06-14T22:00:10.436" v="1004"/>
          <ac:spMkLst>
            <pc:docMk/>
            <pc:sldMk cId="1405603922" sldId="283"/>
            <ac:spMk id="5" creationId="{9ED60841-70B7-7E0E-FE3E-C377699F36BB}"/>
          </ac:spMkLst>
        </pc:spChg>
        <pc:spChg chg="add">
          <ac:chgData name="Caitlyn Stone-whitehead (Student)" userId="S::cstonewhitehead@mines.edu::d0ab80bd-7491-406a-bd6b-32b3bae0757d" providerId="AD" clId="Web-{5AF58AEB-8F2F-4588-A364-1ED7195ADF40}" dt="2026-06-14T22:00:21.030" v="1005"/>
          <ac:spMkLst>
            <pc:docMk/>
            <pc:sldMk cId="1405603922" sldId="283"/>
            <ac:spMk id="13" creationId="{BE434920-478B-32B9-B8E2-15372FA70E71}"/>
          </ac:spMkLst>
        </pc:spChg>
      </pc:sldChg>
      <pc:sldChg chg="addSp modSp add">
        <pc:chgData name="Caitlyn Stone-whitehead (Student)" userId="S::cstonewhitehead@mines.edu::d0ab80bd-7491-406a-bd6b-32b3bae0757d" providerId="AD" clId="Web-{5AF58AEB-8F2F-4588-A364-1ED7195ADF40}" dt="2026-06-14T22:00:26.593" v="1006"/>
        <pc:sldMkLst>
          <pc:docMk/>
          <pc:sldMk cId="1310649908" sldId="284"/>
        </pc:sldMkLst>
        <pc:spChg chg="add mod">
          <ac:chgData name="Caitlyn Stone-whitehead (Student)" userId="S::cstonewhitehead@mines.edu::d0ab80bd-7491-406a-bd6b-32b3bae0757d" providerId="AD" clId="Web-{5AF58AEB-8F2F-4588-A364-1ED7195ADF40}" dt="2026-06-14T21:51:01.841" v="886" actId="20577"/>
          <ac:spMkLst>
            <pc:docMk/>
            <pc:sldMk cId="1310649908" sldId="284"/>
            <ac:spMk id="3" creationId="{FF502B58-D32D-F83B-360D-5527AE781FB3}"/>
          </ac:spMkLst>
        </pc:spChg>
        <pc:spChg chg="add">
          <ac:chgData name="Caitlyn Stone-whitehead (Student)" userId="S::cstonewhitehead@mines.edu::d0ab80bd-7491-406a-bd6b-32b3bae0757d" providerId="AD" clId="Web-{5AF58AEB-8F2F-4588-A364-1ED7195ADF40}" dt="2026-06-14T22:00:26.593" v="1006"/>
          <ac:spMkLst>
            <pc:docMk/>
            <pc:sldMk cId="1310649908" sldId="284"/>
            <ac:spMk id="12" creationId="{E2EE693D-4BE4-ED04-F358-27BF0594A72F}"/>
          </ac:spMkLst>
        </pc:spChg>
      </pc:sldChg>
      <pc:sldChg chg="del">
        <pc:chgData name="Caitlyn Stone-whitehead (Student)" userId="S::cstonewhitehead@mines.edu::d0ab80bd-7491-406a-bd6b-32b3bae0757d" providerId="AD" clId="Web-{5AF58AEB-8F2F-4588-A364-1ED7195ADF40}" dt="2026-06-14T22:07:44.465" v="1161"/>
        <pc:sldMkLst>
          <pc:docMk/>
          <pc:sldMk cId="3938992242" sldId="311"/>
        </pc:sldMkLst>
      </pc:sldChg>
      <pc:sldChg chg="del">
        <pc:chgData name="Caitlyn Stone-whitehead (Student)" userId="S::cstonewhitehead@mines.edu::d0ab80bd-7491-406a-bd6b-32b3bae0757d" providerId="AD" clId="Web-{5AF58AEB-8F2F-4588-A364-1ED7195ADF40}" dt="2026-06-14T22:07:38.387" v="1151"/>
        <pc:sldMkLst>
          <pc:docMk/>
          <pc:sldMk cId="3987206686" sldId="378"/>
        </pc:sldMkLst>
      </pc:sldChg>
      <pc:sldChg chg="del">
        <pc:chgData name="Caitlyn Stone-whitehead (Student)" userId="S::cstonewhitehead@mines.edu::d0ab80bd-7491-406a-bd6b-32b3bae0757d" providerId="AD" clId="Web-{5AF58AEB-8F2F-4588-A364-1ED7195ADF40}" dt="2026-06-14T22:07:36.606" v="1150"/>
        <pc:sldMkLst>
          <pc:docMk/>
          <pc:sldMk cId="727474968" sldId="396"/>
        </pc:sldMkLst>
      </pc:sldChg>
      <pc:sldChg chg="addSp modSp del">
        <pc:chgData name="Caitlyn Stone-whitehead (Student)" userId="S::cstonewhitehead@mines.edu::d0ab80bd-7491-406a-bd6b-32b3bae0757d" providerId="AD" clId="Web-{5AF58AEB-8F2F-4588-A364-1ED7195ADF40}" dt="2026-06-14T22:07:36.090" v="1149"/>
        <pc:sldMkLst>
          <pc:docMk/>
          <pc:sldMk cId="2712549677" sldId="559"/>
        </pc:sldMkLst>
        <pc:spChg chg="add mod">
          <ac:chgData name="Caitlyn Stone-whitehead (Student)" userId="S::cstonewhitehead@mines.edu::d0ab80bd-7491-406a-bd6b-32b3bae0757d" providerId="AD" clId="Web-{5AF58AEB-8F2F-4588-A364-1ED7195ADF40}" dt="2026-06-14T21:41:57.465" v="762"/>
          <ac:spMkLst>
            <pc:docMk/>
            <pc:sldMk cId="2712549677" sldId="559"/>
            <ac:spMk id="3" creationId="{6B10F45D-7DE1-C9B4-0600-7929D9150D70}"/>
          </ac:spMkLst>
        </pc:spChg>
      </pc:sldChg>
      <pc:sldChg chg="del">
        <pc:chgData name="Caitlyn Stone-whitehead (Student)" userId="S::cstonewhitehead@mines.edu::d0ab80bd-7491-406a-bd6b-32b3bae0757d" providerId="AD" clId="Web-{5AF58AEB-8F2F-4588-A364-1ED7195ADF40}" dt="2026-06-14T22:07:43.512" v="1159"/>
        <pc:sldMkLst>
          <pc:docMk/>
          <pc:sldMk cId="680142553" sldId="573"/>
        </pc:sldMkLst>
      </pc:sldChg>
      <pc:sldChg chg="addSp modSp del">
        <pc:chgData name="Caitlyn Stone-whitehead (Student)" userId="S::cstonewhitehead@mines.edu::d0ab80bd-7491-406a-bd6b-32b3bae0757d" providerId="AD" clId="Web-{5AF58AEB-8F2F-4588-A364-1ED7195ADF40}" dt="2026-06-14T22:07:33.715" v="1147"/>
        <pc:sldMkLst>
          <pc:docMk/>
          <pc:sldMk cId="3482317842" sldId="583"/>
        </pc:sldMkLst>
        <pc:spChg chg="add mod">
          <ac:chgData name="Caitlyn Stone-whitehead (Student)" userId="S::cstonewhitehead@mines.edu::d0ab80bd-7491-406a-bd6b-32b3bae0757d" providerId="AD" clId="Web-{5AF58AEB-8F2F-4588-A364-1ED7195ADF40}" dt="2026-06-14T21:41:57.465" v="762"/>
          <ac:spMkLst>
            <pc:docMk/>
            <pc:sldMk cId="3482317842" sldId="583"/>
            <ac:spMk id="2" creationId="{CE9817C5-33EB-550D-F40B-D7E8CA5ACC17}"/>
          </ac:spMkLst>
        </pc:spChg>
      </pc:sldChg>
      <pc:sldChg chg="del">
        <pc:chgData name="Caitlyn Stone-whitehead (Student)" userId="S::cstonewhitehead@mines.edu::d0ab80bd-7491-406a-bd6b-32b3bae0757d" providerId="AD" clId="Web-{5AF58AEB-8F2F-4588-A364-1ED7195ADF40}" dt="2026-06-14T22:07:27.840" v="1145"/>
        <pc:sldMkLst>
          <pc:docMk/>
          <pc:sldMk cId="210634742" sldId="585"/>
        </pc:sldMkLst>
      </pc:sldChg>
      <pc:sldChg chg="del">
        <pc:chgData name="Caitlyn Stone-whitehead (Student)" userId="S::cstonewhitehead@mines.edu::d0ab80bd-7491-406a-bd6b-32b3bae0757d" providerId="AD" clId="Web-{5AF58AEB-8F2F-4588-A364-1ED7195ADF40}" dt="2026-06-14T22:07:41.075" v="1156"/>
        <pc:sldMkLst>
          <pc:docMk/>
          <pc:sldMk cId="3786407394" sldId="586"/>
        </pc:sldMkLst>
      </pc:sldChg>
      <pc:sldChg chg="del">
        <pc:chgData name="Caitlyn Stone-whitehead (Student)" userId="S::cstonewhitehead@mines.edu::d0ab80bd-7491-406a-bd6b-32b3bae0757d" providerId="AD" clId="Web-{5AF58AEB-8F2F-4588-A364-1ED7195ADF40}" dt="2026-06-14T22:07:40.387" v="1154"/>
        <pc:sldMkLst>
          <pc:docMk/>
          <pc:sldMk cId="1402658687" sldId="587"/>
        </pc:sldMkLst>
      </pc:sldChg>
      <pc:sldChg chg="del">
        <pc:chgData name="Caitlyn Stone-whitehead (Student)" userId="S::cstonewhitehead@mines.edu::d0ab80bd-7491-406a-bd6b-32b3bae0757d" providerId="AD" clId="Web-{5AF58AEB-8F2F-4588-A364-1ED7195ADF40}" dt="2026-06-14T22:07:26.871" v="1144"/>
        <pc:sldMkLst>
          <pc:docMk/>
          <pc:sldMk cId="3955766241" sldId="588"/>
        </pc:sldMkLst>
      </pc:sldChg>
      <pc:sldChg chg="del">
        <pc:chgData name="Caitlyn Stone-whitehead (Student)" userId="S::cstonewhitehead@mines.edu::d0ab80bd-7491-406a-bd6b-32b3bae0757d" providerId="AD" clId="Web-{5AF58AEB-8F2F-4588-A364-1ED7195ADF40}" dt="2026-06-14T22:07:39.856" v="1153"/>
        <pc:sldMkLst>
          <pc:docMk/>
          <pc:sldMk cId="825362990" sldId="589"/>
        </pc:sldMkLst>
      </pc:sldChg>
      <pc:sldChg chg="del">
        <pc:chgData name="Caitlyn Stone-whitehead (Student)" userId="S::cstonewhitehead@mines.edu::d0ab80bd-7491-406a-bd6b-32b3bae0757d" providerId="AD" clId="Web-{5AF58AEB-8F2F-4588-A364-1ED7195ADF40}" dt="2026-06-14T22:07:41.731" v="1157"/>
        <pc:sldMkLst>
          <pc:docMk/>
          <pc:sldMk cId="3319288716" sldId="591"/>
        </pc:sldMkLst>
      </pc:sldChg>
      <pc:sldChg chg="del">
        <pc:chgData name="Caitlyn Stone-whitehead (Student)" userId="S::cstonewhitehead@mines.edu::d0ab80bd-7491-406a-bd6b-32b3bae0757d" providerId="AD" clId="Web-{5AF58AEB-8F2F-4588-A364-1ED7195ADF40}" dt="2026-06-14T22:07:38.903" v="1152"/>
        <pc:sldMkLst>
          <pc:docMk/>
          <pc:sldMk cId="1283264589" sldId="593"/>
        </pc:sldMkLst>
      </pc:sldChg>
      <pc:sldChg chg="del">
        <pc:chgData name="Caitlyn Stone-whitehead (Student)" userId="S::cstonewhitehead@mines.edu::d0ab80bd-7491-406a-bd6b-32b3bae0757d" providerId="AD" clId="Web-{5AF58AEB-8F2F-4588-A364-1ED7195ADF40}" dt="2026-06-14T22:07:44.387" v="1160"/>
        <pc:sldMkLst>
          <pc:docMk/>
          <pc:sldMk cId="1573015382" sldId="595"/>
        </pc:sldMkLst>
      </pc:sldChg>
      <pc:sldChg chg="del">
        <pc:chgData name="Caitlyn Stone-whitehead (Student)" userId="S::cstonewhitehead@mines.edu::d0ab80bd-7491-406a-bd6b-32b3bae0757d" providerId="AD" clId="Web-{5AF58AEB-8F2F-4588-A364-1ED7195ADF40}" dt="2026-06-14T22:07:40.715" v="1155"/>
        <pc:sldMkLst>
          <pc:docMk/>
          <pc:sldMk cId="1471384629" sldId="596"/>
        </pc:sldMkLst>
      </pc:sldChg>
      <pc:sldChg chg="del">
        <pc:chgData name="Caitlyn Stone-whitehead (Student)" userId="S::cstonewhitehead@mines.edu::d0ab80bd-7491-406a-bd6b-32b3bae0757d" providerId="AD" clId="Web-{5AF58AEB-8F2F-4588-A364-1ED7195ADF40}" dt="2026-06-14T22:07:42.809" v="1158"/>
        <pc:sldMkLst>
          <pc:docMk/>
          <pc:sldMk cId="3983802160" sldId="597"/>
        </pc:sldMkLst>
      </pc:sldChg>
      <pc:sldChg chg="del">
        <pc:chgData name="Caitlyn Stone-whitehead (Student)" userId="S::cstonewhitehead@mines.edu::d0ab80bd-7491-406a-bd6b-32b3bae0757d" providerId="AD" clId="Web-{5AF58AEB-8F2F-4588-A364-1ED7195ADF40}" dt="2026-06-14T22:07:23.527" v="1143"/>
        <pc:sldMkLst>
          <pc:docMk/>
          <pc:sldMk cId="409881942" sldId="598"/>
        </pc:sldMkLst>
      </pc:sldChg>
      <pc:sldChg chg="addSp modSp del">
        <pc:chgData name="Caitlyn Stone-whitehead (Student)" userId="S::cstonewhitehead@mines.edu::d0ab80bd-7491-406a-bd6b-32b3bae0757d" providerId="AD" clId="Web-{5AF58AEB-8F2F-4588-A364-1ED7195ADF40}" dt="2026-06-14T22:07:35.371" v="1148"/>
        <pc:sldMkLst>
          <pc:docMk/>
          <pc:sldMk cId="242181594" sldId="2286"/>
        </pc:sldMkLst>
        <pc:spChg chg="add mod">
          <ac:chgData name="Caitlyn Stone-whitehead (Student)" userId="S::cstonewhitehead@mines.edu::d0ab80bd-7491-406a-bd6b-32b3bae0757d" providerId="AD" clId="Web-{5AF58AEB-8F2F-4588-A364-1ED7195ADF40}" dt="2026-06-14T21:41:57.465" v="762"/>
          <ac:spMkLst>
            <pc:docMk/>
            <pc:sldMk cId="242181594" sldId="2286"/>
            <ac:spMk id="3" creationId="{AA7173AF-1253-69AB-8D24-BEBD9188EFA9}"/>
          </ac:spMkLst>
        </pc:spChg>
      </pc:sldChg>
      <pc:sldChg chg="del">
        <pc:chgData name="Caitlyn Stone-whitehead (Student)" userId="S::cstonewhitehead@mines.edu::d0ab80bd-7491-406a-bd6b-32b3bae0757d" providerId="AD" clId="Web-{5AF58AEB-8F2F-4588-A364-1ED7195ADF40}" dt="2026-06-14T22:07:28.934" v="1146"/>
        <pc:sldMkLst>
          <pc:docMk/>
          <pc:sldMk cId="50077158" sldId="2287"/>
        </pc:sldMkLst>
      </pc:sldChg>
      <pc:sldChg chg="addSp modSp add">
        <pc:chgData name="Caitlyn Stone-whitehead (Student)" userId="S::cstonewhitehead@mines.edu::d0ab80bd-7491-406a-bd6b-32b3bae0757d" providerId="AD" clId="Web-{5AF58AEB-8F2F-4588-A364-1ED7195ADF40}" dt="2026-06-14T21:41:50.964" v="760"/>
        <pc:sldMkLst>
          <pc:docMk/>
          <pc:sldMk cId="3553221368" sldId="2288"/>
        </pc:sldMkLst>
        <pc:spChg chg="mod">
          <ac:chgData name="Caitlyn Stone-whitehead (Student)" userId="S::cstonewhitehead@mines.edu::d0ab80bd-7491-406a-bd6b-32b3bae0757d" providerId="AD" clId="Web-{5AF58AEB-8F2F-4588-A364-1ED7195ADF40}" dt="2026-06-14T21:41:31.136" v="758" actId="20577"/>
          <ac:spMkLst>
            <pc:docMk/>
            <pc:sldMk cId="3553221368" sldId="2288"/>
            <ac:spMk id="2" creationId="{00000000-0000-0000-0000-000000000000}"/>
          </ac:spMkLst>
        </pc:spChg>
        <pc:spChg chg="add mod">
          <ac:chgData name="Caitlyn Stone-whitehead (Student)" userId="S::cstonewhitehead@mines.edu::d0ab80bd-7491-406a-bd6b-32b3bae0757d" providerId="AD" clId="Web-{5AF58AEB-8F2F-4588-A364-1ED7195ADF40}" dt="2026-06-14T21:41:50.964" v="760"/>
          <ac:spMkLst>
            <pc:docMk/>
            <pc:sldMk cId="3553221368" sldId="2288"/>
            <ac:spMk id="4" creationId="{3EFEF22B-6762-9C28-B6B4-7B03C37E44C3}"/>
          </ac:spMkLst>
        </pc:spChg>
      </pc:sldChg>
      <pc:sldMasterChg chg="mod modSldLayout">
        <pc:chgData name="Caitlyn Stone-whitehead (Student)" userId="S::cstonewhitehead@mines.edu::d0ab80bd-7491-406a-bd6b-32b3bae0757d" providerId="AD" clId="Web-{5AF58AEB-8F2F-4588-A364-1ED7195ADF40}" dt="2026-06-14T21:42:01.871" v="765"/>
        <pc:sldMasterMkLst>
          <pc:docMk/>
          <pc:sldMasterMk cId="757347766" sldId="2147483648"/>
        </pc:sldMasterMkLst>
        <pc:sldLayoutChg chg="mod">
          <pc:chgData name="Caitlyn Stone-whitehead (Student)" userId="S::cstonewhitehead@mines.edu::d0ab80bd-7491-406a-bd6b-32b3bae0757d" providerId="AD" clId="Web-{5AF58AEB-8F2F-4588-A364-1ED7195ADF40}" dt="2026-06-14T21:42:01.871" v="765"/>
          <pc:sldLayoutMkLst>
            <pc:docMk/>
            <pc:sldMasterMk cId="757347766" sldId="2147483648"/>
            <pc:sldLayoutMk cId="608327393" sldId="2147483649"/>
          </pc:sldLayoutMkLst>
        </pc:sldLayoutChg>
        <pc:sldLayoutChg chg="mod">
          <pc:chgData name="Caitlyn Stone-whitehead (Student)" userId="S::cstonewhitehead@mines.edu::d0ab80bd-7491-406a-bd6b-32b3bae0757d" providerId="AD" clId="Web-{5AF58AEB-8F2F-4588-A364-1ED7195ADF40}" dt="2026-06-14T21:42:01.871" v="765"/>
          <pc:sldLayoutMkLst>
            <pc:docMk/>
            <pc:sldMasterMk cId="757347766" sldId="2147483648"/>
            <pc:sldLayoutMk cId="2136334431" sldId="2147483650"/>
          </pc:sldLayoutMkLst>
        </pc:sldLayoutChg>
        <pc:sldLayoutChg chg="mod">
          <pc:chgData name="Caitlyn Stone-whitehead (Student)" userId="S::cstonewhitehead@mines.edu::d0ab80bd-7491-406a-bd6b-32b3bae0757d" providerId="AD" clId="Web-{5AF58AEB-8F2F-4588-A364-1ED7195ADF40}" dt="2026-06-14T21:42:01.871" v="765"/>
          <pc:sldLayoutMkLst>
            <pc:docMk/>
            <pc:sldMasterMk cId="757347766" sldId="2147483648"/>
            <pc:sldLayoutMk cId="1593687624" sldId="2147483651"/>
          </pc:sldLayoutMkLst>
        </pc:sldLayoutChg>
        <pc:sldLayoutChg chg="mod">
          <pc:chgData name="Caitlyn Stone-whitehead (Student)" userId="S::cstonewhitehead@mines.edu::d0ab80bd-7491-406a-bd6b-32b3bae0757d" providerId="AD" clId="Web-{5AF58AEB-8F2F-4588-A364-1ED7195ADF40}" dt="2026-06-14T21:42:01.871" v="765"/>
          <pc:sldLayoutMkLst>
            <pc:docMk/>
            <pc:sldMasterMk cId="757347766" sldId="2147483648"/>
            <pc:sldLayoutMk cId="1691851184" sldId="2147483652"/>
          </pc:sldLayoutMkLst>
        </pc:sldLayoutChg>
        <pc:sldLayoutChg chg="mod">
          <pc:chgData name="Caitlyn Stone-whitehead (Student)" userId="S::cstonewhitehead@mines.edu::d0ab80bd-7491-406a-bd6b-32b3bae0757d" providerId="AD" clId="Web-{5AF58AEB-8F2F-4588-A364-1ED7195ADF40}" dt="2026-06-14T21:42:01.871" v="765"/>
          <pc:sldLayoutMkLst>
            <pc:docMk/>
            <pc:sldMasterMk cId="757347766" sldId="2147483648"/>
            <pc:sldLayoutMk cId="111879561" sldId="2147483653"/>
          </pc:sldLayoutMkLst>
        </pc:sldLayoutChg>
        <pc:sldLayoutChg chg="mod">
          <pc:chgData name="Caitlyn Stone-whitehead (Student)" userId="S::cstonewhitehead@mines.edu::d0ab80bd-7491-406a-bd6b-32b3bae0757d" providerId="AD" clId="Web-{5AF58AEB-8F2F-4588-A364-1ED7195ADF40}" dt="2026-06-14T21:42:01.871" v="765"/>
          <pc:sldLayoutMkLst>
            <pc:docMk/>
            <pc:sldMasterMk cId="757347766" sldId="2147483648"/>
            <pc:sldLayoutMk cId="1311590602" sldId="2147483654"/>
          </pc:sldLayoutMkLst>
        </pc:sldLayoutChg>
        <pc:sldLayoutChg chg="mod">
          <pc:chgData name="Caitlyn Stone-whitehead (Student)" userId="S::cstonewhitehead@mines.edu::d0ab80bd-7491-406a-bd6b-32b3bae0757d" providerId="AD" clId="Web-{5AF58AEB-8F2F-4588-A364-1ED7195ADF40}" dt="2026-06-14T21:42:01.871" v="765"/>
          <pc:sldLayoutMkLst>
            <pc:docMk/>
            <pc:sldMasterMk cId="757347766" sldId="2147483648"/>
            <pc:sldLayoutMk cId="2131095006" sldId="2147483655"/>
          </pc:sldLayoutMkLst>
        </pc:sldLayoutChg>
        <pc:sldLayoutChg chg="mod">
          <pc:chgData name="Caitlyn Stone-whitehead (Student)" userId="S::cstonewhitehead@mines.edu::d0ab80bd-7491-406a-bd6b-32b3bae0757d" providerId="AD" clId="Web-{5AF58AEB-8F2F-4588-A364-1ED7195ADF40}" dt="2026-06-14T21:42:01.871" v="765"/>
          <pc:sldLayoutMkLst>
            <pc:docMk/>
            <pc:sldMasterMk cId="757347766" sldId="2147483648"/>
            <pc:sldLayoutMk cId="1581501176" sldId="2147483656"/>
          </pc:sldLayoutMkLst>
        </pc:sldLayoutChg>
        <pc:sldLayoutChg chg="mod">
          <pc:chgData name="Caitlyn Stone-whitehead (Student)" userId="S::cstonewhitehead@mines.edu::d0ab80bd-7491-406a-bd6b-32b3bae0757d" providerId="AD" clId="Web-{5AF58AEB-8F2F-4588-A364-1ED7195ADF40}" dt="2026-06-14T21:42:01.871" v="765"/>
          <pc:sldLayoutMkLst>
            <pc:docMk/>
            <pc:sldMasterMk cId="757347766" sldId="2147483648"/>
            <pc:sldLayoutMk cId="885166113" sldId="2147483657"/>
          </pc:sldLayoutMkLst>
        </pc:sldLayoutChg>
        <pc:sldLayoutChg chg="mod">
          <pc:chgData name="Caitlyn Stone-whitehead (Student)" userId="S::cstonewhitehead@mines.edu::d0ab80bd-7491-406a-bd6b-32b3bae0757d" providerId="AD" clId="Web-{5AF58AEB-8F2F-4588-A364-1ED7195ADF40}" dt="2026-06-14T21:42:01.871" v="765"/>
          <pc:sldLayoutMkLst>
            <pc:docMk/>
            <pc:sldMasterMk cId="757347766" sldId="2147483648"/>
            <pc:sldLayoutMk cId="1367638422" sldId="2147483658"/>
          </pc:sldLayoutMkLst>
        </pc:sldLayoutChg>
        <pc:sldLayoutChg chg="mod">
          <pc:chgData name="Caitlyn Stone-whitehead (Student)" userId="S::cstonewhitehead@mines.edu::d0ab80bd-7491-406a-bd6b-32b3bae0757d" providerId="AD" clId="Web-{5AF58AEB-8F2F-4588-A364-1ED7195ADF40}" dt="2026-06-14T21:42:01.871" v="765"/>
          <pc:sldLayoutMkLst>
            <pc:docMk/>
            <pc:sldMasterMk cId="757347766" sldId="2147483648"/>
            <pc:sldLayoutMk cId="1381484713" sldId="2147483659"/>
          </pc:sldLayoutMkLst>
        </pc:sldLayoutChg>
        <pc:sldLayoutChg chg="mod">
          <pc:chgData name="Caitlyn Stone-whitehead (Student)" userId="S::cstonewhitehead@mines.edu::d0ab80bd-7491-406a-bd6b-32b3bae0757d" providerId="AD" clId="Web-{5AF58AEB-8F2F-4588-A364-1ED7195ADF40}" dt="2026-06-14T21:42:01.871" v="765"/>
          <pc:sldLayoutMkLst>
            <pc:docMk/>
            <pc:sldMasterMk cId="757347766" sldId="2147483648"/>
            <pc:sldLayoutMk cId="539565729" sldId="2147483674"/>
          </pc:sldLayoutMkLst>
        </pc:sldLayoutChg>
        <pc:sldLayoutChg chg="mod">
          <pc:chgData name="Caitlyn Stone-whitehead (Student)" userId="S::cstonewhitehead@mines.edu::d0ab80bd-7491-406a-bd6b-32b3bae0757d" providerId="AD" clId="Web-{5AF58AEB-8F2F-4588-A364-1ED7195ADF40}" dt="2026-06-14T21:42:01.871" v="765"/>
          <pc:sldLayoutMkLst>
            <pc:docMk/>
            <pc:sldMasterMk cId="757347766" sldId="2147483648"/>
            <pc:sldLayoutMk cId="224394653" sldId="2147483675"/>
          </pc:sldLayoutMkLst>
        </pc:sldLayoutChg>
        <pc:sldLayoutChg chg="mod">
          <pc:chgData name="Caitlyn Stone-whitehead (Student)" userId="S::cstonewhitehead@mines.edu::d0ab80bd-7491-406a-bd6b-32b3bae0757d" providerId="AD" clId="Web-{5AF58AEB-8F2F-4588-A364-1ED7195ADF40}" dt="2026-06-14T21:42:01.871" v="765"/>
          <pc:sldLayoutMkLst>
            <pc:docMk/>
            <pc:sldMasterMk cId="757347766" sldId="2147483648"/>
            <pc:sldLayoutMk cId="2616685553" sldId="2147483676"/>
          </pc:sldLayoutMkLst>
        </pc:sldLayoutChg>
      </pc:sldMasterChg>
    </pc:docChg>
  </pc:docChgLst>
  <pc:docChgLst>
    <pc:chgData name="Caitlyn Stone-whitehead (Student)" userId="S::cstonewhitehead@mines.edu::d0ab80bd-7491-406a-bd6b-32b3bae0757d" providerId="AD" clId="Web-{52B39844-CC9A-4B2A-9BFF-529F43884913}"/>
    <pc:docChg chg="modSld">
      <pc:chgData name="Caitlyn Stone-whitehead (Student)" userId="S::cstonewhitehead@mines.edu::d0ab80bd-7491-406a-bd6b-32b3bae0757d" providerId="AD" clId="Web-{52B39844-CC9A-4B2A-9BFF-529F43884913}" dt="2026-06-15T11:42:17.090" v="19" actId="20577"/>
      <pc:docMkLst>
        <pc:docMk/>
      </pc:docMkLst>
      <pc:sldChg chg="addSp delSp modSp">
        <pc:chgData name="Caitlyn Stone-whitehead (Student)" userId="S::cstonewhitehead@mines.edu::d0ab80bd-7491-406a-bd6b-32b3bae0757d" providerId="AD" clId="Web-{52B39844-CC9A-4B2A-9BFF-529F43884913}" dt="2026-06-15T11:42:02.355" v="13" actId="20577"/>
        <pc:sldMkLst>
          <pc:docMk/>
          <pc:sldMk cId="451568058" sldId="266"/>
        </pc:sldMkLst>
        <pc:spChg chg="add del mod">
          <ac:chgData name="Caitlyn Stone-whitehead (Student)" userId="S::cstonewhitehead@mines.edu::d0ab80bd-7491-406a-bd6b-32b3bae0757d" providerId="AD" clId="Web-{52B39844-CC9A-4B2A-9BFF-529F43884913}" dt="2026-06-15T11:42:02.355" v="13" actId="20577"/>
          <ac:spMkLst>
            <pc:docMk/>
            <pc:sldMk cId="451568058" sldId="266"/>
            <ac:spMk id="6" creationId="{57E61921-AA9E-1707-D162-AC02B86AE94D}"/>
          </ac:spMkLst>
        </pc:spChg>
      </pc:sldChg>
      <pc:sldChg chg="modSp">
        <pc:chgData name="Caitlyn Stone-whitehead (Student)" userId="S::cstonewhitehead@mines.edu::d0ab80bd-7491-406a-bd6b-32b3bae0757d" providerId="AD" clId="Web-{52B39844-CC9A-4B2A-9BFF-529F43884913}" dt="2026-06-15T11:42:17.090" v="19" actId="20577"/>
        <pc:sldMkLst>
          <pc:docMk/>
          <pc:sldMk cId="520090914" sldId="276"/>
        </pc:sldMkLst>
        <pc:spChg chg="mod">
          <ac:chgData name="Caitlyn Stone-whitehead (Student)" userId="S::cstonewhitehead@mines.edu::d0ab80bd-7491-406a-bd6b-32b3bae0757d" providerId="AD" clId="Web-{52B39844-CC9A-4B2A-9BFF-529F43884913}" dt="2026-06-15T11:42:17.090" v="19" actId="20577"/>
          <ac:spMkLst>
            <pc:docMk/>
            <pc:sldMk cId="520090914" sldId="276"/>
            <ac:spMk id="3" creationId="{C3FBDC92-3658-DEE4-0765-8498DFF238A1}"/>
          </ac:spMkLst>
        </pc:spChg>
        <pc:spChg chg="mod">
          <ac:chgData name="Caitlyn Stone-whitehead (Student)" userId="S::cstonewhitehead@mines.edu::d0ab80bd-7491-406a-bd6b-32b3bae0757d" providerId="AD" clId="Web-{52B39844-CC9A-4B2A-9BFF-529F43884913}" dt="2026-06-15T11:42:12.402" v="16" actId="20577"/>
          <ac:spMkLst>
            <pc:docMk/>
            <pc:sldMk cId="520090914" sldId="276"/>
            <ac:spMk id="37" creationId="{EB4D2315-ECEB-2362-26CB-AEDA49645C02}"/>
          </ac:spMkLst>
        </pc:spChg>
      </pc:sldChg>
      <pc:sldChg chg="delSp modSp">
        <pc:chgData name="Caitlyn Stone-whitehead (Student)" userId="S::cstonewhitehead@mines.edu::d0ab80bd-7491-406a-bd6b-32b3bae0757d" providerId="AD" clId="Web-{52B39844-CC9A-4B2A-9BFF-529F43884913}" dt="2026-06-15T11:41:43.557" v="8"/>
        <pc:sldMkLst>
          <pc:docMk/>
          <pc:sldMk cId="4074371024" sldId="277"/>
        </pc:sldMkLst>
        <pc:spChg chg="del mod">
          <ac:chgData name="Caitlyn Stone-whitehead (Student)" userId="S::cstonewhitehead@mines.edu::d0ab80bd-7491-406a-bd6b-32b3bae0757d" providerId="AD" clId="Web-{52B39844-CC9A-4B2A-9BFF-529F43884913}" dt="2026-06-15T11:41:43.557" v="8"/>
          <ac:spMkLst>
            <pc:docMk/>
            <pc:sldMk cId="4074371024" sldId="277"/>
            <ac:spMk id="20" creationId="{57E61921-AA9E-1707-D162-AC02B86AE94D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14T22:45:59.4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18674 12442 16383 0 0,'0'0'0'0'0,"0"0"0"0"0,0 0 0 0 0,0 0 0 0 0,0 0 0 0 0,0 0 0 0 0,0 0 0 0 0,0 0 0 0 0,0 0 0 0 0,0 0 0 0 0,0 0 0 0 0,0 0 0 0 0,0 0 0 0 0,0 0 0 0 0,0 0 0 0 0,0 0 0 0 0,0 0 0 0 0,0-5 0 0 0,0-6 0 0 0,0-5 0 0 0,0-5 0 0 0,0-3 0 0 0,0-3 0 0 0,0 0 0 0 0,0-1 0 0 0,0 0 0 0 0,0 0 0 0 0,0 1 0 0 0,0-1 0 0 0,0 1 0 0 0,0 0 0 0 0,0-4 0 0 0,0-2 0 0 0,0 1 0 0 0,0 0 0 0 0,0 2 0 0 0,0-3 0 0 0,0-6 0 0 0,0 0 0 0 0,0 2 0 0 0,0 2 0 0 0,0 4 0 0 0,0 1 0 0 0,0 2 0 0 0,0 1 0 0 0,0 0 0 0 0,0 1 0 0 0,0 0 0 0 0,0-1 0 0 0,0 1 0 0 0,0 4 0 0 0,0 1 0 0 0,0 0 0 0 0,0 4 0 0 0,0-1 0 0 0,0-1 0 0 0,0-2 0 0 0,0-2 0 0 0,0-2 0 0 0,0-1 0 0 0,0 0 0 0 0,0-1 0 0 0,0 0 0 0 0,0-1 0 0 0,0 1 0 0 0,0 0 0 0 0,0-4 0 0 0,0-2 0 0 0,0 5 0 0 0,0 2 0 0 0,0 2 0 0 0,0 0 0 0 0,0-1 0 0 0,0 0 0 0 0,0-1 0 0 0,0 0 0 0 0,0 0 0 0 0,0-1 0 0 0,0 0 0 0 0,0 0 0 0 0,0 0 0 0 0,0 0 0 0 0,0 1 0 0 0,0-1 0 0 0,0 0 0 0 0,0 0 0 0 0,0 0 0 0 0,0 0 0 0 0,0 1 0 0 0,0-1 0 0 0,0 0 0 0 0,0 0 0 0 0,0 1 0 0 0,0-1 0 0 0,0 0 0 0 0,0 0 0 0 0,0 0 0 0 0,0 1 0 0 0,0-1 0 0 0,0 0 0 0 0,0 0 0 0 0,0 0 0 0 0,0 1 0 0 0,0-1 0 0 0,0 0 0 0 0,0 0 0 0 0,0 0 0 0 0,0 1 0 0 0,0-1 0 0 0,0 0 0 0 0,0 0 0 0 0,0 0 0 0 0,0 1 0 0 0,0 3 0 0 0,0 7 0 0 0,0 6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14T22:45:59.49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18674 13003 16383 0 0,'0'5'0'0'0,"0"15"0"0"0,0 8 0 0 0,0 9 0 0 0,0 8 0 0 0,0 9 0 0 0,0 4 0 0 0,0-2 0 0 0,0-2 0 0 0,0-6 0 0 0,0-1 0 0 0,0-5 0 0 0,0 0 0 0 0,0 2 0 0 0,0 2 0 0 0,0 8 0 0 0,0 3 0 0 0,0-4 0 0 0,0-5 0 0 0,0-3 0 0 0,0-4 0 0 0,0-4 0 0 0,0-5 0 0 0,0-2 0 0 0,0-2 0 0 0,0-2 0 0 0,0 1 0 0 0,0 3 0 0 0,0 2 0 0 0,0 0 0 0 0,0 4 0 0 0,0-1 0 0 0,0 0 0 0 0,0-3 0 0 0,0-1 0 0 0,0-2 0 0 0,0-1 0 0 0,0 3 0 0 0,0 2 0 0 0,0-1 0 0 0,0-1 0 0 0,0-1 0 0 0,0-2 0 0 0,0 0 0 0 0,0-1 0 0 0,0 0 0 0 0,0 0 0 0 0,0-1 0 0 0,0 1 0 0 0,0 4 0 0 0,0 2 0 0 0,0-1 0 0 0,0 4 0 0 0,0 0 0 0 0,0-1 0 0 0,0-7 0 0 0,0-4 0 0 0,0-1 0 0 0,0 0 0 0 0,0 1 0 0 0,0 1 0 0 0,0 0 0 0 0,0 1 0 0 0,0 0 0 0 0,0 1 0 0 0,0 0 0 0 0,0-5 0 0 0,0-1 0 0 0,0 0 0 0 0,0 2 0 0 0,0 0 0 0 0,0 2 0 0 0,0 1 0 0 0,0 0 0 0 0,0 1 0 0 0,0-5 0 0 0,0-1 0 0 0,0 0 0 0 0,0 2 0 0 0,0 5 0 0 0,0 3 0 0 0,0 5 0 0 0,0 6 0 0 0,0 0 0 0 0,0-3 0 0 0,0-3 0 0 0,0-3 0 0 0,0-3 0 0 0,0-2 0 0 0,0-5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14T22:45:59.4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18792 9828 16383 0 0,'10'0'0'0'0,"6"0"0"0"0,6 0 0 0 0,4 0 0 0 0,6 0 0 0 0,3 0 0 0 0,4 0 0 0 0,0 0 0 0 0,3 0 0 0 0,-2 0 0 0 0,-3 0 0 0 0,-2 0 0 0 0,-4 0 0 0 0,2 0 0 0 0,1 0 0 0 0,-2 0 0 0 0,-1 0 0 0 0,-6 0 0 0 0,-2 0 0 0 0,-2 0 0 0 0,1 0 0 0 0,2 0 0 0 0,0 0 0 0 0,2 0 0 0 0,0 0 0 0 0,0 0 0 0 0,1 0 0 0 0,0 0 0 0 0,-4 0 0 0 0,-2 0 0 0 0,0 0 0 0 0,1 0 0 0 0,1 0 0 0 0,2 0 0 0 0,-4 0 0 0 0,0 0 0 0 0,0 0 0 0 0,1 0 0 0 0,6 0 0 0 0,3 0 0 0 0,1 0 0 0 0,-1 0 0 0 0,-1 0 0 0 0,-1 0 0 0 0,0 0 0 0 0,-2 0 0 0 0,0 0 0 0 0,0 0 0 0 0,-1 0 0 0 0,1 0 0 0 0,0 0 0 0 0,-5 0 0 0 0,-2 0 0 0 0,-3 0 0 0 0,-1 0 0 0 0,1 0 0 0 0,4 0 0 0 0,1 0 0 0 0,2 0 0 0 0,-3 0 0 0 0,4 0 0 0 0,3 0 0 0 0,-4 0 0 0 0,3 0 0 0 0,1 0 0 0 0,2 0 0 0 0,-1 0 0 0 0,-1 0 0 0 0,0 0 0 0 0,0 0 0 0 0,-1 0 0 0 0,0 0 0 0 0,-5 0 0 0 0,-1 0 0 0 0,0 0 0 0 0,-4 0 0 0 0,0 0 0 0 0,2 0 0 0 0,2 0 0 0 0,2 0 0 0 0,2 0 0 0 0,1 0 0 0 0,1 0 0 0 0,-5 0 0 0 0,-1 0 0 0 0,1 0 0 0 0,-4 0 0 0 0,-1 0 0 0 0,2 0 0 0 0,3 0 0 0 0,-4 0 0 0 0,1 0 0 0 0,1 0 0 0 0,2 0 0 0 0,1 0 0 0 0,3 0 0 0 0,0 0 0 0 0,0 0 0 0 0,1 0 0 0 0,1 0 0 0 0,-1 0 0 0 0,0 0 0 0 0,0 0 0 0 0,0 0 0 0 0,0 0 0 0 0,-1 0 0 0 0,-3 0 0 0 0,-3 0 0 0 0,-3 0 0 0 0,-1 0 0 0 0,2 0 0 0 0,-3 0 0 0 0,1 0 0 0 0,3 0 0 0 0,-3 0 0 0 0,2 0 0 0 0,1 0 0 0 0,2 0 0 0 0,3 0 0 0 0,1 0 0 0 0,-3 0 0 0 0,-6 0 0 0 0,-1 0 0 0 0,2 0 0 0 0,2 0 0 0 0,3 0 0 0 0,2 0 0 0 0,-3 0 0 0 0,-6 0 0 0 0,1 0 0 0 0,0 0 0 0 0,4 0 0 0 0,2 0 0 0 0,2 0 0 0 0,1 0 0 0 0,2 0 0 0 0,0 0 0 0 0,-5 0 0 0 0,-5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14T22:45:59.49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22760 9828 16383 0 0,'4'0'0'0'0,"12"0"0"0"0,6 0 0 0 0,9 0 0 0 0,5 0 0 0 0,4 0 0 0 0,4 0 0 0 0,1 0 0 0 0,0 0 0 0 0,3 0 0 0 0,-3 0 0 0 0,0 0 0 0 0,1 0 0 0 0,3 0 0 0 0,-3 0 0 0 0,-5 0 0 0 0,5 0 0 0 0,-2 0 0 0 0,2 0 0 0 0,1 0 0 0 0,-2 0 0 0 0,5 0 0 0 0,-2 0 0 0 0,0 0 0 0 0,-3 0 0 0 0,-5 0 0 0 0,0 0 0 0 0,-3 0 0 0 0,3 0 0 0 0,2 0 0 0 0,4 0 0 0 0,3 0 0 0 0,-2 0 0 0 0,-5 0 0 0 0,0 0 0 0 0,-3 0 0 0 0,-3 0 0 0 0,-4 0 0 0 0,-2 0 0 0 0,3 0 0 0 0,0 0 0 0 0,3 0 0 0 0,1 0 0 0 0,-2 0 0 0 0,-2 0 0 0 0,-2 0 0 0 0,-2 0 0 0 0,-1 0 0 0 0,-1 0 0 0 0,-1 0 0 0 0,1 0 0 0 0,-1 0 0 0 0,1 0 0 0 0,-1 0 0 0 0,1 0 0 0 0,-5 0 0 0 0,-2 0 0 0 0,1 0 0 0 0,2 0 0 0 0,5 0 0 0 0,2 0 0 0 0,2 0 0 0 0,-1 0 0 0 0,-1 0 0 0 0,-1 0 0 0 0,-1 0 0 0 0,0 0 0 0 0,-1 0 0 0 0,0 0 0 0 0,-1 0 0 0 0,1 0 0 0 0,-1 0 0 0 0,1 0 0 0 0,0 0 0 0 0,-1 0 0 0 0,1 0 0 0 0,0 0 0 0 0,0 0 0 0 0,0 0 0 0 0,-1 0 0 0 0,1 0 0 0 0,0 0 0 0 0,0 0 0 0 0,0 0 0 0 0,-1 0 0 0 0,1 0 0 0 0,0 0 0 0 0,0 0 0 0 0,-5 0 0 0 0,-1 0 0 0 0,0 0 0 0 0,1 0 0 0 0,1 0 0 0 0,2 0 0 0 0,1 0 0 0 0,0 0 0 0 0,-4 0 0 0 0,-10 0 0 0 0,-12 0 0 0 0,-10 0 0 0 0,-9 0 0 0 0,-4 0 0 0 0,-4 0 0 0 0,-2 0 0 0 0,4 0 0 0 0,3 0 0 0 0,-1 0 0 0 0,-1 0 0 0 0,-4 0 0 0 0,-3 0 0 0 0,-1 0 0 0 0,1 0 0 0 0,-4 0 0 0 0,-9 0 0 0 0,-11 0 0 0 0,-1 0 0 0 0,1 0 0 0 0,-5 0 0 0 0,-1 0 0 0 0,-4 0 0 0 0,-4 0 0 0 0,-5 0 0 0 0,7 0 0 0 0,5 0 0 0 0,3 0 0 0 0,-1 0 0 0 0,1 0 0 0 0,0 0 0 0 0,-2 0 0 0 0,3 0 0 0 0,-1 0 0 0 0,-4 0 0 0 0,3 0 0 0 0,-1 0 0 0 0,5 0 0 0 0,8 0 0 0 0,2 0 0 0 0,5 0 0 0 0,0 0 0 0 0,-2 0 0 0 0,-3 0 0 0 0,2 0 0 0 0,4 0 0 0 0,4 0 0 0 0,0 0 0 0 0,0 0 0 0 0,2 0 0 0 0,-1 0 0 0 0,-1 0 0 0 0,-2 0 0 0 0,0 0 0 0 0,2 0 0 0 0,3 0 0 0 0,2 0 0 0 0,2 0 0 0 0,2 0 0 0 0,0 0 0 0 0,1 0 0 0 0,-1 0 0 0 0,1 0 0 0 0,0 0 0 0 0,-1 0 0 0 0,0 0 0 0 0,1 0 0 0 0,-1 0 0 0 0,0 0 0 0 0,0 0 0 0 0,1 0 0 0 0,-1 0 0 0 0,0 0 0 0 0,0 0 0 0 0,0 0 0 0 0,0 0 0 0 0,1 0 0 0 0,-6 0 0 0 0,-1 0 0 0 0,1 0 0 0 0,0 0 0 0 0,2 0 0 0 0,2 0 0 0 0,0 0 0 0 0,0 0 0 0 0,2 0 0 0 0,-1 0 0 0 0,0 0 0 0 0,1 0 0 0 0,-1 0 0 0 0,1 0 0 0 0,4 0 0 0 0,10 0 0 0 0,12 0 0 0 0,11 0 0 0 0,7 0 0 0 0,6 0 0 0 0,4 0 0 0 0,0 0 0 0 0,1 0 0 0 0,0 0 0 0 0,0 0 0 0 0,-1 0 0 0 0,-1 0 0 0 0,0 0 0 0 0,0 0 0 0 0,0 0 0 0 0,0 0 0 0 0,0 0 0 0 0,-1 0 0 0 0,1 0 0 0 0,0 0 0 0 0,-1 0 0 0 0,6 0 0 0 0,1 0 0 0 0,-1 0 0 0 0,0 0 0 0 0,-2 0 0 0 0,-1 0 0 0 0,-2 0 0 0 0,1 0 0 0 0,-1 0 0 0 0,-1 0 0 0 0,1 0 0 0 0,-1 0 0 0 0,5 0 0 0 0,-3 0 0 0 0,3 0 0 0 0,6 0 0 0 0,5 0 0 0 0,4 0 0 0 0,4 0 0 0 0,7 0 0 0 0,8 0 0 0 0,1 0 0 0 0,-5 0 0 0 0,-5 0 0 0 0,-2 0 0 0 0,-1 0 0 0 0,-5 0 0 0 0,2 0 0 0 0,3 0 0 0 0,1 0 0 0 0,0 0 0 0 0,0 0 0 0 0,5 0 0 0 0,-3 0 0 0 0,-2 0 0 0 0,3 0 0 0 0,2 0 0 0 0,3 0 0 0 0,-3 0 0 0 0,2 0 0 0 0,-1 0 0 0 0,-1 0 0 0 0,-2 0 0 0 0,-1 0 0 0 0,-6 0 0 0 0,-2 0 0 0 0,5 0 0 0 0,-3 0 0 0 0,4 0 0 0 0,-2 0 0 0 0,-6 0 0 0 0,-2 0 0 0 0,-3 0 0 0 0,0 0 0 0 0,-2 0 0 0 0,-3 0 0 0 0,1 0 0 0 0,-1 0 0 0 0,-2 0 0 0 0,-3 0 0 0 0,-1 0 0 0 0,-2 0 0 0 0,0 0 0 0 0,-2 0 0 0 0,1 0 0 0 0,-1 0 0 0 0,1 0 0 0 0,-1 0 0 0 0,1 0 0 0 0,-1 0 0 0 0,-4 0 0 0 0,-5 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14T22:45:59.49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26305 9955 16383 0 0,'0'5'0'0'0,"0"15"0"0"0,0 13 0 0 0,0 15 0 0 0,0 8 0 0 0,0-1 0 0 0,0-5 0 0 0,0-2 0 0 0,0-5 0 0 0,0 0 0 0 0,0-3 0 0 0,0-4 0 0 0,0 1 0 0 0,0-1 0 0 0,0-2 0 0 0,0-2 0 0 0,0-3 0 0 0,0 4 0 0 0,0 0 0 0 0,0 4 0 0 0,0 5 0 0 0,0-1 0 0 0,0-2 0 0 0,0 1 0 0 0,0-1 0 0 0,0-4 0 0 0,0 7 0 0 0,0 1 0 0 0,0-3 0 0 0,0 1 0 0 0,0-2 0 0 0,0-3 0 0 0,0-3 0 0 0,0 2 0 0 0,0 4 0 0 0,0 0 0 0 0,0-2 0 0 0,0 2 0 0 0,0-1 0 0 0,0-3 0 0 0,0-2 0 0 0,0 1 0 0 0,0 1 0 0 0,0-2 0 0 0,0 3 0 0 0,0 0 0 0 0,0-2 0 0 0,0-2 0 0 0,0-2 0 0 0,0-1 0 0 0,0-2 0 0 0,0 0 0 0 0,0 0 0 0 0,0-1 0 0 0,0 0 0 0 0,0 1 0 0 0,0-1 0 0 0,0 1 0 0 0,0 0 0 0 0,0 0 0 0 0,0-1 0 0 0,0 1 0 0 0,0 0 0 0 0,0 0 0 0 0,0 0 0 0 0,0-1 0 0 0,0 1 0 0 0,0 0 0 0 0,0 0 0 0 0,0 0 0 0 0,0-1 0 0 0,0 1 0 0 0,0 0 0 0 0,0 0 0 0 0,0 0 0 0 0,0-1 0 0 0,0 1 0 0 0,0 0 0 0 0,0 0 0 0 0,0-1 0 0 0,0 1 0 0 0,0 0 0 0 0,0 0 0 0 0,0 0 0 0 0,0-1 0 0 0,0 1 0 0 0,0 0 0 0 0,0-5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14T22:45:59.49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26305 13568 16383 0 0,'0'4'0'0'0,"0"12"0"0"0,0 15 0 0 0,0 13 0 0 0,0 11 0 0 0,0 11 0 0 0,0 13 0 0 0,0-4 0 0 0,0 5 0 0 0,0 1 0 0 0,0-7 0 0 0,0 1 0 0 0,0-3 0 0 0,0 5 0 0 0,0-7 0 0 0,0 4 0 0 0,0 2 0 0 0,0-2 0 0 0,0-5 0 0 0,0 5 0 0 0,0-7 0 0 0,0-5 0 0 0,0-8 0 0 0,0-1 0 0 0,0 1 0 0 0,0 0 0 0 0,0 0 0 0 0,0 0 0 0 0,0-5 0 0 0,0-2 0 0 0,0 1 0 0 0,0-3 0 0 0,0-6 0 0 0,0-4 0 0 0,0-3 0 0 0,0-3 0 0 0,0-2 0 0 0,0-1 0 0 0,0 4 0 0 0,0 2 0 0 0,0 5 0 0 0,0 0 0 0 0,0-2 0 0 0,0-2 0 0 0,0-1 0 0 0,0-3 0 0 0,0-1 0 0 0,0-1 0 0 0,0-1 0 0 0,0 1 0 0 0,0-1 0 0 0,0-4 0 0 0,0-6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14T22:45:59.49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25979 16254 16383 0 0,'-5'0'0'0'0,"-10"0"0"0"0,-7 0 0 0 0,-10 0 0 0 0,-3 0 0 0 0,0 0 0 0 0,1 0 0 0 0,1 0 0 0 0,-2 0 0 0 0,0 0 0 0 0,-3 0 0 0 0,0 0 0 0 0,3 0 0 0 0,2 0 0 0 0,2 0 0 0 0,2 0 0 0 0,1 0 0 0 0,1 0 0 0 0,1 0 0 0 0,0 0 0 0 0,-1 0 0 0 0,1 0 0 0 0,-1 0 0 0 0,1 0 0 0 0,4 0 0 0 0,1 0 0 0 0,0 0 0 0 0,-1 0 0 0 0,-2 0 0 0 0,4 0 0 0 0,0 0 0 0 0,0 0 0 0 0,-2 0 0 0 0,-2 0 0 0 0,-1 0 0 0 0,-1 0 0 0 0,-1 0 0 0 0,5 0 0 0 0,1 0 0 0 0,0 0 0 0 0,-2 0 0 0 0,4 0 0 0 0,0 0 0 0 0,4 0 0 0 0,-1 0 0 0 0,-2 0 0 0 0,-2 0 0 0 0,-2 0 0 0 0,-3 0 0 0 0,-1 0 0 0 0,-1 0 0 0 0,0 0 0 0 0,0 0 0 0 0,0 0 0 0 0,0 0 0 0 0,0 0 0 0 0,4 0 0 0 0,2 0 0 0 0,0 0 0 0 0,-1 0 0 0 0,-1 0 0 0 0,-2 0 0 0 0,-1 0 0 0 0,0 0 0 0 0,4 0 0 0 0,1 0 0 0 0,-1 0 0 0 0,0 0 0 0 0,-2 0 0 0 0,0 0 0 0 0,-2 0 0 0 0,-1 0 0 0 0,5 0 0 0 0,1 0 0 0 0,0 0 0 0 0,-2 0 0 0 0,4 0 0 0 0,1 0 0 0 0,-2 0 0 0 0,2 0 0 0 0,1 0 0 0 0,-2 0 0 0 0,-3 0 0 0 0,4 0 0 0 0,-1 0 0 0 0,-1 0 0 0 0,-2 0 0 0 0,-2 0 0 0 0,-1 0 0 0 0,3 0 0 0 0,1 0 0 0 0,0 0 0 0 0,-1 0 0 0 0,-2 0 0 0 0,-1 0 0 0 0,4 0 0 0 0,0 0 0 0 0,0 0 0 0 0,-1 0 0 0 0,-2 0 0 0 0,-1 0 0 0 0,-1 0 0 0 0,0 0 0 0 0,-1 0 0 0 0,0 0 0 0 0,0 0 0 0 0,0 0 0 0 0,0 0 0 0 0,0 0 0 0 0,0 0 0 0 0,0 0 0 0 0,0 0 0 0 0,0 0 0 0 0,5 0 0 0 0,1 0 0 0 0,0 0 0 0 0,-1 0 0 0 0,-1 0 0 0 0,-2 0 0 0 0,-1 0 0 0 0,0 0 0 0 0,4 0 0 0 0,1 0 0 0 0,-5 0 0 0 0,2 0 0 0 0,1 0 0 0 0,-1 0 0 0 0,4 0 0 0 0,1 0 0 0 0,-1 0 0 0 0,-2 0 0 0 0,-1 0 0 0 0,-2 0 0 0 0,-1 0 0 0 0,0 0 0 0 0,-1 0 0 0 0,0 0 0 0 0,0 0 0 0 0,9 0 0 0 0,3 0 0 0 0,4 0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14T22:45:59.49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22110 16254 16383 0 0,'-4'0'0'0'0,"-11"0"0"0"0,-17 0 0 0 0,-20 0 0 0 0,-12 0 0 0 0,-12 0 0 0 0,-12 0 0 0 0,-13 0 0 0 0,-13 0 0 0 0,-14 0 0 0 0,-8 0 0 0 0,-4 0 0 0 0,-5 0 0 0 0,8 0 0 0 0,5 0 0 0 0,-3 0 0 0 0,4 0 0 0 0,10 0 0 0 0,7 0 0 0 0,6 0 0 0 0,2 0 0 0 0,10 0 0 0 0,4 0 0 0 0,3 0 0 0 0,3 0 0 0 0,12 0 0 0 0,9 0 0 0 0,12 0 0 0 0,0 0 0 0 0,1 0 0 0 0,-5 0 0 0 0,3 0 0 0 0,6 0 0 0 0,2 0 0 0 0,0 0 0 0 0,3 0 0 0 0,-1 0 0 0 0,4 0 0 0 0,3 0 0 0 0,4 0 0 0 0,2 0 0 0 0,3 0 0 0 0,1 0 0 0 0,0 0 0 0 0,1 0 0 0 0,5 0 0 0 0,1 0 0 0 0,4 0 0 0 0,4 0 0 0 0,5 0 0 0 0,4 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5A9CC-3CEB-4B70-B1E8-147368585758}" type="datetimeFigureOut"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D45A8-5BCC-44AD-8F1F-965330C42F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9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085" y="170978"/>
            <a:ext cx="10356915" cy="58257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F55106-BA85-A046-A450-43480962F8F7}"/>
              </a:ext>
            </a:extLst>
          </p:cNvPr>
          <p:cNvSpPr/>
          <p:nvPr userDrawn="1"/>
        </p:nvSpPr>
        <p:spPr>
          <a:xfrm>
            <a:off x="-34047" y="0"/>
            <a:ext cx="12260094" cy="6265544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20878" y="3287006"/>
            <a:ext cx="911199" cy="0"/>
          </a:xfrm>
          <a:prstGeom prst="line">
            <a:avLst/>
          </a:prstGeom>
          <a:ln w="28575">
            <a:solidFill>
              <a:srgbClr val="D249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8E7ABF0-DEE6-F34C-98A7-7FC5808DF58A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81000" y="6373243"/>
            <a:ext cx="3200400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8B3FD82-CB41-C84B-B706-06F09C4B7CF1}"/>
              </a:ext>
            </a:extLst>
          </p:cNvPr>
          <p:cNvSpPr txBox="1"/>
          <p:nvPr userDrawn="1"/>
        </p:nvSpPr>
        <p:spPr>
          <a:xfrm>
            <a:off x="7478040" y="6407925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rgbClr val="21314D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95371" y="3737295"/>
            <a:ext cx="9144000" cy="1655762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Subhead, name or date goes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3429AB2-51CA-D34A-933D-348196C30A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085" y="170976"/>
            <a:ext cx="10356915" cy="582576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95371" y="2243579"/>
            <a:ext cx="10803672" cy="719056"/>
          </a:xfrm>
        </p:spPr>
        <p:txBody>
          <a:bodyPr>
            <a:norm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5400">
                <a:solidFill>
                  <a:schemeClr val="bg1"/>
                </a:solidFill>
              </a:rPr>
              <a:t>Presentation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816478-27A8-5948-917C-6E6357F4BB0B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30F95D-C0F7-B448-B59E-D27295E0C7A5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048" y="-10049"/>
            <a:ext cx="5183189" cy="6943412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58" y="472281"/>
            <a:ext cx="3932237" cy="1600200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Copy goes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2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0058" y="2072481"/>
            <a:ext cx="3932237" cy="3811588"/>
          </a:xfrm>
        </p:spPr>
        <p:txBody>
          <a:bodyPr>
            <a:normAutofit/>
          </a:bodyPr>
          <a:lstStyle>
            <a:lvl1pPr marL="457189" indent="-457189">
              <a:buFont typeface="Arial" charset="0"/>
              <a:buChar char="•"/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Supporting text goes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1F5E0A-84A7-2F4C-A9C5-069A0CC392D2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0048" y="6265545"/>
            <a:ext cx="1220204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529638-9519-5646-BC6C-4C995584BC00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467B4F-5A8F-3845-8B30-98B83A0003A1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0048" y="6265545"/>
            <a:ext cx="1220204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06899B-D311-B446-8DBB-7D61E82846C1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CB1FB3-2557-BB46-9386-C66D040E875F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668555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9728" y="-9729"/>
            <a:ext cx="12201728" cy="626554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92A2B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subhead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2BC71D-0003-024E-9F29-71C949747F4A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0" y="6373243"/>
            <a:ext cx="3200400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715021-AF61-AF4F-9B48-1343FD8CB059}"/>
              </a:ext>
            </a:extLst>
          </p:cNvPr>
          <p:cNvSpPr txBox="1"/>
          <p:nvPr userDrawn="1"/>
        </p:nvSpPr>
        <p:spPr>
          <a:xfrm>
            <a:off x="7478040" y="6407925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rgbClr val="21314D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9728" y="6265545"/>
            <a:ext cx="1220172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C7278D-9F84-1645-9C4A-4B5FD9D68954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729617-3EE6-934F-B272-92B6163ABCA3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977242-14B3-B24E-8B0C-44E4362EFCBD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053E08-80AB-B043-979E-87B7A1E7EB21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B57081-B141-9B4E-9482-F401745054EE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0EA07-1225-FE4C-917E-74A024F5E428}"/>
              </a:ext>
            </a:extLst>
          </p:cNvPr>
          <p:cNvSpPr txBox="1"/>
          <p:nvPr userDrawn="1"/>
        </p:nvSpPr>
        <p:spPr>
          <a:xfrm>
            <a:off x="7478040" y="6398498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F1F743-16CE-3043-9E24-77715B0645DA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923E60E-3077-9A4D-B784-FBCD6B1A2E3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2"/>
          <p:cNvSpPr txBox="1">
            <a:spLocks/>
          </p:cNvSpPr>
          <p:nvPr userDrawn="1"/>
        </p:nvSpPr>
        <p:spPr>
          <a:xfrm>
            <a:off x="838202" y="5746528"/>
            <a:ext cx="13016751" cy="779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1314D"/>
                </a:solidFill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 sz="4400" b="1" i="0">
                <a:latin typeface="Arial" panose="020B0604020202020204" pitchFamily="34" charset="0"/>
                <a:cs typeface="Arial" panose="020B0604020202020204" pitchFamily="34" charset="0"/>
              </a:rPr>
              <a:t>Headline Copy Goes Here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57703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0048" y="-10048"/>
            <a:ext cx="12202048" cy="6868048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085" y="552941"/>
            <a:ext cx="10356915" cy="5825765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46399" y="2531096"/>
            <a:ext cx="9144000" cy="1655762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“Quote goes here.”</a:t>
            </a:r>
          </a:p>
        </p:txBody>
      </p:sp>
    </p:spTree>
    <p:extLst>
      <p:ext uri="{BB962C8B-B14F-4D97-AF65-F5344CB8AC3E}">
        <p14:creationId xmlns:p14="http://schemas.microsoft.com/office/powerpoint/2010/main" val="22439465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060252" y="982464"/>
            <a:ext cx="4862405" cy="1794085"/>
          </a:xfrm>
        </p:spPr>
        <p:txBody>
          <a:bodyPr/>
          <a:lstStyle/>
          <a:p>
            <a:r>
              <a:rPr lang="en-US"/>
              <a:t>Headline Copy Goes Here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60253" y="3052261"/>
            <a:ext cx="4862404" cy="1975926"/>
          </a:xfrm>
        </p:spPr>
        <p:txBody>
          <a:bodyPr/>
          <a:lstStyle/>
          <a:p>
            <a:r>
              <a:rPr lang="en-US"/>
              <a:t>Click to add text</a:t>
            </a:r>
          </a:p>
          <a:p>
            <a:r>
              <a:rPr lang="en-US"/>
              <a:t>Click to add text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0" y="3"/>
            <a:ext cx="6890995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478040" y="6407925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rgbClr val="21314D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</p:spTree>
    <p:extLst>
      <p:ext uri="{BB962C8B-B14F-4D97-AF65-F5344CB8AC3E}">
        <p14:creationId xmlns:p14="http://schemas.microsoft.com/office/powerpoint/2010/main" val="53956572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75" r:id="rId8"/>
    <p:sldLayoutId id="2147483674" r:id="rId9"/>
    <p:sldLayoutId id="2147483656" r:id="rId10"/>
    <p:sldLayoutId id="2147483657" r:id="rId11"/>
    <p:sldLayoutId id="2147483658" r:id="rId12"/>
    <p:sldLayoutId id="2147483659" r:id="rId13"/>
    <p:sldLayoutId id="2147483676" r:id="rId1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24.png"/><Relationship Id="rId18" Type="http://schemas.openxmlformats.org/officeDocument/2006/relationships/customXml" Target="../ink/ink7.xml"/><Relationship Id="rId3" Type="http://schemas.openxmlformats.org/officeDocument/2006/relationships/image" Target="../media/image13.png"/><Relationship Id="rId21" Type="http://schemas.openxmlformats.org/officeDocument/2006/relationships/image" Target="../media/image28.png"/><Relationship Id="rId7" Type="http://schemas.openxmlformats.org/officeDocument/2006/relationships/image" Target="../media/image21.png"/><Relationship Id="rId12" Type="http://schemas.openxmlformats.org/officeDocument/2006/relationships/customXml" Target="../ink/ink4.xml"/><Relationship Id="rId17" Type="http://schemas.openxmlformats.org/officeDocument/2006/relationships/image" Target="../media/image26.png"/><Relationship Id="rId2" Type="http://schemas.openxmlformats.org/officeDocument/2006/relationships/image" Target="../media/image10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.xml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customXml" Target="../ink/ink3.xml"/><Relationship Id="rId19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Relationship Id="rId14" Type="http://schemas.openxmlformats.org/officeDocument/2006/relationships/customXml" Target="../ink/ink5.xml"/><Relationship Id="rId2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dmqis.stanford.e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4800" dirty="0">
                <a:latin typeface="Arial"/>
                <a:ea typeface="+mj-lt"/>
                <a:cs typeface="+mj-lt"/>
              </a:rPr>
              <a:t>Analysis of Event Position Dependence in </a:t>
            </a:r>
            <a:r>
              <a:rPr lang="en-US" sz="4800" dirty="0" err="1">
                <a:latin typeface="Arial"/>
                <a:ea typeface="+mj-lt"/>
                <a:cs typeface="+mj-lt"/>
              </a:rPr>
              <a:t>HVeV</a:t>
            </a:r>
            <a:r>
              <a:rPr lang="en-US" sz="4800" dirty="0">
                <a:latin typeface="Arial"/>
                <a:ea typeface="+mj-lt"/>
                <a:cs typeface="+mj-lt"/>
              </a:rPr>
              <a:t> Detectors with G4CMP and MEMS</a:t>
            </a:r>
            <a:endParaRPr lang="en-US" dirty="0">
              <a:latin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Caitlyn Stone-Whitehead, Hope Fu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EF22B-6762-9C28-B6B4-7B03C37E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E255-DCE9-1E4B-905B-DD6A887BD4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2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9B934-8FA5-7498-2B8C-8009737C4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89A6FB-8DB6-F2C8-7ED6-01C35E203F19}"/>
              </a:ext>
            </a:extLst>
          </p:cNvPr>
          <p:cNvSpPr/>
          <p:nvPr/>
        </p:nvSpPr>
        <p:spPr>
          <a:xfrm>
            <a:off x="4294415" y="1881117"/>
            <a:ext cx="3641105" cy="351510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33A316-7DE5-A930-F657-52B5A5C8FD41}"/>
              </a:ext>
            </a:extLst>
          </p:cNvPr>
          <p:cNvSpPr/>
          <p:nvPr/>
        </p:nvSpPr>
        <p:spPr>
          <a:xfrm>
            <a:off x="347125" y="1866663"/>
            <a:ext cx="3647095" cy="35271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6AD3A-02B5-ABB7-AA2A-3815ED77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 to Data: 0V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11398-7582-4592-051B-5CA3304843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16" t="5573" r="18961" b="5263"/>
          <a:stretch>
            <a:fillRect/>
          </a:stretch>
        </p:blipFill>
        <p:spPr>
          <a:xfrm>
            <a:off x="433351" y="1952720"/>
            <a:ext cx="3458589" cy="33537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2FB673-AD3D-BCD9-485E-96FCE687E3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30" t="4880" r="16725" b="4477"/>
          <a:stretch>
            <a:fillRect/>
          </a:stretch>
        </p:blipFill>
        <p:spPr>
          <a:xfrm>
            <a:off x="4349654" y="1962210"/>
            <a:ext cx="3526874" cy="33539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3673D1-F8B6-4CD8-D119-1849F78BDB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70" t="6925" r="5870" b="5817"/>
          <a:stretch>
            <a:fillRect/>
          </a:stretch>
        </p:blipFill>
        <p:spPr>
          <a:xfrm>
            <a:off x="8124526" y="2121211"/>
            <a:ext cx="4066119" cy="3038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79CFA1-F637-183D-4F43-AFE23C4D76C6}"/>
              </a:ext>
            </a:extLst>
          </p:cNvPr>
          <p:cNvSpPr txBox="1"/>
          <p:nvPr/>
        </p:nvSpPr>
        <p:spPr>
          <a:xfrm>
            <a:off x="271804" y="1456856"/>
            <a:ext cx="377006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Simulation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50E701-C19C-C255-EE55-6EBC9A26A418}"/>
              </a:ext>
            </a:extLst>
          </p:cNvPr>
          <p:cNvSpPr txBox="1"/>
          <p:nvPr/>
        </p:nvSpPr>
        <p:spPr>
          <a:xfrm>
            <a:off x="4207196" y="1456855"/>
            <a:ext cx="377006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Data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AC005-5ADF-D5BF-1813-65170316A744}"/>
              </a:ext>
            </a:extLst>
          </p:cNvPr>
          <p:cNvSpPr txBox="1"/>
          <p:nvPr/>
        </p:nvSpPr>
        <p:spPr>
          <a:xfrm>
            <a:off x="8277626" y="1331462"/>
            <a:ext cx="377006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Normalized </a:t>
            </a:r>
            <a:r>
              <a:rPr lang="en-US" sz="2000" b="1">
                <a:solidFill>
                  <a:srgbClr val="000000"/>
                </a:solidFill>
                <a:ea typeface="+mn-lt"/>
                <a:cs typeface="+mn-lt"/>
              </a:rPr>
              <a:t>ΔE</a:t>
            </a:r>
            <a:r>
              <a:rPr lang="en-US" sz="2000" b="1"/>
              <a:t> between Channels</a:t>
            </a:r>
            <a:r>
              <a:rPr lang="en-US" sz="2000" b="1" dirty="0"/>
              <a:t>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589611-8AA0-131A-A907-D62D5952D578}"/>
              </a:ext>
            </a:extLst>
          </p:cNvPr>
          <p:cNvSpPr txBox="1"/>
          <p:nvPr/>
        </p:nvSpPr>
        <p:spPr>
          <a:xfrm>
            <a:off x="1596466" y="5388284"/>
            <a:ext cx="1129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X (mm)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FFD044-CDC3-9EDC-AB57-7A85512F4DAF}"/>
              </a:ext>
            </a:extLst>
          </p:cNvPr>
          <p:cNvSpPr txBox="1"/>
          <p:nvPr/>
        </p:nvSpPr>
        <p:spPr>
          <a:xfrm>
            <a:off x="5551150" y="5388284"/>
            <a:ext cx="1129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X (mm)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38A40A-EF7B-84E8-4470-862192F26D71}"/>
              </a:ext>
            </a:extLst>
          </p:cNvPr>
          <p:cNvSpPr txBox="1"/>
          <p:nvPr/>
        </p:nvSpPr>
        <p:spPr>
          <a:xfrm>
            <a:off x="9592644" y="5205018"/>
            <a:ext cx="1129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 (mm)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808BD2-5396-856C-0AA2-130089A246F0}"/>
              </a:ext>
            </a:extLst>
          </p:cNvPr>
          <p:cNvSpPr txBox="1"/>
          <p:nvPr/>
        </p:nvSpPr>
        <p:spPr>
          <a:xfrm rot="16200000">
            <a:off x="-342294" y="3275904"/>
            <a:ext cx="1129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Y (mm)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319706-0109-3820-BE6A-A6ABFB5BEDD7}"/>
              </a:ext>
            </a:extLst>
          </p:cNvPr>
          <p:cNvSpPr txBox="1"/>
          <p:nvPr/>
        </p:nvSpPr>
        <p:spPr>
          <a:xfrm rot="16200000">
            <a:off x="3610460" y="3264329"/>
            <a:ext cx="1129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Y (mm)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57F1DF-7351-4011-C60D-3508C25F5704}"/>
              </a:ext>
            </a:extLst>
          </p:cNvPr>
          <p:cNvSpPr txBox="1"/>
          <p:nvPr/>
        </p:nvSpPr>
        <p:spPr>
          <a:xfrm rot="16200000">
            <a:off x="7106980" y="3357804"/>
            <a:ext cx="191100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ΔE (Outer – Inner)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2605825-7E62-271A-7B39-1A4A2D1CF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26A6B3-946F-A226-CBCF-CD7B07B674F2}"/>
              </a:ext>
            </a:extLst>
          </p:cNvPr>
          <p:cNvSpPr txBox="1"/>
          <p:nvPr/>
        </p:nvSpPr>
        <p:spPr>
          <a:xfrm rot="1920000">
            <a:off x="8384283" y="3339301"/>
            <a:ext cx="380114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91949A"/>
                </a:solidFill>
                <a:ea typeface="Calibri"/>
                <a:cs typeface="Calibri"/>
              </a:rPr>
              <a:t>P R E L I M I N A R </a:t>
            </a:r>
            <a:r>
              <a:rPr lang="en-US" sz="3200" b="1" dirty="0">
                <a:solidFill>
                  <a:srgbClr val="91949A"/>
                </a:solidFill>
                <a:ea typeface="Calibri"/>
                <a:cs typeface="Calibri"/>
              </a:rPr>
              <a:t>Y</a:t>
            </a:r>
            <a:r>
              <a:rPr lang="en-US" sz="2800" b="1" dirty="0">
                <a:solidFill>
                  <a:srgbClr val="91949A"/>
                </a:solidFill>
                <a:ea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16039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B634F-F517-8A53-0DB7-2175CD32B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919A58-3FA5-F651-2F55-C7DA0E80B487}"/>
              </a:ext>
            </a:extLst>
          </p:cNvPr>
          <p:cNvSpPr/>
          <p:nvPr/>
        </p:nvSpPr>
        <p:spPr>
          <a:xfrm>
            <a:off x="4294415" y="1881117"/>
            <a:ext cx="3641105" cy="351510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D6AB15-177E-D634-06E6-A683E59B886D}"/>
              </a:ext>
            </a:extLst>
          </p:cNvPr>
          <p:cNvSpPr/>
          <p:nvPr/>
        </p:nvSpPr>
        <p:spPr>
          <a:xfrm>
            <a:off x="347125" y="1866663"/>
            <a:ext cx="3647095" cy="35271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B0C0C-7A86-97F9-B747-5E36AD13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 to Data: 50V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0326DC-853C-8D4B-7B65-7C1E3D7AE925}"/>
              </a:ext>
            </a:extLst>
          </p:cNvPr>
          <p:cNvSpPr txBox="1"/>
          <p:nvPr/>
        </p:nvSpPr>
        <p:spPr>
          <a:xfrm>
            <a:off x="271804" y="1456856"/>
            <a:ext cx="377006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Simulation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888F0-0347-17DF-29F0-FB675B968147}"/>
              </a:ext>
            </a:extLst>
          </p:cNvPr>
          <p:cNvSpPr txBox="1"/>
          <p:nvPr/>
        </p:nvSpPr>
        <p:spPr>
          <a:xfrm>
            <a:off x="4207196" y="1456855"/>
            <a:ext cx="377006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Data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63345-AAC8-09B4-C94E-02CA5CB1B7F7}"/>
              </a:ext>
            </a:extLst>
          </p:cNvPr>
          <p:cNvSpPr txBox="1"/>
          <p:nvPr/>
        </p:nvSpPr>
        <p:spPr>
          <a:xfrm>
            <a:off x="8277626" y="1331462"/>
            <a:ext cx="377006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Normalized </a:t>
            </a:r>
            <a:r>
              <a:rPr lang="en-US" sz="2000" b="1">
                <a:solidFill>
                  <a:srgbClr val="000000"/>
                </a:solidFill>
                <a:ea typeface="+mn-lt"/>
                <a:cs typeface="+mn-lt"/>
              </a:rPr>
              <a:t>ΔE</a:t>
            </a:r>
            <a:r>
              <a:rPr lang="en-US" sz="2000" b="1"/>
              <a:t> between Channels</a:t>
            </a:r>
            <a:r>
              <a:rPr lang="en-US" sz="2000" b="1" dirty="0"/>
              <a:t> 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DA58A7-2624-DBBA-C8E6-290B7040E4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86" t="4644" r="15927" b="4859"/>
          <a:stretch>
            <a:fillRect/>
          </a:stretch>
        </p:blipFill>
        <p:spPr>
          <a:xfrm>
            <a:off x="423884" y="2040891"/>
            <a:ext cx="3488264" cy="31984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5485E1-E6B2-3B0C-F900-FCD44B5A67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71" t="5672" r="16033" b="4034"/>
          <a:stretch>
            <a:fillRect/>
          </a:stretch>
        </p:blipFill>
        <p:spPr>
          <a:xfrm>
            <a:off x="4472924" y="1967678"/>
            <a:ext cx="3289562" cy="33448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6CB619-B801-AAE8-550C-8287E442EB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31" t="5263" r="3683" b="4220"/>
          <a:stretch>
            <a:fillRect/>
          </a:stretch>
        </p:blipFill>
        <p:spPr>
          <a:xfrm>
            <a:off x="8180367" y="2028515"/>
            <a:ext cx="3959739" cy="30917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9CC99B-9335-D3BA-BD03-974FF0568188}"/>
              </a:ext>
            </a:extLst>
          </p:cNvPr>
          <p:cNvSpPr txBox="1"/>
          <p:nvPr/>
        </p:nvSpPr>
        <p:spPr>
          <a:xfrm rot="16200000">
            <a:off x="-342294" y="3275904"/>
            <a:ext cx="1129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Y (mm)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5F021F-EDF0-1AD9-DAC4-C776A4253151}"/>
              </a:ext>
            </a:extLst>
          </p:cNvPr>
          <p:cNvSpPr txBox="1"/>
          <p:nvPr/>
        </p:nvSpPr>
        <p:spPr>
          <a:xfrm rot="16200000">
            <a:off x="3610460" y="3264329"/>
            <a:ext cx="1129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Y (mm)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53F083-7E6C-7B00-5C03-A314917A451C}"/>
              </a:ext>
            </a:extLst>
          </p:cNvPr>
          <p:cNvSpPr txBox="1"/>
          <p:nvPr/>
        </p:nvSpPr>
        <p:spPr>
          <a:xfrm>
            <a:off x="1596466" y="5388284"/>
            <a:ext cx="1129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X (mm)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2F589C-0390-E6E3-F34D-031D8CA7BC53}"/>
              </a:ext>
            </a:extLst>
          </p:cNvPr>
          <p:cNvSpPr txBox="1"/>
          <p:nvPr/>
        </p:nvSpPr>
        <p:spPr>
          <a:xfrm>
            <a:off x="5551150" y="5388284"/>
            <a:ext cx="1129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X (mm)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635FE2-F1D6-3D6A-AC48-29AA10CD65A7}"/>
              </a:ext>
            </a:extLst>
          </p:cNvPr>
          <p:cNvSpPr txBox="1"/>
          <p:nvPr/>
        </p:nvSpPr>
        <p:spPr>
          <a:xfrm>
            <a:off x="9602289" y="5127854"/>
            <a:ext cx="1129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 (mm)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17327A-2959-E0CE-433F-6345BA5AE777}"/>
              </a:ext>
            </a:extLst>
          </p:cNvPr>
          <p:cNvSpPr txBox="1"/>
          <p:nvPr/>
        </p:nvSpPr>
        <p:spPr>
          <a:xfrm rot="16200000">
            <a:off x="7106980" y="3357804"/>
            <a:ext cx="191100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ΔE (Outer – Inner)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E5CC7E-C0CC-9806-E4B8-6A1C1535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bg1"/>
                </a:solidFill>
              </a:rPr>
              <a:t>8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434920-478B-32B9-B8E2-15372FA70E71}"/>
              </a:ext>
            </a:extLst>
          </p:cNvPr>
          <p:cNvSpPr txBox="1"/>
          <p:nvPr/>
        </p:nvSpPr>
        <p:spPr>
          <a:xfrm rot="1920000">
            <a:off x="8384283" y="3339301"/>
            <a:ext cx="380114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91949A"/>
                </a:solidFill>
                <a:ea typeface="Calibri"/>
                <a:cs typeface="Calibri"/>
              </a:rPr>
              <a:t>P R E L I M I N A R </a:t>
            </a:r>
            <a:r>
              <a:rPr lang="en-US" sz="3200" b="1" dirty="0">
                <a:solidFill>
                  <a:srgbClr val="91949A"/>
                </a:solidFill>
                <a:ea typeface="Calibri"/>
                <a:cs typeface="Calibri"/>
              </a:rPr>
              <a:t>Y</a:t>
            </a:r>
            <a:r>
              <a:rPr lang="en-US" sz="2800" b="1" dirty="0">
                <a:solidFill>
                  <a:srgbClr val="91949A"/>
                </a:solidFill>
                <a:ea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05603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9C11A-7D23-FD19-F644-65DA89BF6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73DCAF-3FCA-B61D-B2E7-C5772C7E447B}"/>
              </a:ext>
            </a:extLst>
          </p:cNvPr>
          <p:cNvSpPr/>
          <p:nvPr/>
        </p:nvSpPr>
        <p:spPr>
          <a:xfrm>
            <a:off x="4294415" y="1881117"/>
            <a:ext cx="3641105" cy="351510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4B5741-D575-2336-E65F-B19D482A671B}"/>
              </a:ext>
            </a:extLst>
          </p:cNvPr>
          <p:cNvSpPr/>
          <p:nvPr/>
        </p:nvSpPr>
        <p:spPr>
          <a:xfrm>
            <a:off x="347125" y="1866663"/>
            <a:ext cx="3647095" cy="35271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696DF-7CB2-1164-1587-1265B9E6C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 to Data: 100V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B4C232-96D1-0371-6F07-49695E73F536}"/>
              </a:ext>
            </a:extLst>
          </p:cNvPr>
          <p:cNvSpPr txBox="1"/>
          <p:nvPr/>
        </p:nvSpPr>
        <p:spPr>
          <a:xfrm>
            <a:off x="271804" y="1456856"/>
            <a:ext cx="377006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Simulation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CFA65-72C5-5184-72DB-F6EDB23373F9}"/>
              </a:ext>
            </a:extLst>
          </p:cNvPr>
          <p:cNvSpPr txBox="1"/>
          <p:nvPr/>
        </p:nvSpPr>
        <p:spPr>
          <a:xfrm>
            <a:off x="4207196" y="1456855"/>
            <a:ext cx="377006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Data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DCEFE-FA78-185D-B5D1-D40F8ABBEDE9}"/>
              </a:ext>
            </a:extLst>
          </p:cNvPr>
          <p:cNvSpPr txBox="1"/>
          <p:nvPr/>
        </p:nvSpPr>
        <p:spPr>
          <a:xfrm>
            <a:off x="8277626" y="1331462"/>
            <a:ext cx="377006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Normalized </a:t>
            </a:r>
            <a:r>
              <a:rPr lang="en-US" sz="2000" b="1">
                <a:solidFill>
                  <a:srgbClr val="000000"/>
                </a:solidFill>
                <a:ea typeface="+mn-lt"/>
                <a:cs typeface="+mn-lt"/>
              </a:rPr>
              <a:t>ΔE</a:t>
            </a:r>
            <a:r>
              <a:rPr lang="en-US" sz="2000" b="1"/>
              <a:t> between Channels</a:t>
            </a:r>
            <a:r>
              <a:rPr lang="en-US" sz="2000" b="1" dirty="0"/>
              <a:t> 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2623C-7CDE-6829-099A-7F3E424FA6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84" t="5573" r="17506" b="4334"/>
          <a:stretch>
            <a:fillRect/>
          </a:stretch>
        </p:blipFill>
        <p:spPr>
          <a:xfrm>
            <a:off x="518273" y="2029466"/>
            <a:ext cx="3285888" cy="3190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A5A1FB-8F8C-01C5-1E81-FEA26A9D44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99" t="4105" r="16904" b="3155"/>
          <a:stretch>
            <a:fillRect/>
          </a:stretch>
        </p:blipFill>
        <p:spPr>
          <a:xfrm>
            <a:off x="4414770" y="1981476"/>
            <a:ext cx="3360568" cy="3285968"/>
          </a:xfrm>
          <a:prstGeom prst="rect">
            <a:avLst/>
          </a:prstGeom>
        </p:spPr>
      </p:pic>
      <p:pic>
        <p:nvPicPr>
          <p:cNvPr id="15" name="Picture 14" descr="A graph of a graph showing a number of data&#10;&#10;AI-generated content may be incorrect.">
            <a:extLst>
              <a:ext uri="{FF2B5EF4-FFF2-40B4-BE49-F238E27FC236}">
                <a16:creationId xmlns:a16="http://schemas.microsoft.com/office/drawing/2014/main" id="{6A77621C-6FB0-183E-99D5-2E45FE284B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49" t="4834" r="3589" b="5740"/>
          <a:stretch>
            <a:fillRect/>
          </a:stretch>
        </p:blipFill>
        <p:spPr>
          <a:xfrm>
            <a:off x="8225402" y="2101477"/>
            <a:ext cx="3774149" cy="29680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35AE20-E311-8C0D-5C99-F3FAC08A37F0}"/>
              </a:ext>
            </a:extLst>
          </p:cNvPr>
          <p:cNvSpPr txBox="1"/>
          <p:nvPr/>
        </p:nvSpPr>
        <p:spPr>
          <a:xfrm rot="16200000">
            <a:off x="7106980" y="3357804"/>
            <a:ext cx="191100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ΔE (Outer – Inner)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478FA7-359D-4B10-591D-4878376A8A90}"/>
              </a:ext>
            </a:extLst>
          </p:cNvPr>
          <p:cNvSpPr txBox="1"/>
          <p:nvPr/>
        </p:nvSpPr>
        <p:spPr>
          <a:xfrm>
            <a:off x="1596466" y="5388284"/>
            <a:ext cx="1129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X (mm)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255FF0-957A-4470-828B-E0C8C63099A6}"/>
              </a:ext>
            </a:extLst>
          </p:cNvPr>
          <p:cNvSpPr txBox="1"/>
          <p:nvPr/>
        </p:nvSpPr>
        <p:spPr>
          <a:xfrm>
            <a:off x="5529929" y="5396000"/>
            <a:ext cx="1129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X (mm)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2CBE4A-CB8F-47F3-5280-B01E68084D07}"/>
              </a:ext>
            </a:extLst>
          </p:cNvPr>
          <p:cNvSpPr txBox="1"/>
          <p:nvPr/>
        </p:nvSpPr>
        <p:spPr>
          <a:xfrm rot="16200000">
            <a:off x="-342294" y="3275904"/>
            <a:ext cx="1129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Y (mm)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EC536C-D337-DEF8-0D2E-49E5C3F212BB}"/>
              </a:ext>
            </a:extLst>
          </p:cNvPr>
          <p:cNvSpPr txBox="1"/>
          <p:nvPr/>
        </p:nvSpPr>
        <p:spPr>
          <a:xfrm rot="16200000">
            <a:off x="3610460" y="3264329"/>
            <a:ext cx="1129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Y (mm)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738122-8C82-6C9C-AD56-6D7D7FADDA84}"/>
              </a:ext>
            </a:extLst>
          </p:cNvPr>
          <p:cNvSpPr txBox="1"/>
          <p:nvPr/>
        </p:nvSpPr>
        <p:spPr>
          <a:xfrm>
            <a:off x="9602289" y="5127854"/>
            <a:ext cx="1129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 (mm)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502B58-D32D-F83B-360D-5527AE78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EE693D-4BE4-ED04-F358-27BF0594A72F}"/>
              </a:ext>
            </a:extLst>
          </p:cNvPr>
          <p:cNvSpPr txBox="1"/>
          <p:nvPr/>
        </p:nvSpPr>
        <p:spPr>
          <a:xfrm rot="1920000">
            <a:off x="8384283" y="3339301"/>
            <a:ext cx="380114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91949A"/>
                </a:solidFill>
                <a:ea typeface="Calibri"/>
                <a:cs typeface="Calibri"/>
              </a:rPr>
              <a:t>P R E L I M I N A R </a:t>
            </a:r>
            <a:r>
              <a:rPr lang="en-US" sz="3200" b="1" dirty="0">
                <a:solidFill>
                  <a:srgbClr val="91949A"/>
                </a:solidFill>
                <a:ea typeface="Calibri"/>
                <a:cs typeface="Calibri"/>
              </a:rPr>
              <a:t>Y</a:t>
            </a:r>
            <a:r>
              <a:rPr lang="en-US" sz="2800" b="1" dirty="0">
                <a:solidFill>
                  <a:srgbClr val="91949A"/>
                </a:solidFill>
                <a:ea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10649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C7CC8-B46F-8270-E7AF-E6497F763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Pulse Simulation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5626A-21E6-FA10-8F03-832F4FA12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855" y="3431814"/>
            <a:ext cx="6016128" cy="2721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77D9F3-C8DE-4D4A-C582-E5D9794F29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3" t="7092" r="-963" b="1773"/>
          <a:stretch>
            <a:fillRect/>
          </a:stretch>
        </p:blipFill>
        <p:spPr>
          <a:xfrm>
            <a:off x="5833011" y="1252257"/>
            <a:ext cx="6013345" cy="2479623"/>
          </a:xfrm>
          <a:prstGeom prst="rect">
            <a:avLst/>
          </a:prstGeom>
        </p:spPr>
      </p:pic>
      <p:pic>
        <p:nvPicPr>
          <p:cNvPr id="12" name="Picture 11" descr="A graph of a pulse model&#10;&#10;AI-generated content may be incorrect.">
            <a:extLst>
              <a:ext uri="{FF2B5EF4-FFF2-40B4-BE49-F238E27FC236}">
                <a16:creationId xmlns:a16="http://schemas.microsoft.com/office/drawing/2014/main" id="{1B915B99-2413-3935-276A-CBB295CB6F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03" t="5544" r="331" b="5941"/>
          <a:stretch>
            <a:fillRect/>
          </a:stretch>
        </p:blipFill>
        <p:spPr>
          <a:xfrm>
            <a:off x="1051867" y="1929332"/>
            <a:ext cx="4230211" cy="33377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553606-B0A9-7ED2-1222-C7C8F9470CAE}"/>
              </a:ext>
            </a:extLst>
          </p:cNvPr>
          <p:cNvSpPr txBox="1"/>
          <p:nvPr/>
        </p:nvSpPr>
        <p:spPr>
          <a:xfrm rot="16200000">
            <a:off x="-364255" y="2787555"/>
            <a:ext cx="254899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Normaliz</a:t>
            </a:r>
            <a:r>
              <a:rPr lang="en-US" sz="1200"/>
              <a:t>ed Amplit</a:t>
            </a:r>
            <a:r>
              <a:rPr lang="en-US" sz="1200" dirty="0"/>
              <a:t>ude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05A708-D7B9-7C0B-EEA5-93995716EBBE}"/>
              </a:ext>
            </a:extLst>
          </p:cNvPr>
          <p:cNvSpPr txBox="1"/>
          <p:nvPr/>
        </p:nvSpPr>
        <p:spPr>
          <a:xfrm>
            <a:off x="2473047" y="1561771"/>
            <a:ext cx="36578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Ideal Pulse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CD537C-A18A-5400-50BE-04DECE723958}"/>
              </a:ext>
            </a:extLst>
          </p:cNvPr>
          <p:cNvSpPr txBox="1"/>
          <p:nvPr/>
        </p:nvSpPr>
        <p:spPr>
          <a:xfrm>
            <a:off x="2944176" y="5333985"/>
            <a:ext cx="254899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Time (us)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B265BB-F055-0A94-9010-779934F8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bg1"/>
                </a:solidFill>
              </a:rPr>
              <a:t>10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57E61921-AA9E-1707-D162-AC02B86AE94D}"/>
              </a:ext>
            </a:extLst>
          </p:cNvPr>
          <p:cNvSpPr txBox="1"/>
          <p:nvPr/>
        </p:nvSpPr>
        <p:spPr>
          <a:xfrm>
            <a:off x="3635859" y="6289094"/>
            <a:ext cx="5305105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[4] N. A. Kurinsky, “The low-mass limit: dark matter detectors with eV-scale energy 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resolution,” Ph.D. thesis, Stanford University, 2018.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568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E0FBF-659D-5612-C982-E7808962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Investigating Asymmetry in Data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F578E-94B8-A271-15FD-BCC83FF5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DEBB2-7879-9B9A-8EBE-82CE6C2391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30" t="4880" r="16725" b="4477"/>
          <a:stretch>
            <a:fillRect/>
          </a:stretch>
        </p:blipFill>
        <p:spPr>
          <a:xfrm>
            <a:off x="242670" y="1989564"/>
            <a:ext cx="1924721" cy="18299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7F89AA-EC8E-1BA0-BD5B-2B49C2A76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71" t="5672" r="16033" b="4034"/>
          <a:stretch>
            <a:fillRect/>
          </a:stretch>
        </p:blipFill>
        <p:spPr>
          <a:xfrm>
            <a:off x="2431155" y="1938368"/>
            <a:ext cx="1921870" cy="1918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F3E33-B592-222C-D824-5382158711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99" t="4105" r="16904" b="3155"/>
          <a:stretch>
            <a:fillRect/>
          </a:stretch>
        </p:blipFill>
        <p:spPr>
          <a:xfrm>
            <a:off x="1464462" y="3974398"/>
            <a:ext cx="1924492" cy="18303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07CCAD-74C1-DA94-43E2-E1F2AD896C80}"/>
              </a:ext>
            </a:extLst>
          </p:cNvPr>
          <p:cNvSpPr txBox="1"/>
          <p:nvPr/>
        </p:nvSpPr>
        <p:spPr>
          <a:xfrm>
            <a:off x="956728" y="1529921"/>
            <a:ext cx="43863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Why is the data asymmetric?</a:t>
            </a:r>
            <a:endParaRPr lang="en-US"/>
          </a:p>
        </p:txBody>
      </p:sp>
      <p:pic>
        <p:nvPicPr>
          <p:cNvPr id="13" name="Picture 12" descr="A graph of a sensor&#10;&#10;AI-generated content may be incorrect.">
            <a:extLst>
              <a:ext uri="{FF2B5EF4-FFF2-40B4-BE49-F238E27FC236}">
                <a16:creationId xmlns:a16="http://schemas.microsoft.com/office/drawing/2014/main" id="{42032FB9-3B0E-88BA-792B-FF5FEF00C1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566" t="8796" r="2789" b="11192"/>
          <a:stretch>
            <a:fillRect/>
          </a:stretch>
        </p:blipFill>
        <p:spPr>
          <a:xfrm>
            <a:off x="4779250" y="2809962"/>
            <a:ext cx="2737128" cy="23561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70E3068-9F84-FA98-56B7-E139779869BA}"/>
                  </a:ext>
                </a:extLst>
              </p14:cNvPr>
              <p14:cNvContentPartPr/>
              <p14:nvPr/>
            </p14:nvContentPartPr>
            <p14:xfrm>
              <a:off x="4874691" y="2920741"/>
              <a:ext cx="9042" cy="93447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70E3068-9F84-FA98-56B7-E139779869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8391" y="2813153"/>
                <a:ext cx="2712600" cy="115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E3F0436-6A19-7323-F05A-A4A51F420BF9}"/>
                  </a:ext>
                </a:extLst>
              </p14:cNvPr>
              <p14:cNvContentPartPr/>
              <p14:nvPr/>
            </p14:nvContentPartPr>
            <p14:xfrm>
              <a:off x="4874691" y="3999896"/>
              <a:ext cx="9042" cy="1051381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E3F0436-6A19-7323-F05A-A4A51F420B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8391" y="3891951"/>
                <a:ext cx="2712600" cy="1266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73504E-F9EF-286C-C46E-2EE8FB58D29C}"/>
                  </a:ext>
                </a:extLst>
              </p14:cNvPr>
              <p14:cNvContentPartPr/>
              <p14:nvPr/>
            </p14:nvContentPartPr>
            <p14:xfrm>
              <a:off x="4915021" y="2914543"/>
              <a:ext cx="1200411" cy="9042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73504E-F9EF-286C-C46E-2EE8FB58D2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1030" y="210985"/>
                <a:ext cx="1308034" cy="54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77C51C-28A2-4402-F397-D236B96732CE}"/>
                  </a:ext>
                </a:extLst>
              </p14:cNvPr>
              <p14:cNvContentPartPr/>
              <p14:nvPr/>
            </p14:nvContentPartPr>
            <p14:xfrm>
              <a:off x="6194780" y="2914543"/>
              <a:ext cx="1271393" cy="9042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77C51C-28A2-4402-F397-D236B96732C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41161" y="210985"/>
                <a:ext cx="1378992" cy="54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6146537-343A-CBD2-9252-1ACAB44A761B}"/>
                  </a:ext>
                </a:extLst>
              </p14:cNvPr>
              <p14:cNvContentPartPr/>
              <p14:nvPr/>
            </p14:nvContentPartPr>
            <p14:xfrm>
              <a:off x="7482489" y="2958175"/>
              <a:ext cx="9042" cy="1031003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6146537-343A-CBD2-9252-1ACAB44A761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35231" y="2850217"/>
                <a:ext cx="2712600" cy="12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E8303F0-6E8E-9C5B-A525-1ECF2AF67FB7}"/>
                  </a:ext>
                </a:extLst>
              </p14:cNvPr>
              <p14:cNvContentPartPr/>
              <p14:nvPr/>
            </p14:nvContentPartPr>
            <p14:xfrm>
              <a:off x="7482489" y="4192809"/>
              <a:ext cx="9042" cy="911536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E8303F0-6E8E-9C5B-A525-1ECF2AF67FB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35231" y="4085210"/>
                <a:ext cx="2712600" cy="1127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B76EB8F-CB2A-08F0-62E6-D7C5773519A1}"/>
                  </a:ext>
                </a:extLst>
              </p14:cNvPr>
              <p14:cNvContentPartPr/>
              <p14:nvPr/>
            </p14:nvContentPartPr>
            <p14:xfrm>
              <a:off x="6220432" y="5110876"/>
              <a:ext cx="1212082" cy="9042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B76EB8F-CB2A-08F0-62E6-D7C5773519A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66450" y="2398276"/>
                <a:ext cx="1319687" cy="54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F9E8775-BEA0-EDB4-880E-F2C42274AB12}"/>
                  </a:ext>
                </a:extLst>
              </p14:cNvPr>
              <p14:cNvContentPartPr/>
              <p14:nvPr/>
            </p14:nvContentPartPr>
            <p14:xfrm>
              <a:off x="4885079" y="5110876"/>
              <a:ext cx="1225993" cy="9042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F9E8775-BEA0-EDB4-880E-F2C42274AB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31462" y="2398276"/>
                <a:ext cx="1333587" cy="54252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9D69895-3493-1AE8-8EB5-2D5B3473EDAB}"/>
              </a:ext>
            </a:extLst>
          </p:cNvPr>
          <p:cNvSpPr txBox="1"/>
          <p:nvPr/>
        </p:nvSpPr>
        <p:spPr>
          <a:xfrm>
            <a:off x="4807271" y="1802196"/>
            <a:ext cx="24591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Calibri"/>
                <a:cs typeface="Calibri"/>
              </a:rPr>
              <a:t>What if loss to the holder is </a:t>
            </a:r>
            <a:r>
              <a:rPr lang="en-US">
                <a:ea typeface="Calibri"/>
                <a:cs typeface="Calibri"/>
              </a:rPr>
              <a:t>asymmetric?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29B684-415A-64F8-6E7B-1148D7DAE3B4}"/>
              </a:ext>
            </a:extLst>
          </p:cNvPr>
          <p:cNvSpPr txBox="1"/>
          <p:nvPr/>
        </p:nvSpPr>
        <p:spPr>
          <a:xfrm>
            <a:off x="3954459" y="5370889"/>
            <a:ext cx="44855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Calibri"/>
                <a:cs typeface="Calibri"/>
              </a:rPr>
              <a:t>Let each corner have </a:t>
            </a:r>
            <a:r>
              <a:rPr lang="en-US">
                <a:ea typeface="Calibri"/>
                <a:cs typeface="Calibri"/>
              </a:rPr>
              <a:t>its</a:t>
            </a:r>
            <a:r>
              <a:rPr lang="en-US" dirty="0">
                <a:ea typeface="Calibri"/>
                <a:cs typeface="Calibri"/>
              </a:rPr>
              <a:t> own loss probability...</a:t>
            </a:r>
          </a:p>
        </p:txBody>
      </p:sp>
      <p:pic>
        <p:nvPicPr>
          <p:cNvPr id="33" name="Picture 32" descr="A yellow and purple squares&#10;&#10;AI-generated content may be incorrect.">
            <a:extLst>
              <a:ext uri="{FF2B5EF4-FFF2-40B4-BE49-F238E27FC236}">
                <a16:creationId xmlns:a16="http://schemas.microsoft.com/office/drawing/2014/main" id="{20ACD6F8-12A8-6959-7287-D33500862C19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4721" t="4737" r="17457" b="4974"/>
          <a:stretch>
            <a:fillRect/>
          </a:stretch>
        </p:blipFill>
        <p:spPr>
          <a:xfrm>
            <a:off x="8443576" y="2124132"/>
            <a:ext cx="3055032" cy="28986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C2A21B8-E831-DBB4-09A0-9CF41E682109}"/>
              </a:ext>
            </a:extLst>
          </p:cNvPr>
          <p:cNvSpPr txBox="1"/>
          <p:nvPr/>
        </p:nvSpPr>
        <p:spPr>
          <a:xfrm>
            <a:off x="8752737" y="1759863"/>
            <a:ext cx="2459133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Calibri"/>
                <a:cs typeface="Calibri"/>
              </a:rPr>
              <a:t>Left = 20%, Right = 30%</a:t>
            </a:r>
          </a:p>
        </p:txBody>
      </p:sp>
    </p:spTree>
    <p:extLst>
      <p:ext uri="{BB962C8B-B14F-4D97-AF65-F5344CB8AC3E}">
        <p14:creationId xmlns:p14="http://schemas.microsoft.com/office/powerpoint/2010/main" val="2141825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480C-E2C9-ED40-0872-7BDF497C1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19291-416B-C1B5-DF69-476E6B46B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G4CMP can reproduce position dependence seen in the </a:t>
            </a:r>
            <a:r>
              <a:rPr lang="en-US" dirty="0" err="1">
                <a:latin typeface="Arial"/>
                <a:cs typeface="Arial"/>
              </a:rPr>
              <a:t>MEMS+HVeV</a:t>
            </a:r>
            <a:r>
              <a:rPr lang="en-US" dirty="0">
                <a:latin typeface="Arial"/>
                <a:cs typeface="Arial"/>
              </a:rPr>
              <a:t> data...</a:t>
            </a:r>
            <a:endParaRPr lang="en-US" dirty="0">
              <a:cs typeface="Arial"/>
            </a:endParaRPr>
          </a:p>
          <a:p>
            <a:pPr marL="0" indent="0" algn="ctr">
              <a:buNone/>
            </a:pPr>
            <a:endParaRPr lang="en-US" dirty="0">
              <a:cs typeface="Arial"/>
            </a:endParaRPr>
          </a:p>
          <a:p>
            <a:pPr marL="457200" indent="-457200"/>
            <a:r>
              <a:rPr lang="en-US" dirty="0">
                <a:latin typeface="Arial"/>
                <a:cs typeface="Arial"/>
              </a:rPr>
              <a:t>G4CMP is a powerful tool for detector </a:t>
            </a:r>
            <a:r>
              <a:rPr lang="en-US" dirty="0" err="1">
                <a:latin typeface="Arial"/>
                <a:cs typeface="Arial"/>
              </a:rPr>
              <a:t>fiducialization</a:t>
            </a:r>
            <a:endParaRPr lang="en-US" dirty="0" err="1">
              <a:cs typeface="Arial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>
                <a:latin typeface="Arial"/>
                <a:cs typeface="Arial"/>
              </a:rPr>
              <a:t>and investigating detector loss!</a:t>
            </a:r>
            <a:endParaRPr lang="en-US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i="1" u="sng" dirty="0">
              <a:cs typeface="Arial"/>
            </a:endParaRPr>
          </a:p>
          <a:p>
            <a:pPr marL="0" indent="0" algn="ctr">
              <a:buNone/>
            </a:pPr>
            <a:r>
              <a:rPr lang="en-US" b="1" i="1" u="sng" dirty="0">
                <a:latin typeface="Arial"/>
                <a:cs typeface="Arial"/>
              </a:rPr>
              <a:t>Stay tuned for the upcoming </a:t>
            </a:r>
            <a:r>
              <a:rPr lang="en-US" b="1" i="1" u="sng" dirty="0" err="1">
                <a:latin typeface="Arial"/>
                <a:cs typeface="Arial"/>
              </a:rPr>
              <a:t>HVeV</a:t>
            </a:r>
            <a:r>
              <a:rPr lang="en-US" b="1" i="1" u="sng" dirty="0">
                <a:latin typeface="Arial"/>
                <a:cs typeface="Arial"/>
              </a:rPr>
              <a:t>-MEMS paper</a:t>
            </a:r>
            <a:endParaRPr lang="en-US" b="1" i="1" u="sng"/>
          </a:p>
          <a:p>
            <a:pPr marL="227965" indent="-227965"/>
            <a:endParaRPr lang="en-US" b="1" dirty="0"/>
          </a:p>
          <a:p>
            <a:pPr marL="227965" indent="-227965"/>
            <a:endParaRPr lang="en-US" b="1" dirty="0"/>
          </a:p>
          <a:p>
            <a:pPr marL="227965" indent="-227965"/>
            <a:endParaRPr lang="en-US" b="1" dirty="0"/>
          </a:p>
          <a:p>
            <a:pPr marL="227965" indent="-227965"/>
            <a:endParaRPr lang="en-US" dirty="0"/>
          </a:p>
          <a:p>
            <a:pPr marL="3657600" lvl="8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7965">
              <a:buFont typeface="Courier New"/>
              <a:buChar char="o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A497C-1F7B-A4F3-9038-1AA9FB40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87063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F98B5-EE32-C93A-5335-87536F85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F1CE3-E7D4-631F-403C-22D97CA6F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08" y="2043106"/>
            <a:ext cx="10588856" cy="40396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 work was supported by the U.S. Department of Energy Office of Science Graduate Student Research (SCGSR) program through contract number DE-SC0014664</a:t>
            </a:r>
          </a:p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lang="en-US" altLang="en-US" dirty="0">
              <a:latin typeface="Arial"/>
              <a:cs typeface="Arial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rial"/>
                <a:cs typeface="Arial"/>
              </a:rPr>
              <a:t>This work was done by the </a:t>
            </a:r>
            <a:r>
              <a:rPr lang="en-US" sz="2400" dirty="0">
                <a:latin typeface="Arial"/>
                <a:cs typeface="Arial"/>
                <a:hlinkClick r:id="rId2"/>
              </a:rPr>
              <a:t>Dark Matter/Quantum Information Science (DMQIS) Group</a:t>
            </a:r>
            <a:r>
              <a:rPr lang="en-US" sz="2400" dirty="0">
                <a:latin typeface="Arial"/>
                <a:cs typeface="Arial"/>
              </a:rPr>
              <a:t> at SLAC</a:t>
            </a:r>
            <a:endParaRPr lang="en-US" dirty="0"/>
          </a:p>
          <a:p>
            <a:pPr marL="0" indent="0" algn="ctr">
              <a:lnSpc>
                <a:spcPct val="120000"/>
              </a:lnSpc>
              <a:buNone/>
            </a:pPr>
            <a:endParaRPr lang="en-US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66827-3695-0F3A-F1EF-5486B16C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2052" name="Picture 4" descr="Home">
            <a:extLst>
              <a:ext uri="{FF2B5EF4-FFF2-40B4-BE49-F238E27FC236}">
                <a16:creationId xmlns:a16="http://schemas.microsoft.com/office/drawing/2014/main" id="{B2983266-3D07-F21C-FCC8-AF4E9F9E3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11"/>
            <a:ext cx="3410779" cy="9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SLAC National Accelerator Laboratory | Inclusive Graduate Education Network">
            <a:extLst>
              <a:ext uri="{FF2B5EF4-FFF2-40B4-BE49-F238E27FC236}">
                <a16:creationId xmlns:a16="http://schemas.microsoft.com/office/drawing/2014/main" id="{70D2B1B9-7729-FEC8-B5B6-2F39A7179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89" y="365127"/>
            <a:ext cx="3077486" cy="50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677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8961-B469-A013-5E9A-56F632E50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Questions?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4432C-CD0E-0433-0751-82E4EE009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C0CA4-52D5-8566-143C-5E7893A3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anchor="t"/>
          <a:lstStyle/>
          <a:p>
            <a:r>
              <a:rPr lang="en-US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537868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0A7A1-41C6-E685-9ED4-FD04596F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Additional 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5FADC-0125-205C-1776-6E06A168D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FE2FC-ACE7-C1EE-AAD2-4C5DFC9F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anchor="t"/>
          <a:lstStyle/>
          <a:p>
            <a:r>
              <a:rPr lang="en-US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676366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C2F6AC4-B58B-3E7E-3A45-0E97F8C961A5}"/>
              </a:ext>
            </a:extLst>
          </p:cNvPr>
          <p:cNvSpPr/>
          <p:nvPr/>
        </p:nvSpPr>
        <p:spPr>
          <a:xfrm>
            <a:off x="1254980" y="1859512"/>
            <a:ext cx="2915532" cy="133915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695AE-E43B-DFE6-2551-111C4445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Quasiparticle-assisted Electrothermal feedback Transition Edge Sensors (QETs)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91A741-217A-C8D6-490D-73032FA7EC5B}"/>
              </a:ext>
            </a:extLst>
          </p:cNvPr>
          <p:cNvSpPr/>
          <p:nvPr/>
        </p:nvSpPr>
        <p:spPr>
          <a:xfrm>
            <a:off x="2483045" y="2925872"/>
            <a:ext cx="2585334" cy="2869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371A0E-EF51-9044-2B64-ED6435F943E5}"/>
              </a:ext>
            </a:extLst>
          </p:cNvPr>
          <p:cNvSpPr/>
          <p:nvPr/>
        </p:nvSpPr>
        <p:spPr>
          <a:xfrm>
            <a:off x="4330848" y="2402646"/>
            <a:ext cx="742274" cy="8111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6EFECB-78B7-DDA9-B695-C6DEF92D4C9F}"/>
              </a:ext>
            </a:extLst>
          </p:cNvPr>
          <p:cNvSpPr txBox="1"/>
          <p:nvPr/>
        </p:nvSpPr>
        <p:spPr>
          <a:xfrm>
            <a:off x="4207261" y="2036788"/>
            <a:ext cx="17141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α-W TES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85693E-1CEB-9965-8F67-35436CDD556B}"/>
              </a:ext>
            </a:extLst>
          </p:cNvPr>
          <p:cNvSpPr txBox="1"/>
          <p:nvPr/>
        </p:nvSpPr>
        <p:spPr>
          <a:xfrm>
            <a:off x="30025" y="1936055"/>
            <a:ext cx="122718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Al Collection Fin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2A4B8C-3C44-691D-0B6E-BD08176E635E}"/>
              </a:ext>
            </a:extLst>
          </p:cNvPr>
          <p:cNvSpPr/>
          <p:nvPr/>
        </p:nvSpPr>
        <p:spPr>
          <a:xfrm>
            <a:off x="1072232" y="3198487"/>
            <a:ext cx="4139903" cy="22574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B095990B-E729-C80A-738F-070BB4011F87}"/>
              </a:ext>
            </a:extLst>
          </p:cNvPr>
          <p:cNvSpPr/>
          <p:nvPr/>
        </p:nvSpPr>
        <p:spPr>
          <a:xfrm>
            <a:off x="3212519" y="4278008"/>
            <a:ext cx="137741" cy="13008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31B91D-BAE5-327E-1C94-9D1E9DD3C1AA}"/>
              </a:ext>
            </a:extLst>
          </p:cNvPr>
          <p:cNvCxnSpPr/>
          <p:nvPr/>
        </p:nvCxnSpPr>
        <p:spPr>
          <a:xfrm flipH="1" flipV="1">
            <a:off x="2717481" y="3866984"/>
            <a:ext cx="374963" cy="3596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DC20A9-2DB6-8D28-06C5-3B4B9287C845}"/>
              </a:ext>
            </a:extLst>
          </p:cNvPr>
          <p:cNvCxnSpPr>
            <a:cxnSpLocks/>
          </p:cNvCxnSpPr>
          <p:nvPr/>
        </p:nvCxnSpPr>
        <p:spPr>
          <a:xfrm flipH="1" flipV="1">
            <a:off x="3262834" y="3717572"/>
            <a:ext cx="8904" cy="44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6085E0C-78EB-0F9F-EA53-77BF81BB05B2}"/>
              </a:ext>
            </a:extLst>
          </p:cNvPr>
          <p:cNvCxnSpPr>
            <a:cxnSpLocks/>
          </p:cNvCxnSpPr>
          <p:nvPr/>
        </p:nvCxnSpPr>
        <p:spPr>
          <a:xfrm flipV="1">
            <a:off x="3458503" y="3874454"/>
            <a:ext cx="446801" cy="352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C71A0D9-2950-D65A-CE90-704F548F979E}"/>
              </a:ext>
            </a:extLst>
          </p:cNvPr>
          <p:cNvCxnSpPr>
            <a:cxnSpLocks/>
          </p:cNvCxnSpPr>
          <p:nvPr/>
        </p:nvCxnSpPr>
        <p:spPr>
          <a:xfrm>
            <a:off x="3391266" y="4458230"/>
            <a:ext cx="334743" cy="3052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468931D-E5D2-B454-D36D-9C40AFB8543C}"/>
              </a:ext>
            </a:extLst>
          </p:cNvPr>
          <p:cNvCxnSpPr>
            <a:cxnSpLocks/>
          </p:cNvCxnSpPr>
          <p:nvPr/>
        </p:nvCxnSpPr>
        <p:spPr>
          <a:xfrm flipH="1">
            <a:off x="2829538" y="4450759"/>
            <a:ext cx="330139" cy="3724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0183B0-4C7D-82E6-C53C-15C0A270B20A}"/>
              </a:ext>
            </a:extLst>
          </p:cNvPr>
          <p:cNvSpPr txBox="1"/>
          <p:nvPr/>
        </p:nvSpPr>
        <p:spPr>
          <a:xfrm>
            <a:off x="2769451" y="4816539"/>
            <a:ext cx="13981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Phonons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2421A0-6D02-EDCB-2A57-670A5BDCEFC3}"/>
              </a:ext>
            </a:extLst>
          </p:cNvPr>
          <p:cNvSpPr txBox="1"/>
          <p:nvPr/>
        </p:nvSpPr>
        <p:spPr>
          <a:xfrm>
            <a:off x="5925094" y="2594175"/>
            <a:ext cx="519592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Phonons </a:t>
            </a:r>
            <a:r>
              <a:rPr lang="en-US"/>
              <a:t>propagate to the Al collection fin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Phonons break Cooper pairs in the </a:t>
            </a:r>
            <a:r>
              <a:rPr lang="en-US"/>
              <a:t>film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/>
              <a:t>Liberated quasiparticles in the Al propagate to the α-W TES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/>
              <a:t>Quasiparticles relax and emit phonons directly in the 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036A9C-2617-34FC-422E-46E0451A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bg1"/>
                </a:solidFill>
              </a:rPr>
              <a:t>15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7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F4692-1B98-EF6B-8ED4-005181DFE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67386-B111-D8CC-ACF9-6AD6CFCF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HVeV</a:t>
            </a:r>
            <a:r>
              <a:rPr lang="en-US" dirty="0"/>
              <a:t> Detectors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C7100-02F0-D070-0377-9476271E3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142"/>
            <a:ext cx="10515600" cy="34864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i="1">
                <a:latin typeface="Arial"/>
                <a:cs typeface="Arial"/>
              </a:rPr>
              <a:t>Channels consist</a:t>
            </a:r>
            <a:r>
              <a:rPr lang="en-US" i="1" dirty="0">
                <a:latin typeface="Arial"/>
                <a:cs typeface="Arial"/>
              </a:rPr>
              <a:t> of </a:t>
            </a:r>
            <a:r>
              <a:rPr lang="en-US" b="1" i="1" dirty="0">
                <a:latin typeface="Arial"/>
                <a:cs typeface="Arial"/>
              </a:rPr>
              <a:t>QETs</a:t>
            </a:r>
            <a:r>
              <a:rPr lang="en-US" i="1" dirty="0">
                <a:latin typeface="Arial"/>
                <a:cs typeface="Arial"/>
              </a:rPr>
              <a:t> wired in parallel 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6B863F-69DC-5356-00F2-D792F37E9A51}"/>
              </a:ext>
            </a:extLst>
          </p:cNvPr>
          <p:cNvSpPr/>
          <p:nvPr/>
        </p:nvSpPr>
        <p:spPr>
          <a:xfrm>
            <a:off x="1436801" y="2531584"/>
            <a:ext cx="3726163" cy="3207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0B9FD-EE77-46AA-ADFB-9528CB8B81F9}"/>
              </a:ext>
            </a:extLst>
          </p:cNvPr>
          <p:cNvSpPr txBox="1"/>
          <p:nvPr/>
        </p:nvSpPr>
        <p:spPr>
          <a:xfrm>
            <a:off x="1437631" y="5370409"/>
            <a:ext cx="24134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Silicon Substrate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3240B4-4CED-4BED-BC9E-0F3973D7F15C}"/>
              </a:ext>
            </a:extLst>
          </p:cNvPr>
          <p:cNvSpPr/>
          <p:nvPr/>
        </p:nvSpPr>
        <p:spPr>
          <a:xfrm>
            <a:off x="1438876" y="2425751"/>
            <a:ext cx="1044222" cy="98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3F14F4-D9F1-27AE-7B32-7133CD3883AE}"/>
              </a:ext>
            </a:extLst>
          </p:cNvPr>
          <p:cNvSpPr/>
          <p:nvPr/>
        </p:nvSpPr>
        <p:spPr>
          <a:xfrm>
            <a:off x="4113346" y="2425751"/>
            <a:ext cx="1044222" cy="98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E5A84-88FB-E8CE-14F0-FB7261D8E2C8}"/>
              </a:ext>
            </a:extLst>
          </p:cNvPr>
          <p:cNvSpPr/>
          <p:nvPr/>
        </p:nvSpPr>
        <p:spPr>
          <a:xfrm>
            <a:off x="2484758" y="2425751"/>
            <a:ext cx="1626927" cy="98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D5A00F-6868-1AE3-DB80-95E3635B14DE}"/>
              </a:ext>
            </a:extLst>
          </p:cNvPr>
          <p:cNvSpPr txBox="1"/>
          <p:nvPr/>
        </p:nvSpPr>
        <p:spPr>
          <a:xfrm>
            <a:off x="399635" y="1326744"/>
            <a:ext cx="28222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Outer Channel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119B5A-D6F8-D685-1D8C-F016EA306113}"/>
              </a:ext>
            </a:extLst>
          </p:cNvPr>
          <p:cNvSpPr txBox="1"/>
          <p:nvPr/>
        </p:nvSpPr>
        <p:spPr>
          <a:xfrm>
            <a:off x="2486418" y="2100781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ptos"/>
              </a:rPr>
              <a:t>Inner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Aptos"/>
              </a:rPr>
              <a:t> Channel</a:t>
            </a:r>
            <a:endParaRPr lang="en-US"/>
          </a:p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8E1646-CA12-532D-C3BC-64BFE857C080}"/>
              </a:ext>
            </a:extLst>
          </p:cNvPr>
          <p:cNvCxnSpPr/>
          <p:nvPr/>
        </p:nvCxnSpPr>
        <p:spPr>
          <a:xfrm>
            <a:off x="1687066" y="1619343"/>
            <a:ext cx="228681" cy="6769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F854AD-08C2-5993-B3A2-99F10E005A7C}"/>
              </a:ext>
            </a:extLst>
          </p:cNvPr>
          <p:cNvCxnSpPr>
            <a:cxnSpLocks/>
          </p:cNvCxnSpPr>
          <p:nvPr/>
        </p:nvCxnSpPr>
        <p:spPr>
          <a:xfrm>
            <a:off x="1978420" y="1641755"/>
            <a:ext cx="2746269" cy="632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2206124-2306-902F-0FA0-1371B8DF0D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66" t="8796" r="2789" b="11192"/>
          <a:stretch>
            <a:fillRect/>
          </a:stretch>
        </p:blipFill>
        <p:spPr>
          <a:xfrm>
            <a:off x="9588061" y="173877"/>
            <a:ext cx="1975128" cy="17016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BB7728D-2672-BA1B-30BC-8666DB3F5282}"/>
              </a:ext>
            </a:extLst>
          </p:cNvPr>
          <p:cNvSpPr/>
          <p:nvPr/>
        </p:nvSpPr>
        <p:spPr>
          <a:xfrm>
            <a:off x="1066307" y="2257156"/>
            <a:ext cx="553587" cy="16458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D9EBC1-EC2E-CF3A-61C3-D0D10E37EA11}"/>
              </a:ext>
            </a:extLst>
          </p:cNvPr>
          <p:cNvSpPr/>
          <p:nvPr/>
        </p:nvSpPr>
        <p:spPr>
          <a:xfrm>
            <a:off x="5040660" y="2257156"/>
            <a:ext cx="553587" cy="16458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5C63CB-8F1D-C966-9302-0AC50F7024E3}"/>
              </a:ext>
            </a:extLst>
          </p:cNvPr>
          <p:cNvSpPr txBox="1"/>
          <p:nvPr/>
        </p:nvSpPr>
        <p:spPr>
          <a:xfrm>
            <a:off x="268060" y="2477205"/>
            <a:ext cx="21485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Cu Holder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FC8F3E-D44C-3AF2-BD8F-3CC796626012}"/>
              </a:ext>
            </a:extLst>
          </p:cNvPr>
          <p:cNvSpPr txBox="1"/>
          <p:nvPr/>
        </p:nvSpPr>
        <p:spPr>
          <a:xfrm>
            <a:off x="5160889" y="2422016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0" i="0" u="none" strike="noStrike" baseline="0">
                <a:solidFill>
                  <a:srgbClr val="000000"/>
                </a:solidFill>
                <a:latin typeface="Aptos"/>
              </a:rPr>
              <a:t>Cu Holder</a:t>
            </a:r>
            <a:endParaRPr lang="en-US"/>
          </a:p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86F47C-FFE2-8746-D699-A4E0C3D4F48F}"/>
              </a:ext>
            </a:extLst>
          </p:cNvPr>
          <p:cNvSpPr/>
          <p:nvPr/>
        </p:nvSpPr>
        <p:spPr>
          <a:xfrm>
            <a:off x="1385084" y="5734381"/>
            <a:ext cx="3832459" cy="6884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51FA10-E00C-97E2-44A3-66F5CE965235}"/>
              </a:ext>
            </a:extLst>
          </p:cNvPr>
          <p:cNvSpPr txBox="1"/>
          <p:nvPr/>
        </p:nvSpPr>
        <p:spPr>
          <a:xfrm>
            <a:off x="2490079" y="5858207"/>
            <a:ext cx="25473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Aluminum Grid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399BA2-C0DC-A692-77C2-1C6D9FDF74D5}"/>
              </a:ext>
            </a:extLst>
          </p:cNvPr>
          <p:cNvSpPr/>
          <p:nvPr/>
        </p:nvSpPr>
        <p:spPr>
          <a:xfrm>
            <a:off x="7447324" y="2884271"/>
            <a:ext cx="2941808" cy="99756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A5A95F-78BD-CFCD-81BA-F84E310ECB02}"/>
              </a:ext>
            </a:extLst>
          </p:cNvPr>
          <p:cNvSpPr/>
          <p:nvPr/>
        </p:nvSpPr>
        <p:spPr>
          <a:xfrm>
            <a:off x="9447922" y="3755502"/>
            <a:ext cx="1804043" cy="122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1970CF-5293-5BE2-A2B4-A535D5950C50}"/>
              </a:ext>
            </a:extLst>
          </p:cNvPr>
          <p:cNvSpPr/>
          <p:nvPr/>
        </p:nvSpPr>
        <p:spPr>
          <a:xfrm>
            <a:off x="10523192" y="3322302"/>
            <a:ext cx="724758" cy="5571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E39B01-3ED8-8BAB-4219-8CB911518C41}"/>
              </a:ext>
            </a:extLst>
          </p:cNvPr>
          <p:cNvSpPr txBox="1"/>
          <p:nvPr/>
        </p:nvSpPr>
        <p:spPr>
          <a:xfrm>
            <a:off x="10487192" y="3017754"/>
            <a:ext cx="17141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α-W TES 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D52135-99A8-1487-9231-3C363338153A}"/>
              </a:ext>
            </a:extLst>
          </p:cNvPr>
          <p:cNvSpPr txBox="1"/>
          <p:nvPr/>
        </p:nvSpPr>
        <p:spPr>
          <a:xfrm>
            <a:off x="6266163" y="2925780"/>
            <a:ext cx="122718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Al Collection Fin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2A38EF-9715-D605-A25F-D906D4153852}"/>
              </a:ext>
            </a:extLst>
          </p:cNvPr>
          <p:cNvSpPr/>
          <p:nvPr/>
        </p:nvSpPr>
        <p:spPr>
          <a:xfrm>
            <a:off x="7255818" y="3881660"/>
            <a:ext cx="4139903" cy="19333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6DAD7EC4-A18D-2BEA-D583-563CCC28218E}"/>
              </a:ext>
            </a:extLst>
          </p:cNvPr>
          <p:cNvSpPr/>
          <p:nvPr/>
        </p:nvSpPr>
        <p:spPr>
          <a:xfrm>
            <a:off x="9396105" y="4943664"/>
            <a:ext cx="137741" cy="13008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204ADEF-116F-2F58-2A7D-C73501E06741}"/>
              </a:ext>
            </a:extLst>
          </p:cNvPr>
          <p:cNvCxnSpPr/>
          <p:nvPr/>
        </p:nvCxnSpPr>
        <p:spPr>
          <a:xfrm flipH="1" flipV="1">
            <a:off x="8901067" y="4532640"/>
            <a:ext cx="374963" cy="3596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C76E8AE-F355-998A-E010-FAD41AE77398}"/>
              </a:ext>
            </a:extLst>
          </p:cNvPr>
          <p:cNvCxnSpPr>
            <a:cxnSpLocks/>
          </p:cNvCxnSpPr>
          <p:nvPr/>
        </p:nvCxnSpPr>
        <p:spPr>
          <a:xfrm flipH="1" flipV="1">
            <a:off x="9446420" y="4383228"/>
            <a:ext cx="8904" cy="44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46E32A8-461A-C832-8B16-0B037F8CBEB7}"/>
              </a:ext>
            </a:extLst>
          </p:cNvPr>
          <p:cNvCxnSpPr>
            <a:cxnSpLocks/>
          </p:cNvCxnSpPr>
          <p:nvPr/>
        </p:nvCxnSpPr>
        <p:spPr>
          <a:xfrm flipV="1">
            <a:off x="9642089" y="4540110"/>
            <a:ext cx="446801" cy="352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1FF357D-CA76-289F-BBA8-59262E0336CF}"/>
              </a:ext>
            </a:extLst>
          </p:cNvPr>
          <p:cNvCxnSpPr>
            <a:cxnSpLocks/>
          </p:cNvCxnSpPr>
          <p:nvPr/>
        </p:nvCxnSpPr>
        <p:spPr>
          <a:xfrm>
            <a:off x="9574852" y="5123886"/>
            <a:ext cx="334743" cy="3052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19748F2-3564-D6FA-4CD0-17496996D6A8}"/>
              </a:ext>
            </a:extLst>
          </p:cNvPr>
          <p:cNvCxnSpPr>
            <a:cxnSpLocks/>
          </p:cNvCxnSpPr>
          <p:nvPr/>
        </p:nvCxnSpPr>
        <p:spPr>
          <a:xfrm flipH="1">
            <a:off x="9013124" y="5116415"/>
            <a:ext cx="330139" cy="3724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C806717-93AB-9525-2729-913D6CCCFBDD}"/>
              </a:ext>
            </a:extLst>
          </p:cNvPr>
          <p:cNvSpPr txBox="1"/>
          <p:nvPr/>
        </p:nvSpPr>
        <p:spPr>
          <a:xfrm>
            <a:off x="9741313" y="4834057"/>
            <a:ext cx="13981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Phonons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ADA14F3-3730-7A7B-E8A2-9B6CF1B3F619}"/>
              </a:ext>
            </a:extLst>
          </p:cNvPr>
          <p:cNvSpPr/>
          <p:nvPr/>
        </p:nvSpPr>
        <p:spPr>
          <a:xfrm>
            <a:off x="10018201" y="1332405"/>
            <a:ext cx="177711" cy="17771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5BFB95F-89E9-FF15-B733-533C9E975FE3}"/>
              </a:ext>
            </a:extLst>
          </p:cNvPr>
          <p:cNvSpPr/>
          <p:nvPr/>
        </p:nvSpPr>
        <p:spPr>
          <a:xfrm>
            <a:off x="6353234" y="2101737"/>
            <a:ext cx="5463829" cy="39376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81991F3-A4D5-4CD3-239C-3D4CAD1D4795}"/>
              </a:ext>
            </a:extLst>
          </p:cNvPr>
          <p:cNvCxnSpPr/>
          <p:nvPr/>
        </p:nvCxnSpPr>
        <p:spPr>
          <a:xfrm flipH="1">
            <a:off x="6364816" y="1392303"/>
            <a:ext cx="3643495" cy="7051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601479D-B141-CB8F-0418-C89213102C27}"/>
              </a:ext>
            </a:extLst>
          </p:cNvPr>
          <p:cNvCxnSpPr/>
          <p:nvPr/>
        </p:nvCxnSpPr>
        <p:spPr>
          <a:xfrm>
            <a:off x="10207212" y="1410385"/>
            <a:ext cx="1627367" cy="68711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C0416D27-A113-2AF1-C9A2-ABECC3699B05}"/>
              </a:ext>
            </a:extLst>
          </p:cNvPr>
          <p:cNvSpPr txBox="1"/>
          <p:nvPr/>
        </p:nvSpPr>
        <p:spPr>
          <a:xfrm>
            <a:off x="6498897" y="2176516"/>
            <a:ext cx="483475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</a:rPr>
              <a:t>Quasiparticle-assisted </a:t>
            </a:r>
            <a:r>
              <a:rPr lang="en-US" b="1">
                <a:solidFill>
                  <a:srgbClr val="000000"/>
                </a:solidFill>
                <a:latin typeface="Arial"/>
              </a:rPr>
              <a:t>Electrothermal feedback TESs (QETs)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algn="ctr"/>
            <a:endParaRPr lang="en-US"/>
          </a:p>
        </p:txBody>
      </p:sp>
      <p:sp>
        <p:nvSpPr>
          <p:cNvPr id="77" name="Slide Number Placeholder 76">
            <a:extLst>
              <a:ext uri="{FF2B5EF4-FFF2-40B4-BE49-F238E27FC236}">
                <a16:creationId xmlns:a16="http://schemas.microsoft.com/office/drawing/2014/main" id="{12D9DEA0-45F5-483C-0174-0B8E5848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anchor="t"/>
          <a:lstStyle/>
          <a:p>
            <a:fld id="{FAA3E255-DCE9-1E4B-905B-DD6A887BD484}" type="slidenum">
              <a:rPr lang="en-US" dirty="0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44996C-9EBD-0416-5082-65E3A7C55CDD}"/>
              </a:ext>
            </a:extLst>
          </p:cNvPr>
          <p:cNvSpPr txBox="1"/>
          <p:nvPr/>
        </p:nvSpPr>
        <p:spPr>
          <a:xfrm>
            <a:off x="3635859" y="6289094"/>
            <a:ext cx="530510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[1] Kyle Kennard et al., arXiv:2601.16307 [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physics.ins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-det] (2026). https://doi.org/10.48550/arXiv.2601.16307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856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2B27C-ABD2-0143-572E-983F49954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480CC-8F59-FDF0-5B70-28952CE30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HVeV</a:t>
            </a:r>
            <a:r>
              <a:rPr lang="en-US" dirty="0"/>
              <a:t> Detectors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5837EE-4DC1-D003-C7EE-4F00A5FAB46E}"/>
              </a:ext>
            </a:extLst>
          </p:cNvPr>
          <p:cNvSpPr/>
          <p:nvPr/>
        </p:nvSpPr>
        <p:spPr>
          <a:xfrm>
            <a:off x="1436800" y="2575377"/>
            <a:ext cx="3726163" cy="3207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62808C-C8C6-6E6A-E1B2-BFBECAD62779}"/>
              </a:ext>
            </a:extLst>
          </p:cNvPr>
          <p:cNvSpPr txBox="1"/>
          <p:nvPr/>
        </p:nvSpPr>
        <p:spPr>
          <a:xfrm>
            <a:off x="1437630" y="5414202"/>
            <a:ext cx="24134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Silicon Substrate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C7BDEB-BBF6-E8DE-6B85-620FA69DEB82}"/>
              </a:ext>
            </a:extLst>
          </p:cNvPr>
          <p:cNvSpPr/>
          <p:nvPr/>
        </p:nvSpPr>
        <p:spPr>
          <a:xfrm>
            <a:off x="1438875" y="2469544"/>
            <a:ext cx="1044222" cy="98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5EFE81-9ADB-272A-C2DF-3F065BFFFCD7}"/>
              </a:ext>
            </a:extLst>
          </p:cNvPr>
          <p:cNvSpPr/>
          <p:nvPr/>
        </p:nvSpPr>
        <p:spPr>
          <a:xfrm>
            <a:off x="4113345" y="2469544"/>
            <a:ext cx="1044222" cy="98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B0C4FF-22B0-69B6-F2EE-7309C5E1A0E9}"/>
              </a:ext>
            </a:extLst>
          </p:cNvPr>
          <p:cNvSpPr/>
          <p:nvPr/>
        </p:nvSpPr>
        <p:spPr>
          <a:xfrm>
            <a:off x="2484757" y="2469544"/>
            <a:ext cx="1626927" cy="98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4765E4-1EA6-9B34-BC64-6B819B0BE402}"/>
              </a:ext>
            </a:extLst>
          </p:cNvPr>
          <p:cNvSpPr txBox="1"/>
          <p:nvPr/>
        </p:nvSpPr>
        <p:spPr>
          <a:xfrm>
            <a:off x="399634" y="1370537"/>
            <a:ext cx="28222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Outer Channel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EA93A3-0A80-38E1-60FC-9C9DB6C70E50}"/>
              </a:ext>
            </a:extLst>
          </p:cNvPr>
          <p:cNvSpPr txBox="1"/>
          <p:nvPr/>
        </p:nvSpPr>
        <p:spPr>
          <a:xfrm>
            <a:off x="2486417" y="2144574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ptos"/>
              </a:rPr>
              <a:t>Inner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Aptos"/>
              </a:rPr>
              <a:t> Channel</a:t>
            </a:r>
            <a:endParaRPr lang="en-US"/>
          </a:p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D949DD-CA6A-4EEB-E5EC-BB00F8926AD7}"/>
              </a:ext>
            </a:extLst>
          </p:cNvPr>
          <p:cNvCxnSpPr/>
          <p:nvPr/>
        </p:nvCxnSpPr>
        <p:spPr>
          <a:xfrm>
            <a:off x="1687065" y="1663136"/>
            <a:ext cx="228681" cy="6769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D73DB7-CEC7-55C8-4E72-8B68A900C2A2}"/>
              </a:ext>
            </a:extLst>
          </p:cNvPr>
          <p:cNvCxnSpPr>
            <a:cxnSpLocks/>
          </p:cNvCxnSpPr>
          <p:nvPr/>
        </p:nvCxnSpPr>
        <p:spPr>
          <a:xfrm>
            <a:off x="1978419" y="1685548"/>
            <a:ext cx="2746269" cy="632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AE9CDFA-0C32-EC07-B69E-2670C10C5033}"/>
              </a:ext>
            </a:extLst>
          </p:cNvPr>
          <p:cNvSpPr/>
          <p:nvPr/>
        </p:nvSpPr>
        <p:spPr>
          <a:xfrm>
            <a:off x="1066306" y="2300949"/>
            <a:ext cx="553587" cy="16458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0B2D34-D557-4B9D-FFD1-F11BC006C745}"/>
              </a:ext>
            </a:extLst>
          </p:cNvPr>
          <p:cNvSpPr/>
          <p:nvPr/>
        </p:nvSpPr>
        <p:spPr>
          <a:xfrm>
            <a:off x="5040659" y="2300949"/>
            <a:ext cx="553587" cy="16458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71A47F-5D98-4096-7D8D-50FB640227F2}"/>
              </a:ext>
            </a:extLst>
          </p:cNvPr>
          <p:cNvSpPr txBox="1"/>
          <p:nvPr/>
        </p:nvSpPr>
        <p:spPr>
          <a:xfrm>
            <a:off x="970295" y="2087704"/>
            <a:ext cx="2148582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/>
              <a:t>Cu Holder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2F64B1-39F0-10CE-B858-A269587D5696}"/>
              </a:ext>
            </a:extLst>
          </p:cNvPr>
          <p:cNvSpPr/>
          <p:nvPr/>
        </p:nvSpPr>
        <p:spPr>
          <a:xfrm>
            <a:off x="1385083" y="5778174"/>
            <a:ext cx="3832459" cy="6884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E28368-DB28-F826-01B7-8607A98EFAAA}"/>
              </a:ext>
            </a:extLst>
          </p:cNvPr>
          <p:cNvSpPr txBox="1"/>
          <p:nvPr/>
        </p:nvSpPr>
        <p:spPr>
          <a:xfrm>
            <a:off x="2490078" y="5902000"/>
            <a:ext cx="25473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Aluminum Grid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9C1B2A1-46E4-9ECB-C438-480CF118B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441" y="142272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i="1"/>
              <a:t>High Voltage with eV-sensitivity</a:t>
            </a:r>
            <a:r>
              <a:rPr lang="en-US" dirty="0"/>
              <a:t>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7437415-AF11-B773-F571-738EF5ED5AD5}"/>
              </a:ext>
            </a:extLst>
          </p:cNvPr>
          <p:cNvCxnSpPr/>
          <p:nvPr/>
        </p:nvCxnSpPr>
        <p:spPr>
          <a:xfrm>
            <a:off x="5514266" y="2557505"/>
            <a:ext cx="30598" cy="3217803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90F2A80-4841-072D-DAC1-C3B95F9AB889}"/>
              </a:ext>
            </a:extLst>
          </p:cNvPr>
          <p:cNvCxnSpPr/>
          <p:nvPr/>
        </p:nvCxnSpPr>
        <p:spPr>
          <a:xfrm>
            <a:off x="5307726" y="2550214"/>
            <a:ext cx="420729" cy="8366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DD6DFAE-8367-9C4B-3C6B-96EEDFD30242}"/>
              </a:ext>
            </a:extLst>
          </p:cNvPr>
          <p:cNvCxnSpPr>
            <a:cxnSpLocks/>
          </p:cNvCxnSpPr>
          <p:nvPr/>
        </p:nvCxnSpPr>
        <p:spPr>
          <a:xfrm>
            <a:off x="5322667" y="5777508"/>
            <a:ext cx="420729" cy="8366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9D9E64D-E139-2170-E6FD-802F32DB49CD}"/>
              </a:ext>
            </a:extLst>
          </p:cNvPr>
          <p:cNvSpPr txBox="1"/>
          <p:nvPr/>
        </p:nvSpPr>
        <p:spPr>
          <a:xfrm>
            <a:off x="5617291" y="3991060"/>
            <a:ext cx="5813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ea typeface="+mn-lt"/>
                <a:cs typeface="+mn-lt"/>
              </a:rPr>
              <a:t>ΔV</a:t>
            </a:r>
            <a:endParaRPr lang="en-US">
              <a:ea typeface="+mn-lt"/>
              <a:cs typeface="+mn-lt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AA0C9F9-9091-84D5-6ED2-05F7429747BD}"/>
              </a:ext>
            </a:extLst>
          </p:cNvPr>
          <p:cNvCxnSpPr/>
          <p:nvPr/>
        </p:nvCxnSpPr>
        <p:spPr>
          <a:xfrm>
            <a:off x="1000600" y="3225319"/>
            <a:ext cx="1450123" cy="707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444654D-F01B-B5F0-61AF-F30AD25D5561}"/>
              </a:ext>
            </a:extLst>
          </p:cNvPr>
          <p:cNvSpPr txBox="1"/>
          <p:nvPr/>
        </p:nvSpPr>
        <p:spPr>
          <a:xfrm>
            <a:off x="-91350" y="2697397"/>
            <a:ext cx="134927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AutoNum type="arabicParenR"/>
            </a:pPr>
            <a:r>
              <a:rPr lang="en-US" sz="1200" b="1"/>
              <a:t>Incoming Particle</a:t>
            </a:r>
            <a:endParaRPr lang="en-US" sz="16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79B42E-8216-7C54-9731-048DA1D68993}"/>
              </a:ext>
            </a:extLst>
          </p:cNvPr>
          <p:cNvSpPr txBox="1"/>
          <p:nvPr/>
        </p:nvSpPr>
        <p:spPr>
          <a:xfrm>
            <a:off x="5011883" y="2087704"/>
            <a:ext cx="2148582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/>
              <a:t>Cu Holder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AA1843-5F65-FEF3-1E4E-C0990DB03EBD}"/>
              </a:ext>
            </a:extLst>
          </p:cNvPr>
          <p:cNvSpPr txBox="1"/>
          <p:nvPr/>
        </p:nvSpPr>
        <p:spPr>
          <a:xfrm>
            <a:off x="6678335" y="2572278"/>
            <a:ext cx="519592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b="1"/>
              <a:t>An incoming particle deposits energy in the Si​</a:t>
            </a:r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C132F99-308C-0D8D-7582-AEB82AC2A315}"/>
              </a:ext>
            </a:extLst>
          </p:cNvPr>
          <p:cNvSpPr txBox="1"/>
          <p:nvPr/>
        </p:nvSpPr>
        <p:spPr>
          <a:xfrm>
            <a:off x="1948120" y="3728338"/>
            <a:ext cx="134927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/>
              <a:t>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006D18-6627-3871-75A5-A41CC1E3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anchor="t"/>
          <a:lstStyle/>
          <a:p>
            <a:fld id="{FAA3E255-DCE9-1E4B-905B-DD6A887BD484}" type="slidenum">
              <a:rPr lang="en-US" dirty="0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80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E2EE7-B277-584F-1929-21933BA21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BACF-A037-5106-A56A-9D9B8DC9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HVeV</a:t>
            </a:r>
            <a:r>
              <a:rPr lang="en-US" dirty="0"/>
              <a:t> Detectors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86A316-2DEF-F103-BDAE-6BC3117B854C}"/>
              </a:ext>
            </a:extLst>
          </p:cNvPr>
          <p:cNvSpPr/>
          <p:nvPr/>
        </p:nvSpPr>
        <p:spPr>
          <a:xfrm>
            <a:off x="1419283" y="2549102"/>
            <a:ext cx="3726163" cy="3207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8C3F9-87D4-F5D4-15D3-A8E198A401C8}"/>
              </a:ext>
            </a:extLst>
          </p:cNvPr>
          <p:cNvSpPr txBox="1"/>
          <p:nvPr/>
        </p:nvSpPr>
        <p:spPr>
          <a:xfrm>
            <a:off x="1420113" y="5387927"/>
            <a:ext cx="24134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Silicon Substrate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B207FA-8543-7491-5D65-4E25233DB969}"/>
              </a:ext>
            </a:extLst>
          </p:cNvPr>
          <p:cNvSpPr/>
          <p:nvPr/>
        </p:nvSpPr>
        <p:spPr>
          <a:xfrm>
            <a:off x="1421358" y="2443269"/>
            <a:ext cx="1044222" cy="98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D72D4E-6E01-F678-51A2-4FE0F139C8C7}"/>
              </a:ext>
            </a:extLst>
          </p:cNvPr>
          <p:cNvSpPr/>
          <p:nvPr/>
        </p:nvSpPr>
        <p:spPr>
          <a:xfrm>
            <a:off x="4095828" y="2443269"/>
            <a:ext cx="1044222" cy="98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00E46D-FDFD-E277-C3E6-6D1951AA0270}"/>
              </a:ext>
            </a:extLst>
          </p:cNvPr>
          <p:cNvSpPr/>
          <p:nvPr/>
        </p:nvSpPr>
        <p:spPr>
          <a:xfrm>
            <a:off x="2467240" y="2443269"/>
            <a:ext cx="1626927" cy="98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FF3BB6-F418-7D6D-6A30-CF8B283C4675}"/>
              </a:ext>
            </a:extLst>
          </p:cNvPr>
          <p:cNvSpPr txBox="1"/>
          <p:nvPr/>
        </p:nvSpPr>
        <p:spPr>
          <a:xfrm>
            <a:off x="382117" y="1344262"/>
            <a:ext cx="28222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Outer Channel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EE471-5D11-502D-F274-06CDBF66F7AE}"/>
              </a:ext>
            </a:extLst>
          </p:cNvPr>
          <p:cNvSpPr txBox="1"/>
          <p:nvPr/>
        </p:nvSpPr>
        <p:spPr>
          <a:xfrm>
            <a:off x="2468900" y="2118299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ptos"/>
              </a:rPr>
              <a:t>Inner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Aptos"/>
              </a:rPr>
              <a:t> Channel</a:t>
            </a:r>
            <a:endParaRPr lang="en-US"/>
          </a:p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F9AD97-6A8A-954D-CE41-9820982D7588}"/>
              </a:ext>
            </a:extLst>
          </p:cNvPr>
          <p:cNvCxnSpPr/>
          <p:nvPr/>
        </p:nvCxnSpPr>
        <p:spPr>
          <a:xfrm>
            <a:off x="1669548" y="1636861"/>
            <a:ext cx="228681" cy="6769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B80FA2-16D6-B6A3-136A-9CA2F50D4278}"/>
              </a:ext>
            </a:extLst>
          </p:cNvPr>
          <p:cNvCxnSpPr>
            <a:cxnSpLocks/>
          </p:cNvCxnSpPr>
          <p:nvPr/>
        </p:nvCxnSpPr>
        <p:spPr>
          <a:xfrm>
            <a:off x="1960902" y="1659273"/>
            <a:ext cx="2746269" cy="632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A7E9F54-7A98-1EFE-9FC1-5C91168B9E0B}"/>
              </a:ext>
            </a:extLst>
          </p:cNvPr>
          <p:cNvSpPr/>
          <p:nvPr/>
        </p:nvSpPr>
        <p:spPr>
          <a:xfrm>
            <a:off x="1048789" y="2274674"/>
            <a:ext cx="553587" cy="16458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09773D-C30E-AD78-50F3-9FD3815C641F}"/>
              </a:ext>
            </a:extLst>
          </p:cNvPr>
          <p:cNvSpPr/>
          <p:nvPr/>
        </p:nvSpPr>
        <p:spPr>
          <a:xfrm>
            <a:off x="5023142" y="2274674"/>
            <a:ext cx="553587" cy="16458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BFCBD4-D51D-653C-0508-ED4E749DA3BA}"/>
              </a:ext>
            </a:extLst>
          </p:cNvPr>
          <p:cNvSpPr txBox="1"/>
          <p:nvPr/>
        </p:nvSpPr>
        <p:spPr>
          <a:xfrm>
            <a:off x="952778" y="2061429"/>
            <a:ext cx="2148582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/>
              <a:t>Cu Holder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586E7B-17FF-A07A-D350-874E3D9367C3}"/>
              </a:ext>
            </a:extLst>
          </p:cNvPr>
          <p:cNvSpPr/>
          <p:nvPr/>
        </p:nvSpPr>
        <p:spPr>
          <a:xfrm>
            <a:off x="1367566" y="5751899"/>
            <a:ext cx="3832459" cy="6884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98D2A2-0147-DBBC-31AB-9C5F50E75056}"/>
              </a:ext>
            </a:extLst>
          </p:cNvPr>
          <p:cNvSpPr txBox="1"/>
          <p:nvPr/>
        </p:nvSpPr>
        <p:spPr>
          <a:xfrm>
            <a:off x="2472561" y="5875725"/>
            <a:ext cx="25473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Aluminum Grid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10EC9C7-B83E-4558-E8D8-8B97AEB81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924" y="139645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i="1"/>
              <a:t>High Voltage with eV-sensitivity</a:t>
            </a:r>
            <a:r>
              <a:rPr lang="en-US" dirty="0"/>
              <a:t>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F6F99E2-074E-4FA7-9CC6-C8D6C835E3A5}"/>
              </a:ext>
            </a:extLst>
          </p:cNvPr>
          <p:cNvCxnSpPr/>
          <p:nvPr/>
        </p:nvCxnSpPr>
        <p:spPr>
          <a:xfrm>
            <a:off x="5496749" y="2531230"/>
            <a:ext cx="30598" cy="3217803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307278-3784-835B-CF8F-0F1F8516C662}"/>
              </a:ext>
            </a:extLst>
          </p:cNvPr>
          <p:cNvCxnSpPr/>
          <p:nvPr/>
        </p:nvCxnSpPr>
        <p:spPr>
          <a:xfrm>
            <a:off x="5290209" y="2523939"/>
            <a:ext cx="420729" cy="8366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6D34270-68C8-BB70-2EE0-25993C5C9955}"/>
              </a:ext>
            </a:extLst>
          </p:cNvPr>
          <p:cNvCxnSpPr>
            <a:cxnSpLocks/>
          </p:cNvCxnSpPr>
          <p:nvPr/>
        </p:nvCxnSpPr>
        <p:spPr>
          <a:xfrm>
            <a:off x="5305150" y="5751233"/>
            <a:ext cx="420729" cy="8366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5F54FB6-8997-A0B1-4604-DCDCD72C1216}"/>
              </a:ext>
            </a:extLst>
          </p:cNvPr>
          <p:cNvSpPr txBox="1"/>
          <p:nvPr/>
        </p:nvSpPr>
        <p:spPr>
          <a:xfrm>
            <a:off x="5599774" y="3964785"/>
            <a:ext cx="5813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ea typeface="+mn-lt"/>
                <a:cs typeface="+mn-lt"/>
              </a:rPr>
              <a:t>ΔV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4CCC613-7D7E-4AB7-D072-825E1FAF7D12}"/>
              </a:ext>
            </a:extLst>
          </p:cNvPr>
          <p:cNvSpPr txBox="1"/>
          <p:nvPr/>
        </p:nvSpPr>
        <p:spPr>
          <a:xfrm>
            <a:off x="4994366" y="2061429"/>
            <a:ext cx="2148582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/>
              <a:t>Cu Holder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D3BD83-2CE7-235E-1F88-FBFE7AA3003B}"/>
              </a:ext>
            </a:extLst>
          </p:cNvPr>
          <p:cNvSpPr txBox="1"/>
          <p:nvPr/>
        </p:nvSpPr>
        <p:spPr>
          <a:xfrm>
            <a:off x="6660818" y="2546003"/>
            <a:ext cx="519592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/>
              <a:t>An incoming particle deposits energy in the Si​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b="1"/>
              <a:t>Prompt phonon and charge excitation</a:t>
            </a:r>
            <a:r>
              <a:rPr lang="en-US"/>
              <a:t>​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BF6376-6C92-0D0F-F610-1D9940B84F5E}"/>
              </a:ext>
            </a:extLst>
          </p:cNvPr>
          <p:cNvSpPr txBox="1"/>
          <p:nvPr/>
        </p:nvSpPr>
        <p:spPr>
          <a:xfrm>
            <a:off x="1930603" y="3702063"/>
            <a:ext cx="134927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/>
              <a:t>X</a:t>
            </a:r>
          </a:p>
        </p:txBody>
      </p:sp>
      <p:sp>
        <p:nvSpPr>
          <p:cNvPr id="51" name="TextBox 42">
            <a:extLst>
              <a:ext uri="{FF2B5EF4-FFF2-40B4-BE49-F238E27FC236}">
                <a16:creationId xmlns:a16="http://schemas.microsoft.com/office/drawing/2014/main" id="{BBC17440-8978-45C1-0390-D89B1EC32482}"/>
              </a:ext>
            </a:extLst>
          </p:cNvPr>
          <p:cNvSpPr txBox="1"/>
          <p:nvPr/>
        </p:nvSpPr>
        <p:spPr>
          <a:xfrm>
            <a:off x="-108867" y="2671122"/>
            <a:ext cx="1349271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AutoNum type="arabicParenR"/>
            </a:pPr>
            <a:r>
              <a:rPr lang="en-US" sz="1200"/>
              <a:t>Incoming Particle</a:t>
            </a:r>
            <a:endParaRPr lang="en-US" sz="1600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2B2F714-B075-8CEB-9481-4E08B755FDC8}"/>
              </a:ext>
            </a:extLst>
          </p:cNvPr>
          <p:cNvCxnSpPr/>
          <p:nvPr/>
        </p:nvCxnSpPr>
        <p:spPr>
          <a:xfrm>
            <a:off x="983083" y="3199044"/>
            <a:ext cx="1450123" cy="70721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42">
            <a:extLst>
              <a:ext uri="{FF2B5EF4-FFF2-40B4-BE49-F238E27FC236}">
                <a16:creationId xmlns:a16="http://schemas.microsoft.com/office/drawing/2014/main" id="{33655F94-8CEB-B287-FEAD-EB629E63EEF1}"/>
              </a:ext>
            </a:extLst>
          </p:cNvPr>
          <p:cNvSpPr txBox="1"/>
          <p:nvPr/>
        </p:nvSpPr>
        <p:spPr>
          <a:xfrm>
            <a:off x="1601898" y="3433122"/>
            <a:ext cx="134927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/>
              <a:t>2)</a:t>
            </a:r>
            <a:r>
              <a:rPr lang="en-US" sz="1200"/>
              <a:t> </a:t>
            </a:r>
            <a:endParaRPr lang="en-US" sz="1200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AC2A00-A082-3BE1-FFCA-2214D4632117}"/>
              </a:ext>
            </a:extLst>
          </p:cNvPr>
          <p:cNvCxnSpPr/>
          <p:nvPr/>
        </p:nvCxnSpPr>
        <p:spPr>
          <a:xfrm flipV="1">
            <a:off x="2773484" y="3617476"/>
            <a:ext cx="374831" cy="2371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41AC352-E555-420E-C65D-48AD5405EDF0}"/>
              </a:ext>
            </a:extLst>
          </p:cNvPr>
          <p:cNvCxnSpPr>
            <a:cxnSpLocks/>
          </p:cNvCxnSpPr>
          <p:nvPr/>
        </p:nvCxnSpPr>
        <p:spPr>
          <a:xfrm>
            <a:off x="2788425" y="3966673"/>
            <a:ext cx="464478" cy="1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FA0A39-5B8A-816E-8E29-0FA9243A1BEE}"/>
              </a:ext>
            </a:extLst>
          </p:cNvPr>
          <p:cNvCxnSpPr>
            <a:cxnSpLocks/>
          </p:cNvCxnSpPr>
          <p:nvPr/>
        </p:nvCxnSpPr>
        <p:spPr>
          <a:xfrm>
            <a:off x="2780955" y="4071261"/>
            <a:ext cx="389772" cy="3007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7079E95-D130-2A82-D525-560E43237AFA}"/>
              </a:ext>
            </a:extLst>
          </p:cNvPr>
          <p:cNvCxnSpPr>
            <a:cxnSpLocks/>
          </p:cNvCxnSpPr>
          <p:nvPr/>
        </p:nvCxnSpPr>
        <p:spPr>
          <a:xfrm flipH="1">
            <a:off x="1990374" y="3966672"/>
            <a:ext cx="439462" cy="1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41AC352-E555-420E-C65D-48AD5405EDF0}"/>
              </a:ext>
            </a:extLst>
          </p:cNvPr>
          <p:cNvCxnSpPr>
            <a:cxnSpLocks/>
          </p:cNvCxnSpPr>
          <p:nvPr/>
        </p:nvCxnSpPr>
        <p:spPr>
          <a:xfrm flipH="1">
            <a:off x="2162198" y="4071262"/>
            <a:ext cx="312462" cy="338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1379FAB-CFBD-B1C5-ACB9-A871A713E232}"/>
              </a:ext>
            </a:extLst>
          </p:cNvPr>
          <p:cNvCxnSpPr>
            <a:cxnSpLocks/>
          </p:cNvCxnSpPr>
          <p:nvPr/>
        </p:nvCxnSpPr>
        <p:spPr>
          <a:xfrm>
            <a:off x="2788425" y="3966673"/>
            <a:ext cx="464478" cy="1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E027A4A-EEC8-8BD2-EA8B-274743719A18}"/>
              </a:ext>
            </a:extLst>
          </p:cNvPr>
          <p:cNvCxnSpPr>
            <a:cxnSpLocks/>
          </p:cNvCxnSpPr>
          <p:nvPr/>
        </p:nvCxnSpPr>
        <p:spPr>
          <a:xfrm flipH="1" flipV="1">
            <a:off x="2027727" y="3654828"/>
            <a:ext cx="439462" cy="252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9BA538D5-8171-D186-703B-93A0E0443E21}"/>
              </a:ext>
            </a:extLst>
          </p:cNvPr>
          <p:cNvSpPr txBox="1"/>
          <p:nvPr/>
        </p:nvSpPr>
        <p:spPr>
          <a:xfrm>
            <a:off x="2450686" y="3407454"/>
            <a:ext cx="11474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e-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647CB43-6A42-A961-3842-E86FDF0E322B}"/>
              </a:ext>
            </a:extLst>
          </p:cNvPr>
          <p:cNvCxnSpPr>
            <a:cxnSpLocks/>
          </p:cNvCxnSpPr>
          <p:nvPr/>
        </p:nvCxnSpPr>
        <p:spPr>
          <a:xfrm>
            <a:off x="2788425" y="3966673"/>
            <a:ext cx="464478" cy="1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0FE3B8D-AF92-549E-93E1-03F3E57510C6}"/>
              </a:ext>
            </a:extLst>
          </p:cNvPr>
          <p:cNvSpPr txBox="1"/>
          <p:nvPr/>
        </p:nvSpPr>
        <p:spPr>
          <a:xfrm>
            <a:off x="2461430" y="4225004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ptos"/>
              </a:rPr>
              <a:t>h+</a:t>
            </a:r>
            <a:endParaRPr lang="en-US"/>
          </a:p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B9080D-D28C-4373-E5FD-0422C7D10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bg1"/>
                </a:solidFill>
              </a:rPr>
              <a:t>3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14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85642-AA77-9F2F-649C-FB2505AA3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053D5-6F31-68BC-5800-361AFDEA5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HVeV</a:t>
            </a:r>
            <a:r>
              <a:rPr lang="en-US" dirty="0"/>
              <a:t> Detectors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5DA351-0CCA-5005-538D-368D74BE46B0}"/>
              </a:ext>
            </a:extLst>
          </p:cNvPr>
          <p:cNvSpPr/>
          <p:nvPr/>
        </p:nvSpPr>
        <p:spPr>
          <a:xfrm>
            <a:off x="1436800" y="2575377"/>
            <a:ext cx="3726163" cy="3207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84B79-E9A5-EE05-684A-80450F054D74}"/>
              </a:ext>
            </a:extLst>
          </p:cNvPr>
          <p:cNvSpPr txBox="1"/>
          <p:nvPr/>
        </p:nvSpPr>
        <p:spPr>
          <a:xfrm>
            <a:off x="1437630" y="5414202"/>
            <a:ext cx="24134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Silicon Substrate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538CCE-BD78-4344-643B-68448ADF810D}"/>
              </a:ext>
            </a:extLst>
          </p:cNvPr>
          <p:cNvSpPr/>
          <p:nvPr/>
        </p:nvSpPr>
        <p:spPr>
          <a:xfrm>
            <a:off x="1438875" y="2469544"/>
            <a:ext cx="1044222" cy="98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A77184-2FDD-24E7-B535-AAEE3463170D}"/>
              </a:ext>
            </a:extLst>
          </p:cNvPr>
          <p:cNvSpPr/>
          <p:nvPr/>
        </p:nvSpPr>
        <p:spPr>
          <a:xfrm>
            <a:off x="4113345" y="2469544"/>
            <a:ext cx="1044222" cy="98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BC9E9C-49DD-7726-94B1-6FB0EF3A1D87}"/>
              </a:ext>
            </a:extLst>
          </p:cNvPr>
          <p:cNvSpPr/>
          <p:nvPr/>
        </p:nvSpPr>
        <p:spPr>
          <a:xfrm>
            <a:off x="2484757" y="2469544"/>
            <a:ext cx="1626927" cy="98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129FAF-74C3-1C88-B132-5828BE007504}"/>
              </a:ext>
            </a:extLst>
          </p:cNvPr>
          <p:cNvSpPr txBox="1"/>
          <p:nvPr/>
        </p:nvSpPr>
        <p:spPr>
          <a:xfrm>
            <a:off x="399634" y="1370537"/>
            <a:ext cx="28222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Outer Channel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36EBD2-FB1A-2F04-F872-47EF1636FE00}"/>
              </a:ext>
            </a:extLst>
          </p:cNvPr>
          <p:cNvSpPr txBox="1"/>
          <p:nvPr/>
        </p:nvSpPr>
        <p:spPr>
          <a:xfrm>
            <a:off x="2486417" y="2144574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ptos"/>
              </a:rPr>
              <a:t>Inner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Aptos"/>
              </a:rPr>
              <a:t> Channel</a:t>
            </a:r>
            <a:endParaRPr lang="en-US"/>
          </a:p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58A4A0-FB28-D5F0-56BE-73F3E4217B18}"/>
              </a:ext>
            </a:extLst>
          </p:cNvPr>
          <p:cNvCxnSpPr/>
          <p:nvPr/>
        </p:nvCxnSpPr>
        <p:spPr>
          <a:xfrm>
            <a:off x="1687065" y="1663136"/>
            <a:ext cx="228681" cy="6769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5B4B462-CADF-21C1-CB49-0B84C81E44FE}"/>
              </a:ext>
            </a:extLst>
          </p:cNvPr>
          <p:cNvCxnSpPr>
            <a:cxnSpLocks/>
          </p:cNvCxnSpPr>
          <p:nvPr/>
        </p:nvCxnSpPr>
        <p:spPr>
          <a:xfrm>
            <a:off x="1978419" y="1685548"/>
            <a:ext cx="2746269" cy="632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37CF1BD-EA23-C47C-E586-43E40FA7659B}"/>
              </a:ext>
            </a:extLst>
          </p:cNvPr>
          <p:cNvSpPr/>
          <p:nvPr/>
        </p:nvSpPr>
        <p:spPr>
          <a:xfrm>
            <a:off x="1066306" y="2300949"/>
            <a:ext cx="553587" cy="16458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7302D5-3554-3BCC-B3F9-A82C839FF2DF}"/>
              </a:ext>
            </a:extLst>
          </p:cNvPr>
          <p:cNvSpPr/>
          <p:nvPr/>
        </p:nvSpPr>
        <p:spPr>
          <a:xfrm>
            <a:off x="5040659" y="2300949"/>
            <a:ext cx="553587" cy="16458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FA6D59-5828-5F73-9245-1BE05A09678E}"/>
              </a:ext>
            </a:extLst>
          </p:cNvPr>
          <p:cNvSpPr txBox="1"/>
          <p:nvPr/>
        </p:nvSpPr>
        <p:spPr>
          <a:xfrm>
            <a:off x="970295" y="2087704"/>
            <a:ext cx="2148582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/>
              <a:t>Cu Holder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611850-377C-0A12-6A4A-B7A39A16B233}"/>
              </a:ext>
            </a:extLst>
          </p:cNvPr>
          <p:cNvSpPr/>
          <p:nvPr/>
        </p:nvSpPr>
        <p:spPr>
          <a:xfrm>
            <a:off x="1385083" y="5778174"/>
            <a:ext cx="3832459" cy="6884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31100F-DDD9-6EBA-6FDB-BB35C715B67B}"/>
              </a:ext>
            </a:extLst>
          </p:cNvPr>
          <p:cNvSpPr txBox="1"/>
          <p:nvPr/>
        </p:nvSpPr>
        <p:spPr>
          <a:xfrm>
            <a:off x="2490078" y="5902000"/>
            <a:ext cx="25473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Aluminum Grid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E3E03C6-D36D-0E55-C46A-3167697D4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441" y="142272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i="1"/>
              <a:t>High Voltage with eV-sensitivity</a:t>
            </a:r>
            <a:r>
              <a:rPr lang="en-US" dirty="0"/>
              <a:t>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809E284-9AE0-FAF5-46DF-FDE95E954775}"/>
              </a:ext>
            </a:extLst>
          </p:cNvPr>
          <p:cNvCxnSpPr/>
          <p:nvPr/>
        </p:nvCxnSpPr>
        <p:spPr>
          <a:xfrm>
            <a:off x="5514266" y="2557505"/>
            <a:ext cx="30598" cy="3217803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7515FE7-10FF-7701-1082-FEB09AA2996D}"/>
              </a:ext>
            </a:extLst>
          </p:cNvPr>
          <p:cNvCxnSpPr/>
          <p:nvPr/>
        </p:nvCxnSpPr>
        <p:spPr>
          <a:xfrm>
            <a:off x="5307726" y="2550214"/>
            <a:ext cx="420729" cy="8366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A417E0E-4789-CC17-FD54-D60EC14E5DB2}"/>
              </a:ext>
            </a:extLst>
          </p:cNvPr>
          <p:cNvCxnSpPr>
            <a:cxnSpLocks/>
          </p:cNvCxnSpPr>
          <p:nvPr/>
        </p:nvCxnSpPr>
        <p:spPr>
          <a:xfrm>
            <a:off x="5322667" y="5777508"/>
            <a:ext cx="420729" cy="8366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F019A6F-A023-DC10-AF64-4F805135D616}"/>
              </a:ext>
            </a:extLst>
          </p:cNvPr>
          <p:cNvSpPr txBox="1"/>
          <p:nvPr/>
        </p:nvSpPr>
        <p:spPr>
          <a:xfrm>
            <a:off x="5617291" y="3991060"/>
            <a:ext cx="5813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ea typeface="+mn-lt"/>
                <a:cs typeface="+mn-lt"/>
              </a:rPr>
              <a:t>ΔV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994B33-B99C-4B25-757B-108F3AE0B8F9}"/>
              </a:ext>
            </a:extLst>
          </p:cNvPr>
          <p:cNvSpPr txBox="1"/>
          <p:nvPr/>
        </p:nvSpPr>
        <p:spPr>
          <a:xfrm>
            <a:off x="5011883" y="2087704"/>
            <a:ext cx="2148582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/>
              <a:t>Cu Holder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963B12-5AD9-2115-AE9A-FE58F734FD88}"/>
              </a:ext>
            </a:extLst>
          </p:cNvPr>
          <p:cNvSpPr txBox="1"/>
          <p:nvPr/>
        </p:nvSpPr>
        <p:spPr>
          <a:xfrm>
            <a:off x="6678335" y="2572278"/>
            <a:ext cx="519592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/>
              <a:t>An incoming particle deposits energy in the Si​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/>
              <a:t>Prompt phonon and charge excitation​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/>
              <a:t>Charges produce NTL phonons when being accelerated due to the applied voltage</a:t>
            </a:r>
            <a:endParaRPr lang="en-US" b="1" dirty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1E0F43-EE8C-C4A3-89E4-96E633A37F2E}"/>
              </a:ext>
            </a:extLst>
          </p:cNvPr>
          <p:cNvSpPr txBox="1"/>
          <p:nvPr/>
        </p:nvSpPr>
        <p:spPr>
          <a:xfrm>
            <a:off x="1948120" y="3728338"/>
            <a:ext cx="134927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/>
              <a:t>X</a:t>
            </a:r>
          </a:p>
        </p:txBody>
      </p:sp>
      <p:sp>
        <p:nvSpPr>
          <p:cNvPr id="51" name="TextBox 42">
            <a:extLst>
              <a:ext uri="{FF2B5EF4-FFF2-40B4-BE49-F238E27FC236}">
                <a16:creationId xmlns:a16="http://schemas.microsoft.com/office/drawing/2014/main" id="{CAF7B7F5-36F6-56E8-9C08-FCF548507D60}"/>
              </a:ext>
            </a:extLst>
          </p:cNvPr>
          <p:cNvSpPr txBox="1"/>
          <p:nvPr/>
        </p:nvSpPr>
        <p:spPr>
          <a:xfrm>
            <a:off x="-91350" y="2697397"/>
            <a:ext cx="1349271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AutoNum type="arabicParenR"/>
            </a:pPr>
            <a:r>
              <a:rPr lang="en-US" sz="1200"/>
              <a:t>Incoming Particle</a:t>
            </a:r>
            <a:endParaRPr lang="en-US" sz="1600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1250800-714D-0659-2C7A-BDDD9A6306F3}"/>
              </a:ext>
            </a:extLst>
          </p:cNvPr>
          <p:cNvCxnSpPr/>
          <p:nvPr/>
        </p:nvCxnSpPr>
        <p:spPr>
          <a:xfrm>
            <a:off x="1000600" y="3225319"/>
            <a:ext cx="1450123" cy="70721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42">
            <a:extLst>
              <a:ext uri="{FF2B5EF4-FFF2-40B4-BE49-F238E27FC236}">
                <a16:creationId xmlns:a16="http://schemas.microsoft.com/office/drawing/2014/main" id="{DA7523A0-A918-5159-22F4-CFD9446E0911}"/>
              </a:ext>
            </a:extLst>
          </p:cNvPr>
          <p:cNvSpPr txBox="1"/>
          <p:nvPr/>
        </p:nvSpPr>
        <p:spPr>
          <a:xfrm>
            <a:off x="1619415" y="3459397"/>
            <a:ext cx="134927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/>
              <a:t>2)</a:t>
            </a:r>
            <a:r>
              <a:rPr lang="en-US" sz="1200" dirty="0"/>
              <a:t> 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BB66F5D-AA85-ED7D-AABF-DAAF94CBF51A}"/>
              </a:ext>
            </a:extLst>
          </p:cNvPr>
          <p:cNvCxnSpPr/>
          <p:nvPr/>
        </p:nvCxnSpPr>
        <p:spPr>
          <a:xfrm flipV="1">
            <a:off x="2791001" y="3643751"/>
            <a:ext cx="374831" cy="2371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BC548C2-2256-4C10-CD58-C199F6E9D035}"/>
              </a:ext>
            </a:extLst>
          </p:cNvPr>
          <p:cNvCxnSpPr>
            <a:cxnSpLocks/>
          </p:cNvCxnSpPr>
          <p:nvPr/>
        </p:nvCxnSpPr>
        <p:spPr>
          <a:xfrm>
            <a:off x="2805942" y="3992948"/>
            <a:ext cx="464478" cy="1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AAE9AE9-133C-5889-00F8-B1F17765CEF1}"/>
              </a:ext>
            </a:extLst>
          </p:cNvPr>
          <p:cNvCxnSpPr>
            <a:cxnSpLocks/>
          </p:cNvCxnSpPr>
          <p:nvPr/>
        </p:nvCxnSpPr>
        <p:spPr>
          <a:xfrm>
            <a:off x="2798472" y="4097536"/>
            <a:ext cx="389772" cy="3007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20282B4-2762-5919-2331-FE0978A7E003}"/>
              </a:ext>
            </a:extLst>
          </p:cNvPr>
          <p:cNvCxnSpPr>
            <a:cxnSpLocks/>
          </p:cNvCxnSpPr>
          <p:nvPr/>
        </p:nvCxnSpPr>
        <p:spPr>
          <a:xfrm flipH="1">
            <a:off x="2007891" y="3992947"/>
            <a:ext cx="439462" cy="1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2149232-EBD5-4653-D86D-173708222906}"/>
              </a:ext>
            </a:extLst>
          </p:cNvPr>
          <p:cNvCxnSpPr>
            <a:cxnSpLocks/>
          </p:cNvCxnSpPr>
          <p:nvPr/>
        </p:nvCxnSpPr>
        <p:spPr>
          <a:xfrm flipH="1">
            <a:off x="2179715" y="4097537"/>
            <a:ext cx="312462" cy="338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9EAAF63-D341-F47E-FCF3-A4D5DEF303CB}"/>
              </a:ext>
            </a:extLst>
          </p:cNvPr>
          <p:cNvCxnSpPr>
            <a:cxnSpLocks/>
          </p:cNvCxnSpPr>
          <p:nvPr/>
        </p:nvCxnSpPr>
        <p:spPr>
          <a:xfrm>
            <a:off x="2805942" y="3992948"/>
            <a:ext cx="464478" cy="1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E7EFABD-FE9B-B5EA-E12A-7614C2A6B23C}"/>
              </a:ext>
            </a:extLst>
          </p:cNvPr>
          <p:cNvCxnSpPr>
            <a:cxnSpLocks/>
          </p:cNvCxnSpPr>
          <p:nvPr/>
        </p:nvCxnSpPr>
        <p:spPr>
          <a:xfrm flipH="1" flipV="1">
            <a:off x="2045244" y="3681103"/>
            <a:ext cx="439462" cy="252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9677B36-8942-0793-A4BD-56D10FB34316}"/>
              </a:ext>
            </a:extLst>
          </p:cNvPr>
          <p:cNvSpPr txBox="1"/>
          <p:nvPr/>
        </p:nvSpPr>
        <p:spPr>
          <a:xfrm>
            <a:off x="2453262" y="3276847"/>
            <a:ext cx="11474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e-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0D67E1B-67D8-5E90-95B2-24638BCD3FEF}"/>
              </a:ext>
            </a:extLst>
          </p:cNvPr>
          <p:cNvCxnSpPr>
            <a:cxnSpLocks/>
          </p:cNvCxnSpPr>
          <p:nvPr/>
        </p:nvCxnSpPr>
        <p:spPr>
          <a:xfrm>
            <a:off x="2805942" y="3992948"/>
            <a:ext cx="464478" cy="1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D44E569-7878-2ABB-0460-1791401AC30B}"/>
              </a:ext>
            </a:extLst>
          </p:cNvPr>
          <p:cNvSpPr txBox="1"/>
          <p:nvPr/>
        </p:nvSpPr>
        <p:spPr>
          <a:xfrm>
            <a:off x="2449065" y="4460455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ptos"/>
              </a:rPr>
              <a:t>h+</a:t>
            </a:r>
            <a:endParaRPr lang="en-US" b="1"/>
          </a:p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62AE607-BF45-DDC8-F496-C24D48BB85EF}"/>
              </a:ext>
            </a:extLst>
          </p:cNvPr>
          <p:cNvCxnSpPr/>
          <p:nvPr/>
        </p:nvCxnSpPr>
        <p:spPr>
          <a:xfrm flipV="1">
            <a:off x="2600119" y="2845684"/>
            <a:ext cx="7839" cy="4949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703B1F-2909-CFA6-F1D6-02A5B00DB436}"/>
              </a:ext>
            </a:extLst>
          </p:cNvPr>
          <p:cNvCxnSpPr>
            <a:cxnSpLocks/>
          </p:cNvCxnSpPr>
          <p:nvPr/>
        </p:nvCxnSpPr>
        <p:spPr>
          <a:xfrm>
            <a:off x="2637472" y="4782454"/>
            <a:ext cx="15309" cy="57334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0EE5953-9BCC-6ADD-D457-83EC8BD1FFD4}"/>
              </a:ext>
            </a:extLst>
          </p:cNvPr>
          <p:cNvSpPr/>
          <p:nvPr/>
        </p:nvSpPr>
        <p:spPr>
          <a:xfrm rot="10800000">
            <a:off x="2216791" y="2567337"/>
            <a:ext cx="813675" cy="1473021"/>
          </a:xfrm>
          <a:prstGeom prst="triangle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42A39161-B39A-E4C8-2F9D-F9BDA7DF6951}"/>
              </a:ext>
            </a:extLst>
          </p:cNvPr>
          <p:cNvSpPr/>
          <p:nvPr/>
        </p:nvSpPr>
        <p:spPr>
          <a:xfrm>
            <a:off x="2239203" y="3941927"/>
            <a:ext cx="806205" cy="1876432"/>
          </a:xfrm>
          <a:prstGeom prst="triangle">
            <a:avLst/>
          </a:prstGeom>
          <a:solidFill>
            <a:srgbClr val="0015FF">
              <a:alpha val="2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436D9F-92A7-4987-D6C5-2C13E941481C}"/>
              </a:ext>
            </a:extLst>
          </p:cNvPr>
          <p:cNvSpPr txBox="1"/>
          <p:nvPr/>
        </p:nvSpPr>
        <p:spPr>
          <a:xfrm>
            <a:off x="2882358" y="5080515"/>
            <a:ext cx="48558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rtl="0"/>
            <a:r>
              <a:rPr lang="en-US" sz="1200" b="1">
                <a:solidFill>
                  <a:srgbClr val="000000"/>
                </a:solidFill>
                <a:latin typeface="Aptos"/>
                <a:ea typeface="Arial"/>
                <a:cs typeface="Arial"/>
              </a:rPr>
              <a:t>3)</a:t>
            </a:r>
            <a:endParaRPr lang="en-US" sz="1200" b="1" i="0">
              <a:solidFill>
                <a:srgbClr val="000000"/>
              </a:solidFill>
              <a:latin typeface="Aptos"/>
              <a:ea typeface="Arial"/>
              <a:cs typeface="Arial"/>
            </a:endParaRPr>
          </a:p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90DCD0-D490-F0F4-BA81-B49F8C37DF2A}"/>
              </a:ext>
            </a:extLst>
          </p:cNvPr>
          <p:cNvSpPr txBox="1"/>
          <p:nvPr/>
        </p:nvSpPr>
        <p:spPr>
          <a:xfrm>
            <a:off x="2882357" y="2846809"/>
            <a:ext cx="48558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rtl="0"/>
            <a:r>
              <a:rPr lang="en-US" sz="1200" b="1">
                <a:solidFill>
                  <a:srgbClr val="000000"/>
                </a:solidFill>
                <a:latin typeface="Aptos"/>
                <a:ea typeface="Arial"/>
                <a:cs typeface="Arial"/>
              </a:rPr>
              <a:t>3)</a:t>
            </a:r>
            <a:endParaRPr lang="en-US" sz="1200" b="1" i="0">
              <a:solidFill>
                <a:srgbClr val="000000"/>
              </a:solidFill>
              <a:latin typeface="Aptos"/>
              <a:ea typeface="Arial"/>
              <a:cs typeface="Arial"/>
            </a:endParaRPr>
          </a:p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40766-D21B-C3DE-2456-F091C70F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bg1"/>
                </a:solidFill>
              </a:rPr>
              <a:t>3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13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51788-99DC-04A1-9021-B71F6EBB8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4FEB-01BB-F4F8-80D2-1E6F6EBD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HVeV</a:t>
            </a:r>
            <a:r>
              <a:rPr lang="en-US" dirty="0"/>
              <a:t> Detectors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A2D30B-A58D-F52D-C576-9D2612B9B52E}"/>
              </a:ext>
            </a:extLst>
          </p:cNvPr>
          <p:cNvSpPr/>
          <p:nvPr/>
        </p:nvSpPr>
        <p:spPr>
          <a:xfrm>
            <a:off x="1445559" y="2575377"/>
            <a:ext cx="3726163" cy="3207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4C3E8-047B-AE35-39A9-E74E95FEEBD3}"/>
              </a:ext>
            </a:extLst>
          </p:cNvPr>
          <p:cNvSpPr txBox="1"/>
          <p:nvPr/>
        </p:nvSpPr>
        <p:spPr>
          <a:xfrm>
            <a:off x="1446389" y="5414202"/>
            <a:ext cx="24134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Silicon Substrate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D26F1B-7775-5CF4-CC03-FC7EA69658D0}"/>
              </a:ext>
            </a:extLst>
          </p:cNvPr>
          <p:cNvSpPr/>
          <p:nvPr/>
        </p:nvSpPr>
        <p:spPr>
          <a:xfrm>
            <a:off x="1447634" y="2469544"/>
            <a:ext cx="1044222" cy="98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B53AE-13D2-B464-D5C7-B2BE523CB6FB}"/>
              </a:ext>
            </a:extLst>
          </p:cNvPr>
          <p:cNvSpPr/>
          <p:nvPr/>
        </p:nvSpPr>
        <p:spPr>
          <a:xfrm>
            <a:off x="4122104" y="2469544"/>
            <a:ext cx="1044222" cy="98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B37FF9-F817-121E-198F-40CE31480EDF}"/>
              </a:ext>
            </a:extLst>
          </p:cNvPr>
          <p:cNvSpPr/>
          <p:nvPr/>
        </p:nvSpPr>
        <p:spPr>
          <a:xfrm>
            <a:off x="2493516" y="2469544"/>
            <a:ext cx="1626927" cy="98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709EDE-3C94-24BC-A56A-EF1E8150DA7F}"/>
              </a:ext>
            </a:extLst>
          </p:cNvPr>
          <p:cNvSpPr txBox="1"/>
          <p:nvPr/>
        </p:nvSpPr>
        <p:spPr>
          <a:xfrm>
            <a:off x="408393" y="1370537"/>
            <a:ext cx="28222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Outer Channel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372B28-FCAC-D5B2-F8E1-0B2A70974C65}"/>
              </a:ext>
            </a:extLst>
          </p:cNvPr>
          <p:cNvSpPr txBox="1"/>
          <p:nvPr/>
        </p:nvSpPr>
        <p:spPr>
          <a:xfrm>
            <a:off x="2495176" y="2144574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ptos"/>
              </a:rPr>
              <a:t>Inner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Aptos"/>
              </a:rPr>
              <a:t> Channel</a:t>
            </a:r>
            <a:endParaRPr lang="en-US"/>
          </a:p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FAA5EB-9576-5F10-72EF-29FEA5BAA8E5}"/>
              </a:ext>
            </a:extLst>
          </p:cNvPr>
          <p:cNvCxnSpPr/>
          <p:nvPr/>
        </p:nvCxnSpPr>
        <p:spPr>
          <a:xfrm>
            <a:off x="1695824" y="1663136"/>
            <a:ext cx="228681" cy="6769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789D9E-31EB-4144-717F-BC7389FEABED}"/>
              </a:ext>
            </a:extLst>
          </p:cNvPr>
          <p:cNvCxnSpPr>
            <a:cxnSpLocks/>
          </p:cNvCxnSpPr>
          <p:nvPr/>
        </p:nvCxnSpPr>
        <p:spPr>
          <a:xfrm>
            <a:off x="1987178" y="1685548"/>
            <a:ext cx="2746269" cy="632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8181921-5C30-82A5-4322-6A3C59F5B15D}"/>
              </a:ext>
            </a:extLst>
          </p:cNvPr>
          <p:cNvSpPr/>
          <p:nvPr/>
        </p:nvSpPr>
        <p:spPr>
          <a:xfrm>
            <a:off x="1075065" y="2300949"/>
            <a:ext cx="553587" cy="16458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86FEF3-A2D2-800D-F292-E5A35B1423F4}"/>
              </a:ext>
            </a:extLst>
          </p:cNvPr>
          <p:cNvSpPr/>
          <p:nvPr/>
        </p:nvSpPr>
        <p:spPr>
          <a:xfrm>
            <a:off x="5049418" y="2300949"/>
            <a:ext cx="553587" cy="16458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C2312D-8F31-5762-C5FA-FBECA8382ABC}"/>
              </a:ext>
            </a:extLst>
          </p:cNvPr>
          <p:cNvSpPr txBox="1"/>
          <p:nvPr/>
        </p:nvSpPr>
        <p:spPr>
          <a:xfrm>
            <a:off x="979054" y="2087704"/>
            <a:ext cx="2148582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/>
              <a:t>Cu Holder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4A788E-0A4D-CB8E-FD79-2D1222C7913D}"/>
              </a:ext>
            </a:extLst>
          </p:cNvPr>
          <p:cNvSpPr/>
          <p:nvPr/>
        </p:nvSpPr>
        <p:spPr>
          <a:xfrm>
            <a:off x="1393842" y="5778174"/>
            <a:ext cx="3832459" cy="6884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C7C33F-E798-6794-DDB7-03C04F2291B2}"/>
              </a:ext>
            </a:extLst>
          </p:cNvPr>
          <p:cNvSpPr txBox="1"/>
          <p:nvPr/>
        </p:nvSpPr>
        <p:spPr>
          <a:xfrm>
            <a:off x="2498837" y="5902000"/>
            <a:ext cx="25473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Aluminum Grid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5DA9F64-B3F4-9368-B3F1-7257D2B77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72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i="1"/>
              <a:t>High Voltage with eV-sensitivity</a:t>
            </a:r>
            <a:r>
              <a:rPr lang="en-US" dirty="0"/>
              <a:t>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3D76737-161D-2D94-AEBA-8AEA8196CF16}"/>
              </a:ext>
            </a:extLst>
          </p:cNvPr>
          <p:cNvCxnSpPr/>
          <p:nvPr/>
        </p:nvCxnSpPr>
        <p:spPr>
          <a:xfrm>
            <a:off x="5523025" y="2557505"/>
            <a:ext cx="30598" cy="3217803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236A16F-B11C-D940-1ADA-E269BDE63B51}"/>
              </a:ext>
            </a:extLst>
          </p:cNvPr>
          <p:cNvCxnSpPr/>
          <p:nvPr/>
        </p:nvCxnSpPr>
        <p:spPr>
          <a:xfrm>
            <a:off x="5316485" y="2550214"/>
            <a:ext cx="420729" cy="8366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8E36F1E-EDC3-B821-5290-DC4720C5751B}"/>
              </a:ext>
            </a:extLst>
          </p:cNvPr>
          <p:cNvCxnSpPr>
            <a:cxnSpLocks/>
          </p:cNvCxnSpPr>
          <p:nvPr/>
        </p:nvCxnSpPr>
        <p:spPr>
          <a:xfrm>
            <a:off x="5331426" y="5777508"/>
            <a:ext cx="420729" cy="8366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1475B77-7936-1CCE-4D30-18B4D548D5C4}"/>
              </a:ext>
            </a:extLst>
          </p:cNvPr>
          <p:cNvSpPr txBox="1"/>
          <p:nvPr/>
        </p:nvSpPr>
        <p:spPr>
          <a:xfrm>
            <a:off x="5626050" y="3991060"/>
            <a:ext cx="5813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ea typeface="+mn-lt"/>
                <a:cs typeface="+mn-lt"/>
              </a:rPr>
              <a:t>ΔV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F29B50-6260-510B-1CD7-36BB7F954F0B}"/>
              </a:ext>
            </a:extLst>
          </p:cNvPr>
          <p:cNvSpPr txBox="1"/>
          <p:nvPr/>
        </p:nvSpPr>
        <p:spPr>
          <a:xfrm>
            <a:off x="5020642" y="2087704"/>
            <a:ext cx="2148582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/>
              <a:t>Cu Holder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4CE126-3619-0591-8671-C3B62384FF8E}"/>
              </a:ext>
            </a:extLst>
          </p:cNvPr>
          <p:cNvSpPr txBox="1"/>
          <p:nvPr/>
        </p:nvSpPr>
        <p:spPr>
          <a:xfrm>
            <a:off x="6687094" y="2572278"/>
            <a:ext cx="5195923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/>
              <a:t>An incoming particle deposits energy in the Si​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/>
              <a:t>Prompt phonon and charge excitation​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/>
              <a:t>Charges produce NTL phonon when being accelerated due to applied voltage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b="1"/>
              <a:t>The phonons are either absorbed in the QET or lost to the Al Grid or Cu Holder</a:t>
            </a:r>
            <a:endParaRPr lang="en-US" b="1" dirty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51" name="TextBox 42">
            <a:extLst>
              <a:ext uri="{FF2B5EF4-FFF2-40B4-BE49-F238E27FC236}">
                <a16:creationId xmlns:a16="http://schemas.microsoft.com/office/drawing/2014/main" id="{06137523-30B8-9661-B7C0-3AD7D23A8C25}"/>
              </a:ext>
            </a:extLst>
          </p:cNvPr>
          <p:cNvSpPr txBox="1"/>
          <p:nvPr/>
        </p:nvSpPr>
        <p:spPr>
          <a:xfrm>
            <a:off x="-82591" y="2697397"/>
            <a:ext cx="1349271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AutoNum type="arabicParenR"/>
            </a:pPr>
            <a:r>
              <a:rPr lang="en-US" sz="1200"/>
              <a:t>Incoming Particle</a:t>
            </a:r>
            <a:endParaRPr lang="en-US" sz="1600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815FD94-5266-7DE9-969D-BEF854EEFC4C}"/>
              </a:ext>
            </a:extLst>
          </p:cNvPr>
          <p:cNvCxnSpPr/>
          <p:nvPr/>
        </p:nvCxnSpPr>
        <p:spPr>
          <a:xfrm>
            <a:off x="1009359" y="3225319"/>
            <a:ext cx="1450123" cy="70721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42">
            <a:extLst>
              <a:ext uri="{FF2B5EF4-FFF2-40B4-BE49-F238E27FC236}">
                <a16:creationId xmlns:a16="http://schemas.microsoft.com/office/drawing/2014/main" id="{CCB0DB61-E354-357F-7918-9FE356998D33}"/>
              </a:ext>
            </a:extLst>
          </p:cNvPr>
          <p:cNvSpPr txBox="1"/>
          <p:nvPr/>
        </p:nvSpPr>
        <p:spPr>
          <a:xfrm>
            <a:off x="1628174" y="3459397"/>
            <a:ext cx="134927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/>
              <a:t>2)</a:t>
            </a:r>
            <a:r>
              <a:rPr lang="en-US" sz="1200" dirty="0"/>
              <a:t> 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4B26808-8081-C0FF-1CFA-61145080A764}"/>
              </a:ext>
            </a:extLst>
          </p:cNvPr>
          <p:cNvCxnSpPr/>
          <p:nvPr/>
        </p:nvCxnSpPr>
        <p:spPr>
          <a:xfrm flipV="1">
            <a:off x="2799760" y="3643751"/>
            <a:ext cx="374831" cy="2371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C766DE4-3372-DBE9-AE35-1E95E3F100DD}"/>
              </a:ext>
            </a:extLst>
          </p:cNvPr>
          <p:cNvCxnSpPr>
            <a:cxnSpLocks/>
          </p:cNvCxnSpPr>
          <p:nvPr/>
        </p:nvCxnSpPr>
        <p:spPr>
          <a:xfrm>
            <a:off x="2814701" y="3992948"/>
            <a:ext cx="464478" cy="1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265E5F6-9C68-B5A8-507C-79AC1EDCAF1A}"/>
              </a:ext>
            </a:extLst>
          </p:cNvPr>
          <p:cNvCxnSpPr>
            <a:cxnSpLocks/>
          </p:cNvCxnSpPr>
          <p:nvPr/>
        </p:nvCxnSpPr>
        <p:spPr>
          <a:xfrm>
            <a:off x="2807231" y="4097536"/>
            <a:ext cx="389772" cy="3007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2BA4B72-881A-A455-C051-1F76E040A1BE}"/>
              </a:ext>
            </a:extLst>
          </p:cNvPr>
          <p:cNvCxnSpPr>
            <a:cxnSpLocks/>
          </p:cNvCxnSpPr>
          <p:nvPr/>
        </p:nvCxnSpPr>
        <p:spPr>
          <a:xfrm flipH="1">
            <a:off x="2016650" y="3992947"/>
            <a:ext cx="439462" cy="1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C2B93F0-FC7D-F777-73CD-59EF0E93CD70}"/>
              </a:ext>
            </a:extLst>
          </p:cNvPr>
          <p:cNvCxnSpPr>
            <a:cxnSpLocks/>
          </p:cNvCxnSpPr>
          <p:nvPr/>
        </p:nvCxnSpPr>
        <p:spPr>
          <a:xfrm flipH="1">
            <a:off x="2188474" y="4097537"/>
            <a:ext cx="312462" cy="338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3BA564A-1E2B-1DE2-DC8F-A04B708A00F3}"/>
              </a:ext>
            </a:extLst>
          </p:cNvPr>
          <p:cNvCxnSpPr>
            <a:cxnSpLocks/>
          </p:cNvCxnSpPr>
          <p:nvPr/>
        </p:nvCxnSpPr>
        <p:spPr>
          <a:xfrm>
            <a:off x="2814701" y="3992948"/>
            <a:ext cx="464478" cy="1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466CBED-4542-EF31-C92D-AA10B401F3BA}"/>
              </a:ext>
            </a:extLst>
          </p:cNvPr>
          <p:cNvCxnSpPr>
            <a:cxnSpLocks/>
          </p:cNvCxnSpPr>
          <p:nvPr/>
        </p:nvCxnSpPr>
        <p:spPr>
          <a:xfrm flipH="1" flipV="1">
            <a:off x="2054003" y="3681103"/>
            <a:ext cx="439462" cy="252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FF910CC-6B89-66AE-ECE7-104F5EA728CF}"/>
              </a:ext>
            </a:extLst>
          </p:cNvPr>
          <p:cNvCxnSpPr>
            <a:cxnSpLocks/>
          </p:cNvCxnSpPr>
          <p:nvPr/>
        </p:nvCxnSpPr>
        <p:spPr>
          <a:xfrm>
            <a:off x="2814701" y="3992948"/>
            <a:ext cx="464478" cy="1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874EEDE-8785-ED08-E012-5F09CD92A36E}"/>
              </a:ext>
            </a:extLst>
          </p:cNvPr>
          <p:cNvSpPr/>
          <p:nvPr/>
        </p:nvSpPr>
        <p:spPr>
          <a:xfrm rot="10800000">
            <a:off x="2233021" y="2574808"/>
            <a:ext cx="813675" cy="1473021"/>
          </a:xfrm>
          <a:prstGeom prst="triangle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9CC3C02-470F-7E85-F217-0015477D8A44}"/>
              </a:ext>
            </a:extLst>
          </p:cNvPr>
          <p:cNvSpPr/>
          <p:nvPr/>
        </p:nvSpPr>
        <p:spPr>
          <a:xfrm>
            <a:off x="2240491" y="3994221"/>
            <a:ext cx="806205" cy="1786786"/>
          </a:xfrm>
          <a:prstGeom prst="triangle">
            <a:avLst/>
          </a:prstGeom>
          <a:solidFill>
            <a:srgbClr val="0015FF">
              <a:alpha val="2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DC04C2-1FE5-15E4-5C3A-CA146FE33E43}"/>
              </a:ext>
            </a:extLst>
          </p:cNvPr>
          <p:cNvSpPr txBox="1"/>
          <p:nvPr/>
        </p:nvSpPr>
        <p:spPr>
          <a:xfrm>
            <a:off x="5042647" y="5857456"/>
            <a:ext cx="48558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1200" b="1">
                <a:solidFill>
                  <a:srgbClr val="000000"/>
                </a:solidFill>
                <a:latin typeface="Aptos"/>
                <a:cs typeface="Arial"/>
              </a:rPr>
              <a:t>4)</a:t>
            </a:r>
            <a:endParaRPr lang="en-US" sz="1200" b="1">
              <a:cs typeface="Arial"/>
            </a:endParaRPr>
          </a:p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510195-1719-B7A7-E64D-FFF3AD865D5C}"/>
              </a:ext>
            </a:extLst>
          </p:cNvPr>
          <p:cNvSpPr txBox="1"/>
          <p:nvPr/>
        </p:nvSpPr>
        <p:spPr>
          <a:xfrm>
            <a:off x="2891116" y="2846809"/>
            <a:ext cx="48558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rtl="0"/>
            <a:r>
              <a:rPr lang="en-US" sz="1200">
                <a:solidFill>
                  <a:srgbClr val="000000"/>
                </a:solidFill>
                <a:latin typeface="Aptos"/>
                <a:ea typeface="Arial"/>
                <a:cs typeface="Arial"/>
              </a:rPr>
              <a:t>3)</a:t>
            </a:r>
            <a:endParaRPr lang="en-US" sz="1200" i="0">
              <a:solidFill>
                <a:srgbClr val="000000"/>
              </a:solidFill>
              <a:latin typeface="Aptos"/>
              <a:ea typeface="Arial"/>
              <a:cs typeface="Arial"/>
            </a:endParaRPr>
          </a:p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30EB47-4977-3001-82C3-5B6060183D9A}"/>
              </a:ext>
            </a:extLst>
          </p:cNvPr>
          <p:cNvSpPr txBox="1"/>
          <p:nvPr/>
        </p:nvSpPr>
        <p:spPr>
          <a:xfrm>
            <a:off x="5490882" y="2196867"/>
            <a:ext cx="48558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1200" b="1">
                <a:solidFill>
                  <a:srgbClr val="000000"/>
                </a:solidFill>
                <a:latin typeface="Aptos"/>
                <a:cs typeface="Arial"/>
              </a:rPr>
              <a:t>4)</a:t>
            </a:r>
            <a:endParaRPr lang="en-US" sz="1200" b="1">
              <a:cs typeface="Arial"/>
            </a:endParaRPr>
          </a:p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6A1716-6AF3-604A-7B06-C258021C2282}"/>
              </a:ext>
            </a:extLst>
          </p:cNvPr>
          <p:cNvSpPr txBox="1"/>
          <p:nvPr/>
        </p:nvSpPr>
        <p:spPr>
          <a:xfrm>
            <a:off x="597647" y="2077338"/>
            <a:ext cx="48558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1200" b="1">
                <a:solidFill>
                  <a:srgbClr val="000000"/>
                </a:solidFill>
                <a:latin typeface="Aptos"/>
                <a:cs typeface="Arial"/>
              </a:rPr>
              <a:t>4)</a:t>
            </a:r>
            <a:endParaRPr lang="en-US" sz="1200" b="1">
              <a:cs typeface="Arial"/>
            </a:endParaRPr>
          </a:p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B31AA5-9640-DEA2-6958-DF4F9B38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8639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6128-7FC3-6D2C-A4DF-CB4FA96A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Micro-electro-mechanical-system (MEMS)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DB457-D683-251D-9586-C51096D23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How does event position affect </a:t>
            </a:r>
            <a:r>
              <a:rPr lang="en-US" i="1" dirty="0" err="1"/>
              <a:t>HVeV</a:t>
            </a:r>
            <a:r>
              <a:rPr lang="en-US" i="1" dirty="0"/>
              <a:t> response?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A954C1-AC46-B640-B161-B4E3B725062F}"/>
              </a:ext>
            </a:extLst>
          </p:cNvPr>
          <p:cNvSpPr/>
          <p:nvPr/>
        </p:nvSpPr>
        <p:spPr>
          <a:xfrm>
            <a:off x="3143376" y="2944794"/>
            <a:ext cx="2131509" cy="21181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096EDB-D7F5-DD2D-91E4-2C6A25F77F72}"/>
              </a:ext>
            </a:extLst>
          </p:cNvPr>
          <p:cNvSpPr/>
          <p:nvPr/>
        </p:nvSpPr>
        <p:spPr>
          <a:xfrm rot="2760000">
            <a:off x="485506" y="5008564"/>
            <a:ext cx="1920054" cy="1223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9FC3F7-24EA-8BBA-2B86-CE8C1033B27A}"/>
              </a:ext>
            </a:extLst>
          </p:cNvPr>
          <p:cNvSpPr/>
          <p:nvPr/>
        </p:nvSpPr>
        <p:spPr>
          <a:xfrm>
            <a:off x="3291939" y="3087093"/>
            <a:ext cx="91795" cy="9944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568F8-1953-47AD-E066-F8FD92CD340D}"/>
              </a:ext>
            </a:extLst>
          </p:cNvPr>
          <p:cNvSpPr txBox="1"/>
          <p:nvPr/>
        </p:nvSpPr>
        <p:spPr>
          <a:xfrm>
            <a:off x="-424197" y="5613258"/>
            <a:ext cx="37585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Mirror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944EC5-1809-7440-E37F-5561068D6B6C}"/>
              </a:ext>
            </a:extLst>
          </p:cNvPr>
          <p:cNvCxnSpPr/>
          <p:nvPr/>
        </p:nvCxnSpPr>
        <p:spPr>
          <a:xfrm>
            <a:off x="1537573" y="1828797"/>
            <a:ext cx="12435" cy="3237887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2450CE-BD42-E602-DD6D-9434BF4C0273}"/>
              </a:ext>
            </a:extLst>
          </p:cNvPr>
          <p:cNvCxnSpPr>
            <a:cxnSpLocks/>
          </p:cNvCxnSpPr>
          <p:nvPr/>
        </p:nvCxnSpPr>
        <p:spPr>
          <a:xfrm flipH="1">
            <a:off x="1520126" y="3180973"/>
            <a:ext cx="1780505" cy="1930535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604E8C2-3AE8-C8CC-9518-AD94434BB8DE}"/>
              </a:ext>
            </a:extLst>
          </p:cNvPr>
          <p:cNvSpPr txBox="1"/>
          <p:nvPr/>
        </p:nvSpPr>
        <p:spPr>
          <a:xfrm rot="-2760000">
            <a:off x="1405609" y="3615389"/>
            <a:ext cx="20166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2eV Photons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4A21CF-57E6-5A35-2133-98A58243DDF8}"/>
              </a:ext>
            </a:extLst>
          </p:cNvPr>
          <p:cNvSpPr txBox="1"/>
          <p:nvPr/>
        </p:nvSpPr>
        <p:spPr>
          <a:xfrm>
            <a:off x="2983628" y="2582348"/>
            <a:ext cx="29298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Backside of </a:t>
            </a:r>
            <a:r>
              <a:rPr lang="en-US" dirty="0" err="1"/>
              <a:t>HVeV</a:t>
            </a:r>
            <a:r>
              <a:rPr lang="en-US" dirty="0"/>
              <a:t> device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F6D102-A6A3-BDD3-7CCC-10231B282B21}"/>
              </a:ext>
            </a:extLst>
          </p:cNvPr>
          <p:cNvCxnSpPr/>
          <p:nvPr/>
        </p:nvCxnSpPr>
        <p:spPr>
          <a:xfrm>
            <a:off x="3464919" y="3135270"/>
            <a:ext cx="512524" cy="7839"/>
          </a:xfrm>
          <a:prstGeom prst="straightConnector1">
            <a:avLst/>
          </a:prstGeom>
          <a:ln>
            <a:solidFill>
              <a:srgbClr val="0015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row: Left 14">
            <a:extLst>
              <a:ext uri="{FF2B5EF4-FFF2-40B4-BE49-F238E27FC236}">
                <a16:creationId xmlns:a16="http://schemas.microsoft.com/office/drawing/2014/main" id="{E0A86411-5889-18AD-1261-36ADF5B83B67}"/>
              </a:ext>
            </a:extLst>
          </p:cNvPr>
          <p:cNvSpPr/>
          <p:nvPr/>
        </p:nvSpPr>
        <p:spPr>
          <a:xfrm rot="10800000">
            <a:off x="5451193" y="3745220"/>
            <a:ext cx="642568" cy="27095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9A9B0E-116C-E820-87AC-39E64937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87" t="4772" r="8847" b="50976"/>
          <a:stretch>
            <a:fillRect/>
          </a:stretch>
        </p:blipFill>
        <p:spPr>
          <a:xfrm>
            <a:off x="6551058" y="2885017"/>
            <a:ext cx="5283405" cy="199177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6B87BB-033B-4FC0-7291-640846D8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bg1"/>
                </a:solidFill>
              </a:rPr>
              <a:t>4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E77F77-4197-2242-398A-C6C70A4A7095}"/>
              </a:ext>
            </a:extLst>
          </p:cNvPr>
          <p:cNvSpPr txBox="1"/>
          <p:nvPr/>
        </p:nvSpPr>
        <p:spPr>
          <a:xfrm>
            <a:off x="8785611" y="4882598"/>
            <a:ext cx="20237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Time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A085FE-7EA8-B966-57C5-04549A94561D}"/>
              </a:ext>
            </a:extLst>
          </p:cNvPr>
          <p:cNvSpPr txBox="1"/>
          <p:nvPr/>
        </p:nvSpPr>
        <p:spPr>
          <a:xfrm rot="16200000">
            <a:off x="5346841" y="3143674"/>
            <a:ext cx="20237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Amplitude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E771C-DBBD-5EBC-E645-09585BD2456D}"/>
              </a:ext>
            </a:extLst>
          </p:cNvPr>
          <p:cNvSpPr txBox="1"/>
          <p:nvPr/>
        </p:nvSpPr>
        <p:spPr>
          <a:xfrm>
            <a:off x="7178671" y="2525595"/>
            <a:ext cx="40139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Inner Channel vs Outer Channel Pulse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437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C1376-2B58-84D5-DA30-65EED1FFB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E519-DF79-5F75-9C46-8B4C39C7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G4CMP </a:t>
            </a:r>
            <a:r>
              <a:rPr lang="en-US"/>
              <a:t>Implementation</a:t>
            </a:r>
            <a:r>
              <a:rPr lang="en-US" dirty="0"/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2A6233-7B84-7F70-EF1F-544CC8025FC3}"/>
              </a:ext>
            </a:extLst>
          </p:cNvPr>
          <p:cNvSpPr/>
          <p:nvPr/>
        </p:nvSpPr>
        <p:spPr>
          <a:xfrm>
            <a:off x="1384249" y="2522826"/>
            <a:ext cx="3726163" cy="3207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C9531-99B0-8101-5D10-603563627A98}"/>
              </a:ext>
            </a:extLst>
          </p:cNvPr>
          <p:cNvSpPr txBox="1"/>
          <p:nvPr/>
        </p:nvSpPr>
        <p:spPr>
          <a:xfrm>
            <a:off x="1385079" y="5361651"/>
            <a:ext cx="24134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Silicon Substrate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2E3E5B-B7E4-0FB1-C9DF-8EDF0228B149}"/>
              </a:ext>
            </a:extLst>
          </p:cNvPr>
          <p:cNvSpPr/>
          <p:nvPr/>
        </p:nvSpPr>
        <p:spPr>
          <a:xfrm>
            <a:off x="1386324" y="2416993"/>
            <a:ext cx="1044222" cy="98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37A08-47BF-14F6-5572-F25EC9E47AFA}"/>
              </a:ext>
            </a:extLst>
          </p:cNvPr>
          <p:cNvSpPr/>
          <p:nvPr/>
        </p:nvSpPr>
        <p:spPr>
          <a:xfrm>
            <a:off x="4060794" y="2416993"/>
            <a:ext cx="1044222" cy="98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3559BA-6E01-A1C5-EC36-D75ED733C5A7}"/>
              </a:ext>
            </a:extLst>
          </p:cNvPr>
          <p:cNvSpPr/>
          <p:nvPr/>
        </p:nvSpPr>
        <p:spPr>
          <a:xfrm>
            <a:off x="2432206" y="2416993"/>
            <a:ext cx="1626927" cy="98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7B2931-4E98-7922-763F-9D20FCE17407}"/>
              </a:ext>
            </a:extLst>
          </p:cNvPr>
          <p:cNvSpPr txBox="1"/>
          <p:nvPr/>
        </p:nvSpPr>
        <p:spPr>
          <a:xfrm>
            <a:off x="347083" y="1317986"/>
            <a:ext cx="28222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Outer Channel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C150F9-FB74-804F-31EA-91EE42BC7274}"/>
              </a:ext>
            </a:extLst>
          </p:cNvPr>
          <p:cNvSpPr txBox="1"/>
          <p:nvPr/>
        </p:nvSpPr>
        <p:spPr>
          <a:xfrm>
            <a:off x="2433866" y="2092023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ptos"/>
              </a:rPr>
              <a:t>Inner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Aptos"/>
              </a:rPr>
              <a:t> Channel</a:t>
            </a:r>
            <a:endParaRPr lang="en-US"/>
          </a:p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FEBFEC-604D-EE34-64C6-D37F2C9E6EFA}"/>
              </a:ext>
            </a:extLst>
          </p:cNvPr>
          <p:cNvCxnSpPr/>
          <p:nvPr/>
        </p:nvCxnSpPr>
        <p:spPr>
          <a:xfrm>
            <a:off x="1634514" y="1610585"/>
            <a:ext cx="228681" cy="6769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1181B1-0281-C89A-B559-6B29246ACEA4}"/>
              </a:ext>
            </a:extLst>
          </p:cNvPr>
          <p:cNvCxnSpPr>
            <a:cxnSpLocks/>
          </p:cNvCxnSpPr>
          <p:nvPr/>
        </p:nvCxnSpPr>
        <p:spPr>
          <a:xfrm>
            <a:off x="1925868" y="1632997"/>
            <a:ext cx="2746269" cy="632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A08A7B5-90FF-838A-591B-9595F676BF73}"/>
              </a:ext>
            </a:extLst>
          </p:cNvPr>
          <p:cNvSpPr/>
          <p:nvPr/>
        </p:nvSpPr>
        <p:spPr>
          <a:xfrm>
            <a:off x="1013755" y="2248398"/>
            <a:ext cx="553587" cy="16458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FE93CF-B17B-429A-4522-67F1322F1047}"/>
              </a:ext>
            </a:extLst>
          </p:cNvPr>
          <p:cNvSpPr/>
          <p:nvPr/>
        </p:nvSpPr>
        <p:spPr>
          <a:xfrm>
            <a:off x="4988108" y="2248398"/>
            <a:ext cx="553587" cy="16458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36BE43-95BD-1D75-1954-75FE227B66DA}"/>
              </a:ext>
            </a:extLst>
          </p:cNvPr>
          <p:cNvSpPr txBox="1"/>
          <p:nvPr/>
        </p:nvSpPr>
        <p:spPr>
          <a:xfrm>
            <a:off x="215508" y="2468447"/>
            <a:ext cx="21485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Cu Holder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B9555F-3525-C859-56A3-B8D954FFE549}"/>
              </a:ext>
            </a:extLst>
          </p:cNvPr>
          <p:cNvSpPr txBox="1"/>
          <p:nvPr/>
        </p:nvSpPr>
        <p:spPr>
          <a:xfrm>
            <a:off x="5108337" y="2413258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0" i="0" u="none" strike="noStrike" baseline="0">
                <a:solidFill>
                  <a:srgbClr val="000000"/>
                </a:solidFill>
                <a:latin typeface="Aptos"/>
              </a:rPr>
              <a:t>Cu Holder</a:t>
            </a:r>
            <a:endParaRPr lang="en-US"/>
          </a:p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C9B342-CFD2-1DC5-37A7-27B24E2B8A77}"/>
              </a:ext>
            </a:extLst>
          </p:cNvPr>
          <p:cNvSpPr/>
          <p:nvPr/>
        </p:nvSpPr>
        <p:spPr>
          <a:xfrm>
            <a:off x="1332532" y="5725623"/>
            <a:ext cx="3832459" cy="6884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63A820-57BD-AE6E-5008-B9EA2043D2E2}"/>
              </a:ext>
            </a:extLst>
          </p:cNvPr>
          <p:cNvSpPr txBox="1"/>
          <p:nvPr/>
        </p:nvSpPr>
        <p:spPr>
          <a:xfrm>
            <a:off x="1414057" y="5864390"/>
            <a:ext cx="25473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Aluminum Grid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0BF35B-F00F-E3FC-4A36-2A50C86932E6}"/>
              </a:ext>
            </a:extLst>
          </p:cNvPr>
          <p:cNvSpPr txBox="1"/>
          <p:nvPr/>
        </p:nvSpPr>
        <p:spPr>
          <a:xfrm>
            <a:off x="5167140" y="3907829"/>
            <a:ext cx="9568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4 m</a:t>
            </a:r>
            <a:r>
              <a:rPr lang="en-US" b="1" dirty="0"/>
              <a:t>m</a:t>
            </a:r>
            <a:endParaRPr lang="en-US" b="1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D9146F6-8C56-A887-8682-0FCE3888869B}"/>
              </a:ext>
            </a:extLst>
          </p:cNvPr>
          <p:cNvCxnSpPr/>
          <p:nvPr/>
        </p:nvCxnSpPr>
        <p:spPr>
          <a:xfrm>
            <a:off x="5179397" y="2664342"/>
            <a:ext cx="9083" cy="300133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2D41242-9719-43CF-BC17-06F9536EBF12}"/>
              </a:ext>
            </a:extLst>
          </p:cNvPr>
          <p:cNvCxnSpPr>
            <a:cxnSpLocks/>
          </p:cNvCxnSpPr>
          <p:nvPr/>
        </p:nvCxnSpPr>
        <p:spPr>
          <a:xfrm flipH="1" flipV="1">
            <a:off x="1565242" y="5859916"/>
            <a:ext cx="3479684" cy="183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387408C-4AC2-0FAC-9069-A027D0314A0D}"/>
              </a:ext>
            </a:extLst>
          </p:cNvPr>
          <p:cNvSpPr txBox="1"/>
          <p:nvPr/>
        </p:nvSpPr>
        <p:spPr>
          <a:xfrm>
            <a:off x="3964376" y="5865122"/>
            <a:ext cx="9568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1 cm ​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6552779-74AE-94D5-1BBA-B36A3DF43124}"/>
              </a:ext>
            </a:extLst>
          </p:cNvPr>
          <p:cNvCxnSpPr/>
          <p:nvPr/>
        </p:nvCxnSpPr>
        <p:spPr>
          <a:xfrm>
            <a:off x="2470714" y="2627348"/>
            <a:ext cx="1514624" cy="1529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4840ADB-D32C-8764-3EE9-177B9209DC1C}"/>
              </a:ext>
            </a:extLst>
          </p:cNvPr>
          <p:cNvSpPr txBox="1"/>
          <p:nvPr/>
        </p:nvSpPr>
        <p:spPr>
          <a:xfrm>
            <a:off x="2769081" y="2660240"/>
            <a:ext cx="9568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3.4 m</a:t>
            </a:r>
            <a:r>
              <a:rPr lang="en-US" b="1" dirty="0"/>
              <a:t>m</a:t>
            </a:r>
            <a:endParaRPr lang="en-US" b="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4D2315-ECEB-2362-26CB-AEDA49645C02}"/>
              </a:ext>
            </a:extLst>
          </p:cNvPr>
          <p:cNvSpPr txBox="1"/>
          <p:nvPr/>
        </p:nvSpPr>
        <p:spPr>
          <a:xfrm>
            <a:off x="6368179" y="3716823"/>
            <a:ext cx="5195923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/>
              <a:t>Phonon absorption at boundaries specified using the Kaplan model for AMM and phonon lifetime / MFP [2,3]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err="1"/>
              <a:t>KaplanQP</a:t>
            </a:r>
            <a:r>
              <a:rPr lang="en-US" dirty="0"/>
              <a:t> implemented on QETs and Al grid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A graph of a sensor&#10;&#10;AI-generated content may be incorrect.">
            <a:extLst>
              <a:ext uri="{FF2B5EF4-FFF2-40B4-BE49-F238E27FC236}">
                <a16:creationId xmlns:a16="http://schemas.microsoft.com/office/drawing/2014/main" id="{38A1DF0B-CF14-3F1D-9A0D-E9A93050E6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66" t="8796" r="2789" b="11192"/>
          <a:stretch>
            <a:fillRect/>
          </a:stretch>
        </p:blipFill>
        <p:spPr>
          <a:xfrm>
            <a:off x="9150131" y="1610292"/>
            <a:ext cx="1966369" cy="185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626927-53C2-FCF1-4E63-B5AEEF828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230" y="1611585"/>
            <a:ext cx="1923058" cy="18655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10BB91-8770-E6F0-EE51-1338E4174B9E}"/>
              </a:ext>
            </a:extLst>
          </p:cNvPr>
          <p:cNvSpPr txBox="1"/>
          <p:nvPr/>
        </p:nvSpPr>
        <p:spPr>
          <a:xfrm>
            <a:off x="7694961" y="1271976"/>
            <a:ext cx="19890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GDS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55077E-DE22-A117-A13E-00FB020B8BC9}"/>
              </a:ext>
            </a:extLst>
          </p:cNvPr>
          <p:cNvSpPr txBox="1"/>
          <p:nvPr/>
        </p:nvSpPr>
        <p:spPr>
          <a:xfrm>
            <a:off x="9713311" y="1274379"/>
            <a:ext cx="9108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/>
              </a:rPr>
              <a:t>G4CMP</a:t>
            </a:r>
            <a:endParaRPr lang="en-US"/>
          </a:p>
          <a:p>
            <a:pPr algn="ctr"/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F875D6A-6551-C5DC-EB20-D067F054C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bg1"/>
                </a:solidFill>
              </a:rPr>
              <a:t>5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FBDC92-3658-DEE4-0765-8498DFF238A1}"/>
              </a:ext>
            </a:extLst>
          </p:cNvPr>
          <p:cNvSpPr txBox="1"/>
          <p:nvPr/>
        </p:nvSpPr>
        <p:spPr>
          <a:xfrm>
            <a:off x="3722413" y="6231759"/>
            <a:ext cx="4966139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[2] S. B. Kaplan, “Acoustic matching of superconducting films to substrates,” </a:t>
            </a:r>
            <a:r>
              <a:rPr lang="en-US" sz="800" i="1" dirty="0">
                <a:solidFill>
                  <a:schemeClr val="bg1"/>
                </a:solidFill>
              </a:rPr>
              <a:t>J. Low Temp. Phys.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b="1" dirty="0">
                <a:solidFill>
                  <a:schemeClr val="bg1"/>
                </a:solidFill>
              </a:rPr>
              <a:t>37</a:t>
            </a:r>
            <a:r>
              <a:rPr lang="en-US" sz="800" dirty="0">
                <a:solidFill>
                  <a:schemeClr val="bg1"/>
                </a:solidFill>
              </a:rPr>
              <a:t>, 343–365 (1979)</a:t>
            </a:r>
            <a:endParaRPr lang="en-US" sz="8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800">
                <a:solidFill>
                  <a:schemeClr val="bg1"/>
                </a:solidFill>
                <a:ea typeface="+mn-lt"/>
                <a:cs typeface="+mn-lt"/>
              </a:rPr>
              <a:t>[3] S. B. Kaplan, C. C. Chi, D. N. Langenberg, J. J. Chang, S. Jafarey, and D. J. Scalapino, “Quasiparticle and phonon </a:t>
            </a:r>
            <a:r>
              <a:rPr lang="en-US" sz="800" dirty="0">
                <a:solidFill>
                  <a:schemeClr val="bg1"/>
                </a:solidFill>
                <a:ea typeface="+mn-lt"/>
                <a:cs typeface="+mn-lt"/>
              </a:rPr>
              <a:t>lifetimes in superconductors,” </a:t>
            </a:r>
            <a:r>
              <a:rPr lang="en-US" sz="800" i="1" dirty="0">
                <a:solidFill>
                  <a:schemeClr val="bg1"/>
                </a:solidFill>
                <a:ea typeface="+mn-lt"/>
                <a:cs typeface="+mn-lt"/>
              </a:rPr>
              <a:t>Phys. Rev. B</a:t>
            </a:r>
            <a:r>
              <a:rPr lang="en-US" sz="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800" b="1" dirty="0">
                <a:solidFill>
                  <a:schemeClr val="bg1"/>
                </a:solidFill>
                <a:ea typeface="+mn-lt"/>
                <a:cs typeface="+mn-lt"/>
              </a:rPr>
              <a:t>14</a:t>
            </a:r>
            <a:r>
              <a:rPr lang="en-US" sz="800" dirty="0">
                <a:solidFill>
                  <a:schemeClr val="bg1"/>
                </a:solidFill>
                <a:ea typeface="+mn-lt"/>
                <a:cs typeface="+mn-lt"/>
              </a:rPr>
              <a:t>, 4854–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4873 (1976).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009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2347-843F-5E7B-1840-9596C75A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in Energy Collection between </a:t>
            </a:r>
            <a:r>
              <a:rPr lang="en-US"/>
              <a:t>Channels in G4CMP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199C78-0226-8311-F5FA-E6944338AF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54" t="6027" r="3890" b="4393"/>
          <a:stretch>
            <a:fillRect/>
          </a:stretch>
        </p:blipFill>
        <p:spPr>
          <a:xfrm>
            <a:off x="397036" y="2085617"/>
            <a:ext cx="3376943" cy="2739268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8958E0-42AB-F9AE-1D14-B4ABD768E8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63" t="5234" r="5192" b="4683"/>
          <a:stretch>
            <a:fillRect/>
          </a:stretch>
        </p:blipFill>
        <p:spPr>
          <a:xfrm>
            <a:off x="4317069" y="2096522"/>
            <a:ext cx="3367287" cy="2738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D28343-2B59-2EAA-3E5D-3779578CC7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98" t="4918" r="4368" b="3735"/>
          <a:stretch>
            <a:fillRect/>
          </a:stretch>
        </p:blipFill>
        <p:spPr>
          <a:xfrm>
            <a:off x="8407248" y="2063338"/>
            <a:ext cx="3368709" cy="2751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F32063-06F3-13BE-FC0F-8AADBA5D8FF3}"/>
              </a:ext>
            </a:extLst>
          </p:cNvPr>
          <p:cNvSpPr txBox="1"/>
          <p:nvPr/>
        </p:nvSpPr>
        <p:spPr>
          <a:xfrm>
            <a:off x="1268517" y="4723738"/>
            <a:ext cx="1129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X (mm)</a:t>
            </a:r>
          </a:p>
        </p:txBody>
      </p:sp>
      <p:pic>
        <p:nvPicPr>
          <p:cNvPr id="10" name="Picture 9" descr="A graph of a sensor&#10;&#10;AI-generated content may be incorrect.">
            <a:extLst>
              <a:ext uri="{FF2B5EF4-FFF2-40B4-BE49-F238E27FC236}">
                <a16:creationId xmlns:a16="http://schemas.microsoft.com/office/drawing/2014/main" id="{FA14CA59-6D56-B3FA-F665-13CD0A9C9F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500" t="6239" r="833" b="11265"/>
          <a:stretch>
            <a:fillRect/>
          </a:stretch>
        </p:blipFill>
        <p:spPr>
          <a:xfrm>
            <a:off x="10382957" y="367596"/>
            <a:ext cx="1494007" cy="13286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3F1968-7FCE-8690-955B-A95BE7B857F9}"/>
              </a:ext>
            </a:extLst>
          </p:cNvPr>
          <p:cNvSpPr txBox="1"/>
          <p:nvPr/>
        </p:nvSpPr>
        <p:spPr>
          <a:xfrm>
            <a:off x="5306357" y="4723738"/>
            <a:ext cx="1129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X (mm)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D2AECB-EEF4-1994-7DB6-CDE9FC1BA80F}"/>
              </a:ext>
            </a:extLst>
          </p:cNvPr>
          <p:cNvSpPr txBox="1"/>
          <p:nvPr/>
        </p:nvSpPr>
        <p:spPr>
          <a:xfrm>
            <a:off x="9336170" y="4809550"/>
            <a:ext cx="1129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X (mm)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226C27-0819-894B-40B6-5E1A2B1F47DF}"/>
              </a:ext>
            </a:extLst>
          </p:cNvPr>
          <p:cNvSpPr txBox="1"/>
          <p:nvPr/>
        </p:nvSpPr>
        <p:spPr>
          <a:xfrm rot="-5400000">
            <a:off x="7663528" y="3256613"/>
            <a:ext cx="1129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Y (mm)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21177-6BD5-3CB8-4FD2-B9A680AD1152}"/>
              </a:ext>
            </a:extLst>
          </p:cNvPr>
          <p:cNvSpPr txBox="1"/>
          <p:nvPr/>
        </p:nvSpPr>
        <p:spPr>
          <a:xfrm rot="16200000">
            <a:off x="3748980" y="3267146"/>
            <a:ext cx="1129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Y (mm)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2A9293-38B4-2F81-94F3-71DC83684762}"/>
              </a:ext>
            </a:extLst>
          </p:cNvPr>
          <p:cNvSpPr txBox="1"/>
          <p:nvPr/>
        </p:nvSpPr>
        <p:spPr>
          <a:xfrm rot="16200000">
            <a:off x="-342294" y="3275904"/>
            <a:ext cx="1129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Y (mm)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B4D83F-668A-B767-06D1-15047943685C}"/>
              </a:ext>
            </a:extLst>
          </p:cNvPr>
          <p:cNvSpPr txBox="1"/>
          <p:nvPr/>
        </p:nvSpPr>
        <p:spPr>
          <a:xfrm rot="5400000">
            <a:off x="7288606" y="3316355"/>
            <a:ext cx="91924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Energy (eV)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A38992-C278-C0FC-2A32-565E006EB98D}"/>
              </a:ext>
            </a:extLst>
          </p:cNvPr>
          <p:cNvSpPr txBox="1"/>
          <p:nvPr/>
        </p:nvSpPr>
        <p:spPr>
          <a:xfrm rot="5400000">
            <a:off x="3354877" y="3326000"/>
            <a:ext cx="91924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Energy (eV)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04FB04-DD35-2A58-19BE-C7428E3F31E3}"/>
              </a:ext>
            </a:extLst>
          </p:cNvPr>
          <p:cNvSpPr txBox="1"/>
          <p:nvPr/>
        </p:nvSpPr>
        <p:spPr>
          <a:xfrm rot="5400000">
            <a:off x="11457155" y="3326001"/>
            <a:ext cx="91924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Energy (eV)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559014-17EA-A6E5-C872-1D4D1C24A519}"/>
              </a:ext>
            </a:extLst>
          </p:cNvPr>
          <p:cNvSpPr txBox="1"/>
          <p:nvPr/>
        </p:nvSpPr>
        <p:spPr>
          <a:xfrm>
            <a:off x="1394780" y="1498348"/>
            <a:ext cx="87058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/>
              <a:t>0V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CF270E-60DD-E08A-A590-BED34621B1EC}"/>
              </a:ext>
            </a:extLst>
          </p:cNvPr>
          <p:cNvSpPr txBox="1"/>
          <p:nvPr/>
        </p:nvSpPr>
        <p:spPr>
          <a:xfrm>
            <a:off x="5227899" y="1499886"/>
            <a:ext cx="127321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Aptos"/>
              </a:rPr>
              <a:t>50V</a:t>
            </a:r>
            <a:r>
              <a:rPr sz="32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​</a:t>
            </a:r>
            <a:endParaRPr lang="en-US" dirty="0"/>
          </a:p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F6AA7B-1D5F-969C-FE79-822428BB8E3C}"/>
              </a:ext>
            </a:extLst>
          </p:cNvPr>
          <p:cNvSpPr txBox="1"/>
          <p:nvPr/>
        </p:nvSpPr>
        <p:spPr>
          <a:xfrm>
            <a:off x="9336912" y="1499885"/>
            <a:ext cx="1263569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Aptos"/>
              </a:rPr>
              <a:t>100V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ptos"/>
              </a:rPr>
              <a:t>​</a:t>
            </a:r>
            <a:endParaRPr lang="en-US"/>
          </a:p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877226-8DEC-585C-5BEC-11A0813E188E}"/>
              </a:ext>
            </a:extLst>
          </p:cNvPr>
          <p:cNvSpPr/>
          <p:nvPr/>
        </p:nvSpPr>
        <p:spPr>
          <a:xfrm>
            <a:off x="885879" y="5126895"/>
            <a:ext cx="1813812" cy="10962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019A69-2E1D-0896-1B14-1740A07B82C7}"/>
              </a:ext>
            </a:extLst>
          </p:cNvPr>
          <p:cNvSpPr txBox="1"/>
          <p:nvPr/>
        </p:nvSpPr>
        <p:spPr>
          <a:xfrm>
            <a:off x="1269131" y="5122524"/>
            <a:ext cx="6690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0015FF"/>
                </a:solidFill>
              </a:rPr>
              <a:t>e-</a:t>
            </a:r>
            <a:endParaRPr lang="en-US" dirty="0">
              <a:solidFill>
                <a:srgbClr val="0015FF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07BFBD5-B80A-284E-A754-C8F772C0937E}"/>
              </a:ext>
            </a:extLst>
          </p:cNvPr>
          <p:cNvCxnSpPr/>
          <p:nvPr/>
        </p:nvCxnSpPr>
        <p:spPr>
          <a:xfrm flipH="1">
            <a:off x="1025027" y="5393752"/>
            <a:ext cx="316432" cy="298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2859DCA-1544-92CC-F26C-A8E1CE6E2732}"/>
              </a:ext>
            </a:extLst>
          </p:cNvPr>
          <p:cNvCxnSpPr/>
          <p:nvPr/>
        </p:nvCxnSpPr>
        <p:spPr>
          <a:xfrm>
            <a:off x="1052149" y="5710186"/>
            <a:ext cx="343555" cy="198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DC2C88A-39D8-6EF1-6B16-66F0D378DCC7}"/>
              </a:ext>
            </a:extLst>
          </p:cNvPr>
          <p:cNvCxnSpPr/>
          <p:nvPr/>
        </p:nvCxnSpPr>
        <p:spPr>
          <a:xfrm>
            <a:off x="1583537" y="5969660"/>
            <a:ext cx="180818" cy="2079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tar: 7 Points 37">
            <a:extLst>
              <a:ext uri="{FF2B5EF4-FFF2-40B4-BE49-F238E27FC236}">
                <a16:creationId xmlns:a16="http://schemas.microsoft.com/office/drawing/2014/main" id="{C76BB28B-328F-82A2-BEAA-11168D59BCEC}"/>
              </a:ext>
            </a:extLst>
          </p:cNvPr>
          <p:cNvSpPr/>
          <p:nvPr/>
        </p:nvSpPr>
        <p:spPr>
          <a:xfrm>
            <a:off x="1409555" y="5830769"/>
            <a:ext cx="150672" cy="169359"/>
          </a:xfrm>
          <a:prstGeom prst="star7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7EF2A1-9345-CD14-8236-AAFF1D2C5B06}"/>
              </a:ext>
            </a:extLst>
          </p:cNvPr>
          <p:cNvSpPr txBox="1"/>
          <p:nvPr/>
        </p:nvSpPr>
        <p:spPr>
          <a:xfrm>
            <a:off x="2120948" y="5790996"/>
            <a:ext cx="4791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h+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2DEB737-4605-DD84-01E8-778DDD097A08}"/>
              </a:ext>
            </a:extLst>
          </p:cNvPr>
          <p:cNvCxnSpPr/>
          <p:nvPr/>
        </p:nvCxnSpPr>
        <p:spPr>
          <a:xfrm flipH="1" flipV="1">
            <a:off x="1931089" y="5375113"/>
            <a:ext cx="298350" cy="4520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Star: 7 Points 40">
            <a:extLst>
              <a:ext uri="{FF2B5EF4-FFF2-40B4-BE49-F238E27FC236}">
                <a16:creationId xmlns:a16="http://schemas.microsoft.com/office/drawing/2014/main" id="{1A94A1B2-7E26-3F70-878B-4CD675697F5E}"/>
              </a:ext>
            </a:extLst>
          </p:cNvPr>
          <p:cNvSpPr/>
          <p:nvPr/>
        </p:nvSpPr>
        <p:spPr>
          <a:xfrm>
            <a:off x="1791386" y="5241168"/>
            <a:ext cx="150672" cy="169359"/>
          </a:xfrm>
          <a:prstGeom prst="star7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27DDA6A-EBCB-0C54-3F6D-A990DD554C6E}"/>
              </a:ext>
            </a:extLst>
          </p:cNvPr>
          <p:cNvCxnSpPr/>
          <p:nvPr/>
        </p:nvCxnSpPr>
        <p:spPr>
          <a:xfrm flipV="1">
            <a:off x="1985334" y="5203334"/>
            <a:ext cx="443005" cy="1084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709C9C0-9AB2-6D6A-FF0C-42B781AAFCF2}"/>
              </a:ext>
            </a:extLst>
          </p:cNvPr>
          <p:cNvCxnSpPr>
            <a:cxnSpLocks/>
          </p:cNvCxnSpPr>
          <p:nvPr/>
        </p:nvCxnSpPr>
        <p:spPr>
          <a:xfrm flipV="1">
            <a:off x="1533505" y="5535573"/>
            <a:ext cx="132591" cy="20681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FB3B159-9CD7-919B-901E-041F9292F7E3}"/>
              </a:ext>
            </a:extLst>
          </p:cNvPr>
          <p:cNvCxnSpPr>
            <a:cxnSpLocks/>
          </p:cNvCxnSpPr>
          <p:nvPr/>
        </p:nvCxnSpPr>
        <p:spPr>
          <a:xfrm>
            <a:off x="1876754" y="5461448"/>
            <a:ext cx="65073" cy="20794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77A6522-1538-8D86-56D8-7A47F81580F8}"/>
              </a:ext>
            </a:extLst>
          </p:cNvPr>
          <p:cNvSpPr txBox="1"/>
          <p:nvPr/>
        </p:nvSpPr>
        <p:spPr>
          <a:xfrm>
            <a:off x="7610150" y="5602696"/>
            <a:ext cx="6690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0015FF"/>
                </a:solidFill>
              </a:rPr>
              <a:t>e-</a:t>
            </a:r>
            <a:endParaRPr lang="en-US" dirty="0">
              <a:solidFill>
                <a:srgbClr val="0015FF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0565A1-A21A-E04E-CE3E-943AB55F59BA}"/>
              </a:ext>
            </a:extLst>
          </p:cNvPr>
          <p:cNvSpPr txBox="1"/>
          <p:nvPr/>
        </p:nvSpPr>
        <p:spPr>
          <a:xfrm>
            <a:off x="8391566" y="5300291"/>
            <a:ext cx="4791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h+</a:t>
            </a: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02EC402-123A-F380-F80C-75542A93B099}"/>
              </a:ext>
            </a:extLst>
          </p:cNvPr>
          <p:cNvSpPr/>
          <p:nvPr/>
        </p:nvSpPr>
        <p:spPr>
          <a:xfrm rot="10800000">
            <a:off x="7557353" y="5110869"/>
            <a:ext cx="581435" cy="533132"/>
          </a:xfrm>
          <a:prstGeom prst="triangle">
            <a:avLst/>
          </a:prstGeom>
          <a:solidFill>
            <a:srgbClr val="1D1DDE">
              <a:alpha val="5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F210329A-6696-D51C-B792-F1886A228286}"/>
              </a:ext>
            </a:extLst>
          </p:cNvPr>
          <p:cNvSpPr/>
          <p:nvPr/>
        </p:nvSpPr>
        <p:spPr>
          <a:xfrm>
            <a:off x="8285315" y="5639934"/>
            <a:ext cx="586867" cy="569165"/>
          </a:xfrm>
          <a:prstGeom prst="triangle">
            <a:avLst/>
          </a:prstGeom>
          <a:solidFill>
            <a:srgbClr val="DE231D">
              <a:alpha val="3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8E9F069-CDA9-2378-DA64-7934C8980FDB}"/>
              </a:ext>
            </a:extLst>
          </p:cNvPr>
          <p:cNvCxnSpPr/>
          <p:nvPr/>
        </p:nvCxnSpPr>
        <p:spPr>
          <a:xfrm flipH="1" flipV="1">
            <a:off x="7614707" y="5590603"/>
            <a:ext cx="603" cy="305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E12490A-DF2C-8C63-0E65-5333A1DB82FA}"/>
              </a:ext>
            </a:extLst>
          </p:cNvPr>
          <p:cNvCxnSpPr>
            <a:cxnSpLocks/>
          </p:cNvCxnSpPr>
          <p:nvPr/>
        </p:nvCxnSpPr>
        <p:spPr>
          <a:xfrm>
            <a:off x="8776725" y="5310443"/>
            <a:ext cx="9042" cy="292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6F1F7F7-3CF0-FA9F-F07D-258355F05AFD}"/>
              </a:ext>
            </a:extLst>
          </p:cNvPr>
          <p:cNvSpPr/>
          <p:nvPr/>
        </p:nvSpPr>
        <p:spPr>
          <a:xfrm>
            <a:off x="7323465" y="5109377"/>
            <a:ext cx="1813812" cy="10962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DFCC3-EBFA-2184-7891-08D313F6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bg1"/>
                </a:solidFill>
              </a:rPr>
              <a:t>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33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bf9cd2-92d2-4c35-8c90-e36be1937b54" xsi:nil="true"/>
    <lcf76f155ced4ddcb4097134ff3c332f xmlns="b6bd4a60-c890-4134-8405-1cb575092a0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9D69470648E4592FA8C36CD55FCD8" ma:contentTypeVersion="13" ma:contentTypeDescription="Create a new document." ma:contentTypeScope="" ma:versionID="8038b8a0ed76857fe6c1474e13b6cf6e">
  <xsd:schema xmlns:xsd="http://www.w3.org/2001/XMLSchema" xmlns:xs="http://www.w3.org/2001/XMLSchema" xmlns:p="http://schemas.microsoft.com/office/2006/metadata/properties" xmlns:ns2="b6bd4a60-c890-4134-8405-1cb575092a0a" xmlns:ns3="16bf9cd2-92d2-4c35-8c90-e36be1937b54" targetNamespace="http://schemas.microsoft.com/office/2006/metadata/properties" ma:root="true" ma:fieldsID="da3131896699c2ef23c1d81d666ed574" ns2:_="" ns3:_="">
    <xsd:import namespace="b6bd4a60-c890-4134-8405-1cb575092a0a"/>
    <xsd:import namespace="16bf9cd2-92d2-4c35-8c90-e36be1937b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d4a60-c890-4134-8405-1cb575092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892c282-ceba-42ac-8ce1-c7c398cdd3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bf9cd2-92d2-4c35-8c90-e36be1937b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55df84e-6eb6-4a15-9cd2-3d79d517ee6d}" ma:internalName="TaxCatchAll" ma:showField="CatchAllData" ma:web="16bf9cd2-92d2-4c35-8c90-e36be1937b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5FEEC2-B493-4C84-BE76-CC4AB1526F9E}">
  <ds:schemaRefs>
    <ds:schemaRef ds:uri="http://schemas.microsoft.com/office/2006/metadata/properties"/>
    <ds:schemaRef ds:uri="http://www.w3.org/2000/xmlns/"/>
    <ds:schemaRef ds:uri="16bf9cd2-92d2-4c35-8c90-e36be1937b54"/>
    <ds:schemaRef ds:uri="http://www.w3.org/2001/XMLSchema-instance"/>
    <ds:schemaRef ds:uri="b6bd4a60-c890-4134-8405-1cb575092a0a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D53333-314C-45A1-AFF3-D8F3F0DDCA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1E918B-5B13-4FAC-B3DA-DADB6780E4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d4a60-c890-4134-8405-1cb575092a0a"/>
    <ds:schemaRef ds:uri="16bf9cd2-92d2-4c35-8c90-e36be1937b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Analysis of Event Position Dependence in HVeV Detectors with G4CMP and MEMS</vt:lpstr>
      <vt:lpstr>HVeV Detectors</vt:lpstr>
      <vt:lpstr>HVeV Detectors</vt:lpstr>
      <vt:lpstr>HVeV Detectors</vt:lpstr>
      <vt:lpstr>HVeV Detectors</vt:lpstr>
      <vt:lpstr>HVeV Detectors</vt:lpstr>
      <vt:lpstr>Micro-electro-mechanical-system (MEMS)</vt:lpstr>
      <vt:lpstr>G4CMP Implementation </vt:lpstr>
      <vt:lpstr>Difference in Energy Collection between Channels in G4CMP</vt:lpstr>
      <vt:lpstr>Comparison to Data: 0V</vt:lpstr>
      <vt:lpstr>Comparison to Data: 50V</vt:lpstr>
      <vt:lpstr>Comparison to Data: 100V</vt:lpstr>
      <vt:lpstr>Pulse Simulation Results</vt:lpstr>
      <vt:lpstr>Investigating Asymmetry in Data</vt:lpstr>
      <vt:lpstr>Conclusions and Future Work</vt:lpstr>
      <vt:lpstr>Acknowledgments</vt:lpstr>
      <vt:lpstr>Questions?</vt:lpstr>
      <vt:lpstr>Additional Slides</vt:lpstr>
      <vt:lpstr>Quasiparticle-assisted Electrothermal feedback Transition Edge Sensors (QETs)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Accurate Phonon Transport Across Interfaces in G4CMP for sub-eV Detector Simulations in the BeEST Experiment</dc:title>
  <dc:creator/>
  <cp:revision>1557</cp:revision>
  <dcterms:created xsi:type="dcterms:W3CDTF">2024-11-05T23:13:48Z</dcterms:created>
  <dcterms:modified xsi:type="dcterms:W3CDTF">2026-06-15T11:42:24Z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0x0101002439D69470648E4592FA8C36CD55FCD8</vt:lpwstr>
  </property>
  <property fmtid="{D5CDD505-2E9C-101B-9397-08002B2CF9AE}" pid="3" name="MediaServiceImageTags">
    <vt:lpwstr/>
  </property>
</Properties>
</file>