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48" r:id="rId2"/>
    <p:sldMasterId id="2147483650" r:id="rId3"/>
    <p:sldMasterId id="2147483669" r:id="rId4"/>
    <p:sldMasterId id="2147483682" r:id="rId5"/>
  </p:sldMasterIdLst>
  <p:notesMasterIdLst>
    <p:notesMasterId r:id="rId25"/>
  </p:notesMasterIdLst>
  <p:sldIdLst>
    <p:sldId id="263" r:id="rId6"/>
    <p:sldId id="2147483595" r:id="rId7"/>
    <p:sldId id="2147483631" r:id="rId8"/>
    <p:sldId id="2147483596" r:id="rId9"/>
    <p:sldId id="2147377082" r:id="rId10"/>
    <p:sldId id="2147483627" r:id="rId11"/>
    <p:sldId id="2147483599" r:id="rId12"/>
    <p:sldId id="2147483621" r:id="rId13"/>
    <p:sldId id="2147483598" r:id="rId14"/>
    <p:sldId id="2147483616" r:id="rId15"/>
    <p:sldId id="2147483632" r:id="rId16"/>
    <p:sldId id="2147483628" r:id="rId17"/>
    <p:sldId id="275" r:id="rId18"/>
    <p:sldId id="336" r:id="rId19"/>
    <p:sldId id="257" r:id="rId20"/>
    <p:sldId id="258" r:id="rId21"/>
    <p:sldId id="259" r:id="rId22"/>
    <p:sldId id="2147483617" r:id="rId23"/>
    <p:sldId id="2147483630" r:id="rId24"/>
  </p:sldIdLst>
  <p:sldSz cx="9144000" cy="5143500" type="screen16x9"/>
  <p:notesSz cx="6797675" cy="9872663"/>
  <p:defaultTextStyle>
    <a:defPPr>
      <a:defRPr lang="de-DE"/>
    </a:defPPr>
    <a:lvl1pPr marL="0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63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27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591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454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318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181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045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908" algn="l" defTabSz="68572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3B035FEC-B7DB-45A1-9532-D96C8BE340EC}">
          <p14:sldIdLst>
            <p14:sldId id="263"/>
            <p14:sldId id="2147483595"/>
            <p14:sldId id="2147483631"/>
            <p14:sldId id="2147483596"/>
            <p14:sldId id="2147377082"/>
            <p14:sldId id="2147483627"/>
            <p14:sldId id="2147483599"/>
            <p14:sldId id="2147483621"/>
            <p14:sldId id="2147483598"/>
            <p14:sldId id="2147483616"/>
            <p14:sldId id="2147483632"/>
            <p14:sldId id="2147483628"/>
            <p14:sldId id="275"/>
            <p14:sldId id="336"/>
            <p14:sldId id="257"/>
            <p14:sldId id="258"/>
            <p14:sldId id="259"/>
            <p14:sldId id="2147483617"/>
            <p14:sldId id="2147483630"/>
          </p14:sldIdLst>
        </p14:section>
        <p14:section name="Toolbox Slides" id="{878827CB-F001-431E-8642-0DF02B629B7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D8D8"/>
    <a:srgbClr val="000000"/>
    <a:srgbClr val="FFDBD4"/>
    <a:srgbClr val="70AFDB"/>
    <a:srgbClr val="C4C4D3"/>
    <a:srgbClr val="BAB7CC"/>
    <a:srgbClr val="5E7A99"/>
    <a:srgbClr val="996633"/>
    <a:srgbClr val="00A3A3"/>
    <a:srgbClr val="78A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35" autoAdjust="0"/>
    <p:restoredTop sz="80880" autoAdjust="0"/>
  </p:normalViewPr>
  <p:slideViewPr>
    <p:cSldViewPr>
      <p:cViewPr>
        <p:scale>
          <a:sx n="136" d="100"/>
          <a:sy n="136" d="100"/>
        </p:scale>
        <p:origin x="800" y="168"/>
      </p:cViewPr>
      <p:guideLst/>
    </p:cSldViewPr>
  </p:slideViewPr>
  <p:outlineViewPr>
    <p:cViewPr>
      <p:scale>
        <a:sx n="33" d="100"/>
        <a:sy n="33" d="100"/>
      </p:scale>
      <p:origin x="0" y="-94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26A80A-273A-459D-BD2F-F485C1849CD7}" type="doc">
      <dgm:prSet loTypeId="urn:microsoft.com/office/officeart/2005/8/layout/orgChart1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E1E2B6E3-0959-466E-A7CE-3D1C05DDE6B1}">
      <dgm:prSet phldrT="[Text]" phldr="0" custT="1"/>
      <dgm:spPr/>
      <dgm:t>
        <a:bodyPr/>
        <a:lstStyle/>
        <a:p>
          <a:r>
            <a:rPr lang="en-GB" sz="500" dirty="0"/>
            <a:t> Systems </a:t>
          </a:r>
          <a:r>
            <a:rPr lang="en-GB" sz="600" dirty="0">
              <a:latin typeface="+mn-lt"/>
            </a:rPr>
            <a:t>Engineering and Project  Integration</a:t>
          </a:r>
        </a:p>
      </dgm:t>
    </dgm:pt>
    <dgm:pt modelId="{E663C538-8563-426A-B70E-051C1899315D}" type="parTrans" cxnId="{33EAA768-CA54-4AEA-9F63-5B9E3815F751}">
      <dgm:prSet/>
      <dgm:spPr/>
      <dgm:t>
        <a:bodyPr/>
        <a:lstStyle/>
        <a:p>
          <a:endParaRPr lang="en-GB"/>
        </a:p>
      </dgm:t>
    </dgm:pt>
    <dgm:pt modelId="{34C49A10-9C13-41B9-A793-28CCFE29EA4D}" type="sibTrans" cxnId="{33EAA768-CA54-4AEA-9F63-5B9E3815F751}">
      <dgm:prSet/>
      <dgm:spPr/>
      <dgm:t>
        <a:bodyPr/>
        <a:lstStyle/>
        <a:p>
          <a:endParaRPr lang="en-GB"/>
        </a:p>
      </dgm:t>
    </dgm:pt>
    <dgm:pt modelId="{2F0EDB2B-83DC-4288-9EEB-4CA59EE4CE6E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Systems engineering methodology and tools</a:t>
          </a:r>
        </a:p>
      </dgm:t>
    </dgm:pt>
    <dgm:pt modelId="{7387B73A-7E01-4634-9CA9-BC4833F31D66}" type="parTrans" cxnId="{F9213E85-C83C-479A-AF19-D00324843887}">
      <dgm:prSet/>
      <dgm:spPr/>
      <dgm:t>
        <a:bodyPr/>
        <a:lstStyle/>
        <a:p>
          <a:endParaRPr lang="en-GB"/>
        </a:p>
      </dgm:t>
    </dgm:pt>
    <dgm:pt modelId="{ABC39034-101A-499D-B39F-3A3FC972853D}" type="sibTrans" cxnId="{F9213E85-C83C-479A-AF19-D00324843887}">
      <dgm:prSet/>
      <dgm:spPr/>
      <dgm:t>
        <a:bodyPr/>
        <a:lstStyle/>
        <a:p>
          <a:endParaRPr lang="en-GB"/>
        </a:p>
      </dgm:t>
    </dgm:pt>
    <dgm:pt modelId="{75C6B621-D8A0-43AD-9938-ADA582D6F0F4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Change management, coordination of impact assessment  &amp; configuration control </a:t>
          </a:r>
        </a:p>
      </dgm:t>
    </dgm:pt>
    <dgm:pt modelId="{414CB429-D1BD-4982-8397-F7095F348D5B}" type="parTrans" cxnId="{583DDA4C-1F64-42EC-B6D6-FB1FE6C5D197}">
      <dgm:prSet/>
      <dgm:spPr/>
      <dgm:t>
        <a:bodyPr/>
        <a:lstStyle/>
        <a:p>
          <a:endParaRPr lang="en-GB"/>
        </a:p>
      </dgm:t>
    </dgm:pt>
    <dgm:pt modelId="{2B61A009-4B6A-4D34-B3E9-44C1D6341A9F}" type="sibTrans" cxnId="{583DDA4C-1F64-42EC-B6D6-FB1FE6C5D197}">
      <dgm:prSet/>
      <dgm:spPr/>
      <dgm:t>
        <a:bodyPr/>
        <a:lstStyle/>
        <a:p>
          <a:endParaRPr lang="en-GB"/>
        </a:p>
      </dgm:t>
    </dgm:pt>
    <dgm:pt modelId="{E944DB8D-965D-4845-9DC0-8FBDD6A264AE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Compliance control</a:t>
          </a:r>
        </a:p>
      </dgm:t>
    </dgm:pt>
    <dgm:pt modelId="{F35E6826-540F-4B37-BE51-B0DBE2D49544}" type="parTrans" cxnId="{F871BA04-C7EB-43A1-967E-F8A611000955}">
      <dgm:prSet/>
      <dgm:spPr/>
      <dgm:t>
        <a:bodyPr/>
        <a:lstStyle/>
        <a:p>
          <a:endParaRPr lang="en-GB"/>
        </a:p>
      </dgm:t>
    </dgm:pt>
    <dgm:pt modelId="{4E8DEA46-AFAE-482D-8E2E-B1813ADF0372}" type="sibTrans" cxnId="{F871BA04-C7EB-43A1-967E-F8A611000955}">
      <dgm:prSet/>
      <dgm:spPr/>
      <dgm:t>
        <a:bodyPr/>
        <a:lstStyle/>
        <a:p>
          <a:endParaRPr lang="en-GB"/>
        </a:p>
      </dgm:t>
    </dgm:pt>
    <dgm:pt modelId="{D120E7D8-3189-441E-86D5-094FB046AD74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Compliance control methodology</a:t>
          </a:r>
        </a:p>
      </dgm:t>
    </dgm:pt>
    <dgm:pt modelId="{A5EF36D2-1BF0-46CF-99D9-5558B41E1BE8}" type="parTrans" cxnId="{E99CFC54-4CB0-453B-BB31-3EB33CA28D07}">
      <dgm:prSet/>
      <dgm:spPr/>
      <dgm:t>
        <a:bodyPr/>
        <a:lstStyle/>
        <a:p>
          <a:endParaRPr lang="en-GB"/>
        </a:p>
      </dgm:t>
    </dgm:pt>
    <dgm:pt modelId="{622E4F3B-4616-4E8C-A154-46D759626811}" type="sibTrans" cxnId="{E99CFC54-4CB0-453B-BB31-3EB33CA28D07}">
      <dgm:prSet/>
      <dgm:spPr/>
      <dgm:t>
        <a:bodyPr/>
        <a:lstStyle/>
        <a:p>
          <a:endParaRPr lang="en-GB"/>
        </a:p>
      </dgm:t>
    </dgm:pt>
    <dgm:pt modelId="{84ABA5CA-3BE5-4F70-98F8-C96F4040D2F5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Compliance with systems interfaces and technical specifications</a:t>
          </a:r>
        </a:p>
      </dgm:t>
    </dgm:pt>
    <dgm:pt modelId="{9306C366-98E7-477C-A77D-9C990366DF06}" type="parTrans" cxnId="{2046D9D7-F792-403F-9F33-E0DB9643FA65}">
      <dgm:prSet/>
      <dgm:spPr/>
      <dgm:t>
        <a:bodyPr/>
        <a:lstStyle/>
        <a:p>
          <a:endParaRPr lang="en-GB"/>
        </a:p>
      </dgm:t>
    </dgm:pt>
    <dgm:pt modelId="{044BB908-8884-4E25-B80C-FFEC98760D0D}" type="sibTrans" cxnId="{2046D9D7-F792-403F-9F33-E0DB9643FA65}">
      <dgm:prSet/>
      <dgm:spPr/>
      <dgm:t>
        <a:bodyPr/>
        <a:lstStyle/>
        <a:p>
          <a:endParaRPr lang="en-GB"/>
        </a:p>
      </dgm:t>
    </dgm:pt>
    <dgm:pt modelId="{D0B6A55E-1DDB-4580-A265-3869E1E5E06C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Global integration</a:t>
          </a:r>
        </a:p>
      </dgm:t>
    </dgm:pt>
    <dgm:pt modelId="{DEB078F1-15CB-4973-B1C0-2F33B10372A6}" type="sibTrans" cxnId="{84E96BE6-034B-486D-8602-3ACC582CA58B}">
      <dgm:prSet/>
      <dgm:spPr/>
      <dgm:t>
        <a:bodyPr/>
        <a:lstStyle/>
        <a:p>
          <a:endParaRPr lang="en-GB"/>
        </a:p>
      </dgm:t>
    </dgm:pt>
    <dgm:pt modelId="{7633943B-72D5-4650-BAAC-AAAAB47AA6CD}" type="parTrans" cxnId="{84E96BE6-034B-486D-8602-3ACC582CA58B}">
      <dgm:prSet/>
      <dgm:spPr/>
      <dgm:t>
        <a:bodyPr/>
        <a:lstStyle/>
        <a:p>
          <a:endParaRPr lang="en-GB"/>
        </a:p>
      </dgm:t>
    </dgm:pt>
    <dgm:pt modelId="{CA6EC1AE-9D55-154C-93D7-2C5C26C0EA05}">
      <dgm:prSet phldrT="[Text]" phldr="0" custT="1"/>
      <dgm:spPr/>
      <dgm:t>
        <a:bodyPr/>
        <a:lstStyle/>
        <a:p>
          <a:pPr>
            <a:lnSpc>
              <a:spcPct val="100000"/>
            </a:lnSpc>
          </a:pPr>
          <a:r>
            <a:rPr lang="en-GB" sz="600" noProof="0" dirty="0">
              <a:latin typeface="+mn-lt"/>
            </a:rPr>
            <a:t>SEI for </a:t>
          </a:r>
          <a:br>
            <a:rPr lang="en-GB" sz="600" noProof="0" dirty="0">
              <a:latin typeface="+mn-lt"/>
            </a:rPr>
          </a:br>
          <a:r>
            <a:rPr lang="en-GB" sz="600" noProof="0" dirty="0">
              <a:latin typeface="+mn-lt"/>
            </a:rPr>
            <a:t>MDI - WP5</a:t>
          </a:r>
        </a:p>
        <a:p>
          <a:pPr>
            <a:lnSpc>
              <a:spcPct val="100000"/>
            </a:lnSpc>
          </a:pPr>
          <a:r>
            <a:rPr lang="en-GB" sz="600" noProof="0" dirty="0">
              <a:latin typeface="+mn-lt"/>
            </a:rPr>
            <a:t>Experimental cavern Detector and MDI integration</a:t>
          </a:r>
        </a:p>
        <a:p>
          <a:pPr>
            <a:lnSpc>
              <a:spcPct val="100000"/>
            </a:lnSpc>
          </a:pPr>
          <a:r>
            <a:rPr lang="en-GB" sz="600" noProof="0" dirty="0">
              <a:latin typeface="+mn-lt"/>
            </a:rPr>
            <a:t>(envelopes and interfaces)</a:t>
          </a:r>
        </a:p>
      </dgm:t>
    </dgm:pt>
    <dgm:pt modelId="{9BB7CB10-81C1-2442-A53B-B5F5C508B4B4}" type="parTrans" cxnId="{73243142-80E1-564C-A622-446F74E923F7}">
      <dgm:prSet/>
      <dgm:spPr/>
      <dgm:t>
        <a:bodyPr/>
        <a:lstStyle/>
        <a:p>
          <a:endParaRPr lang="en-GB"/>
        </a:p>
      </dgm:t>
    </dgm:pt>
    <dgm:pt modelId="{C7DA3B59-70E6-9746-BE15-AA3A3F21FBBD}" type="sibTrans" cxnId="{73243142-80E1-564C-A622-446F74E923F7}">
      <dgm:prSet/>
      <dgm:spPr/>
      <dgm:t>
        <a:bodyPr/>
        <a:lstStyle/>
        <a:p>
          <a:endParaRPr lang="en-GB"/>
        </a:p>
      </dgm:t>
    </dgm:pt>
    <dgm:pt modelId="{B4888A85-4B48-F04E-8A49-D0597B2D8451}">
      <dgm:prSet phldrT="[Text]" phldr="0" custT="1"/>
      <dgm:spPr/>
      <dgm:t>
        <a:bodyPr/>
        <a:lstStyle/>
        <a:p>
          <a:pPr>
            <a:lnSpc>
              <a:spcPct val="100000"/>
            </a:lnSpc>
          </a:pPr>
          <a:r>
            <a:rPr lang="en-GB" sz="600" dirty="0">
              <a:solidFill>
                <a:schemeClr val="accent1"/>
              </a:solidFill>
              <a:latin typeface="+mn-lt"/>
            </a:rPr>
            <a:t>Global static and dynamic integration control of the project </a:t>
          </a:r>
        </a:p>
        <a:p>
          <a:pPr>
            <a:lnSpc>
              <a:spcPct val="100000"/>
            </a:lnSpc>
          </a:pPr>
          <a:r>
            <a:rPr lang="en-GB" sz="600" dirty="0">
              <a:solidFill>
                <a:schemeClr val="accent1"/>
              </a:solidFill>
              <a:latin typeface="+mn-lt"/>
            </a:rPr>
            <a:t>(interfaces)</a:t>
          </a:r>
        </a:p>
      </dgm:t>
    </dgm:pt>
    <dgm:pt modelId="{51FD92D3-55E3-364C-8FF5-80947BE97769}" type="parTrans" cxnId="{73F4ABB9-FE82-BD4D-9312-54AB6ADFC943}">
      <dgm:prSet/>
      <dgm:spPr/>
      <dgm:t>
        <a:bodyPr/>
        <a:lstStyle/>
        <a:p>
          <a:endParaRPr lang="en-GB"/>
        </a:p>
      </dgm:t>
    </dgm:pt>
    <dgm:pt modelId="{C55E594A-9D2A-3546-8F0C-3E2467160423}" type="sibTrans" cxnId="{73F4ABB9-FE82-BD4D-9312-54AB6ADFC943}">
      <dgm:prSet/>
      <dgm:spPr/>
      <dgm:t>
        <a:bodyPr/>
        <a:lstStyle/>
        <a:p>
          <a:endParaRPr lang="en-GB"/>
        </a:p>
      </dgm:t>
    </dgm:pt>
    <dgm:pt modelId="{9AA32033-744A-D344-87F6-45129ED686E4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Civil Engineering</a:t>
          </a:r>
        </a:p>
      </dgm:t>
    </dgm:pt>
    <dgm:pt modelId="{22C7C5DA-75A6-C543-B66D-C68D65EE633E}" type="parTrans" cxnId="{CB050BE7-DF3E-C042-99F7-0BC38C339CEA}">
      <dgm:prSet/>
      <dgm:spPr/>
      <dgm:t>
        <a:bodyPr/>
        <a:lstStyle/>
        <a:p>
          <a:endParaRPr lang="en-GB"/>
        </a:p>
      </dgm:t>
    </dgm:pt>
    <dgm:pt modelId="{A85D8BE2-B1C5-4F49-929A-B7AB6968B0CB}" type="sibTrans" cxnId="{CB050BE7-DF3E-C042-99F7-0BC38C339CEA}">
      <dgm:prSet/>
      <dgm:spPr/>
      <dgm:t>
        <a:bodyPr/>
        <a:lstStyle/>
        <a:p>
          <a:endParaRPr lang="en-GB"/>
        </a:p>
      </dgm:t>
    </dgm:pt>
    <dgm:pt modelId="{FDACE375-97B4-CF47-85CC-8851E24A5B70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Machine (accelerator and booster) </a:t>
          </a:r>
        </a:p>
      </dgm:t>
    </dgm:pt>
    <dgm:pt modelId="{B6089825-4686-0941-A323-09A90FB7F076}" type="parTrans" cxnId="{0A90EB3E-8DDA-A346-A5C6-0E98AA2858B4}">
      <dgm:prSet/>
      <dgm:spPr/>
      <dgm:t>
        <a:bodyPr/>
        <a:lstStyle/>
        <a:p>
          <a:endParaRPr lang="en-GB"/>
        </a:p>
      </dgm:t>
    </dgm:pt>
    <dgm:pt modelId="{D6040787-B1BD-0445-AD51-4F0FB75A0FC8}" type="sibTrans" cxnId="{0A90EB3E-8DDA-A346-A5C6-0E98AA2858B4}">
      <dgm:prSet/>
      <dgm:spPr/>
      <dgm:t>
        <a:bodyPr/>
        <a:lstStyle/>
        <a:p>
          <a:endParaRPr lang="en-GB"/>
        </a:p>
      </dgm:t>
    </dgm:pt>
    <dgm:pt modelId="{9BC2E308-FB44-CF49-9A66-0F0DC624FC17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Surface buildings for machine and experiments </a:t>
          </a:r>
        </a:p>
      </dgm:t>
    </dgm:pt>
    <dgm:pt modelId="{57A93A8F-5C3B-0748-8EF1-FA2BBAF7FE54}" type="parTrans" cxnId="{30BFB782-02CA-314F-A9D1-99C45075FF76}">
      <dgm:prSet/>
      <dgm:spPr/>
      <dgm:t>
        <a:bodyPr/>
        <a:lstStyle/>
        <a:p>
          <a:endParaRPr lang="en-GB"/>
        </a:p>
      </dgm:t>
    </dgm:pt>
    <dgm:pt modelId="{D2C27CA4-7482-E94B-9AA1-3CA442EF57DF}" type="sibTrans" cxnId="{30BFB782-02CA-314F-A9D1-99C45075FF76}">
      <dgm:prSet/>
      <dgm:spPr/>
      <dgm:t>
        <a:bodyPr/>
        <a:lstStyle/>
        <a:p>
          <a:endParaRPr lang="en-GB"/>
        </a:p>
      </dgm:t>
    </dgm:pt>
    <dgm:pt modelId="{E09D1572-3307-4860-8ECE-0ED8E075AD2E}" type="asst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Coordination</a:t>
          </a:r>
        </a:p>
      </dgm:t>
    </dgm:pt>
    <dgm:pt modelId="{A277666B-3C98-4EC5-A7BB-5CEB6162C33F}" type="parTrans" cxnId="{556100ED-6A28-4393-8C5B-7653329C412C}">
      <dgm:prSet/>
      <dgm:spPr/>
      <dgm:t>
        <a:bodyPr/>
        <a:lstStyle/>
        <a:p>
          <a:endParaRPr lang="en-US"/>
        </a:p>
      </dgm:t>
    </dgm:pt>
    <dgm:pt modelId="{BC4FA43B-347E-4A8F-BB8B-BD820A6FC58C}" type="sibTrans" cxnId="{556100ED-6A28-4393-8C5B-7653329C412C}">
      <dgm:prSet/>
      <dgm:spPr/>
      <dgm:t>
        <a:bodyPr/>
        <a:lstStyle/>
        <a:p>
          <a:endParaRPr lang="en-US"/>
        </a:p>
      </dgm:t>
    </dgm:pt>
    <dgm:pt modelId="{B344489F-023D-4374-9CED-6D4C12528332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Rules and regulations requirements</a:t>
          </a:r>
        </a:p>
      </dgm:t>
    </dgm:pt>
    <dgm:pt modelId="{863E91B4-BFCC-4680-98E4-DE3B8FC7F6A0}" type="parTrans" cxnId="{9611C192-9471-4772-9CBD-EC7DDCDFE6B7}">
      <dgm:prSet/>
      <dgm:spPr/>
      <dgm:t>
        <a:bodyPr/>
        <a:lstStyle/>
        <a:p>
          <a:endParaRPr lang="fr-CH"/>
        </a:p>
      </dgm:t>
    </dgm:pt>
    <dgm:pt modelId="{FB39DAD4-DE09-44BB-8D9A-E7CAE2D1B342}" type="sibTrans" cxnId="{9611C192-9471-4772-9CBD-EC7DDCDFE6B7}">
      <dgm:prSet/>
      <dgm:spPr/>
      <dgm:t>
        <a:bodyPr/>
        <a:lstStyle/>
        <a:p>
          <a:endParaRPr lang="fr-CH"/>
        </a:p>
      </dgm:t>
    </dgm:pt>
    <dgm:pt modelId="{3472B156-5892-4A72-BA9C-916AB52922AD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Safety requirements</a:t>
          </a:r>
        </a:p>
      </dgm:t>
    </dgm:pt>
    <dgm:pt modelId="{8127D0B9-5DA1-435B-9591-46CC8143BA82}" type="parTrans" cxnId="{3ECDABE4-6865-42EC-A39D-B85C6D6732FD}">
      <dgm:prSet/>
      <dgm:spPr/>
      <dgm:t>
        <a:bodyPr/>
        <a:lstStyle/>
        <a:p>
          <a:endParaRPr lang="fr-CH"/>
        </a:p>
      </dgm:t>
    </dgm:pt>
    <dgm:pt modelId="{378BCEDC-D01C-4B28-8938-868B9A6332DD}" type="sibTrans" cxnId="{3ECDABE4-6865-42EC-A39D-B85C6D6732FD}">
      <dgm:prSet/>
      <dgm:spPr/>
      <dgm:t>
        <a:bodyPr/>
        <a:lstStyle/>
        <a:p>
          <a:endParaRPr lang="fr-CH"/>
        </a:p>
      </dgm:t>
    </dgm:pt>
    <dgm:pt modelId="{4FF9F810-2592-4BB1-BFF7-0E4A4A8A92B0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Engineering safety regulations</a:t>
          </a:r>
        </a:p>
      </dgm:t>
    </dgm:pt>
    <dgm:pt modelId="{16ACE76D-FDB0-48B5-A2B9-5DAB4E8EFAC3}" type="parTrans" cxnId="{5855B3DD-B4A9-4949-8E5D-64D5A699ED0D}">
      <dgm:prSet/>
      <dgm:spPr/>
      <dgm:t>
        <a:bodyPr/>
        <a:lstStyle/>
        <a:p>
          <a:endParaRPr lang="fr-CH"/>
        </a:p>
      </dgm:t>
    </dgm:pt>
    <dgm:pt modelId="{899FFDC5-750A-4FDE-BB5E-6BBE3CECE35A}" type="sibTrans" cxnId="{5855B3DD-B4A9-4949-8E5D-64D5A699ED0D}">
      <dgm:prSet/>
      <dgm:spPr/>
      <dgm:t>
        <a:bodyPr/>
        <a:lstStyle/>
        <a:p>
          <a:endParaRPr lang="fr-CH"/>
        </a:p>
      </dgm:t>
    </dgm:pt>
    <dgm:pt modelId="{854EDDC9-54A4-4D06-99F2-E5B66404B5CF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Transversal engineering specifications (seismic, vibrations, …)</a:t>
          </a:r>
        </a:p>
      </dgm:t>
    </dgm:pt>
    <dgm:pt modelId="{7300D91D-BBFB-49F4-BB63-1FEDB918E1DA}" type="parTrans" cxnId="{62F37E2A-556A-4A3B-9B4A-4539221022C5}">
      <dgm:prSet/>
      <dgm:spPr/>
      <dgm:t>
        <a:bodyPr/>
        <a:lstStyle/>
        <a:p>
          <a:endParaRPr lang="fr-CH"/>
        </a:p>
      </dgm:t>
    </dgm:pt>
    <dgm:pt modelId="{04AB229C-1A43-4461-AC42-1F8F8A921D49}" type="sibTrans" cxnId="{62F37E2A-556A-4A3B-9B4A-4539221022C5}">
      <dgm:prSet/>
      <dgm:spPr/>
      <dgm:t>
        <a:bodyPr/>
        <a:lstStyle/>
        <a:p>
          <a:endParaRPr lang="fr-CH"/>
        </a:p>
      </dgm:t>
    </dgm:pt>
    <dgm:pt modelId="{DFD88B3E-43A8-4435-A2EB-46FE2BD4A09E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Compliance with project parameters and requirements</a:t>
          </a:r>
        </a:p>
      </dgm:t>
    </dgm:pt>
    <dgm:pt modelId="{9CB5845E-0D78-4C0A-947B-D81076AB22BC}" type="parTrans" cxnId="{EDE29C0F-1AE3-4C39-B2ED-34AFAA2534CB}">
      <dgm:prSet/>
      <dgm:spPr/>
      <dgm:t>
        <a:bodyPr/>
        <a:lstStyle/>
        <a:p>
          <a:endParaRPr lang="fr-CH"/>
        </a:p>
      </dgm:t>
    </dgm:pt>
    <dgm:pt modelId="{9ED2734F-1567-4176-A14C-9E2482B51E62}" type="sibTrans" cxnId="{EDE29C0F-1AE3-4C39-B2ED-34AFAA2534CB}">
      <dgm:prSet/>
      <dgm:spPr/>
      <dgm:t>
        <a:bodyPr/>
        <a:lstStyle/>
        <a:p>
          <a:endParaRPr lang="fr-CH"/>
        </a:p>
      </dgm:t>
    </dgm:pt>
    <dgm:pt modelId="{A560D12A-6D3E-48B9-8A0C-FB5BCB4D6D6C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Injectors </a:t>
          </a:r>
        </a:p>
      </dgm:t>
    </dgm:pt>
    <dgm:pt modelId="{6FF19EBC-682F-4AD9-8A2F-6B24F6907D6D}" type="parTrans" cxnId="{03940D5D-C652-443A-85BB-3B07B7EC8F07}">
      <dgm:prSet/>
      <dgm:spPr/>
      <dgm:t>
        <a:bodyPr/>
        <a:lstStyle/>
        <a:p>
          <a:endParaRPr lang="fr-CH"/>
        </a:p>
      </dgm:t>
    </dgm:pt>
    <dgm:pt modelId="{18D7FA6E-1029-47AA-B4BC-235EF0973D4D}" type="sibTrans" cxnId="{03940D5D-C652-443A-85BB-3B07B7EC8F07}">
      <dgm:prSet/>
      <dgm:spPr/>
      <dgm:t>
        <a:bodyPr/>
        <a:lstStyle/>
        <a:p>
          <a:endParaRPr lang="fr-CH"/>
        </a:p>
      </dgm:t>
    </dgm:pt>
    <dgm:pt modelId="{896762FA-81F2-406E-B8FA-DC7ED21DE815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High level performance and technical requirements</a:t>
          </a:r>
        </a:p>
      </dgm:t>
    </dgm:pt>
    <dgm:pt modelId="{A50FC2E0-6159-475E-B96E-0BBDEBC394AC}" type="parTrans" cxnId="{06D4D156-E700-4875-9FC8-5E887C3E1132}">
      <dgm:prSet/>
      <dgm:spPr/>
      <dgm:t>
        <a:bodyPr/>
        <a:lstStyle/>
        <a:p>
          <a:endParaRPr lang="fr-CH"/>
        </a:p>
      </dgm:t>
    </dgm:pt>
    <dgm:pt modelId="{397CB00A-800A-48F0-85CF-9E889BFEAC64}" type="sibTrans" cxnId="{06D4D156-E700-4875-9FC8-5E887C3E1132}">
      <dgm:prSet/>
      <dgm:spPr/>
      <dgm:t>
        <a:bodyPr/>
        <a:lstStyle/>
        <a:p>
          <a:endParaRPr lang="fr-CH"/>
        </a:p>
      </dgm:t>
    </dgm:pt>
    <dgm:pt modelId="{1C2D8C3E-1DF0-47EF-A95C-AEEC704FDA2D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Civil Engineering</a:t>
          </a:r>
        </a:p>
      </dgm:t>
    </dgm:pt>
    <dgm:pt modelId="{051EB747-BC5B-4413-9C65-FEFB456508BE}" type="parTrans" cxnId="{15F1469E-7EB5-46F1-A9A1-F76BD766A995}">
      <dgm:prSet/>
      <dgm:spPr/>
      <dgm:t>
        <a:bodyPr/>
        <a:lstStyle/>
        <a:p>
          <a:endParaRPr lang="fr-CH"/>
        </a:p>
      </dgm:t>
    </dgm:pt>
    <dgm:pt modelId="{BED907B4-F903-4651-8778-3A72EA35AB97}" type="sibTrans" cxnId="{15F1469E-7EB5-46F1-A9A1-F76BD766A995}">
      <dgm:prSet/>
      <dgm:spPr/>
      <dgm:t>
        <a:bodyPr/>
        <a:lstStyle/>
        <a:p>
          <a:endParaRPr lang="fr-CH"/>
        </a:p>
      </dgm:t>
    </dgm:pt>
    <dgm:pt modelId="{E51F9E0E-36AB-40CF-A55B-5F9242192A27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Machine (accelerator and booster) </a:t>
          </a:r>
        </a:p>
      </dgm:t>
    </dgm:pt>
    <dgm:pt modelId="{7AC43972-218C-4B44-A359-CFC7EDA673EA}" type="parTrans" cxnId="{B46AB5C3-FE37-4AA3-A883-FCFE99BBAB3C}">
      <dgm:prSet/>
      <dgm:spPr/>
      <dgm:t>
        <a:bodyPr/>
        <a:lstStyle/>
        <a:p>
          <a:endParaRPr lang="fr-CH"/>
        </a:p>
      </dgm:t>
    </dgm:pt>
    <dgm:pt modelId="{FFBE09C3-0E40-452B-BFF3-4F5984D6289B}" type="sibTrans" cxnId="{B46AB5C3-FE37-4AA3-A883-FCFE99BBAB3C}">
      <dgm:prSet/>
      <dgm:spPr/>
      <dgm:t>
        <a:bodyPr/>
        <a:lstStyle/>
        <a:p>
          <a:endParaRPr lang="fr-CH"/>
        </a:p>
      </dgm:t>
    </dgm:pt>
    <dgm:pt modelId="{06CAA802-EE83-4377-B208-CB3566752B0A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Surface buildings for machine and experiments </a:t>
          </a:r>
        </a:p>
      </dgm:t>
    </dgm:pt>
    <dgm:pt modelId="{04937633-609F-4738-B61E-94F3989127F1}" type="parTrans" cxnId="{86F49112-F3A9-4F5C-811A-63965A82F008}">
      <dgm:prSet/>
      <dgm:spPr/>
      <dgm:t>
        <a:bodyPr/>
        <a:lstStyle/>
        <a:p>
          <a:endParaRPr lang="fr-CH"/>
        </a:p>
      </dgm:t>
    </dgm:pt>
    <dgm:pt modelId="{AD76744B-2254-4526-B822-B1924C3DCFE3}" type="sibTrans" cxnId="{86F49112-F3A9-4F5C-811A-63965A82F008}">
      <dgm:prSet/>
      <dgm:spPr/>
      <dgm:t>
        <a:bodyPr/>
        <a:lstStyle/>
        <a:p>
          <a:endParaRPr lang="fr-CH"/>
        </a:p>
      </dgm:t>
    </dgm:pt>
    <dgm:pt modelId="{B9511F71-2FF6-419F-8B9E-F4959700BF81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Injectors</a:t>
          </a:r>
          <a:endParaRPr lang="fr-CH" sz="600" dirty="0">
            <a:latin typeface="+mn-lt"/>
          </a:endParaRPr>
        </a:p>
      </dgm:t>
    </dgm:pt>
    <dgm:pt modelId="{2D0C71DF-0283-4BA1-B551-68ECDCC82BC5}" type="parTrans" cxnId="{77745647-EFE3-4290-84D2-1F42002B3954}">
      <dgm:prSet/>
      <dgm:spPr/>
      <dgm:t>
        <a:bodyPr/>
        <a:lstStyle/>
        <a:p>
          <a:endParaRPr lang="fr-CH"/>
        </a:p>
      </dgm:t>
    </dgm:pt>
    <dgm:pt modelId="{1F087D21-9F67-429A-AF37-8026816663F7}" type="sibTrans" cxnId="{77745647-EFE3-4290-84D2-1F42002B3954}">
      <dgm:prSet/>
      <dgm:spPr/>
      <dgm:t>
        <a:bodyPr/>
        <a:lstStyle/>
        <a:p>
          <a:endParaRPr lang="fr-CH"/>
        </a:p>
      </dgm:t>
    </dgm:pt>
    <dgm:pt modelId="{1640AE16-6F81-4727-ADC3-43720FFD6637}">
      <dgm:prSet phldrT="[Text]" phldr="0" custT="1"/>
      <dgm:spPr/>
      <dgm:t>
        <a:bodyPr/>
        <a:lstStyle/>
        <a:p>
          <a:r>
            <a:rPr lang="fr-CH" sz="600" dirty="0">
              <a:latin typeface="+mn-lt"/>
            </a:rPr>
            <a:t>MDI and PED</a:t>
          </a:r>
        </a:p>
      </dgm:t>
    </dgm:pt>
    <dgm:pt modelId="{4684F552-6936-41BA-98A9-3A3233A68644}" type="parTrans" cxnId="{B01487EA-1DCA-4ED3-A24E-697707DC2E0A}">
      <dgm:prSet/>
      <dgm:spPr/>
      <dgm:t>
        <a:bodyPr/>
        <a:lstStyle/>
        <a:p>
          <a:endParaRPr lang="fr-CH"/>
        </a:p>
      </dgm:t>
    </dgm:pt>
    <dgm:pt modelId="{ADBCB91E-B2F9-41C7-827D-D6D19DBFD21B}" type="sibTrans" cxnId="{B01487EA-1DCA-4ED3-A24E-697707DC2E0A}">
      <dgm:prSet/>
      <dgm:spPr/>
      <dgm:t>
        <a:bodyPr/>
        <a:lstStyle/>
        <a:p>
          <a:endParaRPr lang="fr-CH"/>
        </a:p>
      </dgm:t>
    </dgm:pt>
    <dgm:pt modelId="{0DB3CAF2-5CC9-418E-8171-1962966271D2}">
      <dgm:prSet phldrT="[Text]" phldr="0" custT="1"/>
      <dgm:spPr/>
      <dgm:t>
        <a:bodyPr/>
        <a:lstStyle/>
        <a:p>
          <a:r>
            <a:rPr lang="en-GB" sz="600">
              <a:latin typeface="+mn-lt"/>
            </a:rPr>
            <a:t>Hardware baseline &amp; layout </a:t>
          </a:r>
          <a:endParaRPr lang="fr-CH" sz="600" dirty="0">
            <a:latin typeface="+mn-lt"/>
          </a:endParaRPr>
        </a:p>
      </dgm:t>
    </dgm:pt>
    <dgm:pt modelId="{96F54C03-6C5A-4E0A-8690-57DF994E56F1}" type="parTrans" cxnId="{A167BA3C-7CD1-480D-9B6B-C6742B6D66C9}">
      <dgm:prSet/>
      <dgm:spPr/>
      <dgm:t>
        <a:bodyPr/>
        <a:lstStyle/>
        <a:p>
          <a:endParaRPr lang="fr-CH"/>
        </a:p>
      </dgm:t>
    </dgm:pt>
    <dgm:pt modelId="{B8120E47-F358-471B-91AC-9BB33D5D92F0}" type="sibTrans" cxnId="{A167BA3C-7CD1-480D-9B6B-C6742B6D66C9}">
      <dgm:prSet/>
      <dgm:spPr/>
      <dgm:t>
        <a:bodyPr/>
        <a:lstStyle/>
        <a:p>
          <a:endParaRPr lang="fr-CH"/>
        </a:p>
      </dgm:t>
    </dgm:pt>
    <dgm:pt modelId="{6BBDD63D-D55B-4897-AE7B-EDFE075BBD59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Booster and collider</a:t>
          </a:r>
        </a:p>
      </dgm:t>
    </dgm:pt>
    <dgm:pt modelId="{AD287726-D2B0-4883-BB69-882976088D3B}" type="parTrans" cxnId="{0EF8D829-8589-407D-9259-B31477DED76B}">
      <dgm:prSet/>
      <dgm:spPr/>
      <dgm:t>
        <a:bodyPr/>
        <a:lstStyle/>
        <a:p>
          <a:endParaRPr lang="fr-CH"/>
        </a:p>
      </dgm:t>
    </dgm:pt>
    <dgm:pt modelId="{616F3438-95D3-4AE0-AE16-19F7872885E4}" type="sibTrans" cxnId="{0EF8D829-8589-407D-9259-B31477DED76B}">
      <dgm:prSet/>
      <dgm:spPr/>
      <dgm:t>
        <a:bodyPr/>
        <a:lstStyle/>
        <a:p>
          <a:endParaRPr lang="fr-CH"/>
        </a:p>
      </dgm:t>
    </dgm:pt>
    <dgm:pt modelId="{F9B57D32-B4FB-42E8-A39C-9B85F3428FA6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Injectors</a:t>
          </a:r>
        </a:p>
      </dgm:t>
    </dgm:pt>
    <dgm:pt modelId="{550C3436-A1EA-4626-A319-614FDA6D8E7E}" type="parTrans" cxnId="{BB5F11E8-A633-4CD4-A405-52E32B48E5A0}">
      <dgm:prSet/>
      <dgm:spPr/>
      <dgm:t>
        <a:bodyPr/>
        <a:lstStyle/>
        <a:p>
          <a:endParaRPr lang="fr-CH"/>
        </a:p>
      </dgm:t>
    </dgm:pt>
    <dgm:pt modelId="{46E13A6F-A7E4-4826-8BBB-7EB99C45EB01}" type="sibTrans" cxnId="{BB5F11E8-A633-4CD4-A405-52E32B48E5A0}">
      <dgm:prSet/>
      <dgm:spPr/>
      <dgm:t>
        <a:bodyPr/>
        <a:lstStyle/>
        <a:p>
          <a:endParaRPr lang="fr-CH"/>
        </a:p>
      </dgm:t>
    </dgm:pt>
    <dgm:pt modelId="{9A9CA15A-C718-4B0B-9679-BCA44274B321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PED - MDI</a:t>
          </a:r>
        </a:p>
      </dgm:t>
    </dgm:pt>
    <dgm:pt modelId="{E0BFBC0D-7EA8-4B60-929E-C4B6E485D9DD}" type="parTrans" cxnId="{5392D73A-0378-41A1-AA0E-B23310E11494}">
      <dgm:prSet/>
      <dgm:spPr/>
      <dgm:t>
        <a:bodyPr/>
        <a:lstStyle/>
        <a:p>
          <a:endParaRPr lang="fr-CH"/>
        </a:p>
      </dgm:t>
    </dgm:pt>
    <dgm:pt modelId="{4D60CD3B-7117-493B-8622-A5268171F767}" type="sibTrans" cxnId="{5392D73A-0378-41A1-AA0E-B23310E11494}">
      <dgm:prSet/>
      <dgm:spPr/>
      <dgm:t>
        <a:bodyPr/>
        <a:lstStyle/>
        <a:p>
          <a:endParaRPr lang="fr-CH"/>
        </a:p>
      </dgm:t>
    </dgm:pt>
    <dgm:pt modelId="{0DD6E473-35B3-4B0B-9E11-AADE799D5AAF}">
      <dgm:prSet phldrT="[Text]" phldr="0" custT="1"/>
      <dgm:spPr>
        <a:solidFill>
          <a:srgbClr val="DFDFDF"/>
        </a:solidFill>
      </dgm:spPr>
      <dgm:t>
        <a:bodyPr/>
        <a:lstStyle/>
        <a:p>
          <a:r>
            <a:rPr lang="en-GB" sz="600" dirty="0">
              <a:latin typeface="+mn-lt"/>
            </a:rPr>
            <a:t>SEI for </a:t>
          </a:r>
          <a:br>
            <a:rPr lang="en-GB" sz="600" dirty="0">
              <a:latin typeface="+mn-lt"/>
            </a:rPr>
          </a:br>
          <a:r>
            <a:rPr lang="en-GB" sz="600" dirty="0">
              <a:latin typeface="+mn-lt"/>
            </a:rPr>
            <a:t>MDI - WP4 Metrology, alignment and adjustment strategy*</a:t>
          </a:r>
          <a:endParaRPr lang="en-US" sz="600" dirty="0">
            <a:latin typeface="+mn-lt"/>
          </a:endParaRPr>
        </a:p>
      </dgm:t>
    </dgm:pt>
    <dgm:pt modelId="{76EDA5BB-BE4A-4D64-924B-76E008F95214}" type="parTrans" cxnId="{00751E3B-AF0B-4D42-94CC-ED18F2D6764A}">
      <dgm:prSet/>
      <dgm:spPr/>
      <dgm:t>
        <a:bodyPr/>
        <a:lstStyle/>
        <a:p>
          <a:endParaRPr lang="fr-CH"/>
        </a:p>
      </dgm:t>
    </dgm:pt>
    <dgm:pt modelId="{11B36F27-6933-4A49-B811-71DF6934B238}" type="sibTrans" cxnId="{00751E3B-AF0B-4D42-94CC-ED18F2D6764A}">
      <dgm:prSet/>
      <dgm:spPr/>
      <dgm:t>
        <a:bodyPr/>
        <a:lstStyle/>
        <a:p>
          <a:endParaRPr lang="fr-CH"/>
        </a:p>
      </dgm:t>
    </dgm:pt>
    <dgm:pt modelId="{0179DC55-4F23-4C44-8F77-ED4061404611}">
      <dgm:prSet phldrT="[Text]" phldr="0" custT="1"/>
      <dgm:spPr>
        <a:solidFill>
          <a:srgbClr val="DFDFDF"/>
        </a:solidFill>
      </dgm:spPr>
      <dgm:t>
        <a:bodyPr/>
        <a:lstStyle/>
        <a:p>
          <a:r>
            <a:rPr lang="en-GB" sz="600" dirty="0">
              <a:latin typeface="+mn-lt"/>
            </a:rPr>
            <a:t>Alignment Strategy*</a:t>
          </a:r>
        </a:p>
      </dgm:t>
    </dgm:pt>
    <dgm:pt modelId="{0479C567-DE32-4E2B-B299-23C1C184EAC7}" type="parTrans" cxnId="{F8A4D244-50B5-4959-882C-697DC6420428}">
      <dgm:prSet/>
      <dgm:spPr/>
      <dgm:t>
        <a:bodyPr/>
        <a:lstStyle/>
        <a:p>
          <a:endParaRPr lang="fr-CH"/>
        </a:p>
      </dgm:t>
    </dgm:pt>
    <dgm:pt modelId="{D463E0B8-C291-4D29-AFFE-5233F73327E9}" type="sibTrans" cxnId="{F8A4D244-50B5-4959-882C-697DC6420428}">
      <dgm:prSet/>
      <dgm:spPr/>
      <dgm:t>
        <a:bodyPr/>
        <a:lstStyle/>
        <a:p>
          <a:endParaRPr lang="fr-CH"/>
        </a:p>
      </dgm:t>
    </dgm:pt>
    <dgm:pt modelId="{FA6CDDCD-7A2A-472A-803A-55DECD88F10F}">
      <dgm:prSet phldrT="[Text]" phldr="0" custT="1"/>
      <dgm:spPr>
        <a:solidFill>
          <a:srgbClr val="DFDFDF"/>
        </a:solidFill>
      </dgm:spPr>
      <dgm:t>
        <a:bodyPr/>
        <a:lstStyle/>
        <a:p>
          <a:r>
            <a:rPr lang="en-GB" sz="600" dirty="0">
              <a:latin typeface="+mn-lt"/>
            </a:rPr>
            <a:t>Mechanical Engineering for stability *</a:t>
          </a:r>
          <a:br>
            <a:rPr lang="en-GB" sz="600" dirty="0">
              <a:latin typeface="+mn-lt"/>
            </a:rPr>
          </a:br>
          <a:r>
            <a:rPr lang="en-GB" sz="600" dirty="0">
              <a:latin typeface="+mn-lt"/>
            </a:rPr>
            <a:t>+ SEI for calculation</a:t>
          </a:r>
        </a:p>
      </dgm:t>
    </dgm:pt>
    <dgm:pt modelId="{90BB51E4-9187-46C5-8C1E-7FACBE3FB5B9}" type="parTrans" cxnId="{0D425CB0-31FE-49F6-9BFF-C40EB2005A78}">
      <dgm:prSet/>
      <dgm:spPr/>
      <dgm:t>
        <a:bodyPr/>
        <a:lstStyle/>
        <a:p>
          <a:endParaRPr lang="fr-CH"/>
        </a:p>
      </dgm:t>
    </dgm:pt>
    <dgm:pt modelId="{1C1C7376-BD27-4441-8276-F63053645CA2}" type="sibTrans" cxnId="{0D425CB0-31FE-49F6-9BFF-C40EB2005A78}">
      <dgm:prSet/>
      <dgm:spPr/>
      <dgm:t>
        <a:bodyPr/>
        <a:lstStyle/>
        <a:p>
          <a:endParaRPr lang="fr-CH"/>
        </a:p>
      </dgm:t>
    </dgm:pt>
    <dgm:pt modelId="{AD1C0CD0-1189-4AAD-B594-333820A94507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Structural analysis and performance assessment</a:t>
          </a:r>
          <a:br>
            <a:rPr lang="en-GB" sz="600" dirty="0">
              <a:latin typeface="+mn-lt"/>
            </a:rPr>
          </a:br>
          <a:r>
            <a:rPr lang="en-GB" sz="600" dirty="0">
              <a:latin typeface="+mn-lt"/>
            </a:rPr>
            <a:t>(already in SEI – Compliance control methodology)</a:t>
          </a:r>
        </a:p>
      </dgm:t>
    </dgm:pt>
    <dgm:pt modelId="{9F06A0A9-6A79-4879-B058-5444CB1BD459}" type="parTrans" cxnId="{738ADE3C-4372-42F6-B4B1-125A98F20E7A}">
      <dgm:prSet/>
      <dgm:spPr/>
      <dgm:t>
        <a:bodyPr/>
        <a:lstStyle/>
        <a:p>
          <a:endParaRPr lang="fr-CH"/>
        </a:p>
      </dgm:t>
    </dgm:pt>
    <dgm:pt modelId="{9E24FFFB-919B-45B3-967E-60B7558340B6}" type="sibTrans" cxnId="{738ADE3C-4372-42F6-B4B1-125A98F20E7A}">
      <dgm:prSet/>
      <dgm:spPr/>
      <dgm:t>
        <a:bodyPr/>
        <a:lstStyle/>
        <a:p>
          <a:endParaRPr lang="fr-CH"/>
        </a:p>
      </dgm:t>
    </dgm:pt>
    <dgm:pt modelId="{C70B59E5-F9A6-4651-B9DF-8413BD0501E8}">
      <dgm:prSet phldrT="[Text]" phldr="0" custT="1"/>
      <dgm:spPr/>
      <dgm:t>
        <a:bodyPr/>
        <a:lstStyle/>
        <a:p>
          <a:r>
            <a:rPr lang="en-GB" sz="600">
              <a:latin typeface="+mn-lt"/>
            </a:rPr>
            <a:t>Compliance with rules and regulations</a:t>
          </a:r>
          <a:endParaRPr lang="en-GB" sz="600" dirty="0">
            <a:latin typeface="+mn-lt"/>
          </a:endParaRPr>
        </a:p>
      </dgm:t>
    </dgm:pt>
    <dgm:pt modelId="{9F166363-E5DD-4C57-B3B1-7445997D4590}" type="parTrans" cxnId="{8A4BD3A1-53EE-4D20-8947-F337CD228802}">
      <dgm:prSet/>
      <dgm:spPr/>
      <dgm:t>
        <a:bodyPr/>
        <a:lstStyle/>
        <a:p>
          <a:endParaRPr lang="fr-CH"/>
        </a:p>
      </dgm:t>
    </dgm:pt>
    <dgm:pt modelId="{A50BAED7-DC3C-480F-A8B9-10A70922A27C}" type="sibTrans" cxnId="{8A4BD3A1-53EE-4D20-8947-F337CD228802}">
      <dgm:prSet/>
      <dgm:spPr/>
      <dgm:t>
        <a:bodyPr/>
        <a:lstStyle/>
        <a:p>
          <a:endParaRPr lang="fr-CH"/>
        </a:p>
      </dgm:t>
    </dgm:pt>
    <dgm:pt modelId="{2D14EF07-8829-410A-B312-B9CF7CE7CD24}">
      <dgm:prSet phldrT="[Text]" phldr="0" custT="1"/>
      <dgm:spPr/>
      <dgm:t>
        <a:bodyPr/>
        <a:lstStyle/>
        <a:p>
          <a:r>
            <a:rPr lang="en-GB" sz="600" dirty="0">
              <a:latin typeface="+mn-lt"/>
            </a:rPr>
            <a:t>Design of support structure for FFQ</a:t>
          </a:r>
        </a:p>
      </dgm:t>
    </dgm:pt>
    <dgm:pt modelId="{36B2257B-1828-4BBD-8BF3-387C158BD53D}" type="parTrans" cxnId="{E04AE95E-17F6-400D-9550-B66A2815A11F}">
      <dgm:prSet/>
      <dgm:spPr/>
      <dgm:t>
        <a:bodyPr/>
        <a:lstStyle/>
        <a:p>
          <a:endParaRPr lang="fr-CH"/>
        </a:p>
      </dgm:t>
    </dgm:pt>
    <dgm:pt modelId="{D2403261-6D3C-47F3-84FE-243E2A2BF7AB}" type="sibTrans" cxnId="{E04AE95E-17F6-400D-9550-B66A2815A11F}">
      <dgm:prSet/>
      <dgm:spPr/>
      <dgm:t>
        <a:bodyPr/>
        <a:lstStyle/>
        <a:p>
          <a:endParaRPr lang="fr-CH"/>
        </a:p>
      </dgm:t>
    </dgm:pt>
    <dgm:pt modelId="{982D8FA0-9F31-4113-8283-A9763A253BAE}">
      <dgm:prSet phldrT="[Text]" phldr="0" custT="1"/>
      <dgm:spPr/>
      <dgm:t>
        <a:bodyPr anchor="ctr"/>
        <a:lstStyle/>
        <a:p>
          <a:r>
            <a:rPr lang="en-GB" sz="600" dirty="0">
              <a:latin typeface="+mn-lt"/>
            </a:rPr>
            <a:t>Demonstration of compliance with project parameters and requirements</a:t>
          </a:r>
        </a:p>
      </dgm:t>
    </dgm:pt>
    <dgm:pt modelId="{3A2E2E06-4A47-4A0E-A2AD-618D132586AA}" type="parTrans" cxnId="{B00800FD-D75D-4A3D-94A6-4340C1D10C72}">
      <dgm:prSet/>
      <dgm:spPr/>
      <dgm:t>
        <a:bodyPr/>
        <a:lstStyle/>
        <a:p>
          <a:endParaRPr lang="fr-CH"/>
        </a:p>
      </dgm:t>
    </dgm:pt>
    <dgm:pt modelId="{76E2073F-E75F-4E14-9659-9E0729D959E6}" type="sibTrans" cxnId="{B00800FD-D75D-4A3D-94A6-4340C1D10C72}">
      <dgm:prSet/>
      <dgm:spPr/>
      <dgm:t>
        <a:bodyPr/>
        <a:lstStyle/>
        <a:p>
          <a:endParaRPr lang="fr-CH"/>
        </a:p>
      </dgm:t>
    </dgm:pt>
    <dgm:pt modelId="{AD7B980A-0BF0-4B64-A27E-147FF1A32147}">
      <dgm:prSet phldrT="[Text]" phldr="0"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GB" sz="600" dirty="0">
              <a:solidFill>
                <a:schemeClr val="accent1"/>
              </a:solidFill>
              <a:latin typeface="+mn-lt"/>
            </a:rPr>
            <a:t>MDI systems static and dynamic envelopes </a:t>
          </a:r>
          <a:endParaRPr lang="en-GB" sz="600" noProof="0" dirty="0">
            <a:solidFill>
              <a:schemeClr val="accent1"/>
            </a:solidFill>
            <a:latin typeface="+mn-lt"/>
          </a:endParaRPr>
        </a:p>
      </dgm:t>
    </dgm:pt>
    <dgm:pt modelId="{6BEEE911-791C-4B17-B482-F4BF52130BF3}" type="parTrans" cxnId="{1284F473-D550-49A5-86FE-E62B687F6E09}">
      <dgm:prSet/>
      <dgm:spPr/>
      <dgm:t>
        <a:bodyPr/>
        <a:lstStyle/>
        <a:p>
          <a:endParaRPr lang="fr-CH"/>
        </a:p>
      </dgm:t>
    </dgm:pt>
    <dgm:pt modelId="{BF33E2B1-5C43-47F7-B5BF-47FA01809236}" type="sibTrans" cxnId="{1284F473-D550-49A5-86FE-E62B687F6E09}">
      <dgm:prSet/>
      <dgm:spPr/>
      <dgm:t>
        <a:bodyPr/>
        <a:lstStyle/>
        <a:p>
          <a:endParaRPr lang="fr-CH"/>
        </a:p>
      </dgm:t>
    </dgm:pt>
    <dgm:pt modelId="{DA409E78-A936-4308-9597-34F8239464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600" dirty="0">
              <a:solidFill>
                <a:schemeClr val="accent1"/>
              </a:solidFill>
              <a:latin typeface="+mn-lt"/>
            </a:rPr>
            <a:t>Global experimental cavern integration </a:t>
          </a:r>
        </a:p>
      </dgm:t>
    </dgm:pt>
    <dgm:pt modelId="{3FB9B811-72C0-4468-A0E7-753ABA099F21}" type="parTrans" cxnId="{2401E02D-2047-424D-9584-53ECD93AD878}">
      <dgm:prSet/>
      <dgm:spPr/>
      <dgm:t>
        <a:bodyPr/>
        <a:lstStyle/>
        <a:p>
          <a:endParaRPr lang="fr-CH"/>
        </a:p>
      </dgm:t>
    </dgm:pt>
    <dgm:pt modelId="{E0B11D4D-1460-480F-89B1-3FD42C687DA9}" type="sibTrans" cxnId="{2401E02D-2047-424D-9584-53ECD93AD878}">
      <dgm:prSet/>
      <dgm:spPr/>
      <dgm:t>
        <a:bodyPr/>
        <a:lstStyle/>
        <a:p>
          <a:endParaRPr lang="fr-CH"/>
        </a:p>
      </dgm:t>
    </dgm:pt>
    <dgm:pt modelId="{2F1D73E7-7075-46BD-ACF6-1DF0FBA4728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600" dirty="0">
              <a:solidFill>
                <a:schemeClr val="accent1"/>
              </a:solidFill>
              <a:latin typeface="+mn-lt"/>
            </a:rPr>
            <a:t>MDI and detector assembly/disassembly scenario </a:t>
          </a:r>
        </a:p>
      </dgm:t>
    </dgm:pt>
    <dgm:pt modelId="{2F34B6FB-0D88-4375-B14C-A93905FBF20B}" type="parTrans" cxnId="{C0EE0320-1B5C-449C-9B22-3ACAF7A61D2B}">
      <dgm:prSet/>
      <dgm:spPr/>
      <dgm:t>
        <a:bodyPr/>
        <a:lstStyle/>
        <a:p>
          <a:endParaRPr lang="fr-CH"/>
        </a:p>
      </dgm:t>
    </dgm:pt>
    <dgm:pt modelId="{66C9A55E-2A8D-42C4-9D73-FBB4538CDD4A}" type="sibTrans" cxnId="{C0EE0320-1B5C-449C-9B22-3ACAF7A61D2B}">
      <dgm:prSet/>
      <dgm:spPr/>
      <dgm:t>
        <a:bodyPr/>
        <a:lstStyle/>
        <a:p>
          <a:endParaRPr lang="fr-CH"/>
        </a:p>
      </dgm:t>
    </dgm:pt>
    <dgm:pt modelId="{36D1DB33-4E03-402D-8F9D-82B6437EBA8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600" dirty="0">
              <a:solidFill>
                <a:schemeClr val="accent1"/>
              </a:solidFill>
              <a:latin typeface="+mn-lt"/>
            </a:rPr>
            <a:t>Assessment of removal/installation of cavern vacuum chambers </a:t>
          </a:r>
        </a:p>
      </dgm:t>
    </dgm:pt>
    <dgm:pt modelId="{F07613E6-CB6A-4684-8CB1-B5CF1B37C26D}" type="parTrans" cxnId="{E24B2F8F-15A7-441C-88EE-06C41DDEC62A}">
      <dgm:prSet/>
      <dgm:spPr/>
      <dgm:t>
        <a:bodyPr/>
        <a:lstStyle/>
        <a:p>
          <a:endParaRPr lang="fr-CH"/>
        </a:p>
      </dgm:t>
    </dgm:pt>
    <dgm:pt modelId="{47221B37-FB23-453A-9489-C2867B4EA4E6}" type="sibTrans" cxnId="{E24B2F8F-15A7-441C-88EE-06C41DDEC62A}">
      <dgm:prSet/>
      <dgm:spPr/>
      <dgm:t>
        <a:bodyPr/>
        <a:lstStyle/>
        <a:p>
          <a:endParaRPr lang="fr-CH"/>
        </a:p>
      </dgm:t>
    </dgm:pt>
    <dgm:pt modelId="{3C3D4B72-2EDC-4415-99A2-AE6D71D89B4E}">
      <dgm:prSet custT="1"/>
      <dgm:spPr>
        <a:solidFill>
          <a:srgbClr val="DFDFDF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600" dirty="0">
              <a:solidFill>
                <a:schemeClr val="accent1"/>
              </a:solidFill>
              <a:latin typeface="+mn-lt"/>
            </a:rPr>
            <a:t>Proof of concepts of MDI Far End vacuum supporting structures *</a:t>
          </a:r>
          <a:endParaRPr lang="fr-CH" sz="600" dirty="0">
            <a:solidFill>
              <a:schemeClr val="accent1"/>
            </a:solidFill>
            <a:latin typeface="+mn-lt"/>
          </a:endParaRPr>
        </a:p>
      </dgm:t>
    </dgm:pt>
    <dgm:pt modelId="{0885500C-1DB4-46D5-B73B-D0FFCCACDD3B}" type="parTrans" cxnId="{03646372-FE02-4552-B601-A7A42538E268}">
      <dgm:prSet/>
      <dgm:spPr/>
      <dgm:t>
        <a:bodyPr/>
        <a:lstStyle/>
        <a:p>
          <a:endParaRPr lang="fr-CH"/>
        </a:p>
      </dgm:t>
    </dgm:pt>
    <dgm:pt modelId="{A061258A-AE2B-451A-AE75-6CBD43C607DF}" type="sibTrans" cxnId="{03646372-FE02-4552-B601-A7A42538E268}">
      <dgm:prSet/>
      <dgm:spPr/>
      <dgm:t>
        <a:bodyPr/>
        <a:lstStyle/>
        <a:p>
          <a:endParaRPr lang="fr-CH"/>
        </a:p>
      </dgm:t>
    </dgm:pt>
    <dgm:pt modelId="{28BC602B-5D33-4B1F-BCAF-3D581BC85B8B}" type="pres">
      <dgm:prSet presAssocID="{BB26A80A-273A-459D-BD2F-F485C1849C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BE65DBC-6709-4758-87D0-831D6384063F}" type="pres">
      <dgm:prSet presAssocID="{E1E2B6E3-0959-466E-A7CE-3D1C05DDE6B1}" presName="hierRoot1" presStyleCnt="0">
        <dgm:presLayoutVars>
          <dgm:hierBranch val="init"/>
        </dgm:presLayoutVars>
      </dgm:prSet>
      <dgm:spPr/>
    </dgm:pt>
    <dgm:pt modelId="{C7CEA2DE-A3DB-4950-9922-F407AA8B837F}" type="pres">
      <dgm:prSet presAssocID="{E1E2B6E3-0959-466E-A7CE-3D1C05DDE6B1}" presName="rootComposite1" presStyleCnt="0"/>
      <dgm:spPr/>
    </dgm:pt>
    <dgm:pt modelId="{6D10D5D0-B80B-4845-AB6D-54987C50A591}" type="pres">
      <dgm:prSet presAssocID="{E1E2B6E3-0959-466E-A7CE-3D1C05DDE6B1}" presName="rootText1" presStyleLbl="node0" presStyleIdx="0" presStyleCnt="1" custScaleX="127530">
        <dgm:presLayoutVars>
          <dgm:chPref val="3"/>
        </dgm:presLayoutVars>
      </dgm:prSet>
      <dgm:spPr/>
    </dgm:pt>
    <dgm:pt modelId="{9B0420CB-EBEF-4B11-836F-FA25BAC024B8}" type="pres">
      <dgm:prSet presAssocID="{E1E2B6E3-0959-466E-A7CE-3D1C05DDE6B1}" presName="rootConnector1" presStyleLbl="node1" presStyleIdx="0" presStyleCnt="0"/>
      <dgm:spPr/>
    </dgm:pt>
    <dgm:pt modelId="{21A98EB3-9CDC-4195-98BB-E0DF3DF92AF7}" type="pres">
      <dgm:prSet presAssocID="{E1E2B6E3-0959-466E-A7CE-3D1C05DDE6B1}" presName="hierChild2" presStyleCnt="0"/>
      <dgm:spPr/>
    </dgm:pt>
    <dgm:pt modelId="{DE51FDF8-1CA0-4040-9642-7C54223C1D36}" type="pres">
      <dgm:prSet presAssocID="{7387B73A-7E01-4634-9CA9-BC4833F31D66}" presName="Name37" presStyleLbl="parChTrans1D2" presStyleIdx="0" presStyleCnt="9"/>
      <dgm:spPr/>
    </dgm:pt>
    <dgm:pt modelId="{506EE39C-17E7-4DD8-9670-8B05A258CB3F}" type="pres">
      <dgm:prSet presAssocID="{2F0EDB2B-83DC-4288-9EEB-4CA59EE4CE6E}" presName="hierRoot2" presStyleCnt="0">
        <dgm:presLayoutVars>
          <dgm:hierBranch val="init"/>
        </dgm:presLayoutVars>
      </dgm:prSet>
      <dgm:spPr/>
    </dgm:pt>
    <dgm:pt modelId="{C55544B4-62A6-4DFF-9E59-0D88915E8F39}" type="pres">
      <dgm:prSet presAssocID="{2F0EDB2B-83DC-4288-9EEB-4CA59EE4CE6E}" presName="rootComposite" presStyleCnt="0"/>
      <dgm:spPr/>
    </dgm:pt>
    <dgm:pt modelId="{7210C062-11AB-4E7D-8A0C-A9B072E4B337}" type="pres">
      <dgm:prSet presAssocID="{2F0EDB2B-83DC-4288-9EEB-4CA59EE4CE6E}" presName="rootText" presStyleLbl="node2" presStyleIdx="0" presStyleCnt="8" custScaleY="149841">
        <dgm:presLayoutVars>
          <dgm:chPref val="3"/>
        </dgm:presLayoutVars>
      </dgm:prSet>
      <dgm:spPr/>
    </dgm:pt>
    <dgm:pt modelId="{F1107146-EA45-457F-A4F0-9EC7DDCC895F}" type="pres">
      <dgm:prSet presAssocID="{2F0EDB2B-83DC-4288-9EEB-4CA59EE4CE6E}" presName="rootConnector" presStyleLbl="node2" presStyleIdx="0" presStyleCnt="8"/>
      <dgm:spPr/>
    </dgm:pt>
    <dgm:pt modelId="{88CC6F7D-910D-43B8-A129-F5DED44E4211}" type="pres">
      <dgm:prSet presAssocID="{2F0EDB2B-83DC-4288-9EEB-4CA59EE4CE6E}" presName="hierChild4" presStyleCnt="0"/>
      <dgm:spPr/>
    </dgm:pt>
    <dgm:pt modelId="{81E69DDB-4B0A-4508-9B45-2F079E6B1025}" type="pres">
      <dgm:prSet presAssocID="{2F0EDB2B-83DC-4288-9EEB-4CA59EE4CE6E}" presName="hierChild5" presStyleCnt="0"/>
      <dgm:spPr/>
    </dgm:pt>
    <dgm:pt modelId="{E3BDD1B2-BC84-49A9-BC75-D0AADEA4690F}" type="pres">
      <dgm:prSet presAssocID="{863E91B4-BFCC-4680-98E4-DE3B8FC7F6A0}" presName="Name37" presStyleLbl="parChTrans1D2" presStyleIdx="1" presStyleCnt="9"/>
      <dgm:spPr/>
    </dgm:pt>
    <dgm:pt modelId="{36F13012-DDB4-48CB-99B9-264287A21CE9}" type="pres">
      <dgm:prSet presAssocID="{B344489F-023D-4374-9CED-6D4C12528332}" presName="hierRoot2" presStyleCnt="0">
        <dgm:presLayoutVars>
          <dgm:hierBranch val="init"/>
        </dgm:presLayoutVars>
      </dgm:prSet>
      <dgm:spPr/>
    </dgm:pt>
    <dgm:pt modelId="{1150E1FC-B20C-4364-A23D-221157C44504}" type="pres">
      <dgm:prSet presAssocID="{B344489F-023D-4374-9CED-6D4C12528332}" presName="rootComposite" presStyleCnt="0"/>
      <dgm:spPr/>
    </dgm:pt>
    <dgm:pt modelId="{66BF4710-E38F-4430-AA93-2139963FC3FA}" type="pres">
      <dgm:prSet presAssocID="{B344489F-023D-4374-9CED-6D4C12528332}" presName="rootText" presStyleLbl="node2" presStyleIdx="1" presStyleCnt="8">
        <dgm:presLayoutVars>
          <dgm:chPref val="3"/>
        </dgm:presLayoutVars>
      </dgm:prSet>
      <dgm:spPr/>
    </dgm:pt>
    <dgm:pt modelId="{1F27618A-395B-4AB9-A37A-5A3CFC2EC6E2}" type="pres">
      <dgm:prSet presAssocID="{B344489F-023D-4374-9CED-6D4C12528332}" presName="rootConnector" presStyleLbl="node2" presStyleIdx="1" presStyleCnt="8"/>
      <dgm:spPr/>
    </dgm:pt>
    <dgm:pt modelId="{5D7EAA7C-3A25-4440-A34E-1DABC0180711}" type="pres">
      <dgm:prSet presAssocID="{B344489F-023D-4374-9CED-6D4C12528332}" presName="hierChild4" presStyleCnt="0"/>
      <dgm:spPr/>
    </dgm:pt>
    <dgm:pt modelId="{7D57DCFB-69DF-4979-8993-600CBAE76EA9}" type="pres">
      <dgm:prSet presAssocID="{8127D0B9-5DA1-435B-9591-46CC8143BA82}" presName="Name37" presStyleLbl="parChTrans1D3" presStyleIdx="0" presStyleCnt="22"/>
      <dgm:spPr/>
    </dgm:pt>
    <dgm:pt modelId="{F6E5AD64-C14A-4D6F-BB44-E23334907F75}" type="pres">
      <dgm:prSet presAssocID="{3472B156-5892-4A72-BA9C-916AB52922AD}" presName="hierRoot2" presStyleCnt="0">
        <dgm:presLayoutVars>
          <dgm:hierBranch val="init"/>
        </dgm:presLayoutVars>
      </dgm:prSet>
      <dgm:spPr/>
    </dgm:pt>
    <dgm:pt modelId="{B7595178-CC20-4ADD-8011-99E08092BC02}" type="pres">
      <dgm:prSet presAssocID="{3472B156-5892-4A72-BA9C-916AB52922AD}" presName="rootComposite" presStyleCnt="0"/>
      <dgm:spPr/>
    </dgm:pt>
    <dgm:pt modelId="{7A1D32A3-46F8-4373-8F85-A87FCC8CF943}" type="pres">
      <dgm:prSet presAssocID="{3472B156-5892-4A72-BA9C-916AB52922AD}" presName="rootText" presStyleLbl="node3" presStyleIdx="0" presStyleCnt="22">
        <dgm:presLayoutVars>
          <dgm:chPref val="3"/>
        </dgm:presLayoutVars>
      </dgm:prSet>
      <dgm:spPr/>
    </dgm:pt>
    <dgm:pt modelId="{B344E15F-CCD5-4CCB-A16D-38AB8AFD7162}" type="pres">
      <dgm:prSet presAssocID="{3472B156-5892-4A72-BA9C-916AB52922AD}" presName="rootConnector" presStyleLbl="node3" presStyleIdx="0" presStyleCnt="22"/>
      <dgm:spPr/>
    </dgm:pt>
    <dgm:pt modelId="{CB1EACF0-7996-4A30-8B58-D80CADEC98C0}" type="pres">
      <dgm:prSet presAssocID="{3472B156-5892-4A72-BA9C-916AB52922AD}" presName="hierChild4" presStyleCnt="0"/>
      <dgm:spPr/>
    </dgm:pt>
    <dgm:pt modelId="{B0A0420A-8B1B-45D1-A89F-FF6B75E95B74}" type="pres">
      <dgm:prSet presAssocID="{3472B156-5892-4A72-BA9C-916AB52922AD}" presName="hierChild5" presStyleCnt="0"/>
      <dgm:spPr/>
    </dgm:pt>
    <dgm:pt modelId="{A30F224F-1B47-4347-B6C4-55345CB71258}" type="pres">
      <dgm:prSet presAssocID="{16ACE76D-FDB0-48B5-A2B9-5DAB4E8EFAC3}" presName="Name37" presStyleLbl="parChTrans1D3" presStyleIdx="1" presStyleCnt="22"/>
      <dgm:spPr/>
    </dgm:pt>
    <dgm:pt modelId="{D1E05F51-937D-4A19-8ADF-B13AED2281B9}" type="pres">
      <dgm:prSet presAssocID="{4FF9F810-2592-4BB1-BFF7-0E4A4A8A92B0}" presName="hierRoot2" presStyleCnt="0">
        <dgm:presLayoutVars>
          <dgm:hierBranch val="init"/>
        </dgm:presLayoutVars>
      </dgm:prSet>
      <dgm:spPr/>
    </dgm:pt>
    <dgm:pt modelId="{3DBD28AF-D995-4F5E-9EA0-8057E3C92428}" type="pres">
      <dgm:prSet presAssocID="{4FF9F810-2592-4BB1-BFF7-0E4A4A8A92B0}" presName="rootComposite" presStyleCnt="0"/>
      <dgm:spPr/>
    </dgm:pt>
    <dgm:pt modelId="{F5863A5C-8D90-4688-9882-052BB3FE7BB8}" type="pres">
      <dgm:prSet presAssocID="{4FF9F810-2592-4BB1-BFF7-0E4A4A8A92B0}" presName="rootText" presStyleLbl="node3" presStyleIdx="1" presStyleCnt="22">
        <dgm:presLayoutVars>
          <dgm:chPref val="3"/>
        </dgm:presLayoutVars>
      </dgm:prSet>
      <dgm:spPr/>
    </dgm:pt>
    <dgm:pt modelId="{B6AA8A73-9D0B-46B4-B5D5-2DEE6ECFC328}" type="pres">
      <dgm:prSet presAssocID="{4FF9F810-2592-4BB1-BFF7-0E4A4A8A92B0}" presName="rootConnector" presStyleLbl="node3" presStyleIdx="1" presStyleCnt="22"/>
      <dgm:spPr/>
    </dgm:pt>
    <dgm:pt modelId="{8F32A083-FE86-43C6-BD0A-22F45A68CACD}" type="pres">
      <dgm:prSet presAssocID="{4FF9F810-2592-4BB1-BFF7-0E4A4A8A92B0}" presName="hierChild4" presStyleCnt="0"/>
      <dgm:spPr/>
    </dgm:pt>
    <dgm:pt modelId="{F51FB9BA-C70F-47DB-9EDC-ED0F31CA37D9}" type="pres">
      <dgm:prSet presAssocID="{4FF9F810-2592-4BB1-BFF7-0E4A4A8A92B0}" presName="hierChild5" presStyleCnt="0"/>
      <dgm:spPr/>
    </dgm:pt>
    <dgm:pt modelId="{D6E7B282-0928-45AF-9EDA-C15EDFF9991A}" type="pres">
      <dgm:prSet presAssocID="{7300D91D-BBFB-49F4-BB63-1FEDB918E1DA}" presName="Name37" presStyleLbl="parChTrans1D3" presStyleIdx="2" presStyleCnt="22"/>
      <dgm:spPr/>
    </dgm:pt>
    <dgm:pt modelId="{A750D2CD-9BE3-4583-B44D-E87A977C5F3F}" type="pres">
      <dgm:prSet presAssocID="{854EDDC9-54A4-4D06-99F2-E5B66404B5CF}" presName="hierRoot2" presStyleCnt="0">
        <dgm:presLayoutVars>
          <dgm:hierBranch val="init"/>
        </dgm:presLayoutVars>
      </dgm:prSet>
      <dgm:spPr/>
    </dgm:pt>
    <dgm:pt modelId="{7CA6869E-AC7B-4CDE-BED1-7D04E273EEA8}" type="pres">
      <dgm:prSet presAssocID="{854EDDC9-54A4-4D06-99F2-E5B66404B5CF}" presName="rootComposite" presStyleCnt="0"/>
      <dgm:spPr/>
    </dgm:pt>
    <dgm:pt modelId="{018D4A82-8C63-4EF5-ADAF-F94B39459EBB}" type="pres">
      <dgm:prSet presAssocID="{854EDDC9-54A4-4D06-99F2-E5B66404B5CF}" presName="rootText" presStyleLbl="node3" presStyleIdx="2" presStyleCnt="22" custScaleY="157602">
        <dgm:presLayoutVars>
          <dgm:chPref val="3"/>
        </dgm:presLayoutVars>
      </dgm:prSet>
      <dgm:spPr/>
    </dgm:pt>
    <dgm:pt modelId="{8C47CD8D-77C6-4551-9751-E4ACDB70EFD6}" type="pres">
      <dgm:prSet presAssocID="{854EDDC9-54A4-4D06-99F2-E5B66404B5CF}" presName="rootConnector" presStyleLbl="node3" presStyleIdx="2" presStyleCnt="22"/>
      <dgm:spPr/>
    </dgm:pt>
    <dgm:pt modelId="{D0444D0E-6DBE-4319-B6E1-0C62242949AF}" type="pres">
      <dgm:prSet presAssocID="{854EDDC9-54A4-4D06-99F2-E5B66404B5CF}" presName="hierChild4" presStyleCnt="0"/>
      <dgm:spPr/>
    </dgm:pt>
    <dgm:pt modelId="{5C4EBB77-1F93-4A6A-A5D7-31AF02D95E23}" type="pres">
      <dgm:prSet presAssocID="{854EDDC9-54A4-4D06-99F2-E5B66404B5CF}" presName="hierChild5" presStyleCnt="0"/>
      <dgm:spPr/>
    </dgm:pt>
    <dgm:pt modelId="{02A1F226-060D-4A47-B94D-CF70CE814086}" type="pres">
      <dgm:prSet presAssocID="{B344489F-023D-4374-9CED-6D4C12528332}" presName="hierChild5" presStyleCnt="0"/>
      <dgm:spPr/>
    </dgm:pt>
    <dgm:pt modelId="{AEBB13E2-1BFA-4950-97FF-4F1D74010234}" type="pres">
      <dgm:prSet presAssocID="{A50FC2E0-6159-475E-B96E-0BBDEBC394AC}" presName="Name37" presStyleLbl="parChTrans1D2" presStyleIdx="2" presStyleCnt="9"/>
      <dgm:spPr/>
    </dgm:pt>
    <dgm:pt modelId="{860EE5BF-7503-4C97-94CA-94187A5F5ACE}" type="pres">
      <dgm:prSet presAssocID="{896762FA-81F2-406E-B8FA-DC7ED21DE815}" presName="hierRoot2" presStyleCnt="0">
        <dgm:presLayoutVars>
          <dgm:hierBranch val="init"/>
        </dgm:presLayoutVars>
      </dgm:prSet>
      <dgm:spPr/>
    </dgm:pt>
    <dgm:pt modelId="{011BA730-D1F1-45A6-9FE1-06C4B49CF064}" type="pres">
      <dgm:prSet presAssocID="{896762FA-81F2-406E-B8FA-DC7ED21DE815}" presName="rootComposite" presStyleCnt="0"/>
      <dgm:spPr/>
    </dgm:pt>
    <dgm:pt modelId="{FF5123DF-3C00-4380-A763-6D1AB729979C}" type="pres">
      <dgm:prSet presAssocID="{896762FA-81F2-406E-B8FA-DC7ED21DE815}" presName="rootText" presStyleLbl="node2" presStyleIdx="2" presStyleCnt="8" custScaleY="162305">
        <dgm:presLayoutVars>
          <dgm:chPref val="3"/>
        </dgm:presLayoutVars>
      </dgm:prSet>
      <dgm:spPr/>
    </dgm:pt>
    <dgm:pt modelId="{B936BEF3-E8BD-4653-967D-FACDC3347027}" type="pres">
      <dgm:prSet presAssocID="{896762FA-81F2-406E-B8FA-DC7ED21DE815}" presName="rootConnector" presStyleLbl="node2" presStyleIdx="2" presStyleCnt="8"/>
      <dgm:spPr/>
    </dgm:pt>
    <dgm:pt modelId="{57C69F93-6627-494E-B6BD-AA51EAF76AE1}" type="pres">
      <dgm:prSet presAssocID="{896762FA-81F2-406E-B8FA-DC7ED21DE815}" presName="hierChild4" presStyleCnt="0"/>
      <dgm:spPr/>
    </dgm:pt>
    <dgm:pt modelId="{5DEADFEA-53E9-4DFA-93C8-70690D9CBF77}" type="pres">
      <dgm:prSet presAssocID="{051EB747-BC5B-4413-9C65-FEFB456508BE}" presName="Name37" presStyleLbl="parChTrans1D3" presStyleIdx="3" presStyleCnt="22"/>
      <dgm:spPr/>
    </dgm:pt>
    <dgm:pt modelId="{F2A4DCDB-7B72-4AA3-98E8-0A2176707474}" type="pres">
      <dgm:prSet presAssocID="{1C2D8C3E-1DF0-47EF-A95C-AEEC704FDA2D}" presName="hierRoot2" presStyleCnt="0">
        <dgm:presLayoutVars>
          <dgm:hierBranch val="init"/>
        </dgm:presLayoutVars>
      </dgm:prSet>
      <dgm:spPr/>
    </dgm:pt>
    <dgm:pt modelId="{8D637A3B-C5D8-4AC9-A2D5-D68E91AF8335}" type="pres">
      <dgm:prSet presAssocID="{1C2D8C3E-1DF0-47EF-A95C-AEEC704FDA2D}" presName="rootComposite" presStyleCnt="0"/>
      <dgm:spPr/>
    </dgm:pt>
    <dgm:pt modelId="{CFE09614-6D89-414F-A6D1-1F9E64DCD5B7}" type="pres">
      <dgm:prSet presAssocID="{1C2D8C3E-1DF0-47EF-A95C-AEEC704FDA2D}" presName="rootText" presStyleLbl="node3" presStyleIdx="3" presStyleCnt="22">
        <dgm:presLayoutVars>
          <dgm:chPref val="3"/>
        </dgm:presLayoutVars>
      </dgm:prSet>
      <dgm:spPr/>
    </dgm:pt>
    <dgm:pt modelId="{AC5CB5ED-D5BF-48C5-B496-96394FD1F39F}" type="pres">
      <dgm:prSet presAssocID="{1C2D8C3E-1DF0-47EF-A95C-AEEC704FDA2D}" presName="rootConnector" presStyleLbl="node3" presStyleIdx="3" presStyleCnt="22"/>
      <dgm:spPr/>
    </dgm:pt>
    <dgm:pt modelId="{7E2FB016-709A-41E9-BC8F-7AA035372556}" type="pres">
      <dgm:prSet presAssocID="{1C2D8C3E-1DF0-47EF-A95C-AEEC704FDA2D}" presName="hierChild4" presStyleCnt="0"/>
      <dgm:spPr/>
    </dgm:pt>
    <dgm:pt modelId="{31D7F036-633E-4615-A875-CC0BB170EF3E}" type="pres">
      <dgm:prSet presAssocID="{1C2D8C3E-1DF0-47EF-A95C-AEEC704FDA2D}" presName="hierChild5" presStyleCnt="0"/>
      <dgm:spPr/>
    </dgm:pt>
    <dgm:pt modelId="{B126AC9E-2103-48C7-8704-BDDCCE07472D}" type="pres">
      <dgm:prSet presAssocID="{7AC43972-218C-4B44-A359-CFC7EDA673EA}" presName="Name37" presStyleLbl="parChTrans1D3" presStyleIdx="4" presStyleCnt="22"/>
      <dgm:spPr/>
    </dgm:pt>
    <dgm:pt modelId="{DD31D5B5-7447-4E98-88F9-E146210C4DAB}" type="pres">
      <dgm:prSet presAssocID="{E51F9E0E-36AB-40CF-A55B-5F9242192A27}" presName="hierRoot2" presStyleCnt="0">
        <dgm:presLayoutVars>
          <dgm:hierBranch val="init"/>
        </dgm:presLayoutVars>
      </dgm:prSet>
      <dgm:spPr/>
    </dgm:pt>
    <dgm:pt modelId="{5DD35145-F9F0-458C-81AF-3577DF083875}" type="pres">
      <dgm:prSet presAssocID="{E51F9E0E-36AB-40CF-A55B-5F9242192A27}" presName="rootComposite" presStyleCnt="0"/>
      <dgm:spPr/>
    </dgm:pt>
    <dgm:pt modelId="{B1DBBEA9-FDCF-4228-9AAB-0B8D49E0A59F}" type="pres">
      <dgm:prSet presAssocID="{E51F9E0E-36AB-40CF-A55B-5F9242192A27}" presName="rootText" presStyleLbl="node3" presStyleIdx="4" presStyleCnt="22">
        <dgm:presLayoutVars>
          <dgm:chPref val="3"/>
        </dgm:presLayoutVars>
      </dgm:prSet>
      <dgm:spPr/>
    </dgm:pt>
    <dgm:pt modelId="{A15B6AC3-6685-4043-8072-DBDF28F97AEC}" type="pres">
      <dgm:prSet presAssocID="{E51F9E0E-36AB-40CF-A55B-5F9242192A27}" presName="rootConnector" presStyleLbl="node3" presStyleIdx="4" presStyleCnt="22"/>
      <dgm:spPr/>
    </dgm:pt>
    <dgm:pt modelId="{7E307628-AF47-4AA6-BCA7-05C00ED52F9C}" type="pres">
      <dgm:prSet presAssocID="{E51F9E0E-36AB-40CF-A55B-5F9242192A27}" presName="hierChild4" presStyleCnt="0"/>
      <dgm:spPr/>
    </dgm:pt>
    <dgm:pt modelId="{FC6C18D0-758B-403B-A6C9-51284E6F763F}" type="pres">
      <dgm:prSet presAssocID="{E51F9E0E-36AB-40CF-A55B-5F9242192A27}" presName="hierChild5" presStyleCnt="0"/>
      <dgm:spPr/>
    </dgm:pt>
    <dgm:pt modelId="{7388C4DE-2490-482B-8D7D-7BF23891CAA2}" type="pres">
      <dgm:prSet presAssocID="{04937633-609F-4738-B61E-94F3989127F1}" presName="Name37" presStyleLbl="parChTrans1D3" presStyleIdx="5" presStyleCnt="22"/>
      <dgm:spPr/>
    </dgm:pt>
    <dgm:pt modelId="{3E48C80B-6805-45C9-90E2-948ED875A1AD}" type="pres">
      <dgm:prSet presAssocID="{06CAA802-EE83-4377-B208-CB3566752B0A}" presName="hierRoot2" presStyleCnt="0">
        <dgm:presLayoutVars>
          <dgm:hierBranch val="init"/>
        </dgm:presLayoutVars>
      </dgm:prSet>
      <dgm:spPr/>
    </dgm:pt>
    <dgm:pt modelId="{97CAA858-FCE2-4070-BCAE-B1A91AA45085}" type="pres">
      <dgm:prSet presAssocID="{06CAA802-EE83-4377-B208-CB3566752B0A}" presName="rootComposite" presStyleCnt="0"/>
      <dgm:spPr/>
    </dgm:pt>
    <dgm:pt modelId="{425407FB-5B39-48A9-9A01-C55D6F7ED3C9}" type="pres">
      <dgm:prSet presAssocID="{06CAA802-EE83-4377-B208-CB3566752B0A}" presName="rootText" presStyleLbl="node3" presStyleIdx="5" presStyleCnt="22">
        <dgm:presLayoutVars>
          <dgm:chPref val="3"/>
        </dgm:presLayoutVars>
      </dgm:prSet>
      <dgm:spPr/>
    </dgm:pt>
    <dgm:pt modelId="{ECECBE88-5970-496B-BC97-B9C697DCEA1A}" type="pres">
      <dgm:prSet presAssocID="{06CAA802-EE83-4377-B208-CB3566752B0A}" presName="rootConnector" presStyleLbl="node3" presStyleIdx="5" presStyleCnt="22"/>
      <dgm:spPr/>
    </dgm:pt>
    <dgm:pt modelId="{F07954EB-787B-4870-9F32-C362B56FF069}" type="pres">
      <dgm:prSet presAssocID="{06CAA802-EE83-4377-B208-CB3566752B0A}" presName="hierChild4" presStyleCnt="0"/>
      <dgm:spPr/>
    </dgm:pt>
    <dgm:pt modelId="{CFCBBF7B-F618-4831-B242-FF671B1180B7}" type="pres">
      <dgm:prSet presAssocID="{06CAA802-EE83-4377-B208-CB3566752B0A}" presName="hierChild5" presStyleCnt="0"/>
      <dgm:spPr/>
    </dgm:pt>
    <dgm:pt modelId="{3FBE5765-11F7-4B6E-83F6-8F85526B9238}" type="pres">
      <dgm:prSet presAssocID="{2D0C71DF-0283-4BA1-B551-68ECDCC82BC5}" presName="Name37" presStyleLbl="parChTrans1D3" presStyleIdx="6" presStyleCnt="22"/>
      <dgm:spPr/>
    </dgm:pt>
    <dgm:pt modelId="{C47EF0BF-4063-4CAD-B679-CD885EC0BA62}" type="pres">
      <dgm:prSet presAssocID="{B9511F71-2FF6-419F-8B9E-F4959700BF81}" presName="hierRoot2" presStyleCnt="0">
        <dgm:presLayoutVars>
          <dgm:hierBranch val="init"/>
        </dgm:presLayoutVars>
      </dgm:prSet>
      <dgm:spPr/>
    </dgm:pt>
    <dgm:pt modelId="{278F62C4-8CE6-4B70-BA77-B90B9766BC88}" type="pres">
      <dgm:prSet presAssocID="{B9511F71-2FF6-419F-8B9E-F4959700BF81}" presName="rootComposite" presStyleCnt="0"/>
      <dgm:spPr/>
    </dgm:pt>
    <dgm:pt modelId="{F7D57FA9-E05D-45A4-B235-D14DC4BC1E71}" type="pres">
      <dgm:prSet presAssocID="{B9511F71-2FF6-419F-8B9E-F4959700BF81}" presName="rootText" presStyleLbl="node3" presStyleIdx="6" presStyleCnt="22">
        <dgm:presLayoutVars>
          <dgm:chPref val="3"/>
        </dgm:presLayoutVars>
      </dgm:prSet>
      <dgm:spPr/>
    </dgm:pt>
    <dgm:pt modelId="{F457C0EF-3FE8-44CB-A157-074387838759}" type="pres">
      <dgm:prSet presAssocID="{B9511F71-2FF6-419F-8B9E-F4959700BF81}" presName="rootConnector" presStyleLbl="node3" presStyleIdx="6" presStyleCnt="22"/>
      <dgm:spPr/>
    </dgm:pt>
    <dgm:pt modelId="{9C50650E-E0B9-44BA-87C0-337A3CE38ADC}" type="pres">
      <dgm:prSet presAssocID="{B9511F71-2FF6-419F-8B9E-F4959700BF81}" presName="hierChild4" presStyleCnt="0"/>
      <dgm:spPr/>
    </dgm:pt>
    <dgm:pt modelId="{309E7B3B-6B0F-4B25-96AE-AA941EC37058}" type="pres">
      <dgm:prSet presAssocID="{B9511F71-2FF6-419F-8B9E-F4959700BF81}" presName="hierChild5" presStyleCnt="0"/>
      <dgm:spPr/>
    </dgm:pt>
    <dgm:pt modelId="{02EF1038-ECDA-41F7-8576-B92D3B89DEAC}" type="pres">
      <dgm:prSet presAssocID="{4684F552-6936-41BA-98A9-3A3233A68644}" presName="Name37" presStyleLbl="parChTrans1D3" presStyleIdx="7" presStyleCnt="22"/>
      <dgm:spPr/>
    </dgm:pt>
    <dgm:pt modelId="{7212F1A0-30E8-4679-B265-52B040BDF28B}" type="pres">
      <dgm:prSet presAssocID="{1640AE16-6F81-4727-ADC3-43720FFD6637}" presName="hierRoot2" presStyleCnt="0">
        <dgm:presLayoutVars>
          <dgm:hierBranch val="init"/>
        </dgm:presLayoutVars>
      </dgm:prSet>
      <dgm:spPr/>
    </dgm:pt>
    <dgm:pt modelId="{55FDEAB8-4A44-4013-9D0C-CC91E48C3B65}" type="pres">
      <dgm:prSet presAssocID="{1640AE16-6F81-4727-ADC3-43720FFD6637}" presName="rootComposite" presStyleCnt="0"/>
      <dgm:spPr/>
    </dgm:pt>
    <dgm:pt modelId="{55E37115-B6FE-4967-BD94-E8DF5BE365F2}" type="pres">
      <dgm:prSet presAssocID="{1640AE16-6F81-4727-ADC3-43720FFD6637}" presName="rootText" presStyleLbl="node3" presStyleIdx="7" presStyleCnt="22">
        <dgm:presLayoutVars>
          <dgm:chPref val="3"/>
        </dgm:presLayoutVars>
      </dgm:prSet>
      <dgm:spPr/>
    </dgm:pt>
    <dgm:pt modelId="{29468D0B-5206-4AA2-BAAA-79F6982EB546}" type="pres">
      <dgm:prSet presAssocID="{1640AE16-6F81-4727-ADC3-43720FFD6637}" presName="rootConnector" presStyleLbl="node3" presStyleIdx="7" presStyleCnt="22"/>
      <dgm:spPr/>
    </dgm:pt>
    <dgm:pt modelId="{57B95755-2289-4CD9-A1F6-70BDB0F80D02}" type="pres">
      <dgm:prSet presAssocID="{1640AE16-6F81-4727-ADC3-43720FFD6637}" presName="hierChild4" presStyleCnt="0"/>
      <dgm:spPr/>
    </dgm:pt>
    <dgm:pt modelId="{F6F4BF65-7C75-4BF5-9D58-D6651548CB41}" type="pres">
      <dgm:prSet presAssocID="{1640AE16-6F81-4727-ADC3-43720FFD6637}" presName="hierChild5" presStyleCnt="0"/>
      <dgm:spPr/>
    </dgm:pt>
    <dgm:pt modelId="{C83CCF65-6E54-45CB-9D7F-F6773421213C}" type="pres">
      <dgm:prSet presAssocID="{896762FA-81F2-406E-B8FA-DC7ED21DE815}" presName="hierChild5" presStyleCnt="0"/>
      <dgm:spPr/>
    </dgm:pt>
    <dgm:pt modelId="{1D1971FA-DBC3-4115-BBA6-0AC7547BED85}" type="pres">
      <dgm:prSet presAssocID="{96F54C03-6C5A-4E0A-8690-57DF994E56F1}" presName="Name37" presStyleLbl="parChTrans1D2" presStyleIdx="3" presStyleCnt="9"/>
      <dgm:spPr/>
    </dgm:pt>
    <dgm:pt modelId="{248AF458-0CB5-4FAA-8F6C-8607BA5D8C55}" type="pres">
      <dgm:prSet presAssocID="{0DB3CAF2-5CC9-418E-8171-1962966271D2}" presName="hierRoot2" presStyleCnt="0">
        <dgm:presLayoutVars>
          <dgm:hierBranch val="init"/>
        </dgm:presLayoutVars>
      </dgm:prSet>
      <dgm:spPr/>
    </dgm:pt>
    <dgm:pt modelId="{E0456069-9958-47E6-9F7D-00F9D0FE9D3E}" type="pres">
      <dgm:prSet presAssocID="{0DB3CAF2-5CC9-418E-8171-1962966271D2}" presName="rootComposite" presStyleCnt="0"/>
      <dgm:spPr/>
    </dgm:pt>
    <dgm:pt modelId="{ACDCD468-D8F6-4213-AD34-41552076A967}" type="pres">
      <dgm:prSet presAssocID="{0DB3CAF2-5CC9-418E-8171-1962966271D2}" presName="rootText" presStyleLbl="node2" presStyleIdx="3" presStyleCnt="8">
        <dgm:presLayoutVars>
          <dgm:chPref val="3"/>
        </dgm:presLayoutVars>
      </dgm:prSet>
      <dgm:spPr/>
    </dgm:pt>
    <dgm:pt modelId="{BE185FF1-C74F-4628-ABA1-DC292EA45B64}" type="pres">
      <dgm:prSet presAssocID="{0DB3CAF2-5CC9-418E-8171-1962966271D2}" presName="rootConnector" presStyleLbl="node2" presStyleIdx="3" presStyleCnt="8"/>
      <dgm:spPr/>
    </dgm:pt>
    <dgm:pt modelId="{B142A37B-D7A2-47DA-AC45-6BD25CC1C830}" type="pres">
      <dgm:prSet presAssocID="{0DB3CAF2-5CC9-418E-8171-1962966271D2}" presName="hierChild4" presStyleCnt="0"/>
      <dgm:spPr/>
    </dgm:pt>
    <dgm:pt modelId="{2646F502-385E-4AF9-AB59-4940938A4E10}" type="pres">
      <dgm:prSet presAssocID="{AD287726-D2B0-4883-BB69-882976088D3B}" presName="Name37" presStyleLbl="parChTrans1D3" presStyleIdx="8" presStyleCnt="22"/>
      <dgm:spPr/>
    </dgm:pt>
    <dgm:pt modelId="{90B08A74-9A28-4359-A109-F923A1B32F96}" type="pres">
      <dgm:prSet presAssocID="{6BBDD63D-D55B-4897-AE7B-EDFE075BBD59}" presName="hierRoot2" presStyleCnt="0">
        <dgm:presLayoutVars>
          <dgm:hierBranch val="init"/>
        </dgm:presLayoutVars>
      </dgm:prSet>
      <dgm:spPr/>
    </dgm:pt>
    <dgm:pt modelId="{1760A10F-CAA1-4FA3-873B-DA6CCA6EE1C1}" type="pres">
      <dgm:prSet presAssocID="{6BBDD63D-D55B-4897-AE7B-EDFE075BBD59}" presName="rootComposite" presStyleCnt="0"/>
      <dgm:spPr/>
    </dgm:pt>
    <dgm:pt modelId="{57F7A730-23E4-4174-9CA2-A2AF8A63EA76}" type="pres">
      <dgm:prSet presAssocID="{6BBDD63D-D55B-4897-AE7B-EDFE075BBD59}" presName="rootText" presStyleLbl="node3" presStyleIdx="8" presStyleCnt="22">
        <dgm:presLayoutVars>
          <dgm:chPref val="3"/>
        </dgm:presLayoutVars>
      </dgm:prSet>
      <dgm:spPr/>
    </dgm:pt>
    <dgm:pt modelId="{FAD080FE-4D06-4088-BE9A-3D88A0989011}" type="pres">
      <dgm:prSet presAssocID="{6BBDD63D-D55B-4897-AE7B-EDFE075BBD59}" presName="rootConnector" presStyleLbl="node3" presStyleIdx="8" presStyleCnt="22"/>
      <dgm:spPr/>
    </dgm:pt>
    <dgm:pt modelId="{D9767334-BE37-44DB-85EB-36D875278F7F}" type="pres">
      <dgm:prSet presAssocID="{6BBDD63D-D55B-4897-AE7B-EDFE075BBD59}" presName="hierChild4" presStyleCnt="0"/>
      <dgm:spPr/>
    </dgm:pt>
    <dgm:pt modelId="{BCFB5C3C-34A0-4EF6-8DFB-3A7404B3AFAC}" type="pres">
      <dgm:prSet presAssocID="{6BBDD63D-D55B-4897-AE7B-EDFE075BBD59}" presName="hierChild5" presStyleCnt="0"/>
      <dgm:spPr/>
    </dgm:pt>
    <dgm:pt modelId="{DFEBCA62-9EE4-4115-999E-16F2EA935959}" type="pres">
      <dgm:prSet presAssocID="{550C3436-A1EA-4626-A319-614FDA6D8E7E}" presName="Name37" presStyleLbl="parChTrans1D3" presStyleIdx="9" presStyleCnt="22"/>
      <dgm:spPr/>
    </dgm:pt>
    <dgm:pt modelId="{D180BC28-56C9-4EF1-9668-B0ECB74D2005}" type="pres">
      <dgm:prSet presAssocID="{F9B57D32-B4FB-42E8-A39C-9B85F3428FA6}" presName="hierRoot2" presStyleCnt="0">
        <dgm:presLayoutVars>
          <dgm:hierBranch val="init"/>
        </dgm:presLayoutVars>
      </dgm:prSet>
      <dgm:spPr/>
    </dgm:pt>
    <dgm:pt modelId="{19FAE140-1F94-40B7-80B9-726EDBC986FA}" type="pres">
      <dgm:prSet presAssocID="{F9B57D32-B4FB-42E8-A39C-9B85F3428FA6}" presName="rootComposite" presStyleCnt="0"/>
      <dgm:spPr/>
    </dgm:pt>
    <dgm:pt modelId="{47046904-85A4-4B85-9016-5B2862BB7966}" type="pres">
      <dgm:prSet presAssocID="{F9B57D32-B4FB-42E8-A39C-9B85F3428FA6}" presName="rootText" presStyleLbl="node3" presStyleIdx="9" presStyleCnt="22">
        <dgm:presLayoutVars>
          <dgm:chPref val="3"/>
        </dgm:presLayoutVars>
      </dgm:prSet>
      <dgm:spPr/>
    </dgm:pt>
    <dgm:pt modelId="{6B4B6CA7-E17E-4421-9D68-70402F712AF0}" type="pres">
      <dgm:prSet presAssocID="{F9B57D32-B4FB-42E8-A39C-9B85F3428FA6}" presName="rootConnector" presStyleLbl="node3" presStyleIdx="9" presStyleCnt="22"/>
      <dgm:spPr/>
    </dgm:pt>
    <dgm:pt modelId="{FD4132F1-9149-48D5-B313-961C9E50A738}" type="pres">
      <dgm:prSet presAssocID="{F9B57D32-B4FB-42E8-A39C-9B85F3428FA6}" presName="hierChild4" presStyleCnt="0"/>
      <dgm:spPr/>
    </dgm:pt>
    <dgm:pt modelId="{7013C7D1-50F5-441E-BAF9-37DAC416DFB0}" type="pres">
      <dgm:prSet presAssocID="{F9B57D32-B4FB-42E8-A39C-9B85F3428FA6}" presName="hierChild5" presStyleCnt="0"/>
      <dgm:spPr/>
    </dgm:pt>
    <dgm:pt modelId="{0F62A82D-1332-4475-83B9-7711A33E8686}" type="pres">
      <dgm:prSet presAssocID="{E0BFBC0D-7EA8-4B60-929E-C4B6E485D9DD}" presName="Name37" presStyleLbl="parChTrans1D3" presStyleIdx="10" presStyleCnt="22"/>
      <dgm:spPr/>
    </dgm:pt>
    <dgm:pt modelId="{29BBE5FB-3D07-45B7-8013-1CA7B8197A41}" type="pres">
      <dgm:prSet presAssocID="{9A9CA15A-C718-4B0B-9679-BCA44274B321}" presName="hierRoot2" presStyleCnt="0">
        <dgm:presLayoutVars>
          <dgm:hierBranch val="init"/>
        </dgm:presLayoutVars>
      </dgm:prSet>
      <dgm:spPr/>
    </dgm:pt>
    <dgm:pt modelId="{9D705717-6720-4D27-B965-9A9BACD113B5}" type="pres">
      <dgm:prSet presAssocID="{9A9CA15A-C718-4B0B-9679-BCA44274B321}" presName="rootComposite" presStyleCnt="0"/>
      <dgm:spPr/>
    </dgm:pt>
    <dgm:pt modelId="{1E029045-19F0-41D9-BB7D-CC716FA7F636}" type="pres">
      <dgm:prSet presAssocID="{9A9CA15A-C718-4B0B-9679-BCA44274B321}" presName="rootText" presStyleLbl="node3" presStyleIdx="10" presStyleCnt="22">
        <dgm:presLayoutVars>
          <dgm:chPref val="3"/>
        </dgm:presLayoutVars>
      </dgm:prSet>
      <dgm:spPr/>
    </dgm:pt>
    <dgm:pt modelId="{17B5FCFB-5D15-47A0-8BE5-F0BFE6DEA4FE}" type="pres">
      <dgm:prSet presAssocID="{9A9CA15A-C718-4B0B-9679-BCA44274B321}" presName="rootConnector" presStyleLbl="node3" presStyleIdx="10" presStyleCnt="22"/>
      <dgm:spPr/>
    </dgm:pt>
    <dgm:pt modelId="{DF29D4DF-4338-4AD5-86A9-FDDD04DB1035}" type="pres">
      <dgm:prSet presAssocID="{9A9CA15A-C718-4B0B-9679-BCA44274B321}" presName="hierChild4" presStyleCnt="0"/>
      <dgm:spPr/>
    </dgm:pt>
    <dgm:pt modelId="{344A8332-6F95-4F28-BF59-568A5FE6DE71}" type="pres">
      <dgm:prSet presAssocID="{9A9CA15A-C718-4B0B-9679-BCA44274B321}" presName="hierChild5" presStyleCnt="0"/>
      <dgm:spPr/>
    </dgm:pt>
    <dgm:pt modelId="{AB855EB8-D373-4C66-B63F-786F5DE7FCB6}" type="pres">
      <dgm:prSet presAssocID="{0DB3CAF2-5CC9-418E-8171-1962966271D2}" presName="hierChild5" presStyleCnt="0"/>
      <dgm:spPr/>
    </dgm:pt>
    <dgm:pt modelId="{033A5422-D43C-45A5-8F30-BE6BE795F6CA}" type="pres">
      <dgm:prSet presAssocID="{414CB429-D1BD-4982-8397-F7095F348D5B}" presName="Name37" presStyleLbl="parChTrans1D2" presStyleIdx="4" presStyleCnt="9"/>
      <dgm:spPr/>
    </dgm:pt>
    <dgm:pt modelId="{46AFA695-62E8-418C-8962-AC1EA2F73FA7}" type="pres">
      <dgm:prSet presAssocID="{75C6B621-D8A0-43AD-9938-ADA582D6F0F4}" presName="hierRoot2" presStyleCnt="0">
        <dgm:presLayoutVars>
          <dgm:hierBranch val="init"/>
        </dgm:presLayoutVars>
      </dgm:prSet>
      <dgm:spPr/>
    </dgm:pt>
    <dgm:pt modelId="{7079221A-4F86-4905-8AD0-9853D30E1588}" type="pres">
      <dgm:prSet presAssocID="{75C6B621-D8A0-43AD-9938-ADA582D6F0F4}" presName="rootComposite" presStyleCnt="0"/>
      <dgm:spPr/>
    </dgm:pt>
    <dgm:pt modelId="{ECD1DD3C-664F-456B-ACE0-991A6E2387FE}" type="pres">
      <dgm:prSet presAssocID="{75C6B621-D8A0-43AD-9938-ADA582D6F0F4}" presName="rootText" presStyleLbl="node2" presStyleIdx="4" presStyleCnt="8" custScaleY="249939">
        <dgm:presLayoutVars>
          <dgm:chPref val="3"/>
        </dgm:presLayoutVars>
      </dgm:prSet>
      <dgm:spPr/>
    </dgm:pt>
    <dgm:pt modelId="{AFE54DC4-6716-41D8-920D-B2A27FCF10BC}" type="pres">
      <dgm:prSet presAssocID="{75C6B621-D8A0-43AD-9938-ADA582D6F0F4}" presName="rootConnector" presStyleLbl="node2" presStyleIdx="4" presStyleCnt="8"/>
      <dgm:spPr/>
    </dgm:pt>
    <dgm:pt modelId="{028314BA-42BD-4533-B762-DB11F95245F7}" type="pres">
      <dgm:prSet presAssocID="{75C6B621-D8A0-43AD-9938-ADA582D6F0F4}" presName="hierChild4" presStyleCnt="0"/>
      <dgm:spPr/>
    </dgm:pt>
    <dgm:pt modelId="{92B40E2A-72D3-4D01-B41E-B8297D109D7F}" type="pres">
      <dgm:prSet presAssocID="{75C6B621-D8A0-43AD-9938-ADA582D6F0F4}" presName="hierChild5" presStyleCnt="0"/>
      <dgm:spPr/>
    </dgm:pt>
    <dgm:pt modelId="{78EED41E-D98C-4A97-A8D9-AF1E40B79748}" type="pres">
      <dgm:prSet presAssocID="{F35E6826-540F-4B37-BE51-B0DBE2D49544}" presName="Name37" presStyleLbl="parChTrans1D2" presStyleIdx="5" presStyleCnt="9"/>
      <dgm:spPr/>
    </dgm:pt>
    <dgm:pt modelId="{C5EA5964-FCD5-477D-B8E4-90E1B49BAC59}" type="pres">
      <dgm:prSet presAssocID="{E944DB8D-965D-4845-9DC0-8FBDD6A264AE}" presName="hierRoot2" presStyleCnt="0">
        <dgm:presLayoutVars>
          <dgm:hierBranch val="init"/>
        </dgm:presLayoutVars>
      </dgm:prSet>
      <dgm:spPr/>
    </dgm:pt>
    <dgm:pt modelId="{163AD7C7-AFE0-4B74-B536-E6B20248DD52}" type="pres">
      <dgm:prSet presAssocID="{E944DB8D-965D-4845-9DC0-8FBDD6A264AE}" presName="rootComposite" presStyleCnt="0"/>
      <dgm:spPr/>
    </dgm:pt>
    <dgm:pt modelId="{DCB830FF-6210-4756-8277-22770243D6D4}" type="pres">
      <dgm:prSet presAssocID="{E944DB8D-965D-4845-9DC0-8FBDD6A264AE}" presName="rootText" presStyleLbl="node2" presStyleIdx="5" presStyleCnt="8">
        <dgm:presLayoutVars>
          <dgm:chPref val="3"/>
        </dgm:presLayoutVars>
      </dgm:prSet>
      <dgm:spPr/>
    </dgm:pt>
    <dgm:pt modelId="{2EA3BD23-E27B-43EB-84C4-A053E7C0CCBA}" type="pres">
      <dgm:prSet presAssocID="{E944DB8D-965D-4845-9DC0-8FBDD6A264AE}" presName="rootConnector" presStyleLbl="node2" presStyleIdx="5" presStyleCnt="8"/>
      <dgm:spPr/>
    </dgm:pt>
    <dgm:pt modelId="{52D643EF-1CBC-49D4-A9ED-F50E7EE0D182}" type="pres">
      <dgm:prSet presAssocID="{E944DB8D-965D-4845-9DC0-8FBDD6A264AE}" presName="hierChild4" presStyleCnt="0"/>
      <dgm:spPr/>
    </dgm:pt>
    <dgm:pt modelId="{951F1CB4-F874-4347-B99F-6C08089305A2}" type="pres">
      <dgm:prSet presAssocID="{A5EF36D2-1BF0-46CF-99D9-5558B41E1BE8}" presName="Name37" presStyleLbl="parChTrans1D3" presStyleIdx="11" presStyleCnt="22"/>
      <dgm:spPr/>
    </dgm:pt>
    <dgm:pt modelId="{39B865B0-A30C-4002-B36E-B24EA5D594B4}" type="pres">
      <dgm:prSet presAssocID="{D120E7D8-3189-441E-86D5-094FB046AD74}" presName="hierRoot2" presStyleCnt="0">
        <dgm:presLayoutVars>
          <dgm:hierBranch val="init"/>
        </dgm:presLayoutVars>
      </dgm:prSet>
      <dgm:spPr/>
    </dgm:pt>
    <dgm:pt modelId="{DA3D2666-F859-4F79-B70C-B9E97B924A67}" type="pres">
      <dgm:prSet presAssocID="{D120E7D8-3189-441E-86D5-094FB046AD74}" presName="rootComposite" presStyleCnt="0"/>
      <dgm:spPr/>
    </dgm:pt>
    <dgm:pt modelId="{A7732556-8091-4C6E-AC82-CD6B93F42EDC}" type="pres">
      <dgm:prSet presAssocID="{D120E7D8-3189-441E-86D5-094FB046AD74}" presName="rootText" presStyleLbl="node3" presStyleIdx="11" presStyleCnt="22">
        <dgm:presLayoutVars>
          <dgm:chPref val="3"/>
        </dgm:presLayoutVars>
      </dgm:prSet>
      <dgm:spPr/>
    </dgm:pt>
    <dgm:pt modelId="{CC4AEFF2-E3BB-4AED-AD82-8A0385822CB3}" type="pres">
      <dgm:prSet presAssocID="{D120E7D8-3189-441E-86D5-094FB046AD74}" presName="rootConnector" presStyleLbl="node3" presStyleIdx="11" presStyleCnt="22"/>
      <dgm:spPr/>
    </dgm:pt>
    <dgm:pt modelId="{0DE81527-AB59-4390-958F-65719C99F259}" type="pres">
      <dgm:prSet presAssocID="{D120E7D8-3189-441E-86D5-094FB046AD74}" presName="hierChild4" presStyleCnt="0"/>
      <dgm:spPr/>
    </dgm:pt>
    <dgm:pt modelId="{91875378-355E-4A08-BF4C-D62C9CEFCC65}" type="pres">
      <dgm:prSet presAssocID="{D120E7D8-3189-441E-86D5-094FB046AD74}" presName="hierChild5" presStyleCnt="0"/>
      <dgm:spPr/>
    </dgm:pt>
    <dgm:pt modelId="{A4D4A3DF-EBF2-4A2C-A0C2-73BB4B0F52E9}" type="pres">
      <dgm:prSet presAssocID="{9F166363-E5DD-4C57-B3B1-7445997D4590}" presName="Name37" presStyleLbl="parChTrans1D3" presStyleIdx="12" presStyleCnt="22"/>
      <dgm:spPr/>
    </dgm:pt>
    <dgm:pt modelId="{DDE92302-10AF-4028-A800-3AA2C721185A}" type="pres">
      <dgm:prSet presAssocID="{C70B59E5-F9A6-4651-B9DF-8413BD0501E8}" presName="hierRoot2" presStyleCnt="0">
        <dgm:presLayoutVars>
          <dgm:hierBranch val="init"/>
        </dgm:presLayoutVars>
      </dgm:prSet>
      <dgm:spPr/>
    </dgm:pt>
    <dgm:pt modelId="{05DA7E93-3E0D-40EA-A2BF-A0C6AA23D6BC}" type="pres">
      <dgm:prSet presAssocID="{C70B59E5-F9A6-4651-B9DF-8413BD0501E8}" presName="rootComposite" presStyleCnt="0"/>
      <dgm:spPr/>
    </dgm:pt>
    <dgm:pt modelId="{426A5C0D-9D60-434F-8BE9-0053CD21A7C3}" type="pres">
      <dgm:prSet presAssocID="{C70B59E5-F9A6-4651-B9DF-8413BD0501E8}" presName="rootText" presStyleLbl="node3" presStyleIdx="12" presStyleCnt="22">
        <dgm:presLayoutVars>
          <dgm:chPref val="3"/>
        </dgm:presLayoutVars>
      </dgm:prSet>
      <dgm:spPr/>
    </dgm:pt>
    <dgm:pt modelId="{CF3B6E66-4CD9-4799-A662-E132FD43838E}" type="pres">
      <dgm:prSet presAssocID="{C70B59E5-F9A6-4651-B9DF-8413BD0501E8}" presName="rootConnector" presStyleLbl="node3" presStyleIdx="12" presStyleCnt="22"/>
      <dgm:spPr/>
    </dgm:pt>
    <dgm:pt modelId="{41B522A9-0FD1-4094-AF3C-4CA87A076673}" type="pres">
      <dgm:prSet presAssocID="{C70B59E5-F9A6-4651-B9DF-8413BD0501E8}" presName="hierChild4" presStyleCnt="0"/>
      <dgm:spPr/>
    </dgm:pt>
    <dgm:pt modelId="{B7349FAB-7D1F-442E-B1B3-0F0C67166332}" type="pres">
      <dgm:prSet presAssocID="{C70B59E5-F9A6-4651-B9DF-8413BD0501E8}" presName="hierChild5" presStyleCnt="0"/>
      <dgm:spPr/>
    </dgm:pt>
    <dgm:pt modelId="{22F2BE6B-E7AB-4FA5-ABF7-D074CD8A714C}" type="pres">
      <dgm:prSet presAssocID="{9306C366-98E7-477C-A77D-9C990366DF06}" presName="Name37" presStyleLbl="parChTrans1D3" presStyleIdx="13" presStyleCnt="22"/>
      <dgm:spPr/>
    </dgm:pt>
    <dgm:pt modelId="{627375C6-4AE8-4922-AD03-02C349BF43DA}" type="pres">
      <dgm:prSet presAssocID="{84ABA5CA-3BE5-4F70-98F8-C96F4040D2F5}" presName="hierRoot2" presStyleCnt="0">
        <dgm:presLayoutVars>
          <dgm:hierBranch val="init"/>
        </dgm:presLayoutVars>
      </dgm:prSet>
      <dgm:spPr/>
    </dgm:pt>
    <dgm:pt modelId="{7965664B-E01C-4798-82B3-684073564654}" type="pres">
      <dgm:prSet presAssocID="{84ABA5CA-3BE5-4F70-98F8-C96F4040D2F5}" presName="rootComposite" presStyleCnt="0"/>
      <dgm:spPr/>
    </dgm:pt>
    <dgm:pt modelId="{21DD0E3A-4034-47B3-9A12-177759DA0423}" type="pres">
      <dgm:prSet presAssocID="{84ABA5CA-3BE5-4F70-98F8-C96F4040D2F5}" presName="rootText" presStyleLbl="node3" presStyleIdx="13" presStyleCnt="22" custScaleY="157602">
        <dgm:presLayoutVars>
          <dgm:chPref val="3"/>
        </dgm:presLayoutVars>
      </dgm:prSet>
      <dgm:spPr/>
    </dgm:pt>
    <dgm:pt modelId="{678E2405-512A-4D0C-AA9F-61E1160BE044}" type="pres">
      <dgm:prSet presAssocID="{84ABA5CA-3BE5-4F70-98F8-C96F4040D2F5}" presName="rootConnector" presStyleLbl="node3" presStyleIdx="13" presStyleCnt="22"/>
      <dgm:spPr/>
    </dgm:pt>
    <dgm:pt modelId="{025CDB7E-ECD6-4B18-9BC0-70209503BE86}" type="pres">
      <dgm:prSet presAssocID="{84ABA5CA-3BE5-4F70-98F8-C96F4040D2F5}" presName="hierChild4" presStyleCnt="0"/>
      <dgm:spPr/>
    </dgm:pt>
    <dgm:pt modelId="{36283A65-F2C1-4DCC-84FC-CDDB36165D66}" type="pres">
      <dgm:prSet presAssocID="{84ABA5CA-3BE5-4F70-98F8-C96F4040D2F5}" presName="hierChild5" presStyleCnt="0"/>
      <dgm:spPr/>
    </dgm:pt>
    <dgm:pt modelId="{1EABC8CC-F346-46C2-BBEC-52F4C051D92C}" type="pres">
      <dgm:prSet presAssocID="{9CB5845E-0D78-4C0A-947B-D81076AB22BC}" presName="Name37" presStyleLbl="parChTrans1D3" presStyleIdx="14" presStyleCnt="22"/>
      <dgm:spPr/>
    </dgm:pt>
    <dgm:pt modelId="{0E6D64B9-0AA4-4244-8977-15B17A744679}" type="pres">
      <dgm:prSet presAssocID="{DFD88B3E-43A8-4435-A2EB-46FE2BD4A09E}" presName="hierRoot2" presStyleCnt="0">
        <dgm:presLayoutVars>
          <dgm:hierBranch val="init"/>
        </dgm:presLayoutVars>
      </dgm:prSet>
      <dgm:spPr/>
    </dgm:pt>
    <dgm:pt modelId="{A23710AE-758F-4766-9A42-0482CBFAD649}" type="pres">
      <dgm:prSet presAssocID="{DFD88B3E-43A8-4435-A2EB-46FE2BD4A09E}" presName="rootComposite" presStyleCnt="0"/>
      <dgm:spPr/>
    </dgm:pt>
    <dgm:pt modelId="{7B8238F6-3DFA-4B7A-B1CC-D2197990C1F3}" type="pres">
      <dgm:prSet presAssocID="{DFD88B3E-43A8-4435-A2EB-46FE2BD4A09E}" presName="rootText" presStyleLbl="node3" presStyleIdx="14" presStyleCnt="22">
        <dgm:presLayoutVars>
          <dgm:chPref val="3"/>
        </dgm:presLayoutVars>
      </dgm:prSet>
      <dgm:spPr/>
    </dgm:pt>
    <dgm:pt modelId="{C0908F93-E0CB-4114-9A6F-C8293600CCE2}" type="pres">
      <dgm:prSet presAssocID="{DFD88B3E-43A8-4435-A2EB-46FE2BD4A09E}" presName="rootConnector" presStyleLbl="node3" presStyleIdx="14" presStyleCnt="22"/>
      <dgm:spPr/>
    </dgm:pt>
    <dgm:pt modelId="{C4E044A4-2E63-4574-BCE2-D402A6D7538D}" type="pres">
      <dgm:prSet presAssocID="{DFD88B3E-43A8-4435-A2EB-46FE2BD4A09E}" presName="hierChild4" presStyleCnt="0"/>
      <dgm:spPr/>
    </dgm:pt>
    <dgm:pt modelId="{8EB6E3D4-8680-4FEC-9900-8F77CA0446C0}" type="pres">
      <dgm:prSet presAssocID="{DFD88B3E-43A8-4435-A2EB-46FE2BD4A09E}" presName="hierChild5" presStyleCnt="0"/>
      <dgm:spPr/>
    </dgm:pt>
    <dgm:pt modelId="{98AF36EA-770D-48C4-B4DF-7399697522CE}" type="pres">
      <dgm:prSet presAssocID="{E944DB8D-965D-4845-9DC0-8FBDD6A264AE}" presName="hierChild5" presStyleCnt="0"/>
      <dgm:spPr/>
    </dgm:pt>
    <dgm:pt modelId="{AF06C4F7-6F63-43DF-A761-3E765A2AC453}" type="pres">
      <dgm:prSet presAssocID="{7633943B-72D5-4650-BAAC-AAAAB47AA6CD}" presName="Name37" presStyleLbl="parChTrans1D2" presStyleIdx="6" presStyleCnt="9"/>
      <dgm:spPr/>
    </dgm:pt>
    <dgm:pt modelId="{AE71C2E5-DD1D-4289-9252-B4A17CA7C8C2}" type="pres">
      <dgm:prSet presAssocID="{D0B6A55E-1DDB-4580-A265-3869E1E5E06C}" presName="hierRoot2" presStyleCnt="0">
        <dgm:presLayoutVars>
          <dgm:hierBranch val="init"/>
        </dgm:presLayoutVars>
      </dgm:prSet>
      <dgm:spPr/>
    </dgm:pt>
    <dgm:pt modelId="{805E49F1-BEC8-41C9-A44B-97AC6FE3A240}" type="pres">
      <dgm:prSet presAssocID="{D0B6A55E-1DDB-4580-A265-3869E1E5E06C}" presName="rootComposite" presStyleCnt="0"/>
      <dgm:spPr/>
    </dgm:pt>
    <dgm:pt modelId="{2E9E993A-6636-4B3F-8ED0-2DE05E80DA02}" type="pres">
      <dgm:prSet presAssocID="{D0B6A55E-1DDB-4580-A265-3869E1E5E06C}" presName="rootText" presStyleLbl="node2" presStyleIdx="6" presStyleCnt="8">
        <dgm:presLayoutVars>
          <dgm:chPref val="3"/>
        </dgm:presLayoutVars>
      </dgm:prSet>
      <dgm:spPr/>
    </dgm:pt>
    <dgm:pt modelId="{584CBF8F-D230-4EC0-A996-DCB3E1D5751A}" type="pres">
      <dgm:prSet presAssocID="{D0B6A55E-1DDB-4580-A265-3869E1E5E06C}" presName="rootConnector" presStyleLbl="node2" presStyleIdx="6" presStyleCnt="8"/>
      <dgm:spPr/>
    </dgm:pt>
    <dgm:pt modelId="{082B0BAA-951E-4E7A-B66A-AF3C3FCDE520}" type="pres">
      <dgm:prSet presAssocID="{D0B6A55E-1DDB-4580-A265-3869E1E5E06C}" presName="hierChild4" presStyleCnt="0"/>
      <dgm:spPr/>
    </dgm:pt>
    <dgm:pt modelId="{E26658F7-683A-7B4B-8EA8-043E21875C95}" type="pres">
      <dgm:prSet presAssocID="{9BB7CB10-81C1-2442-A53B-B5F5C508B4B4}" presName="Name37" presStyleLbl="parChTrans1D3" presStyleIdx="15" presStyleCnt="22"/>
      <dgm:spPr/>
    </dgm:pt>
    <dgm:pt modelId="{842B502B-B3C0-3D4A-871F-2443230F3E82}" type="pres">
      <dgm:prSet presAssocID="{CA6EC1AE-9D55-154C-93D7-2C5C26C0EA05}" presName="hierRoot2" presStyleCnt="0">
        <dgm:presLayoutVars>
          <dgm:hierBranch val="init"/>
        </dgm:presLayoutVars>
      </dgm:prSet>
      <dgm:spPr/>
    </dgm:pt>
    <dgm:pt modelId="{C1A4E7E5-C870-584A-825F-A23265326D1D}" type="pres">
      <dgm:prSet presAssocID="{CA6EC1AE-9D55-154C-93D7-2C5C26C0EA05}" presName="rootComposite" presStyleCnt="0"/>
      <dgm:spPr/>
    </dgm:pt>
    <dgm:pt modelId="{59FF8DA3-82F8-BA41-9A69-A505738F4235}" type="pres">
      <dgm:prSet presAssocID="{CA6EC1AE-9D55-154C-93D7-2C5C26C0EA05}" presName="rootText" presStyleLbl="node3" presStyleIdx="15" presStyleCnt="22" custScaleY="256350">
        <dgm:presLayoutVars>
          <dgm:chPref val="3"/>
        </dgm:presLayoutVars>
      </dgm:prSet>
      <dgm:spPr/>
    </dgm:pt>
    <dgm:pt modelId="{2A083DA4-DEA7-8F41-9E26-85352D8DAA38}" type="pres">
      <dgm:prSet presAssocID="{CA6EC1AE-9D55-154C-93D7-2C5C26C0EA05}" presName="rootConnector" presStyleLbl="node3" presStyleIdx="15" presStyleCnt="22"/>
      <dgm:spPr/>
    </dgm:pt>
    <dgm:pt modelId="{C25E3C13-7C58-8343-BCCE-DE73FC7B2A76}" type="pres">
      <dgm:prSet presAssocID="{CA6EC1AE-9D55-154C-93D7-2C5C26C0EA05}" presName="hierChild4" presStyleCnt="0"/>
      <dgm:spPr/>
    </dgm:pt>
    <dgm:pt modelId="{5ACD4FA5-29D6-4064-A282-FB34992E4B4F}" type="pres">
      <dgm:prSet presAssocID="{6BEEE911-791C-4B17-B482-F4BF52130BF3}" presName="Name37" presStyleLbl="parChTrans1D4" presStyleIdx="0" presStyleCnt="9"/>
      <dgm:spPr/>
    </dgm:pt>
    <dgm:pt modelId="{3BB81577-7075-44A2-8B0E-6CEA3E26DAA3}" type="pres">
      <dgm:prSet presAssocID="{AD7B980A-0BF0-4B64-A27E-147FF1A32147}" presName="hierRoot2" presStyleCnt="0">
        <dgm:presLayoutVars>
          <dgm:hierBranch val="init"/>
        </dgm:presLayoutVars>
      </dgm:prSet>
      <dgm:spPr/>
    </dgm:pt>
    <dgm:pt modelId="{B3466E98-C278-443A-986D-8AA9103F5D8A}" type="pres">
      <dgm:prSet presAssocID="{AD7B980A-0BF0-4B64-A27E-147FF1A32147}" presName="rootComposite" presStyleCnt="0"/>
      <dgm:spPr/>
    </dgm:pt>
    <dgm:pt modelId="{E7BC8552-3005-4EF2-A7E6-824D3B470A0C}" type="pres">
      <dgm:prSet presAssocID="{AD7B980A-0BF0-4B64-A27E-147FF1A32147}" presName="rootText" presStyleLbl="node4" presStyleIdx="0" presStyleCnt="9" custScaleY="128034">
        <dgm:presLayoutVars>
          <dgm:chPref val="3"/>
        </dgm:presLayoutVars>
      </dgm:prSet>
      <dgm:spPr/>
    </dgm:pt>
    <dgm:pt modelId="{E7D796FE-7967-43B3-9652-6ADA7F8B1BFC}" type="pres">
      <dgm:prSet presAssocID="{AD7B980A-0BF0-4B64-A27E-147FF1A32147}" presName="rootConnector" presStyleLbl="node4" presStyleIdx="0" presStyleCnt="9"/>
      <dgm:spPr/>
    </dgm:pt>
    <dgm:pt modelId="{9469D240-119D-49B3-9A64-DE7805F74839}" type="pres">
      <dgm:prSet presAssocID="{AD7B980A-0BF0-4B64-A27E-147FF1A32147}" presName="hierChild4" presStyleCnt="0"/>
      <dgm:spPr/>
    </dgm:pt>
    <dgm:pt modelId="{93B0E181-7AFF-415B-AF8E-F153C56DE708}" type="pres">
      <dgm:prSet presAssocID="{AD7B980A-0BF0-4B64-A27E-147FF1A32147}" presName="hierChild5" presStyleCnt="0"/>
      <dgm:spPr/>
    </dgm:pt>
    <dgm:pt modelId="{2B4907AE-EACB-4668-ADF8-1B1383BE2056}" type="pres">
      <dgm:prSet presAssocID="{3FB9B811-72C0-4468-A0E7-753ABA099F21}" presName="Name37" presStyleLbl="parChTrans1D4" presStyleIdx="1" presStyleCnt="9"/>
      <dgm:spPr/>
    </dgm:pt>
    <dgm:pt modelId="{A91C6780-D7BD-4774-BDF4-7A27BFD22B3F}" type="pres">
      <dgm:prSet presAssocID="{DA409E78-A936-4308-9597-34F8239464A7}" presName="hierRoot2" presStyleCnt="0">
        <dgm:presLayoutVars>
          <dgm:hierBranch val="init"/>
        </dgm:presLayoutVars>
      </dgm:prSet>
      <dgm:spPr/>
    </dgm:pt>
    <dgm:pt modelId="{9FFD453D-0B01-4675-8E31-CFEC3A5F6D45}" type="pres">
      <dgm:prSet presAssocID="{DA409E78-A936-4308-9597-34F8239464A7}" presName="rootComposite" presStyleCnt="0"/>
      <dgm:spPr/>
    </dgm:pt>
    <dgm:pt modelId="{A1EE5FE8-059B-4AF0-AF36-AF8113E9B256}" type="pres">
      <dgm:prSet presAssocID="{DA409E78-A936-4308-9597-34F8239464A7}" presName="rootText" presStyleLbl="node4" presStyleIdx="1" presStyleCnt="9" custScaleY="156953">
        <dgm:presLayoutVars>
          <dgm:chPref val="3"/>
        </dgm:presLayoutVars>
      </dgm:prSet>
      <dgm:spPr/>
    </dgm:pt>
    <dgm:pt modelId="{AB7948F2-A9D6-4323-B5CB-56F1B02359D7}" type="pres">
      <dgm:prSet presAssocID="{DA409E78-A936-4308-9597-34F8239464A7}" presName="rootConnector" presStyleLbl="node4" presStyleIdx="1" presStyleCnt="9"/>
      <dgm:spPr/>
    </dgm:pt>
    <dgm:pt modelId="{E25AD8FC-D1E6-4624-A0F2-8CDFA5388367}" type="pres">
      <dgm:prSet presAssocID="{DA409E78-A936-4308-9597-34F8239464A7}" presName="hierChild4" presStyleCnt="0"/>
      <dgm:spPr/>
    </dgm:pt>
    <dgm:pt modelId="{A1328BAB-119D-4538-BDDD-EE175D38070B}" type="pres">
      <dgm:prSet presAssocID="{DA409E78-A936-4308-9597-34F8239464A7}" presName="hierChild5" presStyleCnt="0"/>
      <dgm:spPr/>
    </dgm:pt>
    <dgm:pt modelId="{FFE7C134-612E-4B72-9B00-24C7FCB33807}" type="pres">
      <dgm:prSet presAssocID="{2F34B6FB-0D88-4375-B14C-A93905FBF20B}" presName="Name37" presStyleLbl="parChTrans1D4" presStyleIdx="2" presStyleCnt="9"/>
      <dgm:spPr/>
    </dgm:pt>
    <dgm:pt modelId="{79E042EB-B6D1-44D0-ABB0-18CCD533A10C}" type="pres">
      <dgm:prSet presAssocID="{2F1D73E7-7075-46BD-ACF6-1DF0FBA47289}" presName="hierRoot2" presStyleCnt="0">
        <dgm:presLayoutVars>
          <dgm:hierBranch val="init"/>
        </dgm:presLayoutVars>
      </dgm:prSet>
      <dgm:spPr/>
    </dgm:pt>
    <dgm:pt modelId="{43F0806C-8762-476E-85F8-3D4838EAA384}" type="pres">
      <dgm:prSet presAssocID="{2F1D73E7-7075-46BD-ACF6-1DF0FBA47289}" presName="rootComposite" presStyleCnt="0"/>
      <dgm:spPr/>
    </dgm:pt>
    <dgm:pt modelId="{C21C4F1B-1E17-45E0-AE0E-3D8665777DBB}" type="pres">
      <dgm:prSet presAssocID="{2F1D73E7-7075-46BD-ACF6-1DF0FBA47289}" presName="rootText" presStyleLbl="node4" presStyleIdx="2" presStyleCnt="9">
        <dgm:presLayoutVars>
          <dgm:chPref val="3"/>
        </dgm:presLayoutVars>
      </dgm:prSet>
      <dgm:spPr/>
    </dgm:pt>
    <dgm:pt modelId="{EF632F6E-8496-42FD-8E86-A7FE2CC7288E}" type="pres">
      <dgm:prSet presAssocID="{2F1D73E7-7075-46BD-ACF6-1DF0FBA47289}" presName="rootConnector" presStyleLbl="node4" presStyleIdx="2" presStyleCnt="9"/>
      <dgm:spPr/>
    </dgm:pt>
    <dgm:pt modelId="{6BEA6C3F-ADA5-4BB8-93E9-A90604B5E24E}" type="pres">
      <dgm:prSet presAssocID="{2F1D73E7-7075-46BD-ACF6-1DF0FBA47289}" presName="hierChild4" presStyleCnt="0"/>
      <dgm:spPr/>
    </dgm:pt>
    <dgm:pt modelId="{51EB29DB-A3A8-4DB4-BFFF-F66503639542}" type="pres">
      <dgm:prSet presAssocID="{2F1D73E7-7075-46BD-ACF6-1DF0FBA47289}" presName="hierChild5" presStyleCnt="0"/>
      <dgm:spPr/>
    </dgm:pt>
    <dgm:pt modelId="{79325FA3-3144-41E1-8C8C-1E51D060B20A}" type="pres">
      <dgm:prSet presAssocID="{F07613E6-CB6A-4684-8CB1-B5CF1B37C26D}" presName="Name37" presStyleLbl="parChTrans1D4" presStyleIdx="3" presStyleCnt="9"/>
      <dgm:spPr/>
    </dgm:pt>
    <dgm:pt modelId="{96760A0B-AAA8-4802-AE00-1E034C783E3F}" type="pres">
      <dgm:prSet presAssocID="{36D1DB33-4E03-402D-8F9D-82B6437EBA8F}" presName="hierRoot2" presStyleCnt="0">
        <dgm:presLayoutVars>
          <dgm:hierBranch val="init"/>
        </dgm:presLayoutVars>
      </dgm:prSet>
      <dgm:spPr/>
    </dgm:pt>
    <dgm:pt modelId="{DFF26565-02F7-4D09-B44D-7DC146F4F278}" type="pres">
      <dgm:prSet presAssocID="{36D1DB33-4E03-402D-8F9D-82B6437EBA8F}" presName="rootComposite" presStyleCnt="0"/>
      <dgm:spPr/>
    </dgm:pt>
    <dgm:pt modelId="{469C642B-596F-4975-9038-DCA36EF6871E}" type="pres">
      <dgm:prSet presAssocID="{36D1DB33-4E03-402D-8F9D-82B6437EBA8F}" presName="rootText" presStyleLbl="node4" presStyleIdx="3" presStyleCnt="9" custScaleX="150514">
        <dgm:presLayoutVars>
          <dgm:chPref val="3"/>
        </dgm:presLayoutVars>
      </dgm:prSet>
      <dgm:spPr/>
    </dgm:pt>
    <dgm:pt modelId="{C608F71A-85A4-4490-AA90-32525443D607}" type="pres">
      <dgm:prSet presAssocID="{36D1DB33-4E03-402D-8F9D-82B6437EBA8F}" presName="rootConnector" presStyleLbl="node4" presStyleIdx="3" presStyleCnt="9"/>
      <dgm:spPr/>
    </dgm:pt>
    <dgm:pt modelId="{870FC665-6C06-4DA4-AC7E-5C29BD5111A3}" type="pres">
      <dgm:prSet presAssocID="{36D1DB33-4E03-402D-8F9D-82B6437EBA8F}" presName="hierChild4" presStyleCnt="0"/>
      <dgm:spPr/>
    </dgm:pt>
    <dgm:pt modelId="{4C167E6B-7C8C-4B3A-B9CE-777CE47C772C}" type="pres">
      <dgm:prSet presAssocID="{36D1DB33-4E03-402D-8F9D-82B6437EBA8F}" presName="hierChild5" presStyleCnt="0"/>
      <dgm:spPr/>
    </dgm:pt>
    <dgm:pt modelId="{63912ABE-21ED-4B37-B9B4-BC4B497B111C}" type="pres">
      <dgm:prSet presAssocID="{0885500C-1DB4-46D5-B73B-D0FFCCACDD3B}" presName="Name37" presStyleLbl="parChTrans1D4" presStyleIdx="4" presStyleCnt="9"/>
      <dgm:spPr/>
    </dgm:pt>
    <dgm:pt modelId="{22D9D5C4-F73A-491B-9DEC-3C39960D2E8F}" type="pres">
      <dgm:prSet presAssocID="{3C3D4B72-2EDC-4415-99A2-AE6D71D89B4E}" presName="hierRoot2" presStyleCnt="0">
        <dgm:presLayoutVars>
          <dgm:hierBranch val="init"/>
        </dgm:presLayoutVars>
      </dgm:prSet>
      <dgm:spPr/>
    </dgm:pt>
    <dgm:pt modelId="{0E5480FD-247F-4AAF-8DA5-D2F071347FB1}" type="pres">
      <dgm:prSet presAssocID="{3C3D4B72-2EDC-4415-99A2-AE6D71D89B4E}" presName="rootComposite" presStyleCnt="0"/>
      <dgm:spPr/>
    </dgm:pt>
    <dgm:pt modelId="{00D66B34-49BA-4313-BB91-6388D7DC6B49}" type="pres">
      <dgm:prSet presAssocID="{3C3D4B72-2EDC-4415-99A2-AE6D71D89B4E}" presName="rootText" presStyleLbl="node4" presStyleIdx="4" presStyleCnt="9" custScaleX="150514" custScaleY="123021">
        <dgm:presLayoutVars>
          <dgm:chPref val="3"/>
        </dgm:presLayoutVars>
      </dgm:prSet>
      <dgm:spPr/>
    </dgm:pt>
    <dgm:pt modelId="{DD93525E-3D1B-45FD-9F62-ED90F2F1835A}" type="pres">
      <dgm:prSet presAssocID="{3C3D4B72-2EDC-4415-99A2-AE6D71D89B4E}" presName="rootConnector" presStyleLbl="node4" presStyleIdx="4" presStyleCnt="9"/>
      <dgm:spPr/>
    </dgm:pt>
    <dgm:pt modelId="{0D394597-AFF2-4CFF-B762-AD3678D5C1CA}" type="pres">
      <dgm:prSet presAssocID="{3C3D4B72-2EDC-4415-99A2-AE6D71D89B4E}" presName="hierChild4" presStyleCnt="0"/>
      <dgm:spPr/>
    </dgm:pt>
    <dgm:pt modelId="{49799FDD-2F14-446B-A11B-57E4567A71A9}" type="pres">
      <dgm:prSet presAssocID="{3C3D4B72-2EDC-4415-99A2-AE6D71D89B4E}" presName="hierChild5" presStyleCnt="0"/>
      <dgm:spPr/>
    </dgm:pt>
    <dgm:pt modelId="{F1E4DBA5-94F9-9443-BECB-374484C6D3F4}" type="pres">
      <dgm:prSet presAssocID="{CA6EC1AE-9D55-154C-93D7-2C5C26C0EA05}" presName="hierChild5" presStyleCnt="0"/>
      <dgm:spPr/>
    </dgm:pt>
    <dgm:pt modelId="{C7108327-94E9-2B44-9C49-1E100BDAF92A}" type="pres">
      <dgm:prSet presAssocID="{51FD92D3-55E3-364C-8FF5-80947BE97769}" presName="Name37" presStyleLbl="parChTrans1D3" presStyleIdx="16" presStyleCnt="22"/>
      <dgm:spPr/>
    </dgm:pt>
    <dgm:pt modelId="{F47510A6-9210-3246-9902-73D6DB6D64FA}" type="pres">
      <dgm:prSet presAssocID="{B4888A85-4B48-F04E-8A49-D0597B2D8451}" presName="hierRoot2" presStyleCnt="0">
        <dgm:presLayoutVars>
          <dgm:hierBranch val="init"/>
        </dgm:presLayoutVars>
      </dgm:prSet>
      <dgm:spPr/>
    </dgm:pt>
    <dgm:pt modelId="{9BBBC164-6737-F348-B77D-DFE11B994CDE}" type="pres">
      <dgm:prSet presAssocID="{B4888A85-4B48-F04E-8A49-D0597B2D8451}" presName="rootComposite" presStyleCnt="0"/>
      <dgm:spPr/>
    </dgm:pt>
    <dgm:pt modelId="{0CBE308C-EAD8-0748-A87F-2E0374767CE6}" type="pres">
      <dgm:prSet presAssocID="{B4888A85-4B48-F04E-8A49-D0597B2D8451}" presName="rootText" presStyleLbl="node3" presStyleIdx="16" presStyleCnt="22" custScaleX="115662" custScaleY="181554">
        <dgm:presLayoutVars>
          <dgm:chPref val="3"/>
        </dgm:presLayoutVars>
      </dgm:prSet>
      <dgm:spPr/>
    </dgm:pt>
    <dgm:pt modelId="{E50A67F8-AB96-A344-B7B3-25AA3D4178CD}" type="pres">
      <dgm:prSet presAssocID="{B4888A85-4B48-F04E-8A49-D0597B2D8451}" presName="rootConnector" presStyleLbl="node3" presStyleIdx="16" presStyleCnt="22"/>
      <dgm:spPr/>
    </dgm:pt>
    <dgm:pt modelId="{EE1A7150-14B1-7943-AC86-D492EC821BC2}" type="pres">
      <dgm:prSet presAssocID="{B4888A85-4B48-F04E-8A49-D0597B2D8451}" presName="hierChild4" presStyleCnt="0"/>
      <dgm:spPr/>
    </dgm:pt>
    <dgm:pt modelId="{2697A803-8D6F-2A41-A703-8FCC95664054}" type="pres">
      <dgm:prSet presAssocID="{22C7C5DA-75A6-C543-B66D-C68D65EE633E}" presName="Name37" presStyleLbl="parChTrans1D4" presStyleIdx="5" presStyleCnt="9"/>
      <dgm:spPr/>
    </dgm:pt>
    <dgm:pt modelId="{AF11B5FE-55B2-BF47-8607-48F5F8494057}" type="pres">
      <dgm:prSet presAssocID="{9AA32033-744A-D344-87F6-45129ED686E4}" presName="hierRoot2" presStyleCnt="0">
        <dgm:presLayoutVars>
          <dgm:hierBranch val="init"/>
        </dgm:presLayoutVars>
      </dgm:prSet>
      <dgm:spPr/>
    </dgm:pt>
    <dgm:pt modelId="{F4623DC3-9D69-8A4E-B94E-89208F7B14F2}" type="pres">
      <dgm:prSet presAssocID="{9AA32033-744A-D344-87F6-45129ED686E4}" presName="rootComposite" presStyleCnt="0"/>
      <dgm:spPr/>
    </dgm:pt>
    <dgm:pt modelId="{496217ED-0F0F-CB4F-AD3A-5E953331988F}" type="pres">
      <dgm:prSet presAssocID="{9AA32033-744A-D344-87F6-45129ED686E4}" presName="rootText" presStyleLbl="node4" presStyleIdx="5" presStyleCnt="9">
        <dgm:presLayoutVars>
          <dgm:chPref val="3"/>
        </dgm:presLayoutVars>
      </dgm:prSet>
      <dgm:spPr/>
    </dgm:pt>
    <dgm:pt modelId="{DBF1491F-242E-314A-A595-811ADA9F2BC2}" type="pres">
      <dgm:prSet presAssocID="{9AA32033-744A-D344-87F6-45129ED686E4}" presName="rootConnector" presStyleLbl="node4" presStyleIdx="5" presStyleCnt="9"/>
      <dgm:spPr/>
    </dgm:pt>
    <dgm:pt modelId="{11D73F96-838D-4242-A492-DA247F93AB5F}" type="pres">
      <dgm:prSet presAssocID="{9AA32033-744A-D344-87F6-45129ED686E4}" presName="hierChild4" presStyleCnt="0"/>
      <dgm:spPr/>
    </dgm:pt>
    <dgm:pt modelId="{65107E69-EAC6-6647-A686-15A7442E150A}" type="pres">
      <dgm:prSet presAssocID="{9AA32033-744A-D344-87F6-45129ED686E4}" presName="hierChild5" presStyleCnt="0"/>
      <dgm:spPr/>
    </dgm:pt>
    <dgm:pt modelId="{0A77D250-E146-584D-A9E3-B1EA21C92B2A}" type="pres">
      <dgm:prSet presAssocID="{B6089825-4686-0941-A323-09A90FB7F076}" presName="Name37" presStyleLbl="parChTrans1D4" presStyleIdx="6" presStyleCnt="9"/>
      <dgm:spPr/>
    </dgm:pt>
    <dgm:pt modelId="{184CA16B-3D7D-3044-9546-B74B37F3A016}" type="pres">
      <dgm:prSet presAssocID="{FDACE375-97B4-CF47-85CC-8851E24A5B70}" presName="hierRoot2" presStyleCnt="0">
        <dgm:presLayoutVars>
          <dgm:hierBranch val="init"/>
        </dgm:presLayoutVars>
      </dgm:prSet>
      <dgm:spPr/>
    </dgm:pt>
    <dgm:pt modelId="{5D4E98F4-47BA-C64D-89D1-8091123B6738}" type="pres">
      <dgm:prSet presAssocID="{FDACE375-97B4-CF47-85CC-8851E24A5B70}" presName="rootComposite" presStyleCnt="0"/>
      <dgm:spPr/>
    </dgm:pt>
    <dgm:pt modelId="{E6113FE9-06EF-8740-92B0-114D1C23FD24}" type="pres">
      <dgm:prSet presAssocID="{FDACE375-97B4-CF47-85CC-8851E24A5B70}" presName="rootText" presStyleLbl="node4" presStyleIdx="6" presStyleCnt="9">
        <dgm:presLayoutVars>
          <dgm:chPref val="3"/>
        </dgm:presLayoutVars>
      </dgm:prSet>
      <dgm:spPr/>
    </dgm:pt>
    <dgm:pt modelId="{7F6CF144-1139-9E42-9ED7-2DB57E7DBF0C}" type="pres">
      <dgm:prSet presAssocID="{FDACE375-97B4-CF47-85CC-8851E24A5B70}" presName="rootConnector" presStyleLbl="node4" presStyleIdx="6" presStyleCnt="9"/>
      <dgm:spPr/>
    </dgm:pt>
    <dgm:pt modelId="{70DD7C86-C817-624B-ABFB-6BDC82840DA7}" type="pres">
      <dgm:prSet presAssocID="{FDACE375-97B4-CF47-85CC-8851E24A5B70}" presName="hierChild4" presStyleCnt="0"/>
      <dgm:spPr/>
    </dgm:pt>
    <dgm:pt modelId="{6EEEA003-24E6-184A-9436-A5B96F0D4FB7}" type="pres">
      <dgm:prSet presAssocID="{FDACE375-97B4-CF47-85CC-8851E24A5B70}" presName="hierChild5" presStyleCnt="0"/>
      <dgm:spPr/>
    </dgm:pt>
    <dgm:pt modelId="{920D0DDC-124E-A442-AD2A-56D92630BC3A}" type="pres">
      <dgm:prSet presAssocID="{57A93A8F-5C3B-0748-8EF1-FA2BBAF7FE54}" presName="Name37" presStyleLbl="parChTrans1D4" presStyleIdx="7" presStyleCnt="9"/>
      <dgm:spPr/>
    </dgm:pt>
    <dgm:pt modelId="{D91E5E78-D985-1444-96C6-23ACA6DFD315}" type="pres">
      <dgm:prSet presAssocID="{9BC2E308-FB44-CF49-9A66-0F0DC624FC17}" presName="hierRoot2" presStyleCnt="0">
        <dgm:presLayoutVars>
          <dgm:hierBranch val="init"/>
        </dgm:presLayoutVars>
      </dgm:prSet>
      <dgm:spPr/>
    </dgm:pt>
    <dgm:pt modelId="{84FD7A68-D2EA-FD44-9161-D47C4D45494D}" type="pres">
      <dgm:prSet presAssocID="{9BC2E308-FB44-CF49-9A66-0F0DC624FC17}" presName="rootComposite" presStyleCnt="0"/>
      <dgm:spPr/>
    </dgm:pt>
    <dgm:pt modelId="{0942A565-77D8-C249-9124-AC062C7F2523}" type="pres">
      <dgm:prSet presAssocID="{9BC2E308-FB44-CF49-9A66-0F0DC624FC17}" presName="rootText" presStyleLbl="node4" presStyleIdx="7" presStyleCnt="9" custScaleY="109223">
        <dgm:presLayoutVars>
          <dgm:chPref val="3"/>
        </dgm:presLayoutVars>
      </dgm:prSet>
      <dgm:spPr/>
    </dgm:pt>
    <dgm:pt modelId="{A43E232A-3A3F-EB47-A4DD-47D784EAEB7E}" type="pres">
      <dgm:prSet presAssocID="{9BC2E308-FB44-CF49-9A66-0F0DC624FC17}" presName="rootConnector" presStyleLbl="node4" presStyleIdx="7" presStyleCnt="9"/>
      <dgm:spPr/>
    </dgm:pt>
    <dgm:pt modelId="{FA420F45-C65B-9E44-A497-0A801D8C0985}" type="pres">
      <dgm:prSet presAssocID="{9BC2E308-FB44-CF49-9A66-0F0DC624FC17}" presName="hierChild4" presStyleCnt="0"/>
      <dgm:spPr/>
    </dgm:pt>
    <dgm:pt modelId="{0936A7AB-EE8E-B345-85CB-3A3D0566C69B}" type="pres">
      <dgm:prSet presAssocID="{9BC2E308-FB44-CF49-9A66-0F0DC624FC17}" presName="hierChild5" presStyleCnt="0"/>
      <dgm:spPr/>
    </dgm:pt>
    <dgm:pt modelId="{11A6FAB6-2108-4CF4-8484-9EF1739AB2FA}" type="pres">
      <dgm:prSet presAssocID="{6FF19EBC-682F-4AD9-8A2F-6B24F6907D6D}" presName="Name37" presStyleLbl="parChTrans1D4" presStyleIdx="8" presStyleCnt="9"/>
      <dgm:spPr/>
    </dgm:pt>
    <dgm:pt modelId="{9DC0CD13-3D6A-4C9A-AEC7-74165A2086F8}" type="pres">
      <dgm:prSet presAssocID="{A560D12A-6D3E-48B9-8A0C-FB5BCB4D6D6C}" presName="hierRoot2" presStyleCnt="0">
        <dgm:presLayoutVars>
          <dgm:hierBranch val="init"/>
        </dgm:presLayoutVars>
      </dgm:prSet>
      <dgm:spPr/>
    </dgm:pt>
    <dgm:pt modelId="{8D218978-5A44-4494-9314-BCA540CD18C6}" type="pres">
      <dgm:prSet presAssocID="{A560D12A-6D3E-48B9-8A0C-FB5BCB4D6D6C}" presName="rootComposite" presStyleCnt="0"/>
      <dgm:spPr/>
    </dgm:pt>
    <dgm:pt modelId="{D47A46A6-7825-4928-BEA1-C917EA1E66F1}" type="pres">
      <dgm:prSet presAssocID="{A560D12A-6D3E-48B9-8A0C-FB5BCB4D6D6C}" presName="rootText" presStyleLbl="node4" presStyleIdx="8" presStyleCnt="9">
        <dgm:presLayoutVars>
          <dgm:chPref val="3"/>
        </dgm:presLayoutVars>
      </dgm:prSet>
      <dgm:spPr/>
    </dgm:pt>
    <dgm:pt modelId="{236A6CF4-1E56-460D-AF35-207A013E14AC}" type="pres">
      <dgm:prSet presAssocID="{A560D12A-6D3E-48B9-8A0C-FB5BCB4D6D6C}" presName="rootConnector" presStyleLbl="node4" presStyleIdx="8" presStyleCnt="9"/>
      <dgm:spPr/>
    </dgm:pt>
    <dgm:pt modelId="{37727F3F-8B5A-4477-A381-BC22A8FEB7B5}" type="pres">
      <dgm:prSet presAssocID="{A560D12A-6D3E-48B9-8A0C-FB5BCB4D6D6C}" presName="hierChild4" presStyleCnt="0"/>
      <dgm:spPr/>
    </dgm:pt>
    <dgm:pt modelId="{23083F5E-5930-44BD-B2DB-15F2AB3C5E9E}" type="pres">
      <dgm:prSet presAssocID="{A560D12A-6D3E-48B9-8A0C-FB5BCB4D6D6C}" presName="hierChild5" presStyleCnt="0"/>
      <dgm:spPr/>
    </dgm:pt>
    <dgm:pt modelId="{675E29F8-439F-2A4E-9C01-A31E15517469}" type="pres">
      <dgm:prSet presAssocID="{B4888A85-4B48-F04E-8A49-D0597B2D8451}" presName="hierChild5" presStyleCnt="0"/>
      <dgm:spPr/>
    </dgm:pt>
    <dgm:pt modelId="{28B16777-23B5-42EB-8B08-2A9DAE180659}" type="pres">
      <dgm:prSet presAssocID="{D0B6A55E-1DDB-4580-A265-3869E1E5E06C}" presName="hierChild5" presStyleCnt="0"/>
      <dgm:spPr/>
    </dgm:pt>
    <dgm:pt modelId="{CCBA94AD-D0FA-49BE-90F1-1E42F22B1383}" type="pres">
      <dgm:prSet presAssocID="{76EDA5BB-BE4A-4D64-924B-76E008F95214}" presName="Name37" presStyleLbl="parChTrans1D2" presStyleIdx="7" presStyleCnt="9"/>
      <dgm:spPr/>
    </dgm:pt>
    <dgm:pt modelId="{978FD0A8-66E4-40B0-AF07-39464BB18356}" type="pres">
      <dgm:prSet presAssocID="{0DD6E473-35B3-4B0B-9E11-AADE799D5AAF}" presName="hierRoot2" presStyleCnt="0">
        <dgm:presLayoutVars>
          <dgm:hierBranch val="init"/>
        </dgm:presLayoutVars>
      </dgm:prSet>
      <dgm:spPr/>
    </dgm:pt>
    <dgm:pt modelId="{4B8D8460-2299-4BCA-BAA7-D3357D0027BD}" type="pres">
      <dgm:prSet presAssocID="{0DD6E473-35B3-4B0B-9E11-AADE799D5AAF}" presName="rootComposite" presStyleCnt="0"/>
      <dgm:spPr/>
    </dgm:pt>
    <dgm:pt modelId="{790DF80C-AB46-472C-9B23-4E273EE5BCBE}" type="pres">
      <dgm:prSet presAssocID="{0DD6E473-35B3-4B0B-9E11-AADE799D5AAF}" presName="rootText" presStyleLbl="node2" presStyleIdx="7" presStyleCnt="8" custScaleX="170662" custScaleY="125538" custLinFactNeighborX="37491">
        <dgm:presLayoutVars>
          <dgm:chPref val="3"/>
        </dgm:presLayoutVars>
      </dgm:prSet>
      <dgm:spPr/>
    </dgm:pt>
    <dgm:pt modelId="{11101CFF-BC52-499C-9F00-A3F0429FB950}" type="pres">
      <dgm:prSet presAssocID="{0DD6E473-35B3-4B0B-9E11-AADE799D5AAF}" presName="rootConnector" presStyleLbl="node2" presStyleIdx="7" presStyleCnt="8"/>
      <dgm:spPr/>
    </dgm:pt>
    <dgm:pt modelId="{893592B6-ABAB-48F3-9300-E7DB78EC1299}" type="pres">
      <dgm:prSet presAssocID="{0DD6E473-35B3-4B0B-9E11-AADE799D5AAF}" presName="hierChild4" presStyleCnt="0"/>
      <dgm:spPr/>
    </dgm:pt>
    <dgm:pt modelId="{15A7EEBF-21E9-41C9-9A98-98C4481CB4A4}" type="pres">
      <dgm:prSet presAssocID="{0479C567-DE32-4E2B-B299-23C1C184EAC7}" presName="Name37" presStyleLbl="parChTrans1D3" presStyleIdx="17" presStyleCnt="22"/>
      <dgm:spPr/>
    </dgm:pt>
    <dgm:pt modelId="{02E877EE-6816-4DB0-899B-FFEB7AF865D7}" type="pres">
      <dgm:prSet presAssocID="{0179DC55-4F23-4C44-8F77-ED4061404611}" presName="hierRoot2" presStyleCnt="0">
        <dgm:presLayoutVars>
          <dgm:hierBranch val="init"/>
        </dgm:presLayoutVars>
      </dgm:prSet>
      <dgm:spPr/>
    </dgm:pt>
    <dgm:pt modelId="{7FB8747D-4176-41A0-9B1B-F412015C08C5}" type="pres">
      <dgm:prSet presAssocID="{0179DC55-4F23-4C44-8F77-ED4061404611}" presName="rootComposite" presStyleCnt="0"/>
      <dgm:spPr/>
    </dgm:pt>
    <dgm:pt modelId="{0093F0C7-BB7A-42F2-9A10-99FE3A07CFEA}" type="pres">
      <dgm:prSet presAssocID="{0179DC55-4F23-4C44-8F77-ED4061404611}" presName="rootText" presStyleLbl="node3" presStyleIdx="17" presStyleCnt="22" custScaleX="125452" custScaleY="145638" custLinFactNeighborX="39351">
        <dgm:presLayoutVars>
          <dgm:chPref val="3"/>
        </dgm:presLayoutVars>
      </dgm:prSet>
      <dgm:spPr/>
    </dgm:pt>
    <dgm:pt modelId="{0326E4BD-4F43-4E1E-92CD-AB86E1C80A6A}" type="pres">
      <dgm:prSet presAssocID="{0179DC55-4F23-4C44-8F77-ED4061404611}" presName="rootConnector" presStyleLbl="node3" presStyleIdx="17" presStyleCnt="22"/>
      <dgm:spPr/>
    </dgm:pt>
    <dgm:pt modelId="{9014F8A7-4F9A-48C5-BD4E-2437BA2EC48A}" type="pres">
      <dgm:prSet presAssocID="{0179DC55-4F23-4C44-8F77-ED4061404611}" presName="hierChild4" presStyleCnt="0"/>
      <dgm:spPr/>
    </dgm:pt>
    <dgm:pt modelId="{6A6E0A0A-2864-4D88-B6E7-6AAA598FF0CD}" type="pres">
      <dgm:prSet presAssocID="{0179DC55-4F23-4C44-8F77-ED4061404611}" presName="hierChild5" presStyleCnt="0"/>
      <dgm:spPr/>
    </dgm:pt>
    <dgm:pt modelId="{6A7B2006-0F91-48E7-94D6-69CC001959E2}" type="pres">
      <dgm:prSet presAssocID="{90BB51E4-9187-46C5-8C1E-7FACBE3FB5B9}" presName="Name37" presStyleLbl="parChTrans1D3" presStyleIdx="18" presStyleCnt="22"/>
      <dgm:spPr/>
    </dgm:pt>
    <dgm:pt modelId="{F2556BD6-E6DB-4057-815D-E8BBD0193404}" type="pres">
      <dgm:prSet presAssocID="{FA6CDDCD-7A2A-472A-803A-55DECD88F10F}" presName="hierRoot2" presStyleCnt="0">
        <dgm:presLayoutVars>
          <dgm:hierBranch val="init"/>
        </dgm:presLayoutVars>
      </dgm:prSet>
      <dgm:spPr/>
    </dgm:pt>
    <dgm:pt modelId="{86245C9C-6B0D-4C8A-B69E-123CE2B55540}" type="pres">
      <dgm:prSet presAssocID="{FA6CDDCD-7A2A-472A-803A-55DECD88F10F}" presName="rootComposite" presStyleCnt="0"/>
      <dgm:spPr/>
    </dgm:pt>
    <dgm:pt modelId="{A107E8E8-A890-47DD-8D29-E89686D8BB57}" type="pres">
      <dgm:prSet presAssocID="{FA6CDDCD-7A2A-472A-803A-55DECD88F10F}" presName="rootText" presStyleLbl="node3" presStyleIdx="18" presStyleCnt="22" custScaleX="167351" custScaleY="154721" custLinFactNeighborX="39351">
        <dgm:presLayoutVars>
          <dgm:chPref val="3"/>
        </dgm:presLayoutVars>
      </dgm:prSet>
      <dgm:spPr/>
    </dgm:pt>
    <dgm:pt modelId="{0C47105E-6F0E-4B74-80F7-060A7D275DE5}" type="pres">
      <dgm:prSet presAssocID="{FA6CDDCD-7A2A-472A-803A-55DECD88F10F}" presName="rootConnector" presStyleLbl="node3" presStyleIdx="18" presStyleCnt="22"/>
      <dgm:spPr/>
    </dgm:pt>
    <dgm:pt modelId="{EFF25DE5-62EE-438C-833F-A9B99C94FA84}" type="pres">
      <dgm:prSet presAssocID="{FA6CDDCD-7A2A-472A-803A-55DECD88F10F}" presName="hierChild4" presStyleCnt="0"/>
      <dgm:spPr/>
    </dgm:pt>
    <dgm:pt modelId="{EDC3B303-BF9D-42E3-B591-FAD88CA1CD89}" type="pres">
      <dgm:prSet presAssocID="{FA6CDDCD-7A2A-472A-803A-55DECD88F10F}" presName="hierChild5" presStyleCnt="0"/>
      <dgm:spPr/>
    </dgm:pt>
    <dgm:pt modelId="{99E8DCFA-C7A7-4E3A-90E3-576B513F2CB7}" type="pres">
      <dgm:prSet presAssocID="{9F06A0A9-6A79-4879-B058-5444CB1BD459}" presName="Name37" presStyleLbl="parChTrans1D3" presStyleIdx="19" presStyleCnt="22"/>
      <dgm:spPr/>
    </dgm:pt>
    <dgm:pt modelId="{5C2DC9CE-7ABC-4A0F-ACD3-F1FD7A2968F1}" type="pres">
      <dgm:prSet presAssocID="{AD1C0CD0-1189-4AAD-B594-333820A94507}" presName="hierRoot2" presStyleCnt="0">
        <dgm:presLayoutVars>
          <dgm:hierBranch val="init"/>
        </dgm:presLayoutVars>
      </dgm:prSet>
      <dgm:spPr/>
    </dgm:pt>
    <dgm:pt modelId="{5C4C63AE-E023-4B57-86A4-1E5EEF9D4DD7}" type="pres">
      <dgm:prSet presAssocID="{AD1C0CD0-1189-4AAD-B594-333820A94507}" presName="rootComposite" presStyleCnt="0"/>
      <dgm:spPr/>
    </dgm:pt>
    <dgm:pt modelId="{88033918-4256-4B2B-82F4-D40CCF6BCA06}" type="pres">
      <dgm:prSet presAssocID="{AD1C0CD0-1189-4AAD-B594-333820A94507}" presName="rootText" presStyleLbl="node3" presStyleIdx="19" presStyleCnt="22" custScaleX="173029" custScaleY="166359" custLinFactNeighborX="39351">
        <dgm:presLayoutVars>
          <dgm:chPref val="3"/>
        </dgm:presLayoutVars>
      </dgm:prSet>
      <dgm:spPr/>
    </dgm:pt>
    <dgm:pt modelId="{6F4BC386-6077-4F80-BC23-E8091589FC7D}" type="pres">
      <dgm:prSet presAssocID="{AD1C0CD0-1189-4AAD-B594-333820A94507}" presName="rootConnector" presStyleLbl="node3" presStyleIdx="19" presStyleCnt="22"/>
      <dgm:spPr/>
    </dgm:pt>
    <dgm:pt modelId="{B8C7BF43-76F5-4999-9E93-8D2194E48004}" type="pres">
      <dgm:prSet presAssocID="{AD1C0CD0-1189-4AAD-B594-333820A94507}" presName="hierChild4" presStyleCnt="0"/>
      <dgm:spPr/>
    </dgm:pt>
    <dgm:pt modelId="{B898D11F-BF57-4C42-B0EE-8402366A3ADB}" type="pres">
      <dgm:prSet presAssocID="{AD1C0CD0-1189-4AAD-B594-333820A94507}" presName="hierChild5" presStyleCnt="0"/>
      <dgm:spPr/>
    </dgm:pt>
    <dgm:pt modelId="{53E135E8-E940-47BC-B6A3-266C9A3FF1DC}" type="pres">
      <dgm:prSet presAssocID="{36B2257B-1828-4BBD-8BF3-387C158BD53D}" presName="Name37" presStyleLbl="parChTrans1D3" presStyleIdx="20" presStyleCnt="22"/>
      <dgm:spPr/>
    </dgm:pt>
    <dgm:pt modelId="{C015910A-F9BB-4BE0-B6CB-A7F06C0E8618}" type="pres">
      <dgm:prSet presAssocID="{2D14EF07-8829-410A-B312-B9CF7CE7CD24}" presName="hierRoot2" presStyleCnt="0">
        <dgm:presLayoutVars>
          <dgm:hierBranch val="init"/>
        </dgm:presLayoutVars>
      </dgm:prSet>
      <dgm:spPr/>
    </dgm:pt>
    <dgm:pt modelId="{6845F3CE-D9B6-4713-BD8F-FD897F94F8A7}" type="pres">
      <dgm:prSet presAssocID="{2D14EF07-8829-410A-B312-B9CF7CE7CD24}" presName="rootComposite" presStyleCnt="0"/>
      <dgm:spPr/>
    </dgm:pt>
    <dgm:pt modelId="{6F92087E-06F0-4B1F-83C3-50843C8320CC}" type="pres">
      <dgm:prSet presAssocID="{2D14EF07-8829-410A-B312-B9CF7CE7CD24}" presName="rootText" presStyleLbl="node3" presStyleIdx="20" presStyleCnt="22" custScaleX="162745" custScaleY="130660" custLinFactNeighborX="39351">
        <dgm:presLayoutVars>
          <dgm:chPref val="3"/>
        </dgm:presLayoutVars>
      </dgm:prSet>
      <dgm:spPr/>
    </dgm:pt>
    <dgm:pt modelId="{EF2B35BF-9FB7-4804-A29D-F58FC88C79AE}" type="pres">
      <dgm:prSet presAssocID="{2D14EF07-8829-410A-B312-B9CF7CE7CD24}" presName="rootConnector" presStyleLbl="node3" presStyleIdx="20" presStyleCnt="22"/>
      <dgm:spPr/>
    </dgm:pt>
    <dgm:pt modelId="{DD7BCF94-D14E-4A35-B008-940A2F56EA0A}" type="pres">
      <dgm:prSet presAssocID="{2D14EF07-8829-410A-B312-B9CF7CE7CD24}" presName="hierChild4" presStyleCnt="0"/>
      <dgm:spPr/>
    </dgm:pt>
    <dgm:pt modelId="{11B82F47-1E9F-4A0F-8732-AB3C06029E47}" type="pres">
      <dgm:prSet presAssocID="{2D14EF07-8829-410A-B312-B9CF7CE7CD24}" presName="hierChild5" presStyleCnt="0"/>
      <dgm:spPr/>
    </dgm:pt>
    <dgm:pt modelId="{5CE95B7D-DFF2-4AC7-8B24-B1955A871A29}" type="pres">
      <dgm:prSet presAssocID="{3A2E2E06-4A47-4A0E-A2AD-618D132586AA}" presName="Name37" presStyleLbl="parChTrans1D3" presStyleIdx="21" presStyleCnt="22"/>
      <dgm:spPr/>
    </dgm:pt>
    <dgm:pt modelId="{C55E682C-CA44-45CD-93C9-71A8F365E297}" type="pres">
      <dgm:prSet presAssocID="{982D8FA0-9F31-4113-8283-A9763A253BAE}" presName="hierRoot2" presStyleCnt="0">
        <dgm:presLayoutVars>
          <dgm:hierBranch val="init"/>
        </dgm:presLayoutVars>
      </dgm:prSet>
      <dgm:spPr/>
    </dgm:pt>
    <dgm:pt modelId="{7225DF29-BEE3-4EE0-863E-69C4E94F411E}" type="pres">
      <dgm:prSet presAssocID="{982D8FA0-9F31-4113-8283-A9763A253BAE}" presName="rootComposite" presStyleCnt="0"/>
      <dgm:spPr/>
    </dgm:pt>
    <dgm:pt modelId="{31CDFCA3-3EC9-4CE7-8C7E-A80D16B59EB6}" type="pres">
      <dgm:prSet presAssocID="{982D8FA0-9F31-4113-8283-A9763A253BAE}" presName="rootText" presStyleLbl="node3" presStyleIdx="21" presStyleCnt="22" custScaleX="157946" custScaleY="127185" custLinFactNeighborX="42711">
        <dgm:presLayoutVars>
          <dgm:chPref val="3"/>
        </dgm:presLayoutVars>
      </dgm:prSet>
      <dgm:spPr/>
    </dgm:pt>
    <dgm:pt modelId="{610D5F47-7EF3-4458-BB02-50D22B0CC2A7}" type="pres">
      <dgm:prSet presAssocID="{982D8FA0-9F31-4113-8283-A9763A253BAE}" presName="rootConnector" presStyleLbl="node3" presStyleIdx="21" presStyleCnt="22"/>
      <dgm:spPr/>
    </dgm:pt>
    <dgm:pt modelId="{C43101FC-3127-4600-BDA3-0F95B8BEEACA}" type="pres">
      <dgm:prSet presAssocID="{982D8FA0-9F31-4113-8283-A9763A253BAE}" presName="hierChild4" presStyleCnt="0"/>
      <dgm:spPr/>
    </dgm:pt>
    <dgm:pt modelId="{070B892E-7F20-4E1F-9C62-C01ED0B8B558}" type="pres">
      <dgm:prSet presAssocID="{982D8FA0-9F31-4113-8283-A9763A253BAE}" presName="hierChild5" presStyleCnt="0"/>
      <dgm:spPr/>
    </dgm:pt>
    <dgm:pt modelId="{C26FCB02-5D82-4A23-9E14-B72F6B5CE510}" type="pres">
      <dgm:prSet presAssocID="{0DD6E473-35B3-4B0B-9E11-AADE799D5AAF}" presName="hierChild5" presStyleCnt="0"/>
      <dgm:spPr/>
    </dgm:pt>
    <dgm:pt modelId="{B6B23809-64B5-4E2D-A57A-4F7F5F78687E}" type="pres">
      <dgm:prSet presAssocID="{E1E2B6E3-0959-466E-A7CE-3D1C05DDE6B1}" presName="hierChild3" presStyleCnt="0"/>
      <dgm:spPr/>
    </dgm:pt>
    <dgm:pt modelId="{8B02E0BC-C32F-48A8-855C-CC71EC7A6A70}" type="pres">
      <dgm:prSet presAssocID="{A277666B-3C98-4EC5-A7BB-5CEB6162C33F}" presName="Name111" presStyleLbl="parChTrans1D2" presStyleIdx="8" presStyleCnt="9"/>
      <dgm:spPr/>
    </dgm:pt>
    <dgm:pt modelId="{329C2607-CD20-48D3-BC29-663411381A3A}" type="pres">
      <dgm:prSet presAssocID="{E09D1572-3307-4860-8ECE-0ED8E075AD2E}" presName="hierRoot3" presStyleCnt="0">
        <dgm:presLayoutVars>
          <dgm:hierBranch val="init"/>
        </dgm:presLayoutVars>
      </dgm:prSet>
      <dgm:spPr/>
    </dgm:pt>
    <dgm:pt modelId="{8E9CA8F1-4DC0-4556-A82A-C763F40A36A0}" type="pres">
      <dgm:prSet presAssocID="{E09D1572-3307-4860-8ECE-0ED8E075AD2E}" presName="rootComposite3" presStyleCnt="0"/>
      <dgm:spPr/>
    </dgm:pt>
    <dgm:pt modelId="{F59C47F6-6458-4F44-A8F8-77B62E4C43A5}" type="pres">
      <dgm:prSet presAssocID="{E09D1572-3307-4860-8ECE-0ED8E075AD2E}" presName="rootText3" presStyleLbl="asst1" presStyleIdx="0" presStyleCnt="1">
        <dgm:presLayoutVars>
          <dgm:chPref val="3"/>
        </dgm:presLayoutVars>
      </dgm:prSet>
      <dgm:spPr/>
    </dgm:pt>
    <dgm:pt modelId="{845F04BC-55EB-4FC5-9FDD-7B9C609FF403}" type="pres">
      <dgm:prSet presAssocID="{E09D1572-3307-4860-8ECE-0ED8E075AD2E}" presName="rootConnector3" presStyleLbl="asst1" presStyleIdx="0" presStyleCnt="1"/>
      <dgm:spPr/>
    </dgm:pt>
    <dgm:pt modelId="{44041531-3585-4BE7-9D16-1656AFD375C1}" type="pres">
      <dgm:prSet presAssocID="{E09D1572-3307-4860-8ECE-0ED8E075AD2E}" presName="hierChild6" presStyleCnt="0"/>
      <dgm:spPr/>
    </dgm:pt>
    <dgm:pt modelId="{63D6BD98-763D-423A-8748-39D5F008BF6E}" type="pres">
      <dgm:prSet presAssocID="{E09D1572-3307-4860-8ECE-0ED8E075AD2E}" presName="hierChild7" presStyleCnt="0"/>
      <dgm:spPr/>
    </dgm:pt>
  </dgm:ptLst>
  <dgm:cxnLst>
    <dgm:cxn modelId="{EC665200-3FA6-4FEE-B524-756AF7810C2F}" type="presOf" srcId="{863E91B4-BFCC-4680-98E4-DE3B8FC7F6A0}" destId="{E3BDD1B2-BC84-49A9-BC75-D0AADEA4690F}" srcOrd="0" destOrd="0" presId="urn:microsoft.com/office/officeart/2005/8/layout/orgChart1"/>
    <dgm:cxn modelId="{15128F04-CD80-4E86-89AD-EA5B14EF5417}" type="presOf" srcId="{E944DB8D-965D-4845-9DC0-8FBDD6A264AE}" destId="{DCB830FF-6210-4756-8277-22770243D6D4}" srcOrd="0" destOrd="0" presId="urn:microsoft.com/office/officeart/2005/8/layout/orgChart1"/>
    <dgm:cxn modelId="{F871BA04-C7EB-43A1-967E-F8A611000955}" srcId="{E1E2B6E3-0959-466E-A7CE-3D1C05DDE6B1}" destId="{E944DB8D-965D-4845-9DC0-8FBDD6A264AE}" srcOrd="5" destOrd="0" parTransId="{F35E6826-540F-4B37-BE51-B0DBE2D49544}" sibTransId="{4E8DEA46-AFAE-482D-8E2E-B1813ADF0372}"/>
    <dgm:cxn modelId="{52958F05-4CA5-4C35-A5C5-36C5384F80E3}" type="presOf" srcId="{E1E2B6E3-0959-466E-A7CE-3D1C05DDE6B1}" destId="{9B0420CB-EBEF-4B11-836F-FA25BAC024B8}" srcOrd="1" destOrd="0" presId="urn:microsoft.com/office/officeart/2005/8/layout/orgChart1"/>
    <dgm:cxn modelId="{32BF9A08-9496-457E-A7BF-E45254F5AAD8}" type="presOf" srcId="{2F1D73E7-7075-46BD-ACF6-1DF0FBA47289}" destId="{C21C4F1B-1E17-45E0-AE0E-3D8665777DBB}" srcOrd="0" destOrd="0" presId="urn:microsoft.com/office/officeart/2005/8/layout/orgChart1"/>
    <dgm:cxn modelId="{87639F08-9C58-4649-B4E8-69A55FB7E4EA}" type="presOf" srcId="{B4888A85-4B48-F04E-8A49-D0597B2D8451}" destId="{0CBE308C-EAD8-0748-A87F-2E0374767CE6}" srcOrd="0" destOrd="0" presId="urn:microsoft.com/office/officeart/2005/8/layout/orgChart1"/>
    <dgm:cxn modelId="{DA2D1D0D-6A18-4389-BED8-131C745D1AEE}" type="presOf" srcId="{06CAA802-EE83-4377-B208-CB3566752B0A}" destId="{425407FB-5B39-48A9-9A01-C55D6F7ED3C9}" srcOrd="0" destOrd="0" presId="urn:microsoft.com/office/officeart/2005/8/layout/orgChart1"/>
    <dgm:cxn modelId="{EDE29C0F-1AE3-4C39-B2ED-34AFAA2534CB}" srcId="{E944DB8D-965D-4845-9DC0-8FBDD6A264AE}" destId="{DFD88B3E-43A8-4435-A2EB-46FE2BD4A09E}" srcOrd="3" destOrd="0" parTransId="{9CB5845E-0D78-4C0A-947B-D81076AB22BC}" sibTransId="{9ED2734F-1567-4176-A14C-9E2482B51E62}"/>
    <dgm:cxn modelId="{86F49112-F3A9-4F5C-811A-63965A82F008}" srcId="{896762FA-81F2-406E-B8FA-DC7ED21DE815}" destId="{06CAA802-EE83-4377-B208-CB3566752B0A}" srcOrd="2" destOrd="0" parTransId="{04937633-609F-4738-B61E-94F3989127F1}" sibTransId="{AD76744B-2254-4526-B822-B1924C3DCFE3}"/>
    <dgm:cxn modelId="{C6FBD612-629F-4706-A343-17AE9C341D2A}" type="presOf" srcId="{7AC43972-218C-4B44-A359-CFC7EDA673EA}" destId="{B126AC9E-2103-48C7-8704-BDDCCE07472D}" srcOrd="0" destOrd="0" presId="urn:microsoft.com/office/officeart/2005/8/layout/orgChart1"/>
    <dgm:cxn modelId="{E83E3D13-B2CA-4EEC-9200-E4BE483FB1BC}" type="presOf" srcId="{854EDDC9-54A4-4D06-99F2-E5B66404B5CF}" destId="{8C47CD8D-77C6-4551-9751-E4ACDB70EFD6}" srcOrd="1" destOrd="0" presId="urn:microsoft.com/office/officeart/2005/8/layout/orgChart1"/>
    <dgm:cxn modelId="{6FD87B14-26E5-4D80-8009-DAC5BE64A9C9}" type="presOf" srcId="{51FD92D3-55E3-364C-8FF5-80947BE97769}" destId="{C7108327-94E9-2B44-9C49-1E100BDAF92A}" srcOrd="0" destOrd="0" presId="urn:microsoft.com/office/officeart/2005/8/layout/orgChart1"/>
    <dgm:cxn modelId="{F7064C16-D2F6-4263-B5FB-3CCA3C6037BD}" type="presOf" srcId="{F07613E6-CB6A-4684-8CB1-B5CF1B37C26D}" destId="{79325FA3-3144-41E1-8C8C-1E51D060B20A}" srcOrd="0" destOrd="0" presId="urn:microsoft.com/office/officeart/2005/8/layout/orgChart1"/>
    <dgm:cxn modelId="{81EB1619-E11E-4F85-AF6B-4EFFF1350306}" type="presOf" srcId="{A277666B-3C98-4EC5-A7BB-5CEB6162C33F}" destId="{8B02E0BC-C32F-48A8-855C-CC71EC7A6A70}" srcOrd="0" destOrd="0" presId="urn:microsoft.com/office/officeart/2005/8/layout/orgChart1"/>
    <dgm:cxn modelId="{D95CD819-47A3-4D7D-BB6A-99C9C72FE2B6}" type="presOf" srcId="{E51F9E0E-36AB-40CF-A55B-5F9242192A27}" destId="{B1DBBEA9-FDCF-4228-9AAB-0B8D49E0A59F}" srcOrd="0" destOrd="0" presId="urn:microsoft.com/office/officeart/2005/8/layout/orgChart1"/>
    <dgm:cxn modelId="{B478F81A-8935-4445-A7C6-32B1B91ADDA4}" type="presOf" srcId="{2D14EF07-8829-410A-B312-B9CF7CE7CD24}" destId="{6F92087E-06F0-4B1F-83C3-50843C8320CC}" srcOrd="0" destOrd="0" presId="urn:microsoft.com/office/officeart/2005/8/layout/orgChart1"/>
    <dgm:cxn modelId="{393E6F1F-6B9C-4A35-B835-82CD4516346E}" type="presOf" srcId="{D0B6A55E-1DDB-4580-A265-3869E1E5E06C}" destId="{2E9E993A-6636-4B3F-8ED0-2DE05E80DA02}" srcOrd="0" destOrd="0" presId="urn:microsoft.com/office/officeart/2005/8/layout/orgChart1"/>
    <dgm:cxn modelId="{C0EE0320-1B5C-449C-9B22-3ACAF7A61D2B}" srcId="{CA6EC1AE-9D55-154C-93D7-2C5C26C0EA05}" destId="{2F1D73E7-7075-46BD-ACF6-1DF0FBA47289}" srcOrd="2" destOrd="0" parTransId="{2F34B6FB-0D88-4375-B14C-A93905FBF20B}" sibTransId="{66C9A55E-2A8D-42C4-9D73-FBB4538CDD4A}"/>
    <dgm:cxn modelId="{933B2420-7D8D-4C54-A3BE-586C4A5C640A}" type="presOf" srcId="{B9511F71-2FF6-419F-8B9E-F4959700BF81}" destId="{F457C0EF-3FE8-44CB-A157-074387838759}" srcOrd="1" destOrd="0" presId="urn:microsoft.com/office/officeart/2005/8/layout/orgChart1"/>
    <dgm:cxn modelId="{B3AFC223-863B-481E-8CF8-8A43562AB7B2}" type="presOf" srcId="{DFD88B3E-43A8-4435-A2EB-46FE2BD4A09E}" destId="{7B8238F6-3DFA-4B7A-B1CC-D2197990C1F3}" srcOrd="0" destOrd="0" presId="urn:microsoft.com/office/officeart/2005/8/layout/orgChart1"/>
    <dgm:cxn modelId="{90BFC623-0A32-4AF9-84F4-3EB440FA1B4A}" type="presOf" srcId="{A5EF36D2-1BF0-46CF-99D9-5558B41E1BE8}" destId="{951F1CB4-F874-4347-B99F-6C08089305A2}" srcOrd="0" destOrd="0" presId="urn:microsoft.com/office/officeart/2005/8/layout/orgChart1"/>
    <dgm:cxn modelId="{97B2C924-4657-48D2-ADB7-A856C0783E78}" type="presOf" srcId="{3FB9B811-72C0-4468-A0E7-753ABA099F21}" destId="{2B4907AE-EACB-4668-ADF8-1B1383BE2056}" srcOrd="0" destOrd="0" presId="urn:microsoft.com/office/officeart/2005/8/layout/orgChart1"/>
    <dgm:cxn modelId="{679E5926-0D48-486E-816E-A2DFE1581680}" type="presOf" srcId="{E51F9E0E-36AB-40CF-A55B-5F9242192A27}" destId="{A15B6AC3-6685-4043-8072-DBDF28F97AEC}" srcOrd="1" destOrd="0" presId="urn:microsoft.com/office/officeart/2005/8/layout/orgChart1"/>
    <dgm:cxn modelId="{31084127-6FD2-4F69-90C5-6AB8A387B66A}" type="presOf" srcId="{CA6EC1AE-9D55-154C-93D7-2C5C26C0EA05}" destId="{59FF8DA3-82F8-BA41-9A69-A505738F4235}" srcOrd="0" destOrd="0" presId="urn:microsoft.com/office/officeart/2005/8/layout/orgChart1"/>
    <dgm:cxn modelId="{C7191228-E029-423B-AE15-C0033E4CCFFE}" type="presOf" srcId="{1640AE16-6F81-4727-ADC3-43720FFD6637}" destId="{55E37115-B6FE-4967-BD94-E8DF5BE365F2}" srcOrd="0" destOrd="0" presId="urn:microsoft.com/office/officeart/2005/8/layout/orgChart1"/>
    <dgm:cxn modelId="{0EF8D829-8589-407D-9259-B31477DED76B}" srcId="{0DB3CAF2-5CC9-418E-8171-1962966271D2}" destId="{6BBDD63D-D55B-4897-AE7B-EDFE075BBD59}" srcOrd="0" destOrd="0" parTransId="{AD287726-D2B0-4883-BB69-882976088D3B}" sibTransId="{616F3438-95D3-4AE0-AE16-19F7872885E4}"/>
    <dgm:cxn modelId="{10B0252A-5A0A-40B6-AFCB-E89C06C217EC}" type="presOf" srcId="{DA409E78-A936-4308-9597-34F8239464A7}" destId="{A1EE5FE8-059B-4AF0-AF36-AF8113E9B256}" srcOrd="0" destOrd="0" presId="urn:microsoft.com/office/officeart/2005/8/layout/orgChart1"/>
    <dgm:cxn modelId="{62F37E2A-556A-4A3B-9B4A-4539221022C5}" srcId="{B344489F-023D-4374-9CED-6D4C12528332}" destId="{854EDDC9-54A4-4D06-99F2-E5B66404B5CF}" srcOrd="2" destOrd="0" parTransId="{7300D91D-BBFB-49F4-BB63-1FEDB918E1DA}" sibTransId="{04AB229C-1A43-4461-AC42-1F8F8A921D49}"/>
    <dgm:cxn modelId="{E893102B-CA82-4095-97EF-2F19ADB8C68E}" type="presOf" srcId="{3472B156-5892-4A72-BA9C-916AB52922AD}" destId="{B344E15F-CCD5-4CCB-A16D-38AB8AFD7162}" srcOrd="1" destOrd="0" presId="urn:microsoft.com/office/officeart/2005/8/layout/orgChart1"/>
    <dgm:cxn modelId="{34A6A12D-D19D-4192-970F-A66422FAEAE2}" type="presOf" srcId="{2F0EDB2B-83DC-4288-9EEB-4CA59EE4CE6E}" destId="{F1107146-EA45-457F-A4F0-9EC7DDCC895F}" srcOrd="1" destOrd="0" presId="urn:microsoft.com/office/officeart/2005/8/layout/orgChart1"/>
    <dgm:cxn modelId="{2401E02D-2047-424D-9584-53ECD93AD878}" srcId="{CA6EC1AE-9D55-154C-93D7-2C5C26C0EA05}" destId="{DA409E78-A936-4308-9597-34F8239464A7}" srcOrd="1" destOrd="0" parTransId="{3FB9B811-72C0-4468-A0E7-753ABA099F21}" sibTransId="{E0B11D4D-1460-480F-89B1-3FD42C687DA9}"/>
    <dgm:cxn modelId="{5384DC32-D675-46EE-9B03-A7A51C13DA12}" type="presOf" srcId="{0479C567-DE32-4E2B-B299-23C1C184EAC7}" destId="{15A7EEBF-21E9-41C9-9A98-98C4481CB4A4}" srcOrd="0" destOrd="0" presId="urn:microsoft.com/office/officeart/2005/8/layout/orgChart1"/>
    <dgm:cxn modelId="{68ADE032-9AD2-4E39-BF1A-224609E4DC76}" type="presOf" srcId="{D120E7D8-3189-441E-86D5-094FB046AD74}" destId="{CC4AEFF2-E3BB-4AED-AD82-8A0385822CB3}" srcOrd="1" destOrd="0" presId="urn:microsoft.com/office/officeart/2005/8/layout/orgChart1"/>
    <dgm:cxn modelId="{CC691637-B7C5-4918-9315-BCF63EBCB2AE}" type="presOf" srcId="{9A9CA15A-C718-4B0B-9679-BCA44274B321}" destId="{1E029045-19F0-41D9-BB7D-CC716FA7F636}" srcOrd="0" destOrd="0" presId="urn:microsoft.com/office/officeart/2005/8/layout/orgChart1"/>
    <dgm:cxn modelId="{8404FF38-A58D-4759-A748-17D35E4014EE}" type="presOf" srcId="{4684F552-6936-41BA-98A9-3A3233A68644}" destId="{02EF1038-ECDA-41F7-8576-B92D3B89DEAC}" srcOrd="0" destOrd="0" presId="urn:microsoft.com/office/officeart/2005/8/layout/orgChart1"/>
    <dgm:cxn modelId="{4079CF39-63FD-47FC-B9C9-CA17C971A045}" type="presOf" srcId="{982D8FA0-9F31-4113-8283-A9763A253BAE}" destId="{610D5F47-7EF3-4458-BB02-50D22B0CC2A7}" srcOrd="1" destOrd="0" presId="urn:microsoft.com/office/officeart/2005/8/layout/orgChart1"/>
    <dgm:cxn modelId="{5392D73A-0378-41A1-AA0E-B23310E11494}" srcId="{0DB3CAF2-5CC9-418E-8171-1962966271D2}" destId="{9A9CA15A-C718-4B0B-9679-BCA44274B321}" srcOrd="2" destOrd="0" parTransId="{E0BFBC0D-7EA8-4B60-929E-C4B6E485D9DD}" sibTransId="{4D60CD3B-7117-493B-8622-A5268171F767}"/>
    <dgm:cxn modelId="{00751E3B-AF0B-4D42-94CC-ED18F2D6764A}" srcId="{E1E2B6E3-0959-466E-A7CE-3D1C05DDE6B1}" destId="{0DD6E473-35B3-4B0B-9E11-AADE799D5AAF}" srcOrd="7" destOrd="0" parTransId="{76EDA5BB-BE4A-4D64-924B-76E008F95214}" sibTransId="{11B36F27-6933-4A49-B811-71DF6934B238}"/>
    <dgm:cxn modelId="{A167BA3C-7CD1-480D-9B6B-C6742B6D66C9}" srcId="{E1E2B6E3-0959-466E-A7CE-3D1C05DDE6B1}" destId="{0DB3CAF2-5CC9-418E-8171-1962966271D2}" srcOrd="3" destOrd="0" parTransId="{96F54C03-6C5A-4E0A-8690-57DF994E56F1}" sibTransId="{B8120E47-F358-471B-91AC-9BB33D5D92F0}"/>
    <dgm:cxn modelId="{738ADE3C-4372-42F6-B4B1-125A98F20E7A}" srcId="{0DD6E473-35B3-4B0B-9E11-AADE799D5AAF}" destId="{AD1C0CD0-1189-4AAD-B594-333820A94507}" srcOrd="2" destOrd="0" parTransId="{9F06A0A9-6A79-4879-B058-5444CB1BD459}" sibTransId="{9E24FFFB-919B-45B3-967E-60B7558340B6}"/>
    <dgm:cxn modelId="{42C3C63D-1F3C-47C7-B186-2213794AD543}" type="presOf" srcId="{3C3D4B72-2EDC-4415-99A2-AE6D71D89B4E}" destId="{00D66B34-49BA-4313-BB91-6388D7DC6B49}" srcOrd="0" destOrd="0" presId="urn:microsoft.com/office/officeart/2005/8/layout/orgChart1"/>
    <dgm:cxn modelId="{0A48B83E-F204-4877-A82A-C220AA8B7217}" type="presOf" srcId="{3472B156-5892-4A72-BA9C-916AB52922AD}" destId="{7A1D32A3-46F8-4373-8F85-A87FCC8CF943}" srcOrd="0" destOrd="0" presId="urn:microsoft.com/office/officeart/2005/8/layout/orgChart1"/>
    <dgm:cxn modelId="{0A90EB3E-8DDA-A346-A5C6-0E98AA2858B4}" srcId="{B4888A85-4B48-F04E-8A49-D0597B2D8451}" destId="{FDACE375-97B4-CF47-85CC-8851E24A5B70}" srcOrd="1" destOrd="0" parTransId="{B6089825-4686-0941-A323-09A90FB7F076}" sibTransId="{D6040787-B1BD-0445-AD51-4F0FB75A0FC8}"/>
    <dgm:cxn modelId="{5362453F-AAA9-4953-9C80-0E9B07C0E944}" type="presOf" srcId="{E09D1572-3307-4860-8ECE-0ED8E075AD2E}" destId="{845F04BC-55EB-4FC5-9FDD-7B9C609FF403}" srcOrd="1" destOrd="0" presId="urn:microsoft.com/office/officeart/2005/8/layout/orgChart1"/>
    <dgm:cxn modelId="{0E25563F-436B-4B36-8CB9-1EDCA0F11030}" type="presOf" srcId="{FA6CDDCD-7A2A-472A-803A-55DECD88F10F}" destId="{0C47105E-6F0E-4B74-80F7-060A7D275DE5}" srcOrd="1" destOrd="0" presId="urn:microsoft.com/office/officeart/2005/8/layout/orgChart1"/>
    <dgm:cxn modelId="{7CDC0341-3551-4CE4-A25F-CC6D908B26CC}" type="presOf" srcId="{4FF9F810-2592-4BB1-BFF7-0E4A4A8A92B0}" destId="{F5863A5C-8D90-4688-9882-052BB3FE7BB8}" srcOrd="0" destOrd="0" presId="urn:microsoft.com/office/officeart/2005/8/layout/orgChart1"/>
    <dgm:cxn modelId="{07CA8C41-BC3B-435E-86CC-F3E00EC73548}" type="presOf" srcId="{896762FA-81F2-406E-B8FA-DC7ED21DE815}" destId="{B936BEF3-E8BD-4653-967D-FACDC3347027}" srcOrd="1" destOrd="0" presId="urn:microsoft.com/office/officeart/2005/8/layout/orgChart1"/>
    <dgm:cxn modelId="{D6B22142-399B-49BE-82C9-B396720D72AA}" type="presOf" srcId="{E0BFBC0D-7EA8-4B60-929E-C4B6E485D9DD}" destId="{0F62A82D-1332-4475-83B9-7711A33E8686}" srcOrd="0" destOrd="0" presId="urn:microsoft.com/office/officeart/2005/8/layout/orgChart1"/>
    <dgm:cxn modelId="{73243142-80E1-564C-A622-446F74E923F7}" srcId="{D0B6A55E-1DDB-4580-A265-3869E1E5E06C}" destId="{CA6EC1AE-9D55-154C-93D7-2C5C26C0EA05}" srcOrd="0" destOrd="0" parTransId="{9BB7CB10-81C1-2442-A53B-B5F5C508B4B4}" sibTransId="{C7DA3B59-70E6-9746-BE15-AA3A3F21FBBD}"/>
    <dgm:cxn modelId="{F8A4D244-50B5-4959-882C-697DC6420428}" srcId="{0DD6E473-35B3-4B0B-9E11-AADE799D5AAF}" destId="{0179DC55-4F23-4C44-8F77-ED4061404611}" srcOrd="0" destOrd="0" parTransId="{0479C567-DE32-4E2B-B299-23C1C184EAC7}" sibTransId="{D463E0B8-C291-4D29-AFFE-5233F73327E9}"/>
    <dgm:cxn modelId="{77745647-EFE3-4290-84D2-1F42002B3954}" srcId="{896762FA-81F2-406E-B8FA-DC7ED21DE815}" destId="{B9511F71-2FF6-419F-8B9E-F4959700BF81}" srcOrd="3" destOrd="0" parTransId="{2D0C71DF-0283-4BA1-B551-68ECDCC82BC5}" sibTransId="{1F087D21-9F67-429A-AF37-8026816663F7}"/>
    <dgm:cxn modelId="{583DDA4C-1F64-42EC-B6D6-FB1FE6C5D197}" srcId="{E1E2B6E3-0959-466E-A7CE-3D1C05DDE6B1}" destId="{75C6B621-D8A0-43AD-9938-ADA582D6F0F4}" srcOrd="4" destOrd="0" parTransId="{414CB429-D1BD-4982-8397-F7095F348D5B}" sibTransId="{2B61A009-4B6A-4D34-B3E9-44C1D6341A9F}"/>
    <dgm:cxn modelId="{F490994E-67BF-485B-BE22-BB1B6B42096A}" type="presOf" srcId="{C70B59E5-F9A6-4651-B9DF-8413BD0501E8}" destId="{426A5C0D-9D60-434F-8BE9-0053CD21A7C3}" srcOrd="0" destOrd="0" presId="urn:microsoft.com/office/officeart/2005/8/layout/orgChart1"/>
    <dgm:cxn modelId="{0509A94F-D227-443A-B979-5389A05C92D4}" type="presOf" srcId="{04937633-609F-4738-B61E-94F3989127F1}" destId="{7388C4DE-2490-482B-8D7D-7BF23891CAA2}" srcOrd="0" destOrd="0" presId="urn:microsoft.com/office/officeart/2005/8/layout/orgChart1"/>
    <dgm:cxn modelId="{BF3AD951-D318-46D9-908F-35DE70F1D818}" type="presOf" srcId="{F9B57D32-B4FB-42E8-A39C-9B85F3428FA6}" destId="{47046904-85A4-4B85-9016-5B2862BB7966}" srcOrd="0" destOrd="0" presId="urn:microsoft.com/office/officeart/2005/8/layout/orgChart1"/>
    <dgm:cxn modelId="{E7979A54-0E80-4A49-A105-9D753D055687}" type="presOf" srcId="{06CAA802-EE83-4377-B208-CB3566752B0A}" destId="{ECECBE88-5970-496B-BC97-B9C697DCEA1A}" srcOrd="1" destOrd="0" presId="urn:microsoft.com/office/officeart/2005/8/layout/orgChart1"/>
    <dgm:cxn modelId="{AC939C54-EF44-4502-B789-2F6A038E58F4}" type="presOf" srcId="{DFD88B3E-43A8-4435-A2EB-46FE2BD4A09E}" destId="{C0908F93-E0CB-4114-9A6F-C8293600CCE2}" srcOrd="1" destOrd="0" presId="urn:microsoft.com/office/officeart/2005/8/layout/orgChart1"/>
    <dgm:cxn modelId="{E99CFC54-4CB0-453B-BB31-3EB33CA28D07}" srcId="{E944DB8D-965D-4845-9DC0-8FBDD6A264AE}" destId="{D120E7D8-3189-441E-86D5-094FB046AD74}" srcOrd="0" destOrd="0" parTransId="{A5EF36D2-1BF0-46CF-99D9-5558B41E1BE8}" sibTransId="{622E4F3B-4616-4E8C-A154-46D759626811}"/>
    <dgm:cxn modelId="{89241555-ED1C-4449-8E10-9BE5CE45702A}" type="presOf" srcId="{051EB747-BC5B-4413-9C65-FEFB456508BE}" destId="{5DEADFEA-53E9-4DFA-93C8-70690D9CBF77}" srcOrd="0" destOrd="0" presId="urn:microsoft.com/office/officeart/2005/8/layout/orgChart1"/>
    <dgm:cxn modelId="{225D9F55-3DAB-4137-9AC8-9A47BEAB696F}" type="presOf" srcId="{7300D91D-BBFB-49F4-BB63-1FEDB918E1DA}" destId="{D6E7B282-0928-45AF-9EDA-C15EDFF9991A}" srcOrd="0" destOrd="0" presId="urn:microsoft.com/office/officeart/2005/8/layout/orgChart1"/>
    <dgm:cxn modelId="{06D4D156-E700-4875-9FC8-5E887C3E1132}" srcId="{E1E2B6E3-0959-466E-A7CE-3D1C05DDE6B1}" destId="{896762FA-81F2-406E-B8FA-DC7ED21DE815}" srcOrd="2" destOrd="0" parTransId="{A50FC2E0-6159-475E-B96E-0BBDEBC394AC}" sibTransId="{397CB00A-800A-48F0-85CF-9E889BFEAC64}"/>
    <dgm:cxn modelId="{03940D5D-C652-443A-85BB-3B07B7EC8F07}" srcId="{B4888A85-4B48-F04E-8A49-D0597B2D8451}" destId="{A560D12A-6D3E-48B9-8A0C-FB5BCB4D6D6C}" srcOrd="3" destOrd="0" parTransId="{6FF19EBC-682F-4AD9-8A2F-6B24F6907D6D}" sibTransId="{18D7FA6E-1029-47AA-B4BC-235EF0973D4D}"/>
    <dgm:cxn modelId="{37D35C5D-5D6C-4C77-B2CC-AE7E2942429D}" type="presOf" srcId="{4FF9F810-2592-4BB1-BFF7-0E4A4A8A92B0}" destId="{B6AA8A73-9D0B-46B4-B5D5-2DEE6ECFC328}" srcOrd="1" destOrd="0" presId="urn:microsoft.com/office/officeart/2005/8/layout/orgChart1"/>
    <dgm:cxn modelId="{E04AE95E-17F6-400D-9550-B66A2815A11F}" srcId="{0DD6E473-35B3-4B0B-9E11-AADE799D5AAF}" destId="{2D14EF07-8829-410A-B312-B9CF7CE7CD24}" srcOrd="3" destOrd="0" parTransId="{36B2257B-1828-4BBD-8BF3-387C158BD53D}" sibTransId="{D2403261-6D3C-47F3-84FE-243E2A2BF7AB}"/>
    <dgm:cxn modelId="{1C270060-80F7-48F2-A69A-D5A0DB11AB39}" type="presOf" srcId="{36D1DB33-4E03-402D-8F9D-82B6437EBA8F}" destId="{469C642B-596F-4975-9038-DCA36EF6871E}" srcOrd="0" destOrd="0" presId="urn:microsoft.com/office/officeart/2005/8/layout/orgChart1"/>
    <dgm:cxn modelId="{4B45AA61-2B8D-4227-AC07-81247C7B27C0}" type="presOf" srcId="{90BB51E4-9187-46C5-8C1E-7FACBE3FB5B9}" destId="{6A7B2006-0F91-48E7-94D6-69CC001959E2}" srcOrd="0" destOrd="0" presId="urn:microsoft.com/office/officeart/2005/8/layout/orgChart1"/>
    <dgm:cxn modelId="{D874A166-7BA2-44D9-A912-5CE97219E8AE}" type="presOf" srcId="{896762FA-81F2-406E-B8FA-DC7ED21DE815}" destId="{FF5123DF-3C00-4380-A763-6D1AB729979C}" srcOrd="0" destOrd="0" presId="urn:microsoft.com/office/officeart/2005/8/layout/orgChart1"/>
    <dgm:cxn modelId="{AB0E9A68-A628-4DEF-9851-2A5BB8A1A9B4}" type="presOf" srcId="{0DB3CAF2-5CC9-418E-8171-1962966271D2}" destId="{ACDCD468-D8F6-4213-AD34-41552076A967}" srcOrd="0" destOrd="0" presId="urn:microsoft.com/office/officeart/2005/8/layout/orgChart1"/>
    <dgm:cxn modelId="{33EAA768-CA54-4AEA-9F63-5B9E3815F751}" srcId="{BB26A80A-273A-459D-BD2F-F485C1849CD7}" destId="{E1E2B6E3-0959-466E-A7CE-3D1C05DDE6B1}" srcOrd="0" destOrd="0" parTransId="{E663C538-8563-426A-B70E-051C1899315D}" sibTransId="{34C49A10-9C13-41B9-A793-28CCFE29EA4D}"/>
    <dgm:cxn modelId="{9CC7F270-191A-4B25-81DE-DF6D1B8244DC}" type="presOf" srcId="{6BBDD63D-D55B-4897-AE7B-EDFE075BBD59}" destId="{57F7A730-23E4-4174-9CA2-A2AF8A63EA76}" srcOrd="0" destOrd="0" presId="urn:microsoft.com/office/officeart/2005/8/layout/orgChart1"/>
    <dgm:cxn modelId="{03646372-FE02-4552-B601-A7A42538E268}" srcId="{CA6EC1AE-9D55-154C-93D7-2C5C26C0EA05}" destId="{3C3D4B72-2EDC-4415-99A2-AE6D71D89B4E}" srcOrd="4" destOrd="0" parTransId="{0885500C-1DB4-46D5-B73B-D0FFCCACDD3B}" sibTransId="{A061258A-AE2B-451A-AE75-6CBD43C607DF}"/>
    <dgm:cxn modelId="{DD13B573-ADFB-47DD-917E-8B5428AFA9E3}" type="presOf" srcId="{F35E6826-540F-4B37-BE51-B0DBE2D49544}" destId="{78EED41E-D98C-4A97-A8D9-AF1E40B79748}" srcOrd="0" destOrd="0" presId="urn:microsoft.com/office/officeart/2005/8/layout/orgChart1"/>
    <dgm:cxn modelId="{1284F473-D550-49A5-86FE-E62B687F6E09}" srcId="{CA6EC1AE-9D55-154C-93D7-2C5C26C0EA05}" destId="{AD7B980A-0BF0-4B64-A27E-147FF1A32147}" srcOrd="0" destOrd="0" parTransId="{6BEEE911-791C-4B17-B482-F4BF52130BF3}" sibTransId="{BF33E2B1-5C43-47F7-B5BF-47FA01809236}"/>
    <dgm:cxn modelId="{27865A78-2983-46F3-A895-3AB3FF100CB6}" type="presOf" srcId="{DA409E78-A936-4308-9597-34F8239464A7}" destId="{AB7948F2-A9D6-4323-B5CB-56F1B02359D7}" srcOrd="1" destOrd="0" presId="urn:microsoft.com/office/officeart/2005/8/layout/orgChart1"/>
    <dgm:cxn modelId="{1B736978-EE49-4902-A66D-6DC52E0FB6C7}" type="presOf" srcId="{F9B57D32-B4FB-42E8-A39C-9B85F3428FA6}" destId="{6B4B6CA7-E17E-4421-9D68-70402F712AF0}" srcOrd="1" destOrd="0" presId="urn:microsoft.com/office/officeart/2005/8/layout/orgChart1"/>
    <dgm:cxn modelId="{62FA3C79-5D54-4501-9D74-AF2AFDFFEC05}" type="presOf" srcId="{0DD6E473-35B3-4B0B-9E11-AADE799D5AAF}" destId="{11101CFF-BC52-499C-9F00-A3F0429FB950}" srcOrd="1" destOrd="0" presId="urn:microsoft.com/office/officeart/2005/8/layout/orgChart1"/>
    <dgm:cxn modelId="{ECC5F97A-9A27-4D72-B615-EC4903C5234B}" type="presOf" srcId="{36B2257B-1828-4BBD-8BF3-387C158BD53D}" destId="{53E135E8-E940-47BC-B6A3-266C9A3FF1DC}" srcOrd="0" destOrd="0" presId="urn:microsoft.com/office/officeart/2005/8/layout/orgChart1"/>
    <dgm:cxn modelId="{497DAB7B-6B2F-4B45-85E3-03365455921B}" type="presOf" srcId="{75C6B621-D8A0-43AD-9938-ADA582D6F0F4}" destId="{ECD1DD3C-664F-456B-ACE0-991A6E2387FE}" srcOrd="0" destOrd="0" presId="urn:microsoft.com/office/officeart/2005/8/layout/orgChart1"/>
    <dgm:cxn modelId="{F459E37C-110B-4D77-BD92-32664E47172E}" type="presOf" srcId="{A560D12A-6D3E-48B9-8A0C-FB5BCB4D6D6C}" destId="{D47A46A6-7825-4928-BEA1-C917EA1E66F1}" srcOrd="0" destOrd="0" presId="urn:microsoft.com/office/officeart/2005/8/layout/orgChart1"/>
    <dgm:cxn modelId="{1982097D-24DF-4B5F-8523-BB4CFF63DB5E}" type="presOf" srcId="{1C2D8C3E-1DF0-47EF-A95C-AEEC704FDA2D}" destId="{AC5CB5ED-D5BF-48C5-B496-96394FD1F39F}" srcOrd="1" destOrd="0" presId="urn:microsoft.com/office/officeart/2005/8/layout/orgChart1"/>
    <dgm:cxn modelId="{35532C7D-861F-4644-8F3B-A79E621CFE8A}" type="presOf" srcId="{9BC2E308-FB44-CF49-9A66-0F0DC624FC17}" destId="{0942A565-77D8-C249-9124-AC062C7F2523}" srcOrd="0" destOrd="0" presId="urn:microsoft.com/office/officeart/2005/8/layout/orgChart1"/>
    <dgm:cxn modelId="{67A02D7D-C98B-47F0-9866-29D44FDBB739}" type="presOf" srcId="{96F54C03-6C5A-4E0A-8690-57DF994E56F1}" destId="{1D1971FA-DBC3-4115-BBA6-0AC7547BED85}" srcOrd="0" destOrd="0" presId="urn:microsoft.com/office/officeart/2005/8/layout/orgChart1"/>
    <dgm:cxn modelId="{CDE36A7D-2574-4110-9C92-037AF4A32A8C}" type="presOf" srcId="{FDACE375-97B4-CF47-85CC-8851E24A5B70}" destId="{E6113FE9-06EF-8740-92B0-114D1C23FD24}" srcOrd="0" destOrd="0" presId="urn:microsoft.com/office/officeart/2005/8/layout/orgChart1"/>
    <dgm:cxn modelId="{30BFB782-02CA-314F-A9D1-99C45075FF76}" srcId="{B4888A85-4B48-F04E-8A49-D0597B2D8451}" destId="{9BC2E308-FB44-CF49-9A66-0F0DC624FC17}" srcOrd="2" destOrd="0" parTransId="{57A93A8F-5C3B-0748-8EF1-FA2BBAF7FE54}" sibTransId="{D2C27CA4-7482-E94B-9AA1-3CA442EF57DF}"/>
    <dgm:cxn modelId="{EEC4F383-CD30-45F8-880D-9A68AD15C060}" type="presOf" srcId="{6BBDD63D-D55B-4897-AE7B-EDFE075BBD59}" destId="{FAD080FE-4D06-4088-BE9A-3D88A0989011}" srcOrd="1" destOrd="0" presId="urn:microsoft.com/office/officeart/2005/8/layout/orgChart1"/>
    <dgm:cxn modelId="{F9213E85-C83C-479A-AF19-D00324843887}" srcId="{E1E2B6E3-0959-466E-A7CE-3D1C05DDE6B1}" destId="{2F0EDB2B-83DC-4288-9EEB-4CA59EE4CE6E}" srcOrd="0" destOrd="0" parTransId="{7387B73A-7E01-4634-9CA9-BC4833F31D66}" sibTransId="{ABC39034-101A-499D-B39F-3A3FC972853D}"/>
    <dgm:cxn modelId="{EF7A7886-8FBD-41AF-B986-6059D2FB37A0}" type="presOf" srcId="{414CB429-D1BD-4982-8397-F7095F348D5B}" destId="{033A5422-D43C-45A5-8F30-BE6BE795F6CA}" srcOrd="0" destOrd="0" presId="urn:microsoft.com/office/officeart/2005/8/layout/orgChart1"/>
    <dgm:cxn modelId="{ED68C186-2D6F-40B3-9ABE-EB50822F02EA}" type="presOf" srcId="{0179DC55-4F23-4C44-8F77-ED4061404611}" destId="{0093F0C7-BB7A-42F2-9A10-99FE3A07CFEA}" srcOrd="0" destOrd="0" presId="urn:microsoft.com/office/officeart/2005/8/layout/orgChart1"/>
    <dgm:cxn modelId="{2B0C4B8B-0900-424E-B4D1-39C9776B9A4F}" type="presOf" srcId="{D120E7D8-3189-441E-86D5-094FB046AD74}" destId="{A7732556-8091-4C6E-AC82-CD6B93F42EDC}" srcOrd="0" destOrd="0" presId="urn:microsoft.com/office/officeart/2005/8/layout/orgChart1"/>
    <dgm:cxn modelId="{4CD6048C-229B-459B-9AB1-B40F563572B8}" type="presOf" srcId="{7387B73A-7E01-4634-9CA9-BC4833F31D66}" destId="{DE51FDF8-1CA0-4040-9642-7C54223C1D36}" srcOrd="0" destOrd="0" presId="urn:microsoft.com/office/officeart/2005/8/layout/orgChart1"/>
    <dgm:cxn modelId="{4F92CA8D-9D31-44F1-BB87-3FBE85129314}" type="presOf" srcId="{76EDA5BB-BE4A-4D64-924B-76E008F95214}" destId="{CCBA94AD-D0FA-49BE-90F1-1E42F22B1383}" srcOrd="0" destOrd="0" presId="urn:microsoft.com/office/officeart/2005/8/layout/orgChart1"/>
    <dgm:cxn modelId="{0518F68D-0B49-42BC-A861-0398CDA7C9B8}" type="presOf" srcId="{CA6EC1AE-9D55-154C-93D7-2C5C26C0EA05}" destId="{2A083DA4-DEA7-8F41-9E26-85352D8DAA38}" srcOrd="1" destOrd="0" presId="urn:microsoft.com/office/officeart/2005/8/layout/orgChart1"/>
    <dgm:cxn modelId="{BB40198F-8FEB-44AC-BC55-5FE6111A0E13}" type="presOf" srcId="{0179DC55-4F23-4C44-8F77-ED4061404611}" destId="{0326E4BD-4F43-4E1E-92CD-AB86E1C80A6A}" srcOrd="1" destOrd="0" presId="urn:microsoft.com/office/officeart/2005/8/layout/orgChart1"/>
    <dgm:cxn modelId="{E24B2F8F-15A7-441C-88EE-06C41DDEC62A}" srcId="{CA6EC1AE-9D55-154C-93D7-2C5C26C0EA05}" destId="{36D1DB33-4E03-402D-8F9D-82B6437EBA8F}" srcOrd="3" destOrd="0" parTransId="{F07613E6-CB6A-4684-8CB1-B5CF1B37C26D}" sibTransId="{47221B37-FB23-453A-9489-C2867B4EA4E6}"/>
    <dgm:cxn modelId="{5B34B392-0DDD-4FED-8C2C-2A3A200ACB8F}" type="presOf" srcId="{B6089825-4686-0941-A323-09A90FB7F076}" destId="{0A77D250-E146-584D-A9E3-B1EA21C92B2A}" srcOrd="0" destOrd="0" presId="urn:microsoft.com/office/officeart/2005/8/layout/orgChart1"/>
    <dgm:cxn modelId="{9611C192-9471-4772-9CBD-EC7DDCDFE6B7}" srcId="{E1E2B6E3-0959-466E-A7CE-3D1C05DDE6B1}" destId="{B344489F-023D-4374-9CED-6D4C12528332}" srcOrd="1" destOrd="0" parTransId="{863E91B4-BFCC-4680-98E4-DE3B8FC7F6A0}" sibTransId="{FB39DAD4-DE09-44BB-8D9A-E7CAE2D1B342}"/>
    <dgm:cxn modelId="{D1DEE695-9EC9-493A-A587-35DD00695FCA}" type="presOf" srcId="{C70B59E5-F9A6-4651-B9DF-8413BD0501E8}" destId="{CF3B6E66-4CD9-4799-A662-E132FD43838E}" srcOrd="1" destOrd="0" presId="urn:microsoft.com/office/officeart/2005/8/layout/orgChart1"/>
    <dgm:cxn modelId="{45B73896-7EA1-44BD-BF83-E006DB0A6B34}" type="presOf" srcId="{16ACE76D-FDB0-48B5-A2B9-5DAB4E8EFAC3}" destId="{A30F224F-1B47-4347-B6C4-55345CB71258}" srcOrd="0" destOrd="0" presId="urn:microsoft.com/office/officeart/2005/8/layout/orgChart1"/>
    <dgm:cxn modelId="{4063D397-976E-482D-9D65-98E276E6BE3A}" type="presOf" srcId="{2F1D73E7-7075-46BD-ACF6-1DF0FBA47289}" destId="{EF632F6E-8496-42FD-8E86-A7FE2CC7288E}" srcOrd="1" destOrd="0" presId="urn:microsoft.com/office/officeart/2005/8/layout/orgChart1"/>
    <dgm:cxn modelId="{59E7869C-6E75-4FFF-97A7-2D294E0D0AC9}" type="presOf" srcId="{9BB7CB10-81C1-2442-A53B-B5F5C508B4B4}" destId="{E26658F7-683A-7B4B-8EA8-043E21875C95}" srcOrd="0" destOrd="0" presId="urn:microsoft.com/office/officeart/2005/8/layout/orgChart1"/>
    <dgm:cxn modelId="{EBE3179D-3E4B-4E4B-8DF5-ABB1578E1D51}" type="presOf" srcId="{7633943B-72D5-4650-BAAC-AAAAB47AA6CD}" destId="{AF06C4F7-6F63-43DF-A761-3E765A2AC453}" srcOrd="0" destOrd="0" presId="urn:microsoft.com/office/officeart/2005/8/layout/orgChart1"/>
    <dgm:cxn modelId="{15F1469E-7EB5-46F1-A9A1-F76BD766A995}" srcId="{896762FA-81F2-406E-B8FA-DC7ED21DE815}" destId="{1C2D8C3E-1DF0-47EF-A95C-AEEC704FDA2D}" srcOrd="0" destOrd="0" parTransId="{051EB747-BC5B-4413-9C65-FEFB456508BE}" sibTransId="{BED907B4-F903-4651-8778-3A72EA35AB97}"/>
    <dgm:cxn modelId="{9D5B5E9E-E379-42AA-87CF-1DDB1EED0A0F}" type="presOf" srcId="{FA6CDDCD-7A2A-472A-803A-55DECD88F10F}" destId="{A107E8E8-A890-47DD-8D29-E89686D8BB57}" srcOrd="0" destOrd="0" presId="urn:microsoft.com/office/officeart/2005/8/layout/orgChart1"/>
    <dgm:cxn modelId="{149CA2A0-C0E5-4F07-A800-14C9DDFC5644}" type="presOf" srcId="{1640AE16-6F81-4727-ADC3-43720FFD6637}" destId="{29468D0B-5206-4AA2-BAAA-79F6982EB546}" srcOrd="1" destOrd="0" presId="urn:microsoft.com/office/officeart/2005/8/layout/orgChart1"/>
    <dgm:cxn modelId="{B6EDBEA1-35A6-4193-8F35-43008BCFF70C}" type="presOf" srcId="{84ABA5CA-3BE5-4F70-98F8-C96F4040D2F5}" destId="{678E2405-512A-4D0C-AA9F-61E1160BE044}" srcOrd="1" destOrd="0" presId="urn:microsoft.com/office/officeart/2005/8/layout/orgChart1"/>
    <dgm:cxn modelId="{8A4BD3A1-53EE-4D20-8947-F337CD228802}" srcId="{E944DB8D-965D-4845-9DC0-8FBDD6A264AE}" destId="{C70B59E5-F9A6-4651-B9DF-8413BD0501E8}" srcOrd="1" destOrd="0" parTransId="{9F166363-E5DD-4C57-B3B1-7445997D4590}" sibTransId="{A50BAED7-DC3C-480F-A8B9-10A70922A27C}"/>
    <dgm:cxn modelId="{E0ABB0A3-5D86-494D-A6C0-5F2CD991508A}" type="presOf" srcId="{AD287726-D2B0-4883-BB69-882976088D3B}" destId="{2646F502-385E-4AF9-AB59-4940938A4E10}" srcOrd="0" destOrd="0" presId="urn:microsoft.com/office/officeart/2005/8/layout/orgChart1"/>
    <dgm:cxn modelId="{42EECDA4-7ED8-451C-A60E-D3532D4A1E81}" type="presOf" srcId="{982D8FA0-9F31-4113-8283-A9763A253BAE}" destId="{31CDFCA3-3EC9-4CE7-8C7E-A80D16B59EB6}" srcOrd="0" destOrd="0" presId="urn:microsoft.com/office/officeart/2005/8/layout/orgChart1"/>
    <dgm:cxn modelId="{35E877A6-4D9F-4F06-9946-AAAC82AAD3A8}" type="presOf" srcId="{9BC2E308-FB44-CF49-9A66-0F0DC624FC17}" destId="{A43E232A-3A3F-EB47-A4DD-47D784EAEB7E}" srcOrd="1" destOrd="0" presId="urn:microsoft.com/office/officeart/2005/8/layout/orgChart1"/>
    <dgm:cxn modelId="{67F65BA8-2FCE-400D-86DF-5BA85FFB535E}" type="presOf" srcId="{FDACE375-97B4-CF47-85CC-8851E24A5B70}" destId="{7F6CF144-1139-9E42-9ED7-2DB57E7DBF0C}" srcOrd="1" destOrd="0" presId="urn:microsoft.com/office/officeart/2005/8/layout/orgChart1"/>
    <dgm:cxn modelId="{F1E7A6AA-80DE-47A3-9D4B-303019AFEF77}" type="presOf" srcId="{BB26A80A-273A-459D-BD2F-F485C1849CD7}" destId="{28BC602B-5D33-4B1F-BCAF-3D581BC85B8B}" srcOrd="0" destOrd="0" presId="urn:microsoft.com/office/officeart/2005/8/layout/orgChart1"/>
    <dgm:cxn modelId="{518E2EAC-2EA6-4616-B04D-5B90456CD4F5}" type="presOf" srcId="{2F0EDB2B-83DC-4288-9EEB-4CA59EE4CE6E}" destId="{7210C062-11AB-4E7D-8A0C-A9B072E4B337}" srcOrd="0" destOrd="0" presId="urn:microsoft.com/office/officeart/2005/8/layout/orgChart1"/>
    <dgm:cxn modelId="{BC08A7AD-1A82-4DD3-A04A-C2E51D4A0366}" type="presOf" srcId="{8127D0B9-5DA1-435B-9591-46CC8143BA82}" destId="{7D57DCFB-69DF-4979-8993-600CBAE76EA9}" srcOrd="0" destOrd="0" presId="urn:microsoft.com/office/officeart/2005/8/layout/orgChart1"/>
    <dgm:cxn modelId="{0D425CB0-31FE-49F6-9BFF-C40EB2005A78}" srcId="{0DD6E473-35B3-4B0B-9E11-AADE799D5AAF}" destId="{FA6CDDCD-7A2A-472A-803A-55DECD88F10F}" srcOrd="1" destOrd="0" parTransId="{90BB51E4-9187-46C5-8C1E-7FACBE3FB5B9}" sibTransId="{1C1C7376-BD27-4441-8276-F63053645CA2}"/>
    <dgm:cxn modelId="{3B46DFB2-1FA8-4A96-B5A2-92FF3DD36D3D}" type="presOf" srcId="{E09D1572-3307-4860-8ECE-0ED8E075AD2E}" destId="{F59C47F6-6458-4F44-A8F8-77B62E4C43A5}" srcOrd="0" destOrd="0" presId="urn:microsoft.com/office/officeart/2005/8/layout/orgChart1"/>
    <dgm:cxn modelId="{A682E0B2-A00A-45EB-9826-2A468B46487D}" type="presOf" srcId="{3C3D4B72-2EDC-4415-99A2-AE6D71D89B4E}" destId="{DD93525E-3D1B-45FD-9F62-ED90F2F1835A}" srcOrd="1" destOrd="0" presId="urn:microsoft.com/office/officeart/2005/8/layout/orgChart1"/>
    <dgm:cxn modelId="{470D34B5-3653-4A30-8CE4-6A716F68A3D6}" type="presOf" srcId="{9306C366-98E7-477C-A77D-9C990366DF06}" destId="{22F2BE6B-E7AB-4FA5-ABF7-D074CD8A714C}" srcOrd="0" destOrd="0" presId="urn:microsoft.com/office/officeart/2005/8/layout/orgChart1"/>
    <dgm:cxn modelId="{A805B5B8-F8F5-4121-9D49-F508CAB2DD3C}" type="presOf" srcId="{AD1C0CD0-1189-4AAD-B594-333820A94507}" destId="{88033918-4256-4B2B-82F4-D40CCF6BCA06}" srcOrd="0" destOrd="0" presId="urn:microsoft.com/office/officeart/2005/8/layout/orgChart1"/>
    <dgm:cxn modelId="{1E87B7B8-E3C6-4E38-B747-0ABEF47BDA9D}" type="presOf" srcId="{2D14EF07-8829-410A-B312-B9CF7CE7CD24}" destId="{EF2B35BF-9FB7-4804-A29D-F58FC88C79AE}" srcOrd="1" destOrd="0" presId="urn:microsoft.com/office/officeart/2005/8/layout/orgChart1"/>
    <dgm:cxn modelId="{73F4ABB9-FE82-BD4D-9312-54AB6ADFC943}" srcId="{D0B6A55E-1DDB-4580-A265-3869E1E5E06C}" destId="{B4888A85-4B48-F04E-8A49-D0597B2D8451}" srcOrd="1" destOrd="0" parTransId="{51FD92D3-55E3-364C-8FF5-80947BE97769}" sibTransId="{C55E594A-9D2A-3546-8F0C-3E2467160423}"/>
    <dgm:cxn modelId="{844F83BE-507A-4308-994E-A06ADF2FE894}" type="presOf" srcId="{854EDDC9-54A4-4D06-99F2-E5B66404B5CF}" destId="{018D4A82-8C63-4EF5-ADAF-F94B39459EBB}" srcOrd="0" destOrd="0" presId="urn:microsoft.com/office/officeart/2005/8/layout/orgChart1"/>
    <dgm:cxn modelId="{493C91C0-78DF-469F-BC16-49E5DD5E59F7}" type="presOf" srcId="{AD1C0CD0-1189-4AAD-B594-333820A94507}" destId="{6F4BC386-6077-4F80-BC23-E8091589FC7D}" srcOrd="1" destOrd="0" presId="urn:microsoft.com/office/officeart/2005/8/layout/orgChart1"/>
    <dgm:cxn modelId="{EC45D2C0-367A-4D4C-914F-548B4DBFD55E}" type="presOf" srcId="{9AA32033-744A-D344-87F6-45129ED686E4}" destId="{496217ED-0F0F-CB4F-AD3A-5E953331988F}" srcOrd="0" destOrd="0" presId="urn:microsoft.com/office/officeart/2005/8/layout/orgChart1"/>
    <dgm:cxn modelId="{B46AB5C3-FE37-4AA3-A883-FCFE99BBAB3C}" srcId="{896762FA-81F2-406E-B8FA-DC7ED21DE815}" destId="{E51F9E0E-36AB-40CF-A55B-5F9242192A27}" srcOrd="1" destOrd="0" parTransId="{7AC43972-218C-4B44-A359-CFC7EDA673EA}" sibTransId="{FFBE09C3-0E40-452B-BFF3-4F5984D6289B}"/>
    <dgm:cxn modelId="{CDF573C7-54A5-4D05-8B67-6BD9D5954A19}" type="presOf" srcId="{36D1DB33-4E03-402D-8F9D-82B6437EBA8F}" destId="{C608F71A-85A4-4490-AA90-32525443D607}" srcOrd="1" destOrd="0" presId="urn:microsoft.com/office/officeart/2005/8/layout/orgChart1"/>
    <dgm:cxn modelId="{678559C8-EF05-4E59-B96F-6AEB64E85FF5}" type="presOf" srcId="{E944DB8D-965D-4845-9DC0-8FBDD6A264AE}" destId="{2EA3BD23-E27B-43EB-84C4-A053E7C0CCBA}" srcOrd="1" destOrd="0" presId="urn:microsoft.com/office/officeart/2005/8/layout/orgChart1"/>
    <dgm:cxn modelId="{521B90C8-2A92-4727-BDAA-2BCE49DACD8F}" type="presOf" srcId="{57A93A8F-5C3B-0748-8EF1-FA2BBAF7FE54}" destId="{920D0DDC-124E-A442-AD2A-56D92630BC3A}" srcOrd="0" destOrd="0" presId="urn:microsoft.com/office/officeart/2005/8/layout/orgChart1"/>
    <dgm:cxn modelId="{DDF1CBC9-C602-416C-9C2E-6EB09D2716A3}" type="presOf" srcId="{D0B6A55E-1DDB-4580-A265-3869E1E5E06C}" destId="{584CBF8F-D230-4EC0-A996-DCB3E1D5751A}" srcOrd="1" destOrd="0" presId="urn:microsoft.com/office/officeart/2005/8/layout/orgChart1"/>
    <dgm:cxn modelId="{A9BFE9C9-31A3-45BE-A5B5-7BE79CA8DD0C}" type="presOf" srcId="{0DB3CAF2-5CC9-418E-8171-1962966271D2}" destId="{BE185FF1-C74F-4628-ABA1-DC292EA45B64}" srcOrd="1" destOrd="0" presId="urn:microsoft.com/office/officeart/2005/8/layout/orgChart1"/>
    <dgm:cxn modelId="{90E0B5CA-2241-4F07-A965-6E7DB83B3322}" type="presOf" srcId="{B4888A85-4B48-F04E-8A49-D0597B2D8451}" destId="{E50A67F8-AB96-A344-B7B3-25AA3D4178CD}" srcOrd="1" destOrd="0" presId="urn:microsoft.com/office/officeart/2005/8/layout/orgChart1"/>
    <dgm:cxn modelId="{2B8532CB-3073-4453-9DDD-5CBFE431251C}" type="presOf" srcId="{9F06A0A9-6A79-4879-B058-5444CB1BD459}" destId="{99E8DCFA-C7A7-4E3A-90E3-576B513F2CB7}" srcOrd="0" destOrd="0" presId="urn:microsoft.com/office/officeart/2005/8/layout/orgChart1"/>
    <dgm:cxn modelId="{3018AECD-009D-4220-B194-8C02D33664DF}" type="presOf" srcId="{84ABA5CA-3BE5-4F70-98F8-C96F4040D2F5}" destId="{21DD0E3A-4034-47B3-9A12-177759DA0423}" srcOrd="0" destOrd="0" presId="urn:microsoft.com/office/officeart/2005/8/layout/orgChart1"/>
    <dgm:cxn modelId="{0D8252CF-8F02-4405-8482-CCDCC7B4D026}" type="presOf" srcId="{E1E2B6E3-0959-466E-A7CE-3D1C05DDE6B1}" destId="{6D10D5D0-B80B-4845-AB6D-54987C50A591}" srcOrd="0" destOrd="0" presId="urn:microsoft.com/office/officeart/2005/8/layout/orgChart1"/>
    <dgm:cxn modelId="{E7B1FDD3-D76C-4336-9740-73F53469AC28}" type="presOf" srcId="{B9511F71-2FF6-419F-8B9E-F4959700BF81}" destId="{F7D57FA9-E05D-45A4-B235-D14DC4BC1E71}" srcOrd="0" destOrd="0" presId="urn:microsoft.com/office/officeart/2005/8/layout/orgChart1"/>
    <dgm:cxn modelId="{56FE2AD4-5A10-4AA8-A68C-40C86D5C9703}" type="presOf" srcId="{B344489F-023D-4374-9CED-6D4C12528332}" destId="{1F27618A-395B-4AB9-A37A-5A3CFC2EC6E2}" srcOrd="1" destOrd="0" presId="urn:microsoft.com/office/officeart/2005/8/layout/orgChart1"/>
    <dgm:cxn modelId="{D6DD6AD4-5E3A-4F33-90C3-8C7C6E156D59}" type="presOf" srcId="{0DD6E473-35B3-4B0B-9E11-AADE799D5AAF}" destId="{790DF80C-AB46-472C-9B23-4E273EE5BCBE}" srcOrd="0" destOrd="0" presId="urn:microsoft.com/office/officeart/2005/8/layout/orgChart1"/>
    <dgm:cxn modelId="{89F1FCD4-840D-4F75-90ED-86BD7BC918F6}" type="presOf" srcId="{6BEEE911-791C-4B17-B482-F4BF52130BF3}" destId="{5ACD4FA5-29D6-4064-A282-FB34992E4B4F}" srcOrd="0" destOrd="0" presId="urn:microsoft.com/office/officeart/2005/8/layout/orgChart1"/>
    <dgm:cxn modelId="{2046D9D7-F792-403F-9F33-E0DB9643FA65}" srcId="{E944DB8D-965D-4845-9DC0-8FBDD6A264AE}" destId="{84ABA5CA-3BE5-4F70-98F8-C96F4040D2F5}" srcOrd="2" destOrd="0" parTransId="{9306C366-98E7-477C-A77D-9C990366DF06}" sibTransId="{044BB908-8884-4E25-B80C-FFEC98760D0D}"/>
    <dgm:cxn modelId="{E91E0DDB-E66C-45F5-AD56-F0046E5D97BA}" type="presOf" srcId="{550C3436-A1EA-4626-A319-614FDA6D8E7E}" destId="{DFEBCA62-9EE4-4115-999E-16F2EA935959}" srcOrd="0" destOrd="0" presId="urn:microsoft.com/office/officeart/2005/8/layout/orgChart1"/>
    <dgm:cxn modelId="{EE6B16DB-43AA-4AC3-81D0-8128823B1561}" type="presOf" srcId="{0885500C-1DB4-46D5-B73B-D0FFCCACDD3B}" destId="{63912ABE-21ED-4B37-B9B4-BC4B497B111C}" srcOrd="0" destOrd="0" presId="urn:microsoft.com/office/officeart/2005/8/layout/orgChart1"/>
    <dgm:cxn modelId="{5855B3DD-B4A9-4949-8E5D-64D5A699ED0D}" srcId="{B344489F-023D-4374-9CED-6D4C12528332}" destId="{4FF9F810-2592-4BB1-BFF7-0E4A4A8A92B0}" srcOrd="1" destOrd="0" parTransId="{16ACE76D-FDB0-48B5-A2B9-5DAB4E8EFAC3}" sibTransId="{899FFDC5-750A-4FDE-BB5E-6BBE3CECE35A}"/>
    <dgm:cxn modelId="{A9A9C2DE-82EB-4BBB-95A4-3342A006973C}" type="presOf" srcId="{A560D12A-6D3E-48B9-8A0C-FB5BCB4D6D6C}" destId="{236A6CF4-1E56-460D-AF35-207A013E14AC}" srcOrd="1" destOrd="0" presId="urn:microsoft.com/office/officeart/2005/8/layout/orgChart1"/>
    <dgm:cxn modelId="{172763E3-A1EF-491B-AE0F-DE8BFD3550C1}" type="presOf" srcId="{9A9CA15A-C718-4B0B-9679-BCA44274B321}" destId="{17B5FCFB-5D15-47A0-8BE5-F0BFE6DEA4FE}" srcOrd="1" destOrd="0" presId="urn:microsoft.com/office/officeart/2005/8/layout/orgChart1"/>
    <dgm:cxn modelId="{19C111E4-4843-4184-8F93-D86669963C2B}" type="presOf" srcId="{9F166363-E5DD-4C57-B3B1-7445997D4590}" destId="{A4D4A3DF-EBF2-4A2C-A0C2-73BB4B0F52E9}" srcOrd="0" destOrd="0" presId="urn:microsoft.com/office/officeart/2005/8/layout/orgChart1"/>
    <dgm:cxn modelId="{3ECDABE4-6865-42EC-A39D-B85C6D6732FD}" srcId="{B344489F-023D-4374-9CED-6D4C12528332}" destId="{3472B156-5892-4A72-BA9C-916AB52922AD}" srcOrd="0" destOrd="0" parTransId="{8127D0B9-5DA1-435B-9591-46CC8143BA82}" sibTransId="{378BCEDC-D01C-4B28-8938-868B9A6332DD}"/>
    <dgm:cxn modelId="{84E96BE6-034B-486D-8602-3ACC582CA58B}" srcId="{E1E2B6E3-0959-466E-A7CE-3D1C05DDE6B1}" destId="{D0B6A55E-1DDB-4580-A265-3869E1E5E06C}" srcOrd="6" destOrd="0" parTransId="{7633943B-72D5-4650-BAAC-AAAAB47AA6CD}" sibTransId="{DEB078F1-15CB-4973-B1C0-2F33B10372A6}"/>
    <dgm:cxn modelId="{CB050BE7-DF3E-C042-99F7-0BC38C339CEA}" srcId="{B4888A85-4B48-F04E-8A49-D0597B2D8451}" destId="{9AA32033-744A-D344-87F6-45129ED686E4}" srcOrd="0" destOrd="0" parTransId="{22C7C5DA-75A6-C543-B66D-C68D65EE633E}" sibTransId="{A85D8BE2-B1C5-4F49-929A-B7AB6968B0CB}"/>
    <dgm:cxn modelId="{BB5F11E8-A633-4CD4-A405-52E32B48E5A0}" srcId="{0DB3CAF2-5CC9-418E-8171-1962966271D2}" destId="{F9B57D32-B4FB-42E8-A39C-9B85F3428FA6}" srcOrd="1" destOrd="0" parTransId="{550C3436-A1EA-4626-A319-614FDA6D8E7E}" sibTransId="{46E13A6F-A7E4-4826-8BBB-7EB99C45EB01}"/>
    <dgm:cxn modelId="{B01487EA-1DCA-4ED3-A24E-697707DC2E0A}" srcId="{896762FA-81F2-406E-B8FA-DC7ED21DE815}" destId="{1640AE16-6F81-4727-ADC3-43720FFD6637}" srcOrd="4" destOrd="0" parTransId="{4684F552-6936-41BA-98A9-3A3233A68644}" sibTransId="{ADBCB91E-B2F9-41C7-827D-D6D19DBFD21B}"/>
    <dgm:cxn modelId="{556100ED-6A28-4393-8C5B-7653329C412C}" srcId="{E1E2B6E3-0959-466E-A7CE-3D1C05DDE6B1}" destId="{E09D1572-3307-4860-8ECE-0ED8E075AD2E}" srcOrd="8" destOrd="0" parTransId="{A277666B-3C98-4EC5-A7BB-5CEB6162C33F}" sibTransId="{BC4FA43B-347E-4A8F-BB8B-BD820A6FC58C}"/>
    <dgm:cxn modelId="{FF9435F0-C6D5-437F-99D0-DE970C47A859}" type="presOf" srcId="{1C2D8C3E-1DF0-47EF-A95C-AEEC704FDA2D}" destId="{CFE09614-6D89-414F-A6D1-1F9E64DCD5B7}" srcOrd="0" destOrd="0" presId="urn:microsoft.com/office/officeart/2005/8/layout/orgChart1"/>
    <dgm:cxn modelId="{8CDE96F3-BE68-4708-A38C-2D951DB3BC0A}" type="presOf" srcId="{9CB5845E-0D78-4C0A-947B-D81076AB22BC}" destId="{1EABC8CC-F346-46C2-BBEC-52F4C051D92C}" srcOrd="0" destOrd="0" presId="urn:microsoft.com/office/officeart/2005/8/layout/orgChart1"/>
    <dgm:cxn modelId="{DECC04F4-DEC4-43A1-AA0F-E3D8F69ED6E5}" type="presOf" srcId="{B344489F-023D-4374-9CED-6D4C12528332}" destId="{66BF4710-E38F-4430-AA93-2139963FC3FA}" srcOrd="0" destOrd="0" presId="urn:microsoft.com/office/officeart/2005/8/layout/orgChart1"/>
    <dgm:cxn modelId="{4A2231F4-F9A5-489D-AE1E-E5DBF257661F}" type="presOf" srcId="{2D0C71DF-0283-4BA1-B551-68ECDCC82BC5}" destId="{3FBE5765-11F7-4B6E-83F6-8F85526B9238}" srcOrd="0" destOrd="0" presId="urn:microsoft.com/office/officeart/2005/8/layout/orgChart1"/>
    <dgm:cxn modelId="{6F9CA4F5-6FF9-4B5A-8C7D-A94AAA517896}" type="presOf" srcId="{AD7B980A-0BF0-4B64-A27E-147FF1A32147}" destId="{E7BC8552-3005-4EF2-A7E6-824D3B470A0C}" srcOrd="0" destOrd="0" presId="urn:microsoft.com/office/officeart/2005/8/layout/orgChart1"/>
    <dgm:cxn modelId="{BEC728F6-D643-418A-8180-E52C63400B4B}" type="presOf" srcId="{3A2E2E06-4A47-4A0E-A2AD-618D132586AA}" destId="{5CE95B7D-DFF2-4AC7-8B24-B1955A871A29}" srcOrd="0" destOrd="0" presId="urn:microsoft.com/office/officeart/2005/8/layout/orgChart1"/>
    <dgm:cxn modelId="{C3AC49F6-488A-4B1B-B608-5D23837AFB29}" type="presOf" srcId="{A50FC2E0-6159-475E-B96E-0BBDEBC394AC}" destId="{AEBB13E2-1BFA-4950-97FF-4F1D74010234}" srcOrd="0" destOrd="0" presId="urn:microsoft.com/office/officeart/2005/8/layout/orgChart1"/>
    <dgm:cxn modelId="{84BDD5F6-2DDB-47EA-B287-E333F3E8866B}" type="presOf" srcId="{2F34B6FB-0D88-4375-B14C-A93905FBF20B}" destId="{FFE7C134-612E-4B72-9B00-24C7FCB33807}" srcOrd="0" destOrd="0" presId="urn:microsoft.com/office/officeart/2005/8/layout/orgChart1"/>
    <dgm:cxn modelId="{C9C7D6F7-53B7-4D66-9659-15A56737814A}" type="presOf" srcId="{6FF19EBC-682F-4AD9-8A2F-6B24F6907D6D}" destId="{11A6FAB6-2108-4CF4-8484-9EF1739AB2FA}" srcOrd="0" destOrd="0" presId="urn:microsoft.com/office/officeart/2005/8/layout/orgChart1"/>
    <dgm:cxn modelId="{EB8716FB-BA79-4D99-AE51-98349C28ADC1}" type="presOf" srcId="{75C6B621-D8A0-43AD-9938-ADA582D6F0F4}" destId="{AFE54DC4-6716-41D8-920D-B2A27FCF10BC}" srcOrd="1" destOrd="0" presId="urn:microsoft.com/office/officeart/2005/8/layout/orgChart1"/>
    <dgm:cxn modelId="{C5FE81FC-2DFA-4997-9F0F-265369D7E4BC}" type="presOf" srcId="{22C7C5DA-75A6-C543-B66D-C68D65EE633E}" destId="{2697A803-8D6F-2A41-A703-8FCC95664054}" srcOrd="0" destOrd="0" presId="urn:microsoft.com/office/officeart/2005/8/layout/orgChart1"/>
    <dgm:cxn modelId="{B00800FD-D75D-4A3D-94A6-4340C1D10C72}" srcId="{0DD6E473-35B3-4B0B-9E11-AADE799D5AAF}" destId="{982D8FA0-9F31-4113-8283-A9763A253BAE}" srcOrd="4" destOrd="0" parTransId="{3A2E2E06-4A47-4A0E-A2AD-618D132586AA}" sibTransId="{76E2073F-E75F-4E14-9659-9E0729D959E6}"/>
    <dgm:cxn modelId="{5AF3D7FD-1276-40D2-A110-E4111B69B584}" type="presOf" srcId="{9AA32033-744A-D344-87F6-45129ED686E4}" destId="{DBF1491F-242E-314A-A595-811ADA9F2BC2}" srcOrd="1" destOrd="0" presId="urn:microsoft.com/office/officeart/2005/8/layout/orgChart1"/>
    <dgm:cxn modelId="{32B692FF-A77F-4B99-924F-AD67755BEE3A}" type="presOf" srcId="{AD7B980A-0BF0-4B64-A27E-147FF1A32147}" destId="{E7D796FE-7967-43B3-9652-6ADA7F8B1BFC}" srcOrd="1" destOrd="0" presId="urn:microsoft.com/office/officeart/2005/8/layout/orgChart1"/>
    <dgm:cxn modelId="{2F6D3647-1893-48F6-B768-9C2670F8C7CC}" type="presParOf" srcId="{28BC602B-5D33-4B1F-BCAF-3D581BC85B8B}" destId="{4BE65DBC-6709-4758-87D0-831D6384063F}" srcOrd="0" destOrd="0" presId="urn:microsoft.com/office/officeart/2005/8/layout/orgChart1"/>
    <dgm:cxn modelId="{5A49528A-65C9-4149-BE58-92B0284ADB2E}" type="presParOf" srcId="{4BE65DBC-6709-4758-87D0-831D6384063F}" destId="{C7CEA2DE-A3DB-4950-9922-F407AA8B837F}" srcOrd="0" destOrd="0" presId="urn:microsoft.com/office/officeart/2005/8/layout/orgChart1"/>
    <dgm:cxn modelId="{5790CC6F-FD98-43C6-93FE-6BF7555C3345}" type="presParOf" srcId="{C7CEA2DE-A3DB-4950-9922-F407AA8B837F}" destId="{6D10D5D0-B80B-4845-AB6D-54987C50A591}" srcOrd="0" destOrd="0" presId="urn:microsoft.com/office/officeart/2005/8/layout/orgChart1"/>
    <dgm:cxn modelId="{F983473E-178D-49C9-B6C5-03782D90E8A2}" type="presParOf" srcId="{C7CEA2DE-A3DB-4950-9922-F407AA8B837F}" destId="{9B0420CB-EBEF-4B11-836F-FA25BAC024B8}" srcOrd="1" destOrd="0" presId="urn:microsoft.com/office/officeart/2005/8/layout/orgChart1"/>
    <dgm:cxn modelId="{48589C5E-2C6D-43A2-A8FB-C9084923ACB8}" type="presParOf" srcId="{4BE65DBC-6709-4758-87D0-831D6384063F}" destId="{21A98EB3-9CDC-4195-98BB-E0DF3DF92AF7}" srcOrd="1" destOrd="0" presId="urn:microsoft.com/office/officeart/2005/8/layout/orgChart1"/>
    <dgm:cxn modelId="{1EC576AB-791C-4D22-AE66-EE323895F7BE}" type="presParOf" srcId="{21A98EB3-9CDC-4195-98BB-E0DF3DF92AF7}" destId="{DE51FDF8-1CA0-4040-9642-7C54223C1D36}" srcOrd="0" destOrd="0" presId="urn:microsoft.com/office/officeart/2005/8/layout/orgChart1"/>
    <dgm:cxn modelId="{20157841-8A0C-422D-B635-82C911512E74}" type="presParOf" srcId="{21A98EB3-9CDC-4195-98BB-E0DF3DF92AF7}" destId="{506EE39C-17E7-4DD8-9670-8B05A258CB3F}" srcOrd="1" destOrd="0" presId="urn:microsoft.com/office/officeart/2005/8/layout/orgChart1"/>
    <dgm:cxn modelId="{6F0D2393-CD15-4F8B-8430-E8D1A9D2ADBD}" type="presParOf" srcId="{506EE39C-17E7-4DD8-9670-8B05A258CB3F}" destId="{C55544B4-62A6-4DFF-9E59-0D88915E8F39}" srcOrd="0" destOrd="0" presId="urn:microsoft.com/office/officeart/2005/8/layout/orgChart1"/>
    <dgm:cxn modelId="{65AE35D9-3C6E-4308-9187-4B518A043F70}" type="presParOf" srcId="{C55544B4-62A6-4DFF-9E59-0D88915E8F39}" destId="{7210C062-11AB-4E7D-8A0C-A9B072E4B337}" srcOrd="0" destOrd="0" presId="urn:microsoft.com/office/officeart/2005/8/layout/orgChart1"/>
    <dgm:cxn modelId="{A72C68FD-ADDA-4076-801E-76AD7AA7931D}" type="presParOf" srcId="{C55544B4-62A6-4DFF-9E59-0D88915E8F39}" destId="{F1107146-EA45-457F-A4F0-9EC7DDCC895F}" srcOrd="1" destOrd="0" presId="urn:microsoft.com/office/officeart/2005/8/layout/orgChart1"/>
    <dgm:cxn modelId="{C5A2D134-E469-4BAB-A848-336FAA497351}" type="presParOf" srcId="{506EE39C-17E7-4DD8-9670-8B05A258CB3F}" destId="{88CC6F7D-910D-43B8-A129-F5DED44E4211}" srcOrd="1" destOrd="0" presId="urn:microsoft.com/office/officeart/2005/8/layout/orgChart1"/>
    <dgm:cxn modelId="{68106EB3-D638-4134-BDF1-A17E8101B31D}" type="presParOf" srcId="{506EE39C-17E7-4DD8-9670-8B05A258CB3F}" destId="{81E69DDB-4B0A-4508-9B45-2F079E6B1025}" srcOrd="2" destOrd="0" presId="urn:microsoft.com/office/officeart/2005/8/layout/orgChart1"/>
    <dgm:cxn modelId="{D0A66219-27A3-4154-AC06-290CA887823A}" type="presParOf" srcId="{21A98EB3-9CDC-4195-98BB-E0DF3DF92AF7}" destId="{E3BDD1B2-BC84-49A9-BC75-D0AADEA4690F}" srcOrd="2" destOrd="0" presId="urn:microsoft.com/office/officeart/2005/8/layout/orgChart1"/>
    <dgm:cxn modelId="{75AD9983-D3C1-4108-9AD3-8F6D6591BB5A}" type="presParOf" srcId="{21A98EB3-9CDC-4195-98BB-E0DF3DF92AF7}" destId="{36F13012-DDB4-48CB-99B9-264287A21CE9}" srcOrd="3" destOrd="0" presId="urn:microsoft.com/office/officeart/2005/8/layout/orgChart1"/>
    <dgm:cxn modelId="{E8027401-20DB-4C35-8865-85C86E18D742}" type="presParOf" srcId="{36F13012-DDB4-48CB-99B9-264287A21CE9}" destId="{1150E1FC-B20C-4364-A23D-221157C44504}" srcOrd="0" destOrd="0" presId="urn:microsoft.com/office/officeart/2005/8/layout/orgChart1"/>
    <dgm:cxn modelId="{895A1024-5E58-43BC-92CF-3F94F9827063}" type="presParOf" srcId="{1150E1FC-B20C-4364-A23D-221157C44504}" destId="{66BF4710-E38F-4430-AA93-2139963FC3FA}" srcOrd="0" destOrd="0" presId="urn:microsoft.com/office/officeart/2005/8/layout/orgChart1"/>
    <dgm:cxn modelId="{12507CDD-CA6F-40C7-B0BC-8E7D8173B3B4}" type="presParOf" srcId="{1150E1FC-B20C-4364-A23D-221157C44504}" destId="{1F27618A-395B-4AB9-A37A-5A3CFC2EC6E2}" srcOrd="1" destOrd="0" presId="urn:microsoft.com/office/officeart/2005/8/layout/orgChart1"/>
    <dgm:cxn modelId="{F52B5947-EB48-448D-BF84-164D3971291B}" type="presParOf" srcId="{36F13012-DDB4-48CB-99B9-264287A21CE9}" destId="{5D7EAA7C-3A25-4440-A34E-1DABC0180711}" srcOrd="1" destOrd="0" presId="urn:microsoft.com/office/officeart/2005/8/layout/orgChart1"/>
    <dgm:cxn modelId="{D06461A8-32A9-4279-AF41-857FDE8D1904}" type="presParOf" srcId="{5D7EAA7C-3A25-4440-A34E-1DABC0180711}" destId="{7D57DCFB-69DF-4979-8993-600CBAE76EA9}" srcOrd="0" destOrd="0" presId="urn:microsoft.com/office/officeart/2005/8/layout/orgChart1"/>
    <dgm:cxn modelId="{28349C02-4695-4CE9-9EDE-48AEDABD0EBF}" type="presParOf" srcId="{5D7EAA7C-3A25-4440-A34E-1DABC0180711}" destId="{F6E5AD64-C14A-4D6F-BB44-E23334907F75}" srcOrd="1" destOrd="0" presId="urn:microsoft.com/office/officeart/2005/8/layout/orgChart1"/>
    <dgm:cxn modelId="{4EA089AF-02F1-490E-AD85-E6F95D57863E}" type="presParOf" srcId="{F6E5AD64-C14A-4D6F-BB44-E23334907F75}" destId="{B7595178-CC20-4ADD-8011-99E08092BC02}" srcOrd="0" destOrd="0" presId="urn:microsoft.com/office/officeart/2005/8/layout/orgChart1"/>
    <dgm:cxn modelId="{43167E2F-1A4D-4603-8148-2BB94B6D5F4E}" type="presParOf" srcId="{B7595178-CC20-4ADD-8011-99E08092BC02}" destId="{7A1D32A3-46F8-4373-8F85-A87FCC8CF943}" srcOrd="0" destOrd="0" presId="urn:microsoft.com/office/officeart/2005/8/layout/orgChart1"/>
    <dgm:cxn modelId="{390C0362-C1D0-4317-9217-92F7CFAC1CE3}" type="presParOf" srcId="{B7595178-CC20-4ADD-8011-99E08092BC02}" destId="{B344E15F-CCD5-4CCB-A16D-38AB8AFD7162}" srcOrd="1" destOrd="0" presId="urn:microsoft.com/office/officeart/2005/8/layout/orgChart1"/>
    <dgm:cxn modelId="{371A8C9E-702A-4727-91AF-6E2A231ED19B}" type="presParOf" srcId="{F6E5AD64-C14A-4D6F-BB44-E23334907F75}" destId="{CB1EACF0-7996-4A30-8B58-D80CADEC98C0}" srcOrd="1" destOrd="0" presId="urn:microsoft.com/office/officeart/2005/8/layout/orgChart1"/>
    <dgm:cxn modelId="{3E5B0986-50EB-4E81-975C-DA72EA5C3583}" type="presParOf" srcId="{F6E5AD64-C14A-4D6F-BB44-E23334907F75}" destId="{B0A0420A-8B1B-45D1-A89F-FF6B75E95B74}" srcOrd="2" destOrd="0" presId="urn:microsoft.com/office/officeart/2005/8/layout/orgChart1"/>
    <dgm:cxn modelId="{A78F8CC6-D54C-4100-A8E5-13322DF0289E}" type="presParOf" srcId="{5D7EAA7C-3A25-4440-A34E-1DABC0180711}" destId="{A30F224F-1B47-4347-B6C4-55345CB71258}" srcOrd="2" destOrd="0" presId="urn:microsoft.com/office/officeart/2005/8/layout/orgChart1"/>
    <dgm:cxn modelId="{149E3544-2A45-481A-80ED-92A22D26406D}" type="presParOf" srcId="{5D7EAA7C-3A25-4440-A34E-1DABC0180711}" destId="{D1E05F51-937D-4A19-8ADF-B13AED2281B9}" srcOrd="3" destOrd="0" presId="urn:microsoft.com/office/officeart/2005/8/layout/orgChart1"/>
    <dgm:cxn modelId="{BB8230C1-E229-4B61-B15F-32477C5061BE}" type="presParOf" srcId="{D1E05F51-937D-4A19-8ADF-B13AED2281B9}" destId="{3DBD28AF-D995-4F5E-9EA0-8057E3C92428}" srcOrd="0" destOrd="0" presId="urn:microsoft.com/office/officeart/2005/8/layout/orgChart1"/>
    <dgm:cxn modelId="{511431D1-0139-453A-B9A9-91B4020E8EC3}" type="presParOf" srcId="{3DBD28AF-D995-4F5E-9EA0-8057E3C92428}" destId="{F5863A5C-8D90-4688-9882-052BB3FE7BB8}" srcOrd="0" destOrd="0" presId="urn:microsoft.com/office/officeart/2005/8/layout/orgChart1"/>
    <dgm:cxn modelId="{11838E2A-3595-4CEA-AC4B-6DF005D2FAD1}" type="presParOf" srcId="{3DBD28AF-D995-4F5E-9EA0-8057E3C92428}" destId="{B6AA8A73-9D0B-46B4-B5D5-2DEE6ECFC328}" srcOrd="1" destOrd="0" presId="urn:microsoft.com/office/officeart/2005/8/layout/orgChart1"/>
    <dgm:cxn modelId="{452F775B-CFCE-48FA-AD47-716890A46542}" type="presParOf" srcId="{D1E05F51-937D-4A19-8ADF-B13AED2281B9}" destId="{8F32A083-FE86-43C6-BD0A-22F45A68CACD}" srcOrd="1" destOrd="0" presId="urn:microsoft.com/office/officeart/2005/8/layout/orgChart1"/>
    <dgm:cxn modelId="{299E0F8D-DD51-4F0D-BB58-63DF190239F3}" type="presParOf" srcId="{D1E05F51-937D-4A19-8ADF-B13AED2281B9}" destId="{F51FB9BA-C70F-47DB-9EDC-ED0F31CA37D9}" srcOrd="2" destOrd="0" presId="urn:microsoft.com/office/officeart/2005/8/layout/orgChart1"/>
    <dgm:cxn modelId="{8E043E48-7079-4B12-B1F8-61BE3E146C59}" type="presParOf" srcId="{5D7EAA7C-3A25-4440-A34E-1DABC0180711}" destId="{D6E7B282-0928-45AF-9EDA-C15EDFF9991A}" srcOrd="4" destOrd="0" presId="urn:microsoft.com/office/officeart/2005/8/layout/orgChart1"/>
    <dgm:cxn modelId="{719D2515-6E5E-4D67-B095-AB082C60BD69}" type="presParOf" srcId="{5D7EAA7C-3A25-4440-A34E-1DABC0180711}" destId="{A750D2CD-9BE3-4583-B44D-E87A977C5F3F}" srcOrd="5" destOrd="0" presId="urn:microsoft.com/office/officeart/2005/8/layout/orgChart1"/>
    <dgm:cxn modelId="{1DA20B46-CB76-46B5-AC09-7FE2B5D0259C}" type="presParOf" srcId="{A750D2CD-9BE3-4583-B44D-E87A977C5F3F}" destId="{7CA6869E-AC7B-4CDE-BED1-7D04E273EEA8}" srcOrd="0" destOrd="0" presId="urn:microsoft.com/office/officeart/2005/8/layout/orgChart1"/>
    <dgm:cxn modelId="{0AD2FB72-DDEB-4F7D-B19F-1B1A27081E59}" type="presParOf" srcId="{7CA6869E-AC7B-4CDE-BED1-7D04E273EEA8}" destId="{018D4A82-8C63-4EF5-ADAF-F94B39459EBB}" srcOrd="0" destOrd="0" presId="urn:microsoft.com/office/officeart/2005/8/layout/orgChart1"/>
    <dgm:cxn modelId="{9CAB53D9-9D08-4CF8-8765-468C499BE868}" type="presParOf" srcId="{7CA6869E-AC7B-4CDE-BED1-7D04E273EEA8}" destId="{8C47CD8D-77C6-4551-9751-E4ACDB70EFD6}" srcOrd="1" destOrd="0" presId="urn:microsoft.com/office/officeart/2005/8/layout/orgChart1"/>
    <dgm:cxn modelId="{61BF9CA5-F540-4CEE-99F6-96F49137D790}" type="presParOf" srcId="{A750D2CD-9BE3-4583-B44D-E87A977C5F3F}" destId="{D0444D0E-6DBE-4319-B6E1-0C62242949AF}" srcOrd="1" destOrd="0" presId="urn:microsoft.com/office/officeart/2005/8/layout/orgChart1"/>
    <dgm:cxn modelId="{3FE99F65-D28C-4B72-8119-5DED7DE0C52C}" type="presParOf" srcId="{A750D2CD-9BE3-4583-B44D-E87A977C5F3F}" destId="{5C4EBB77-1F93-4A6A-A5D7-31AF02D95E23}" srcOrd="2" destOrd="0" presId="urn:microsoft.com/office/officeart/2005/8/layout/orgChart1"/>
    <dgm:cxn modelId="{832B5662-60D8-45EC-A7A2-ED39087D3D4A}" type="presParOf" srcId="{36F13012-DDB4-48CB-99B9-264287A21CE9}" destId="{02A1F226-060D-4A47-B94D-CF70CE814086}" srcOrd="2" destOrd="0" presId="urn:microsoft.com/office/officeart/2005/8/layout/orgChart1"/>
    <dgm:cxn modelId="{86C575EE-C998-4DED-A72D-9FA209A9A98B}" type="presParOf" srcId="{21A98EB3-9CDC-4195-98BB-E0DF3DF92AF7}" destId="{AEBB13E2-1BFA-4950-97FF-4F1D74010234}" srcOrd="4" destOrd="0" presId="urn:microsoft.com/office/officeart/2005/8/layout/orgChart1"/>
    <dgm:cxn modelId="{F4BD9983-0223-42B6-BAAA-F78F15140F92}" type="presParOf" srcId="{21A98EB3-9CDC-4195-98BB-E0DF3DF92AF7}" destId="{860EE5BF-7503-4C97-94CA-94187A5F5ACE}" srcOrd="5" destOrd="0" presId="urn:microsoft.com/office/officeart/2005/8/layout/orgChart1"/>
    <dgm:cxn modelId="{86384639-D240-4D15-A19F-AA1CE8D3239B}" type="presParOf" srcId="{860EE5BF-7503-4C97-94CA-94187A5F5ACE}" destId="{011BA730-D1F1-45A6-9FE1-06C4B49CF064}" srcOrd="0" destOrd="0" presId="urn:microsoft.com/office/officeart/2005/8/layout/orgChart1"/>
    <dgm:cxn modelId="{541540F2-79AD-45EF-AA64-B9DF981DC4C3}" type="presParOf" srcId="{011BA730-D1F1-45A6-9FE1-06C4B49CF064}" destId="{FF5123DF-3C00-4380-A763-6D1AB729979C}" srcOrd="0" destOrd="0" presId="urn:microsoft.com/office/officeart/2005/8/layout/orgChart1"/>
    <dgm:cxn modelId="{855B51DD-ABA9-4C15-89AD-8094854404B0}" type="presParOf" srcId="{011BA730-D1F1-45A6-9FE1-06C4B49CF064}" destId="{B936BEF3-E8BD-4653-967D-FACDC3347027}" srcOrd="1" destOrd="0" presId="urn:microsoft.com/office/officeart/2005/8/layout/orgChart1"/>
    <dgm:cxn modelId="{5DBA4D23-7264-429D-8BCF-1BF66BF914FA}" type="presParOf" srcId="{860EE5BF-7503-4C97-94CA-94187A5F5ACE}" destId="{57C69F93-6627-494E-B6BD-AA51EAF76AE1}" srcOrd="1" destOrd="0" presId="urn:microsoft.com/office/officeart/2005/8/layout/orgChart1"/>
    <dgm:cxn modelId="{789C4A67-AE61-4E48-A831-8BE1EBD05C8E}" type="presParOf" srcId="{57C69F93-6627-494E-B6BD-AA51EAF76AE1}" destId="{5DEADFEA-53E9-4DFA-93C8-70690D9CBF77}" srcOrd="0" destOrd="0" presId="urn:microsoft.com/office/officeart/2005/8/layout/orgChart1"/>
    <dgm:cxn modelId="{0DEAD6B5-5482-49F8-9616-2C3E902BD28E}" type="presParOf" srcId="{57C69F93-6627-494E-B6BD-AA51EAF76AE1}" destId="{F2A4DCDB-7B72-4AA3-98E8-0A2176707474}" srcOrd="1" destOrd="0" presId="urn:microsoft.com/office/officeart/2005/8/layout/orgChart1"/>
    <dgm:cxn modelId="{9F259AC3-1468-4BA8-BA29-3B248EE77019}" type="presParOf" srcId="{F2A4DCDB-7B72-4AA3-98E8-0A2176707474}" destId="{8D637A3B-C5D8-4AC9-A2D5-D68E91AF8335}" srcOrd="0" destOrd="0" presId="urn:microsoft.com/office/officeart/2005/8/layout/orgChart1"/>
    <dgm:cxn modelId="{760CC1F3-8748-418C-999B-8F5D650DE3E0}" type="presParOf" srcId="{8D637A3B-C5D8-4AC9-A2D5-D68E91AF8335}" destId="{CFE09614-6D89-414F-A6D1-1F9E64DCD5B7}" srcOrd="0" destOrd="0" presId="urn:microsoft.com/office/officeart/2005/8/layout/orgChart1"/>
    <dgm:cxn modelId="{C75CA662-74CC-43C3-B488-A524729AC9D9}" type="presParOf" srcId="{8D637A3B-C5D8-4AC9-A2D5-D68E91AF8335}" destId="{AC5CB5ED-D5BF-48C5-B496-96394FD1F39F}" srcOrd="1" destOrd="0" presId="urn:microsoft.com/office/officeart/2005/8/layout/orgChart1"/>
    <dgm:cxn modelId="{2A60CB10-4CEC-4713-9661-D0E2FD6F7B2C}" type="presParOf" srcId="{F2A4DCDB-7B72-4AA3-98E8-0A2176707474}" destId="{7E2FB016-709A-41E9-BC8F-7AA035372556}" srcOrd="1" destOrd="0" presId="urn:microsoft.com/office/officeart/2005/8/layout/orgChart1"/>
    <dgm:cxn modelId="{E1CDFD93-BC5D-407B-B55C-2B0B8551E2F5}" type="presParOf" srcId="{F2A4DCDB-7B72-4AA3-98E8-0A2176707474}" destId="{31D7F036-633E-4615-A875-CC0BB170EF3E}" srcOrd="2" destOrd="0" presId="urn:microsoft.com/office/officeart/2005/8/layout/orgChart1"/>
    <dgm:cxn modelId="{A880E85E-D6D1-46EA-9288-10FFADDB626E}" type="presParOf" srcId="{57C69F93-6627-494E-B6BD-AA51EAF76AE1}" destId="{B126AC9E-2103-48C7-8704-BDDCCE07472D}" srcOrd="2" destOrd="0" presId="urn:microsoft.com/office/officeart/2005/8/layout/orgChart1"/>
    <dgm:cxn modelId="{29573CDC-6B6E-40DE-991B-FFFEC244A5C4}" type="presParOf" srcId="{57C69F93-6627-494E-B6BD-AA51EAF76AE1}" destId="{DD31D5B5-7447-4E98-88F9-E146210C4DAB}" srcOrd="3" destOrd="0" presId="urn:microsoft.com/office/officeart/2005/8/layout/orgChart1"/>
    <dgm:cxn modelId="{8C277AE5-16FD-4AB0-9176-BDD2D20E7E96}" type="presParOf" srcId="{DD31D5B5-7447-4E98-88F9-E146210C4DAB}" destId="{5DD35145-F9F0-458C-81AF-3577DF083875}" srcOrd="0" destOrd="0" presId="urn:microsoft.com/office/officeart/2005/8/layout/orgChart1"/>
    <dgm:cxn modelId="{D2A36A76-107F-49B0-8467-B1E8D69CDAF0}" type="presParOf" srcId="{5DD35145-F9F0-458C-81AF-3577DF083875}" destId="{B1DBBEA9-FDCF-4228-9AAB-0B8D49E0A59F}" srcOrd="0" destOrd="0" presId="urn:microsoft.com/office/officeart/2005/8/layout/orgChart1"/>
    <dgm:cxn modelId="{DCEA6CD1-0782-44CC-9B4F-D4C5AC600D23}" type="presParOf" srcId="{5DD35145-F9F0-458C-81AF-3577DF083875}" destId="{A15B6AC3-6685-4043-8072-DBDF28F97AEC}" srcOrd="1" destOrd="0" presId="urn:microsoft.com/office/officeart/2005/8/layout/orgChart1"/>
    <dgm:cxn modelId="{D0CE6521-06CB-4490-A0E7-9673A484EB4F}" type="presParOf" srcId="{DD31D5B5-7447-4E98-88F9-E146210C4DAB}" destId="{7E307628-AF47-4AA6-BCA7-05C00ED52F9C}" srcOrd="1" destOrd="0" presId="urn:microsoft.com/office/officeart/2005/8/layout/orgChart1"/>
    <dgm:cxn modelId="{8A3FAA35-84FE-411B-B85B-C63F53BC8CEC}" type="presParOf" srcId="{DD31D5B5-7447-4E98-88F9-E146210C4DAB}" destId="{FC6C18D0-758B-403B-A6C9-51284E6F763F}" srcOrd="2" destOrd="0" presId="urn:microsoft.com/office/officeart/2005/8/layout/orgChart1"/>
    <dgm:cxn modelId="{03ED0017-A231-495E-A659-3EC85D0C7CFE}" type="presParOf" srcId="{57C69F93-6627-494E-B6BD-AA51EAF76AE1}" destId="{7388C4DE-2490-482B-8D7D-7BF23891CAA2}" srcOrd="4" destOrd="0" presId="urn:microsoft.com/office/officeart/2005/8/layout/orgChart1"/>
    <dgm:cxn modelId="{430A7142-7E3C-4144-B08D-8D85CD4E0419}" type="presParOf" srcId="{57C69F93-6627-494E-B6BD-AA51EAF76AE1}" destId="{3E48C80B-6805-45C9-90E2-948ED875A1AD}" srcOrd="5" destOrd="0" presId="urn:microsoft.com/office/officeart/2005/8/layout/orgChart1"/>
    <dgm:cxn modelId="{BD13BD33-8D54-4CF8-8D32-99505C40461F}" type="presParOf" srcId="{3E48C80B-6805-45C9-90E2-948ED875A1AD}" destId="{97CAA858-FCE2-4070-BCAE-B1A91AA45085}" srcOrd="0" destOrd="0" presId="urn:microsoft.com/office/officeart/2005/8/layout/orgChart1"/>
    <dgm:cxn modelId="{FCA534D1-95B7-42D7-A672-6DB072B06920}" type="presParOf" srcId="{97CAA858-FCE2-4070-BCAE-B1A91AA45085}" destId="{425407FB-5B39-48A9-9A01-C55D6F7ED3C9}" srcOrd="0" destOrd="0" presId="urn:microsoft.com/office/officeart/2005/8/layout/orgChart1"/>
    <dgm:cxn modelId="{04C0FF9F-29E2-4084-B658-A5BEF22371B2}" type="presParOf" srcId="{97CAA858-FCE2-4070-BCAE-B1A91AA45085}" destId="{ECECBE88-5970-496B-BC97-B9C697DCEA1A}" srcOrd="1" destOrd="0" presId="urn:microsoft.com/office/officeart/2005/8/layout/orgChart1"/>
    <dgm:cxn modelId="{1CC053CA-C56B-499C-8E15-4D684BE77210}" type="presParOf" srcId="{3E48C80B-6805-45C9-90E2-948ED875A1AD}" destId="{F07954EB-787B-4870-9F32-C362B56FF069}" srcOrd="1" destOrd="0" presId="urn:microsoft.com/office/officeart/2005/8/layout/orgChart1"/>
    <dgm:cxn modelId="{9AFC8300-2693-4A9B-8301-373927DFD11E}" type="presParOf" srcId="{3E48C80B-6805-45C9-90E2-948ED875A1AD}" destId="{CFCBBF7B-F618-4831-B242-FF671B1180B7}" srcOrd="2" destOrd="0" presId="urn:microsoft.com/office/officeart/2005/8/layout/orgChart1"/>
    <dgm:cxn modelId="{2318B217-A56D-40C1-A30F-EAA6E2798FA9}" type="presParOf" srcId="{57C69F93-6627-494E-B6BD-AA51EAF76AE1}" destId="{3FBE5765-11F7-4B6E-83F6-8F85526B9238}" srcOrd="6" destOrd="0" presId="urn:microsoft.com/office/officeart/2005/8/layout/orgChart1"/>
    <dgm:cxn modelId="{69FF1DBF-9D53-43E7-98DE-ECD70D768749}" type="presParOf" srcId="{57C69F93-6627-494E-B6BD-AA51EAF76AE1}" destId="{C47EF0BF-4063-4CAD-B679-CD885EC0BA62}" srcOrd="7" destOrd="0" presId="urn:microsoft.com/office/officeart/2005/8/layout/orgChart1"/>
    <dgm:cxn modelId="{00D60962-701B-407C-9D99-1A3D02E8F0DF}" type="presParOf" srcId="{C47EF0BF-4063-4CAD-B679-CD885EC0BA62}" destId="{278F62C4-8CE6-4B70-BA77-B90B9766BC88}" srcOrd="0" destOrd="0" presId="urn:microsoft.com/office/officeart/2005/8/layout/orgChart1"/>
    <dgm:cxn modelId="{782A6673-8852-4294-A3CF-1B63E05E59B7}" type="presParOf" srcId="{278F62C4-8CE6-4B70-BA77-B90B9766BC88}" destId="{F7D57FA9-E05D-45A4-B235-D14DC4BC1E71}" srcOrd="0" destOrd="0" presId="urn:microsoft.com/office/officeart/2005/8/layout/orgChart1"/>
    <dgm:cxn modelId="{643CE90F-C5CC-477B-AC78-64F3CB08C728}" type="presParOf" srcId="{278F62C4-8CE6-4B70-BA77-B90B9766BC88}" destId="{F457C0EF-3FE8-44CB-A157-074387838759}" srcOrd="1" destOrd="0" presId="urn:microsoft.com/office/officeart/2005/8/layout/orgChart1"/>
    <dgm:cxn modelId="{91BABC86-C713-4684-AD54-97143C742769}" type="presParOf" srcId="{C47EF0BF-4063-4CAD-B679-CD885EC0BA62}" destId="{9C50650E-E0B9-44BA-87C0-337A3CE38ADC}" srcOrd="1" destOrd="0" presId="urn:microsoft.com/office/officeart/2005/8/layout/orgChart1"/>
    <dgm:cxn modelId="{CA125134-7234-402B-AFE5-D5C22E617934}" type="presParOf" srcId="{C47EF0BF-4063-4CAD-B679-CD885EC0BA62}" destId="{309E7B3B-6B0F-4B25-96AE-AA941EC37058}" srcOrd="2" destOrd="0" presId="urn:microsoft.com/office/officeart/2005/8/layout/orgChart1"/>
    <dgm:cxn modelId="{8A825723-49E8-48F1-84C5-482AFAC6F5C2}" type="presParOf" srcId="{57C69F93-6627-494E-B6BD-AA51EAF76AE1}" destId="{02EF1038-ECDA-41F7-8576-B92D3B89DEAC}" srcOrd="8" destOrd="0" presId="urn:microsoft.com/office/officeart/2005/8/layout/orgChart1"/>
    <dgm:cxn modelId="{CE58898E-F137-446E-8C14-6E2BC712CB8C}" type="presParOf" srcId="{57C69F93-6627-494E-B6BD-AA51EAF76AE1}" destId="{7212F1A0-30E8-4679-B265-52B040BDF28B}" srcOrd="9" destOrd="0" presId="urn:microsoft.com/office/officeart/2005/8/layout/orgChart1"/>
    <dgm:cxn modelId="{8573836C-1C86-45F2-A64F-14ADDC00A115}" type="presParOf" srcId="{7212F1A0-30E8-4679-B265-52B040BDF28B}" destId="{55FDEAB8-4A44-4013-9D0C-CC91E48C3B65}" srcOrd="0" destOrd="0" presId="urn:microsoft.com/office/officeart/2005/8/layout/orgChart1"/>
    <dgm:cxn modelId="{1BECD7DB-20B2-4E52-A7CB-749777F2E52F}" type="presParOf" srcId="{55FDEAB8-4A44-4013-9D0C-CC91E48C3B65}" destId="{55E37115-B6FE-4967-BD94-E8DF5BE365F2}" srcOrd="0" destOrd="0" presId="urn:microsoft.com/office/officeart/2005/8/layout/orgChart1"/>
    <dgm:cxn modelId="{0C9E8B95-0478-4A51-B76C-B6BDDF148295}" type="presParOf" srcId="{55FDEAB8-4A44-4013-9D0C-CC91E48C3B65}" destId="{29468D0B-5206-4AA2-BAAA-79F6982EB546}" srcOrd="1" destOrd="0" presId="urn:microsoft.com/office/officeart/2005/8/layout/orgChart1"/>
    <dgm:cxn modelId="{E0087D77-3BA0-4CC5-B3A8-58D67509C489}" type="presParOf" srcId="{7212F1A0-30E8-4679-B265-52B040BDF28B}" destId="{57B95755-2289-4CD9-A1F6-70BDB0F80D02}" srcOrd="1" destOrd="0" presId="urn:microsoft.com/office/officeart/2005/8/layout/orgChart1"/>
    <dgm:cxn modelId="{CC39D8A2-D2A5-42C3-9338-F4D365CF3106}" type="presParOf" srcId="{7212F1A0-30E8-4679-B265-52B040BDF28B}" destId="{F6F4BF65-7C75-4BF5-9D58-D6651548CB41}" srcOrd="2" destOrd="0" presId="urn:microsoft.com/office/officeart/2005/8/layout/orgChart1"/>
    <dgm:cxn modelId="{E66BB099-5987-4723-8404-221BAE19413E}" type="presParOf" srcId="{860EE5BF-7503-4C97-94CA-94187A5F5ACE}" destId="{C83CCF65-6E54-45CB-9D7F-F6773421213C}" srcOrd="2" destOrd="0" presId="urn:microsoft.com/office/officeart/2005/8/layout/orgChart1"/>
    <dgm:cxn modelId="{DC533738-B0B5-44A4-9B56-C43EBB80D938}" type="presParOf" srcId="{21A98EB3-9CDC-4195-98BB-E0DF3DF92AF7}" destId="{1D1971FA-DBC3-4115-BBA6-0AC7547BED85}" srcOrd="6" destOrd="0" presId="urn:microsoft.com/office/officeart/2005/8/layout/orgChart1"/>
    <dgm:cxn modelId="{2673E705-D368-4C33-8653-10764E7BC256}" type="presParOf" srcId="{21A98EB3-9CDC-4195-98BB-E0DF3DF92AF7}" destId="{248AF458-0CB5-4FAA-8F6C-8607BA5D8C55}" srcOrd="7" destOrd="0" presId="urn:microsoft.com/office/officeart/2005/8/layout/orgChart1"/>
    <dgm:cxn modelId="{7264A611-7F96-49BA-BCD7-F342510AC99E}" type="presParOf" srcId="{248AF458-0CB5-4FAA-8F6C-8607BA5D8C55}" destId="{E0456069-9958-47E6-9F7D-00F9D0FE9D3E}" srcOrd="0" destOrd="0" presId="urn:microsoft.com/office/officeart/2005/8/layout/orgChart1"/>
    <dgm:cxn modelId="{55C5B7BF-CFE8-464E-8AC3-4E6B2A574C16}" type="presParOf" srcId="{E0456069-9958-47E6-9F7D-00F9D0FE9D3E}" destId="{ACDCD468-D8F6-4213-AD34-41552076A967}" srcOrd="0" destOrd="0" presId="urn:microsoft.com/office/officeart/2005/8/layout/orgChart1"/>
    <dgm:cxn modelId="{846C03CC-DA13-4E1F-A271-375B2C8CEB28}" type="presParOf" srcId="{E0456069-9958-47E6-9F7D-00F9D0FE9D3E}" destId="{BE185FF1-C74F-4628-ABA1-DC292EA45B64}" srcOrd="1" destOrd="0" presId="urn:microsoft.com/office/officeart/2005/8/layout/orgChart1"/>
    <dgm:cxn modelId="{3704BD23-72AC-4B7C-AD37-70F924EDE6F8}" type="presParOf" srcId="{248AF458-0CB5-4FAA-8F6C-8607BA5D8C55}" destId="{B142A37B-D7A2-47DA-AC45-6BD25CC1C830}" srcOrd="1" destOrd="0" presId="urn:microsoft.com/office/officeart/2005/8/layout/orgChart1"/>
    <dgm:cxn modelId="{9BC96ED9-EF6F-4626-92F1-D9724E96DCCA}" type="presParOf" srcId="{B142A37B-D7A2-47DA-AC45-6BD25CC1C830}" destId="{2646F502-385E-4AF9-AB59-4940938A4E10}" srcOrd="0" destOrd="0" presId="urn:microsoft.com/office/officeart/2005/8/layout/orgChart1"/>
    <dgm:cxn modelId="{B2A6EDE0-307F-440F-A908-CD4F51C41ADA}" type="presParOf" srcId="{B142A37B-D7A2-47DA-AC45-6BD25CC1C830}" destId="{90B08A74-9A28-4359-A109-F923A1B32F96}" srcOrd="1" destOrd="0" presId="urn:microsoft.com/office/officeart/2005/8/layout/orgChart1"/>
    <dgm:cxn modelId="{D74EE6A1-5CB2-49EE-B0F9-16F0D4086084}" type="presParOf" srcId="{90B08A74-9A28-4359-A109-F923A1B32F96}" destId="{1760A10F-CAA1-4FA3-873B-DA6CCA6EE1C1}" srcOrd="0" destOrd="0" presId="urn:microsoft.com/office/officeart/2005/8/layout/orgChart1"/>
    <dgm:cxn modelId="{B78896FB-9DB5-4A3C-81D8-D55EBB520064}" type="presParOf" srcId="{1760A10F-CAA1-4FA3-873B-DA6CCA6EE1C1}" destId="{57F7A730-23E4-4174-9CA2-A2AF8A63EA76}" srcOrd="0" destOrd="0" presId="urn:microsoft.com/office/officeart/2005/8/layout/orgChart1"/>
    <dgm:cxn modelId="{F4FC599D-3EC8-4F65-9064-6E60BD202641}" type="presParOf" srcId="{1760A10F-CAA1-4FA3-873B-DA6CCA6EE1C1}" destId="{FAD080FE-4D06-4088-BE9A-3D88A0989011}" srcOrd="1" destOrd="0" presId="urn:microsoft.com/office/officeart/2005/8/layout/orgChart1"/>
    <dgm:cxn modelId="{26126EE6-EF56-48E6-B519-12773AEE51C1}" type="presParOf" srcId="{90B08A74-9A28-4359-A109-F923A1B32F96}" destId="{D9767334-BE37-44DB-85EB-36D875278F7F}" srcOrd="1" destOrd="0" presId="urn:microsoft.com/office/officeart/2005/8/layout/orgChart1"/>
    <dgm:cxn modelId="{90F93EC7-2C62-46B2-9F8D-605B5D4A5C26}" type="presParOf" srcId="{90B08A74-9A28-4359-A109-F923A1B32F96}" destId="{BCFB5C3C-34A0-4EF6-8DFB-3A7404B3AFAC}" srcOrd="2" destOrd="0" presId="urn:microsoft.com/office/officeart/2005/8/layout/orgChart1"/>
    <dgm:cxn modelId="{272472A0-1FA8-4968-B6FE-3DACBAC49933}" type="presParOf" srcId="{B142A37B-D7A2-47DA-AC45-6BD25CC1C830}" destId="{DFEBCA62-9EE4-4115-999E-16F2EA935959}" srcOrd="2" destOrd="0" presId="urn:microsoft.com/office/officeart/2005/8/layout/orgChart1"/>
    <dgm:cxn modelId="{28706DD8-E509-4F06-A721-F938F18C94A6}" type="presParOf" srcId="{B142A37B-D7A2-47DA-AC45-6BD25CC1C830}" destId="{D180BC28-56C9-4EF1-9668-B0ECB74D2005}" srcOrd="3" destOrd="0" presId="urn:microsoft.com/office/officeart/2005/8/layout/orgChart1"/>
    <dgm:cxn modelId="{339DD12B-3183-4722-9E69-C885E7F5BF3C}" type="presParOf" srcId="{D180BC28-56C9-4EF1-9668-B0ECB74D2005}" destId="{19FAE140-1F94-40B7-80B9-726EDBC986FA}" srcOrd="0" destOrd="0" presId="urn:microsoft.com/office/officeart/2005/8/layout/orgChart1"/>
    <dgm:cxn modelId="{6F7894E8-ADD2-49B7-8CC0-386F36CB7B90}" type="presParOf" srcId="{19FAE140-1F94-40B7-80B9-726EDBC986FA}" destId="{47046904-85A4-4B85-9016-5B2862BB7966}" srcOrd="0" destOrd="0" presId="urn:microsoft.com/office/officeart/2005/8/layout/orgChart1"/>
    <dgm:cxn modelId="{A588ADF4-40CE-44CB-993F-ECFA680CC77A}" type="presParOf" srcId="{19FAE140-1F94-40B7-80B9-726EDBC986FA}" destId="{6B4B6CA7-E17E-4421-9D68-70402F712AF0}" srcOrd="1" destOrd="0" presId="urn:microsoft.com/office/officeart/2005/8/layout/orgChart1"/>
    <dgm:cxn modelId="{78E82CD6-181A-4A02-9176-790FD4382571}" type="presParOf" srcId="{D180BC28-56C9-4EF1-9668-B0ECB74D2005}" destId="{FD4132F1-9149-48D5-B313-961C9E50A738}" srcOrd="1" destOrd="0" presId="urn:microsoft.com/office/officeart/2005/8/layout/orgChart1"/>
    <dgm:cxn modelId="{CD491276-F2D6-4EE7-90F1-A45736470254}" type="presParOf" srcId="{D180BC28-56C9-4EF1-9668-B0ECB74D2005}" destId="{7013C7D1-50F5-441E-BAF9-37DAC416DFB0}" srcOrd="2" destOrd="0" presId="urn:microsoft.com/office/officeart/2005/8/layout/orgChart1"/>
    <dgm:cxn modelId="{2868ABEB-E401-463D-B885-E13FD75C2B5A}" type="presParOf" srcId="{B142A37B-D7A2-47DA-AC45-6BD25CC1C830}" destId="{0F62A82D-1332-4475-83B9-7711A33E8686}" srcOrd="4" destOrd="0" presId="urn:microsoft.com/office/officeart/2005/8/layout/orgChart1"/>
    <dgm:cxn modelId="{70F9BBB3-CF0B-45D2-9B0E-BE2768742E0F}" type="presParOf" srcId="{B142A37B-D7A2-47DA-AC45-6BD25CC1C830}" destId="{29BBE5FB-3D07-45B7-8013-1CA7B8197A41}" srcOrd="5" destOrd="0" presId="urn:microsoft.com/office/officeart/2005/8/layout/orgChart1"/>
    <dgm:cxn modelId="{32BEE5A5-4A13-4611-BA25-E0B4ED18F8E8}" type="presParOf" srcId="{29BBE5FB-3D07-45B7-8013-1CA7B8197A41}" destId="{9D705717-6720-4D27-B965-9A9BACD113B5}" srcOrd="0" destOrd="0" presId="urn:microsoft.com/office/officeart/2005/8/layout/orgChart1"/>
    <dgm:cxn modelId="{46B49649-68A0-43E8-B927-5CF1D9DD3C07}" type="presParOf" srcId="{9D705717-6720-4D27-B965-9A9BACD113B5}" destId="{1E029045-19F0-41D9-BB7D-CC716FA7F636}" srcOrd="0" destOrd="0" presId="urn:microsoft.com/office/officeart/2005/8/layout/orgChart1"/>
    <dgm:cxn modelId="{B2F91E96-BB46-49D0-95BB-E40F4584F893}" type="presParOf" srcId="{9D705717-6720-4D27-B965-9A9BACD113B5}" destId="{17B5FCFB-5D15-47A0-8BE5-F0BFE6DEA4FE}" srcOrd="1" destOrd="0" presId="urn:microsoft.com/office/officeart/2005/8/layout/orgChart1"/>
    <dgm:cxn modelId="{F32026E6-E3C0-4DBC-A1B2-78A5143DCF0F}" type="presParOf" srcId="{29BBE5FB-3D07-45B7-8013-1CA7B8197A41}" destId="{DF29D4DF-4338-4AD5-86A9-FDDD04DB1035}" srcOrd="1" destOrd="0" presId="urn:microsoft.com/office/officeart/2005/8/layout/orgChart1"/>
    <dgm:cxn modelId="{78E1E817-DA33-45D3-9AFE-6E022AD9FB1D}" type="presParOf" srcId="{29BBE5FB-3D07-45B7-8013-1CA7B8197A41}" destId="{344A8332-6F95-4F28-BF59-568A5FE6DE71}" srcOrd="2" destOrd="0" presId="urn:microsoft.com/office/officeart/2005/8/layout/orgChart1"/>
    <dgm:cxn modelId="{69A10DBA-E570-442B-9DD4-446D6DDFD118}" type="presParOf" srcId="{248AF458-0CB5-4FAA-8F6C-8607BA5D8C55}" destId="{AB855EB8-D373-4C66-B63F-786F5DE7FCB6}" srcOrd="2" destOrd="0" presId="urn:microsoft.com/office/officeart/2005/8/layout/orgChart1"/>
    <dgm:cxn modelId="{570E02D3-DD49-4FE3-AA4A-740160D7E0E5}" type="presParOf" srcId="{21A98EB3-9CDC-4195-98BB-E0DF3DF92AF7}" destId="{033A5422-D43C-45A5-8F30-BE6BE795F6CA}" srcOrd="8" destOrd="0" presId="urn:microsoft.com/office/officeart/2005/8/layout/orgChart1"/>
    <dgm:cxn modelId="{E67AC22C-B71F-4FCA-A136-A53F8889F5D1}" type="presParOf" srcId="{21A98EB3-9CDC-4195-98BB-E0DF3DF92AF7}" destId="{46AFA695-62E8-418C-8962-AC1EA2F73FA7}" srcOrd="9" destOrd="0" presId="urn:microsoft.com/office/officeart/2005/8/layout/orgChart1"/>
    <dgm:cxn modelId="{49780D93-DA51-41A5-B310-332175730754}" type="presParOf" srcId="{46AFA695-62E8-418C-8962-AC1EA2F73FA7}" destId="{7079221A-4F86-4905-8AD0-9853D30E1588}" srcOrd="0" destOrd="0" presId="urn:microsoft.com/office/officeart/2005/8/layout/orgChart1"/>
    <dgm:cxn modelId="{A657F1F9-0BAD-44C3-B0E1-25B6280A9ECD}" type="presParOf" srcId="{7079221A-4F86-4905-8AD0-9853D30E1588}" destId="{ECD1DD3C-664F-456B-ACE0-991A6E2387FE}" srcOrd="0" destOrd="0" presId="urn:microsoft.com/office/officeart/2005/8/layout/orgChart1"/>
    <dgm:cxn modelId="{E90F9B23-D782-4BD4-ACE5-2AFA5DB47BD3}" type="presParOf" srcId="{7079221A-4F86-4905-8AD0-9853D30E1588}" destId="{AFE54DC4-6716-41D8-920D-B2A27FCF10BC}" srcOrd="1" destOrd="0" presId="urn:microsoft.com/office/officeart/2005/8/layout/orgChart1"/>
    <dgm:cxn modelId="{D8546ECF-8B70-4FCF-A3E4-B7EE1F042750}" type="presParOf" srcId="{46AFA695-62E8-418C-8962-AC1EA2F73FA7}" destId="{028314BA-42BD-4533-B762-DB11F95245F7}" srcOrd="1" destOrd="0" presId="urn:microsoft.com/office/officeart/2005/8/layout/orgChart1"/>
    <dgm:cxn modelId="{1AFDF6BF-7615-481D-A701-6D5F5EE3B7AA}" type="presParOf" srcId="{46AFA695-62E8-418C-8962-AC1EA2F73FA7}" destId="{92B40E2A-72D3-4D01-B41E-B8297D109D7F}" srcOrd="2" destOrd="0" presId="urn:microsoft.com/office/officeart/2005/8/layout/orgChart1"/>
    <dgm:cxn modelId="{AD50DB22-AB7E-4A29-8A67-EC7D19DC6816}" type="presParOf" srcId="{21A98EB3-9CDC-4195-98BB-E0DF3DF92AF7}" destId="{78EED41E-D98C-4A97-A8D9-AF1E40B79748}" srcOrd="10" destOrd="0" presId="urn:microsoft.com/office/officeart/2005/8/layout/orgChart1"/>
    <dgm:cxn modelId="{7B58256F-5ED1-48CC-A2A4-D3DF02129BC9}" type="presParOf" srcId="{21A98EB3-9CDC-4195-98BB-E0DF3DF92AF7}" destId="{C5EA5964-FCD5-477D-B8E4-90E1B49BAC59}" srcOrd="11" destOrd="0" presId="urn:microsoft.com/office/officeart/2005/8/layout/orgChart1"/>
    <dgm:cxn modelId="{E01C88E3-4FA2-426E-9E88-334C2A0F5D42}" type="presParOf" srcId="{C5EA5964-FCD5-477D-B8E4-90E1B49BAC59}" destId="{163AD7C7-AFE0-4B74-B536-E6B20248DD52}" srcOrd="0" destOrd="0" presId="urn:microsoft.com/office/officeart/2005/8/layout/orgChart1"/>
    <dgm:cxn modelId="{30FB0345-A823-4F46-890A-3D870FA5A8B0}" type="presParOf" srcId="{163AD7C7-AFE0-4B74-B536-E6B20248DD52}" destId="{DCB830FF-6210-4756-8277-22770243D6D4}" srcOrd="0" destOrd="0" presId="urn:microsoft.com/office/officeart/2005/8/layout/orgChart1"/>
    <dgm:cxn modelId="{640DDE0C-B4EB-4F3F-A5ED-D9A54191CD4D}" type="presParOf" srcId="{163AD7C7-AFE0-4B74-B536-E6B20248DD52}" destId="{2EA3BD23-E27B-43EB-84C4-A053E7C0CCBA}" srcOrd="1" destOrd="0" presId="urn:microsoft.com/office/officeart/2005/8/layout/orgChart1"/>
    <dgm:cxn modelId="{EC906D52-802A-448D-81F8-A7918E1A6BF8}" type="presParOf" srcId="{C5EA5964-FCD5-477D-B8E4-90E1B49BAC59}" destId="{52D643EF-1CBC-49D4-A9ED-F50E7EE0D182}" srcOrd="1" destOrd="0" presId="urn:microsoft.com/office/officeart/2005/8/layout/orgChart1"/>
    <dgm:cxn modelId="{37717DF9-A32F-47F2-BA75-94BD1CB3CAB8}" type="presParOf" srcId="{52D643EF-1CBC-49D4-A9ED-F50E7EE0D182}" destId="{951F1CB4-F874-4347-B99F-6C08089305A2}" srcOrd="0" destOrd="0" presId="urn:microsoft.com/office/officeart/2005/8/layout/orgChart1"/>
    <dgm:cxn modelId="{5B5106B2-5335-4F1F-9AA7-2064A595586E}" type="presParOf" srcId="{52D643EF-1CBC-49D4-A9ED-F50E7EE0D182}" destId="{39B865B0-A30C-4002-B36E-B24EA5D594B4}" srcOrd="1" destOrd="0" presId="urn:microsoft.com/office/officeart/2005/8/layout/orgChart1"/>
    <dgm:cxn modelId="{C758BC99-61E0-410E-A138-A170338C521F}" type="presParOf" srcId="{39B865B0-A30C-4002-B36E-B24EA5D594B4}" destId="{DA3D2666-F859-4F79-B70C-B9E97B924A67}" srcOrd="0" destOrd="0" presId="urn:microsoft.com/office/officeart/2005/8/layout/orgChart1"/>
    <dgm:cxn modelId="{44F30079-FDC8-4EB4-871F-3F2CD07B876C}" type="presParOf" srcId="{DA3D2666-F859-4F79-B70C-B9E97B924A67}" destId="{A7732556-8091-4C6E-AC82-CD6B93F42EDC}" srcOrd="0" destOrd="0" presId="urn:microsoft.com/office/officeart/2005/8/layout/orgChart1"/>
    <dgm:cxn modelId="{8BC5FD46-2C2B-454C-8BD4-468B1D6D7037}" type="presParOf" srcId="{DA3D2666-F859-4F79-B70C-B9E97B924A67}" destId="{CC4AEFF2-E3BB-4AED-AD82-8A0385822CB3}" srcOrd="1" destOrd="0" presId="urn:microsoft.com/office/officeart/2005/8/layout/orgChart1"/>
    <dgm:cxn modelId="{91E9FFBB-5AFE-4441-BD3D-D9F11E4F2E2C}" type="presParOf" srcId="{39B865B0-A30C-4002-B36E-B24EA5D594B4}" destId="{0DE81527-AB59-4390-958F-65719C99F259}" srcOrd="1" destOrd="0" presId="urn:microsoft.com/office/officeart/2005/8/layout/orgChart1"/>
    <dgm:cxn modelId="{416D64F9-67D9-43C5-B269-70F58EBCFAAC}" type="presParOf" srcId="{39B865B0-A30C-4002-B36E-B24EA5D594B4}" destId="{91875378-355E-4A08-BF4C-D62C9CEFCC65}" srcOrd="2" destOrd="0" presId="urn:microsoft.com/office/officeart/2005/8/layout/orgChart1"/>
    <dgm:cxn modelId="{ABDAECE8-E87B-4C26-BA30-2C566F3CB6FC}" type="presParOf" srcId="{52D643EF-1CBC-49D4-A9ED-F50E7EE0D182}" destId="{A4D4A3DF-EBF2-4A2C-A0C2-73BB4B0F52E9}" srcOrd="2" destOrd="0" presId="urn:microsoft.com/office/officeart/2005/8/layout/orgChart1"/>
    <dgm:cxn modelId="{850914DE-C7AD-4DE2-8418-677E0316ED0D}" type="presParOf" srcId="{52D643EF-1CBC-49D4-A9ED-F50E7EE0D182}" destId="{DDE92302-10AF-4028-A800-3AA2C721185A}" srcOrd="3" destOrd="0" presId="urn:microsoft.com/office/officeart/2005/8/layout/orgChart1"/>
    <dgm:cxn modelId="{AABF2C9B-6BE7-4E25-890D-7895675C9679}" type="presParOf" srcId="{DDE92302-10AF-4028-A800-3AA2C721185A}" destId="{05DA7E93-3E0D-40EA-A2BF-A0C6AA23D6BC}" srcOrd="0" destOrd="0" presId="urn:microsoft.com/office/officeart/2005/8/layout/orgChart1"/>
    <dgm:cxn modelId="{4D250BD8-C4E9-41EE-A572-6198D2C8A7C6}" type="presParOf" srcId="{05DA7E93-3E0D-40EA-A2BF-A0C6AA23D6BC}" destId="{426A5C0D-9D60-434F-8BE9-0053CD21A7C3}" srcOrd="0" destOrd="0" presId="urn:microsoft.com/office/officeart/2005/8/layout/orgChart1"/>
    <dgm:cxn modelId="{DB0FACEA-E9EA-48E4-939B-558AA9E301C5}" type="presParOf" srcId="{05DA7E93-3E0D-40EA-A2BF-A0C6AA23D6BC}" destId="{CF3B6E66-4CD9-4799-A662-E132FD43838E}" srcOrd="1" destOrd="0" presId="urn:microsoft.com/office/officeart/2005/8/layout/orgChart1"/>
    <dgm:cxn modelId="{5DC0B393-7C4F-4543-97BA-496895E2F52D}" type="presParOf" srcId="{DDE92302-10AF-4028-A800-3AA2C721185A}" destId="{41B522A9-0FD1-4094-AF3C-4CA87A076673}" srcOrd="1" destOrd="0" presId="urn:microsoft.com/office/officeart/2005/8/layout/orgChart1"/>
    <dgm:cxn modelId="{947889D3-7C7A-4C24-A804-CC27A56FE1D3}" type="presParOf" srcId="{DDE92302-10AF-4028-A800-3AA2C721185A}" destId="{B7349FAB-7D1F-442E-B1B3-0F0C67166332}" srcOrd="2" destOrd="0" presId="urn:microsoft.com/office/officeart/2005/8/layout/orgChart1"/>
    <dgm:cxn modelId="{C40CA559-C112-43FA-96B2-69A887E7FD4B}" type="presParOf" srcId="{52D643EF-1CBC-49D4-A9ED-F50E7EE0D182}" destId="{22F2BE6B-E7AB-4FA5-ABF7-D074CD8A714C}" srcOrd="4" destOrd="0" presId="urn:microsoft.com/office/officeart/2005/8/layout/orgChart1"/>
    <dgm:cxn modelId="{35DDAB2A-337A-4A41-8190-27CF62C3080C}" type="presParOf" srcId="{52D643EF-1CBC-49D4-A9ED-F50E7EE0D182}" destId="{627375C6-4AE8-4922-AD03-02C349BF43DA}" srcOrd="5" destOrd="0" presId="urn:microsoft.com/office/officeart/2005/8/layout/orgChart1"/>
    <dgm:cxn modelId="{ACDE0094-F11B-49B5-97F9-8B7152D88E07}" type="presParOf" srcId="{627375C6-4AE8-4922-AD03-02C349BF43DA}" destId="{7965664B-E01C-4798-82B3-684073564654}" srcOrd="0" destOrd="0" presId="urn:microsoft.com/office/officeart/2005/8/layout/orgChart1"/>
    <dgm:cxn modelId="{07385E71-CA91-421E-BE5D-063C17B479CE}" type="presParOf" srcId="{7965664B-E01C-4798-82B3-684073564654}" destId="{21DD0E3A-4034-47B3-9A12-177759DA0423}" srcOrd="0" destOrd="0" presId="urn:microsoft.com/office/officeart/2005/8/layout/orgChart1"/>
    <dgm:cxn modelId="{FDE3B669-915D-49C3-8707-33DE91B1B76F}" type="presParOf" srcId="{7965664B-E01C-4798-82B3-684073564654}" destId="{678E2405-512A-4D0C-AA9F-61E1160BE044}" srcOrd="1" destOrd="0" presId="urn:microsoft.com/office/officeart/2005/8/layout/orgChart1"/>
    <dgm:cxn modelId="{EBE15073-1712-404C-9FCB-67F96F5E47BB}" type="presParOf" srcId="{627375C6-4AE8-4922-AD03-02C349BF43DA}" destId="{025CDB7E-ECD6-4B18-9BC0-70209503BE86}" srcOrd="1" destOrd="0" presId="urn:microsoft.com/office/officeart/2005/8/layout/orgChart1"/>
    <dgm:cxn modelId="{F2AB2798-096E-485B-B7B7-08FEFD465567}" type="presParOf" srcId="{627375C6-4AE8-4922-AD03-02C349BF43DA}" destId="{36283A65-F2C1-4DCC-84FC-CDDB36165D66}" srcOrd="2" destOrd="0" presId="urn:microsoft.com/office/officeart/2005/8/layout/orgChart1"/>
    <dgm:cxn modelId="{872C2A17-E947-4930-AF8D-94A5D6B72C08}" type="presParOf" srcId="{52D643EF-1CBC-49D4-A9ED-F50E7EE0D182}" destId="{1EABC8CC-F346-46C2-BBEC-52F4C051D92C}" srcOrd="6" destOrd="0" presId="urn:microsoft.com/office/officeart/2005/8/layout/orgChart1"/>
    <dgm:cxn modelId="{16287CAF-42D0-447E-86CF-807987FDB063}" type="presParOf" srcId="{52D643EF-1CBC-49D4-A9ED-F50E7EE0D182}" destId="{0E6D64B9-0AA4-4244-8977-15B17A744679}" srcOrd="7" destOrd="0" presId="urn:microsoft.com/office/officeart/2005/8/layout/orgChart1"/>
    <dgm:cxn modelId="{FD394417-1E03-4DB1-9B74-AC86AB97CA6D}" type="presParOf" srcId="{0E6D64B9-0AA4-4244-8977-15B17A744679}" destId="{A23710AE-758F-4766-9A42-0482CBFAD649}" srcOrd="0" destOrd="0" presId="urn:microsoft.com/office/officeart/2005/8/layout/orgChart1"/>
    <dgm:cxn modelId="{9E707A3D-EFDF-41F9-B11B-20F04C31C026}" type="presParOf" srcId="{A23710AE-758F-4766-9A42-0482CBFAD649}" destId="{7B8238F6-3DFA-4B7A-B1CC-D2197990C1F3}" srcOrd="0" destOrd="0" presId="urn:microsoft.com/office/officeart/2005/8/layout/orgChart1"/>
    <dgm:cxn modelId="{7A06C2DF-BE4C-4B63-AD7E-990669FE7110}" type="presParOf" srcId="{A23710AE-758F-4766-9A42-0482CBFAD649}" destId="{C0908F93-E0CB-4114-9A6F-C8293600CCE2}" srcOrd="1" destOrd="0" presId="urn:microsoft.com/office/officeart/2005/8/layout/orgChart1"/>
    <dgm:cxn modelId="{B0EB93E6-392D-4E4D-9835-A5BB2B672C3D}" type="presParOf" srcId="{0E6D64B9-0AA4-4244-8977-15B17A744679}" destId="{C4E044A4-2E63-4574-BCE2-D402A6D7538D}" srcOrd="1" destOrd="0" presId="urn:microsoft.com/office/officeart/2005/8/layout/orgChart1"/>
    <dgm:cxn modelId="{D452E6E4-8C64-48E0-8752-19C6C438C521}" type="presParOf" srcId="{0E6D64B9-0AA4-4244-8977-15B17A744679}" destId="{8EB6E3D4-8680-4FEC-9900-8F77CA0446C0}" srcOrd="2" destOrd="0" presId="urn:microsoft.com/office/officeart/2005/8/layout/orgChart1"/>
    <dgm:cxn modelId="{37AB0356-8ADE-40C6-AFE5-5A340056AD3D}" type="presParOf" srcId="{C5EA5964-FCD5-477D-B8E4-90E1B49BAC59}" destId="{98AF36EA-770D-48C4-B4DF-7399697522CE}" srcOrd="2" destOrd="0" presId="urn:microsoft.com/office/officeart/2005/8/layout/orgChart1"/>
    <dgm:cxn modelId="{8F560C31-1500-4F5C-899B-DCDEFB38C169}" type="presParOf" srcId="{21A98EB3-9CDC-4195-98BB-E0DF3DF92AF7}" destId="{AF06C4F7-6F63-43DF-A761-3E765A2AC453}" srcOrd="12" destOrd="0" presId="urn:microsoft.com/office/officeart/2005/8/layout/orgChart1"/>
    <dgm:cxn modelId="{F82C3344-16BD-4AC7-96DF-B1F6F1645941}" type="presParOf" srcId="{21A98EB3-9CDC-4195-98BB-E0DF3DF92AF7}" destId="{AE71C2E5-DD1D-4289-9252-B4A17CA7C8C2}" srcOrd="13" destOrd="0" presId="urn:microsoft.com/office/officeart/2005/8/layout/orgChart1"/>
    <dgm:cxn modelId="{EA158488-C262-4987-9B3A-211292FE596B}" type="presParOf" srcId="{AE71C2E5-DD1D-4289-9252-B4A17CA7C8C2}" destId="{805E49F1-BEC8-41C9-A44B-97AC6FE3A240}" srcOrd="0" destOrd="0" presId="urn:microsoft.com/office/officeart/2005/8/layout/orgChart1"/>
    <dgm:cxn modelId="{72B191B9-34B2-4951-B7B3-17E525BCC491}" type="presParOf" srcId="{805E49F1-BEC8-41C9-A44B-97AC6FE3A240}" destId="{2E9E993A-6636-4B3F-8ED0-2DE05E80DA02}" srcOrd="0" destOrd="0" presId="urn:microsoft.com/office/officeart/2005/8/layout/orgChart1"/>
    <dgm:cxn modelId="{E8038698-0263-497A-8ED3-7D935E018BF9}" type="presParOf" srcId="{805E49F1-BEC8-41C9-A44B-97AC6FE3A240}" destId="{584CBF8F-D230-4EC0-A996-DCB3E1D5751A}" srcOrd="1" destOrd="0" presId="urn:microsoft.com/office/officeart/2005/8/layout/orgChart1"/>
    <dgm:cxn modelId="{EE2F3004-8481-4782-8557-7A44DEEC93DD}" type="presParOf" srcId="{AE71C2E5-DD1D-4289-9252-B4A17CA7C8C2}" destId="{082B0BAA-951E-4E7A-B66A-AF3C3FCDE520}" srcOrd="1" destOrd="0" presId="urn:microsoft.com/office/officeart/2005/8/layout/orgChart1"/>
    <dgm:cxn modelId="{BA7CFF38-E776-4900-AD2C-A4251AAD12DC}" type="presParOf" srcId="{082B0BAA-951E-4E7A-B66A-AF3C3FCDE520}" destId="{E26658F7-683A-7B4B-8EA8-043E21875C95}" srcOrd="0" destOrd="0" presId="urn:microsoft.com/office/officeart/2005/8/layout/orgChart1"/>
    <dgm:cxn modelId="{6C3A2BD4-DFC1-42D0-8AE5-44FAA55D3A6A}" type="presParOf" srcId="{082B0BAA-951E-4E7A-B66A-AF3C3FCDE520}" destId="{842B502B-B3C0-3D4A-871F-2443230F3E82}" srcOrd="1" destOrd="0" presId="urn:microsoft.com/office/officeart/2005/8/layout/orgChart1"/>
    <dgm:cxn modelId="{8421FD60-0BFB-48FD-BEFE-1259AEED1A42}" type="presParOf" srcId="{842B502B-B3C0-3D4A-871F-2443230F3E82}" destId="{C1A4E7E5-C870-584A-825F-A23265326D1D}" srcOrd="0" destOrd="0" presId="urn:microsoft.com/office/officeart/2005/8/layout/orgChart1"/>
    <dgm:cxn modelId="{9F23EF10-BDFA-4521-9F12-15C50B149F22}" type="presParOf" srcId="{C1A4E7E5-C870-584A-825F-A23265326D1D}" destId="{59FF8DA3-82F8-BA41-9A69-A505738F4235}" srcOrd="0" destOrd="0" presId="urn:microsoft.com/office/officeart/2005/8/layout/orgChart1"/>
    <dgm:cxn modelId="{7F2FE8B2-BF16-4D20-82D0-7ED88E090F94}" type="presParOf" srcId="{C1A4E7E5-C870-584A-825F-A23265326D1D}" destId="{2A083DA4-DEA7-8F41-9E26-85352D8DAA38}" srcOrd="1" destOrd="0" presId="urn:microsoft.com/office/officeart/2005/8/layout/orgChart1"/>
    <dgm:cxn modelId="{61C95688-2B93-41D2-90D4-9C61A8CE7122}" type="presParOf" srcId="{842B502B-B3C0-3D4A-871F-2443230F3E82}" destId="{C25E3C13-7C58-8343-BCCE-DE73FC7B2A76}" srcOrd="1" destOrd="0" presId="urn:microsoft.com/office/officeart/2005/8/layout/orgChart1"/>
    <dgm:cxn modelId="{02B1683D-61E2-45FC-BA8C-6E1D20F6329D}" type="presParOf" srcId="{C25E3C13-7C58-8343-BCCE-DE73FC7B2A76}" destId="{5ACD4FA5-29D6-4064-A282-FB34992E4B4F}" srcOrd="0" destOrd="0" presId="urn:microsoft.com/office/officeart/2005/8/layout/orgChart1"/>
    <dgm:cxn modelId="{78133FDA-043C-4BD0-973F-24B393A1577C}" type="presParOf" srcId="{C25E3C13-7C58-8343-BCCE-DE73FC7B2A76}" destId="{3BB81577-7075-44A2-8B0E-6CEA3E26DAA3}" srcOrd="1" destOrd="0" presId="urn:microsoft.com/office/officeart/2005/8/layout/orgChart1"/>
    <dgm:cxn modelId="{61E66994-07D0-4B5D-964C-4DC1F29BA20A}" type="presParOf" srcId="{3BB81577-7075-44A2-8B0E-6CEA3E26DAA3}" destId="{B3466E98-C278-443A-986D-8AA9103F5D8A}" srcOrd="0" destOrd="0" presId="urn:microsoft.com/office/officeart/2005/8/layout/orgChart1"/>
    <dgm:cxn modelId="{6EEEDC37-2B1E-4492-86D6-432EABC1A02C}" type="presParOf" srcId="{B3466E98-C278-443A-986D-8AA9103F5D8A}" destId="{E7BC8552-3005-4EF2-A7E6-824D3B470A0C}" srcOrd="0" destOrd="0" presId="urn:microsoft.com/office/officeart/2005/8/layout/orgChart1"/>
    <dgm:cxn modelId="{FC3597C9-B219-4535-B1DF-DD889AB667E8}" type="presParOf" srcId="{B3466E98-C278-443A-986D-8AA9103F5D8A}" destId="{E7D796FE-7967-43B3-9652-6ADA7F8B1BFC}" srcOrd="1" destOrd="0" presId="urn:microsoft.com/office/officeart/2005/8/layout/orgChart1"/>
    <dgm:cxn modelId="{D73CC92F-15B6-478D-88C0-41EF9F59DE44}" type="presParOf" srcId="{3BB81577-7075-44A2-8B0E-6CEA3E26DAA3}" destId="{9469D240-119D-49B3-9A64-DE7805F74839}" srcOrd="1" destOrd="0" presId="urn:microsoft.com/office/officeart/2005/8/layout/orgChart1"/>
    <dgm:cxn modelId="{77A19BCC-EA8E-43FA-90EF-45A6197FD117}" type="presParOf" srcId="{3BB81577-7075-44A2-8B0E-6CEA3E26DAA3}" destId="{93B0E181-7AFF-415B-AF8E-F153C56DE708}" srcOrd="2" destOrd="0" presId="urn:microsoft.com/office/officeart/2005/8/layout/orgChart1"/>
    <dgm:cxn modelId="{769C2AE8-8CF2-4634-9F00-7738B9A58CD6}" type="presParOf" srcId="{C25E3C13-7C58-8343-BCCE-DE73FC7B2A76}" destId="{2B4907AE-EACB-4668-ADF8-1B1383BE2056}" srcOrd="2" destOrd="0" presId="urn:microsoft.com/office/officeart/2005/8/layout/orgChart1"/>
    <dgm:cxn modelId="{1E59ABC0-F924-44BE-9CBD-42C2318A438A}" type="presParOf" srcId="{C25E3C13-7C58-8343-BCCE-DE73FC7B2A76}" destId="{A91C6780-D7BD-4774-BDF4-7A27BFD22B3F}" srcOrd="3" destOrd="0" presId="urn:microsoft.com/office/officeart/2005/8/layout/orgChart1"/>
    <dgm:cxn modelId="{1B957A6E-EE23-4BEA-A90F-3F2407792DDA}" type="presParOf" srcId="{A91C6780-D7BD-4774-BDF4-7A27BFD22B3F}" destId="{9FFD453D-0B01-4675-8E31-CFEC3A5F6D45}" srcOrd="0" destOrd="0" presId="urn:microsoft.com/office/officeart/2005/8/layout/orgChart1"/>
    <dgm:cxn modelId="{24BF46F7-0BE0-46FA-AD58-3EC5F484B7EF}" type="presParOf" srcId="{9FFD453D-0B01-4675-8E31-CFEC3A5F6D45}" destId="{A1EE5FE8-059B-4AF0-AF36-AF8113E9B256}" srcOrd="0" destOrd="0" presId="urn:microsoft.com/office/officeart/2005/8/layout/orgChart1"/>
    <dgm:cxn modelId="{73D32D82-0168-4AEA-984B-B41CA2AD0E87}" type="presParOf" srcId="{9FFD453D-0B01-4675-8E31-CFEC3A5F6D45}" destId="{AB7948F2-A9D6-4323-B5CB-56F1B02359D7}" srcOrd="1" destOrd="0" presId="urn:microsoft.com/office/officeart/2005/8/layout/orgChart1"/>
    <dgm:cxn modelId="{141A26E8-B88A-4508-A313-20DE7AB62361}" type="presParOf" srcId="{A91C6780-D7BD-4774-BDF4-7A27BFD22B3F}" destId="{E25AD8FC-D1E6-4624-A0F2-8CDFA5388367}" srcOrd="1" destOrd="0" presId="urn:microsoft.com/office/officeart/2005/8/layout/orgChart1"/>
    <dgm:cxn modelId="{CC2842E4-6443-4225-BC3E-67075D031F06}" type="presParOf" srcId="{A91C6780-D7BD-4774-BDF4-7A27BFD22B3F}" destId="{A1328BAB-119D-4538-BDDD-EE175D38070B}" srcOrd="2" destOrd="0" presId="urn:microsoft.com/office/officeart/2005/8/layout/orgChart1"/>
    <dgm:cxn modelId="{0C7284C9-D94B-43A6-93AC-F76F68A1004E}" type="presParOf" srcId="{C25E3C13-7C58-8343-BCCE-DE73FC7B2A76}" destId="{FFE7C134-612E-4B72-9B00-24C7FCB33807}" srcOrd="4" destOrd="0" presId="urn:microsoft.com/office/officeart/2005/8/layout/orgChart1"/>
    <dgm:cxn modelId="{D81A0AE5-2A9E-4DF9-A07C-8AFA619C89E0}" type="presParOf" srcId="{C25E3C13-7C58-8343-BCCE-DE73FC7B2A76}" destId="{79E042EB-B6D1-44D0-ABB0-18CCD533A10C}" srcOrd="5" destOrd="0" presId="urn:microsoft.com/office/officeart/2005/8/layout/orgChart1"/>
    <dgm:cxn modelId="{42A5BC91-31C5-412B-A052-30E91E060B8B}" type="presParOf" srcId="{79E042EB-B6D1-44D0-ABB0-18CCD533A10C}" destId="{43F0806C-8762-476E-85F8-3D4838EAA384}" srcOrd="0" destOrd="0" presId="urn:microsoft.com/office/officeart/2005/8/layout/orgChart1"/>
    <dgm:cxn modelId="{01EFB7C4-589F-4C3D-9BAD-D6A04116CBE0}" type="presParOf" srcId="{43F0806C-8762-476E-85F8-3D4838EAA384}" destId="{C21C4F1B-1E17-45E0-AE0E-3D8665777DBB}" srcOrd="0" destOrd="0" presId="urn:microsoft.com/office/officeart/2005/8/layout/orgChart1"/>
    <dgm:cxn modelId="{930AFAEB-4A8E-4D63-A4E0-A76CEBB01523}" type="presParOf" srcId="{43F0806C-8762-476E-85F8-3D4838EAA384}" destId="{EF632F6E-8496-42FD-8E86-A7FE2CC7288E}" srcOrd="1" destOrd="0" presId="urn:microsoft.com/office/officeart/2005/8/layout/orgChart1"/>
    <dgm:cxn modelId="{8D7641B2-CCBC-4200-92DE-A47F6247A13A}" type="presParOf" srcId="{79E042EB-B6D1-44D0-ABB0-18CCD533A10C}" destId="{6BEA6C3F-ADA5-4BB8-93E9-A90604B5E24E}" srcOrd="1" destOrd="0" presId="urn:microsoft.com/office/officeart/2005/8/layout/orgChart1"/>
    <dgm:cxn modelId="{334F7D57-B68C-4A8C-849B-9B2B722B6058}" type="presParOf" srcId="{79E042EB-B6D1-44D0-ABB0-18CCD533A10C}" destId="{51EB29DB-A3A8-4DB4-BFFF-F66503639542}" srcOrd="2" destOrd="0" presId="urn:microsoft.com/office/officeart/2005/8/layout/orgChart1"/>
    <dgm:cxn modelId="{831CD27D-E59F-4D09-87D8-585AFBE3D2D7}" type="presParOf" srcId="{C25E3C13-7C58-8343-BCCE-DE73FC7B2A76}" destId="{79325FA3-3144-41E1-8C8C-1E51D060B20A}" srcOrd="6" destOrd="0" presId="urn:microsoft.com/office/officeart/2005/8/layout/orgChart1"/>
    <dgm:cxn modelId="{F56BB9E2-6B63-43DF-8455-7D715F0E42A8}" type="presParOf" srcId="{C25E3C13-7C58-8343-BCCE-DE73FC7B2A76}" destId="{96760A0B-AAA8-4802-AE00-1E034C783E3F}" srcOrd="7" destOrd="0" presId="urn:microsoft.com/office/officeart/2005/8/layout/orgChart1"/>
    <dgm:cxn modelId="{2884443E-B3FA-47DC-B230-E7F42AFC1350}" type="presParOf" srcId="{96760A0B-AAA8-4802-AE00-1E034C783E3F}" destId="{DFF26565-02F7-4D09-B44D-7DC146F4F278}" srcOrd="0" destOrd="0" presId="urn:microsoft.com/office/officeart/2005/8/layout/orgChart1"/>
    <dgm:cxn modelId="{8D0A3CD7-FA76-4DE3-AA6C-92ADC8EE017F}" type="presParOf" srcId="{DFF26565-02F7-4D09-B44D-7DC146F4F278}" destId="{469C642B-596F-4975-9038-DCA36EF6871E}" srcOrd="0" destOrd="0" presId="urn:microsoft.com/office/officeart/2005/8/layout/orgChart1"/>
    <dgm:cxn modelId="{62093763-C66C-49E0-A47E-EE955FC28068}" type="presParOf" srcId="{DFF26565-02F7-4D09-B44D-7DC146F4F278}" destId="{C608F71A-85A4-4490-AA90-32525443D607}" srcOrd="1" destOrd="0" presId="urn:microsoft.com/office/officeart/2005/8/layout/orgChart1"/>
    <dgm:cxn modelId="{A6F4761A-BAFD-4EA7-B466-1E8831747B06}" type="presParOf" srcId="{96760A0B-AAA8-4802-AE00-1E034C783E3F}" destId="{870FC665-6C06-4DA4-AC7E-5C29BD5111A3}" srcOrd="1" destOrd="0" presId="urn:microsoft.com/office/officeart/2005/8/layout/orgChart1"/>
    <dgm:cxn modelId="{549D8F0A-2584-43F4-BE4E-7A162B1C52FD}" type="presParOf" srcId="{96760A0B-AAA8-4802-AE00-1E034C783E3F}" destId="{4C167E6B-7C8C-4B3A-B9CE-777CE47C772C}" srcOrd="2" destOrd="0" presId="urn:microsoft.com/office/officeart/2005/8/layout/orgChart1"/>
    <dgm:cxn modelId="{B2227D2A-86CE-4CEC-93A2-4D8302A13636}" type="presParOf" srcId="{C25E3C13-7C58-8343-BCCE-DE73FC7B2A76}" destId="{63912ABE-21ED-4B37-B9B4-BC4B497B111C}" srcOrd="8" destOrd="0" presId="urn:microsoft.com/office/officeart/2005/8/layout/orgChart1"/>
    <dgm:cxn modelId="{DCDBABA5-5942-4843-9F4A-26EB7C6ABD6B}" type="presParOf" srcId="{C25E3C13-7C58-8343-BCCE-DE73FC7B2A76}" destId="{22D9D5C4-F73A-491B-9DEC-3C39960D2E8F}" srcOrd="9" destOrd="0" presId="urn:microsoft.com/office/officeart/2005/8/layout/orgChart1"/>
    <dgm:cxn modelId="{EE3972A1-378E-4F71-93F2-CEC106269C49}" type="presParOf" srcId="{22D9D5C4-F73A-491B-9DEC-3C39960D2E8F}" destId="{0E5480FD-247F-4AAF-8DA5-D2F071347FB1}" srcOrd="0" destOrd="0" presId="urn:microsoft.com/office/officeart/2005/8/layout/orgChart1"/>
    <dgm:cxn modelId="{3E9891E9-E643-4005-A008-7042A72D92E8}" type="presParOf" srcId="{0E5480FD-247F-4AAF-8DA5-D2F071347FB1}" destId="{00D66B34-49BA-4313-BB91-6388D7DC6B49}" srcOrd="0" destOrd="0" presId="urn:microsoft.com/office/officeart/2005/8/layout/orgChart1"/>
    <dgm:cxn modelId="{0B818891-FC2E-42DE-9AE2-5E4CE5BCD0C3}" type="presParOf" srcId="{0E5480FD-247F-4AAF-8DA5-D2F071347FB1}" destId="{DD93525E-3D1B-45FD-9F62-ED90F2F1835A}" srcOrd="1" destOrd="0" presId="urn:microsoft.com/office/officeart/2005/8/layout/orgChart1"/>
    <dgm:cxn modelId="{B4489F1D-3ECE-45EF-8FEC-40C3BEA62C19}" type="presParOf" srcId="{22D9D5C4-F73A-491B-9DEC-3C39960D2E8F}" destId="{0D394597-AFF2-4CFF-B762-AD3678D5C1CA}" srcOrd="1" destOrd="0" presId="urn:microsoft.com/office/officeart/2005/8/layout/orgChart1"/>
    <dgm:cxn modelId="{8B183B19-0655-48D0-813F-472C505DA83D}" type="presParOf" srcId="{22D9D5C4-F73A-491B-9DEC-3C39960D2E8F}" destId="{49799FDD-2F14-446B-A11B-57E4567A71A9}" srcOrd="2" destOrd="0" presId="urn:microsoft.com/office/officeart/2005/8/layout/orgChart1"/>
    <dgm:cxn modelId="{176C8F51-B820-4E81-8A77-FDFB02E62B16}" type="presParOf" srcId="{842B502B-B3C0-3D4A-871F-2443230F3E82}" destId="{F1E4DBA5-94F9-9443-BECB-374484C6D3F4}" srcOrd="2" destOrd="0" presId="urn:microsoft.com/office/officeart/2005/8/layout/orgChart1"/>
    <dgm:cxn modelId="{DDD62651-72C9-43B5-ADC4-DCDD2CA00A67}" type="presParOf" srcId="{082B0BAA-951E-4E7A-B66A-AF3C3FCDE520}" destId="{C7108327-94E9-2B44-9C49-1E100BDAF92A}" srcOrd="2" destOrd="0" presId="urn:microsoft.com/office/officeart/2005/8/layout/orgChart1"/>
    <dgm:cxn modelId="{3B1C58A5-1756-4F6D-B7E1-8383F3C23973}" type="presParOf" srcId="{082B0BAA-951E-4E7A-B66A-AF3C3FCDE520}" destId="{F47510A6-9210-3246-9902-73D6DB6D64FA}" srcOrd="3" destOrd="0" presId="urn:microsoft.com/office/officeart/2005/8/layout/orgChart1"/>
    <dgm:cxn modelId="{8669FD9B-E6C6-47D2-AA09-527404C13F03}" type="presParOf" srcId="{F47510A6-9210-3246-9902-73D6DB6D64FA}" destId="{9BBBC164-6737-F348-B77D-DFE11B994CDE}" srcOrd="0" destOrd="0" presId="urn:microsoft.com/office/officeart/2005/8/layout/orgChart1"/>
    <dgm:cxn modelId="{1A2412DB-6406-4F66-B073-6B5E6CD3D8C2}" type="presParOf" srcId="{9BBBC164-6737-F348-B77D-DFE11B994CDE}" destId="{0CBE308C-EAD8-0748-A87F-2E0374767CE6}" srcOrd="0" destOrd="0" presId="urn:microsoft.com/office/officeart/2005/8/layout/orgChart1"/>
    <dgm:cxn modelId="{131C324E-ABE1-4AB6-B980-FFEFCA452FB0}" type="presParOf" srcId="{9BBBC164-6737-F348-B77D-DFE11B994CDE}" destId="{E50A67F8-AB96-A344-B7B3-25AA3D4178CD}" srcOrd="1" destOrd="0" presId="urn:microsoft.com/office/officeart/2005/8/layout/orgChart1"/>
    <dgm:cxn modelId="{20574031-6BA2-4326-876B-EC77318A39C7}" type="presParOf" srcId="{F47510A6-9210-3246-9902-73D6DB6D64FA}" destId="{EE1A7150-14B1-7943-AC86-D492EC821BC2}" srcOrd="1" destOrd="0" presId="urn:microsoft.com/office/officeart/2005/8/layout/orgChart1"/>
    <dgm:cxn modelId="{BED79F9B-A2AF-4DC9-A5A4-C8A1BBC6ED63}" type="presParOf" srcId="{EE1A7150-14B1-7943-AC86-D492EC821BC2}" destId="{2697A803-8D6F-2A41-A703-8FCC95664054}" srcOrd="0" destOrd="0" presId="urn:microsoft.com/office/officeart/2005/8/layout/orgChart1"/>
    <dgm:cxn modelId="{B4814768-4038-482A-A539-73AE282A4C31}" type="presParOf" srcId="{EE1A7150-14B1-7943-AC86-D492EC821BC2}" destId="{AF11B5FE-55B2-BF47-8607-48F5F8494057}" srcOrd="1" destOrd="0" presId="urn:microsoft.com/office/officeart/2005/8/layout/orgChart1"/>
    <dgm:cxn modelId="{FC78F2DB-9F76-47A4-8A05-FB6F87636A8D}" type="presParOf" srcId="{AF11B5FE-55B2-BF47-8607-48F5F8494057}" destId="{F4623DC3-9D69-8A4E-B94E-89208F7B14F2}" srcOrd="0" destOrd="0" presId="urn:microsoft.com/office/officeart/2005/8/layout/orgChart1"/>
    <dgm:cxn modelId="{2A99C1BF-40E6-4D7B-9E1B-A39D444C6CF8}" type="presParOf" srcId="{F4623DC3-9D69-8A4E-B94E-89208F7B14F2}" destId="{496217ED-0F0F-CB4F-AD3A-5E953331988F}" srcOrd="0" destOrd="0" presId="urn:microsoft.com/office/officeart/2005/8/layout/orgChart1"/>
    <dgm:cxn modelId="{22787507-2CAF-4598-AE49-84B49CD61609}" type="presParOf" srcId="{F4623DC3-9D69-8A4E-B94E-89208F7B14F2}" destId="{DBF1491F-242E-314A-A595-811ADA9F2BC2}" srcOrd="1" destOrd="0" presId="urn:microsoft.com/office/officeart/2005/8/layout/orgChart1"/>
    <dgm:cxn modelId="{11E998A5-0196-4500-AEC1-67524B94F568}" type="presParOf" srcId="{AF11B5FE-55B2-BF47-8607-48F5F8494057}" destId="{11D73F96-838D-4242-A492-DA247F93AB5F}" srcOrd="1" destOrd="0" presId="urn:microsoft.com/office/officeart/2005/8/layout/orgChart1"/>
    <dgm:cxn modelId="{EE9CA560-7E1A-45EB-9C6A-A41F6BF9EC28}" type="presParOf" srcId="{AF11B5FE-55B2-BF47-8607-48F5F8494057}" destId="{65107E69-EAC6-6647-A686-15A7442E150A}" srcOrd="2" destOrd="0" presId="urn:microsoft.com/office/officeart/2005/8/layout/orgChart1"/>
    <dgm:cxn modelId="{2C765383-71BB-4F42-B71C-D5ECA7D8E7CC}" type="presParOf" srcId="{EE1A7150-14B1-7943-AC86-D492EC821BC2}" destId="{0A77D250-E146-584D-A9E3-B1EA21C92B2A}" srcOrd="2" destOrd="0" presId="urn:microsoft.com/office/officeart/2005/8/layout/orgChart1"/>
    <dgm:cxn modelId="{766A150A-83D7-424A-B8BC-099EB906E78D}" type="presParOf" srcId="{EE1A7150-14B1-7943-AC86-D492EC821BC2}" destId="{184CA16B-3D7D-3044-9546-B74B37F3A016}" srcOrd="3" destOrd="0" presId="urn:microsoft.com/office/officeart/2005/8/layout/orgChart1"/>
    <dgm:cxn modelId="{892C1DD4-E897-4899-9FB9-CE8C1517CF21}" type="presParOf" srcId="{184CA16B-3D7D-3044-9546-B74B37F3A016}" destId="{5D4E98F4-47BA-C64D-89D1-8091123B6738}" srcOrd="0" destOrd="0" presId="urn:microsoft.com/office/officeart/2005/8/layout/orgChart1"/>
    <dgm:cxn modelId="{D05DC1DF-DE8A-4A68-87A8-888818F27E0D}" type="presParOf" srcId="{5D4E98F4-47BA-C64D-89D1-8091123B6738}" destId="{E6113FE9-06EF-8740-92B0-114D1C23FD24}" srcOrd="0" destOrd="0" presId="urn:microsoft.com/office/officeart/2005/8/layout/orgChart1"/>
    <dgm:cxn modelId="{F776E0C4-67A0-46A7-BC96-44B7FE22E03F}" type="presParOf" srcId="{5D4E98F4-47BA-C64D-89D1-8091123B6738}" destId="{7F6CF144-1139-9E42-9ED7-2DB57E7DBF0C}" srcOrd="1" destOrd="0" presId="urn:microsoft.com/office/officeart/2005/8/layout/orgChart1"/>
    <dgm:cxn modelId="{C5CA099D-F907-471C-B93A-FAC7A006F19A}" type="presParOf" srcId="{184CA16B-3D7D-3044-9546-B74B37F3A016}" destId="{70DD7C86-C817-624B-ABFB-6BDC82840DA7}" srcOrd="1" destOrd="0" presId="urn:microsoft.com/office/officeart/2005/8/layout/orgChart1"/>
    <dgm:cxn modelId="{BCADAE53-9C4C-493B-B385-0AEFCDBF0A1F}" type="presParOf" srcId="{184CA16B-3D7D-3044-9546-B74B37F3A016}" destId="{6EEEA003-24E6-184A-9436-A5B96F0D4FB7}" srcOrd="2" destOrd="0" presId="urn:microsoft.com/office/officeart/2005/8/layout/orgChart1"/>
    <dgm:cxn modelId="{95AD763C-07D8-4B0F-9B8B-C39415DB6145}" type="presParOf" srcId="{EE1A7150-14B1-7943-AC86-D492EC821BC2}" destId="{920D0DDC-124E-A442-AD2A-56D92630BC3A}" srcOrd="4" destOrd="0" presId="urn:microsoft.com/office/officeart/2005/8/layout/orgChart1"/>
    <dgm:cxn modelId="{89D3E8E0-E665-4F33-9F45-DD529FDBA57B}" type="presParOf" srcId="{EE1A7150-14B1-7943-AC86-D492EC821BC2}" destId="{D91E5E78-D985-1444-96C6-23ACA6DFD315}" srcOrd="5" destOrd="0" presId="urn:microsoft.com/office/officeart/2005/8/layout/orgChart1"/>
    <dgm:cxn modelId="{5FC6B392-12E4-4A4A-B724-B829E91E0A22}" type="presParOf" srcId="{D91E5E78-D985-1444-96C6-23ACA6DFD315}" destId="{84FD7A68-D2EA-FD44-9161-D47C4D45494D}" srcOrd="0" destOrd="0" presId="urn:microsoft.com/office/officeart/2005/8/layout/orgChart1"/>
    <dgm:cxn modelId="{E2F91136-CD06-4140-A8A5-A965A083A99A}" type="presParOf" srcId="{84FD7A68-D2EA-FD44-9161-D47C4D45494D}" destId="{0942A565-77D8-C249-9124-AC062C7F2523}" srcOrd="0" destOrd="0" presId="urn:microsoft.com/office/officeart/2005/8/layout/orgChart1"/>
    <dgm:cxn modelId="{3E259456-58EB-49B3-B2B9-FBA2725BFA2A}" type="presParOf" srcId="{84FD7A68-D2EA-FD44-9161-D47C4D45494D}" destId="{A43E232A-3A3F-EB47-A4DD-47D784EAEB7E}" srcOrd="1" destOrd="0" presId="urn:microsoft.com/office/officeart/2005/8/layout/orgChart1"/>
    <dgm:cxn modelId="{D35A0393-1EAB-48E0-AA36-DEE67A09B0AB}" type="presParOf" srcId="{D91E5E78-D985-1444-96C6-23ACA6DFD315}" destId="{FA420F45-C65B-9E44-A497-0A801D8C0985}" srcOrd="1" destOrd="0" presId="urn:microsoft.com/office/officeart/2005/8/layout/orgChart1"/>
    <dgm:cxn modelId="{6DFD3B3D-A1F5-4886-8BD2-5740917A7A5B}" type="presParOf" srcId="{D91E5E78-D985-1444-96C6-23ACA6DFD315}" destId="{0936A7AB-EE8E-B345-85CB-3A3D0566C69B}" srcOrd="2" destOrd="0" presId="urn:microsoft.com/office/officeart/2005/8/layout/orgChart1"/>
    <dgm:cxn modelId="{FE420FAB-7280-45CC-8D91-F2CA1E63CBE3}" type="presParOf" srcId="{EE1A7150-14B1-7943-AC86-D492EC821BC2}" destId="{11A6FAB6-2108-4CF4-8484-9EF1739AB2FA}" srcOrd="6" destOrd="0" presId="urn:microsoft.com/office/officeart/2005/8/layout/orgChart1"/>
    <dgm:cxn modelId="{37663E10-3DA7-4AD1-B5B5-3E29723C4E51}" type="presParOf" srcId="{EE1A7150-14B1-7943-AC86-D492EC821BC2}" destId="{9DC0CD13-3D6A-4C9A-AEC7-74165A2086F8}" srcOrd="7" destOrd="0" presId="urn:microsoft.com/office/officeart/2005/8/layout/orgChart1"/>
    <dgm:cxn modelId="{B3DC9714-3375-4525-99A7-64F3D66800AC}" type="presParOf" srcId="{9DC0CD13-3D6A-4C9A-AEC7-74165A2086F8}" destId="{8D218978-5A44-4494-9314-BCA540CD18C6}" srcOrd="0" destOrd="0" presId="urn:microsoft.com/office/officeart/2005/8/layout/orgChart1"/>
    <dgm:cxn modelId="{7F78C9AB-C2C0-4D7F-8721-C9CFA01C1B31}" type="presParOf" srcId="{8D218978-5A44-4494-9314-BCA540CD18C6}" destId="{D47A46A6-7825-4928-BEA1-C917EA1E66F1}" srcOrd="0" destOrd="0" presId="urn:microsoft.com/office/officeart/2005/8/layout/orgChart1"/>
    <dgm:cxn modelId="{D31C4153-54BA-42A8-B574-6F3B358A16B6}" type="presParOf" srcId="{8D218978-5A44-4494-9314-BCA540CD18C6}" destId="{236A6CF4-1E56-460D-AF35-207A013E14AC}" srcOrd="1" destOrd="0" presId="urn:microsoft.com/office/officeart/2005/8/layout/orgChart1"/>
    <dgm:cxn modelId="{A508464C-EF47-435B-8BE3-CF8634BE5BB9}" type="presParOf" srcId="{9DC0CD13-3D6A-4C9A-AEC7-74165A2086F8}" destId="{37727F3F-8B5A-4477-A381-BC22A8FEB7B5}" srcOrd="1" destOrd="0" presId="urn:microsoft.com/office/officeart/2005/8/layout/orgChart1"/>
    <dgm:cxn modelId="{AE1CD986-382F-4FE1-89BA-BFCFBE6BE42B}" type="presParOf" srcId="{9DC0CD13-3D6A-4C9A-AEC7-74165A2086F8}" destId="{23083F5E-5930-44BD-B2DB-15F2AB3C5E9E}" srcOrd="2" destOrd="0" presId="urn:microsoft.com/office/officeart/2005/8/layout/orgChart1"/>
    <dgm:cxn modelId="{4DE00DCB-C995-4B78-AAE8-360173C0F959}" type="presParOf" srcId="{F47510A6-9210-3246-9902-73D6DB6D64FA}" destId="{675E29F8-439F-2A4E-9C01-A31E15517469}" srcOrd="2" destOrd="0" presId="urn:microsoft.com/office/officeart/2005/8/layout/orgChart1"/>
    <dgm:cxn modelId="{3B0C843E-FEC8-47EC-9762-AE876AD4EDEA}" type="presParOf" srcId="{AE71C2E5-DD1D-4289-9252-B4A17CA7C8C2}" destId="{28B16777-23B5-42EB-8B08-2A9DAE180659}" srcOrd="2" destOrd="0" presId="urn:microsoft.com/office/officeart/2005/8/layout/orgChart1"/>
    <dgm:cxn modelId="{E1020A47-A241-4C4A-A2A0-3707ECC6B272}" type="presParOf" srcId="{21A98EB3-9CDC-4195-98BB-E0DF3DF92AF7}" destId="{CCBA94AD-D0FA-49BE-90F1-1E42F22B1383}" srcOrd="14" destOrd="0" presId="urn:microsoft.com/office/officeart/2005/8/layout/orgChart1"/>
    <dgm:cxn modelId="{3653010A-D04A-42FD-BA5D-58028AF48CA6}" type="presParOf" srcId="{21A98EB3-9CDC-4195-98BB-E0DF3DF92AF7}" destId="{978FD0A8-66E4-40B0-AF07-39464BB18356}" srcOrd="15" destOrd="0" presId="urn:microsoft.com/office/officeart/2005/8/layout/orgChart1"/>
    <dgm:cxn modelId="{5B6F5DDE-004E-44B5-9D07-37BCD1A577B5}" type="presParOf" srcId="{978FD0A8-66E4-40B0-AF07-39464BB18356}" destId="{4B8D8460-2299-4BCA-BAA7-D3357D0027BD}" srcOrd="0" destOrd="0" presId="urn:microsoft.com/office/officeart/2005/8/layout/orgChart1"/>
    <dgm:cxn modelId="{5AE2F490-15E7-4C14-B9EC-7A6254A569ED}" type="presParOf" srcId="{4B8D8460-2299-4BCA-BAA7-D3357D0027BD}" destId="{790DF80C-AB46-472C-9B23-4E273EE5BCBE}" srcOrd="0" destOrd="0" presId="urn:microsoft.com/office/officeart/2005/8/layout/orgChart1"/>
    <dgm:cxn modelId="{DC0816AD-43DE-4588-9145-F72D72E7B858}" type="presParOf" srcId="{4B8D8460-2299-4BCA-BAA7-D3357D0027BD}" destId="{11101CFF-BC52-499C-9F00-A3F0429FB950}" srcOrd="1" destOrd="0" presId="urn:microsoft.com/office/officeart/2005/8/layout/orgChart1"/>
    <dgm:cxn modelId="{0991F674-9D2A-43C0-985C-059A7F38CA90}" type="presParOf" srcId="{978FD0A8-66E4-40B0-AF07-39464BB18356}" destId="{893592B6-ABAB-48F3-9300-E7DB78EC1299}" srcOrd="1" destOrd="0" presId="urn:microsoft.com/office/officeart/2005/8/layout/orgChart1"/>
    <dgm:cxn modelId="{B712B4E1-EC41-43C9-A35D-C1F31BA629F5}" type="presParOf" srcId="{893592B6-ABAB-48F3-9300-E7DB78EC1299}" destId="{15A7EEBF-21E9-41C9-9A98-98C4481CB4A4}" srcOrd="0" destOrd="0" presId="urn:microsoft.com/office/officeart/2005/8/layout/orgChart1"/>
    <dgm:cxn modelId="{D607F8D3-4EDB-4FD9-A68C-3DDD6A8F520E}" type="presParOf" srcId="{893592B6-ABAB-48F3-9300-E7DB78EC1299}" destId="{02E877EE-6816-4DB0-899B-FFEB7AF865D7}" srcOrd="1" destOrd="0" presId="urn:microsoft.com/office/officeart/2005/8/layout/orgChart1"/>
    <dgm:cxn modelId="{A078B180-EA81-4048-9C48-8993FB8569C1}" type="presParOf" srcId="{02E877EE-6816-4DB0-899B-FFEB7AF865D7}" destId="{7FB8747D-4176-41A0-9B1B-F412015C08C5}" srcOrd="0" destOrd="0" presId="urn:microsoft.com/office/officeart/2005/8/layout/orgChart1"/>
    <dgm:cxn modelId="{CD79E537-292A-4DA6-B778-604EEED0339D}" type="presParOf" srcId="{7FB8747D-4176-41A0-9B1B-F412015C08C5}" destId="{0093F0C7-BB7A-42F2-9A10-99FE3A07CFEA}" srcOrd="0" destOrd="0" presId="urn:microsoft.com/office/officeart/2005/8/layout/orgChart1"/>
    <dgm:cxn modelId="{72F23966-0CA8-443F-B925-856FF0083784}" type="presParOf" srcId="{7FB8747D-4176-41A0-9B1B-F412015C08C5}" destId="{0326E4BD-4F43-4E1E-92CD-AB86E1C80A6A}" srcOrd="1" destOrd="0" presId="urn:microsoft.com/office/officeart/2005/8/layout/orgChart1"/>
    <dgm:cxn modelId="{615FBE92-6549-4824-8215-9246059109BD}" type="presParOf" srcId="{02E877EE-6816-4DB0-899B-FFEB7AF865D7}" destId="{9014F8A7-4F9A-48C5-BD4E-2437BA2EC48A}" srcOrd="1" destOrd="0" presId="urn:microsoft.com/office/officeart/2005/8/layout/orgChart1"/>
    <dgm:cxn modelId="{7912BF58-C5B8-46D6-9D30-ACB2AA822A2D}" type="presParOf" srcId="{02E877EE-6816-4DB0-899B-FFEB7AF865D7}" destId="{6A6E0A0A-2864-4D88-B6E7-6AAA598FF0CD}" srcOrd="2" destOrd="0" presId="urn:microsoft.com/office/officeart/2005/8/layout/orgChart1"/>
    <dgm:cxn modelId="{B5BF46E9-7057-4BCD-BA2B-4AA7537C1DB7}" type="presParOf" srcId="{893592B6-ABAB-48F3-9300-E7DB78EC1299}" destId="{6A7B2006-0F91-48E7-94D6-69CC001959E2}" srcOrd="2" destOrd="0" presId="urn:microsoft.com/office/officeart/2005/8/layout/orgChart1"/>
    <dgm:cxn modelId="{F8316F9E-31B3-42FE-BAEE-9B448D628998}" type="presParOf" srcId="{893592B6-ABAB-48F3-9300-E7DB78EC1299}" destId="{F2556BD6-E6DB-4057-815D-E8BBD0193404}" srcOrd="3" destOrd="0" presId="urn:microsoft.com/office/officeart/2005/8/layout/orgChart1"/>
    <dgm:cxn modelId="{07EBAB05-3A5C-4922-A833-7618F4E481D7}" type="presParOf" srcId="{F2556BD6-E6DB-4057-815D-E8BBD0193404}" destId="{86245C9C-6B0D-4C8A-B69E-123CE2B55540}" srcOrd="0" destOrd="0" presId="urn:microsoft.com/office/officeart/2005/8/layout/orgChart1"/>
    <dgm:cxn modelId="{D4BDA585-BE5A-4FBA-AAC4-5845AE3B0CE1}" type="presParOf" srcId="{86245C9C-6B0D-4C8A-B69E-123CE2B55540}" destId="{A107E8E8-A890-47DD-8D29-E89686D8BB57}" srcOrd="0" destOrd="0" presId="urn:microsoft.com/office/officeart/2005/8/layout/orgChart1"/>
    <dgm:cxn modelId="{79D20DA8-8362-446F-998B-860D51D50C1A}" type="presParOf" srcId="{86245C9C-6B0D-4C8A-B69E-123CE2B55540}" destId="{0C47105E-6F0E-4B74-80F7-060A7D275DE5}" srcOrd="1" destOrd="0" presId="urn:microsoft.com/office/officeart/2005/8/layout/orgChart1"/>
    <dgm:cxn modelId="{9DAAB736-A7A2-418A-91C2-F3219D11695C}" type="presParOf" srcId="{F2556BD6-E6DB-4057-815D-E8BBD0193404}" destId="{EFF25DE5-62EE-438C-833F-A9B99C94FA84}" srcOrd="1" destOrd="0" presId="urn:microsoft.com/office/officeart/2005/8/layout/orgChart1"/>
    <dgm:cxn modelId="{2BBA0A06-D2AB-4FD7-8728-FE28AF7DD945}" type="presParOf" srcId="{F2556BD6-E6DB-4057-815D-E8BBD0193404}" destId="{EDC3B303-BF9D-42E3-B591-FAD88CA1CD89}" srcOrd="2" destOrd="0" presId="urn:microsoft.com/office/officeart/2005/8/layout/orgChart1"/>
    <dgm:cxn modelId="{CD15C0BB-BF36-44DD-B910-4903C036C96F}" type="presParOf" srcId="{893592B6-ABAB-48F3-9300-E7DB78EC1299}" destId="{99E8DCFA-C7A7-4E3A-90E3-576B513F2CB7}" srcOrd="4" destOrd="0" presId="urn:microsoft.com/office/officeart/2005/8/layout/orgChart1"/>
    <dgm:cxn modelId="{FB5B8CE8-95D1-43DC-A6A4-2C84B6F6E6A5}" type="presParOf" srcId="{893592B6-ABAB-48F3-9300-E7DB78EC1299}" destId="{5C2DC9CE-7ABC-4A0F-ACD3-F1FD7A2968F1}" srcOrd="5" destOrd="0" presId="urn:microsoft.com/office/officeart/2005/8/layout/orgChart1"/>
    <dgm:cxn modelId="{D7DBB0AF-6389-473B-B0CE-E137067FF9EA}" type="presParOf" srcId="{5C2DC9CE-7ABC-4A0F-ACD3-F1FD7A2968F1}" destId="{5C4C63AE-E023-4B57-86A4-1E5EEF9D4DD7}" srcOrd="0" destOrd="0" presId="urn:microsoft.com/office/officeart/2005/8/layout/orgChart1"/>
    <dgm:cxn modelId="{79178923-66BF-4810-8F0F-E5BEDE390834}" type="presParOf" srcId="{5C4C63AE-E023-4B57-86A4-1E5EEF9D4DD7}" destId="{88033918-4256-4B2B-82F4-D40CCF6BCA06}" srcOrd="0" destOrd="0" presId="urn:microsoft.com/office/officeart/2005/8/layout/orgChart1"/>
    <dgm:cxn modelId="{DA0C1DBF-54DE-4086-974A-FC313E395113}" type="presParOf" srcId="{5C4C63AE-E023-4B57-86A4-1E5EEF9D4DD7}" destId="{6F4BC386-6077-4F80-BC23-E8091589FC7D}" srcOrd="1" destOrd="0" presId="urn:microsoft.com/office/officeart/2005/8/layout/orgChart1"/>
    <dgm:cxn modelId="{B316E519-4724-4344-9D2A-F5B138E248CA}" type="presParOf" srcId="{5C2DC9CE-7ABC-4A0F-ACD3-F1FD7A2968F1}" destId="{B8C7BF43-76F5-4999-9E93-8D2194E48004}" srcOrd="1" destOrd="0" presId="urn:microsoft.com/office/officeart/2005/8/layout/orgChart1"/>
    <dgm:cxn modelId="{CAD72464-0050-421F-8792-E8177D53350F}" type="presParOf" srcId="{5C2DC9CE-7ABC-4A0F-ACD3-F1FD7A2968F1}" destId="{B898D11F-BF57-4C42-B0EE-8402366A3ADB}" srcOrd="2" destOrd="0" presId="urn:microsoft.com/office/officeart/2005/8/layout/orgChart1"/>
    <dgm:cxn modelId="{BA973623-BEE2-42A4-AED6-8160AA24EA5B}" type="presParOf" srcId="{893592B6-ABAB-48F3-9300-E7DB78EC1299}" destId="{53E135E8-E940-47BC-B6A3-266C9A3FF1DC}" srcOrd="6" destOrd="0" presId="urn:microsoft.com/office/officeart/2005/8/layout/orgChart1"/>
    <dgm:cxn modelId="{7EEA1E1E-4735-44F0-B6CC-C2B6FCE2845F}" type="presParOf" srcId="{893592B6-ABAB-48F3-9300-E7DB78EC1299}" destId="{C015910A-F9BB-4BE0-B6CB-A7F06C0E8618}" srcOrd="7" destOrd="0" presId="urn:microsoft.com/office/officeart/2005/8/layout/orgChart1"/>
    <dgm:cxn modelId="{B15812CE-2F3C-4803-932B-FD9ED6F8D88E}" type="presParOf" srcId="{C015910A-F9BB-4BE0-B6CB-A7F06C0E8618}" destId="{6845F3CE-D9B6-4713-BD8F-FD897F94F8A7}" srcOrd="0" destOrd="0" presId="urn:microsoft.com/office/officeart/2005/8/layout/orgChart1"/>
    <dgm:cxn modelId="{0C868775-43BD-46BF-A67E-B23F49C89B9E}" type="presParOf" srcId="{6845F3CE-D9B6-4713-BD8F-FD897F94F8A7}" destId="{6F92087E-06F0-4B1F-83C3-50843C8320CC}" srcOrd="0" destOrd="0" presId="urn:microsoft.com/office/officeart/2005/8/layout/orgChart1"/>
    <dgm:cxn modelId="{2018F57B-FDF1-4816-83E0-0F43AEBDD2C8}" type="presParOf" srcId="{6845F3CE-D9B6-4713-BD8F-FD897F94F8A7}" destId="{EF2B35BF-9FB7-4804-A29D-F58FC88C79AE}" srcOrd="1" destOrd="0" presId="urn:microsoft.com/office/officeart/2005/8/layout/orgChart1"/>
    <dgm:cxn modelId="{1F00B59E-DC91-4531-A37E-60679DCDF347}" type="presParOf" srcId="{C015910A-F9BB-4BE0-B6CB-A7F06C0E8618}" destId="{DD7BCF94-D14E-4A35-B008-940A2F56EA0A}" srcOrd="1" destOrd="0" presId="urn:microsoft.com/office/officeart/2005/8/layout/orgChart1"/>
    <dgm:cxn modelId="{CAEE217D-247E-498B-B91B-20176F5383BF}" type="presParOf" srcId="{C015910A-F9BB-4BE0-B6CB-A7F06C0E8618}" destId="{11B82F47-1E9F-4A0F-8732-AB3C06029E47}" srcOrd="2" destOrd="0" presId="urn:microsoft.com/office/officeart/2005/8/layout/orgChart1"/>
    <dgm:cxn modelId="{87655F16-F031-4418-97B7-33324E483F21}" type="presParOf" srcId="{893592B6-ABAB-48F3-9300-E7DB78EC1299}" destId="{5CE95B7D-DFF2-4AC7-8B24-B1955A871A29}" srcOrd="8" destOrd="0" presId="urn:microsoft.com/office/officeart/2005/8/layout/orgChart1"/>
    <dgm:cxn modelId="{24E93D1F-BF52-4B21-B37E-52628D89C6DD}" type="presParOf" srcId="{893592B6-ABAB-48F3-9300-E7DB78EC1299}" destId="{C55E682C-CA44-45CD-93C9-71A8F365E297}" srcOrd="9" destOrd="0" presId="urn:microsoft.com/office/officeart/2005/8/layout/orgChart1"/>
    <dgm:cxn modelId="{00FF8BEB-519A-4E84-BAFD-DAD9668FCE91}" type="presParOf" srcId="{C55E682C-CA44-45CD-93C9-71A8F365E297}" destId="{7225DF29-BEE3-4EE0-863E-69C4E94F411E}" srcOrd="0" destOrd="0" presId="urn:microsoft.com/office/officeart/2005/8/layout/orgChart1"/>
    <dgm:cxn modelId="{687F19CA-6A4E-4715-9B07-22B5F12CABD9}" type="presParOf" srcId="{7225DF29-BEE3-4EE0-863E-69C4E94F411E}" destId="{31CDFCA3-3EC9-4CE7-8C7E-A80D16B59EB6}" srcOrd="0" destOrd="0" presId="urn:microsoft.com/office/officeart/2005/8/layout/orgChart1"/>
    <dgm:cxn modelId="{3D2A7625-777B-4737-8C94-AD0EC26ECE2F}" type="presParOf" srcId="{7225DF29-BEE3-4EE0-863E-69C4E94F411E}" destId="{610D5F47-7EF3-4458-BB02-50D22B0CC2A7}" srcOrd="1" destOrd="0" presId="urn:microsoft.com/office/officeart/2005/8/layout/orgChart1"/>
    <dgm:cxn modelId="{1CBAFE82-1F01-432D-A375-97E429EB433A}" type="presParOf" srcId="{C55E682C-CA44-45CD-93C9-71A8F365E297}" destId="{C43101FC-3127-4600-BDA3-0F95B8BEEACA}" srcOrd="1" destOrd="0" presId="urn:microsoft.com/office/officeart/2005/8/layout/orgChart1"/>
    <dgm:cxn modelId="{DD872561-A999-4929-898C-2794DF0839AD}" type="presParOf" srcId="{C55E682C-CA44-45CD-93C9-71A8F365E297}" destId="{070B892E-7F20-4E1F-9C62-C01ED0B8B558}" srcOrd="2" destOrd="0" presId="urn:microsoft.com/office/officeart/2005/8/layout/orgChart1"/>
    <dgm:cxn modelId="{BCDFDA0F-A1AC-466A-B097-A4547EEBEE62}" type="presParOf" srcId="{978FD0A8-66E4-40B0-AF07-39464BB18356}" destId="{C26FCB02-5D82-4A23-9E14-B72F6B5CE510}" srcOrd="2" destOrd="0" presId="urn:microsoft.com/office/officeart/2005/8/layout/orgChart1"/>
    <dgm:cxn modelId="{38A23A4B-A48E-45A8-9FD3-4D48D7CE30CD}" type="presParOf" srcId="{4BE65DBC-6709-4758-87D0-831D6384063F}" destId="{B6B23809-64B5-4E2D-A57A-4F7F5F78687E}" srcOrd="2" destOrd="0" presId="urn:microsoft.com/office/officeart/2005/8/layout/orgChart1"/>
    <dgm:cxn modelId="{2B92F50D-4E55-4ABA-B082-643C881D1C2E}" type="presParOf" srcId="{B6B23809-64B5-4E2D-A57A-4F7F5F78687E}" destId="{8B02E0BC-C32F-48A8-855C-CC71EC7A6A70}" srcOrd="0" destOrd="0" presId="urn:microsoft.com/office/officeart/2005/8/layout/orgChart1"/>
    <dgm:cxn modelId="{E71D1D6A-1B29-4ED9-A4A5-BF729FAA7159}" type="presParOf" srcId="{B6B23809-64B5-4E2D-A57A-4F7F5F78687E}" destId="{329C2607-CD20-48D3-BC29-663411381A3A}" srcOrd="1" destOrd="0" presId="urn:microsoft.com/office/officeart/2005/8/layout/orgChart1"/>
    <dgm:cxn modelId="{BC965EE0-06B5-4A73-8E0C-9F861C94643B}" type="presParOf" srcId="{329C2607-CD20-48D3-BC29-663411381A3A}" destId="{8E9CA8F1-4DC0-4556-A82A-C763F40A36A0}" srcOrd="0" destOrd="0" presId="urn:microsoft.com/office/officeart/2005/8/layout/orgChart1"/>
    <dgm:cxn modelId="{F0681CA3-4FA8-4C1C-981B-BD9470DCEB99}" type="presParOf" srcId="{8E9CA8F1-4DC0-4556-A82A-C763F40A36A0}" destId="{F59C47F6-6458-4F44-A8F8-77B62E4C43A5}" srcOrd="0" destOrd="0" presId="urn:microsoft.com/office/officeart/2005/8/layout/orgChart1"/>
    <dgm:cxn modelId="{0FD9BF9D-9905-4B5F-8E5D-703045DBDCB5}" type="presParOf" srcId="{8E9CA8F1-4DC0-4556-A82A-C763F40A36A0}" destId="{845F04BC-55EB-4FC5-9FDD-7B9C609FF403}" srcOrd="1" destOrd="0" presId="urn:microsoft.com/office/officeart/2005/8/layout/orgChart1"/>
    <dgm:cxn modelId="{C123485A-43A4-4D8D-A8E6-28304C81B4E6}" type="presParOf" srcId="{329C2607-CD20-48D3-BC29-663411381A3A}" destId="{44041531-3585-4BE7-9D16-1656AFD375C1}" srcOrd="1" destOrd="0" presId="urn:microsoft.com/office/officeart/2005/8/layout/orgChart1"/>
    <dgm:cxn modelId="{F4C2C405-9D19-4022-ABFD-3CB75ECDE6A8}" type="presParOf" srcId="{329C2607-CD20-48D3-BC29-663411381A3A}" destId="{63D6BD98-763D-423A-8748-39D5F008BF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02E0BC-C32F-48A8-855C-CC71EC7A6A70}">
      <dsp:nvSpPr>
        <dsp:cNvPr id="0" name=""/>
        <dsp:cNvSpPr/>
      </dsp:nvSpPr>
      <dsp:spPr>
        <a:xfrm>
          <a:off x="3888691" y="307414"/>
          <a:ext cx="91440" cy="282552"/>
        </a:xfrm>
        <a:custGeom>
          <a:avLst/>
          <a:gdLst/>
          <a:ahLst/>
          <a:cxnLst/>
          <a:rect l="0" t="0" r="0" b="0"/>
          <a:pathLst>
            <a:path>
              <a:moveTo>
                <a:pt x="110215" y="0"/>
              </a:moveTo>
              <a:lnTo>
                <a:pt x="110215" y="282552"/>
              </a:lnTo>
              <a:lnTo>
                <a:pt x="45720" y="282552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95B7D-DFF2-4AC7-8B24-B1955A871A29}">
      <dsp:nvSpPr>
        <dsp:cNvPr id="0" name=""/>
        <dsp:cNvSpPr/>
      </dsp:nvSpPr>
      <dsp:spPr>
        <a:xfrm>
          <a:off x="6970931" y="1258073"/>
          <a:ext cx="189305" cy="2674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4940"/>
              </a:lnTo>
              <a:lnTo>
                <a:pt x="189305" y="267494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135E8-E940-47BC-B6A3-266C9A3FF1DC}">
      <dsp:nvSpPr>
        <dsp:cNvPr id="0" name=""/>
        <dsp:cNvSpPr/>
      </dsp:nvSpPr>
      <dsp:spPr>
        <a:xfrm>
          <a:off x="6970931" y="1258073"/>
          <a:ext cx="168666" cy="21499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9999"/>
              </a:lnTo>
              <a:lnTo>
                <a:pt x="168666" y="2149999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E8DCFA-C7A7-4E3A-90E3-576B513F2CB7}">
      <dsp:nvSpPr>
        <dsp:cNvPr id="0" name=""/>
        <dsp:cNvSpPr/>
      </dsp:nvSpPr>
      <dsp:spPr>
        <a:xfrm>
          <a:off x="6970931" y="1258073"/>
          <a:ext cx="168666" cy="1564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4903"/>
              </a:lnTo>
              <a:lnTo>
                <a:pt x="168666" y="1564903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B2006-0F91-48E7-94D6-69CC001959E2}">
      <dsp:nvSpPr>
        <dsp:cNvPr id="0" name=""/>
        <dsp:cNvSpPr/>
      </dsp:nvSpPr>
      <dsp:spPr>
        <a:xfrm>
          <a:off x="6970931" y="1258073"/>
          <a:ext cx="168666" cy="942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2859"/>
              </a:lnTo>
              <a:lnTo>
                <a:pt x="168666" y="942859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7EEBF-21E9-41C9-9A98-98C4481CB4A4}">
      <dsp:nvSpPr>
        <dsp:cNvPr id="0" name=""/>
        <dsp:cNvSpPr/>
      </dsp:nvSpPr>
      <dsp:spPr>
        <a:xfrm>
          <a:off x="6970931" y="1258073"/>
          <a:ext cx="168666" cy="352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634"/>
              </a:lnTo>
              <a:lnTo>
                <a:pt x="168666" y="35263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BA94AD-D0FA-49BE-90F1-1E42F22B1383}">
      <dsp:nvSpPr>
        <dsp:cNvPr id="0" name=""/>
        <dsp:cNvSpPr/>
      </dsp:nvSpPr>
      <dsp:spPr>
        <a:xfrm>
          <a:off x="3998906" y="307414"/>
          <a:ext cx="3391337" cy="565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608"/>
              </a:lnTo>
              <a:lnTo>
                <a:pt x="3391337" y="500608"/>
              </a:lnTo>
              <a:lnTo>
                <a:pt x="3391337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A6FAB6-2108-4CF4-8484-9EF1739AB2FA}">
      <dsp:nvSpPr>
        <dsp:cNvPr id="0" name=""/>
        <dsp:cNvSpPr/>
      </dsp:nvSpPr>
      <dsp:spPr>
        <a:xfrm>
          <a:off x="6048086" y="1866223"/>
          <a:ext cx="106566" cy="1619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9216"/>
              </a:lnTo>
              <a:lnTo>
                <a:pt x="106566" y="161921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D0DDC-124E-A442-AD2A-56D92630BC3A}">
      <dsp:nvSpPr>
        <dsp:cNvPr id="0" name=""/>
        <dsp:cNvSpPr/>
      </dsp:nvSpPr>
      <dsp:spPr>
        <a:xfrm>
          <a:off x="6048086" y="1866223"/>
          <a:ext cx="106566" cy="1168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8940"/>
              </a:lnTo>
              <a:lnTo>
                <a:pt x="106566" y="116894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77D250-E146-584D-A9E3-B1EA21C92B2A}">
      <dsp:nvSpPr>
        <dsp:cNvPr id="0" name=""/>
        <dsp:cNvSpPr/>
      </dsp:nvSpPr>
      <dsp:spPr>
        <a:xfrm>
          <a:off x="6048086" y="1866223"/>
          <a:ext cx="106566" cy="718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664"/>
              </a:lnTo>
              <a:lnTo>
                <a:pt x="106566" y="7186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7A803-8D6F-2A41-A703-8FCC95664054}">
      <dsp:nvSpPr>
        <dsp:cNvPr id="0" name=""/>
        <dsp:cNvSpPr/>
      </dsp:nvSpPr>
      <dsp:spPr>
        <a:xfrm>
          <a:off x="6048086" y="1866223"/>
          <a:ext cx="106566" cy="28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552"/>
              </a:lnTo>
              <a:lnTo>
                <a:pt x="106566" y="28255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108327-94E9-2B44-9C49-1E100BDAF92A}">
      <dsp:nvSpPr>
        <dsp:cNvPr id="0" name=""/>
        <dsp:cNvSpPr/>
      </dsp:nvSpPr>
      <dsp:spPr>
        <a:xfrm>
          <a:off x="5960647" y="1179640"/>
          <a:ext cx="371617" cy="128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495"/>
              </a:lnTo>
              <a:lnTo>
                <a:pt x="371617" y="64495"/>
              </a:lnTo>
              <a:lnTo>
                <a:pt x="371617" y="12899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912ABE-21ED-4B37-B9B4-BC4B497B111C}">
      <dsp:nvSpPr>
        <dsp:cNvPr id="0" name=""/>
        <dsp:cNvSpPr/>
      </dsp:nvSpPr>
      <dsp:spPr>
        <a:xfrm>
          <a:off x="5295231" y="2095938"/>
          <a:ext cx="92136" cy="2323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3368"/>
              </a:lnTo>
              <a:lnTo>
                <a:pt x="92136" y="2323368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325FA3-3144-41E1-8C8C-1E51D060B20A}">
      <dsp:nvSpPr>
        <dsp:cNvPr id="0" name=""/>
        <dsp:cNvSpPr/>
      </dsp:nvSpPr>
      <dsp:spPr>
        <a:xfrm>
          <a:off x="5295231" y="2095938"/>
          <a:ext cx="92136" cy="1851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1904"/>
              </a:lnTo>
              <a:lnTo>
                <a:pt x="92136" y="185190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E7C134-612E-4B72-9B00-24C7FCB33807}">
      <dsp:nvSpPr>
        <dsp:cNvPr id="0" name=""/>
        <dsp:cNvSpPr/>
      </dsp:nvSpPr>
      <dsp:spPr>
        <a:xfrm>
          <a:off x="5295231" y="2095938"/>
          <a:ext cx="92136" cy="141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5791"/>
              </a:lnTo>
              <a:lnTo>
                <a:pt x="92136" y="141579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4907AE-EACB-4668-ADF8-1B1383BE2056}">
      <dsp:nvSpPr>
        <dsp:cNvPr id="0" name=""/>
        <dsp:cNvSpPr/>
      </dsp:nvSpPr>
      <dsp:spPr>
        <a:xfrm>
          <a:off x="5295231" y="2095938"/>
          <a:ext cx="92136" cy="892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2221"/>
              </a:lnTo>
              <a:lnTo>
                <a:pt x="92136" y="89222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CD4FA5-29D6-4064-A282-FB34992E4B4F}">
      <dsp:nvSpPr>
        <dsp:cNvPr id="0" name=""/>
        <dsp:cNvSpPr/>
      </dsp:nvSpPr>
      <dsp:spPr>
        <a:xfrm>
          <a:off x="5295231" y="2095938"/>
          <a:ext cx="92136" cy="325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601"/>
              </a:lnTo>
              <a:lnTo>
                <a:pt x="92136" y="32560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6658F7-683A-7B4B-8EA8-043E21875C95}">
      <dsp:nvSpPr>
        <dsp:cNvPr id="0" name=""/>
        <dsp:cNvSpPr/>
      </dsp:nvSpPr>
      <dsp:spPr>
        <a:xfrm>
          <a:off x="5540928" y="1179640"/>
          <a:ext cx="419718" cy="128991"/>
        </a:xfrm>
        <a:custGeom>
          <a:avLst/>
          <a:gdLst/>
          <a:ahLst/>
          <a:cxnLst/>
          <a:rect l="0" t="0" r="0" b="0"/>
          <a:pathLst>
            <a:path>
              <a:moveTo>
                <a:pt x="419718" y="0"/>
              </a:moveTo>
              <a:lnTo>
                <a:pt x="419718" y="64495"/>
              </a:lnTo>
              <a:lnTo>
                <a:pt x="0" y="64495"/>
              </a:lnTo>
              <a:lnTo>
                <a:pt x="0" y="128991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06C4F7-6F63-43DF-A761-3E765A2AC453}">
      <dsp:nvSpPr>
        <dsp:cNvPr id="0" name=""/>
        <dsp:cNvSpPr/>
      </dsp:nvSpPr>
      <dsp:spPr>
        <a:xfrm>
          <a:off x="3998906" y="307414"/>
          <a:ext cx="1961740" cy="565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608"/>
              </a:lnTo>
              <a:lnTo>
                <a:pt x="1961740" y="500608"/>
              </a:lnTo>
              <a:lnTo>
                <a:pt x="1961740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ABC8CC-F346-46C2-BBEC-52F4C051D92C}">
      <dsp:nvSpPr>
        <dsp:cNvPr id="0" name=""/>
        <dsp:cNvSpPr/>
      </dsp:nvSpPr>
      <dsp:spPr>
        <a:xfrm>
          <a:off x="4398435" y="1179640"/>
          <a:ext cx="92136" cy="1767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7799"/>
              </a:lnTo>
              <a:lnTo>
                <a:pt x="92136" y="1767799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F2BE6B-E7AB-4FA5-ABF7-D074CD8A714C}">
      <dsp:nvSpPr>
        <dsp:cNvPr id="0" name=""/>
        <dsp:cNvSpPr/>
      </dsp:nvSpPr>
      <dsp:spPr>
        <a:xfrm>
          <a:off x="4398435" y="1179640"/>
          <a:ext cx="92136" cy="1243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232"/>
              </a:lnTo>
              <a:lnTo>
                <a:pt x="92136" y="124323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4A3DF-EBF2-4A2C-A0C2-73BB4B0F52E9}">
      <dsp:nvSpPr>
        <dsp:cNvPr id="0" name=""/>
        <dsp:cNvSpPr/>
      </dsp:nvSpPr>
      <dsp:spPr>
        <a:xfrm>
          <a:off x="4398435" y="1179640"/>
          <a:ext cx="92136" cy="718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664"/>
              </a:lnTo>
              <a:lnTo>
                <a:pt x="92136" y="7186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1F1CB4-F874-4347-B99F-6C08089305A2}">
      <dsp:nvSpPr>
        <dsp:cNvPr id="0" name=""/>
        <dsp:cNvSpPr/>
      </dsp:nvSpPr>
      <dsp:spPr>
        <a:xfrm>
          <a:off x="4398435" y="1179640"/>
          <a:ext cx="92136" cy="28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552"/>
              </a:lnTo>
              <a:lnTo>
                <a:pt x="92136" y="28255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EED41E-D98C-4A97-A8D9-AF1E40B79748}">
      <dsp:nvSpPr>
        <dsp:cNvPr id="0" name=""/>
        <dsp:cNvSpPr/>
      </dsp:nvSpPr>
      <dsp:spPr>
        <a:xfrm>
          <a:off x="3998906" y="307414"/>
          <a:ext cx="645226" cy="565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0608"/>
              </a:lnTo>
              <a:lnTo>
                <a:pt x="645226" y="500608"/>
              </a:lnTo>
              <a:lnTo>
                <a:pt x="645226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3A5422-D43C-45A5-8F30-BE6BE795F6CA}">
      <dsp:nvSpPr>
        <dsp:cNvPr id="0" name=""/>
        <dsp:cNvSpPr/>
      </dsp:nvSpPr>
      <dsp:spPr>
        <a:xfrm>
          <a:off x="3900898" y="307414"/>
          <a:ext cx="98008" cy="565104"/>
        </a:xfrm>
        <a:custGeom>
          <a:avLst/>
          <a:gdLst/>
          <a:ahLst/>
          <a:cxnLst/>
          <a:rect l="0" t="0" r="0" b="0"/>
          <a:pathLst>
            <a:path>
              <a:moveTo>
                <a:pt x="98008" y="0"/>
              </a:moveTo>
              <a:lnTo>
                <a:pt x="98008" y="500608"/>
              </a:lnTo>
              <a:lnTo>
                <a:pt x="0" y="500608"/>
              </a:lnTo>
              <a:lnTo>
                <a:pt x="0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2A82D-1332-4475-83B9-7711A33E8686}">
      <dsp:nvSpPr>
        <dsp:cNvPr id="0" name=""/>
        <dsp:cNvSpPr/>
      </dsp:nvSpPr>
      <dsp:spPr>
        <a:xfrm>
          <a:off x="2758405" y="1179640"/>
          <a:ext cx="92136" cy="1154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4777"/>
              </a:lnTo>
              <a:lnTo>
                <a:pt x="92136" y="115477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EBCA62-9EE4-4115-999E-16F2EA935959}">
      <dsp:nvSpPr>
        <dsp:cNvPr id="0" name=""/>
        <dsp:cNvSpPr/>
      </dsp:nvSpPr>
      <dsp:spPr>
        <a:xfrm>
          <a:off x="2758405" y="1179640"/>
          <a:ext cx="92136" cy="718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664"/>
              </a:lnTo>
              <a:lnTo>
                <a:pt x="92136" y="7186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6F502-385E-4AF9-AB59-4940938A4E10}">
      <dsp:nvSpPr>
        <dsp:cNvPr id="0" name=""/>
        <dsp:cNvSpPr/>
      </dsp:nvSpPr>
      <dsp:spPr>
        <a:xfrm>
          <a:off x="2758405" y="1179640"/>
          <a:ext cx="92136" cy="28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552"/>
              </a:lnTo>
              <a:lnTo>
                <a:pt x="92136" y="28255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971FA-DBC3-4115-BBA6-0AC7547BED85}">
      <dsp:nvSpPr>
        <dsp:cNvPr id="0" name=""/>
        <dsp:cNvSpPr/>
      </dsp:nvSpPr>
      <dsp:spPr>
        <a:xfrm>
          <a:off x="3004102" y="307414"/>
          <a:ext cx="994804" cy="565104"/>
        </a:xfrm>
        <a:custGeom>
          <a:avLst/>
          <a:gdLst/>
          <a:ahLst/>
          <a:cxnLst/>
          <a:rect l="0" t="0" r="0" b="0"/>
          <a:pathLst>
            <a:path>
              <a:moveTo>
                <a:pt x="994804" y="0"/>
              </a:moveTo>
              <a:lnTo>
                <a:pt x="994804" y="500608"/>
              </a:lnTo>
              <a:lnTo>
                <a:pt x="0" y="500608"/>
              </a:lnTo>
              <a:lnTo>
                <a:pt x="0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F1038-ECDA-41F7-8576-B92D3B89DEAC}">
      <dsp:nvSpPr>
        <dsp:cNvPr id="0" name=""/>
        <dsp:cNvSpPr/>
      </dsp:nvSpPr>
      <dsp:spPr>
        <a:xfrm>
          <a:off x="2015170" y="1370992"/>
          <a:ext cx="92136" cy="2027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7003"/>
              </a:lnTo>
              <a:lnTo>
                <a:pt x="92136" y="2027003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E5765-11F7-4B6E-83F6-8F85526B9238}">
      <dsp:nvSpPr>
        <dsp:cNvPr id="0" name=""/>
        <dsp:cNvSpPr/>
      </dsp:nvSpPr>
      <dsp:spPr>
        <a:xfrm>
          <a:off x="2015170" y="1370992"/>
          <a:ext cx="92136" cy="1590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890"/>
              </a:lnTo>
              <a:lnTo>
                <a:pt x="92136" y="159089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8C4DE-2490-482B-8D7D-7BF23891CAA2}">
      <dsp:nvSpPr>
        <dsp:cNvPr id="0" name=""/>
        <dsp:cNvSpPr/>
      </dsp:nvSpPr>
      <dsp:spPr>
        <a:xfrm>
          <a:off x="2015170" y="1370992"/>
          <a:ext cx="92136" cy="1154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4777"/>
              </a:lnTo>
              <a:lnTo>
                <a:pt x="92136" y="1154777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26AC9E-2103-48C7-8704-BDDCCE07472D}">
      <dsp:nvSpPr>
        <dsp:cNvPr id="0" name=""/>
        <dsp:cNvSpPr/>
      </dsp:nvSpPr>
      <dsp:spPr>
        <a:xfrm>
          <a:off x="2015170" y="1370992"/>
          <a:ext cx="92136" cy="718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664"/>
              </a:lnTo>
              <a:lnTo>
                <a:pt x="92136" y="7186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EADFEA-53E9-4DFA-93C8-70690D9CBF77}">
      <dsp:nvSpPr>
        <dsp:cNvPr id="0" name=""/>
        <dsp:cNvSpPr/>
      </dsp:nvSpPr>
      <dsp:spPr>
        <a:xfrm>
          <a:off x="2015170" y="1370992"/>
          <a:ext cx="92136" cy="28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552"/>
              </a:lnTo>
              <a:lnTo>
                <a:pt x="92136" y="28255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BB13E2-1BFA-4950-97FF-4F1D74010234}">
      <dsp:nvSpPr>
        <dsp:cNvPr id="0" name=""/>
        <dsp:cNvSpPr/>
      </dsp:nvSpPr>
      <dsp:spPr>
        <a:xfrm>
          <a:off x="2260867" y="307414"/>
          <a:ext cx="1738039" cy="565104"/>
        </a:xfrm>
        <a:custGeom>
          <a:avLst/>
          <a:gdLst/>
          <a:ahLst/>
          <a:cxnLst/>
          <a:rect l="0" t="0" r="0" b="0"/>
          <a:pathLst>
            <a:path>
              <a:moveTo>
                <a:pt x="1738039" y="0"/>
              </a:moveTo>
              <a:lnTo>
                <a:pt x="1738039" y="500608"/>
              </a:lnTo>
              <a:lnTo>
                <a:pt x="0" y="500608"/>
              </a:lnTo>
              <a:lnTo>
                <a:pt x="0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E7B282-0928-45AF-9EDA-C15EDFF9991A}">
      <dsp:nvSpPr>
        <dsp:cNvPr id="0" name=""/>
        <dsp:cNvSpPr/>
      </dsp:nvSpPr>
      <dsp:spPr>
        <a:xfrm>
          <a:off x="1118374" y="1179640"/>
          <a:ext cx="92136" cy="1243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232"/>
              </a:lnTo>
              <a:lnTo>
                <a:pt x="92136" y="124323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0F224F-1B47-4347-B6C4-55345CB71258}">
      <dsp:nvSpPr>
        <dsp:cNvPr id="0" name=""/>
        <dsp:cNvSpPr/>
      </dsp:nvSpPr>
      <dsp:spPr>
        <a:xfrm>
          <a:off x="1118374" y="1179640"/>
          <a:ext cx="92136" cy="718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664"/>
              </a:lnTo>
              <a:lnTo>
                <a:pt x="92136" y="718664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57DCFB-69DF-4979-8993-600CBAE76EA9}">
      <dsp:nvSpPr>
        <dsp:cNvPr id="0" name=""/>
        <dsp:cNvSpPr/>
      </dsp:nvSpPr>
      <dsp:spPr>
        <a:xfrm>
          <a:off x="1118374" y="1179640"/>
          <a:ext cx="92136" cy="282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552"/>
              </a:lnTo>
              <a:lnTo>
                <a:pt x="92136" y="282552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BDD1B2-BC84-49A9-BC75-D0AADEA4690F}">
      <dsp:nvSpPr>
        <dsp:cNvPr id="0" name=""/>
        <dsp:cNvSpPr/>
      </dsp:nvSpPr>
      <dsp:spPr>
        <a:xfrm>
          <a:off x="1364072" y="307414"/>
          <a:ext cx="2634834" cy="565104"/>
        </a:xfrm>
        <a:custGeom>
          <a:avLst/>
          <a:gdLst/>
          <a:ahLst/>
          <a:cxnLst/>
          <a:rect l="0" t="0" r="0" b="0"/>
          <a:pathLst>
            <a:path>
              <a:moveTo>
                <a:pt x="2634834" y="0"/>
              </a:moveTo>
              <a:lnTo>
                <a:pt x="2634834" y="500608"/>
              </a:lnTo>
              <a:lnTo>
                <a:pt x="0" y="500608"/>
              </a:lnTo>
              <a:lnTo>
                <a:pt x="0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51FDF8-1CA0-4040-9642-7C54223C1D36}">
      <dsp:nvSpPr>
        <dsp:cNvPr id="0" name=""/>
        <dsp:cNvSpPr/>
      </dsp:nvSpPr>
      <dsp:spPr>
        <a:xfrm>
          <a:off x="620837" y="307414"/>
          <a:ext cx="3378069" cy="565104"/>
        </a:xfrm>
        <a:custGeom>
          <a:avLst/>
          <a:gdLst/>
          <a:ahLst/>
          <a:cxnLst/>
          <a:rect l="0" t="0" r="0" b="0"/>
          <a:pathLst>
            <a:path>
              <a:moveTo>
                <a:pt x="3378069" y="0"/>
              </a:moveTo>
              <a:lnTo>
                <a:pt x="3378069" y="500608"/>
              </a:lnTo>
              <a:lnTo>
                <a:pt x="0" y="500608"/>
              </a:lnTo>
              <a:lnTo>
                <a:pt x="0" y="56510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0D5D0-B80B-4845-AB6D-54987C50A591}">
      <dsp:nvSpPr>
        <dsp:cNvPr id="0" name=""/>
        <dsp:cNvSpPr/>
      </dsp:nvSpPr>
      <dsp:spPr>
        <a:xfrm>
          <a:off x="3607234" y="292"/>
          <a:ext cx="783344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 Systems </a:t>
          </a:r>
          <a:r>
            <a:rPr lang="en-GB" sz="600" kern="1200" dirty="0">
              <a:latin typeface="+mn-lt"/>
            </a:rPr>
            <a:t>Engineering and Project  Integration</a:t>
          </a:r>
        </a:p>
      </dsp:txBody>
      <dsp:txXfrm>
        <a:off x="3607234" y="292"/>
        <a:ext cx="783344" cy="307121"/>
      </dsp:txXfrm>
    </dsp:sp>
    <dsp:sp modelId="{7210C062-11AB-4E7D-8A0C-A9B072E4B337}">
      <dsp:nvSpPr>
        <dsp:cNvPr id="0" name=""/>
        <dsp:cNvSpPr/>
      </dsp:nvSpPr>
      <dsp:spPr>
        <a:xfrm>
          <a:off x="313715" y="872518"/>
          <a:ext cx="614243" cy="4601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Systems engineering methodology and tools</a:t>
          </a:r>
        </a:p>
      </dsp:txBody>
      <dsp:txXfrm>
        <a:off x="313715" y="872518"/>
        <a:ext cx="614243" cy="460194"/>
      </dsp:txXfrm>
    </dsp:sp>
    <dsp:sp modelId="{66BF4710-E38F-4430-AA93-2139963FC3FA}">
      <dsp:nvSpPr>
        <dsp:cNvPr id="0" name=""/>
        <dsp:cNvSpPr/>
      </dsp:nvSpPr>
      <dsp:spPr>
        <a:xfrm>
          <a:off x="1056950" y="872518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Rules and regulations requirements</a:t>
          </a:r>
        </a:p>
      </dsp:txBody>
      <dsp:txXfrm>
        <a:off x="1056950" y="872518"/>
        <a:ext cx="614243" cy="307121"/>
      </dsp:txXfrm>
    </dsp:sp>
    <dsp:sp modelId="{7A1D32A3-46F8-4373-8F85-A87FCC8CF943}">
      <dsp:nvSpPr>
        <dsp:cNvPr id="0" name=""/>
        <dsp:cNvSpPr/>
      </dsp:nvSpPr>
      <dsp:spPr>
        <a:xfrm>
          <a:off x="1210511" y="1308631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Safety requirements</a:t>
          </a:r>
        </a:p>
      </dsp:txBody>
      <dsp:txXfrm>
        <a:off x="1210511" y="1308631"/>
        <a:ext cx="614243" cy="307121"/>
      </dsp:txXfrm>
    </dsp:sp>
    <dsp:sp modelId="{F5863A5C-8D90-4688-9882-052BB3FE7BB8}">
      <dsp:nvSpPr>
        <dsp:cNvPr id="0" name=""/>
        <dsp:cNvSpPr/>
      </dsp:nvSpPr>
      <dsp:spPr>
        <a:xfrm>
          <a:off x="1210511" y="1744744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Engineering safety regulations</a:t>
          </a:r>
        </a:p>
      </dsp:txBody>
      <dsp:txXfrm>
        <a:off x="1210511" y="1744744"/>
        <a:ext cx="614243" cy="307121"/>
      </dsp:txXfrm>
    </dsp:sp>
    <dsp:sp modelId="{018D4A82-8C63-4EF5-ADAF-F94B39459EBB}">
      <dsp:nvSpPr>
        <dsp:cNvPr id="0" name=""/>
        <dsp:cNvSpPr/>
      </dsp:nvSpPr>
      <dsp:spPr>
        <a:xfrm>
          <a:off x="1210511" y="2180857"/>
          <a:ext cx="614243" cy="4840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Transversal engineering specifications (seismic, vibrations, …)</a:t>
          </a:r>
        </a:p>
      </dsp:txBody>
      <dsp:txXfrm>
        <a:off x="1210511" y="2180857"/>
        <a:ext cx="614243" cy="484030"/>
      </dsp:txXfrm>
    </dsp:sp>
    <dsp:sp modelId="{FF5123DF-3C00-4380-A763-6D1AB729979C}">
      <dsp:nvSpPr>
        <dsp:cNvPr id="0" name=""/>
        <dsp:cNvSpPr/>
      </dsp:nvSpPr>
      <dsp:spPr>
        <a:xfrm>
          <a:off x="1953745" y="872518"/>
          <a:ext cx="614243" cy="49847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High level performance and technical requirements</a:t>
          </a:r>
        </a:p>
      </dsp:txBody>
      <dsp:txXfrm>
        <a:off x="1953745" y="872518"/>
        <a:ext cx="614243" cy="498474"/>
      </dsp:txXfrm>
    </dsp:sp>
    <dsp:sp modelId="{CFE09614-6D89-414F-A6D1-1F9E64DCD5B7}">
      <dsp:nvSpPr>
        <dsp:cNvPr id="0" name=""/>
        <dsp:cNvSpPr/>
      </dsp:nvSpPr>
      <dsp:spPr>
        <a:xfrm>
          <a:off x="2107306" y="1499983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Civil Engineering</a:t>
          </a:r>
        </a:p>
      </dsp:txBody>
      <dsp:txXfrm>
        <a:off x="2107306" y="1499983"/>
        <a:ext cx="614243" cy="307121"/>
      </dsp:txXfrm>
    </dsp:sp>
    <dsp:sp modelId="{B1DBBEA9-FDCF-4228-9AAB-0B8D49E0A59F}">
      <dsp:nvSpPr>
        <dsp:cNvPr id="0" name=""/>
        <dsp:cNvSpPr/>
      </dsp:nvSpPr>
      <dsp:spPr>
        <a:xfrm>
          <a:off x="2107306" y="1936096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Machine (accelerator and booster) </a:t>
          </a:r>
        </a:p>
      </dsp:txBody>
      <dsp:txXfrm>
        <a:off x="2107306" y="1936096"/>
        <a:ext cx="614243" cy="307121"/>
      </dsp:txXfrm>
    </dsp:sp>
    <dsp:sp modelId="{425407FB-5B39-48A9-9A01-C55D6F7ED3C9}">
      <dsp:nvSpPr>
        <dsp:cNvPr id="0" name=""/>
        <dsp:cNvSpPr/>
      </dsp:nvSpPr>
      <dsp:spPr>
        <a:xfrm>
          <a:off x="2107306" y="2372209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Surface buildings for machine and experiments </a:t>
          </a:r>
        </a:p>
      </dsp:txBody>
      <dsp:txXfrm>
        <a:off x="2107306" y="2372209"/>
        <a:ext cx="614243" cy="307121"/>
      </dsp:txXfrm>
    </dsp:sp>
    <dsp:sp modelId="{F7D57FA9-E05D-45A4-B235-D14DC4BC1E71}">
      <dsp:nvSpPr>
        <dsp:cNvPr id="0" name=""/>
        <dsp:cNvSpPr/>
      </dsp:nvSpPr>
      <dsp:spPr>
        <a:xfrm>
          <a:off x="2107306" y="2808322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Injectors</a:t>
          </a:r>
          <a:endParaRPr lang="fr-CH" sz="600" kern="1200" dirty="0">
            <a:latin typeface="+mn-lt"/>
          </a:endParaRPr>
        </a:p>
      </dsp:txBody>
      <dsp:txXfrm>
        <a:off x="2107306" y="2808322"/>
        <a:ext cx="614243" cy="307121"/>
      </dsp:txXfrm>
    </dsp:sp>
    <dsp:sp modelId="{55E37115-B6FE-4967-BD94-E8DF5BE365F2}">
      <dsp:nvSpPr>
        <dsp:cNvPr id="0" name=""/>
        <dsp:cNvSpPr/>
      </dsp:nvSpPr>
      <dsp:spPr>
        <a:xfrm>
          <a:off x="2107306" y="3244435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600" kern="1200" dirty="0">
              <a:latin typeface="+mn-lt"/>
            </a:rPr>
            <a:t>MDI and PED</a:t>
          </a:r>
        </a:p>
      </dsp:txBody>
      <dsp:txXfrm>
        <a:off x="2107306" y="3244435"/>
        <a:ext cx="614243" cy="307121"/>
      </dsp:txXfrm>
    </dsp:sp>
    <dsp:sp modelId="{ACDCD468-D8F6-4213-AD34-41552076A967}">
      <dsp:nvSpPr>
        <dsp:cNvPr id="0" name=""/>
        <dsp:cNvSpPr/>
      </dsp:nvSpPr>
      <dsp:spPr>
        <a:xfrm>
          <a:off x="2696980" y="872518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>
              <a:latin typeface="+mn-lt"/>
            </a:rPr>
            <a:t>Hardware baseline &amp; layout </a:t>
          </a:r>
          <a:endParaRPr lang="fr-CH" sz="600" kern="1200" dirty="0">
            <a:latin typeface="+mn-lt"/>
          </a:endParaRPr>
        </a:p>
      </dsp:txBody>
      <dsp:txXfrm>
        <a:off x="2696980" y="872518"/>
        <a:ext cx="614243" cy="307121"/>
      </dsp:txXfrm>
    </dsp:sp>
    <dsp:sp modelId="{57F7A730-23E4-4174-9CA2-A2AF8A63EA76}">
      <dsp:nvSpPr>
        <dsp:cNvPr id="0" name=""/>
        <dsp:cNvSpPr/>
      </dsp:nvSpPr>
      <dsp:spPr>
        <a:xfrm>
          <a:off x="2850541" y="1308631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Booster and collider</a:t>
          </a:r>
        </a:p>
      </dsp:txBody>
      <dsp:txXfrm>
        <a:off x="2850541" y="1308631"/>
        <a:ext cx="614243" cy="307121"/>
      </dsp:txXfrm>
    </dsp:sp>
    <dsp:sp modelId="{47046904-85A4-4B85-9016-5B2862BB7966}">
      <dsp:nvSpPr>
        <dsp:cNvPr id="0" name=""/>
        <dsp:cNvSpPr/>
      </dsp:nvSpPr>
      <dsp:spPr>
        <a:xfrm>
          <a:off x="2850541" y="1744744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Injectors</a:t>
          </a:r>
        </a:p>
      </dsp:txBody>
      <dsp:txXfrm>
        <a:off x="2850541" y="1744744"/>
        <a:ext cx="614243" cy="307121"/>
      </dsp:txXfrm>
    </dsp:sp>
    <dsp:sp modelId="{1E029045-19F0-41D9-BB7D-CC716FA7F636}">
      <dsp:nvSpPr>
        <dsp:cNvPr id="0" name=""/>
        <dsp:cNvSpPr/>
      </dsp:nvSpPr>
      <dsp:spPr>
        <a:xfrm>
          <a:off x="2850541" y="2180857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PED - MDI</a:t>
          </a:r>
        </a:p>
      </dsp:txBody>
      <dsp:txXfrm>
        <a:off x="2850541" y="2180857"/>
        <a:ext cx="614243" cy="307121"/>
      </dsp:txXfrm>
    </dsp:sp>
    <dsp:sp modelId="{ECD1DD3C-664F-456B-ACE0-991A6E2387FE}">
      <dsp:nvSpPr>
        <dsp:cNvPr id="0" name=""/>
        <dsp:cNvSpPr/>
      </dsp:nvSpPr>
      <dsp:spPr>
        <a:xfrm>
          <a:off x="3593776" y="872518"/>
          <a:ext cx="614243" cy="76761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Change management, coordination of impact assessment  &amp; configuration control </a:t>
          </a:r>
        </a:p>
      </dsp:txBody>
      <dsp:txXfrm>
        <a:off x="3593776" y="872518"/>
        <a:ext cx="614243" cy="767617"/>
      </dsp:txXfrm>
    </dsp:sp>
    <dsp:sp modelId="{DCB830FF-6210-4756-8277-22770243D6D4}">
      <dsp:nvSpPr>
        <dsp:cNvPr id="0" name=""/>
        <dsp:cNvSpPr/>
      </dsp:nvSpPr>
      <dsp:spPr>
        <a:xfrm>
          <a:off x="4337011" y="872518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Compliance control</a:t>
          </a:r>
        </a:p>
      </dsp:txBody>
      <dsp:txXfrm>
        <a:off x="4337011" y="872518"/>
        <a:ext cx="614243" cy="307121"/>
      </dsp:txXfrm>
    </dsp:sp>
    <dsp:sp modelId="{A7732556-8091-4C6E-AC82-CD6B93F42EDC}">
      <dsp:nvSpPr>
        <dsp:cNvPr id="0" name=""/>
        <dsp:cNvSpPr/>
      </dsp:nvSpPr>
      <dsp:spPr>
        <a:xfrm>
          <a:off x="4490572" y="1308631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Compliance control methodology</a:t>
          </a:r>
        </a:p>
      </dsp:txBody>
      <dsp:txXfrm>
        <a:off x="4490572" y="1308631"/>
        <a:ext cx="614243" cy="307121"/>
      </dsp:txXfrm>
    </dsp:sp>
    <dsp:sp modelId="{426A5C0D-9D60-434F-8BE9-0053CD21A7C3}">
      <dsp:nvSpPr>
        <dsp:cNvPr id="0" name=""/>
        <dsp:cNvSpPr/>
      </dsp:nvSpPr>
      <dsp:spPr>
        <a:xfrm>
          <a:off x="4490572" y="1744744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>
              <a:latin typeface="+mn-lt"/>
            </a:rPr>
            <a:t>Compliance with rules and regulations</a:t>
          </a:r>
          <a:endParaRPr lang="en-GB" sz="600" kern="1200" dirty="0">
            <a:latin typeface="+mn-lt"/>
          </a:endParaRPr>
        </a:p>
      </dsp:txBody>
      <dsp:txXfrm>
        <a:off x="4490572" y="1744744"/>
        <a:ext cx="614243" cy="307121"/>
      </dsp:txXfrm>
    </dsp:sp>
    <dsp:sp modelId="{21DD0E3A-4034-47B3-9A12-177759DA0423}">
      <dsp:nvSpPr>
        <dsp:cNvPr id="0" name=""/>
        <dsp:cNvSpPr/>
      </dsp:nvSpPr>
      <dsp:spPr>
        <a:xfrm>
          <a:off x="4490572" y="2180857"/>
          <a:ext cx="614243" cy="4840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Compliance with systems interfaces and technical specifications</a:t>
          </a:r>
        </a:p>
      </dsp:txBody>
      <dsp:txXfrm>
        <a:off x="4490572" y="2180857"/>
        <a:ext cx="614243" cy="484030"/>
      </dsp:txXfrm>
    </dsp:sp>
    <dsp:sp modelId="{7B8238F6-3DFA-4B7A-B1CC-D2197990C1F3}">
      <dsp:nvSpPr>
        <dsp:cNvPr id="0" name=""/>
        <dsp:cNvSpPr/>
      </dsp:nvSpPr>
      <dsp:spPr>
        <a:xfrm>
          <a:off x="4490572" y="2793878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Compliance with project parameters and requirements</a:t>
          </a:r>
        </a:p>
      </dsp:txBody>
      <dsp:txXfrm>
        <a:off x="4490572" y="2793878"/>
        <a:ext cx="614243" cy="307121"/>
      </dsp:txXfrm>
    </dsp:sp>
    <dsp:sp modelId="{2E9E993A-6636-4B3F-8ED0-2DE05E80DA02}">
      <dsp:nvSpPr>
        <dsp:cNvPr id="0" name=""/>
        <dsp:cNvSpPr/>
      </dsp:nvSpPr>
      <dsp:spPr>
        <a:xfrm>
          <a:off x="5653525" y="872518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Global integration</a:t>
          </a:r>
        </a:p>
      </dsp:txBody>
      <dsp:txXfrm>
        <a:off x="5653525" y="872518"/>
        <a:ext cx="614243" cy="307121"/>
      </dsp:txXfrm>
    </dsp:sp>
    <dsp:sp modelId="{59FF8DA3-82F8-BA41-9A69-A505738F4235}">
      <dsp:nvSpPr>
        <dsp:cNvPr id="0" name=""/>
        <dsp:cNvSpPr/>
      </dsp:nvSpPr>
      <dsp:spPr>
        <a:xfrm>
          <a:off x="5233806" y="1308631"/>
          <a:ext cx="614243" cy="7873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noProof="0" dirty="0">
              <a:latin typeface="+mn-lt"/>
            </a:rPr>
            <a:t>SEI for </a:t>
          </a:r>
          <a:br>
            <a:rPr lang="en-GB" sz="600" kern="1200" noProof="0" dirty="0">
              <a:latin typeface="+mn-lt"/>
            </a:rPr>
          </a:br>
          <a:r>
            <a:rPr lang="en-GB" sz="600" kern="1200" noProof="0" dirty="0">
              <a:latin typeface="+mn-lt"/>
            </a:rPr>
            <a:t>MDI - WP5</a:t>
          </a:r>
        </a:p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noProof="0" dirty="0">
              <a:latin typeface="+mn-lt"/>
            </a:rPr>
            <a:t>Experimental cavern Detector and MDI integration</a:t>
          </a:r>
        </a:p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noProof="0" dirty="0">
              <a:latin typeface="+mn-lt"/>
            </a:rPr>
            <a:t>(envelopes and interfaces)</a:t>
          </a:r>
        </a:p>
      </dsp:txBody>
      <dsp:txXfrm>
        <a:off x="5233806" y="1308631"/>
        <a:ext cx="614243" cy="787306"/>
      </dsp:txXfrm>
    </dsp:sp>
    <dsp:sp modelId="{E7BC8552-3005-4EF2-A7E6-824D3B470A0C}">
      <dsp:nvSpPr>
        <dsp:cNvPr id="0" name=""/>
        <dsp:cNvSpPr/>
      </dsp:nvSpPr>
      <dsp:spPr>
        <a:xfrm>
          <a:off x="5387367" y="2224929"/>
          <a:ext cx="614243" cy="39322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MDI systems static and dynamic envelopes </a:t>
          </a:r>
          <a:endParaRPr lang="en-GB" sz="600" kern="1200" noProof="0" dirty="0">
            <a:solidFill>
              <a:schemeClr val="accent1"/>
            </a:solidFill>
            <a:latin typeface="+mn-lt"/>
          </a:endParaRPr>
        </a:p>
      </dsp:txBody>
      <dsp:txXfrm>
        <a:off x="5387367" y="2224929"/>
        <a:ext cx="614243" cy="393220"/>
      </dsp:txXfrm>
    </dsp:sp>
    <dsp:sp modelId="{A1EE5FE8-059B-4AF0-AF36-AF8113E9B256}">
      <dsp:nvSpPr>
        <dsp:cNvPr id="0" name=""/>
        <dsp:cNvSpPr/>
      </dsp:nvSpPr>
      <dsp:spPr>
        <a:xfrm>
          <a:off x="5387367" y="2747140"/>
          <a:ext cx="614243" cy="4820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Global experimental cavern integration </a:t>
          </a:r>
        </a:p>
      </dsp:txBody>
      <dsp:txXfrm>
        <a:off x="5387367" y="2747140"/>
        <a:ext cx="614243" cy="482036"/>
      </dsp:txXfrm>
    </dsp:sp>
    <dsp:sp modelId="{C21C4F1B-1E17-45E0-AE0E-3D8665777DBB}">
      <dsp:nvSpPr>
        <dsp:cNvPr id="0" name=""/>
        <dsp:cNvSpPr/>
      </dsp:nvSpPr>
      <dsp:spPr>
        <a:xfrm>
          <a:off x="5387367" y="3358169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MDI and detector assembly/disassembly scenario </a:t>
          </a:r>
        </a:p>
      </dsp:txBody>
      <dsp:txXfrm>
        <a:off x="5387367" y="3358169"/>
        <a:ext cx="614243" cy="307121"/>
      </dsp:txXfrm>
    </dsp:sp>
    <dsp:sp modelId="{469C642B-596F-4975-9038-DCA36EF6871E}">
      <dsp:nvSpPr>
        <dsp:cNvPr id="0" name=""/>
        <dsp:cNvSpPr/>
      </dsp:nvSpPr>
      <dsp:spPr>
        <a:xfrm>
          <a:off x="5387367" y="3794281"/>
          <a:ext cx="924522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Assessment of removal/installation of cavern vacuum chambers </a:t>
          </a:r>
        </a:p>
      </dsp:txBody>
      <dsp:txXfrm>
        <a:off x="5387367" y="3794281"/>
        <a:ext cx="924522" cy="307121"/>
      </dsp:txXfrm>
    </dsp:sp>
    <dsp:sp modelId="{00D66B34-49BA-4313-BB91-6388D7DC6B49}">
      <dsp:nvSpPr>
        <dsp:cNvPr id="0" name=""/>
        <dsp:cNvSpPr/>
      </dsp:nvSpPr>
      <dsp:spPr>
        <a:xfrm>
          <a:off x="5387367" y="4230394"/>
          <a:ext cx="924522" cy="377824"/>
        </a:xfrm>
        <a:prstGeom prst="rect">
          <a:avLst/>
        </a:prstGeom>
        <a:solidFill>
          <a:srgbClr val="DFDFDF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Proof of concepts of MDI Far End vacuum supporting structures *</a:t>
          </a:r>
          <a:endParaRPr lang="fr-CH" sz="600" kern="1200" dirty="0">
            <a:solidFill>
              <a:schemeClr val="accent1"/>
            </a:solidFill>
            <a:latin typeface="+mn-lt"/>
          </a:endParaRPr>
        </a:p>
      </dsp:txBody>
      <dsp:txXfrm>
        <a:off x="5387367" y="4230394"/>
        <a:ext cx="924522" cy="377824"/>
      </dsp:txXfrm>
    </dsp:sp>
    <dsp:sp modelId="{0CBE308C-EAD8-0748-A87F-2E0374767CE6}">
      <dsp:nvSpPr>
        <dsp:cNvPr id="0" name=""/>
        <dsp:cNvSpPr/>
      </dsp:nvSpPr>
      <dsp:spPr>
        <a:xfrm>
          <a:off x="5977041" y="1308631"/>
          <a:ext cx="710446" cy="5575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Global static and dynamic integration control of the project </a:t>
          </a:r>
        </a:p>
        <a:p>
          <a:pPr marL="0" lvl="0" indent="0" algn="ctr" defTabSz="266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solidFill>
                <a:schemeClr val="accent1"/>
              </a:solidFill>
              <a:latin typeface="+mn-lt"/>
            </a:rPr>
            <a:t>(interfaces)</a:t>
          </a:r>
        </a:p>
      </dsp:txBody>
      <dsp:txXfrm>
        <a:off x="5977041" y="1308631"/>
        <a:ext cx="710446" cy="557591"/>
      </dsp:txXfrm>
    </dsp:sp>
    <dsp:sp modelId="{496217ED-0F0F-CB4F-AD3A-5E953331988F}">
      <dsp:nvSpPr>
        <dsp:cNvPr id="0" name=""/>
        <dsp:cNvSpPr/>
      </dsp:nvSpPr>
      <dsp:spPr>
        <a:xfrm>
          <a:off x="6154653" y="1995214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Civil Engineering</a:t>
          </a:r>
        </a:p>
      </dsp:txBody>
      <dsp:txXfrm>
        <a:off x="6154653" y="1995214"/>
        <a:ext cx="614243" cy="307121"/>
      </dsp:txXfrm>
    </dsp:sp>
    <dsp:sp modelId="{E6113FE9-06EF-8740-92B0-114D1C23FD24}">
      <dsp:nvSpPr>
        <dsp:cNvPr id="0" name=""/>
        <dsp:cNvSpPr/>
      </dsp:nvSpPr>
      <dsp:spPr>
        <a:xfrm>
          <a:off x="6154653" y="2431327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Machine (accelerator and booster) </a:t>
          </a:r>
        </a:p>
      </dsp:txBody>
      <dsp:txXfrm>
        <a:off x="6154653" y="2431327"/>
        <a:ext cx="614243" cy="307121"/>
      </dsp:txXfrm>
    </dsp:sp>
    <dsp:sp modelId="{0942A565-77D8-C249-9124-AC062C7F2523}">
      <dsp:nvSpPr>
        <dsp:cNvPr id="0" name=""/>
        <dsp:cNvSpPr/>
      </dsp:nvSpPr>
      <dsp:spPr>
        <a:xfrm>
          <a:off x="6154653" y="2867440"/>
          <a:ext cx="614243" cy="3354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Surface buildings for machine and experiments </a:t>
          </a:r>
        </a:p>
      </dsp:txBody>
      <dsp:txXfrm>
        <a:off x="6154653" y="2867440"/>
        <a:ext cx="614243" cy="335447"/>
      </dsp:txXfrm>
    </dsp:sp>
    <dsp:sp modelId="{D47A46A6-7825-4928-BEA1-C917EA1E66F1}">
      <dsp:nvSpPr>
        <dsp:cNvPr id="0" name=""/>
        <dsp:cNvSpPr/>
      </dsp:nvSpPr>
      <dsp:spPr>
        <a:xfrm>
          <a:off x="6154653" y="3331879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Injectors </a:t>
          </a:r>
        </a:p>
      </dsp:txBody>
      <dsp:txXfrm>
        <a:off x="6154653" y="3331879"/>
        <a:ext cx="614243" cy="307121"/>
      </dsp:txXfrm>
    </dsp:sp>
    <dsp:sp modelId="{790DF80C-AB46-472C-9B23-4E273EE5BCBE}">
      <dsp:nvSpPr>
        <dsp:cNvPr id="0" name=""/>
        <dsp:cNvSpPr/>
      </dsp:nvSpPr>
      <dsp:spPr>
        <a:xfrm>
          <a:off x="6866103" y="872518"/>
          <a:ext cx="1048280" cy="385554"/>
        </a:xfrm>
        <a:prstGeom prst="rect">
          <a:avLst/>
        </a:prstGeom>
        <a:solidFill>
          <a:srgbClr val="DFDFDF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SEI for </a:t>
          </a:r>
          <a:br>
            <a:rPr lang="en-GB" sz="600" kern="1200" dirty="0">
              <a:latin typeface="+mn-lt"/>
            </a:rPr>
          </a:br>
          <a:r>
            <a:rPr lang="en-GB" sz="600" kern="1200" dirty="0">
              <a:latin typeface="+mn-lt"/>
            </a:rPr>
            <a:t>MDI - WP4 Metrology, alignment and adjustment strategy*</a:t>
          </a:r>
          <a:endParaRPr lang="en-US" sz="600" kern="1200" dirty="0">
            <a:latin typeface="+mn-lt"/>
          </a:endParaRPr>
        </a:p>
      </dsp:txBody>
      <dsp:txXfrm>
        <a:off x="6866103" y="872518"/>
        <a:ext cx="1048280" cy="385554"/>
      </dsp:txXfrm>
    </dsp:sp>
    <dsp:sp modelId="{0093F0C7-BB7A-42F2-9A10-99FE3A07CFEA}">
      <dsp:nvSpPr>
        <dsp:cNvPr id="0" name=""/>
        <dsp:cNvSpPr/>
      </dsp:nvSpPr>
      <dsp:spPr>
        <a:xfrm>
          <a:off x="7139598" y="1387064"/>
          <a:ext cx="770580" cy="447286"/>
        </a:xfrm>
        <a:prstGeom prst="rect">
          <a:avLst/>
        </a:prstGeom>
        <a:solidFill>
          <a:srgbClr val="DFDFDF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Alignment Strategy*</a:t>
          </a:r>
        </a:p>
      </dsp:txBody>
      <dsp:txXfrm>
        <a:off x="7139598" y="1387064"/>
        <a:ext cx="770580" cy="447286"/>
      </dsp:txXfrm>
    </dsp:sp>
    <dsp:sp modelId="{A107E8E8-A890-47DD-8D29-E89686D8BB57}">
      <dsp:nvSpPr>
        <dsp:cNvPr id="0" name=""/>
        <dsp:cNvSpPr/>
      </dsp:nvSpPr>
      <dsp:spPr>
        <a:xfrm>
          <a:off x="7139598" y="1963341"/>
          <a:ext cx="1027942" cy="475181"/>
        </a:xfrm>
        <a:prstGeom prst="rect">
          <a:avLst/>
        </a:prstGeom>
        <a:solidFill>
          <a:srgbClr val="DFDFDF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Mechanical Engineering for stability *</a:t>
          </a:r>
          <a:br>
            <a:rPr lang="en-GB" sz="600" kern="1200" dirty="0">
              <a:latin typeface="+mn-lt"/>
            </a:rPr>
          </a:br>
          <a:r>
            <a:rPr lang="en-GB" sz="600" kern="1200" dirty="0">
              <a:latin typeface="+mn-lt"/>
            </a:rPr>
            <a:t>+ SEI for calculation</a:t>
          </a:r>
        </a:p>
      </dsp:txBody>
      <dsp:txXfrm>
        <a:off x="7139598" y="1963341"/>
        <a:ext cx="1027942" cy="475181"/>
      </dsp:txXfrm>
    </dsp:sp>
    <dsp:sp modelId="{88033918-4256-4B2B-82F4-D40CCF6BCA06}">
      <dsp:nvSpPr>
        <dsp:cNvPr id="0" name=""/>
        <dsp:cNvSpPr/>
      </dsp:nvSpPr>
      <dsp:spPr>
        <a:xfrm>
          <a:off x="7139598" y="2567514"/>
          <a:ext cx="1062819" cy="5109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Structural analysis and performance assessment</a:t>
          </a:r>
          <a:br>
            <a:rPr lang="en-GB" sz="600" kern="1200" dirty="0">
              <a:latin typeface="+mn-lt"/>
            </a:rPr>
          </a:br>
          <a:r>
            <a:rPr lang="en-GB" sz="600" kern="1200" dirty="0">
              <a:latin typeface="+mn-lt"/>
            </a:rPr>
            <a:t>(already in SEI – Compliance control methodology)</a:t>
          </a:r>
        </a:p>
      </dsp:txBody>
      <dsp:txXfrm>
        <a:off x="7139598" y="2567514"/>
        <a:ext cx="1062819" cy="510924"/>
      </dsp:txXfrm>
    </dsp:sp>
    <dsp:sp modelId="{6F92087E-06F0-4B1F-83C3-50843C8320CC}">
      <dsp:nvSpPr>
        <dsp:cNvPr id="0" name=""/>
        <dsp:cNvSpPr/>
      </dsp:nvSpPr>
      <dsp:spPr>
        <a:xfrm>
          <a:off x="7139598" y="3207430"/>
          <a:ext cx="999650" cy="40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Design of support structure for FFQ</a:t>
          </a:r>
        </a:p>
      </dsp:txBody>
      <dsp:txXfrm>
        <a:off x="7139598" y="3207430"/>
        <a:ext cx="999650" cy="401285"/>
      </dsp:txXfrm>
    </dsp:sp>
    <dsp:sp modelId="{31CDFCA3-3EC9-4CE7-8C7E-A80D16B59EB6}">
      <dsp:nvSpPr>
        <dsp:cNvPr id="0" name=""/>
        <dsp:cNvSpPr/>
      </dsp:nvSpPr>
      <dsp:spPr>
        <a:xfrm>
          <a:off x="7160237" y="3737707"/>
          <a:ext cx="970173" cy="3906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Demonstration of compliance with project parameters and requirements</a:t>
          </a:r>
        </a:p>
      </dsp:txBody>
      <dsp:txXfrm>
        <a:off x="7160237" y="3737707"/>
        <a:ext cx="970173" cy="390612"/>
      </dsp:txXfrm>
    </dsp:sp>
    <dsp:sp modelId="{F59C47F6-6458-4F44-A8F8-77B62E4C43A5}">
      <dsp:nvSpPr>
        <dsp:cNvPr id="0" name=""/>
        <dsp:cNvSpPr/>
      </dsp:nvSpPr>
      <dsp:spPr>
        <a:xfrm>
          <a:off x="3320167" y="436405"/>
          <a:ext cx="614243" cy="3071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>
              <a:latin typeface="+mn-lt"/>
            </a:rPr>
            <a:t>Coordination</a:t>
          </a:r>
        </a:p>
      </dsp:txBody>
      <dsp:txXfrm>
        <a:off x="3320167" y="436405"/>
        <a:ext cx="614243" cy="307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5DC35-68C2-4BDA-9BF4-910782E0ECF3}" type="datetimeFigureOut">
              <a:rPr lang="de-AT" smtClean="0"/>
              <a:t>02.09.26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EBA44-2749-4505-B776-1307762B45E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843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1pPr>
    <a:lvl2pPr marL="17145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2pPr>
    <a:lvl3pPr marL="34290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3pPr>
    <a:lvl4pPr marL="51435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4pPr>
    <a:lvl5pPr marL="68580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5pPr>
    <a:lvl6pPr marL="85725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6pPr>
    <a:lvl7pPr marL="102870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7pPr>
    <a:lvl8pPr marL="120015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8pPr>
    <a:lvl9pPr marL="1371600" algn="l" defTabSz="342900" rtl="0" eaLnBrk="1" latinLnBrk="0" hangingPunct="1">
      <a:defRPr sz="4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7171C-01DF-297E-0CAB-18BA3F780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70F3F-E43E-4C50-71C7-FC6B342F1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ED3E3-DA12-F202-862D-DE7E4CED16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18A8F-075F-D82B-04AA-44A38C750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2246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CF075-016B-E96A-87B3-6FF9CB6AE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3A87D-AEEE-2759-C743-E6630D7AB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4CE872-0E28-FB81-BE05-C49C35C1E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45FC5-5FCD-6275-088B-F0937885A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1598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1962C-D3A6-3C67-0A70-D33D508A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D7487-8967-8C68-AF22-39A4D891B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44932C-7AA1-4477-BFFB-F5573C1A6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pl-PL" dirty="0"/>
            </a:br>
            <a:br>
              <a:rPr lang="pl-PL" dirty="0"/>
            </a:b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08F24A8-F473-072C-7C4F-E363698ECB7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 Nov 2025                     EDMS 3386495                                    Marzia Bernardini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6966F1-47FE-BD8D-E27C-846A96ABBD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EBA44-2749-4505-B776-1307762B45EE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820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D0D0E-F896-0E70-E636-61A1A72B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6C601-20A3-6B15-CD33-78C556A8D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4E4C7-3A15-2455-47FB-7A89E928E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pl-PL" dirty="0"/>
            </a:br>
            <a:br>
              <a:rPr lang="pl-PL" dirty="0"/>
            </a:b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9276ACC-1748-C71C-DCD2-B551CC8D590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27 Nov 2025                     EDMS 3386495                                    Marzia Bernardini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E8CFE4-DA18-CA38-79F7-5719D198B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7EBA44-2749-4505-B776-1307762B45EE}" type="slidenum">
              <a:rPr kumimoji="0" lang="de-A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7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A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292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D0D0E-F896-0E70-E636-61A1A72B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6C601-20A3-6B15-CD33-78C556A8D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4E4C7-3A15-2455-47FB-7A89E928E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pl-PL" dirty="0"/>
            </a:br>
            <a:br>
              <a:rPr lang="pl-PL" dirty="0"/>
            </a:br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19276ACC-1748-C71C-DCD2-B551CC8D590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de-AT"/>
              <a:t>27 Nov 2025                     EDMS 3386495                                    Marzia Bernardini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E8CFE4-DA18-CA38-79F7-5719D198B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4292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74496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0828-E66D-A6CD-5C51-FD3B4DBC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C74B3-2D22-38AF-9782-D9796B9DB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7B6652-E752-6DE9-FB96-7315F47E7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6A39A-2071-B635-845D-4A59B2A46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4602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68A2D-2135-DF76-4253-2A824A793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1A7DB-2C17-46DD-8267-BA12B69BC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6FD787-BD52-CAF6-129B-A11ADA646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461BB-2626-AAE1-6B69-6D279D400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5052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4240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3469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D3B6-55DD-8A13-4140-90D3F797E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CBE5A2-B4F9-AE74-D210-B7DCF2A0A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EE42A-28EB-582C-DE68-7D10AFE74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4D7ED-5B36-F451-1279-A6F13A13E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8795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3FDDD-07C6-81F1-E649-F4EBAE8A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BDC6C8-D2C7-4BC4-C62E-DD667E2B1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7523F-B6A8-02C3-609E-51C374951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23161-5AD9-2B09-B5E2-AFE24E722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EBA44-2749-4505-B776-1307762B45EE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4326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movi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35791F61-4EBB-4F31-815E-D8EAD2B04A6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algn="ctr">
              <a:lnSpc>
                <a:spcPct val="2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Movie</a:t>
            </a:r>
          </a:p>
        </p:txBody>
      </p:sp>
    </p:spTree>
    <p:extLst>
      <p:ext uri="{BB962C8B-B14F-4D97-AF65-F5344CB8AC3E}">
        <p14:creationId xmlns:p14="http://schemas.microsoft.com/office/powerpoint/2010/main" val="259478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 -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D473FF2-142B-4BBC-8823-BAB28C2F9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194597"/>
            <a:ext cx="8263350" cy="1790700"/>
          </a:xfrm>
        </p:spPr>
        <p:txBody>
          <a:bodyPr anchor="b"/>
          <a:lstStyle>
            <a:lvl1pPr algn="ctr">
              <a:lnSpc>
                <a:spcPts val="3563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BC8719-547F-4D8D-A3C6-6842D0F18F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3206637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Add Subtitle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50" y="95849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98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 -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D343D645-9E73-4DF5-987F-AE7051A4F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6805" y="830505"/>
            <a:ext cx="3537393" cy="35400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194597"/>
            <a:ext cx="8263350" cy="1790700"/>
          </a:xfrm>
        </p:spPr>
        <p:txBody>
          <a:bodyPr anchor="b"/>
          <a:lstStyle>
            <a:lvl1pPr algn="ctr">
              <a:lnSpc>
                <a:spcPts val="3563"/>
              </a:lnSpc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BC8719-547F-4D8D-A3C6-6842D0F18F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3206637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Add Subtitle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49" y="96027"/>
            <a:ext cx="448964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73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 -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0B76ECB0-B71D-454C-9911-8489B91E5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Grafik 11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A869517B-FA4A-4693-A73F-75823C3FCB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800" y="849150"/>
            <a:ext cx="4099482" cy="35991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046081"/>
            <a:ext cx="8263350" cy="1790700"/>
          </a:xfrm>
        </p:spPr>
        <p:txBody>
          <a:bodyPr anchor="b"/>
          <a:lstStyle>
            <a:lvl1pPr algn="ctr">
              <a:lnSpc>
                <a:spcPts val="3563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BC8719-547F-4D8D-A3C6-6842D0F18F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2895786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Add Subtitle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50" y="95849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66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odby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D473FF2-142B-4BBC-8823-BAB28C2F9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2"/>
            <a:ext cx="9144000" cy="51435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788663"/>
            <a:ext cx="8263350" cy="1790700"/>
          </a:xfrm>
        </p:spPr>
        <p:txBody>
          <a:bodyPr anchor="ctr" anchorCtr="0"/>
          <a:lstStyle>
            <a:lvl1pPr algn="ctr">
              <a:lnSpc>
                <a:spcPts val="3563"/>
              </a:lnSpc>
              <a:defRPr sz="3375" cap="none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Your Final Greetings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50" y="95849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09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400" b="1"/>
            </a:lvl1pPr>
            <a:lvl2pPr marL="472500" indent="0">
              <a:buNone/>
              <a:tabLst>
                <a:tab pos="3955500" algn="r"/>
              </a:tabLst>
              <a:defRPr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E69F34A5-EA9B-4A0A-A8FB-63CF2456D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400" b="1"/>
            </a:lvl1pPr>
            <a:lvl2pPr marL="472500" indent="0">
              <a:buNone/>
              <a:tabLst>
                <a:tab pos="3955500" algn="r"/>
              </a:tabLst>
              <a:defRPr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C33D56-EDA7-4D6B-80CE-52842ECCE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99083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80" y="339502"/>
            <a:ext cx="9144000" cy="4803998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AT" dirty="0"/>
              <a:t>Insert </a:t>
            </a:r>
            <a:r>
              <a:rPr lang="en-US" noProof="0" dirty="0"/>
              <a:t>Background</a:t>
            </a:r>
            <a:r>
              <a:rPr lang="de-AT" dirty="0"/>
              <a:t> Image 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0B952560-8B22-4EC2-A520-BB0D9A9A21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046081"/>
            <a:ext cx="8263350" cy="17907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3563"/>
              </a:lnSpc>
              <a:defRPr sz="3375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Chapter</a:t>
            </a:r>
            <a:r>
              <a:rPr lang="de-AT" dirty="0"/>
              <a:t> Title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3ADE6088-5D10-4D28-890C-D6F29F2A1C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2882284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125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Chapter</a:t>
            </a:r>
            <a:r>
              <a:rPr lang="de-AT" dirty="0"/>
              <a:t> </a:t>
            </a:r>
            <a:r>
              <a:rPr lang="en-US" noProof="0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65512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8263350" cy="2747250"/>
          </a:xfrm>
        </p:spPr>
        <p:txBody>
          <a:bodyPr/>
          <a:lstStyle>
            <a:lvl1pPr>
              <a:lnSpc>
                <a:spcPts val="1950"/>
              </a:lnSpc>
              <a:defRPr sz="1600"/>
            </a:lvl1pPr>
            <a:lvl2pPr marL="340200" indent="-340200">
              <a:lnSpc>
                <a:spcPts val="1950"/>
              </a:lnSpc>
              <a:defRPr sz="1600"/>
            </a:lvl2pPr>
            <a:lvl3pPr marL="680400" indent="-340200">
              <a:lnSpc>
                <a:spcPts val="1950"/>
              </a:lnSpc>
              <a:defRPr sz="1600"/>
            </a:lvl3pPr>
            <a:lvl4pPr marL="1020600" indent="-340200">
              <a:lnSpc>
                <a:spcPts val="1950"/>
              </a:lnSpc>
              <a:defRPr sz="1600"/>
            </a:lvl4pPr>
            <a:lvl5pPr marL="1360800" indent="-340200">
              <a:lnSpc>
                <a:spcPts val="1950"/>
              </a:lnSpc>
              <a:defRPr sz="160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5705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/>
            </a:lvl1pPr>
            <a:lvl2pPr>
              <a:defRPr/>
            </a:lvl2pPr>
            <a:lvl5pPr>
              <a:defRPr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B620B50C-303A-44DC-8838-2B1CB9466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745496"/>
            <a:ext cx="4023000" cy="2747250"/>
          </a:xfrm>
        </p:spPr>
        <p:txBody>
          <a:bodyPr/>
          <a:lstStyle>
            <a:lvl1pPr>
              <a:defRPr/>
            </a:lvl1pPr>
            <a:lvl3pPr>
              <a:defRPr/>
            </a:lvl3pPr>
            <a:lvl5pPr>
              <a:defRPr/>
            </a:lvl5pPr>
          </a:lstStyle>
          <a:p>
            <a:pPr marL="0" marR="0" lvl="0" indent="0" algn="l" defTabSz="685800" rtl="0" eaLnBrk="1" fontAlgn="auto" latinLnBrk="0" hangingPunct="1">
              <a:lnSpc>
                <a:spcPts val="13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08009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3F97B2E-B3AF-412F-8A5D-3112615871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832950"/>
            <a:ext cx="2538413" cy="173475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B3619771-C104-4967-8CE8-D32A6A767A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2794" y="8329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EAAF7A8C-E9CD-42FC-9131-B1B15A78852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8267" y="8329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8EA1D059-7D13-4EEF-9BA9-6012929D68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320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3F531061-ABBF-4531-8358-93F39A4E83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02794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1E2387E5-F9E6-4485-8261-961CB090314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38267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4F13C95D-47FB-4B84-9C64-194B515968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22B4C4DC-2824-4AA7-A434-E1CB702914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6925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431A6461-DB7D-4C02-BD54-EC13C6C619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7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E186AF5-D057-4662-99A5-C5B72C1022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6925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FE28F596-0477-4144-9033-0F83600D51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7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536155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Bildplatzhalter 7">
            <a:extLst>
              <a:ext uri="{FF2B5EF4-FFF2-40B4-BE49-F238E27FC236}">
                <a16:creationId xmlns:a16="http://schemas.microsoft.com/office/drawing/2014/main" id="{9B27A2E0-7828-42CC-94F2-52AC0B1B20E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1428299"/>
            <a:ext cx="3954150" cy="3257550"/>
          </a:xfrm>
        </p:spPr>
        <p:txBody>
          <a:bodyPr/>
          <a:lstStyle/>
          <a:p>
            <a:r>
              <a:rPr lang="en-US" noProof="0" dirty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32575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BDA83D7-ED1C-407C-95EF-259295D218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22320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2858141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</a:t>
            </a:r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4359674F-CF32-4FA5-9124-DD44149261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012" y="4367449"/>
            <a:ext cx="40230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5D6EFE5-C676-44A1-95E3-7BF41C1B2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798E3C2C-C457-4971-B195-C7CE1F911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48868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100" y="1428299"/>
            <a:ext cx="3954150" cy="2858141"/>
          </a:xfrm>
        </p:spPr>
        <p:txBody>
          <a:bodyPr/>
          <a:lstStyle/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72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7200" y="1745550"/>
            <a:ext cx="4023000" cy="2747250"/>
          </a:xfr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Ebene</a:t>
            </a:r>
          </a:p>
          <a:p>
            <a:pPr lvl="3"/>
            <a:r>
              <a:rPr lang="en-US" noProof="0" dirty="0"/>
              <a:t>Fourth Ebene</a:t>
            </a:r>
          </a:p>
          <a:p>
            <a:pPr lvl="4"/>
            <a:r>
              <a:rPr lang="en-US" noProof="0" dirty="0"/>
              <a:t>Fifth Ebene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BB9C48B-306B-4B7C-AF00-BA6C2F3CB5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54D6B9B-188A-4CB1-80C1-74394219D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94999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2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3450" y="1428300"/>
            <a:ext cx="2538413" cy="1506600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26055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2605500" cy="274725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304CC4E7-09DC-4998-BCFA-AD280A0B1D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5250" y="1745550"/>
            <a:ext cx="26055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12AEE0D9-326B-43F0-8F21-F85ED918A67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03450" y="3123900"/>
            <a:ext cx="2538413" cy="1506600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A554AB9-2B77-4A5E-8DE0-C5B933823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3135ED04-BF59-4DF8-B4BE-86B8797144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2605387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05389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9502"/>
            <a:ext cx="9144000" cy="4803998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Background Image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79F90D-3491-43D5-A790-90072FE119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3843450"/>
            <a:ext cx="9144000" cy="13000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lnSpc>
                <a:spcPts val="0"/>
              </a:lnSpc>
              <a:defRPr/>
            </a:lvl1pPr>
          </a:lstStyle>
          <a:p>
            <a:pPr lvl="0"/>
            <a:r>
              <a:rPr lang="de-AT" dirty="0"/>
              <a:t>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660E39D6-6B5D-455A-A188-1048C3C9BC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4569972"/>
            <a:ext cx="2598750" cy="283756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1">
                <a:solidFill>
                  <a:schemeClr val="bg1"/>
                </a:solidFill>
              </a:defRPr>
            </a:lvl1pPr>
            <a:lvl2pPr marL="0" indent="0">
              <a:lnSpc>
                <a:spcPts val="1013"/>
              </a:lnSpc>
              <a:buFontTx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3pPr>
            <a:lvl4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4pPr>
            <a:lvl5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First Level (Strong)</a:t>
            </a:r>
          </a:p>
          <a:p>
            <a:pPr lvl="1"/>
            <a:r>
              <a:rPr lang="en-US" noProof="0" dirty="0"/>
              <a:t>Second Level (Text)</a:t>
            </a:r>
          </a:p>
        </p:txBody>
      </p:sp>
    </p:spTree>
    <p:extLst>
      <p:ext uri="{BB962C8B-B14F-4D97-AF65-F5344CB8AC3E}">
        <p14:creationId xmlns:p14="http://schemas.microsoft.com/office/powerpoint/2010/main" val="1657105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21380A-5FB6-4DFB-922D-CC92A7225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562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4326-851C-E2E7-E621-F15F5B761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F7BFF0-A670-A29B-D969-D90AF57100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430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350" b="1"/>
            </a:lvl1pPr>
            <a:lvl2pPr marL="472500" indent="0">
              <a:buNone/>
              <a:tabLst>
                <a:tab pos="3955500" algn="r"/>
              </a:tabLst>
              <a:defRPr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E69F34A5-EA9B-4A0A-A8FB-63CF2456D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350" b="1"/>
            </a:lvl1pPr>
            <a:lvl2pPr marL="472500" indent="0">
              <a:buNone/>
              <a:tabLst>
                <a:tab pos="3955500" algn="r"/>
              </a:tabLst>
              <a:defRPr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C33D56-EDA7-4D6B-80CE-52842ECCE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73433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0B952560-8B22-4EC2-A520-BB0D9A9A21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046081"/>
            <a:ext cx="8263350" cy="17907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3563"/>
              </a:lnSpc>
              <a:defRPr sz="3375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Chapter</a:t>
            </a:r>
            <a:r>
              <a:rPr lang="de-AT" dirty="0"/>
              <a:t> Title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3ADE6088-5D10-4D28-890C-D6F29F2A1C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2882284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125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Chapter</a:t>
            </a:r>
            <a:r>
              <a:rPr lang="de-AT" dirty="0"/>
              <a:t> </a:t>
            </a:r>
            <a:r>
              <a:rPr lang="en-US" noProof="0" dirty="0"/>
              <a:t>Subtitle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23999"/>
            <a:ext cx="9144000" cy="4819500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AT" dirty="0"/>
              <a:t>Insert </a:t>
            </a:r>
            <a:r>
              <a:rPr lang="en-US" noProof="0" dirty="0"/>
              <a:t>Background</a:t>
            </a:r>
            <a:r>
              <a:rPr lang="de-AT" dirty="0"/>
              <a:t> Image  </a:t>
            </a:r>
          </a:p>
        </p:txBody>
      </p:sp>
    </p:spTree>
    <p:extLst>
      <p:ext uri="{BB962C8B-B14F-4D97-AF65-F5344CB8AC3E}">
        <p14:creationId xmlns:p14="http://schemas.microsoft.com/office/powerpoint/2010/main" val="111212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35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/>
            </a:lvl1pPr>
            <a:lvl2pPr>
              <a:defRPr/>
            </a:lvl2pPr>
            <a:lvl5pPr>
              <a:defRPr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B620B50C-303A-44DC-8838-2B1CB9466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745496"/>
            <a:ext cx="4023000" cy="2747250"/>
          </a:xfrm>
        </p:spPr>
        <p:txBody>
          <a:bodyPr/>
          <a:lstStyle>
            <a:lvl1pPr>
              <a:defRPr/>
            </a:lvl1pPr>
            <a:lvl3pPr>
              <a:defRPr/>
            </a:lvl3pPr>
            <a:lvl5pPr>
              <a:defRPr/>
            </a:lvl5pPr>
          </a:lstStyle>
          <a:p>
            <a:pPr marL="0" marR="0" lvl="0" indent="0" algn="l" defTabSz="685800" rtl="0" eaLnBrk="1" fontAlgn="auto" latinLnBrk="0" hangingPunct="1">
              <a:lnSpc>
                <a:spcPts val="13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7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7232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3F97B2E-B3AF-412F-8A5D-3112615871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832950"/>
            <a:ext cx="2538413" cy="173475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B3619771-C104-4967-8CE8-D32A6A767A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2794" y="8329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EAAF7A8C-E9CD-42FC-9131-B1B15A78852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8268" y="8329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8EA1D059-7D13-4EEF-9BA9-6012929D68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320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3F531061-ABBF-4531-8358-93F39A4E83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02794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1E2387E5-F9E6-4485-8261-961CB090314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38268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4F13C95D-47FB-4B84-9C64-194B515968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22B4C4DC-2824-4AA7-A434-E1CB702914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6925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431A6461-DB7D-4C02-BD54-EC13C6C619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7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E186AF5-D057-4662-99A5-C5B72C1022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6925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FE28F596-0477-4144-9033-0F83600D51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7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93113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Bildplatzhalter 7">
            <a:extLst>
              <a:ext uri="{FF2B5EF4-FFF2-40B4-BE49-F238E27FC236}">
                <a16:creationId xmlns:a16="http://schemas.microsoft.com/office/drawing/2014/main" id="{9B27A2E0-7828-42CC-94F2-52AC0B1B20E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1" y="1428299"/>
            <a:ext cx="3954150" cy="32575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32575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BDA83D7-ED1C-407C-95EF-259295D218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7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016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300"/>
            <a:ext cx="3954150" cy="2858141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35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</a:t>
            </a:r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4359674F-CF32-4FA5-9124-DD44149261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012" y="4367449"/>
            <a:ext cx="40230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5D6EFE5-C676-44A1-95E3-7BF41C1B2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798E3C2C-C457-4971-B195-C7CE1F911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649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100" y="1428300"/>
            <a:ext cx="3954150" cy="2858141"/>
          </a:xfrm>
        </p:spPr>
        <p:txBody>
          <a:bodyPr/>
          <a:lstStyle/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7200" y="1404598"/>
            <a:ext cx="4023000" cy="212558"/>
          </a:xfrm>
        </p:spPr>
        <p:txBody>
          <a:bodyPr>
            <a:noAutofit/>
          </a:bodyPr>
          <a:lstStyle>
            <a:lvl1pPr>
              <a:defRPr sz="135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7200" y="1745550"/>
            <a:ext cx="40230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 err="1"/>
              <a:t>Zweite</a:t>
            </a:r>
            <a:r>
              <a:rPr lang="en-US" noProof="0" dirty="0"/>
              <a:t> Ebene</a:t>
            </a:r>
          </a:p>
          <a:p>
            <a:pPr lvl="3"/>
            <a:r>
              <a:rPr lang="en-US" noProof="0" dirty="0" err="1"/>
              <a:t>Dritte</a:t>
            </a:r>
            <a:r>
              <a:rPr lang="en-US" noProof="0" dirty="0"/>
              <a:t> Ebene</a:t>
            </a:r>
          </a:p>
          <a:p>
            <a:pPr lvl="4"/>
            <a:r>
              <a:rPr lang="en-US" noProof="0" dirty="0" err="1"/>
              <a:t>Vierte</a:t>
            </a:r>
            <a:r>
              <a:rPr lang="en-US" noProof="0" dirty="0"/>
              <a:t> Ebene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BB9C48B-306B-4B7C-AF00-BA6C2F3CB5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7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54D6B9B-188A-4CB1-80C1-74394219D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4036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2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3450" y="1428300"/>
            <a:ext cx="2538413" cy="1506600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2605500" cy="212558"/>
          </a:xfrm>
        </p:spPr>
        <p:txBody>
          <a:bodyPr>
            <a:noAutofit/>
          </a:bodyPr>
          <a:lstStyle>
            <a:lvl1pPr>
              <a:defRPr sz="135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2605500" cy="274725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304CC4E7-09DC-4998-BCFA-AD280A0B1D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5250" y="1745550"/>
            <a:ext cx="26055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12AEE0D9-326B-43F0-8F21-F85ED918A67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03450" y="3123900"/>
            <a:ext cx="2538413" cy="1506600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A554AB9-2B77-4A5E-8DE0-C5B933823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7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3135ED04-BF59-4DF8-B4BE-86B8797144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2" y="4623750"/>
            <a:ext cx="2605388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99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23999"/>
            <a:ext cx="9144000" cy="4819500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Background Image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79F90D-3491-43D5-A790-90072FE119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3843450"/>
            <a:ext cx="9144000" cy="13000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lnSpc>
                <a:spcPts val="0"/>
              </a:lnSpc>
              <a:defRPr/>
            </a:lvl1pPr>
          </a:lstStyle>
          <a:p>
            <a:pPr lvl="0"/>
            <a:r>
              <a:rPr lang="de-AT" dirty="0"/>
              <a:t>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660E39D6-6B5D-455A-A188-1048C3C9BC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4569972"/>
            <a:ext cx="2598750" cy="283756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750" b="1">
                <a:solidFill>
                  <a:schemeClr val="bg1"/>
                </a:solidFill>
              </a:defRPr>
            </a:lvl1pPr>
            <a:lvl2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2pPr>
            <a:lvl3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3pPr>
            <a:lvl4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4pPr>
            <a:lvl5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First Level (Strong)</a:t>
            </a:r>
          </a:p>
          <a:p>
            <a:pPr lvl="1"/>
            <a:r>
              <a:rPr lang="en-US" noProof="0" dirty="0"/>
              <a:t>Second Level (Text)</a:t>
            </a:r>
          </a:p>
        </p:txBody>
      </p:sp>
    </p:spTree>
    <p:extLst>
      <p:ext uri="{BB962C8B-B14F-4D97-AF65-F5344CB8AC3E}">
        <p14:creationId xmlns:p14="http://schemas.microsoft.com/office/powerpoint/2010/main" val="75851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21380A-5FB6-4DFB-922D-CC92A7225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632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400" b="1"/>
            </a:lvl1pPr>
            <a:lvl2pPr marL="472500" indent="0">
              <a:buNone/>
              <a:tabLst>
                <a:tab pos="3955500" algn="r"/>
              </a:tabLst>
              <a:defRPr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E69F34A5-EA9B-4A0A-A8FB-63CF2456D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404000"/>
            <a:ext cx="4023000" cy="3088800"/>
          </a:xfrm>
        </p:spPr>
        <p:txBody>
          <a:bodyPr/>
          <a:lstStyle>
            <a:lvl1pPr>
              <a:spcBef>
                <a:spcPts val="1388"/>
              </a:spcBef>
              <a:defRPr sz="1400" b="1"/>
            </a:lvl1pPr>
            <a:lvl2pPr marL="472500" indent="0">
              <a:buNone/>
              <a:tabLst>
                <a:tab pos="3955500" algn="r"/>
              </a:tabLst>
              <a:defRPr/>
            </a:lvl2pPr>
            <a:lvl3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3pPr>
            <a:lvl4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4pPr>
            <a:lvl5pPr marL="1120500" indent="0">
              <a:buFont typeface="Arial" panose="020B0604020202020204" pitchFamily="34" charset="0"/>
              <a:buNone/>
              <a:tabLst>
                <a:tab pos="3955500" algn="r"/>
              </a:tabLst>
              <a:defRPr/>
            </a:lvl5pPr>
          </a:lstStyle>
          <a:p>
            <a:pPr lvl="0"/>
            <a:r>
              <a:rPr lang="en-US" noProof="0" dirty="0"/>
              <a:t>Chapter Title</a:t>
            </a:r>
          </a:p>
          <a:p>
            <a:pPr lvl="1"/>
            <a:r>
              <a:rPr lang="en-US" noProof="0" dirty="0"/>
              <a:t>Subchapter Level 1	1</a:t>
            </a:r>
          </a:p>
          <a:p>
            <a:pPr lvl="2"/>
            <a:r>
              <a:rPr lang="en-US" noProof="0" dirty="0"/>
              <a:t>Subchapter Level 2	1</a:t>
            </a:r>
          </a:p>
          <a:p>
            <a:pPr lvl="3"/>
            <a:r>
              <a:rPr lang="en-US" noProof="0" dirty="0"/>
              <a:t>Subchapter Level 2	1</a:t>
            </a:r>
          </a:p>
          <a:p>
            <a:pPr lvl="4"/>
            <a:r>
              <a:rPr lang="en-US" noProof="0" dirty="0"/>
              <a:t>Subchapter Level 2	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4C33D56-EDA7-4D6B-80CE-52842ECCE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0890103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80" y="339502"/>
            <a:ext cx="9144000" cy="4803998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AT" dirty="0"/>
              <a:t>Insert </a:t>
            </a:r>
            <a:r>
              <a:rPr lang="en-US" noProof="0" dirty="0"/>
              <a:t>Background</a:t>
            </a:r>
            <a:r>
              <a:rPr lang="de-AT" dirty="0"/>
              <a:t> Image 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0B952560-8B22-4EC2-A520-BB0D9A9A21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046081"/>
            <a:ext cx="8263350" cy="17907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3563"/>
              </a:lnSpc>
              <a:defRPr sz="3375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Chapter</a:t>
            </a:r>
            <a:r>
              <a:rPr lang="de-AT" dirty="0"/>
              <a:t> Title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3ADE6088-5D10-4D28-890C-D6F29F2A1C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2882284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125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Chapter</a:t>
            </a:r>
            <a:r>
              <a:rPr lang="de-AT" dirty="0"/>
              <a:t> </a:t>
            </a:r>
            <a:r>
              <a:rPr lang="en-US" noProof="0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013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8263350" cy="2747250"/>
          </a:xfrm>
        </p:spPr>
        <p:txBody>
          <a:bodyPr/>
          <a:lstStyle>
            <a:lvl1pPr>
              <a:lnSpc>
                <a:spcPts val="1950"/>
              </a:lnSpc>
              <a:defRPr sz="1600"/>
            </a:lvl1pPr>
            <a:lvl2pPr marL="340200" indent="-340200">
              <a:lnSpc>
                <a:spcPts val="1950"/>
              </a:lnSpc>
              <a:defRPr sz="1600"/>
            </a:lvl2pPr>
            <a:lvl3pPr marL="680400" indent="-340200">
              <a:lnSpc>
                <a:spcPts val="1950"/>
              </a:lnSpc>
              <a:defRPr sz="1600"/>
            </a:lvl3pPr>
            <a:lvl4pPr marL="1020600" indent="-340200">
              <a:lnSpc>
                <a:spcPts val="1950"/>
              </a:lnSpc>
              <a:defRPr sz="1600"/>
            </a:lvl4pPr>
            <a:lvl5pPr marL="1360800" indent="-340200">
              <a:lnSpc>
                <a:spcPts val="1950"/>
              </a:lnSpc>
              <a:defRPr sz="1600"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223178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20A4B97-3F05-4D38-BDB5-617887401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/>
            </a:lvl1pPr>
            <a:lvl2pPr>
              <a:defRPr/>
            </a:lvl2pPr>
            <a:lvl5pPr>
              <a:defRPr/>
            </a:lvl5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B620B50C-303A-44DC-8838-2B1CB9466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200" y="1745496"/>
            <a:ext cx="4023000" cy="2747250"/>
          </a:xfrm>
        </p:spPr>
        <p:txBody>
          <a:bodyPr/>
          <a:lstStyle>
            <a:lvl1pPr>
              <a:defRPr/>
            </a:lvl1pPr>
            <a:lvl3pPr>
              <a:defRPr/>
            </a:lvl3pPr>
            <a:lvl5pPr>
              <a:defRPr/>
            </a:lvl5pPr>
          </a:lstStyle>
          <a:p>
            <a:pPr marL="0" marR="0" lvl="0" indent="0" algn="l" defTabSz="685800" rtl="0" eaLnBrk="1" fontAlgn="auto" latinLnBrk="0" hangingPunct="1">
              <a:lnSpc>
                <a:spcPts val="138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946405-6429-4EE3-9329-FF6E5526F3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EE0778A-932A-4793-BF0E-632C848BAD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75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67156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348C0BB-C58B-4EED-9C60-A6CDED1B59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E3F97B2E-B3AF-412F-8A5D-3112615871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832950"/>
            <a:ext cx="2538413" cy="173475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B3619771-C104-4967-8CE8-D32A6A767A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2794" y="8329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2" name="Bildplatzhalter 7">
            <a:extLst>
              <a:ext uri="{FF2B5EF4-FFF2-40B4-BE49-F238E27FC236}">
                <a16:creationId xmlns:a16="http://schemas.microsoft.com/office/drawing/2014/main" id="{EAAF7A8C-E9CD-42FC-9131-B1B15A78852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8267" y="8329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8EA1D059-7D13-4EEF-9BA9-6012929D68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320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3F531061-ABBF-4531-8358-93F39A4E83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02794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5" name="Bildplatzhalter 7">
            <a:extLst>
              <a:ext uri="{FF2B5EF4-FFF2-40B4-BE49-F238E27FC236}">
                <a16:creationId xmlns:a16="http://schemas.microsoft.com/office/drawing/2014/main" id="{1E2387E5-F9E6-4485-8261-961CB090314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38267" y="2895750"/>
            <a:ext cx="2538413" cy="17347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4F13C95D-47FB-4B84-9C64-194B515968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22B4C4DC-2824-4AA7-A434-E1CB702914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6925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431A6461-DB7D-4C02-BD54-EC13C6C619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5700" y="2625756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9E186AF5-D057-4662-99A5-C5B72C1022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6925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FE28F596-0477-4144-9033-0F83600D51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5700" y="4677984"/>
            <a:ext cx="26055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363741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Bildplatzhalter 7">
            <a:extLst>
              <a:ext uri="{FF2B5EF4-FFF2-40B4-BE49-F238E27FC236}">
                <a16:creationId xmlns:a16="http://schemas.microsoft.com/office/drawing/2014/main" id="{9B27A2E0-7828-42CC-94F2-52AC0B1B20E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7320" y="1428299"/>
            <a:ext cx="3954150" cy="3257550"/>
          </a:xfrm>
        </p:spPr>
        <p:txBody>
          <a:bodyPr/>
          <a:lstStyle/>
          <a:p>
            <a:r>
              <a:rPr lang="en-US" noProof="0" dirty="0"/>
              <a:t>Add Image</a:t>
            </a:r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3257550"/>
          </a:xfrm>
        </p:spPr>
        <p:txBody>
          <a:bodyPr/>
          <a:lstStyle/>
          <a:p>
            <a:r>
              <a:rPr lang="en-US" noProof="0"/>
              <a:t>Add Image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BDA83D7-ED1C-407C-95EF-259295D218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35608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15550" y="1428299"/>
            <a:ext cx="3954150" cy="2858141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</a:t>
            </a:r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40230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4359674F-CF32-4FA5-9124-DD44149261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012" y="4367449"/>
            <a:ext cx="4023000" cy="208547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0"/>
            </a:lvl1pPr>
            <a:lvl2pPr marL="0" indent="0">
              <a:lnSpc>
                <a:spcPts val="1013"/>
              </a:lnSpc>
              <a:buFontTx/>
              <a:buNone/>
              <a:defRPr sz="750" b="0"/>
            </a:lvl2pPr>
            <a:lvl3pPr marL="0" indent="0">
              <a:lnSpc>
                <a:spcPts val="1013"/>
              </a:lnSpc>
              <a:buFontTx/>
              <a:buNone/>
              <a:defRPr sz="750" b="0"/>
            </a:lvl3pPr>
            <a:lvl4pPr marL="0" indent="0">
              <a:lnSpc>
                <a:spcPts val="1013"/>
              </a:lnSpc>
              <a:buFontTx/>
              <a:buNone/>
              <a:defRPr sz="750" b="0"/>
            </a:lvl4pPr>
            <a:lvl5pPr marL="0" indent="0">
              <a:lnSpc>
                <a:spcPts val="1013"/>
              </a:lnSpc>
              <a:buFontTx/>
              <a:buNone/>
              <a:defRPr sz="750" b="0"/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5D6EFE5-C676-44A1-95E3-7BF41C1B2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798E3C2C-C457-4971-B195-C7CE1F911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45451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100" y="1428299"/>
            <a:ext cx="3954150" cy="2858141"/>
          </a:xfrm>
        </p:spPr>
        <p:txBody>
          <a:bodyPr/>
          <a:lstStyle/>
          <a:p>
            <a:r>
              <a:rPr lang="en-US" noProof="0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7200" y="1404598"/>
            <a:ext cx="40230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87200" y="1745550"/>
            <a:ext cx="4023000" cy="2747250"/>
          </a:xfr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Ebene</a:t>
            </a:r>
          </a:p>
          <a:p>
            <a:pPr lvl="3"/>
            <a:r>
              <a:rPr lang="en-US" noProof="0" dirty="0"/>
              <a:t>Fourth Ebene</a:t>
            </a:r>
          </a:p>
          <a:p>
            <a:pPr lvl="4"/>
            <a:r>
              <a:rPr lang="en-US" noProof="0" dirty="0"/>
              <a:t>Fifth Ebene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BB9C48B-306B-4B7C-AF00-BA6C2F3CB5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54D6B9B-188A-4CB1-80C1-74394219DC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4023122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468245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2 Image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3450" y="1428300"/>
            <a:ext cx="2538413" cy="1506600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0374397B-2532-4487-8D82-80CE5B6055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00" y="1404598"/>
            <a:ext cx="2605500" cy="212558"/>
          </a:xfrm>
        </p:spPr>
        <p:txBody>
          <a:bodyPr>
            <a:noAutofit/>
          </a:bodyPr>
          <a:lstStyle>
            <a:lvl1pPr>
              <a:defRPr sz="1400" b="1"/>
            </a:lvl1pPr>
            <a:lvl2pPr marL="0" indent="0">
              <a:buFontTx/>
              <a:buNone/>
              <a:defRPr sz="1350" b="1"/>
            </a:lvl2pPr>
            <a:lvl3pPr marL="0" indent="0">
              <a:buFontTx/>
              <a:buNone/>
              <a:defRPr sz="1350" b="1"/>
            </a:lvl3pPr>
            <a:lvl4pPr marL="0" indent="0">
              <a:buFontTx/>
              <a:buNone/>
              <a:defRPr sz="1350" b="1"/>
            </a:lvl4pPr>
            <a:lvl5pPr marL="0" indent="0">
              <a:buFontTx/>
              <a:buNone/>
              <a:defRPr sz="1350" b="1"/>
            </a:lvl5pPr>
          </a:lstStyle>
          <a:p>
            <a:pPr lvl="0"/>
            <a:r>
              <a:rPr lang="en-US" noProof="0" dirty="0"/>
              <a:t>Add Subtitle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49D831AE-EA9C-43ED-94DA-503FA68F90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745550"/>
            <a:ext cx="2605500" cy="274725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304CC4E7-09DC-4998-BCFA-AD280A0B1D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5250" y="1745550"/>
            <a:ext cx="2605500" cy="2747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Bildplatzhalter 7">
            <a:extLst>
              <a:ext uri="{FF2B5EF4-FFF2-40B4-BE49-F238E27FC236}">
                <a16:creationId xmlns:a16="http://schemas.microsoft.com/office/drawing/2014/main" id="{12AEE0D9-326B-43F0-8F21-F85ED918A67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03450" y="3123900"/>
            <a:ext cx="2538413" cy="1506600"/>
          </a:xfrm>
        </p:spPr>
        <p:txBody>
          <a:bodyPr/>
          <a:lstStyle>
            <a:lvl1pPr>
              <a:defRPr/>
            </a:lvl1pPr>
          </a:lstStyle>
          <a:p>
            <a:r>
              <a:rPr lang="de-AT" dirty="0"/>
              <a:t>Add Image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A554AB9-2B77-4A5E-8DE0-C5B933823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Add Title</a:t>
            </a:r>
            <a:endParaRPr lang="de-AT" dirty="0"/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3135ED04-BF59-4DF8-B4BE-86B8797144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623750"/>
            <a:ext cx="2605387" cy="341550"/>
          </a:xfrm>
        </p:spPr>
        <p:txBody>
          <a:bodyPr>
            <a:noAutofit/>
          </a:bodyPr>
          <a:lstStyle>
            <a:lvl1pPr>
              <a:lnSpc>
                <a:spcPts val="1013"/>
              </a:lnSpc>
              <a:defRPr sz="1000"/>
            </a:lvl1pPr>
            <a:lvl2pPr marL="0" indent="0">
              <a:lnSpc>
                <a:spcPts val="1013"/>
              </a:lnSpc>
              <a:buNone/>
              <a:defRPr sz="750"/>
            </a:lvl2pPr>
            <a:lvl3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3pPr>
            <a:lvl4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4pPr>
            <a:lvl5pPr marL="0" indent="0">
              <a:lnSpc>
                <a:spcPts val="1013"/>
              </a:lnSpc>
              <a:buFont typeface="Arial" panose="020B0604020202020204" pitchFamily="34" charset="0"/>
              <a:buNone/>
              <a:defRPr sz="750"/>
            </a:lvl5pPr>
          </a:lstStyle>
          <a:p>
            <a:pPr lvl="0"/>
            <a:r>
              <a:rPr lang="de-DE" dirty="0" err="1"/>
              <a:t>Footnote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604838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7">
            <a:extLst>
              <a:ext uri="{FF2B5EF4-FFF2-40B4-BE49-F238E27FC236}">
                <a16:creationId xmlns:a16="http://schemas.microsoft.com/office/drawing/2014/main" id="{7B513B95-6E82-47E2-A6D3-36A6144EE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39502"/>
            <a:ext cx="9144000" cy="4803998"/>
          </a:xfrm>
          <a:solidFill>
            <a:schemeClr val="bg1">
              <a:lumMod val="50000"/>
              <a:alpha val="50000"/>
            </a:schemeClr>
          </a:solidFill>
        </p:spPr>
        <p:txBody>
          <a:bodyPr anchor="t" anchorCtr="0"/>
          <a:lstStyle>
            <a:lvl1pPr algn="ctr">
              <a:lnSpc>
                <a:spcPct val="150000"/>
              </a:lnSpc>
              <a:spcBef>
                <a:spcPts val="0"/>
              </a:spcBef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Background Image 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79F90D-3491-43D5-A790-90072FE119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3843450"/>
            <a:ext cx="9144000" cy="13000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lnSpc>
                <a:spcPts val="0"/>
              </a:lnSpc>
              <a:defRPr/>
            </a:lvl1pPr>
          </a:lstStyle>
          <a:p>
            <a:pPr lvl="0"/>
            <a:r>
              <a:rPr lang="de-AT" dirty="0"/>
              <a:t>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461B2ED-64C5-4FE7-BA91-2546FE3DA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660E39D6-6B5D-455A-A188-1048C3C9BC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2800" y="4569972"/>
            <a:ext cx="2598750" cy="283756"/>
          </a:xfrm>
        </p:spPr>
        <p:txBody>
          <a:bodyPr wrap="none">
            <a:noAutofit/>
          </a:bodyPr>
          <a:lstStyle>
            <a:lvl1pPr>
              <a:lnSpc>
                <a:spcPts val="1013"/>
              </a:lnSpc>
              <a:defRPr sz="1000" b="1">
                <a:solidFill>
                  <a:schemeClr val="bg1"/>
                </a:solidFill>
              </a:defRPr>
            </a:lvl1pPr>
            <a:lvl2pPr marL="0" indent="0">
              <a:lnSpc>
                <a:spcPts val="1013"/>
              </a:lnSpc>
              <a:buFontTx/>
              <a:buNone/>
              <a:defRPr sz="1000" b="0">
                <a:solidFill>
                  <a:schemeClr val="bg1"/>
                </a:solidFill>
              </a:defRPr>
            </a:lvl2pPr>
            <a:lvl3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3pPr>
            <a:lvl4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4pPr>
            <a:lvl5pPr marL="0" indent="0">
              <a:lnSpc>
                <a:spcPts val="1013"/>
              </a:lnSpc>
              <a:buFontTx/>
              <a:buNone/>
              <a:defRPr sz="750" b="0">
                <a:solidFill>
                  <a:schemeClr val="bg1"/>
                </a:solidFill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lang="en-US" noProof="0" dirty="0"/>
              <a:t>First Level (Strong)</a:t>
            </a:r>
          </a:p>
          <a:p>
            <a:pPr lvl="1"/>
            <a:r>
              <a:rPr lang="en-US" noProof="0" dirty="0"/>
              <a:t>Second Level (Text)</a:t>
            </a:r>
          </a:p>
        </p:txBody>
      </p:sp>
    </p:spTree>
    <p:extLst>
      <p:ext uri="{BB962C8B-B14F-4D97-AF65-F5344CB8AC3E}">
        <p14:creationId xmlns:p14="http://schemas.microsoft.com/office/powerpoint/2010/main" val="34928854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621380A-5FB6-4DFB-922D-CC92A7225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13035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slide -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0B76ECB0-B71D-454C-9911-8489B91E5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Grafik 11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A869517B-FA4A-4693-A73F-75823C3FCB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800" y="849150"/>
            <a:ext cx="4099482" cy="35991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046081"/>
            <a:ext cx="8263350" cy="1790700"/>
          </a:xfrm>
        </p:spPr>
        <p:txBody>
          <a:bodyPr anchor="b"/>
          <a:lstStyle>
            <a:lvl1pPr algn="ctr">
              <a:lnSpc>
                <a:spcPts val="3563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BC8719-547F-4D8D-A3C6-6842D0F18F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2895786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Add Subtitle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50" y="95849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99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slide -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D343D645-9E73-4DF5-987F-AE7051A4FC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6805" y="830505"/>
            <a:ext cx="3537393" cy="354009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DEAC5-CB05-410E-9C13-A3BB95AA2B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2800" y="1194597"/>
            <a:ext cx="8263350" cy="1790700"/>
          </a:xfrm>
        </p:spPr>
        <p:txBody>
          <a:bodyPr anchor="b"/>
          <a:lstStyle>
            <a:lvl1pPr algn="ctr">
              <a:lnSpc>
                <a:spcPts val="3563"/>
              </a:lnSpc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Add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BC8719-547F-4D8D-A3C6-6842D0F18F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2800" y="3206637"/>
            <a:ext cx="8263350" cy="1241822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dirty="0"/>
              <a:t>Add Subtitle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AB0140E-32A7-4823-A87C-11F572A9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1B0BD8A-D178-4B00-A3F1-5503D969B4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449" y="96027"/>
            <a:ext cx="448964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294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FA7415-5972-43C8-8CE9-FFE3FD31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555103-0B7D-47E0-BAB5-A777A347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5437"/>
            <a:ext cx="8263350" cy="274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First</a:t>
            </a:r>
            <a:r>
              <a:rPr lang="de-DE" dirty="0"/>
              <a:t> Level</a:t>
            </a:r>
          </a:p>
          <a:p>
            <a:pPr lvl="2"/>
            <a:r>
              <a:rPr lang="en-US" noProof="0" dirty="0"/>
              <a:t>Second</a:t>
            </a:r>
            <a:r>
              <a:rPr lang="de-DE" dirty="0"/>
              <a:t> Level</a:t>
            </a:r>
          </a:p>
          <a:p>
            <a:pPr lvl="3"/>
            <a:r>
              <a:rPr lang="en-US" noProof="0" dirty="0"/>
              <a:t>Third</a:t>
            </a:r>
            <a:r>
              <a:rPr lang="de-DE" dirty="0"/>
              <a:t> Level</a:t>
            </a:r>
          </a:p>
          <a:p>
            <a:pPr lvl="4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3744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00" indent="-24300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29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3117" userDrawn="1">
          <p15:clr>
            <a:srgbClr val="F26B43"/>
          </p15:clr>
        </p15:guide>
        <p15:guide id="3" pos="90" userDrawn="1">
          <p15:clr>
            <a:srgbClr val="F26B43"/>
          </p15:clr>
        </p15:guide>
        <p15:guide id="4" pos="294" userDrawn="1">
          <p15:clr>
            <a:srgbClr val="F26B43"/>
          </p15:clr>
        </p15:guide>
        <p15:guide id="5" pos="1009" userDrawn="1">
          <p15:clr>
            <a:srgbClr val="F26B43"/>
          </p15:clr>
        </p15:guide>
        <p15:guide id="6" pos="1196" userDrawn="1">
          <p15:clr>
            <a:srgbClr val="F26B43"/>
          </p15:clr>
        </p15:guide>
        <p15:guide id="7" pos="5670" userDrawn="1">
          <p15:clr>
            <a:srgbClr val="F26B43"/>
          </p15:clr>
        </p15:guide>
        <p15:guide id="8" pos="5466" userDrawn="1">
          <p15:clr>
            <a:srgbClr val="F26B43"/>
          </p15:clr>
        </p15:guide>
        <p15:guide id="9" pos="2081" userDrawn="1">
          <p15:clr>
            <a:srgbClr val="F26B43"/>
          </p15:clr>
        </p15:guide>
        <p15:guide id="10" pos="1893" userDrawn="1">
          <p15:clr>
            <a:srgbClr val="F26B43"/>
          </p15:clr>
        </p15:guide>
        <p15:guide id="12" pos="2973" userDrawn="1">
          <p15:clr>
            <a:srgbClr val="F26B43"/>
          </p15:clr>
        </p15:guide>
        <p15:guide id="13" pos="2787" userDrawn="1">
          <p15:clr>
            <a:srgbClr val="F26B43"/>
          </p15:clr>
        </p15:guide>
        <p15:guide id="14" pos="4751" userDrawn="1">
          <p15:clr>
            <a:srgbClr val="F26B43"/>
          </p15:clr>
        </p15:guide>
        <p15:guide id="15" pos="4564" userDrawn="1">
          <p15:clr>
            <a:srgbClr val="F26B43"/>
          </p15:clr>
        </p15:guide>
        <p15:guide id="16" pos="3867" userDrawn="1">
          <p15:clr>
            <a:srgbClr val="F26B43"/>
          </p15:clr>
        </p15:guide>
        <p15:guide id="17" pos="3680" userDrawn="1">
          <p15:clr>
            <a:srgbClr val="F26B43"/>
          </p15:clr>
        </p15:guide>
        <p15:guide id="19" orient="horz" pos="123" userDrawn="1">
          <p15:clr>
            <a:srgbClr val="F26B43"/>
          </p15:clr>
        </p15:guide>
        <p15:guide id="21" orient="horz" pos="200" userDrawn="1">
          <p15:clr>
            <a:srgbClr val="F26B43"/>
          </p15:clr>
        </p15:guide>
        <p15:guide id="23" orient="horz" pos="387" userDrawn="1">
          <p15:clr>
            <a:srgbClr val="F26B43"/>
          </p15:clr>
        </p15:guide>
        <p15:guide id="24" orient="horz" pos="2819" userDrawn="1">
          <p15:clr>
            <a:srgbClr val="F26B43"/>
          </p15:clr>
        </p15:guide>
        <p15:guide id="25" orient="horz" pos="293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FA7415-5972-43C8-8CE9-FFE3FD31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9552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555103-0B7D-47E0-BAB5-A777A347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5437"/>
            <a:ext cx="8263350" cy="274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First</a:t>
            </a:r>
            <a:r>
              <a:rPr lang="de-DE" dirty="0"/>
              <a:t> Level</a:t>
            </a:r>
          </a:p>
          <a:p>
            <a:pPr lvl="2"/>
            <a:r>
              <a:rPr lang="en-US" noProof="0" dirty="0"/>
              <a:t>Second</a:t>
            </a:r>
            <a:r>
              <a:rPr lang="de-DE" dirty="0"/>
              <a:t> Level</a:t>
            </a:r>
          </a:p>
          <a:p>
            <a:pPr lvl="3"/>
            <a:r>
              <a:rPr lang="en-US" noProof="0" dirty="0"/>
              <a:t>Third</a:t>
            </a:r>
            <a:r>
              <a:rPr lang="de-DE" dirty="0"/>
              <a:t> Level</a:t>
            </a:r>
          </a:p>
          <a:p>
            <a:pPr lvl="4"/>
            <a:r>
              <a:rPr lang="en-US" noProof="0" dirty="0"/>
              <a:t>Fourth Level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A45E14-11AD-4136-88E8-CBEC7C081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5300" y="52418"/>
            <a:ext cx="289479" cy="17007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lnSpc>
                <a:spcPts val="1238"/>
              </a:lnSpc>
              <a:defRPr sz="800">
                <a:solidFill>
                  <a:schemeClr val="tx2"/>
                </a:solidFill>
              </a:defRPr>
            </a:lvl1pPr>
          </a:lstStyle>
          <a:p>
            <a:r>
              <a:rPr lang="de-AT"/>
              <a:t> </a:t>
            </a:r>
            <a:fld id="{88A1DFE4-5FC5-43BD-BB7E-75EAD82B96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0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9" r:id="rId3"/>
    <p:sldLayoutId id="2147483663" r:id="rId4"/>
  </p:sldLayoutIdLst>
  <p:hf hdr="0" ft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00" indent="-24300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29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3117" userDrawn="1">
          <p15:clr>
            <a:srgbClr val="F26B43"/>
          </p15:clr>
        </p15:guide>
        <p15:guide id="3" pos="90" userDrawn="1">
          <p15:clr>
            <a:srgbClr val="F26B43"/>
          </p15:clr>
        </p15:guide>
        <p15:guide id="4" pos="294" userDrawn="1">
          <p15:clr>
            <a:srgbClr val="F26B43"/>
          </p15:clr>
        </p15:guide>
        <p15:guide id="5" pos="1009" userDrawn="1">
          <p15:clr>
            <a:srgbClr val="F26B43"/>
          </p15:clr>
        </p15:guide>
        <p15:guide id="6" pos="1196" userDrawn="1">
          <p15:clr>
            <a:srgbClr val="F26B43"/>
          </p15:clr>
        </p15:guide>
        <p15:guide id="7" pos="5670" userDrawn="1">
          <p15:clr>
            <a:srgbClr val="F26B43"/>
          </p15:clr>
        </p15:guide>
        <p15:guide id="8" pos="5466" userDrawn="1">
          <p15:clr>
            <a:srgbClr val="F26B43"/>
          </p15:clr>
        </p15:guide>
        <p15:guide id="9" pos="2081" userDrawn="1">
          <p15:clr>
            <a:srgbClr val="F26B43"/>
          </p15:clr>
        </p15:guide>
        <p15:guide id="10" pos="1893" userDrawn="1">
          <p15:clr>
            <a:srgbClr val="F26B43"/>
          </p15:clr>
        </p15:guide>
        <p15:guide id="12" pos="2973" userDrawn="1">
          <p15:clr>
            <a:srgbClr val="F26B43"/>
          </p15:clr>
        </p15:guide>
        <p15:guide id="13" pos="2787" userDrawn="1">
          <p15:clr>
            <a:srgbClr val="F26B43"/>
          </p15:clr>
        </p15:guide>
        <p15:guide id="14" pos="4751" userDrawn="1">
          <p15:clr>
            <a:srgbClr val="F26B43"/>
          </p15:clr>
        </p15:guide>
        <p15:guide id="15" pos="4564" userDrawn="1">
          <p15:clr>
            <a:srgbClr val="F26B43"/>
          </p15:clr>
        </p15:guide>
        <p15:guide id="16" pos="3867" userDrawn="1">
          <p15:clr>
            <a:srgbClr val="F26B43"/>
          </p15:clr>
        </p15:guide>
        <p15:guide id="17" pos="3680" userDrawn="1">
          <p15:clr>
            <a:srgbClr val="F26B43"/>
          </p15:clr>
        </p15:guide>
        <p15:guide id="19" orient="horz" pos="123" userDrawn="1">
          <p15:clr>
            <a:srgbClr val="F26B43"/>
          </p15:clr>
        </p15:guide>
        <p15:guide id="21" orient="horz" pos="200" userDrawn="1">
          <p15:clr>
            <a:srgbClr val="F26B43"/>
          </p15:clr>
        </p15:guide>
        <p15:guide id="23" orient="horz" pos="387" userDrawn="1">
          <p15:clr>
            <a:srgbClr val="F26B43"/>
          </p15:clr>
        </p15:guide>
        <p15:guide id="24" orient="horz" pos="2819" userDrawn="1">
          <p15:clr>
            <a:srgbClr val="F26B43"/>
          </p15:clr>
        </p15:guide>
        <p15:guide id="25" orient="horz" pos="293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FA7415-5972-43C8-8CE9-FFE3FD31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555103-0B7D-47E0-BAB5-A777A347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5437"/>
            <a:ext cx="8263350" cy="274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180CF0C-837C-4BFD-ADEC-CF0F22B3929F}"/>
              </a:ext>
            </a:extLst>
          </p:cNvPr>
          <p:cNvSpPr/>
          <p:nvPr userDrawn="1"/>
        </p:nvSpPr>
        <p:spPr>
          <a:xfrm>
            <a:off x="0" y="0"/>
            <a:ext cx="9144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6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A45E14-11AD-4136-88E8-CBEC7C081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5300" y="94965"/>
            <a:ext cx="289479" cy="17007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lnSpc>
                <a:spcPts val="1238"/>
              </a:lnSpc>
              <a:defRPr sz="800"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5072D71-1E30-4F23-8B4C-14B3F8F7893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221" y="90000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6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68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61" r:id="rId9"/>
    <p:sldLayoutId id="2147483662" r:id="rId10"/>
    <p:sldLayoutId id="2147483667" r:id="rId11"/>
    <p:sldLayoutId id="2147483681" r:id="rId12"/>
  </p:sldLayoutIdLst>
  <p:hf hdr="0" ft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00" indent="-24300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29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3117" userDrawn="1">
          <p15:clr>
            <a:srgbClr val="F26B43"/>
          </p15:clr>
        </p15:guide>
        <p15:guide id="3" pos="90" userDrawn="1">
          <p15:clr>
            <a:srgbClr val="F26B43"/>
          </p15:clr>
        </p15:guide>
        <p15:guide id="4" pos="294" userDrawn="1">
          <p15:clr>
            <a:srgbClr val="F26B43"/>
          </p15:clr>
        </p15:guide>
        <p15:guide id="5" pos="1009" userDrawn="1">
          <p15:clr>
            <a:srgbClr val="F26B43"/>
          </p15:clr>
        </p15:guide>
        <p15:guide id="6" pos="1196" userDrawn="1">
          <p15:clr>
            <a:srgbClr val="F26B43"/>
          </p15:clr>
        </p15:guide>
        <p15:guide id="7" pos="5670" userDrawn="1">
          <p15:clr>
            <a:srgbClr val="F26B43"/>
          </p15:clr>
        </p15:guide>
        <p15:guide id="8" pos="5466" userDrawn="1">
          <p15:clr>
            <a:srgbClr val="F26B43"/>
          </p15:clr>
        </p15:guide>
        <p15:guide id="9" pos="2081" userDrawn="1">
          <p15:clr>
            <a:srgbClr val="F26B43"/>
          </p15:clr>
        </p15:guide>
        <p15:guide id="10" pos="1893" userDrawn="1">
          <p15:clr>
            <a:srgbClr val="F26B43"/>
          </p15:clr>
        </p15:guide>
        <p15:guide id="12" pos="2973" userDrawn="1">
          <p15:clr>
            <a:srgbClr val="F26B43"/>
          </p15:clr>
        </p15:guide>
        <p15:guide id="13" pos="2787" userDrawn="1">
          <p15:clr>
            <a:srgbClr val="F26B43"/>
          </p15:clr>
        </p15:guide>
        <p15:guide id="14" pos="4751" userDrawn="1">
          <p15:clr>
            <a:srgbClr val="F26B43"/>
          </p15:clr>
        </p15:guide>
        <p15:guide id="15" pos="4564" userDrawn="1">
          <p15:clr>
            <a:srgbClr val="F26B43"/>
          </p15:clr>
        </p15:guide>
        <p15:guide id="16" pos="3867" userDrawn="1">
          <p15:clr>
            <a:srgbClr val="F26B43"/>
          </p15:clr>
        </p15:guide>
        <p15:guide id="17" pos="3680" userDrawn="1">
          <p15:clr>
            <a:srgbClr val="F26B43"/>
          </p15:clr>
        </p15:guide>
        <p15:guide id="19" orient="horz" pos="123" userDrawn="1">
          <p15:clr>
            <a:srgbClr val="F26B43"/>
          </p15:clr>
        </p15:guide>
        <p15:guide id="21" orient="horz" pos="200" userDrawn="1">
          <p15:clr>
            <a:srgbClr val="F26B43"/>
          </p15:clr>
        </p15:guide>
        <p15:guide id="23" orient="horz" pos="387" userDrawn="1">
          <p15:clr>
            <a:srgbClr val="F26B43"/>
          </p15:clr>
        </p15:guide>
        <p15:guide id="24" orient="horz" pos="2819" userDrawn="1">
          <p15:clr>
            <a:srgbClr val="F26B43"/>
          </p15:clr>
        </p15:guide>
        <p15:guide id="25" orient="horz" pos="293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FA7415-5972-43C8-8CE9-FFE3FD31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7800"/>
            <a:ext cx="8263350" cy="80406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555103-0B7D-47E0-BAB5-A777A347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5437"/>
            <a:ext cx="8263350" cy="274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180CF0C-837C-4BFD-ADEC-CF0F22B3929F}"/>
              </a:ext>
            </a:extLst>
          </p:cNvPr>
          <p:cNvSpPr/>
          <p:nvPr userDrawn="1"/>
        </p:nvSpPr>
        <p:spPr>
          <a:xfrm>
            <a:off x="0" y="0"/>
            <a:ext cx="9143550" cy="324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675">
              <a:solidFill>
                <a:schemeClr val="bg1"/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A45E14-11AD-4136-88E8-CBEC7C081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5300" y="52419"/>
            <a:ext cx="289479" cy="17007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lnSpc>
                <a:spcPts val="1238"/>
              </a:lnSpc>
              <a:defRPr sz="563"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4B373741-07FC-4471-877C-C8CBE6CCEBA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" y="68175"/>
            <a:ext cx="559066" cy="1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0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None/>
        <a:defRPr sz="1125" kern="1200">
          <a:solidFill>
            <a:schemeClr val="tx1"/>
          </a:solidFill>
          <a:latin typeface="+mn-lt"/>
          <a:ea typeface="+mn-ea"/>
          <a:cs typeface="+mn-cs"/>
        </a:defRPr>
      </a:lvl1pPr>
      <a:lvl2pPr marL="243000" indent="-24300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2pPr>
      <a:lvl3pPr marL="243000" indent="-243000" algn="l" defTabSz="685800" rtl="0" eaLnBrk="1" latinLnBrk="0" hangingPunct="1">
        <a:lnSpc>
          <a:spcPts val="1388"/>
        </a:lnSpc>
        <a:spcBef>
          <a:spcPts val="0"/>
        </a:spcBef>
        <a:buSzPct val="120000"/>
        <a:buFontTx/>
        <a:buBlip>
          <a:blip r:embed="rId13"/>
        </a:buBlip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243000" indent="-243000" algn="l" defTabSz="685800" rtl="0" eaLnBrk="1" latinLnBrk="0" hangingPunct="1">
        <a:lnSpc>
          <a:spcPts val="1388"/>
        </a:lnSpc>
        <a:spcBef>
          <a:spcPts val="0"/>
        </a:spcBef>
        <a:buSzPct val="120000"/>
        <a:buFontTx/>
        <a:buBlip>
          <a:blip r:embed="rId13"/>
        </a:buBlip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243000" indent="-243000" algn="l" defTabSz="685800" rtl="0" eaLnBrk="1" latinLnBrk="0" hangingPunct="1">
        <a:lnSpc>
          <a:spcPts val="1388"/>
        </a:lnSpc>
        <a:spcBef>
          <a:spcPts val="0"/>
        </a:spcBef>
        <a:buSzPct val="120000"/>
        <a:buFontTx/>
        <a:buBlip>
          <a:blip r:embed="rId13"/>
        </a:buBlip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8312">
          <p15:clr>
            <a:srgbClr val="F26B43"/>
          </p15:clr>
        </p15:guide>
        <p15:guide id="3" pos="241">
          <p15:clr>
            <a:srgbClr val="F26B43"/>
          </p15:clr>
        </p15:guide>
        <p15:guide id="4" pos="785">
          <p15:clr>
            <a:srgbClr val="F26B43"/>
          </p15:clr>
        </p15:guide>
        <p15:guide id="5" pos="2690">
          <p15:clr>
            <a:srgbClr val="F26B43"/>
          </p15:clr>
        </p15:guide>
        <p15:guide id="6" pos="3189">
          <p15:clr>
            <a:srgbClr val="F26B43"/>
          </p15:clr>
        </p15:guide>
        <p15:guide id="7" pos="15119">
          <p15:clr>
            <a:srgbClr val="F26B43"/>
          </p15:clr>
        </p15:guide>
        <p15:guide id="8" pos="14575">
          <p15:clr>
            <a:srgbClr val="F26B43"/>
          </p15:clr>
        </p15:guide>
        <p15:guide id="9" pos="5548">
          <p15:clr>
            <a:srgbClr val="F26B43"/>
          </p15:clr>
        </p15:guide>
        <p15:guide id="10" pos="5049">
          <p15:clr>
            <a:srgbClr val="F26B43"/>
          </p15:clr>
        </p15:guide>
        <p15:guide id="12" pos="7929">
          <p15:clr>
            <a:srgbClr val="F26B43"/>
          </p15:clr>
        </p15:guide>
        <p15:guide id="13" pos="7431">
          <p15:clr>
            <a:srgbClr val="F26B43"/>
          </p15:clr>
        </p15:guide>
        <p15:guide id="14" pos="12670">
          <p15:clr>
            <a:srgbClr val="F26B43"/>
          </p15:clr>
        </p15:guide>
        <p15:guide id="15" pos="12171">
          <p15:clr>
            <a:srgbClr val="F26B43"/>
          </p15:clr>
        </p15:guide>
        <p15:guide id="16" pos="10311">
          <p15:clr>
            <a:srgbClr val="F26B43"/>
          </p15:clr>
        </p15:guide>
        <p15:guide id="17" pos="9812">
          <p15:clr>
            <a:srgbClr val="F26B43"/>
          </p15:clr>
        </p15:guide>
        <p15:guide id="19" orient="horz" pos="328">
          <p15:clr>
            <a:srgbClr val="F26B43"/>
          </p15:clr>
        </p15:guide>
        <p15:guide id="21" orient="horz" pos="532">
          <p15:clr>
            <a:srgbClr val="F26B43"/>
          </p15:clr>
        </p15:guide>
        <p15:guide id="23" orient="horz" pos="1031">
          <p15:clr>
            <a:srgbClr val="F26B43"/>
          </p15:clr>
        </p15:guide>
        <p15:guide id="24" orient="horz" pos="7518">
          <p15:clr>
            <a:srgbClr val="F26B43"/>
          </p15:clr>
        </p15:guide>
        <p15:guide id="25" orient="horz" pos="7835">
          <p15:clr>
            <a:srgbClr val="F26B43"/>
          </p15:clr>
        </p15:guide>
        <p15:guide id="26" pos="76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FA7415-5972-43C8-8CE9-FFE3FD31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577800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noProof="0" dirty="0"/>
              <a:t>Add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555103-0B7D-47E0-BAB5-A777A347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5437"/>
            <a:ext cx="8263350" cy="2747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 dirty="0"/>
              <a:t>First Level (Running Text)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180CF0C-837C-4BFD-ADEC-CF0F22B3929F}"/>
              </a:ext>
            </a:extLst>
          </p:cNvPr>
          <p:cNvSpPr/>
          <p:nvPr userDrawn="1"/>
        </p:nvSpPr>
        <p:spPr>
          <a:xfrm>
            <a:off x="0" y="0"/>
            <a:ext cx="9144000" cy="36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6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A45E14-11AD-4136-88E8-CBEC7C0819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5300" y="94965"/>
            <a:ext cx="289479" cy="17007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lvl1pPr algn="r">
              <a:lnSpc>
                <a:spcPts val="1238"/>
              </a:lnSpc>
              <a:defRPr sz="800">
                <a:solidFill>
                  <a:schemeClr val="bg1"/>
                </a:solidFill>
              </a:defRPr>
            </a:lvl1pPr>
          </a:lstStyle>
          <a:p>
            <a:fld id="{88A1DFE4-5FC5-43BD-BB7E-75EAD82B9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5072D71-1E30-4F23-8B4C-14B3F8F7893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221" y="90000"/>
            <a:ext cx="447815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61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hf hdr="0" dt="0"/>
  <p:txStyles>
    <p:titleStyle>
      <a:lvl1pPr algn="l" defTabSz="685800" rtl="0" eaLnBrk="1" latinLnBrk="0" hangingPunct="1">
        <a:lnSpc>
          <a:spcPts val="3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00" indent="-243000" algn="l" defTabSz="685800" rtl="0" eaLnBrk="1" latinLnBrk="0" hangingPunct="1">
        <a:lnSpc>
          <a:spcPts val="1388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29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243000" algn="l" defTabSz="685800" rtl="0" eaLnBrk="1" latinLnBrk="0" hangingPunct="1">
        <a:lnSpc>
          <a:spcPts val="1388"/>
        </a:lnSpc>
        <a:spcBef>
          <a:spcPts val="0"/>
        </a:spcBef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3117">
          <p15:clr>
            <a:srgbClr val="F26B43"/>
          </p15:clr>
        </p15:guide>
        <p15:guide id="3" pos="90">
          <p15:clr>
            <a:srgbClr val="F26B43"/>
          </p15:clr>
        </p15:guide>
        <p15:guide id="4" pos="294">
          <p15:clr>
            <a:srgbClr val="F26B43"/>
          </p15:clr>
        </p15:guide>
        <p15:guide id="5" pos="1009">
          <p15:clr>
            <a:srgbClr val="F26B43"/>
          </p15:clr>
        </p15:guide>
        <p15:guide id="6" pos="1196">
          <p15:clr>
            <a:srgbClr val="F26B43"/>
          </p15:clr>
        </p15:guide>
        <p15:guide id="7" pos="5670">
          <p15:clr>
            <a:srgbClr val="F26B43"/>
          </p15:clr>
        </p15:guide>
        <p15:guide id="8" pos="5466">
          <p15:clr>
            <a:srgbClr val="F26B43"/>
          </p15:clr>
        </p15:guide>
        <p15:guide id="9" pos="2081">
          <p15:clr>
            <a:srgbClr val="F26B43"/>
          </p15:clr>
        </p15:guide>
        <p15:guide id="10" pos="1893">
          <p15:clr>
            <a:srgbClr val="F26B43"/>
          </p15:clr>
        </p15:guide>
        <p15:guide id="12" pos="2973">
          <p15:clr>
            <a:srgbClr val="F26B43"/>
          </p15:clr>
        </p15:guide>
        <p15:guide id="13" pos="2787">
          <p15:clr>
            <a:srgbClr val="F26B43"/>
          </p15:clr>
        </p15:guide>
        <p15:guide id="14" pos="4751">
          <p15:clr>
            <a:srgbClr val="F26B43"/>
          </p15:clr>
        </p15:guide>
        <p15:guide id="15" pos="4564">
          <p15:clr>
            <a:srgbClr val="F26B43"/>
          </p15:clr>
        </p15:guide>
        <p15:guide id="16" pos="3867">
          <p15:clr>
            <a:srgbClr val="F26B43"/>
          </p15:clr>
        </p15:guide>
        <p15:guide id="17" pos="3680">
          <p15:clr>
            <a:srgbClr val="F26B43"/>
          </p15:clr>
        </p15:guide>
        <p15:guide id="19" orient="horz" pos="123">
          <p15:clr>
            <a:srgbClr val="F26B43"/>
          </p15:clr>
        </p15:guide>
        <p15:guide id="21" orient="horz" pos="200">
          <p15:clr>
            <a:srgbClr val="F26B43"/>
          </p15:clr>
        </p15:guide>
        <p15:guide id="23" orient="horz" pos="387">
          <p15:clr>
            <a:srgbClr val="F26B43"/>
          </p15:clr>
        </p15:guide>
        <p15:guide id="24" orient="horz" pos="2819">
          <p15:clr>
            <a:srgbClr val="F26B43"/>
          </p15:clr>
        </p15:guide>
        <p15:guide id="25" orient="horz" pos="293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project/CERN-000027862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https://edms.cern.ch/document/3453396/0.1" TargetMode="Externa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hyperlink" Target="https://edms.cern.ch/document/3480027/0.1" TargetMode="External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document/344799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edms.cern.ch/document/3484223/0.1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dms.cern.ch/document/3446976/0.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hyperlink" Target="https://edms.cern.ch/document/3484308/0.1" TargetMode="Externa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document/3440602/0.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edms.cern.ch/document/3449869" TargetMode="External"/><Relationship Id="rId5" Type="http://schemas.openxmlformats.org/officeDocument/2006/relationships/hyperlink" Target="https://edms.cern.ch/document/FCC-PM-TMP-0007/1.0/approvalAndComments" TargetMode="External"/><Relationship Id="rId4" Type="http://schemas.openxmlformats.org/officeDocument/2006/relationships/hyperlink" Target="https://edms.cern.ch/document/3446997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3497BF1-535F-4C7D-B075-C8FADBCE78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76" y="1429122"/>
            <a:ext cx="8670654" cy="1790700"/>
          </a:xfrm>
        </p:spPr>
        <p:txBody>
          <a:bodyPr/>
          <a:lstStyle/>
          <a:p>
            <a:br>
              <a:rPr lang="en-GB" b="1" dirty="0"/>
            </a:br>
            <a:r>
              <a:rPr lang="en-GB" b="1" dirty="0"/>
              <a:t>FCC Project Office </a:t>
            </a:r>
            <a:br>
              <a:rPr lang="en-GB" b="1" dirty="0"/>
            </a:br>
            <a:br>
              <a:rPr lang="en-GB" b="1" dirty="0"/>
            </a:br>
            <a:r>
              <a:rPr lang="en-GB" b="1" dirty="0"/>
              <a:t>System engineering and integration – SEI 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4569F9-1F0A-4F66-BD0C-24F0B7D23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fld id="{88A1DFE4-5FC5-43BD-BB7E-75EAD82B965F}" type="slidenum">
              <a:rPr lang="en-US" noProof="0" smtClean="0"/>
              <a:pPr/>
              <a:t>1</a:t>
            </a:fld>
            <a:endParaRPr lang="en-US" noProof="0" dirty="0"/>
          </a:p>
        </p:txBody>
      </p:sp>
      <p:sp>
        <p:nvSpPr>
          <p:cNvPr id="4" name="Textfeld 7">
            <a:extLst>
              <a:ext uri="{FF2B5EF4-FFF2-40B4-BE49-F238E27FC236}">
                <a16:creationId xmlns:a16="http://schemas.microsoft.com/office/drawing/2014/main" id="{783BC51A-07E0-982E-05D0-9FB5EA1A8A5C}"/>
              </a:ext>
            </a:extLst>
          </p:cNvPr>
          <p:cNvSpPr txBox="1"/>
          <p:nvPr/>
        </p:nvSpPr>
        <p:spPr>
          <a:xfrm>
            <a:off x="532722" y="3939902"/>
            <a:ext cx="8207195" cy="3101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Olga Beltramello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FCC US week – September 2026  </a:t>
            </a:r>
          </a:p>
          <a:p>
            <a:pPr algn="ctr">
              <a:lnSpc>
                <a:spcPts val="1238"/>
              </a:lnSpc>
            </a:pPr>
            <a:endParaRPr lang="de-AT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15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3856E-78A0-87AD-C9F3-35918EC3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DDDC94-6359-77CF-6457-195F055B98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727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1DFE4-5FC5-43BD-BB7E-75EAD82B965F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0F12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727" rtl="0" eaLnBrk="1" fontAlgn="auto" latinLnBrk="0" hangingPunct="1">
                <a:lnSpc>
                  <a:spcPts val="123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0F12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8157E64-13AC-0B0C-ECB2-2DBCBD5F23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5771" y="-94252"/>
            <a:ext cx="8465694" cy="401638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en-GB" sz="1800" dirty="0">
                <a:solidFill>
                  <a:schemeClr val="bg2"/>
                </a:solidFill>
              </a:rPr>
              <a:t>FCC Organisation for the Reference Design Phase</a:t>
            </a:r>
          </a:p>
        </p:txBody>
      </p:sp>
      <p:sp>
        <p:nvSpPr>
          <p:cNvPr id="3" name="Google Shape;356;p19">
            <a:extLst>
              <a:ext uri="{FF2B5EF4-FFF2-40B4-BE49-F238E27FC236}">
                <a16:creationId xmlns:a16="http://schemas.microsoft.com/office/drawing/2014/main" id="{58FC2B08-0F18-2B1D-596D-E7E2440A27A8}"/>
              </a:ext>
            </a:extLst>
          </p:cNvPr>
          <p:cNvSpPr txBox="1"/>
          <p:nvPr/>
        </p:nvSpPr>
        <p:spPr>
          <a:xfrm>
            <a:off x="-86507" y="2339886"/>
            <a:ext cx="187118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</a:t>
            </a:r>
          </a:p>
          <a:p>
            <a:pPr marL="0" marR="0" lvl="0" indent="0" algn="ctr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Execution</a:t>
            </a:r>
            <a:endParaRPr kumimoji="0" sz="135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D1F065-8579-D9BF-1902-F8188C7B7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979602"/>
            <a:ext cx="7588600" cy="4144903"/>
          </a:xfrm>
          <a:prstGeom prst="rect">
            <a:avLst/>
          </a:prstGeom>
          <a:ln w="28575">
            <a:noFill/>
          </a:ln>
        </p:spPr>
      </p:pic>
      <p:sp>
        <p:nvSpPr>
          <p:cNvPr id="6" name="Google Shape;356;p19">
            <a:extLst>
              <a:ext uri="{FF2B5EF4-FFF2-40B4-BE49-F238E27FC236}">
                <a16:creationId xmlns:a16="http://schemas.microsoft.com/office/drawing/2014/main" id="{6873EBC4-2F95-60CD-396A-0AA2DC9CD23E}"/>
              </a:ext>
            </a:extLst>
          </p:cNvPr>
          <p:cNvSpPr txBox="1"/>
          <p:nvPr/>
        </p:nvSpPr>
        <p:spPr>
          <a:xfrm>
            <a:off x="0" y="1475924"/>
            <a:ext cx="1698168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Governance</a:t>
            </a:r>
            <a:endParaRPr kumimoji="0" sz="135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4BA8E1-3C3D-D82A-7E71-D41C03E113A1}"/>
              </a:ext>
            </a:extLst>
          </p:cNvPr>
          <p:cNvCxnSpPr/>
          <p:nvPr/>
        </p:nvCxnSpPr>
        <p:spPr>
          <a:xfrm>
            <a:off x="275771" y="2249714"/>
            <a:ext cx="85416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E99EF7D-3F7C-BAC3-3BB7-0F863C801B93}"/>
              </a:ext>
            </a:extLst>
          </p:cNvPr>
          <p:cNvSpPr/>
          <p:nvPr/>
        </p:nvSpPr>
        <p:spPr>
          <a:xfrm>
            <a:off x="1024141" y="3358495"/>
            <a:ext cx="1675652" cy="1013453"/>
          </a:xfrm>
          <a:prstGeom prst="rect">
            <a:avLst/>
          </a:prstGeom>
          <a:noFill/>
          <a:ln w="25400" cmpd="thickThin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18A9DA-5B99-F110-F500-A196E564868E}"/>
              </a:ext>
            </a:extLst>
          </p:cNvPr>
          <p:cNvSpPr/>
          <p:nvPr/>
        </p:nvSpPr>
        <p:spPr>
          <a:xfrm>
            <a:off x="6084168" y="2496343"/>
            <a:ext cx="1368152" cy="5271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1801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4EB37-0DF7-9249-3C4E-D1B85F885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FB4D1BB-197A-F3BE-EFD0-1847B20D49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fld id="{88A1DFE4-5FC5-43BD-BB7E-75EAD82B965F}" type="slidenum">
              <a:rPr lang="de-AT" smtClean="0"/>
              <a:pPr/>
              <a:t>3</a:t>
            </a:fld>
            <a:endParaRPr lang="de-AT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47D243-4237-6F06-8141-454786034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02" y="1284377"/>
            <a:ext cx="4694700" cy="38648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EC58B3-C344-E6EF-A966-B898D4B023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77" y="1297222"/>
            <a:ext cx="4339924" cy="2282640"/>
          </a:xfrm>
          <a:prstGeom prst="rect">
            <a:avLst/>
          </a:prstGeom>
          <a:ln w="38100">
            <a:solidFill>
              <a:srgbClr val="03D8D8"/>
            </a:solidFill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0B91E7E-B379-E5A4-3CFB-D04B57F5837F}"/>
              </a:ext>
            </a:extLst>
          </p:cNvPr>
          <p:cNvCxnSpPr>
            <a:cxnSpLocks/>
          </p:cNvCxnSpPr>
          <p:nvPr/>
        </p:nvCxnSpPr>
        <p:spPr>
          <a:xfrm flipV="1">
            <a:off x="4411766" y="2620884"/>
            <a:ext cx="640043" cy="381543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7F79B00-33DE-B927-E90F-39E87C260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921" y="597840"/>
            <a:ext cx="8958637" cy="639778"/>
          </a:xfrm>
        </p:spPr>
        <p:txBody>
          <a:bodyPr/>
          <a:lstStyle/>
          <a:p>
            <a:r>
              <a:rPr lang="en-GB" sz="1400" dirty="0"/>
              <a:t>The objectives, scope and deliverables of the RDP </a:t>
            </a:r>
            <a:r>
              <a:rPr lang="en-GB" sz="1400" b="1" u="sng" dirty="0"/>
              <a:t>were approved by Council in June 2026</a:t>
            </a:r>
            <a:r>
              <a:rPr lang="en-GB" sz="1400" dirty="0"/>
              <a:t>.</a:t>
            </a:r>
          </a:p>
        </p:txBody>
      </p:sp>
      <p:sp>
        <p:nvSpPr>
          <p:cNvPr id="7" name="Titel 4">
            <a:extLst>
              <a:ext uri="{FF2B5EF4-FFF2-40B4-BE49-F238E27FC236}">
                <a16:creationId xmlns:a16="http://schemas.microsoft.com/office/drawing/2014/main" id="{073A30EB-845A-A501-A2C9-D3177F27176D}"/>
              </a:ext>
            </a:extLst>
          </p:cNvPr>
          <p:cNvSpPr txBox="1">
            <a:spLocks/>
          </p:cNvSpPr>
          <p:nvPr/>
        </p:nvSpPr>
        <p:spPr>
          <a:xfrm>
            <a:off x="275771" y="-94252"/>
            <a:ext cx="8465694" cy="4016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1800" dirty="0">
                <a:solidFill>
                  <a:schemeClr val="bg2"/>
                </a:solidFill>
              </a:rPr>
              <a:t>Objectives, Scope an Deliverables for the RDP  </a:t>
            </a:r>
          </a:p>
        </p:txBody>
      </p:sp>
    </p:spTree>
    <p:extLst>
      <p:ext uri="{BB962C8B-B14F-4D97-AF65-F5344CB8AC3E}">
        <p14:creationId xmlns:p14="http://schemas.microsoft.com/office/powerpoint/2010/main" val="3236039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31E3-606B-0EA8-527B-B800CECE1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46FBCD-E584-F361-0AA1-349C7BC0AE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fld id="{88A1DFE4-5FC5-43BD-BB7E-75EAD82B965F}" type="slidenum">
              <a:rPr lang="de-AT" smtClean="0"/>
              <a:pPr/>
              <a:t>4</a:t>
            </a:fld>
            <a:endParaRPr lang="de-A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D9A8C6-DE44-04CD-C3D0-CE44C20879C8}"/>
              </a:ext>
            </a:extLst>
          </p:cNvPr>
          <p:cNvSpPr txBox="1"/>
          <p:nvPr/>
        </p:nvSpPr>
        <p:spPr>
          <a:xfrm>
            <a:off x="80230" y="451067"/>
            <a:ext cx="895454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/>
              <a:t>The main objectives of the </a:t>
            </a:r>
            <a:r>
              <a:rPr lang="en-CH" i="1" dirty="0"/>
              <a:t>Systems Engineering and Integration (SEI) are: </a:t>
            </a:r>
          </a:p>
          <a:p>
            <a:pPr algn="just"/>
            <a:endParaRPr lang="en-CH" i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H" dirty="0"/>
              <a:t>Propose and maintain a </a:t>
            </a:r>
            <a:r>
              <a:rPr lang="en-CH" b="1" dirty="0">
                <a:solidFill>
                  <a:schemeClr val="accent3"/>
                </a:solidFill>
              </a:rPr>
              <a:t>project-wide Systems Engineering framework </a:t>
            </a:r>
            <a:r>
              <a:rPr lang="en-CH" dirty="0"/>
              <a:t>to ensure consistency across all FCC pillars.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CH" sz="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H" dirty="0"/>
              <a:t>Define a </a:t>
            </a:r>
            <a:r>
              <a:rPr lang="en-CH" b="1" dirty="0">
                <a:solidFill>
                  <a:schemeClr val="accent3"/>
                </a:solidFill>
              </a:rPr>
              <a:t>project work breakdown structure (WBS)</a:t>
            </a:r>
            <a:r>
              <a:rPr lang="en-CH" dirty="0"/>
              <a:t>, any activity </a:t>
            </a:r>
            <a:r>
              <a:rPr lang="en-CH" u="sng" dirty="0"/>
              <a:t>including international contribution</a:t>
            </a:r>
            <a:r>
              <a:rPr lang="en-CH" dirty="0"/>
              <a:t> should be part of it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CH" sz="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H" b="1" dirty="0">
                <a:solidFill>
                  <a:schemeClr val="accent3"/>
                </a:solidFill>
              </a:rPr>
              <a:t>Manage project baselines</a:t>
            </a:r>
            <a:r>
              <a:rPr lang="en-CH" dirty="0"/>
              <a:t>: </a:t>
            </a:r>
            <a:r>
              <a:rPr lang="en-CH" b="1" dirty="0"/>
              <a:t>high level performance and parameters</a:t>
            </a:r>
            <a:r>
              <a:rPr lang="en-CH" dirty="0"/>
              <a:t>, </a:t>
            </a:r>
            <a:r>
              <a:rPr lang="en-CH" b="1" dirty="0"/>
              <a:t>layouts</a:t>
            </a:r>
            <a:r>
              <a:rPr lang="en-CH" dirty="0"/>
              <a:t>, and </a:t>
            </a:r>
            <a:r>
              <a:rPr lang="en-CH" b="1" dirty="0"/>
              <a:t>functional and technical specifications </a:t>
            </a:r>
            <a:r>
              <a:rPr lang="en-CH" dirty="0"/>
              <a:t>for </a:t>
            </a:r>
            <a:r>
              <a:rPr lang="en-GB" dirty="0">
                <a:solidFill>
                  <a:srgbClr val="0F124A"/>
                </a:solidFill>
                <a:cs typeface="Calibri" panose="020F0502020204030204" pitchFamily="34" charset="0"/>
              </a:rPr>
              <a:t>PED, Accelerators, technical infrastructure, injectors, civil engineering and MDI.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900" dirty="0">
              <a:solidFill>
                <a:srgbClr val="0F124A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F124A"/>
                </a:solidFill>
                <a:cs typeface="Calibri" panose="020F0502020204030204" pitchFamily="34" charset="0"/>
              </a:rPr>
              <a:t>Develop the </a:t>
            </a:r>
            <a:r>
              <a:rPr lang="en-GB" b="1" dirty="0">
                <a:solidFill>
                  <a:schemeClr val="accent3"/>
                </a:solidFill>
                <a:cs typeface="Calibri" panose="020F0502020204030204" pitchFamily="34" charset="0"/>
              </a:rPr>
              <a:t>global Integrated CAD model </a:t>
            </a:r>
            <a:r>
              <a:rPr lang="en-GB" dirty="0">
                <a:solidFill>
                  <a:srgbClr val="0F124A"/>
                </a:solidFill>
                <a:cs typeface="Calibri" panose="020F0502020204030204" pitchFamily="34" charset="0"/>
              </a:rPr>
              <a:t>of the project (undergrounds and surfaces) including definition of </a:t>
            </a:r>
            <a:r>
              <a:rPr lang="en-GB" b="1" dirty="0">
                <a:solidFill>
                  <a:srgbClr val="0F124A"/>
                </a:solidFill>
                <a:cs typeface="Calibri" panose="020F0502020204030204" pitchFamily="34" charset="0"/>
              </a:rPr>
              <a:t>interfaces between systems</a:t>
            </a:r>
            <a:r>
              <a:rPr lang="en-GB" dirty="0">
                <a:solidFill>
                  <a:srgbClr val="0F124A"/>
                </a:solidFill>
                <a:cs typeface="Calibri" panose="020F0502020204030204" pitchFamily="34" charset="0"/>
              </a:rPr>
              <a:t>.  Priority is given to the consolidation of </a:t>
            </a:r>
            <a:r>
              <a:rPr lang="en-GB" b="1" dirty="0">
                <a:solidFill>
                  <a:srgbClr val="0F124A"/>
                </a:solidFill>
                <a:cs typeface="Calibri" panose="020F0502020204030204" pitchFamily="34" charset="0"/>
              </a:rPr>
              <a:t>the Civil engineering layout and surface implementation </a:t>
            </a:r>
            <a:r>
              <a:rPr lang="en-GB" dirty="0">
                <a:solidFill>
                  <a:srgbClr val="0F124A"/>
                </a:solidFill>
                <a:cs typeface="Calibri" panose="020F0502020204030204" pitchFamily="34" charset="0"/>
              </a:rPr>
              <a:t>(fall 2026) and </a:t>
            </a:r>
            <a:r>
              <a:rPr lang="en-GB" b="1" dirty="0">
                <a:solidFill>
                  <a:srgbClr val="0F124A"/>
                </a:solidFill>
                <a:cs typeface="Calibri" panose="020F0502020204030204" pitchFamily="34" charset="0"/>
              </a:rPr>
              <a:t>MDI Interaction Region</a:t>
            </a:r>
            <a:r>
              <a:rPr lang="en-GB" dirty="0">
                <a:solidFill>
                  <a:srgbClr val="0F124A"/>
                </a:solidFill>
                <a:cs typeface="Calibri" panose="020F0502020204030204" pitchFamily="34" charset="0"/>
              </a:rPr>
              <a:t>.</a:t>
            </a:r>
            <a:endParaRPr lang="en-CH" sz="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CH" sz="9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H" dirty="0"/>
              <a:t>Ensure </a:t>
            </a:r>
            <a:r>
              <a:rPr lang="en-CH" b="1" dirty="0">
                <a:solidFill>
                  <a:schemeClr val="accent3"/>
                </a:solidFill>
              </a:rPr>
              <a:t>Configuration and Changes control</a:t>
            </a:r>
            <a:r>
              <a:rPr lang="en-CH" dirty="0">
                <a:solidFill>
                  <a:schemeClr val="accent3"/>
                </a:solidFill>
              </a:rPr>
              <a:t> </a:t>
            </a:r>
            <a:r>
              <a:rPr lang="en-CH" dirty="0"/>
              <a:t>throughout the project lifecycle.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CH" sz="900" dirty="0">
              <a:solidFill>
                <a:srgbClr val="0F124A"/>
              </a:solidFill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CH" dirty="0"/>
              <a:t>Define </a:t>
            </a:r>
            <a:r>
              <a:rPr lang="en-CH" b="1" dirty="0">
                <a:solidFill>
                  <a:schemeClr val="accent3"/>
                </a:solidFill>
              </a:rPr>
              <a:t>Compliance Control strategy </a:t>
            </a:r>
            <a:r>
              <a:rPr lang="en-CH" dirty="0"/>
              <a:t>and ensure its implementation. </a:t>
            </a:r>
            <a:r>
              <a:rPr lang="en-CH" dirty="0">
                <a:solidFill>
                  <a:srgbClr val="0F124A"/>
                </a:solidFill>
                <a:cs typeface="Calibri" panose="020F0502020204030204" pitchFamily="34" charset="0"/>
              </a:rPr>
              <a:t>Demonstrate project safety compliance with </a:t>
            </a:r>
            <a:r>
              <a:rPr lang="en-CH" b="1" dirty="0">
                <a:solidFill>
                  <a:srgbClr val="0F124A"/>
                </a:solidFill>
                <a:cs typeface="Calibri" panose="020F0502020204030204" pitchFamily="34" charset="0"/>
              </a:rPr>
              <a:t>Host States rules and regulations </a:t>
            </a:r>
            <a:r>
              <a:rPr lang="en-CH" dirty="0">
                <a:solidFill>
                  <a:srgbClr val="0F124A"/>
                </a:solidFill>
                <a:cs typeface="Calibri" panose="020F0502020204030204" pitchFamily="34" charset="0"/>
              </a:rPr>
              <a:t>and technical compliance with the </a:t>
            </a:r>
            <a:r>
              <a:rPr lang="en-CH" b="1" dirty="0">
                <a:solidFill>
                  <a:srgbClr val="0F124A"/>
                </a:solidFill>
                <a:cs typeface="Calibri" panose="020F0502020204030204" pitchFamily="34" charset="0"/>
              </a:rPr>
              <a:t>project high level performances</a:t>
            </a:r>
            <a:r>
              <a:rPr lang="en-CH" dirty="0">
                <a:solidFill>
                  <a:srgbClr val="0F124A"/>
                </a:solidFill>
                <a:cs typeface="Calibri" panose="020F0502020204030204" pitchFamily="34" charset="0"/>
              </a:rPr>
              <a:t>. </a:t>
            </a:r>
            <a:endParaRPr lang="fr-CH" sz="900" dirty="0"/>
          </a:p>
          <a:p>
            <a:pPr algn="just" defTabSz="685800"/>
            <a:endParaRPr lang="en-CH" b="1" dirty="0"/>
          </a:p>
          <a:p>
            <a:pPr algn="just" defTabSz="685800"/>
            <a:r>
              <a:rPr lang="en-CH" b="1" dirty="0"/>
              <a:t>The priority of studies should be related to the risk of impacting the schedule or the cost or the capability to reach the high level performance and requirements expected.</a:t>
            </a:r>
          </a:p>
          <a:p>
            <a:pPr algn="just" defTabSz="685800"/>
            <a:r>
              <a:rPr lang="en-CH" b="1" dirty="0">
                <a:solidFill>
                  <a:srgbClr val="0000FF"/>
                </a:solidFill>
              </a:rPr>
              <a:t>Civil Engineering, Territorial Implementation and MDI is the current focus of studies. </a:t>
            </a: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02C697BD-0DB3-512E-CA5A-79F86EA09D96}"/>
              </a:ext>
            </a:extLst>
          </p:cNvPr>
          <p:cNvSpPr txBox="1">
            <a:spLocks/>
          </p:cNvSpPr>
          <p:nvPr/>
        </p:nvSpPr>
        <p:spPr>
          <a:xfrm>
            <a:off x="1763688" y="-281995"/>
            <a:ext cx="5399831" cy="45011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63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27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591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54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18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81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45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08" algn="l" defTabSz="685727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1800" dirty="0">
                <a:solidFill>
                  <a:schemeClr val="bg1"/>
                </a:solidFill>
                <a:latin typeface="+mj-lt"/>
              </a:rPr>
            </a:br>
            <a:r>
              <a:rPr lang="en-US" sz="1800" dirty="0">
                <a:solidFill>
                  <a:schemeClr val="bg1"/>
                </a:solidFill>
                <a:latin typeface="+mj-lt"/>
              </a:rPr>
              <a:t>SEI Objectives for the RDP  </a:t>
            </a:r>
          </a:p>
        </p:txBody>
      </p:sp>
    </p:spTree>
    <p:extLst>
      <p:ext uri="{BB962C8B-B14F-4D97-AF65-F5344CB8AC3E}">
        <p14:creationId xmlns:p14="http://schemas.microsoft.com/office/powerpoint/2010/main" val="272472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71C8E-2034-5DE1-2000-87EEC27F2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646F85C-6F9E-2AFB-9BDB-BB3F43A4CE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pPr marL="0" marR="0" lvl="0" indent="0" algn="r" defTabSz="685727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1DFE4-5FC5-43BD-BB7E-75EAD82B965F}" type="slidenum">
              <a:rPr kumimoji="0" lang="de-AT" sz="563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727" rtl="0" eaLnBrk="1" fontAlgn="auto" latinLnBrk="0" hangingPunct="1">
                <a:lnSpc>
                  <a:spcPts val="123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AT" sz="56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344CD8-FB3C-98A7-D330-2D70A5F57523}"/>
              </a:ext>
            </a:extLst>
          </p:cNvPr>
          <p:cNvSpPr txBox="1"/>
          <p:nvPr/>
        </p:nvSpPr>
        <p:spPr>
          <a:xfrm>
            <a:off x="251520" y="4496221"/>
            <a:ext cx="84249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F12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 the systems architectures can be found in EDMS in this node </a:t>
            </a:r>
            <a:r>
              <a:rPr kumimoji="0" lang="en-GB" sz="1350" b="0" i="0" u="none" strike="noStrike" kern="1200" cap="none" spc="0" normalizeH="0" baseline="0" noProof="0" dirty="0">
                <a:ln>
                  <a:noFill/>
                </a:ln>
                <a:solidFill>
                  <a:srgbClr val="0F124A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CERN-0000278622</a:t>
            </a:r>
            <a:endParaRPr kumimoji="0" lang="en-GB" sz="1350" b="0" i="0" u="none" strike="noStrike" kern="1200" cap="none" spc="0" normalizeH="0" baseline="0" noProof="0" dirty="0">
              <a:ln>
                <a:noFill/>
              </a:ln>
              <a:solidFill>
                <a:srgbClr val="0F12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D773AE24-2686-F982-A852-DA2D03D2850B}"/>
              </a:ext>
            </a:extLst>
          </p:cNvPr>
          <p:cNvSpPr txBox="1">
            <a:spLocks/>
          </p:cNvSpPr>
          <p:nvPr/>
        </p:nvSpPr>
        <p:spPr>
          <a:xfrm>
            <a:off x="158578" y="339502"/>
            <a:ext cx="8589885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ts val="3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F124A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Starting from systems architectures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9D4CE6-DD51-B235-CF62-10E8E9E68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04" y="813543"/>
            <a:ext cx="7884368" cy="35821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97C8F4-181D-8D5A-710E-E964B607E95A}"/>
              </a:ext>
            </a:extLst>
          </p:cNvPr>
          <p:cNvSpPr txBox="1"/>
          <p:nvPr/>
        </p:nvSpPr>
        <p:spPr>
          <a:xfrm>
            <a:off x="7254044" y="4641090"/>
            <a:ext cx="2304256" cy="4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CH" sz="900" dirty="0"/>
              <a:t>Courtesy M. Bernardini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6DE5895-0682-AD4A-31C9-749FA5D812DA}"/>
              </a:ext>
            </a:extLst>
          </p:cNvPr>
          <p:cNvSpPr txBox="1">
            <a:spLocks/>
          </p:cNvSpPr>
          <p:nvPr/>
        </p:nvSpPr>
        <p:spPr>
          <a:xfrm>
            <a:off x="275771" y="-94252"/>
            <a:ext cx="8465694" cy="4016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1800" dirty="0">
                <a:solidFill>
                  <a:schemeClr val="bg2"/>
                </a:solidFill>
              </a:rPr>
              <a:t>Project Systems Architectures</a:t>
            </a:r>
          </a:p>
        </p:txBody>
      </p:sp>
    </p:spTree>
    <p:extLst>
      <p:ext uri="{BB962C8B-B14F-4D97-AF65-F5344CB8AC3E}">
        <p14:creationId xmlns:p14="http://schemas.microsoft.com/office/powerpoint/2010/main" val="328624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EF845-1192-01BD-B4AE-8B481CB3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CFCFE1-651D-C8FD-3A55-19770B1F5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pPr marL="0" marR="0" lvl="0" indent="0" algn="r" defTabSz="685727" rtl="0" eaLnBrk="1" fontAlgn="auto" latinLnBrk="0" hangingPunct="1">
              <a:lnSpc>
                <a:spcPts val="1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1DFE4-5FC5-43BD-BB7E-75EAD82B965F}" type="slidenum">
              <a:rPr kumimoji="0" lang="de-AT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685727" rtl="0" eaLnBrk="1" fontAlgn="auto" latinLnBrk="0" hangingPunct="1">
                <a:lnSpc>
                  <a:spcPts val="123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AT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6D6FA7-B049-1D9E-D93D-BB4499451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932353" y="2146420"/>
            <a:ext cx="4731990" cy="804066"/>
          </a:xfrm>
        </p:spPr>
        <p:txBody>
          <a:bodyPr/>
          <a:lstStyle/>
          <a:p>
            <a:r>
              <a:rPr lang="en-US" sz="2400" dirty="0"/>
              <a:t>Work package Architecture for reference for </a:t>
            </a:r>
            <a:r>
              <a:rPr lang="en-US" sz="2400" dirty="0">
                <a:hlinkClick r:id="rId3"/>
              </a:rPr>
              <a:t>WBS</a:t>
            </a:r>
            <a:r>
              <a:rPr lang="en-US" sz="2400" dirty="0"/>
              <a:t> 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75C986D-25D3-A56F-5664-1FCCD621BD50}"/>
              </a:ext>
            </a:extLst>
          </p:cNvPr>
          <p:cNvSpPr txBox="1"/>
          <p:nvPr/>
        </p:nvSpPr>
        <p:spPr>
          <a:xfrm>
            <a:off x="720363" y="-114524"/>
            <a:ext cx="8314416" cy="10791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685727" rtl="0" eaLnBrk="1" fontAlgn="auto" latinLnBrk="0" hangingPunct="1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FFFFFF"/>
                </a:solidFill>
                <a:latin typeface="Arial"/>
              </a:rPr>
              <a:t>Architecture for System Engineering and Integration Pillar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                                                                                                                         EDMS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3480027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A083F04-1CBA-1CAF-BB69-D8086CB5AF1E}"/>
              </a:ext>
            </a:extLst>
          </p:cNvPr>
          <p:cNvGraphicFramePr/>
          <p:nvPr/>
        </p:nvGraphicFramePr>
        <p:xfrm>
          <a:off x="402033" y="411510"/>
          <a:ext cx="827442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3B8DBE-31A2-1FC2-5EE7-6491533BB5A7}"/>
              </a:ext>
            </a:extLst>
          </p:cNvPr>
          <p:cNvSpPr txBox="1"/>
          <p:nvPr/>
        </p:nvSpPr>
        <p:spPr>
          <a:xfrm>
            <a:off x="7206282" y="555526"/>
            <a:ext cx="187220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1" u="none" strike="noStrike" kern="1200" cap="none" spc="0" normalizeH="0" baseline="0" noProof="0">
                <a:ln>
                  <a:noFill/>
                </a:ln>
                <a:solidFill>
                  <a:srgbClr val="0000F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 Not in this Pillar but strong interaction with it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110816-181F-8A07-F024-569ED19C6B07}"/>
              </a:ext>
            </a:extLst>
          </p:cNvPr>
          <p:cNvSpPr txBox="1"/>
          <p:nvPr/>
        </p:nvSpPr>
        <p:spPr>
          <a:xfrm>
            <a:off x="7254044" y="4641090"/>
            <a:ext cx="2304256" cy="4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CH" sz="900" dirty="0"/>
              <a:t>Courtesy M. Bernardini</a:t>
            </a:r>
          </a:p>
        </p:txBody>
      </p:sp>
    </p:spTree>
    <p:extLst>
      <p:ext uri="{BB962C8B-B14F-4D97-AF65-F5344CB8AC3E}">
        <p14:creationId xmlns:p14="http://schemas.microsoft.com/office/powerpoint/2010/main" val="362465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EF845-1192-01BD-B4AE-8B481CB3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CFCFE1-651D-C8FD-3A55-19770B1F54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fld id="{88A1DFE4-5FC5-43BD-BB7E-75EAD82B965F}" type="slidenum">
              <a:rPr lang="de-AT" smtClean="0"/>
              <a:pPr/>
              <a:t>7</a:t>
            </a:fld>
            <a:endParaRPr lang="de-AT" dirty="0"/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id="{D6D23408-EFA9-0354-CF0D-23A0A617570E}"/>
              </a:ext>
            </a:extLst>
          </p:cNvPr>
          <p:cNvSpPr txBox="1">
            <a:spLocks/>
          </p:cNvSpPr>
          <p:nvPr/>
        </p:nvSpPr>
        <p:spPr>
          <a:xfrm>
            <a:off x="2267744" y="-92546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bg1"/>
                </a:solidFill>
              </a:rPr>
              <a:t>FCC Master Schedule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8A505B-1F37-2D7A-B147-511C76756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4123"/>
            <a:ext cx="8783259" cy="43870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B7B43F-7D11-BA14-469D-A6801A517644}"/>
              </a:ext>
            </a:extLst>
          </p:cNvPr>
          <p:cNvSpPr txBox="1"/>
          <p:nvPr/>
        </p:nvSpPr>
        <p:spPr>
          <a:xfrm>
            <a:off x="7236296" y="4571652"/>
            <a:ext cx="2304256" cy="4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CH" sz="900" dirty="0"/>
              <a:t>Courtesy M. Bernardini</a:t>
            </a:r>
          </a:p>
        </p:txBody>
      </p:sp>
    </p:spTree>
    <p:extLst>
      <p:ext uri="{BB962C8B-B14F-4D97-AF65-F5344CB8AC3E}">
        <p14:creationId xmlns:p14="http://schemas.microsoft.com/office/powerpoint/2010/main" val="2355773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D4718-80C8-6316-94A8-A008AE7E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 hidden="1">
            <a:extLst>
              <a:ext uri="{FF2B5EF4-FFF2-40B4-BE49-F238E27FC236}">
                <a16:creationId xmlns:a16="http://schemas.microsoft.com/office/drawing/2014/main" id="{2B3DF7C0-7BCB-999D-6DB7-62A53F04F4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8A1DFE4-5FC5-43BD-BB7E-75EAD82B965F}" type="slidenum">
              <a:rPr lang="en-US" noProof="0" smtClean="0"/>
              <a:pPr>
                <a:spcAft>
                  <a:spcPts val="600"/>
                </a:spcAft>
              </a:pPr>
              <a:t>8</a:t>
            </a:fld>
            <a:endParaRPr lang="en-US" noProof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1B63F8-E247-3233-A4C9-885FD7399C4B}"/>
              </a:ext>
            </a:extLst>
          </p:cNvPr>
          <p:cNvGrpSpPr/>
          <p:nvPr/>
        </p:nvGrpSpPr>
        <p:grpSpPr>
          <a:xfrm>
            <a:off x="683568" y="1059582"/>
            <a:ext cx="7344816" cy="2736304"/>
            <a:chOff x="683568" y="1779662"/>
            <a:chExt cx="7344816" cy="273630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4C54D35-9A54-E631-D45E-FCF33F9AFA19}"/>
                </a:ext>
              </a:extLst>
            </p:cNvPr>
            <p:cNvGrpSpPr/>
            <p:nvPr/>
          </p:nvGrpSpPr>
          <p:grpSpPr>
            <a:xfrm>
              <a:off x="683568" y="1779662"/>
              <a:ext cx="7344816" cy="2736304"/>
              <a:chOff x="1573919" y="1906552"/>
              <a:chExt cx="7344816" cy="2736304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1E7CF6-E401-58C9-6C72-CDB47AE351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73"/>
              <a:stretch>
                <a:fillRect/>
              </a:stretch>
            </p:blipFill>
            <p:spPr>
              <a:xfrm>
                <a:off x="1573919" y="1906552"/>
                <a:ext cx="7344816" cy="2736304"/>
              </a:xfrm>
              <a:prstGeom prst="rect">
                <a:avLst/>
              </a:prstGeom>
              <a:noFill/>
            </p:spPr>
          </p:pic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186E6664-DA5F-32B6-8CAB-E637A40C5BB8}"/>
                  </a:ext>
                </a:extLst>
              </p:cNvPr>
              <p:cNvSpPr/>
              <p:nvPr/>
            </p:nvSpPr>
            <p:spPr>
              <a:xfrm>
                <a:off x="3014079" y="2626632"/>
                <a:ext cx="3024336" cy="596488"/>
              </a:xfrm>
              <a:prstGeom prst="roundRect">
                <a:avLst/>
              </a:prstGeom>
              <a:noFill/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fr-CH" sz="1600" dirty="0">
                  <a:latin typeface="Blackadder ITC" panose="04020505051007020D02" pitchFamily="82" charset="0"/>
                </a:endParaRPr>
              </a:p>
            </p:txBody>
          </p:sp>
        </p:grpSp>
        <p:sp>
          <p:nvSpPr>
            <p:cNvPr id="5" name="Arrow: Up 4">
              <a:extLst>
                <a:ext uri="{FF2B5EF4-FFF2-40B4-BE49-F238E27FC236}">
                  <a16:creationId xmlns:a16="http://schemas.microsoft.com/office/drawing/2014/main" id="{A6A3F5D9-0C9C-FC5E-D785-EAE47DF17A1D}"/>
                </a:ext>
              </a:extLst>
            </p:cNvPr>
            <p:cNvSpPr/>
            <p:nvPr/>
          </p:nvSpPr>
          <p:spPr>
            <a:xfrm>
              <a:off x="3275856" y="2081944"/>
              <a:ext cx="144016" cy="396044"/>
            </a:xfrm>
            <a:prstGeom prst="upArrow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D0F9F58-70C3-25FD-5ABC-3F0C2A4A3995}"/>
                </a:ext>
              </a:extLst>
            </p:cNvPr>
            <p:cNvSpPr/>
            <p:nvPr/>
          </p:nvSpPr>
          <p:spPr>
            <a:xfrm>
              <a:off x="3012315" y="3920450"/>
              <a:ext cx="1551963" cy="278266"/>
            </a:xfrm>
            <a:prstGeom prst="round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CH" sz="1600" dirty="0">
                <a:latin typeface="Blackadder ITC" panose="04020505051007020D02" pitchFamily="82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06C2CC0-E7FD-15A5-6CB7-F32E989DF563}"/>
              </a:ext>
            </a:extLst>
          </p:cNvPr>
          <p:cNvSpPr txBox="1"/>
          <p:nvPr/>
        </p:nvSpPr>
        <p:spPr>
          <a:xfrm>
            <a:off x="1672528" y="4098168"/>
            <a:ext cx="579894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dirty="0"/>
              <a:t>Strong Inter Project Links among Civil Engineering, Optics and PED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542006-B57A-078E-15C5-FC28684EBABD}"/>
              </a:ext>
            </a:extLst>
          </p:cNvPr>
          <p:cNvSpPr txBox="1"/>
          <p:nvPr/>
        </p:nvSpPr>
        <p:spPr>
          <a:xfrm>
            <a:off x="7236296" y="4587974"/>
            <a:ext cx="2304256" cy="47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en-CH" sz="900" dirty="0"/>
              <a:t>Courtesy M. Bernardini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3A0250E4-91B2-84D1-FBF6-7BE257B90070}"/>
              </a:ext>
            </a:extLst>
          </p:cNvPr>
          <p:cNvSpPr txBox="1">
            <a:spLocks/>
          </p:cNvSpPr>
          <p:nvPr/>
        </p:nvSpPr>
        <p:spPr>
          <a:xfrm>
            <a:off x="2267744" y="-92546"/>
            <a:ext cx="8263350" cy="80406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bg1"/>
                </a:solidFill>
              </a:rPr>
              <a:t>FCC Schedule Interdependency</a:t>
            </a:r>
          </a:p>
        </p:txBody>
      </p:sp>
    </p:spTree>
    <p:extLst>
      <p:ext uri="{BB962C8B-B14F-4D97-AF65-F5344CB8AC3E}">
        <p14:creationId xmlns:p14="http://schemas.microsoft.com/office/powerpoint/2010/main" val="381575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BF8B-8E1E-EB03-F1D2-6E5CAFC58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8A3FF6-BC37-7DBA-E08B-549DC398F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2" name="Titel 4">
            <a:extLst>
              <a:ext uri="{FF2B5EF4-FFF2-40B4-BE49-F238E27FC236}">
                <a16:creationId xmlns:a16="http://schemas.microsoft.com/office/drawing/2014/main" id="{2E1B80DA-A846-9A94-A269-D97263E53405}"/>
              </a:ext>
            </a:extLst>
          </p:cNvPr>
          <p:cNvSpPr txBox="1">
            <a:spLocks/>
          </p:cNvSpPr>
          <p:nvPr/>
        </p:nvSpPr>
        <p:spPr>
          <a:xfrm>
            <a:off x="275771" y="-62136"/>
            <a:ext cx="8465694" cy="4016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1800" dirty="0">
                <a:solidFill>
                  <a:schemeClr val="bg2"/>
                </a:solidFill>
              </a:rPr>
              <a:t>SEI Schedule and Milestones – Draft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EE3D49-8BAE-FA24-FEA8-816D1D4F8728}"/>
              </a:ext>
            </a:extLst>
          </p:cNvPr>
          <p:cNvSpPr txBox="1"/>
          <p:nvPr/>
        </p:nvSpPr>
        <p:spPr>
          <a:xfrm>
            <a:off x="66489" y="196502"/>
            <a:ext cx="9077511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noProof="0" dirty="0"/>
          </a:p>
          <a:p>
            <a:r>
              <a:rPr lang="en-GB" b="1" noProof="0" dirty="0">
                <a:solidFill>
                  <a:schemeClr val="accent1"/>
                </a:solidFill>
              </a:rPr>
              <a:t>A detailed schedule and milestones of the System Engineering and Integration Pilar is being developed. </a:t>
            </a:r>
          </a:p>
          <a:p>
            <a:endParaRPr lang="en-GB" b="1" noProof="0" dirty="0">
              <a:solidFill>
                <a:schemeClr val="accent1"/>
              </a:solidFill>
            </a:endParaRPr>
          </a:p>
          <a:p>
            <a:r>
              <a:rPr lang="en-GB" b="1" noProof="0" dirty="0"/>
              <a:t>The priorities of the SEI are directly linked to the RDP main deliverables </a:t>
            </a:r>
            <a:r>
              <a:rPr lang="en-GB" noProof="0" dirty="0"/>
              <a:t>captured in the FCC Master schedule and in particular to </a:t>
            </a:r>
            <a:r>
              <a:rPr lang="en-GB" b="1" noProof="0" dirty="0"/>
              <a:t>the territorial implementation and civil engineering </a:t>
            </a:r>
            <a:r>
              <a:rPr lang="en-GB" noProof="0" dirty="0"/>
              <a:t>deadlines. </a:t>
            </a:r>
          </a:p>
          <a:p>
            <a:endParaRPr lang="en-GB" noProof="0" dirty="0"/>
          </a:p>
          <a:p>
            <a:r>
              <a:rPr lang="en-GB" b="1" noProof="0" dirty="0"/>
              <a:t>The schedule inter-connections and compatibility are currently being scrutinized by Schedule Planning and Resources experts. </a:t>
            </a:r>
          </a:p>
          <a:p>
            <a:endParaRPr lang="en-GB" b="1" noProof="0" dirty="0"/>
          </a:p>
          <a:p>
            <a:r>
              <a:rPr lang="en-GB" b="1" noProof="0" dirty="0">
                <a:solidFill>
                  <a:schemeClr val="accent1"/>
                </a:solidFill>
              </a:rPr>
              <a:t>Confirmation of the MDI deliverables for RDP and associated planning is expected soon from the WPs, to be validated by the Pillar Leads. </a:t>
            </a:r>
          </a:p>
          <a:p>
            <a:endParaRPr lang="en-GB" noProof="0" dirty="0"/>
          </a:p>
          <a:p>
            <a:endParaRPr lang="en-GB" noProof="0" dirty="0"/>
          </a:p>
          <a:p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83C201-B85D-0950-D5CF-05F47126E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3" y="2799672"/>
            <a:ext cx="5472609" cy="22847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B6AA3CA-F56A-D714-6BD6-6B0AFE3D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248"/>
            <a:ext cx="4788024" cy="130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94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B7F2-D906-064B-88FF-017E6C67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-42225"/>
            <a:ext cx="8263350" cy="804066"/>
          </a:xfrm>
        </p:spPr>
        <p:txBody>
          <a:bodyPr/>
          <a:lstStyle/>
          <a:p>
            <a:r>
              <a:rPr lang="en-CH" sz="1800" dirty="0">
                <a:solidFill>
                  <a:schemeClr val="bg1"/>
                </a:solidFill>
              </a:rPr>
              <a:t>Project performances and requirements and Compliance Control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DF884-B172-C3A2-698E-23DD06E24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90C287-2B99-3C4E-F7A8-10A2C20733D0}"/>
              </a:ext>
            </a:extLst>
          </p:cNvPr>
          <p:cNvSpPr txBox="1"/>
          <p:nvPr/>
        </p:nvSpPr>
        <p:spPr>
          <a:xfrm>
            <a:off x="57673" y="471175"/>
            <a:ext cx="9006415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b="1" noProof="0" dirty="0">
                <a:solidFill>
                  <a:schemeClr val="tx2"/>
                </a:solidFill>
                <a:cs typeface="Calibri" panose="020F0502020204030204" pitchFamily="34" charset="0"/>
              </a:rPr>
              <a:t>SEI is currently coordinating the collection and baselining of the Project high level performance specifications and  systems functional and technical requirements </a:t>
            </a:r>
          </a:p>
          <a:p>
            <a:pPr lvl="1">
              <a:spcAft>
                <a:spcPts val="600"/>
              </a:spcAft>
            </a:pPr>
            <a:r>
              <a:rPr lang="en-US" sz="1400" b="1" noProof="0" dirty="0">
                <a:cs typeface="Calibri" panose="020F0502020204030204" pitchFamily="34" charset="0"/>
              </a:rPr>
              <a:t>A list of </a:t>
            </a:r>
            <a:r>
              <a:rPr lang="en-US" sz="1400" b="1" dirty="0">
                <a:cs typeface="Calibri" panose="020F0502020204030204" pitchFamily="34" charset="0"/>
              </a:rPr>
              <a:t>priorities is currently being set up, MDI is obviously part of it. </a:t>
            </a:r>
          </a:p>
          <a:p>
            <a:pPr lvl="1">
              <a:spcAft>
                <a:spcPts val="600"/>
              </a:spcAft>
            </a:pPr>
            <a:r>
              <a:rPr lang="en-US" sz="1400" b="1" dirty="0">
                <a:cs typeface="Calibri" panose="020F0502020204030204" pitchFamily="34" charset="0"/>
              </a:rPr>
              <a:t>Coherent high-level performance baselines are expected by this fall (at least a first version). </a:t>
            </a:r>
          </a:p>
          <a:p>
            <a:pPr lvl="1">
              <a:spcAft>
                <a:spcPts val="600"/>
              </a:spcAft>
            </a:pPr>
            <a:endParaRPr lang="en-US" sz="1400" b="1" noProof="0" dirty="0">
              <a:cs typeface="Calibri" panose="020F050202020403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b="1" noProof="0" dirty="0">
                <a:cs typeface="Calibri" panose="020F0502020204030204" pitchFamily="34" charset="0"/>
              </a:rPr>
              <a:t>SEI is in charge to </a:t>
            </a:r>
            <a:r>
              <a:rPr lang="en-US" sz="1400" b="1" dirty="0">
                <a:cs typeface="Calibri" panose="020F0502020204030204" pitchFamily="34" charset="0"/>
              </a:rPr>
              <a:t>coordinate the demonstration </a:t>
            </a:r>
            <a:r>
              <a:rPr lang="en-US" sz="1400" b="1" noProof="0" dirty="0">
                <a:cs typeface="Calibri" panose="020F0502020204030204" pitchFamily="34" charset="0"/>
              </a:rPr>
              <a:t>that the </a:t>
            </a:r>
            <a:r>
              <a:rPr lang="en-US" sz="1400" b="1" noProof="0" dirty="0">
                <a:solidFill>
                  <a:schemeClr val="accent3"/>
                </a:solidFill>
                <a:cs typeface="Calibri" panose="020F0502020204030204" pitchFamily="34" charset="0"/>
              </a:rPr>
              <a:t>systems technical designs </a:t>
            </a:r>
            <a:r>
              <a:rPr lang="en-US" sz="1400" b="1" noProof="0" dirty="0">
                <a:cs typeface="Calibri" panose="020F0502020204030204" pitchFamily="34" charset="0"/>
              </a:rPr>
              <a:t>comply with :</a:t>
            </a:r>
          </a:p>
          <a:p>
            <a:pPr marL="625942" lvl="1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noProof="0" dirty="0">
                <a:solidFill>
                  <a:srgbClr val="C00000"/>
                </a:solidFill>
                <a:cs typeface="Calibri" panose="020F0502020204030204" pitchFamily="34" charset="0"/>
              </a:rPr>
              <a:t>High levels performance parameters </a:t>
            </a:r>
            <a:r>
              <a:rPr lang="en-US" sz="1200" b="1" noProof="0" dirty="0">
                <a:cs typeface="Calibri" panose="020F0502020204030204" pitchFamily="34" charset="0"/>
              </a:rPr>
              <a:t>(luminosity, </a:t>
            </a:r>
            <a:r>
              <a:rPr lang="en-US" sz="1200" b="1" u="sng" noProof="0" dirty="0">
                <a:cs typeface="Calibri" panose="020F0502020204030204" pitchFamily="34" charset="0"/>
              </a:rPr>
              <a:t>static/dynamic stability of the beams pipes, detector structures,</a:t>
            </a:r>
            <a:r>
              <a:rPr lang="en-US" sz="1200" b="1" noProof="0" dirty="0">
                <a:cs typeface="Calibri" panose="020F0502020204030204" pitchFamily="34" charset="0"/>
              </a:rPr>
              <a:t>..)</a:t>
            </a:r>
          </a:p>
          <a:p>
            <a:pPr marL="625942" lvl="1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C00000"/>
                </a:solidFill>
                <a:cs typeface="Calibri" panose="020F0502020204030204" pitchFamily="34" charset="0"/>
              </a:rPr>
              <a:t>The systems </a:t>
            </a:r>
            <a:r>
              <a:rPr lang="en-US" sz="1200" b="1" noProof="0" dirty="0">
                <a:solidFill>
                  <a:srgbClr val="C00000"/>
                </a:solidFill>
                <a:cs typeface="Calibri" panose="020F0502020204030204" pitchFamily="34" charset="0"/>
              </a:rPr>
              <a:t>functional and technical requirements </a:t>
            </a:r>
            <a:r>
              <a:rPr lang="en-US" sz="1200" b="1" noProof="0" dirty="0">
                <a:cs typeface="Calibri" panose="020F0502020204030204" pitchFamily="34" charset="0"/>
              </a:rPr>
              <a:t>(for agreed priority systems) </a:t>
            </a:r>
          </a:p>
          <a:p>
            <a:pPr marL="625942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C00000"/>
                </a:solidFill>
                <a:cs typeface="Calibri" panose="020F0502020204030204" pitchFamily="34" charset="0"/>
              </a:rPr>
              <a:t>Transversal engineering specifications </a:t>
            </a:r>
            <a:r>
              <a:rPr lang="en-US" sz="1200" b="1" dirty="0">
                <a:cs typeface="Calibri" panose="020F0502020204030204" pitchFamily="34" charset="0"/>
              </a:rPr>
              <a:t>(dynamics from seismic, ground motion and operations) </a:t>
            </a:r>
            <a:endParaRPr lang="en-US" sz="1200" b="1" noProof="0" dirty="0">
              <a:cs typeface="Calibri" panose="020F0502020204030204" pitchFamily="34" charset="0"/>
            </a:endParaRPr>
          </a:p>
          <a:p>
            <a:pPr marL="625942" lvl="1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noProof="0" dirty="0">
                <a:solidFill>
                  <a:srgbClr val="C00000"/>
                </a:solidFill>
                <a:cs typeface="Calibri" panose="020F0502020204030204" pitchFamily="34" charset="0"/>
              </a:rPr>
              <a:t>Host States rules and regulations</a:t>
            </a:r>
            <a:r>
              <a:rPr lang="en-US" sz="1200" b="1" noProof="0" dirty="0">
                <a:cs typeface="Calibri" panose="020F0502020204030204" pitchFamily="34" charset="0"/>
              </a:rPr>
              <a:t>, environmental, safety and regulatory constraints.</a:t>
            </a:r>
          </a:p>
          <a:p>
            <a:pPr lvl="1" defTabSz="685800"/>
            <a:r>
              <a:rPr lang="en-US" sz="1200" b="1" dirty="0">
                <a:solidFill>
                  <a:srgbClr val="0F124A"/>
                </a:solidFill>
                <a:cs typeface="Calibri" panose="020F0502020204030204" pitchFamily="34" charset="0"/>
              </a:rPr>
              <a:t>Definition of standards and regulation for Host States </a:t>
            </a:r>
            <a:r>
              <a:rPr lang="en-US" sz="1200" dirty="0">
                <a:solidFill>
                  <a:srgbClr val="0F124A"/>
                </a:solidFill>
                <a:cs typeface="Calibri" panose="020F0502020204030204" pitchFamily="34" charset="0"/>
              </a:rPr>
              <a:t>– FCC-PO/HSE – </a:t>
            </a:r>
            <a:r>
              <a:rPr lang="en-US" sz="1200" b="1" dirty="0">
                <a:solidFill>
                  <a:srgbClr val="0F124A"/>
                </a:solidFill>
                <a:cs typeface="Calibri" panose="020F0502020204030204" pitchFamily="34" charset="0"/>
              </a:rPr>
              <a:t>Done (required for design of systems) </a:t>
            </a:r>
            <a:r>
              <a:rPr lang="en-US" sz="1200" b="1" i="1" dirty="0">
                <a:solidFill>
                  <a:srgbClr val="0000FF"/>
                </a:solidFill>
                <a:cs typeface="Calibri" panose="020F0502020204030204" pitchFamily="34" charset="0"/>
              </a:rPr>
              <a:t> - </a:t>
            </a:r>
          </a:p>
          <a:p>
            <a:pPr lvl="1" defTabSz="685800"/>
            <a:r>
              <a:rPr lang="en-US" sz="1200" i="1" dirty="0">
                <a:solidFill>
                  <a:srgbClr val="0000FF"/>
                </a:solidFill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FCC-INTEGR-SPC-0001</a:t>
            </a:r>
            <a:r>
              <a:rPr lang="en-US" sz="1200" i="1" dirty="0">
                <a:solidFill>
                  <a:srgbClr val="0000FF"/>
                </a:solidFill>
                <a:cs typeface="Calibri" panose="020F0502020204030204" pitchFamily="34" charset="0"/>
              </a:rPr>
              <a:t>- applicable codes and standards for FCC activities</a:t>
            </a:r>
            <a:r>
              <a:rPr lang="en-US" sz="1200" dirty="0">
                <a:cs typeface="Calibri" panose="020F0502020204030204" pitchFamily="34" charset="0"/>
              </a:rPr>
              <a:t> </a:t>
            </a:r>
            <a:endParaRPr lang="en-US" sz="1200" dirty="0">
              <a:solidFill>
                <a:srgbClr val="0F124A"/>
              </a:solidFill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endParaRPr lang="en-US" sz="900" b="1" dirty="0">
              <a:solidFill>
                <a:srgbClr val="0F124A"/>
              </a:solidFill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US" sz="1200" b="1" dirty="0">
                <a:solidFill>
                  <a:srgbClr val="0F124A"/>
                </a:solidFill>
                <a:cs typeface="Calibri" panose="020F0502020204030204" pitchFamily="34" charset="0"/>
              </a:rPr>
              <a:t>Guidelines for dynamic loads for FCC equipment, structures and detector (for structural design and performance assessment) - </a:t>
            </a:r>
            <a:r>
              <a:rPr lang="en-CH" sz="1200" i="1" dirty="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FCC-PIL_SEI-EN-0002 - </a:t>
            </a:r>
            <a:r>
              <a:rPr lang="en-US" sz="1200" i="1" dirty="0">
                <a:solidFill>
                  <a:schemeClr val="tx2"/>
                </a:solidFill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guidelines for dynamic loads for FCC equipment, structures, and detectors </a:t>
            </a:r>
            <a:endParaRPr lang="en-US" sz="1400" b="1" dirty="0">
              <a:solidFill>
                <a:srgbClr val="0F124A"/>
              </a:solidFill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solidFill>
                  <a:srgbClr val="0F124A"/>
                </a:solidFill>
                <a:cs typeface="Calibri" panose="020F0502020204030204" pitchFamily="34" charset="0"/>
              </a:rPr>
              <a:t>Related to safety rules and regulations, nonconformity or derogations can be assessed by SEI as well as standards equivalencies for In-Kind contributions. </a:t>
            </a:r>
            <a:endParaRPr lang="en-US" sz="1400" b="1" noProof="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6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C9257-E7EE-CD20-9303-D4A0B9FB1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F9689-26BD-4D3A-A36B-630C18E45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-54403"/>
            <a:ext cx="8263350" cy="804066"/>
          </a:xfrm>
        </p:spPr>
        <p:txBody>
          <a:bodyPr/>
          <a:lstStyle/>
          <a:p>
            <a:r>
              <a:rPr lang="en-CH" sz="1800" dirty="0">
                <a:solidFill>
                  <a:schemeClr val="bg1"/>
                </a:solidFill>
              </a:rPr>
              <a:t>Compliance Control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F3BA63-6AFB-196F-468A-B95175E4AE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CC41B3-591A-50DF-6227-145E8B5D951D}"/>
              </a:ext>
            </a:extLst>
          </p:cNvPr>
          <p:cNvSpPr txBox="1"/>
          <p:nvPr/>
        </p:nvSpPr>
        <p:spPr>
          <a:xfrm>
            <a:off x="251520" y="1995686"/>
            <a:ext cx="9054385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400" b="1" dirty="0">
              <a:solidFill>
                <a:srgbClr val="7030A0"/>
              </a:solidFill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b="1" dirty="0">
                <a:cs typeface="Calibri" panose="020F0502020204030204" pitchFamily="34" charset="0"/>
              </a:rPr>
              <a:t>The Compliance control process for mechanical and structural equipment is defined in: 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200" i="1" dirty="0">
                <a:solidFill>
                  <a:schemeClr val="tx2"/>
                </a:solidFill>
                <a:cs typeface="Calibri" panose="020F0502020204030204" pitchFamily="34" charset="0"/>
              </a:rPr>
              <a:t>FCC-INTEGR-SPC-0004 – EDMS 3466339 - FCC structures and mechanical components - Compliance Control - RDP </a:t>
            </a:r>
            <a:br>
              <a:rPr lang="en-US" sz="1400" b="1" dirty="0">
                <a:solidFill>
                  <a:srgbClr val="7030A0"/>
                </a:solidFill>
                <a:cs typeface="Calibri" panose="020F0502020204030204" pitchFamily="34" charset="0"/>
              </a:rPr>
            </a:br>
            <a:r>
              <a:rPr lang="en-US" sz="1400" dirty="0">
                <a:cs typeface="Calibri" panose="020F0502020204030204" pitchFamily="34" charset="0"/>
              </a:rPr>
              <a:t>This document describes the expected documentation inside the structural engineering file as well as the approbation process by FCC-PO to demonstrate that the equipment and/or structure has been designed compliant. </a:t>
            </a:r>
            <a:endParaRPr lang="en-US" sz="1400" b="1" dirty="0"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i="1" dirty="0">
                <a:solidFill>
                  <a:schemeClr val="tx2"/>
                </a:solidFill>
                <a:cs typeface="Calibri" panose="020F0502020204030204" pitchFamily="34" charset="0"/>
              </a:rPr>
              <a:t>SEI will coordinate the justification of compliance to stability requirements by the end of the RDP or a detail plan to achieve these requirements. </a:t>
            </a:r>
          </a:p>
          <a:p>
            <a:pPr>
              <a:spcAft>
                <a:spcPts val="600"/>
              </a:spcAft>
            </a:pPr>
            <a:br>
              <a:rPr lang="en-US" sz="1400" b="1" dirty="0">
                <a:cs typeface="Calibri" panose="020F0502020204030204" pitchFamily="34" charset="0"/>
              </a:rPr>
            </a:br>
            <a:r>
              <a:rPr lang="en-US" sz="1400" b="1" noProof="0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cs typeface="Calibri" panose="020F0502020204030204" pitchFamily="34" charset="0"/>
              </a:rPr>
              <a:t>If case of non-compliance, a R&amp;D plan of resolution is expected by end RDP.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400" b="1" noProof="0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BDA64E81-BB4C-9DD9-821A-D484A0C6B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1510"/>
            <a:ext cx="3662342" cy="1440160"/>
          </a:xfrm>
          <a:prstGeom prst="rect">
            <a:avLst/>
          </a:prstGeom>
        </p:spPr>
      </p:pic>
      <p:pic>
        <p:nvPicPr>
          <p:cNvPr id="6" name="Image 4">
            <a:extLst>
              <a:ext uri="{FF2B5EF4-FFF2-40B4-BE49-F238E27FC236}">
                <a16:creationId xmlns:a16="http://schemas.microsoft.com/office/drawing/2014/main" id="{E3ACDFFC-8E3A-C0B1-255F-0766AC285C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866" y="411510"/>
            <a:ext cx="1498292" cy="1777634"/>
          </a:xfrm>
          <a:prstGeom prst="rect">
            <a:avLst/>
          </a:prstGeom>
        </p:spPr>
      </p:pic>
      <p:sp>
        <p:nvSpPr>
          <p:cNvPr id="7" name="ZoneTexte 9">
            <a:extLst>
              <a:ext uri="{FF2B5EF4-FFF2-40B4-BE49-F238E27FC236}">
                <a16:creationId xmlns:a16="http://schemas.microsoft.com/office/drawing/2014/main" id="{A7F3BF5D-091F-3107-8D37-12706D6DE198}"/>
              </a:ext>
            </a:extLst>
          </p:cNvPr>
          <p:cNvSpPr txBox="1"/>
          <p:nvPr/>
        </p:nvSpPr>
        <p:spPr>
          <a:xfrm>
            <a:off x="2627784" y="1639212"/>
            <a:ext cx="1697901" cy="95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fr-FR" sz="1000" dirty="0"/>
              <a:t>RMS value – FCC Beam </a:t>
            </a:r>
            <a:r>
              <a:rPr lang="fr-FR" sz="1000" dirty="0" err="1"/>
              <a:t>lines</a:t>
            </a:r>
            <a:r>
              <a:rPr lang="fr-FR" sz="1000" dirty="0"/>
              <a:t> in the arcs</a:t>
            </a:r>
          </a:p>
        </p:txBody>
      </p:sp>
      <p:sp>
        <p:nvSpPr>
          <p:cNvPr id="8" name="ZoneTexte 10">
            <a:extLst>
              <a:ext uri="{FF2B5EF4-FFF2-40B4-BE49-F238E27FC236}">
                <a16:creationId xmlns:a16="http://schemas.microsoft.com/office/drawing/2014/main" id="{ECD65A62-9600-9E41-AD31-FB95AA48A896}"/>
              </a:ext>
            </a:extLst>
          </p:cNvPr>
          <p:cNvSpPr txBox="1"/>
          <p:nvPr/>
        </p:nvSpPr>
        <p:spPr>
          <a:xfrm>
            <a:off x="590702" y="1636999"/>
            <a:ext cx="1697901" cy="482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ts val="3700"/>
              </a:lnSpc>
            </a:pPr>
            <a:r>
              <a:rPr lang="fr-FR" sz="1000" dirty="0" err="1"/>
              <a:t>Measured</a:t>
            </a:r>
            <a:r>
              <a:rPr lang="fr-FR" sz="1000" dirty="0"/>
              <a:t> PSD in LHC tunnel </a:t>
            </a:r>
          </a:p>
        </p:txBody>
      </p:sp>
    </p:spTree>
    <p:extLst>
      <p:ext uri="{BB962C8B-B14F-4D97-AF65-F5344CB8AC3E}">
        <p14:creationId xmlns:p14="http://schemas.microsoft.com/office/powerpoint/2010/main" val="3937371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58EAC-0D87-9A9D-038A-12031DD3A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5E17-ECCF-1E59-3AFA-CF8982E9D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-54403"/>
            <a:ext cx="8263350" cy="804066"/>
          </a:xfrm>
        </p:spPr>
        <p:txBody>
          <a:bodyPr/>
          <a:lstStyle/>
          <a:p>
            <a:r>
              <a:rPr lang="en-CH" sz="2000" dirty="0">
                <a:solidFill>
                  <a:schemeClr val="bg1"/>
                </a:solidFill>
              </a:rPr>
              <a:t>Project – Wide Integration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552F6E-9676-6487-1AC4-CBD845D97B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49B544-1F2E-9BEF-74A5-803D23C2044A}"/>
              </a:ext>
            </a:extLst>
          </p:cNvPr>
          <p:cNvSpPr txBox="1"/>
          <p:nvPr/>
        </p:nvSpPr>
        <p:spPr>
          <a:xfrm>
            <a:off x="141868" y="483518"/>
            <a:ext cx="88763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85783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SEI is responsible of the Project global integration, i.e. : </a:t>
            </a:r>
          </a:p>
          <a:p>
            <a:pPr marL="628613" lvl="1" indent="-285750" algn="just" defTabSz="685783"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Coordination of the 2D-3D systems envelopes models creation (static, global and dynamic)</a:t>
            </a:r>
          </a:p>
          <a:p>
            <a:pPr marL="628613" lvl="1" indent="-285750" algn="just" defTabSz="685783"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3D space reservation and clearances definition</a:t>
            </a:r>
          </a:p>
          <a:p>
            <a:pPr marL="628613" lvl="1" indent="-285750" algn="just" defTabSz="685783"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systems interfaces definition and documentation </a:t>
            </a:r>
          </a:p>
          <a:p>
            <a:pPr marL="628613" lvl="1" indent="-285750" algn="just" defTabSz="685783"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Inter systems conflict resolution </a:t>
            </a:r>
          </a:p>
          <a:p>
            <a:pPr marL="628613" lvl="1" indent="-285750" algn="just" defTabSz="685783"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creation and implementation of the systems naming convention</a:t>
            </a:r>
          </a:p>
          <a:p>
            <a:pPr marL="628613" lvl="1" indent="-285750" algn="just" defTabSz="685783">
              <a:buFont typeface="Arial" panose="020B0604020202020204" pitchFamily="34" charset="0"/>
              <a:buChar char="•"/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integration approbation processes and configuration control </a:t>
            </a:r>
          </a:p>
          <a:p>
            <a:pPr algn="just" defTabSz="685783">
              <a:defRPr/>
            </a:pPr>
            <a:r>
              <a:rPr lang="en-IE" sz="1400" dirty="0">
                <a:solidFill>
                  <a:srgbClr val="0F124A"/>
                </a:solidFill>
                <a:cs typeface="Calibri" panose="020F0502020204030204" pitchFamily="34" charset="0"/>
              </a:rPr>
              <a:t>CAD models and associated documentation are stored under CERN PLM system </a:t>
            </a: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0F124A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0F124A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This is under revision as a collaboration between Technical Infrastructure and SEI pillars and the CERN EN-ACE group.  </a:t>
            </a: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By the end of RDP, all Points, arcs, straight </a:t>
            </a:r>
            <a:r>
              <a:rPr lang="en-IE" sz="1400" dirty="0">
                <a:cs typeface="Calibri" panose="020F0502020204030204" pitchFamily="34" charset="0"/>
              </a:rPr>
              <a:t>s</a:t>
            </a:r>
            <a:r>
              <a:rPr kumimoji="0" lang="en-IE" sz="14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ections</a:t>
            </a:r>
            <a:r>
              <a:rPr kumimoji="0" lang="en-IE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, surface buildings, services and technical caverns, alcoves, experimental caverns and MDI</a:t>
            </a:r>
            <a:r>
              <a:rPr lang="en-IE" sz="1400" dirty="0">
                <a:cs typeface="Calibri" panose="020F0502020204030204" pitchFamily="34" charset="0"/>
              </a:rPr>
              <a:t>,</a:t>
            </a:r>
            <a:r>
              <a:rPr kumimoji="0" lang="en-IE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 and Civil Engineering infrastructures should have the same level of maturity. </a:t>
            </a: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Impact of FCC-</a:t>
            </a:r>
            <a:r>
              <a:rPr kumimoji="0" lang="en-I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hh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lang="en-IE" sz="1400" b="1" dirty="0">
                <a:solidFill>
                  <a:srgbClr val="7030A0"/>
                </a:solidFill>
                <a:cs typeface="Calibri" panose="020F0502020204030204" pitchFamily="34" charset="0"/>
              </a:rPr>
              <a:t>on territorial implementation and civil engineering is taken into account. </a:t>
            </a: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sz="1400" dirty="0">
              <a:solidFill>
                <a:srgbClr val="0F124A"/>
              </a:solidFill>
              <a:cs typeface="Calibri" panose="020F0502020204030204" pitchFamily="34" charset="0"/>
            </a:endParaRP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1400" b="1" dirty="0">
                <a:cs typeface="Calibri" panose="020F0502020204030204" pitchFamily="34" charset="0"/>
              </a:rPr>
              <a:t>The 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SEI Pillar is ultimately in charge to validate </a:t>
            </a:r>
            <a:r>
              <a:rPr lang="en-IE" sz="1400" b="1" dirty="0">
                <a:cs typeface="Calibri" panose="020F0502020204030204" pitchFamily="34" charset="0"/>
              </a:rPr>
              <a:t>the systems </a:t>
            </a: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envelopes and interfaces, agree on the clearances and resolve conflicts between Pillars or systems if any</a:t>
            </a:r>
            <a:r>
              <a:rPr lang="en-IE" sz="1400" b="1" dirty="0">
                <a:cs typeface="Calibri" panose="020F0502020204030204" pitchFamily="34" charset="0"/>
              </a:rPr>
              <a:t>.</a:t>
            </a: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sz="1400" b="1" dirty="0">
              <a:cs typeface="Calibri" panose="020F0502020204030204" pitchFamily="34" charset="0"/>
            </a:endParaRPr>
          </a:p>
          <a:p>
            <a:pPr marL="0" marR="0" lvl="0" indent="0" algn="just" defTabSz="685783" rtl="0" eaLnBrk="1" fontAlgn="auto" latinLnBrk="0" hangingPunct="1"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sz="1400" b="1" dirty="0"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8C9CD-F60C-B8C8-8C68-34036F65E944}"/>
              </a:ext>
            </a:extLst>
          </p:cNvPr>
          <p:cNvSpPr/>
          <p:nvPr/>
        </p:nvSpPr>
        <p:spPr>
          <a:xfrm>
            <a:off x="125761" y="4299942"/>
            <a:ext cx="8892480" cy="720080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32856A-8F49-7D6A-0184-04D9AFCAD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776" y="1059582"/>
            <a:ext cx="2016224" cy="11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52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6D61488-D40D-B1C2-888D-E221DE1C8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443" y="3189741"/>
            <a:ext cx="2990130" cy="1558789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044BA46-2E4C-4857-9639-40D78313F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fld id="{88A1DFE4-5FC5-43BD-BB7E-75EAD82B965F}" type="slidenum">
              <a:rPr lang="de-AT" smtClean="0"/>
              <a:pPr/>
              <a:t>13</a:t>
            </a:fld>
            <a:endParaRPr lang="de-AT" dirty="0"/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FCF82EB2-36E1-4557-867F-5951EA20CF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92" y="432996"/>
            <a:ext cx="8743172" cy="338554"/>
          </a:xfrm>
        </p:spPr>
        <p:txBody>
          <a:bodyPr rtlCol="0">
            <a:normAutofit/>
          </a:bodyPr>
          <a:lstStyle/>
          <a:p>
            <a:pPr marL="0" lvl="1">
              <a:spcBef>
                <a:spcPts val="500"/>
              </a:spcBef>
              <a:defRPr/>
            </a:pPr>
            <a:r>
              <a:rPr lang="en-US" sz="1600" u="sng" dirty="0"/>
              <a:t>General Definitions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0DCB0E-8F2A-4949-3603-8A22085C25BA}"/>
              </a:ext>
            </a:extLst>
          </p:cNvPr>
          <p:cNvSpPr txBox="1"/>
          <p:nvPr/>
        </p:nvSpPr>
        <p:spPr>
          <a:xfrm>
            <a:off x="426715" y="762711"/>
            <a:ext cx="7992888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200" dirty="0"/>
              <a:t>3D envelopes and 2D associated drawings are generated for systems, sub-systems or components, to identify clashes/</a:t>
            </a:r>
            <a:r>
              <a:rPr lang="en-GB" sz="1200" dirty="0"/>
              <a:t>interferences</a:t>
            </a:r>
            <a:r>
              <a:rPr lang="en-US" sz="1200" dirty="0"/>
              <a:t>, verify clearances, and establish allowable design volumes for each system</a:t>
            </a:r>
            <a:endParaRPr lang="en-GB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9A9E0D-47BF-89FF-B290-68A9419E80DB}"/>
              </a:ext>
            </a:extLst>
          </p:cNvPr>
          <p:cNvSpPr txBox="1"/>
          <p:nvPr/>
        </p:nvSpPr>
        <p:spPr>
          <a:xfrm>
            <a:off x="1833902" y="1380835"/>
            <a:ext cx="5272063" cy="300082"/>
          </a:xfrm>
          <a:prstGeom prst="rect">
            <a:avLst/>
          </a:prstGeom>
          <a:solidFill>
            <a:schemeClr val="accent6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The 3D physical envelopes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346408-4B58-92F8-B3BB-522B77D3E93F}"/>
              </a:ext>
            </a:extLst>
          </p:cNvPr>
          <p:cNvSpPr txBox="1"/>
          <p:nvPr/>
        </p:nvSpPr>
        <p:spPr>
          <a:xfrm>
            <a:off x="1390417" y="1927471"/>
            <a:ext cx="1481835" cy="276999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Individual envelope </a:t>
            </a:r>
            <a:endParaRPr lang="en-GB" sz="12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979B22-C3DA-1A04-5A99-3605895EC950}"/>
              </a:ext>
            </a:extLst>
          </p:cNvPr>
          <p:cNvCxnSpPr>
            <a:cxnSpLocks/>
          </p:cNvCxnSpPr>
          <p:nvPr/>
        </p:nvCxnSpPr>
        <p:spPr>
          <a:xfrm>
            <a:off x="2131335" y="1680917"/>
            <a:ext cx="4132" cy="263988"/>
          </a:xfrm>
          <a:prstGeom prst="straightConnector1">
            <a:avLst/>
          </a:prstGeom>
          <a:ln w="28575">
            <a:solidFill>
              <a:schemeClr val="accent6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2EA61A6-F64F-3270-DC94-2099CA2F22D8}"/>
              </a:ext>
            </a:extLst>
          </p:cNvPr>
          <p:cNvSpPr txBox="1"/>
          <p:nvPr/>
        </p:nvSpPr>
        <p:spPr>
          <a:xfrm>
            <a:off x="4123948" y="1944905"/>
            <a:ext cx="1539911" cy="276999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Global envelope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2D348D5-FA1C-5429-6C80-631C11BE8202}"/>
              </a:ext>
            </a:extLst>
          </p:cNvPr>
          <p:cNvCxnSpPr>
            <a:cxnSpLocks/>
          </p:cNvCxnSpPr>
          <p:nvPr/>
        </p:nvCxnSpPr>
        <p:spPr>
          <a:xfrm>
            <a:off x="4873065" y="1680917"/>
            <a:ext cx="0" cy="265451"/>
          </a:xfrm>
          <a:prstGeom prst="straightConnector1">
            <a:avLst/>
          </a:prstGeom>
          <a:ln w="28575">
            <a:solidFill>
              <a:schemeClr val="accent6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D3F8A7D-8E71-7C34-8794-3A20AE4D0F4F}"/>
              </a:ext>
            </a:extLst>
          </p:cNvPr>
          <p:cNvSpPr txBox="1"/>
          <p:nvPr/>
        </p:nvSpPr>
        <p:spPr>
          <a:xfrm>
            <a:off x="5951891" y="1944905"/>
            <a:ext cx="1611919" cy="276999"/>
          </a:xfrm>
          <a:prstGeom prst="rect">
            <a:avLst/>
          </a:prstGeom>
          <a:solidFill>
            <a:schemeClr val="accent6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sz="1200" dirty="0"/>
              <a:t>Dynamic envelope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7C3435E-6C65-61CE-857A-E92637873F9C}"/>
              </a:ext>
            </a:extLst>
          </p:cNvPr>
          <p:cNvCxnSpPr>
            <a:cxnSpLocks/>
          </p:cNvCxnSpPr>
          <p:nvPr/>
        </p:nvCxnSpPr>
        <p:spPr>
          <a:xfrm>
            <a:off x="6743979" y="1680917"/>
            <a:ext cx="0" cy="263988"/>
          </a:xfrm>
          <a:prstGeom prst="straightConnector1">
            <a:avLst/>
          </a:prstGeom>
          <a:ln w="28575">
            <a:solidFill>
              <a:schemeClr val="accent6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0460AE6-34E9-A254-8B6C-4DA2382A404D}"/>
              </a:ext>
            </a:extLst>
          </p:cNvPr>
          <p:cNvSpPr txBox="1"/>
          <p:nvPr/>
        </p:nvSpPr>
        <p:spPr>
          <a:xfrm>
            <a:off x="242767" y="2532003"/>
            <a:ext cx="3777136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Individual Envelope = Nominal Dimension + Mechanical Tolerances + Deformation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05D2E07-3F24-6D5C-7014-F66F24D0099B}"/>
              </a:ext>
            </a:extLst>
          </p:cNvPr>
          <p:cNvCxnSpPr>
            <a:cxnSpLocks/>
            <a:stCxn id="15" idx="2"/>
            <a:endCxn id="31" idx="0"/>
          </p:cNvCxnSpPr>
          <p:nvPr/>
        </p:nvCxnSpPr>
        <p:spPr>
          <a:xfrm>
            <a:off x="2131335" y="2204470"/>
            <a:ext cx="0" cy="327533"/>
          </a:xfrm>
          <a:prstGeom prst="straightConnector1">
            <a:avLst/>
          </a:prstGeom>
          <a:ln w="28575">
            <a:solidFill>
              <a:schemeClr val="accent6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D0C06CF-7638-0D6F-E1E1-6F0F8A599530}"/>
              </a:ext>
            </a:extLst>
          </p:cNvPr>
          <p:cNvSpPr txBox="1"/>
          <p:nvPr/>
        </p:nvSpPr>
        <p:spPr>
          <a:xfrm>
            <a:off x="3207897" y="4035448"/>
            <a:ext cx="3502153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Global Envelope = Individual Envelope + Positioning Tolerances in operational position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273A570-B833-BF5C-4A13-511509284E7D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4893904" y="2221904"/>
            <a:ext cx="14884" cy="1810635"/>
          </a:xfrm>
          <a:prstGeom prst="straightConnector1">
            <a:avLst/>
          </a:prstGeom>
          <a:ln w="28575">
            <a:solidFill>
              <a:schemeClr val="accent6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7E4902E-744D-4662-9715-A29EDC14772B}"/>
              </a:ext>
            </a:extLst>
          </p:cNvPr>
          <p:cNvSpPr txBox="1"/>
          <p:nvPr/>
        </p:nvSpPr>
        <p:spPr>
          <a:xfrm>
            <a:off x="5390833" y="2527346"/>
            <a:ext cx="3533877" cy="600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dirty="0"/>
              <a:t>Dynamic Envelope = Global Envelope + Dynamic deviation during movement (roll in and out) / transport during the installation or maintenance phase. </a:t>
            </a:r>
            <a:endParaRPr lang="en-GB" sz="11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C5C4AC9-620D-5C0A-BBB4-D7E6BE8F8A6C}"/>
              </a:ext>
            </a:extLst>
          </p:cNvPr>
          <p:cNvCxnSpPr>
            <a:cxnSpLocks/>
          </p:cNvCxnSpPr>
          <p:nvPr/>
        </p:nvCxnSpPr>
        <p:spPr>
          <a:xfrm>
            <a:off x="6754997" y="2221904"/>
            <a:ext cx="0" cy="310099"/>
          </a:xfrm>
          <a:prstGeom prst="straightConnector1">
            <a:avLst/>
          </a:prstGeom>
          <a:ln w="28575">
            <a:solidFill>
              <a:schemeClr val="accent6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72DCF33-DE8D-AF50-0B22-4A555E099087}"/>
              </a:ext>
            </a:extLst>
          </p:cNvPr>
          <p:cNvSpPr txBox="1"/>
          <p:nvPr/>
        </p:nvSpPr>
        <p:spPr>
          <a:xfrm>
            <a:off x="269584" y="3189741"/>
            <a:ext cx="3234035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100" dirty="0"/>
              <a:t>Mechanical tolerances are permissible geometric deviations and can be split:</a:t>
            </a:r>
          </a:p>
          <a:p>
            <a:r>
              <a:rPr lang="en-GB" sz="1100" dirty="0"/>
              <a:t> - Manufacturing Tolerance</a:t>
            </a:r>
          </a:p>
          <a:p>
            <a:r>
              <a:rPr lang="en-GB" sz="1100" dirty="0"/>
              <a:t>- Assembly Tolerances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C54DDC-0BD5-721C-00DE-8BE52B55F8C3}"/>
              </a:ext>
            </a:extLst>
          </p:cNvPr>
          <p:cNvSpPr txBox="1"/>
          <p:nvPr/>
        </p:nvSpPr>
        <p:spPr>
          <a:xfrm>
            <a:off x="0" y="4668993"/>
            <a:ext cx="7753014" cy="365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>
              <a:lnSpc>
                <a:spcPct val="150000"/>
              </a:lnSpc>
            </a:pPr>
            <a:r>
              <a:rPr lang="en-GB" b="1" u="sng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EDMS 3446976</a:t>
            </a:r>
            <a:r>
              <a:rPr lang="en-GB" b="1" dirty="0">
                <a:solidFill>
                  <a:srgbClr val="FF0000"/>
                </a:solidFill>
              </a:rPr>
              <a:t> v.0.1 – FCC-INTEGR-SPC-0002 v.0.1 – FCC systems envelopes definition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D7351330-3C6E-884D-1674-C6C47857F4BC}"/>
              </a:ext>
            </a:extLst>
          </p:cNvPr>
          <p:cNvSpPr txBox="1">
            <a:spLocks/>
          </p:cNvSpPr>
          <p:nvPr/>
        </p:nvSpPr>
        <p:spPr>
          <a:xfrm>
            <a:off x="2123728" y="-45247"/>
            <a:ext cx="7848872" cy="6514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bg1"/>
                </a:solidFill>
              </a:rPr>
              <a:t>Reminder - Envelope Definitions</a:t>
            </a:r>
          </a:p>
        </p:txBody>
      </p:sp>
    </p:spTree>
    <p:extLst>
      <p:ext uri="{BB962C8B-B14F-4D97-AF65-F5344CB8AC3E}">
        <p14:creationId xmlns:p14="http://schemas.microsoft.com/office/powerpoint/2010/main" val="1798397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CAF73-2204-69F9-063F-F25118830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4D45348-2A7B-79BC-18D0-52C48BF16B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5300" y="97423"/>
            <a:ext cx="289479" cy="170071"/>
          </a:xfrm>
        </p:spPr>
        <p:txBody>
          <a:bodyPr/>
          <a:lstStyle/>
          <a:p>
            <a:fld id="{88A1DFE4-5FC5-43BD-BB7E-75EAD82B965F}" type="slidenum">
              <a:rPr lang="de-AT" smtClean="0"/>
              <a:pPr/>
              <a:t>14</a:t>
            </a:fld>
            <a:endParaRPr lang="de-AT" dirty="0"/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110BD653-F7FC-5031-AAD9-7AEF001FF3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421850"/>
            <a:ext cx="6356080" cy="1274889"/>
          </a:xfrm>
        </p:spPr>
        <p:txBody>
          <a:bodyPr rtlCol="0">
            <a:normAutofit/>
          </a:bodyPr>
          <a:lstStyle/>
          <a:p>
            <a:pPr marL="0" lvl="1">
              <a:spcBef>
                <a:spcPts val="500"/>
              </a:spcBef>
              <a:defRPr/>
            </a:pPr>
            <a:r>
              <a:rPr lang="en-US" dirty="0"/>
              <a:t>Cryostat Envelope is being defined based on our current understanding of the cryostat structure (M. </a:t>
            </a:r>
            <a:r>
              <a:rPr lang="en-US" dirty="0" err="1"/>
              <a:t>Koratzinos</a:t>
            </a:r>
            <a:r>
              <a:rPr lang="en-US" dirty="0"/>
              <a:t> design, but we would to implement B. Parker design) </a:t>
            </a:r>
          </a:p>
          <a:p>
            <a:pPr marL="0" lvl="1">
              <a:spcBef>
                <a:spcPts val="500"/>
              </a:spcBef>
              <a:defRPr/>
            </a:pPr>
            <a:r>
              <a:rPr lang="en-US" dirty="0"/>
              <a:t>We also need to assess all load cases .. </a:t>
            </a:r>
          </a:p>
          <a:p>
            <a:pPr marL="0" lvl="1">
              <a:spcBef>
                <a:spcPts val="500"/>
              </a:spcBef>
              <a:defRPr/>
            </a:pPr>
            <a:endParaRPr lang="en-US" dirty="0"/>
          </a:p>
          <a:p>
            <a:pPr marL="0" lvl="1">
              <a:spcBef>
                <a:spcPts val="500"/>
              </a:spcBef>
              <a:defRPr/>
            </a:pPr>
            <a:r>
              <a:rPr lang="en-US" dirty="0"/>
              <a:t>The values below are not final but give a good order of magnitude</a:t>
            </a:r>
          </a:p>
          <a:p>
            <a:pPr marL="0" lvl="1">
              <a:spcBef>
                <a:spcPts val="500"/>
              </a:spcBef>
              <a:defRPr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F83391-945E-F145-2B32-3CD15532E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379" y="634549"/>
            <a:ext cx="1965454" cy="12748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0B48DA-6016-6E54-EEC4-EDD59CB97E59}"/>
              </a:ext>
            </a:extLst>
          </p:cNvPr>
          <p:cNvSpPr txBox="1"/>
          <p:nvPr/>
        </p:nvSpPr>
        <p:spPr>
          <a:xfrm>
            <a:off x="6356080" y="387682"/>
            <a:ext cx="27233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Visualization of </a:t>
            </a:r>
            <a:r>
              <a:rPr lang="en-US" sz="900" i="1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SuperKEKB</a:t>
            </a:r>
            <a:r>
              <a:rPr lang="en-US" sz="900" i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Belle II self-weight sagging</a:t>
            </a:r>
            <a:endParaRPr lang="en-GB" sz="900" i="1" u="sng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D710ED8-31E9-CCCD-22C3-8CFB8E8BB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770" y="2226523"/>
            <a:ext cx="2491152" cy="95295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F325CC-27DC-8E1E-448B-7FB67B3CBB1E}"/>
              </a:ext>
            </a:extLst>
          </p:cNvPr>
          <p:cNvSpPr txBox="1"/>
          <p:nvPr/>
        </p:nvSpPr>
        <p:spPr>
          <a:xfrm>
            <a:off x="6476073" y="1995691"/>
            <a:ext cx="12545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i="1" u="sng" dirty="0"/>
              <a:t>Deformation 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8842D-0ECD-8011-93F4-DAA53E6E55E0}"/>
              </a:ext>
            </a:extLst>
          </p:cNvPr>
          <p:cNvSpPr txBox="1"/>
          <p:nvPr/>
        </p:nvSpPr>
        <p:spPr>
          <a:xfrm>
            <a:off x="0" y="4385436"/>
            <a:ext cx="6084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All detailed information regarding the Cryostat Envelopes definition is presented in the </a:t>
            </a:r>
            <a:r>
              <a:rPr lang="en-GB" sz="1000" dirty="0">
                <a:hlinkClick r:id="rId5"/>
              </a:rPr>
              <a:t>EDMS 3484308 v.0.1</a:t>
            </a:r>
            <a:r>
              <a:rPr lang="en-GB" sz="1000" dirty="0"/>
              <a:t> document.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131688-1078-9763-92F7-88BA9DA67A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78" y="1534527"/>
            <a:ext cx="6199598" cy="2414959"/>
          </a:xfrm>
          <a:prstGeom prst="rect">
            <a:avLst/>
          </a:prstGeom>
        </p:spPr>
      </p:pic>
      <p:sp>
        <p:nvSpPr>
          <p:cNvPr id="14" name="Titel 4">
            <a:extLst>
              <a:ext uri="{FF2B5EF4-FFF2-40B4-BE49-F238E27FC236}">
                <a16:creationId xmlns:a16="http://schemas.microsoft.com/office/drawing/2014/main" id="{F0FDC6FD-3691-1F49-363F-D36B2FF3ED0D}"/>
              </a:ext>
            </a:extLst>
          </p:cNvPr>
          <p:cNvSpPr txBox="1">
            <a:spLocks/>
          </p:cNvSpPr>
          <p:nvPr/>
        </p:nvSpPr>
        <p:spPr>
          <a:xfrm>
            <a:off x="275771" y="-94252"/>
            <a:ext cx="8465694" cy="4016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1800" dirty="0">
                <a:solidFill>
                  <a:schemeClr val="bg2"/>
                </a:solidFill>
              </a:rPr>
              <a:t>An example – envelope of the FFQs cryostat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1A94C6-762A-534B-C8DF-99852DFF36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868" y="3320761"/>
            <a:ext cx="2342313" cy="118819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91695F-F8E2-4E54-45DF-1BC427879C9E}"/>
              </a:ext>
            </a:extLst>
          </p:cNvPr>
          <p:cNvSpPr txBox="1"/>
          <p:nvPr/>
        </p:nvSpPr>
        <p:spPr>
          <a:xfrm>
            <a:off x="6494063" y="4606235"/>
            <a:ext cx="2384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u="sng" dirty="0"/>
              <a:t>The floor deformation during the </a:t>
            </a:r>
            <a:r>
              <a:rPr lang="en-US" sz="900" i="1" u="sng" dirty="0" err="1"/>
              <a:t>SuperKEKB</a:t>
            </a:r>
            <a:r>
              <a:rPr lang="en-US" sz="900" i="1" u="sng" dirty="0"/>
              <a:t> Belle II detector roll-in </a:t>
            </a:r>
            <a:endParaRPr lang="en-GB" sz="900" i="1" u="sng" dirty="0"/>
          </a:p>
        </p:txBody>
      </p:sp>
    </p:spTree>
    <p:extLst>
      <p:ext uri="{BB962C8B-B14F-4D97-AF65-F5344CB8AC3E}">
        <p14:creationId xmlns:p14="http://schemas.microsoft.com/office/powerpoint/2010/main" val="3173365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0952ED-1023-E79E-2E6F-D699B79C1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3922"/>
            <a:ext cx="9144000" cy="321565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1BDFCA-0910-F2EC-944E-55663F2A8F7B}"/>
              </a:ext>
            </a:extLst>
          </p:cNvPr>
          <p:cNvCxnSpPr/>
          <p:nvPr/>
        </p:nvCxnSpPr>
        <p:spPr>
          <a:xfrm>
            <a:off x="7648575" y="3467100"/>
            <a:ext cx="0" cy="81438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7B8A066-DA37-5FBE-2BC5-07DF6F2AA856}"/>
              </a:ext>
            </a:extLst>
          </p:cNvPr>
          <p:cNvCxnSpPr/>
          <p:nvPr/>
        </p:nvCxnSpPr>
        <p:spPr>
          <a:xfrm>
            <a:off x="128587" y="4281488"/>
            <a:ext cx="7519988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49FEE54-471C-636A-AD08-A535A37A891F}"/>
              </a:ext>
            </a:extLst>
          </p:cNvPr>
          <p:cNvSpPr txBox="1"/>
          <p:nvPr/>
        </p:nvSpPr>
        <p:spPr>
          <a:xfrm>
            <a:off x="185737" y="4135315"/>
            <a:ext cx="73449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/>
              <a:t>2400 from IP</a:t>
            </a:r>
            <a:endParaRPr lang="en-GB" sz="750" dirty="0"/>
          </a:p>
        </p:txBody>
      </p:sp>
      <p:sp>
        <p:nvSpPr>
          <p:cNvPr id="2" name="Titel 4">
            <a:extLst>
              <a:ext uri="{FF2B5EF4-FFF2-40B4-BE49-F238E27FC236}">
                <a16:creationId xmlns:a16="http://schemas.microsoft.com/office/drawing/2014/main" id="{841F18E8-D82B-A0BD-0036-2DB0A4DBEE8B}"/>
              </a:ext>
            </a:extLst>
          </p:cNvPr>
          <p:cNvSpPr txBox="1">
            <a:spLocks/>
          </p:cNvSpPr>
          <p:nvPr/>
        </p:nvSpPr>
        <p:spPr>
          <a:xfrm>
            <a:off x="275771" y="-94252"/>
            <a:ext cx="8465694" cy="4016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1800" dirty="0">
                <a:solidFill>
                  <a:schemeClr val="bg2"/>
                </a:solidFill>
              </a:rPr>
              <a:t>MDI Interaction Region for ALFA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541FC2-E0D4-432A-D9ED-FD5E44DD50FE}"/>
              </a:ext>
            </a:extLst>
          </p:cNvPr>
          <p:cNvSpPr txBox="1"/>
          <p:nvPr/>
        </p:nvSpPr>
        <p:spPr>
          <a:xfrm>
            <a:off x="128587" y="4448906"/>
            <a:ext cx="588357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dirty="0"/>
              <a:t>We need to progress on resolving the space conflicts in this region</a:t>
            </a:r>
          </a:p>
          <a:p>
            <a:pPr>
              <a:lnSpc>
                <a:spcPct val="100000"/>
              </a:lnSpc>
            </a:pPr>
            <a:r>
              <a:rPr lang="en-GB" sz="1400" dirty="0"/>
              <a:t>In discussion currently with IDEA detector to receive their CAD models   </a:t>
            </a:r>
          </a:p>
        </p:txBody>
      </p:sp>
    </p:spTree>
    <p:extLst>
      <p:ext uri="{BB962C8B-B14F-4D97-AF65-F5344CB8AC3E}">
        <p14:creationId xmlns:p14="http://schemas.microsoft.com/office/powerpoint/2010/main" val="42713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318E29-8449-B22E-CBC6-7B8747DE1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116"/>
            <a:ext cx="9144000" cy="32116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B8E041-62F9-C085-FDE5-A53F8B2BCF8A}"/>
              </a:ext>
            </a:extLst>
          </p:cNvPr>
          <p:cNvSpPr txBox="1"/>
          <p:nvPr/>
        </p:nvSpPr>
        <p:spPr>
          <a:xfrm>
            <a:off x="3143250" y="100013"/>
            <a:ext cx="261321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13" b="1" dirty="0"/>
              <a:t>Envelopes without </a:t>
            </a:r>
            <a:r>
              <a:rPr lang="en-US" sz="1013" b="1" dirty="0" err="1"/>
              <a:t>LumiCal</a:t>
            </a:r>
            <a:r>
              <a:rPr lang="en-US" sz="1013" b="1" dirty="0"/>
              <a:t> </a:t>
            </a:r>
            <a:r>
              <a:rPr lang="en-US" sz="1200" b="1" dirty="0"/>
              <a:t>Envelope</a:t>
            </a:r>
            <a:endParaRPr lang="en-GB" sz="1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3F4A6E-8A18-C77E-ECF1-FA1FC9ADD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387" y="3064270"/>
            <a:ext cx="2171384" cy="2079230"/>
          </a:xfrm>
          <a:prstGeom prst="rect">
            <a:avLst/>
          </a:prstGeom>
          <a:ln w="6350">
            <a:solidFill>
              <a:schemeClr val="tx1"/>
            </a:solidFill>
            <a:prstDash val="dash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24A221-AA71-64B7-3E29-8AB5DFFC6017}"/>
              </a:ext>
            </a:extLst>
          </p:cNvPr>
          <p:cNvSpPr/>
          <p:nvPr/>
        </p:nvSpPr>
        <p:spPr>
          <a:xfrm>
            <a:off x="1871662" y="1462088"/>
            <a:ext cx="1185863" cy="1209675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E05C1B8-4845-46D4-8A12-48D80FE0F62E}"/>
              </a:ext>
            </a:extLst>
          </p:cNvPr>
          <p:cNvSpPr/>
          <p:nvPr/>
        </p:nvSpPr>
        <p:spPr>
          <a:xfrm>
            <a:off x="4772025" y="3609975"/>
            <a:ext cx="857250" cy="4000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F4E715-1CB5-FD74-3E30-B562773CB9F5}"/>
              </a:ext>
            </a:extLst>
          </p:cNvPr>
          <p:cNvSpPr txBox="1"/>
          <p:nvPr/>
        </p:nvSpPr>
        <p:spPr>
          <a:xfrm>
            <a:off x="6396037" y="4042568"/>
            <a:ext cx="2731838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Clash between:</a:t>
            </a:r>
            <a:br>
              <a:rPr lang="en-US" sz="825" dirty="0"/>
            </a:br>
            <a:r>
              <a:rPr lang="en-US" sz="825" dirty="0"/>
              <a:t>-Cryostat envelope and Services for VTX and </a:t>
            </a:r>
            <a:r>
              <a:rPr lang="en-US" sz="825" dirty="0" err="1"/>
              <a:t>LumiCal</a:t>
            </a:r>
            <a:endParaRPr lang="en-US" sz="825" dirty="0"/>
          </a:p>
          <a:p>
            <a:r>
              <a:rPr lang="en-US" sz="825" dirty="0"/>
              <a:t>-Cryostat envelope and Nominal of </a:t>
            </a:r>
            <a:r>
              <a:rPr lang="en-US" sz="825" dirty="0" err="1"/>
              <a:t>LumiCal</a:t>
            </a:r>
            <a:r>
              <a:rPr lang="en-US" sz="825" dirty="0"/>
              <a:t> support </a:t>
            </a:r>
            <a:endParaRPr lang="en-GB" sz="825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01BFFF-6E0D-582D-61AD-C365322F3200}"/>
              </a:ext>
            </a:extLst>
          </p:cNvPr>
          <p:cNvCxnSpPr>
            <a:stCxn id="9" idx="1"/>
            <a:endCxn id="8" idx="5"/>
          </p:cNvCxnSpPr>
          <p:nvPr/>
        </p:nvCxnSpPr>
        <p:spPr>
          <a:xfrm flipH="1" flipV="1">
            <a:off x="5503734" y="3951439"/>
            <a:ext cx="892303" cy="3277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7A118CD-F95D-8977-184A-5D47A77FEB23}"/>
              </a:ext>
            </a:extLst>
          </p:cNvPr>
          <p:cNvCxnSpPr/>
          <p:nvPr/>
        </p:nvCxnSpPr>
        <p:spPr>
          <a:xfrm flipH="1" flipV="1">
            <a:off x="5952530" y="3795118"/>
            <a:ext cx="28575" cy="144661"/>
          </a:xfrm>
          <a:prstGeom prst="straightConnector1">
            <a:avLst/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4C56F4-C507-2AE3-16D0-B670A889DF74}"/>
              </a:ext>
            </a:extLst>
          </p:cNvPr>
          <p:cNvCxnSpPr>
            <a:cxnSpLocks/>
          </p:cNvCxnSpPr>
          <p:nvPr/>
        </p:nvCxnSpPr>
        <p:spPr>
          <a:xfrm>
            <a:off x="5855197" y="3268267"/>
            <a:ext cx="70544" cy="392906"/>
          </a:xfrm>
          <a:prstGeom prst="straightConnector1">
            <a:avLst/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FBC33C-2A7A-2909-BDAF-E345FA4C2942}"/>
              </a:ext>
            </a:extLst>
          </p:cNvPr>
          <p:cNvCxnSpPr>
            <a:cxnSpLocks/>
          </p:cNvCxnSpPr>
          <p:nvPr/>
        </p:nvCxnSpPr>
        <p:spPr>
          <a:xfrm flipH="1" flipV="1">
            <a:off x="5923955" y="3657600"/>
            <a:ext cx="28575" cy="14126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96D346A-FEA2-B7ED-1E7E-E7188DDF3076}"/>
              </a:ext>
            </a:extLst>
          </p:cNvPr>
          <p:cNvSpPr txBox="1"/>
          <p:nvPr/>
        </p:nvSpPr>
        <p:spPr>
          <a:xfrm rot="4984378">
            <a:off x="5781790" y="3224691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16</a:t>
            </a:r>
            <a:endParaRPr lang="en-GB" sz="9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80A624-F12C-1279-F33E-8DF2A526C7EF}"/>
              </a:ext>
            </a:extLst>
          </p:cNvPr>
          <p:cNvSpPr txBox="1"/>
          <p:nvPr/>
        </p:nvSpPr>
        <p:spPr>
          <a:xfrm>
            <a:off x="2566838" y="4521994"/>
            <a:ext cx="10438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/>
              <a:t>LumiCal</a:t>
            </a:r>
            <a:r>
              <a:rPr lang="en-US" sz="900" dirty="0"/>
              <a:t> Support</a:t>
            </a:r>
            <a:endParaRPr lang="en-GB" sz="9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A7BE06-C173-ED9B-70CC-E9224D15A9A0}"/>
              </a:ext>
            </a:extLst>
          </p:cNvPr>
          <p:cNvCxnSpPr>
            <a:stCxn id="2" idx="3"/>
          </p:cNvCxnSpPr>
          <p:nvPr/>
        </p:nvCxnSpPr>
        <p:spPr>
          <a:xfrm flipV="1">
            <a:off x="3610714" y="3983831"/>
            <a:ext cx="701730" cy="653579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007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C6A648-F7A4-8944-2292-B0BF90E33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098"/>
            <a:ext cx="9144000" cy="31728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AF1222-352C-3D92-46C0-8DAD06F14E15}"/>
              </a:ext>
            </a:extLst>
          </p:cNvPr>
          <p:cNvSpPr txBox="1"/>
          <p:nvPr/>
        </p:nvSpPr>
        <p:spPr>
          <a:xfrm>
            <a:off x="3143250" y="100013"/>
            <a:ext cx="2154757" cy="24820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13" dirty="0"/>
              <a:t>Envelopes with </a:t>
            </a:r>
            <a:r>
              <a:rPr lang="en-US" sz="1013" dirty="0" err="1"/>
              <a:t>LumiCal</a:t>
            </a:r>
            <a:r>
              <a:rPr lang="en-US" sz="1013" dirty="0"/>
              <a:t> Envelope</a:t>
            </a:r>
            <a:endParaRPr lang="en-GB" sz="1013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D1220D-A3B7-081F-8F86-60F91AA4DE66}"/>
              </a:ext>
            </a:extLst>
          </p:cNvPr>
          <p:cNvSpPr/>
          <p:nvPr/>
        </p:nvSpPr>
        <p:spPr>
          <a:xfrm>
            <a:off x="1862137" y="1362075"/>
            <a:ext cx="1185863" cy="1209675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81B323-BD26-4431-BDD6-222827655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0" y="2952918"/>
            <a:ext cx="2107506" cy="2190582"/>
          </a:xfrm>
          <a:prstGeom prst="rect">
            <a:avLst/>
          </a:prstGeom>
          <a:ln w="6350">
            <a:solidFill>
              <a:schemeClr val="tx1"/>
            </a:solidFill>
            <a:prstDash val="dash"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49E0062-4279-6D81-DBEC-94D79BD42F9B}"/>
              </a:ext>
            </a:extLst>
          </p:cNvPr>
          <p:cNvSpPr/>
          <p:nvPr/>
        </p:nvSpPr>
        <p:spPr>
          <a:xfrm>
            <a:off x="4714875" y="3471710"/>
            <a:ext cx="857250" cy="4000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5F9878-2AAC-2D7E-5545-50DD1A2F17AD}"/>
              </a:ext>
            </a:extLst>
          </p:cNvPr>
          <p:cNvSpPr txBox="1"/>
          <p:nvPr/>
        </p:nvSpPr>
        <p:spPr>
          <a:xfrm>
            <a:off x="6396037" y="4042568"/>
            <a:ext cx="2731838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Clash between:</a:t>
            </a:r>
            <a:br>
              <a:rPr lang="en-US" sz="825" dirty="0"/>
            </a:br>
            <a:r>
              <a:rPr lang="en-US" sz="825" dirty="0"/>
              <a:t>-Cryostat envelope and Services for VTX and </a:t>
            </a:r>
            <a:r>
              <a:rPr lang="en-US" sz="825" dirty="0" err="1"/>
              <a:t>LumiCal</a:t>
            </a:r>
            <a:endParaRPr lang="en-US" sz="825" dirty="0"/>
          </a:p>
          <a:p>
            <a:r>
              <a:rPr lang="en-US" sz="825" dirty="0"/>
              <a:t>-Cryostat envelope and Envelope of </a:t>
            </a:r>
            <a:r>
              <a:rPr lang="en-US" sz="825" dirty="0" err="1"/>
              <a:t>LumiCal</a:t>
            </a:r>
            <a:r>
              <a:rPr lang="en-US" sz="825" dirty="0"/>
              <a:t> support </a:t>
            </a:r>
            <a:endParaRPr lang="en-GB" sz="825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9D65EB5-29F7-C604-EDB7-BA35C055EFFB}"/>
              </a:ext>
            </a:extLst>
          </p:cNvPr>
          <p:cNvCxnSpPr>
            <a:stCxn id="11" idx="1"/>
            <a:endCxn id="10" idx="5"/>
          </p:cNvCxnSpPr>
          <p:nvPr/>
        </p:nvCxnSpPr>
        <p:spPr>
          <a:xfrm flipH="1" flipV="1">
            <a:off x="5446584" y="3813174"/>
            <a:ext cx="949453" cy="4659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A23F620-2B3D-DAB8-F0B9-FC1C341FC24B}"/>
              </a:ext>
            </a:extLst>
          </p:cNvPr>
          <p:cNvCxnSpPr/>
          <p:nvPr/>
        </p:nvCxnSpPr>
        <p:spPr>
          <a:xfrm flipH="1" flipV="1">
            <a:off x="5995392" y="3657600"/>
            <a:ext cx="28575" cy="144661"/>
          </a:xfrm>
          <a:prstGeom prst="straightConnector1">
            <a:avLst/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C0776A8-34A1-34A0-4FA6-C41F602398EC}"/>
              </a:ext>
            </a:extLst>
          </p:cNvPr>
          <p:cNvCxnSpPr>
            <a:cxnSpLocks/>
          </p:cNvCxnSpPr>
          <p:nvPr/>
        </p:nvCxnSpPr>
        <p:spPr>
          <a:xfrm>
            <a:off x="5906096" y="3214039"/>
            <a:ext cx="62507" cy="314973"/>
          </a:xfrm>
          <a:prstGeom prst="straightConnector1">
            <a:avLst/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66EB29-E637-82F3-3C68-E9FECB6F24F1}"/>
              </a:ext>
            </a:extLst>
          </p:cNvPr>
          <p:cNvCxnSpPr>
            <a:cxnSpLocks/>
          </p:cNvCxnSpPr>
          <p:nvPr/>
        </p:nvCxnSpPr>
        <p:spPr>
          <a:xfrm flipH="1" flipV="1">
            <a:off x="5966817" y="3520083"/>
            <a:ext cx="28575" cy="14126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D1B8A9E-DC0F-9A14-1B9D-15747479FF61}"/>
              </a:ext>
            </a:extLst>
          </p:cNvPr>
          <p:cNvSpPr txBox="1"/>
          <p:nvPr/>
        </p:nvSpPr>
        <p:spPr>
          <a:xfrm rot="4984378">
            <a:off x="5810364" y="3123887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16</a:t>
            </a:r>
            <a:endParaRPr lang="en-GB" sz="9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70D6914-C011-FDC5-DC96-D8D85F68DF72}"/>
              </a:ext>
            </a:extLst>
          </p:cNvPr>
          <p:cNvCxnSpPr>
            <a:cxnSpLocks/>
          </p:cNvCxnSpPr>
          <p:nvPr/>
        </p:nvCxnSpPr>
        <p:spPr>
          <a:xfrm flipH="1" flipV="1">
            <a:off x="4414214" y="3958477"/>
            <a:ext cx="60722" cy="288483"/>
          </a:xfrm>
          <a:prstGeom prst="straightConnector1">
            <a:avLst/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C9EDA2-8760-B28D-5E7A-A179D624AC93}"/>
              </a:ext>
            </a:extLst>
          </p:cNvPr>
          <p:cNvCxnSpPr>
            <a:cxnSpLocks/>
          </p:cNvCxnSpPr>
          <p:nvPr/>
        </p:nvCxnSpPr>
        <p:spPr>
          <a:xfrm>
            <a:off x="4346349" y="3623668"/>
            <a:ext cx="30361" cy="145499"/>
          </a:xfrm>
          <a:prstGeom prst="straightConnector1">
            <a:avLst/>
          </a:prstGeom>
          <a:ln w="3175">
            <a:solidFill>
              <a:schemeClr val="tx1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2182EF-E89E-4D68-76CD-F8298BB5C04C}"/>
              </a:ext>
            </a:extLst>
          </p:cNvPr>
          <p:cNvCxnSpPr>
            <a:cxnSpLocks/>
          </p:cNvCxnSpPr>
          <p:nvPr/>
        </p:nvCxnSpPr>
        <p:spPr>
          <a:xfrm flipH="1" flipV="1">
            <a:off x="4374925" y="3760237"/>
            <a:ext cx="39290" cy="19824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6DF117A-105B-4701-323B-1B95B9948CCD}"/>
              </a:ext>
            </a:extLst>
          </p:cNvPr>
          <p:cNvSpPr txBox="1"/>
          <p:nvPr/>
        </p:nvSpPr>
        <p:spPr>
          <a:xfrm rot="4984378">
            <a:off x="4376624" y="4041300"/>
            <a:ext cx="3129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23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371842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AF5BC-50AF-F39C-CCE1-D994B65A3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7FC58-8A84-7048-C3C1-435447BCC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-54403"/>
            <a:ext cx="8263350" cy="804066"/>
          </a:xfrm>
        </p:spPr>
        <p:txBody>
          <a:bodyPr/>
          <a:lstStyle/>
          <a:p>
            <a:r>
              <a:rPr lang="en-CH" sz="1800" dirty="0">
                <a:solidFill>
                  <a:schemeClr val="bg1"/>
                </a:solidFill>
              </a:rPr>
              <a:t>Configuration and Change Control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372E3B-2751-D348-84C9-160543C23E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A65DDD-4E19-5F33-19F4-E0FCB6AC8061}"/>
              </a:ext>
            </a:extLst>
          </p:cNvPr>
          <p:cNvSpPr txBox="1"/>
          <p:nvPr/>
        </p:nvSpPr>
        <p:spPr>
          <a:xfrm>
            <a:off x="119236" y="413826"/>
            <a:ext cx="8915543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CH" sz="1400" b="1" dirty="0">
                <a:latin typeface="Calibri" panose="020F0502020204030204" pitchFamily="34" charset="0"/>
                <a:cs typeface="Calibri" panose="020F0502020204030204" pitchFamily="34" charset="0"/>
              </a:rPr>
              <a:t>A 1</a:t>
            </a:r>
            <a:r>
              <a:rPr lang="en-CH" sz="14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CH" sz="1400" b="1" dirty="0">
                <a:latin typeface="Calibri" panose="020F0502020204030204" pitchFamily="34" charset="0"/>
                <a:cs typeface="Calibri" panose="020F0502020204030204" pitchFamily="34" charset="0"/>
              </a:rPr>
              <a:t> baseline has been issued in March 2026 based on the feasibility study  (for MDI based on IDEA and nor clear on which cryostat .. 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2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FCC-PM-MG-0001 v.0.2 </a:t>
            </a:r>
            <a:r>
              <a:rPr lang="en-GB" sz="1200" i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"FCC global integration model - Feasibility Study configuration" 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CH" sz="1400" i="1" dirty="0">
                <a:latin typeface="Calibri" panose="020F0502020204030204" pitchFamily="34" charset="0"/>
                <a:cs typeface="Calibri" panose="020F0502020204030204" pitchFamily="34" charset="0"/>
              </a:rPr>
              <a:t>It includes 2D and 3D CAD models and associated documentation, </a:t>
            </a:r>
            <a:r>
              <a:rPr lang="en-GB" sz="1400" i="1" dirty="0">
                <a:latin typeface="Calibri" panose="020F0502020204030204" pitchFamily="34" charset="0"/>
                <a:cs typeface="Calibri" panose="020F0502020204030204" pitchFamily="34" charset="0"/>
              </a:rPr>
              <a:t>project parameters and layout based on the feasibility study report.</a:t>
            </a:r>
            <a:endParaRPr lang="en-US" sz="1400" b="1" noProof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Proposals of changes should be submitted with documented justification documents (stored on EDMS). 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goes through impacts assessments and change control process. This is coordinated at Project Office level or at Pillar level depending on the impact of changes. 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Typically, any change impacting transversally Pillars, project high level performances, risks, costs and schedule is dealt at PO level. </a:t>
            </a:r>
          </a:p>
          <a:p>
            <a:pPr>
              <a:spcAft>
                <a:spcPts val="600"/>
              </a:spcAft>
            </a:pP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The Project Office assess transversally the possible impacts with the Groups and record of decision documentation are prepared for approbation or rejection of the proposal. 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In case of approbation, Engineering Change requests are documented and followed up by the Project Office SEI and SPR Pillars.</a:t>
            </a:r>
          </a:p>
          <a:p>
            <a:pPr>
              <a:lnSpc>
                <a:spcPct val="100000"/>
              </a:lnSpc>
            </a:pPr>
            <a:r>
              <a:rPr lang="en-GB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FCC-INTEGR-TMP-0001 </a:t>
            </a:r>
            <a:r>
              <a:rPr lang="en-GB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Template for FCC Engineering Change Requests (ECR) 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CH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FCC-PM-TMP-0007 v.1.0 </a:t>
            </a:r>
            <a:r>
              <a:rPr lang="en-CH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Template for FCC Record of Decision (RoD)</a:t>
            </a:r>
          </a:p>
          <a:p>
            <a:pPr>
              <a:spcAft>
                <a:spcPts val="600"/>
              </a:spcAft>
            </a:pPr>
            <a:r>
              <a:rPr lang="en-GB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FCC-PM-SPC-0001</a:t>
            </a:r>
            <a:r>
              <a:rPr lang="en-GB" sz="1200" i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FCC- PO ECR policy for the Reference Design phase</a:t>
            </a:r>
          </a:p>
        </p:txBody>
      </p:sp>
    </p:spTree>
    <p:extLst>
      <p:ext uri="{BB962C8B-B14F-4D97-AF65-F5344CB8AC3E}">
        <p14:creationId xmlns:p14="http://schemas.microsoft.com/office/powerpoint/2010/main" val="2198268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C7619-3BFB-813B-F474-B42F37E93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22018-EBD0-8BD5-6012-4F8B18F81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-78976"/>
            <a:ext cx="8263350" cy="804066"/>
          </a:xfrm>
        </p:spPr>
        <p:txBody>
          <a:bodyPr/>
          <a:lstStyle/>
          <a:p>
            <a:r>
              <a:rPr lang="en-CH" sz="1800" dirty="0">
                <a:solidFill>
                  <a:schemeClr val="bg1"/>
                </a:solidFill>
              </a:rPr>
              <a:t>Some current baselining and integration studies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5DD263-0AEF-B7FD-469E-0B1B92A837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1DFE4-5FC5-43BD-BB7E-75EAD82B965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0EE7BA-1AA5-A72A-AA3F-A795E971D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3" y="3313998"/>
            <a:ext cx="2952328" cy="1931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4631DD-66BF-B205-B8D1-3168511D597B}"/>
              </a:ext>
            </a:extLst>
          </p:cNvPr>
          <p:cNvSpPr txBox="1"/>
          <p:nvPr/>
        </p:nvSpPr>
        <p:spPr>
          <a:xfrm>
            <a:off x="25513" y="555813"/>
            <a:ext cx="8927275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We are currently freezing the ee-IPs versus shaft surface locations, baseline is expected within 2 weeks.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versus ee IPs locations are being assessed (2m lateral offset) in order to facilitate the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lattice integration in the long straight sections. 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Some major integration studies are associated to changes impacting CE:  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Space required by the groups on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surface buildings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(new requests from detector concepts) 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LCC optics impact on civil engineering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(expecting data from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booster layout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modifications or addition of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CE infrastructures (alcoves) to cope with radiations on electronics</a:t>
            </a:r>
          </a:p>
          <a:p>
            <a:pPr lvl="1">
              <a:spcAft>
                <a:spcPts val="600"/>
              </a:spcAft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Experimental area integration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associated with the verification of transport, maintenance and 	installation scenarios for ee and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detectors (scenarios as ATLAS and CMS)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2ABCC1-E4FC-6A75-926E-B26A342F8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794" y="3548118"/>
            <a:ext cx="2829000" cy="15953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58A0DA-70BA-628F-6A81-EFB16E8BC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528943"/>
            <a:ext cx="2232248" cy="161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11678"/>
      </p:ext>
    </p:extLst>
  </p:cSld>
  <p:clrMapOvr>
    <a:masterClrMapping/>
  </p:clrMapOvr>
</p:sld>
</file>

<file path=ppt/theme/theme1.xml><?xml version="1.0" encoding="utf-8"?>
<a:theme xmlns:a="http://schemas.openxmlformats.org/drawingml/2006/main" name="Introslides">
  <a:themeElements>
    <a:clrScheme name="FFC">
      <a:dk1>
        <a:srgbClr val="0F124A"/>
      </a:dk1>
      <a:lt1>
        <a:srgbClr val="FFFFFF"/>
      </a:lt1>
      <a:dk2>
        <a:srgbClr val="0000FF"/>
      </a:dk2>
      <a:lt2>
        <a:srgbClr val="FFFFFF"/>
      </a:lt2>
      <a:accent1>
        <a:srgbClr val="0000FF"/>
      </a:accent1>
      <a:accent2>
        <a:srgbClr val="E8FF2E"/>
      </a:accent2>
      <a:accent3>
        <a:srgbClr val="8F3DFF"/>
      </a:accent3>
      <a:accent4>
        <a:srgbClr val="40C245"/>
      </a:accent4>
      <a:accent5>
        <a:srgbClr val="FF4A29"/>
      </a:accent5>
      <a:accent6>
        <a:srgbClr val="0F124A"/>
      </a:accent6>
      <a:hlink>
        <a:srgbClr val="000000"/>
      </a:hlink>
      <a:folHlink>
        <a:srgbClr val="000000"/>
      </a:folHlink>
    </a:clrScheme>
    <a:fontScheme name="F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FCC-template.potx" id="{61BC17D5-F2D1-4022-BE42-46346C78B90B}" vid="{4883A209-7B8A-46EB-84F4-7D42C372EF83}"/>
    </a:ext>
  </a:extLst>
</a:theme>
</file>

<file path=ppt/theme/theme2.xml><?xml version="1.0" encoding="utf-8"?>
<a:theme xmlns:a="http://schemas.openxmlformats.org/drawingml/2006/main" name="Titleslides, Conclusion">
  <a:themeElements>
    <a:clrScheme name="FFC">
      <a:dk1>
        <a:srgbClr val="0F124A"/>
      </a:dk1>
      <a:lt1>
        <a:srgbClr val="FFFFFF"/>
      </a:lt1>
      <a:dk2>
        <a:srgbClr val="0000FF"/>
      </a:dk2>
      <a:lt2>
        <a:srgbClr val="FFFFFF"/>
      </a:lt2>
      <a:accent1>
        <a:srgbClr val="0000FF"/>
      </a:accent1>
      <a:accent2>
        <a:srgbClr val="E8FF2E"/>
      </a:accent2>
      <a:accent3>
        <a:srgbClr val="8F3DFF"/>
      </a:accent3>
      <a:accent4>
        <a:srgbClr val="40C245"/>
      </a:accent4>
      <a:accent5>
        <a:srgbClr val="FF4A29"/>
      </a:accent5>
      <a:accent6>
        <a:srgbClr val="0F124A"/>
      </a:accent6>
      <a:hlink>
        <a:srgbClr val="000000"/>
      </a:hlink>
      <a:folHlink>
        <a:srgbClr val="000000"/>
      </a:folHlink>
    </a:clrScheme>
    <a:fontScheme name="F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FCC-template.potx" id="{61BC17D5-F2D1-4022-BE42-46346C78B90B}" vid="{D39DB606-C1EC-4187-964F-4A57669AE4E6}"/>
    </a:ext>
  </a:extLst>
</a:theme>
</file>

<file path=ppt/theme/theme3.xml><?xml version="1.0" encoding="utf-8"?>
<a:theme xmlns:a="http://schemas.openxmlformats.org/drawingml/2006/main" name="Content Slides - Deep Blue">
  <a:themeElements>
    <a:clrScheme name="FFC">
      <a:dk1>
        <a:srgbClr val="0F124A"/>
      </a:dk1>
      <a:lt1>
        <a:srgbClr val="FFFFFF"/>
      </a:lt1>
      <a:dk2>
        <a:srgbClr val="0000FF"/>
      </a:dk2>
      <a:lt2>
        <a:srgbClr val="FFFFFF"/>
      </a:lt2>
      <a:accent1>
        <a:srgbClr val="0000FF"/>
      </a:accent1>
      <a:accent2>
        <a:srgbClr val="E8FF2E"/>
      </a:accent2>
      <a:accent3>
        <a:srgbClr val="8F3DFF"/>
      </a:accent3>
      <a:accent4>
        <a:srgbClr val="40C245"/>
      </a:accent4>
      <a:accent5>
        <a:srgbClr val="FF4A29"/>
      </a:accent5>
      <a:accent6>
        <a:srgbClr val="0F124A"/>
      </a:accent6>
      <a:hlink>
        <a:srgbClr val="000000"/>
      </a:hlink>
      <a:folHlink>
        <a:srgbClr val="000000"/>
      </a:folHlink>
    </a:clrScheme>
    <a:fontScheme name="F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ts val="3700"/>
          </a:lnSpc>
          <a:defRPr sz="3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-FCC-template.potx" id="{61BC17D5-F2D1-4022-BE42-46346C78B90B}" vid="{3E267973-3E95-4F95-9FE4-94A439BD0280}"/>
    </a:ext>
  </a:extLst>
</a:theme>
</file>

<file path=ppt/theme/theme4.xml><?xml version="1.0" encoding="utf-8"?>
<a:theme xmlns:a="http://schemas.openxmlformats.org/drawingml/2006/main" name="3_Content Slides - Deep Blue">
  <a:themeElements>
    <a:clrScheme name="FFC">
      <a:dk1>
        <a:srgbClr val="0F124A"/>
      </a:dk1>
      <a:lt1>
        <a:srgbClr val="FFFFFF"/>
      </a:lt1>
      <a:dk2>
        <a:srgbClr val="0000FF"/>
      </a:dk2>
      <a:lt2>
        <a:srgbClr val="FFFFFF"/>
      </a:lt2>
      <a:accent1>
        <a:srgbClr val="0000FF"/>
      </a:accent1>
      <a:accent2>
        <a:srgbClr val="E8FF2E"/>
      </a:accent2>
      <a:accent3>
        <a:srgbClr val="8F3DFF"/>
      </a:accent3>
      <a:accent4>
        <a:srgbClr val="40C245"/>
      </a:accent4>
      <a:accent5>
        <a:srgbClr val="FF4A29"/>
      </a:accent5>
      <a:accent6>
        <a:srgbClr val="0F124A"/>
      </a:accent6>
      <a:hlink>
        <a:srgbClr val="000000"/>
      </a:hlink>
      <a:folHlink>
        <a:srgbClr val="000000"/>
      </a:folHlink>
    </a:clrScheme>
    <a:fontScheme name="F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ts val="3700"/>
          </a:lnSpc>
          <a:defRPr sz="3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-FCC-Exempel.potx" id="{5A6DE731-F62F-4393-846B-6DB5958E2F3F}" vid="{6C6AD931-A751-4127-A0E9-78885972E943}"/>
    </a:ext>
  </a:extLst>
</a:theme>
</file>

<file path=ppt/theme/theme5.xml><?xml version="1.0" encoding="utf-8"?>
<a:theme xmlns:a="http://schemas.openxmlformats.org/drawingml/2006/main" name="1_Content Slides - Deep Blue">
  <a:themeElements>
    <a:clrScheme name="FFC">
      <a:dk1>
        <a:srgbClr val="0F124A"/>
      </a:dk1>
      <a:lt1>
        <a:srgbClr val="FFFFFF"/>
      </a:lt1>
      <a:dk2>
        <a:srgbClr val="0000FF"/>
      </a:dk2>
      <a:lt2>
        <a:srgbClr val="FFFFFF"/>
      </a:lt2>
      <a:accent1>
        <a:srgbClr val="0000FF"/>
      </a:accent1>
      <a:accent2>
        <a:srgbClr val="E8FF2E"/>
      </a:accent2>
      <a:accent3>
        <a:srgbClr val="8F3DFF"/>
      </a:accent3>
      <a:accent4>
        <a:srgbClr val="40C245"/>
      </a:accent4>
      <a:accent5>
        <a:srgbClr val="FF4A29"/>
      </a:accent5>
      <a:accent6>
        <a:srgbClr val="0F124A"/>
      </a:accent6>
      <a:hlink>
        <a:srgbClr val="000000"/>
      </a:hlink>
      <a:folHlink>
        <a:srgbClr val="000000"/>
      </a:folHlink>
    </a:clrScheme>
    <a:fontScheme name="F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ts val="3700"/>
          </a:lnSpc>
          <a:defRPr sz="3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-FCC-template.potx" id="{61BC17D5-F2D1-4022-BE42-46346C78B90B}" vid="{3E267973-3E95-4F95-9FE4-94A439BD0280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PPT-FCC-template</Template>
  <TotalTime>83538</TotalTime>
  <Words>1929</Words>
  <Application>Microsoft Macintosh PowerPoint</Application>
  <PresentationFormat>On-screen Show (16:9)</PresentationFormat>
  <Paragraphs>226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Blackadder ITC</vt:lpstr>
      <vt:lpstr>Calibri</vt:lpstr>
      <vt:lpstr>Wingdings</vt:lpstr>
      <vt:lpstr>Introslides</vt:lpstr>
      <vt:lpstr>Titleslides, Conclusion</vt:lpstr>
      <vt:lpstr>Content Slides - Deep Blue</vt:lpstr>
      <vt:lpstr>3_Content Slides - Deep Blue</vt:lpstr>
      <vt:lpstr>1_Content Slides - Deep Blue</vt:lpstr>
      <vt:lpstr> FCC Project Office   System engineering and integration – SEI  </vt:lpstr>
      <vt:lpstr>FCC Organisation for the Reference Design Phase</vt:lpstr>
      <vt:lpstr>PowerPoint Presentation</vt:lpstr>
      <vt:lpstr>PowerPoint Presentation</vt:lpstr>
      <vt:lpstr>PowerPoint Presentation</vt:lpstr>
      <vt:lpstr>Work package Architecture for reference for WBS  </vt:lpstr>
      <vt:lpstr>PowerPoint Presentation</vt:lpstr>
      <vt:lpstr>PowerPoint Presentation</vt:lpstr>
      <vt:lpstr>PowerPoint Presentation</vt:lpstr>
      <vt:lpstr>Project performances and requirements and Compliance Control </vt:lpstr>
      <vt:lpstr>Compliance Control </vt:lpstr>
      <vt:lpstr>Project – Wide Integration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Configuration and Change Control </vt:lpstr>
      <vt:lpstr>Some current baselining and integration studies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Robert Menghini</dc:creator>
  <cp:lastModifiedBy>Olga Beltramello</cp:lastModifiedBy>
  <cp:revision>576</cp:revision>
  <cp:lastPrinted>2022-05-20T06:54:27Z</cp:lastPrinted>
  <dcterms:created xsi:type="dcterms:W3CDTF">2020-10-27T09:23:42Z</dcterms:created>
  <dcterms:modified xsi:type="dcterms:W3CDTF">2026-09-09T18:24:21Z</dcterms:modified>
</cp:coreProperties>
</file>