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0" r:id="rId1"/>
    <p:sldMasterId id="2147483969" r:id="rId2"/>
  </p:sldMasterIdLst>
  <p:notesMasterIdLst>
    <p:notesMasterId r:id="rId21"/>
  </p:notesMasterIdLst>
  <p:sldIdLst>
    <p:sldId id="374" r:id="rId3"/>
    <p:sldId id="387" r:id="rId4"/>
    <p:sldId id="356" r:id="rId5"/>
    <p:sldId id="386" r:id="rId6"/>
    <p:sldId id="381" r:id="rId7"/>
    <p:sldId id="389" r:id="rId8"/>
    <p:sldId id="402" r:id="rId9"/>
    <p:sldId id="391" r:id="rId10"/>
    <p:sldId id="392" r:id="rId11"/>
    <p:sldId id="393" r:id="rId12"/>
    <p:sldId id="397" r:id="rId13"/>
    <p:sldId id="394" r:id="rId14"/>
    <p:sldId id="400" r:id="rId15"/>
    <p:sldId id="396" r:id="rId16"/>
    <p:sldId id="398" r:id="rId17"/>
    <p:sldId id="399" r:id="rId18"/>
    <p:sldId id="355" r:id="rId19"/>
    <p:sldId id="40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2855"/>
    <a:srgbClr val="FED141"/>
    <a:srgbClr val="36573B"/>
    <a:srgbClr val="4C8C2B"/>
    <a:srgbClr val="B94700"/>
    <a:srgbClr val="C3CAD1"/>
    <a:srgbClr val="EAA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F2451-84DD-1F4B-8AC6-346741B30F1F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986E1-723D-3E4A-B2D8-02370382B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337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986E1-723D-3E4A-B2D8-02370382B7B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2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ligh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56F1D6D-26C8-AC5C-A07B-6930103873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2530888"/>
            <a:ext cx="10003536" cy="2388558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>
              <a:lnSpc>
                <a:spcPct val="90000"/>
              </a:lnSpc>
              <a:defRPr sz="63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placeholder text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0BF925A-4769-8F5E-E189-BA9570FDBF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1" y="5115756"/>
            <a:ext cx="10003536" cy="2784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11113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2000" b="1" i="0" kern="1200" spc="0" baseline="0" dirty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AD9049D-EF89-EE33-32BB-A63D80B3D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399" y="5394233"/>
            <a:ext cx="10003537" cy="2784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indent="7938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1600" b="0" i="0" kern="1200" spc="-20" baseline="0" dirty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7453D-6C1B-3ABD-39FF-9C11A64411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175056"/>
            <a:ext cx="10003536" cy="2363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Autofit/>
          </a:bodyPr>
          <a:lstStyle>
            <a:lvl1pPr marL="0" indent="7938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1600" b="0" i="0" kern="1200" spc="-20" baseline="0" dirty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578A7C-428E-4D58-E4FB-CC0CFCB97EDB}"/>
              </a:ext>
            </a:extLst>
          </p:cNvPr>
          <p:cNvSpPr/>
          <p:nvPr userDrawn="1"/>
        </p:nvSpPr>
        <p:spPr>
          <a:xfrm>
            <a:off x="914399" y="2484850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8D5A5C-8820-F08B-5D55-E18FD6A1FD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9AD4CB-104F-F848-16CF-DC0A0E4441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8" name="Slide Number Placeholder 9">
            <a:extLst>
              <a:ext uri="{FF2B5EF4-FFF2-40B4-BE49-F238E27FC236}">
                <a16:creationId xmlns:a16="http://schemas.microsoft.com/office/drawing/2014/main" id="{EF124446-7161-EF45-2ACA-DE7945170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84D92C9B-F9E4-7D13-5A3E-E118097CC4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042D7D30-F68A-3C45-AFF5-E6635D8B3D41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26" name="Footer Placeholder 8">
            <a:extLst>
              <a:ext uri="{FF2B5EF4-FFF2-40B4-BE49-F238E27FC236}">
                <a16:creationId xmlns:a16="http://schemas.microsoft.com/office/drawing/2014/main" id="{B073A463-2C5F-A69A-4FC0-6AD4C03D0E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36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-content">
    <p:bg>
      <p:bgPr>
        <a:gradFill>
          <a:gsLst>
            <a:gs pos="0">
              <a:srgbClr val="000000"/>
            </a:gs>
            <a:gs pos="100000">
              <a:schemeClr val="tx1">
                <a:lumMod val="60000"/>
              </a:schemeClr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0A1F3CE8-9651-FEC3-BFB0-E0F6D74A4D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1700784"/>
            <a:ext cx="9994392" cy="4655566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  <a:lvl2pPr>
              <a:defRPr sz="1600" spc="-20" baseline="0">
                <a:solidFill>
                  <a:schemeClr val="bg1"/>
                </a:solidFill>
              </a:defRPr>
            </a:lvl2pPr>
            <a:lvl3pPr>
              <a:defRPr spc="-20" baseline="0">
                <a:solidFill>
                  <a:schemeClr val="bg1"/>
                </a:solidFill>
              </a:defRPr>
            </a:lvl3pPr>
            <a:lvl4pPr>
              <a:defRPr spc="-20" baseline="0">
                <a:solidFill>
                  <a:schemeClr val="bg1"/>
                </a:solidFill>
              </a:defRPr>
            </a:lvl4pPr>
            <a:lvl5pPr>
              <a:defRPr spc="-2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FD6FBCE-D66A-AFBF-8265-C096B00333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AA0D5227-39A3-34BF-7B1F-230DE38C9DD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6" name="Picture 15" descr="Logo, company name&#10;&#10;AI-generated content may be incorrect.">
            <a:extLst>
              <a:ext uri="{FF2B5EF4-FFF2-40B4-BE49-F238E27FC236}">
                <a16:creationId xmlns:a16="http://schemas.microsoft.com/office/drawing/2014/main" id="{F528FF9F-A7C8-348A-D84B-6A3C28FC96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9773A1-E6C2-E027-C00C-6DAC1BE1AF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E5C83410-90DD-9CC4-E219-142487253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C839E92-D9F1-786A-36A3-7B9F0919EB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7B759C3A-FB1B-DE48-94AA-6B160E9F0DA3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8131555D-6580-666D-5107-5D0F0EBD82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132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-content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96AD0045-D845-5F01-C7D1-73624895ED8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4399" y="1700784"/>
            <a:ext cx="4791456" cy="4655566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  <a:lvl2pPr>
              <a:defRPr sz="1600" spc="-20" baseline="0">
                <a:solidFill>
                  <a:schemeClr val="bg1"/>
                </a:solidFill>
              </a:defRPr>
            </a:lvl2pPr>
            <a:lvl3pPr>
              <a:defRPr spc="-20" baseline="0">
                <a:solidFill>
                  <a:schemeClr val="bg1"/>
                </a:solidFill>
              </a:defRPr>
            </a:lvl3pPr>
            <a:lvl4pPr>
              <a:defRPr spc="-20" baseline="0">
                <a:solidFill>
                  <a:schemeClr val="bg1"/>
                </a:solidFill>
              </a:defRPr>
            </a:lvl4pPr>
            <a:lvl5pPr>
              <a:defRPr spc="-2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86F0B1F9-C5B9-05EE-C328-8433B1CD3C6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117335" y="1700784"/>
            <a:ext cx="4791456" cy="4655566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  <a:lvl2pPr>
              <a:defRPr sz="1600" spc="-20" baseline="0">
                <a:solidFill>
                  <a:schemeClr val="bg1"/>
                </a:solidFill>
              </a:defRPr>
            </a:lvl2pPr>
            <a:lvl3pPr>
              <a:defRPr spc="-20" baseline="0">
                <a:solidFill>
                  <a:schemeClr val="bg1"/>
                </a:solidFill>
              </a:defRPr>
            </a:lvl3pPr>
            <a:lvl4pPr>
              <a:defRPr spc="-20" baseline="0">
                <a:solidFill>
                  <a:schemeClr val="bg1"/>
                </a:solidFill>
              </a:defRPr>
            </a:lvl4pPr>
            <a:lvl5pPr>
              <a:defRPr spc="-2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62B43F-73DD-AD6A-8550-717E576350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39E46303-DDA0-E56A-9B85-5B9068E3010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5" name="Picture 14" descr="Logo, company name&#10;&#10;AI-generated content may be incorrect.">
            <a:extLst>
              <a:ext uri="{FF2B5EF4-FFF2-40B4-BE49-F238E27FC236}">
                <a16:creationId xmlns:a16="http://schemas.microsoft.com/office/drawing/2014/main" id="{F23D0862-E3D5-559F-AB95-10F87934BC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EF36A026-F926-E3B5-8678-139BA7B31C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8B7CD3F5-175E-1609-73C2-59E560F48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047E590-A1E2-22AF-0DFD-A8AD243B4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472A0B3C-8082-3043-91FD-F06E133B3609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13" name="Footer Placeholder 8">
            <a:extLst>
              <a:ext uri="{FF2B5EF4-FFF2-40B4-BE49-F238E27FC236}">
                <a16:creationId xmlns:a16="http://schemas.microsoft.com/office/drawing/2014/main" id="{9BE05B77-8AB9-5EC4-A4DC-3D319F548D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94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-1">
    <p:bg>
      <p:bgPr>
        <a:gradFill>
          <a:gsLst>
            <a:gs pos="0">
              <a:srgbClr val="000000"/>
            </a:gs>
            <a:gs pos="100000">
              <a:schemeClr val="tx1">
                <a:lumMod val="60000"/>
              </a:schemeClr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4EC6EC-9C74-93A8-B5B4-9B46EEB5ED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333627" y="2365733"/>
            <a:ext cx="4496423" cy="4492267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E1356232-B7CE-B95F-FC29-52A07458583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743200" y="3072384"/>
            <a:ext cx="6345935" cy="1909208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kern="1200" spc="-20" baseline="0" dirty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This is placeholder paragraph text.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sed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Aenean </a:t>
            </a:r>
            <a:r>
              <a:rPr lang="en-US" dirty="0" err="1"/>
              <a:t>sagittis</a:t>
            </a:r>
            <a:r>
              <a:rPr lang="en-US" dirty="0"/>
              <a:t> ipsum non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sed ex </a:t>
            </a:r>
            <a:r>
              <a:rPr lang="en-US" dirty="0" err="1"/>
              <a:t>molestie</a:t>
            </a:r>
            <a:r>
              <a:rPr lang="en-US" dirty="0"/>
              <a:t>, a gravida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. Sed diam </a:t>
            </a:r>
            <a:r>
              <a:rPr lang="en-US" dirty="0" err="1"/>
              <a:t>purus</a:t>
            </a:r>
            <a:r>
              <a:rPr lang="en-US" dirty="0"/>
              <a:t>, gravida vel </a:t>
            </a:r>
            <a:r>
              <a:rPr lang="en-US" dirty="0" err="1"/>
              <a:t>lacus</a:t>
            </a:r>
            <a:r>
              <a:rPr lang="en-US" dirty="0"/>
              <a:t> ac, </a:t>
            </a:r>
            <a:r>
              <a:rPr lang="en-US" dirty="0" err="1"/>
              <a:t>condimentum</a:t>
            </a:r>
            <a:r>
              <a:rPr lang="en-US" dirty="0"/>
              <a:t> gravida </a:t>
            </a:r>
            <a:r>
              <a:rPr lang="en-US" dirty="0" err="1"/>
              <a:t>risus</a:t>
            </a:r>
            <a:r>
              <a:rPr lang="en-US" dirty="0"/>
              <a:t>. Nam </a:t>
            </a:r>
            <a:r>
              <a:rPr lang="en-US" dirty="0" err="1"/>
              <a:t>sapien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porta pulvinar.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.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11D5F7C7-6AB1-79FE-EEB4-285A6CD6FAB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743199" y="2368296"/>
            <a:ext cx="6345936" cy="625033"/>
          </a:xfrm>
        </p:spPr>
        <p:txBody>
          <a:bodyPr lIns="0" rIns="0" anchor="b">
            <a:noAutofit/>
          </a:bodyPr>
          <a:lstStyle>
            <a:lvl1pPr marL="0" indent="0">
              <a:buNone/>
              <a:defRPr sz="36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A8D461-DD73-1CF7-34F5-9277A6C8D7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8" name="Picture 17" descr="Logo, company name&#10;&#10;AI-generated content may be incorrect.">
            <a:extLst>
              <a:ext uri="{FF2B5EF4-FFF2-40B4-BE49-F238E27FC236}">
                <a16:creationId xmlns:a16="http://schemas.microsoft.com/office/drawing/2014/main" id="{16C105B6-4985-4A72-86A8-294F7A2F107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3DF65BB-D822-C07B-7887-79A08BCDCDA2}"/>
              </a:ext>
            </a:extLst>
          </p:cNvPr>
          <p:cNvSpPr/>
          <p:nvPr userDrawn="1"/>
        </p:nvSpPr>
        <p:spPr>
          <a:xfrm rot="16200000">
            <a:off x="2023503" y="2800073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E610DF66-FAB3-C0E4-3513-A015CAE75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8AD6FF9-4756-07B3-6F6B-C2A3C909AF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38DD44B9-36AC-7842-B2EF-2FB794493AAD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D152296A-ED43-6FA4-E4E5-2069F68EB9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71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-paragraph">
    <p:bg>
      <p:bgPr>
        <a:gradFill>
          <a:gsLst>
            <a:gs pos="0">
              <a:srgbClr val="000000"/>
            </a:gs>
            <a:gs pos="100000">
              <a:schemeClr val="tx1">
                <a:lumMod val="6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BA021ECF-83D4-1D2E-1724-60F83C24F7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333627" y="2365733"/>
            <a:ext cx="4496423" cy="4492267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8F21E745-BBC4-24D2-2D10-C3B2CD1C4B4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438401" y="2680962"/>
            <a:ext cx="2971800" cy="1496075"/>
          </a:xfrm>
        </p:spPr>
        <p:txBody>
          <a:bodyPr lIns="0" rIns="0" anchor="t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This is a placeholder headline. Lorem ipsum dolor sit </a:t>
            </a:r>
            <a:r>
              <a:rPr lang="en-US" dirty="0" err="1"/>
              <a:t>amet</a:t>
            </a:r>
            <a:r>
              <a:rPr lang="en-US" dirty="0"/>
              <a:t>, nec cu </a:t>
            </a:r>
            <a:r>
              <a:rPr lang="en-US" dirty="0" err="1"/>
              <a:t>legimus</a:t>
            </a:r>
            <a:r>
              <a:rPr lang="en-US" dirty="0"/>
              <a:t>.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3DC7DBDA-7A10-5E60-3F1B-555A97E684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66544" y="2680962"/>
            <a:ext cx="3887056" cy="1496075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just">
              <a:lnSpc>
                <a:spcPct val="100000"/>
              </a:lnSpc>
              <a:buNone/>
              <a:defRPr lang="en-US" sz="1600" kern="1200" spc="-20" baseline="0" dirty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This is placeholder paragraph text.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Aenean </a:t>
            </a:r>
            <a:r>
              <a:rPr lang="en-US" dirty="0" err="1"/>
              <a:t>sagittis</a:t>
            </a:r>
            <a:r>
              <a:rPr lang="en-US" dirty="0"/>
              <a:t> ipsum non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efficitur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sed ex </a:t>
            </a:r>
            <a:r>
              <a:rPr lang="en-US" dirty="0" err="1"/>
              <a:t>molestie</a:t>
            </a:r>
            <a:r>
              <a:rPr lang="en-US" dirty="0"/>
              <a:t>, a gravida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. Sed diam </a:t>
            </a:r>
            <a:r>
              <a:rPr lang="en-US" dirty="0" err="1"/>
              <a:t>purus</a:t>
            </a:r>
            <a:r>
              <a:rPr lang="en-US" dirty="0"/>
              <a:t>, gravida vel </a:t>
            </a:r>
            <a:r>
              <a:rPr lang="en-US" dirty="0" err="1"/>
              <a:t>lacus</a:t>
            </a:r>
            <a:r>
              <a:rPr lang="en-US" dirty="0"/>
              <a:t> ac, </a:t>
            </a:r>
            <a:r>
              <a:rPr lang="en-US" dirty="0" err="1"/>
              <a:t>condimentum</a:t>
            </a:r>
            <a:r>
              <a:rPr lang="en-US" dirty="0"/>
              <a:t> gravida </a:t>
            </a:r>
            <a:r>
              <a:rPr lang="en-US" dirty="0" err="1"/>
              <a:t>risus</a:t>
            </a:r>
            <a:r>
              <a:rPr lang="en-US" dirty="0"/>
              <a:t>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54DA6B-25F8-FB7A-310E-7B22616358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8" name="Picture 17" descr="Logo, company name&#10;&#10;AI-generated content may be incorrect.">
            <a:extLst>
              <a:ext uri="{FF2B5EF4-FFF2-40B4-BE49-F238E27FC236}">
                <a16:creationId xmlns:a16="http://schemas.microsoft.com/office/drawing/2014/main" id="{400B4D35-0B5E-5B93-DE8C-2ECCF2153C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A3DA0C6-B1B1-9AB4-A879-03547B4E875C}"/>
              </a:ext>
            </a:extLst>
          </p:cNvPr>
          <p:cNvSpPr/>
          <p:nvPr userDrawn="1"/>
        </p:nvSpPr>
        <p:spPr>
          <a:xfrm rot="16200000">
            <a:off x="4495372" y="3415280"/>
            <a:ext cx="2286000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CC2F55FF-3B6C-4E9E-6F82-54F5E548C5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A3957BA-FF6E-E788-198D-CB5DEB8DC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BFF88736-1255-914D-AF7C-6995AC730F85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97A49F-0B29-CD45-B0AE-6CB9C06085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279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and-photos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25EDF766-7C4F-8198-CC00-1629745BA55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33104" y="820351"/>
            <a:ext cx="2630312" cy="1628814"/>
          </a:xfrm>
          <a:solidFill>
            <a:srgbClr val="C3CAD1"/>
          </a:solidFill>
          <a:ln>
            <a:noFill/>
          </a:ln>
        </p:spPr>
        <p:txBody>
          <a:bodyPr lIns="0" tIns="1005840" rIns="0" anchor="t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426E1C92-EEF8-8158-7DFA-25D472890B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33104" y="2449165"/>
            <a:ext cx="2630312" cy="290296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1E4BB0C1-1719-763D-2504-E6EAD0B6EF0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33104" y="4457874"/>
            <a:ext cx="2630312" cy="290296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F91DEBF-3B80-EC21-CD0E-574925D5D2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833104" y="6463327"/>
            <a:ext cx="2630312" cy="290296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31" name="Picture Placeholder 5">
            <a:extLst>
              <a:ext uri="{FF2B5EF4-FFF2-40B4-BE49-F238E27FC236}">
                <a16:creationId xmlns:a16="http://schemas.microsoft.com/office/drawing/2014/main" id="{F2081C81-0D31-1D33-D5C7-E800F20CAB3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8833104" y="2829060"/>
            <a:ext cx="2630312" cy="1628814"/>
          </a:xfrm>
          <a:solidFill>
            <a:srgbClr val="C3CAD1"/>
          </a:solidFill>
          <a:ln>
            <a:noFill/>
          </a:ln>
        </p:spPr>
        <p:txBody>
          <a:bodyPr lIns="0" tIns="1005840" rIns="0" anchor="t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CB5F92BD-A331-2033-6414-32DA4139D141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833104" y="4834513"/>
            <a:ext cx="2630312" cy="1628814"/>
          </a:xfrm>
          <a:solidFill>
            <a:srgbClr val="C3CAD1"/>
          </a:solidFill>
          <a:ln>
            <a:noFill/>
          </a:ln>
        </p:spPr>
        <p:txBody>
          <a:bodyPr lIns="0" tIns="1005840" rIns="0" anchor="t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8BB65541-22E1-1824-D211-5F662B02BC9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4399" y="1700785"/>
            <a:ext cx="7552944" cy="4655565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  <a:lvl2pPr>
              <a:defRPr sz="1600" spc="-20" baseline="0">
                <a:solidFill>
                  <a:schemeClr val="bg1"/>
                </a:solidFill>
              </a:defRPr>
            </a:lvl2pPr>
            <a:lvl3pPr>
              <a:defRPr spc="-20" baseline="0">
                <a:solidFill>
                  <a:schemeClr val="bg1"/>
                </a:solidFill>
              </a:defRPr>
            </a:lvl3pPr>
            <a:lvl4pPr>
              <a:defRPr spc="-20" baseline="0">
                <a:solidFill>
                  <a:schemeClr val="bg1"/>
                </a:solidFill>
              </a:defRPr>
            </a:lvl4pPr>
            <a:lvl5pPr>
              <a:defRPr spc="-2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BA73D7-8F26-022A-C605-75C6FA96D3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FA4F7EE0-B642-86A5-1F51-02D846ED29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7552071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D6098F5F-613F-6068-B8EF-8517C054C55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7552071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25" name="Picture 24" descr="Logo, company name&#10;&#10;AI-generated content may be incorrect.">
            <a:extLst>
              <a:ext uri="{FF2B5EF4-FFF2-40B4-BE49-F238E27FC236}">
                <a16:creationId xmlns:a16="http://schemas.microsoft.com/office/drawing/2014/main" id="{33D8ACCB-93FC-A368-F65D-A1E01234593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9A85D5F0-258C-8147-D45F-D8D27B7DE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EAB6C2E-8DB9-2349-0653-6F3E6FE06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F08C2343-E1B4-0D48-BD07-CAD7F1B9CF89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7AEE3D61-5F0C-F595-D2A0-1C53E869C0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64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photo-right-1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BC98FE87-3227-FE8F-1184-6ED5D7953B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413" r="20835" b="4016"/>
          <a:stretch/>
        </p:blipFill>
        <p:spPr>
          <a:xfrm>
            <a:off x="4103005" y="2485601"/>
            <a:ext cx="3502152" cy="4372399"/>
          </a:xfrm>
          <a:prstGeom prst="rect">
            <a:avLst/>
          </a:prstGeom>
        </p:spPr>
      </p:pic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B184D948-D65A-DC1D-AFEC-EB3C91F2BA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83424" y="0"/>
            <a:ext cx="4242816" cy="6858000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7C443C6E-C1D0-5FAA-AA07-CD776BA07A3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55280" y="6254496"/>
            <a:ext cx="3502152" cy="603504"/>
          </a:xfrm>
          <a:noFill/>
          <a:ln>
            <a:noFill/>
          </a:ln>
        </p:spPr>
        <p:txBody>
          <a:bodyPr lIns="0" tIns="0" rIns="0" bIns="137160" anchor="b" anchorCtr="0">
            <a:no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29948ED-E27D-5F98-EACD-DCAF63A451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8DD8DAC1-7288-EEB9-267E-4FABB681D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5751575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69F9AB23-23AD-4331-6F10-124422E7587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5751575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28" name="Picture 27" descr="Logo, company name&#10;&#10;AI-generated content may be incorrect.">
            <a:extLst>
              <a:ext uri="{FF2B5EF4-FFF2-40B4-BE49-F238E27FC236}">
                <a16:creationId xmlns:a16="http://schemas.microsoft.com/office/drawing/2014/main" id="{A9F6B776-108B-4A96-9AA6-9F1EE6A1E8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F06679A6-BAC8-A060-289A-8B694E6B370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195460" y="1700784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C0292E1A-E82E-2CE4-28E9-5EACA8E7AFCF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195462" y="2325817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2AC32D97-BF84-9A59-46CE-90D976E6C72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195460" y="4668584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4AF28F28-6FC4-F01C-421A-E6D167FA844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195462" y="5293617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A32EFDE6-F37E-3D2B-AE9C-854BD3156E3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195460" y="3188408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D95DD8F6-094F-B0E6-5C51-17843B8AA80E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195462" y="3813441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79CBFC-43AD-BD87-6E17-81306969D4C1}"/>
              </a:ext>
            </a:extLst>
          </p:cNvPr>
          <p:cNvSpPr/>
          <p:nvPr userDrawn="1"/>
        </p:nvSpPr>
        <p:spPr>
          <a:xfrm rot="16200000">
            <a:off x="462533" y="3589732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85BEE91-39F3-5398-68CE-30C64F8DB9E7}"/>
              </a:ext>
            </a:extLst>
          </p:cNvPr>
          <p:cNvSpPr/>
          <p:nvPr userDrawn="1"/>
        </p:nvSpPr>
        <p:spPr>
          <a:xfrm rot="16200000">
            <a:off x="466340" y="2103120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2D88C-E461-EAC6-6DC2-2FD22994E22B}"/>
              </a:ext>
            </a:extLst>
          </p:cNvPr>
          <p:cNvSpPr/>
          <p:nvPr userDrawn="1"/>
        </p:nvSpPr>
        <p:spPr>
          <a:xfrm rot="16200000">
            <a:off x="462608" y="3590037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B7AFB5-C1D5-D858-C1E6-5060537DB0CA}"/>
              </a:ext>
            </a:extLst>
          </p:cNvPr>
          <p:cNvSpPr/>
          <p:nvPr userDrawn="1"/>
        </p:nvSpPr>
        <p:spPr>
          <a:xfrm rot="16200000">
            <a:off x="462608" y="5069907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C74C5BEF-9333-0CD6-36C0-7E467A10D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562445DC-3C61-6151-F20C-741219E2AC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4AFC7E4B-2190-B848-9AA8-34C1BC88F725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23" name="Footer Placeholder 8">
            <a:extLst>
              <a:ext uri="{FF2B5EF4-FFF2-40B4-BE49-F238E27FC236}">
                <a16:creationId xmlns:a16="http://schemas.microsoft.com/office/drawing/2014/main" id="{1269370E-F9ED-DC43-97DC-4A51823BF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45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photo-left-1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253DA89-7369-92B5-2E58-2365B95C95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413" r="13429" b="4016"/>
          <a:stretch/>
        </p:blipFill>
        <p:spPr>
          <a:xfrm>
            <a:off x="8362184" y="2485601"/>
            <a:ext cx="3829816" cy="43723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84E48D-8A24-7C48-B59C-D2F648C00A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0C79311F-2C3F-C507-E765-5D7DA5DEDA8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242816" cy="6858000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B9480AD7-FFD4-EBEA-C887-D6921331046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1856" y="6254496"/>
            <a:ext cx="3502152" cy="603504"/>
          </a:xfrm>
          <a:noFill/>
          <a:ln>
            <a:noFill/>
          </a:ln>
        </p:spPr>
        <p:txBody>
          <a:bodyPr lIns="0" tIns="0" rIns="0" bIns="137160" anchor="b" anchorCtr="0">
            <a:noAutofit/>
          </a:bodyPr>
          <a:lstStyle>
            <a:lvl1pPr marL="0" indent="0" algn="l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614BAE17-7F11-EB6F-1C51-5B3FF6C652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7217" y="365760"/>
            <a:ext cx="5760720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B8A6A485-675C-EE94-911E-0B54B90E683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157217" y="822960"/>
            <a:ext cx="5760720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8" name="Picture 17" descr="Logo, company name&#10;&#10;AI-generated content may be incorrect.">
            <a:extLst>
              <a:ext uri="{FF2B5EF4-FFF2-40B4-BE49-F238E27FC236}">
                <a16:creationId xmlns:a16="http://schemas.microsoft.com/office/drawing/2014/main" id="{3A04F070-8450-0E87-18DD-3192DA8CDC2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8576" y="347472"/>
            <a:ext cx="415981" cy="415981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B531AAB-D505-D36C-8B1B-D0CE8C39AE6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447424" y="1700784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EF91DDC9-3C77-AE25-AD6A-5CAA1B0B758E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5447426" y="2325817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DFB0FD2-7BC2-96B5-E908-9E793D7A21C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447424" y="4668584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728DC68C-729B-0E68-E41F-3D8EF8C410B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447426" y="5293617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DBBEB291-C072-DC62-9871-B1C2625A177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5447424" y="3188408"/>
            <a:ext cx="5470513" cy="596900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2400" b="1" i="0" spc="-5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B4F7E851-3834-9022-BCE4-1B17A0BC0FA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447426" y="3813441"/>
            <a:ext cx="5470511" cy="6963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051914-5431-8978-7220-5657A27CE66F}"/>
              </a:ext>
            </a:extLst>
          </p:cNvPr>
          <p:cNvSpPr/>
          <p:nvPr userDrawn="1"/>
        </p:nvSpPr>
        <p:spPr>
          <a:xfrm rot="16200000">
            <a:off x="4714497" y="3589732"/>
            <a:ext cx="896112" cy="27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62317FB-047B-A3D6-D556-CCDC6B45B460}"/>
              </a:ext>
            </a:extLst>
          </p:cNvPr>
          <p:cNvSpPr/>
          <p:nvPr userDrawn="1"/>
        </p:nvSpPr>
        <p:spPr>
          <a:xfrm rot="16200000">
            <a:off x="4718304" y="2103120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A49E0E0-0607-9811-60D3-C2F277CD8708}"/>
              </a:ext>
            </a:extLst>
          </p:cNvPr>
          <p:cNvSpPr/>
          <p:nvPr userDrawn="1"/>
        </p:nvSpPr>
        <p:spPr>
          <a:xfrm rot="16200000">
            <a:off x="4714572" y="3590037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0D66A62-A6CC-2FED-7DED-014492C8BCFC}"/>
              </a:ext>
            </a:extLst>
          </p:cNvPr>
          <p:cNvSpPr/>
          <p:nvPr userDrawn="1"/>
        </p:nvSpPr>
        <p:spPr>
          <a:xfrm rot="16200000">
            <a:off x="4714572" y="5069907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3A4B237-933A-4487-171C-DA6B739E69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83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photo-right-2">
    <p:bg>
      <p:bgPr>
        <a:gradFill>
          <a:gsLst>
            <a:gs pos="0">
              <a:srgbClr val="000000"/>
            </a:gs>
            <a:gs pos="100000">
              <a:schemeClr val="tx1">
                <a:lumMod val="6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5C9EE9D-52D9-F737-DF6B-0633F4E723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413" r="21412" b="4016"/>
          <a:stretch/>
        </p:blipFill>
        <p:spPr>
          <a:xfrm>
            <a:off x="4103005" y="2485601"/>
            <a:ext cx="3476609" cy="4372399"/>
          </a:xfrm>
          <a:prstGeom prst="rect">
            <a:avLst/>
          </a:prstGeom>
        </p:spPr>
      </p:pic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E4092E7B-EB81-9C0D-8F1F-0FB83D8AC76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13702" y="1700784"/>
            <a:ext cx="5751575" cy="4242816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  <a:lvl2pPr>
              <a:defRPr sz="1600" spc="-20" baseline="0">
                <a:solidFill>
                  <a:schemeClr val="bg1"/>
                </a:solidFill>
              </a:defRPr>
            </a:lvl2pPr>
            <a:lvl3pPr>
              <a:defRPr spc="-20" baseline="0">
                <a:solidFill>
                  <a:schemeClr val="bg1"/>
                </a:solidFill>
              </a:defRPr>
            </a:lvl3pPr>
            <a:lvl4pPr>
              <a:defRPr spc="-20" baseline="0">
                <a:solidFill>
                  <a:schemeClr val="bg1"/>
                </a:solidFill>
              </a:defRPr>
            </a:lvl4pPr>
            <a:lvl5pPr>
              <a:defRPr spc="-2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BB331D-3283-1926-DB5A-5D22443CFE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5F61D50-E0EA-DD3E-9A15-5F1540B241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5751575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C589D903-C7CC-24AC-FE3E-DBF6FBD21EA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5751575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3" name="Picture 12" descr="Logo, company name&#10;&#10;AI-generated content may be incorrect.">
            <a:extLst>
              <a:ext uri="{FF2B5EF4-FFF2-40B4-BE49-F238E27FC236}">
                <a16:creationId xmlns:a16="http://schemas.microsoft.com/office/drawing/2014/main" id="{1D58EF1F-7C81-3196-E6F7-D0C92C5218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FC8B54C3-472A-4B45-CECF-57ABE3B649A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83424" y="0"/>
            <a:ext cx="4242816" cy="6858000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4AA3BFD7-9096-F068-222A-2881944B7BB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55280" y="6254496"/>
            <a:ext cx="3502152" cy="603504"/>
          </a:xfrm>
          <a:noFill/>
          <a:ln>
            <a:noFill/>
          </a:ln>
        </p:spPr>
        <p:txBody>
          <a:bodyPr lIns="0" tIns="0" rIns="0" bIns="137160" anchor="b" anchorCtr="0">
            <a:no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73A57D5B-627C-A3B7-CE71-F9BB4D1009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D842A0C-13A4-B485-9D76-5DAD01862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C6C06B5-31EF-444F-BBAD-4FC766D61D4D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18" name="Footer Placeholder 8">
            <a:extLst>
              <a:ext uri="{FF2B5EF4-FFF2-40B4-BE49-F238E27FC236}">
                <a16:creationId xmlns:a16="http://schemas.microsoft.com/office/drawing/2014/main" id="{8975CF8A-382F-B3C3-6FFD-196B06638A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64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photo-left-2">
    <p:bg>
      <p:bgPr>
        <a:gradFill>
          <a:gsLst>
            <a:gs pos="0">
              <a:srgbClr val="000000"/>
            </a:gs>
            <a:gs pos="100000">
              <a:schemeClr val="tx1">
                <a:lumMod val="6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326C53-7A71-210D-C290-F86768F32E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413" r="13497" b="4295"/>
          <a:stretch/>
        </p:blipFill>
        <p:spPr>
          <a:xfrm>
            <a:off x="8362184" y="2485602"/>
            <a:ext cx="3826785" cy="4359496"/>
          </a:xfrm>
          <a:prstGeom prst="rect">
            <a:avLst/>
          </a:prstGeom>
        </p:spPr>
      </p:pic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CE716CA-F3AD-BE9A-11EE-F4AE1FACBE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236021" cy="6858000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D2C341C-5226-C6B0-870F-B3DA04CF8C0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4904" y="6254496"/>
            <a:ext cx="3502152" cy="603504"/>
          </a:xfrm>
          <a:noFill/>
          <a:ln>
            <a:noFill/>
          </a:ln>
        </p:spPr>
        <p:txBody>
          <a:bodyPr lIns="0" tIns="0" rIns="0" bIns="137160" anchor="b" anchorCtr="0">
            <a:noAutofit/>
          </a:bodyPr>
          <a:lstStyle>
            <a:lvl1pPr marL="0" indent="0" algn="l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4D21E25E-D547-BB0C-056B-1E4BED8276A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157216" y="1700784"/>
            <a:ext cx="5760720" cy="4242816"/>
          </a:xfrm>
        </p:spPr>
        <p:txBody>
          <a:bodyPr>
            <a:noAutofit/>
          </a:bodyPr>
          <a:lstStyle>
            <a:lvl1pPr>
              <a:defRPr spc="-20" baseline="0">
                <a:solidFill>
                  <a:schemeClr val="bg1"/>
                </a:solidFill>
              </a:defRPr>
            </a:lvl1pPr>
            <a:lvl2pPr>
              <a:defRPr sz="1600" spc="-20" baseline="0">
                <a:solidFill>
                  <a:schemeClr val="bg1"/>
                </a:solidFill>
              </a:defRPr>
            </a:lvl2pPr>
            <a:lvl3pPr>
              <a:defRPr spc="-20" baseline="0">
                <a:solidFill>
                  <a:schemeClr val="bg1"/>
                </a:solidFill>
              </a:defRPr>
            </a:lvl3pPr>
            <a:lvl4pPr>
              <a:defRPr spc="-20" baseline="0">
                <a:solidFill>
                  <a:schemeClr val="bg1"/>
                </a:solidFill>
              </a:defRPr>
            </a:lvl4pPr>
            <a:lvl5pPr>
              <a:defRPr spc="-2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AA105-7DBD-9DF3-02C8-4B214942C5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4FF79C2B-39DB-F0FC-1C09-C45F7AF4D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7217" y="365760"/>
            <a:ext cx="5760720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B81A79C8-47D1-87B1-E39F-8BE75767B4A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157217" y="822960"/>
            <a:ext cx="5760720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2" name="Picture 11" descr="Logo, company name&#10;&#10;AI-generated content may be incorrect.">
            <a:extLst>
              <a:ext uri="{FF2B5EF4-FFF2-40B4-BE49-F238E27FC236}">
                <a16:creationId xmlns:a16="http://schemas.microsoft.com/office/drawing/2014/main" id="{5802CF21-D793-E9E0-76EE-6C64625C2F8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8576" y="347472"/>
            <a:ext cx="415981" cy="415981"/>
          </a:xfrm>
          <a:prstGeom prst="rect">
            <a:avLst/>
          </a:prstGeom>
        </p:spPr>
      </p:pic>
      <p:sp>
        <p:nvSpPr>
          <p:cNvPr id="3" name="Slide Number Placeholder 9">
            <a:extLst>
              <a:ext uri="{FF2B5EF4-FFF2-40B4-BE49-F238E27FC236}">
                <a16:creationId xmlns:a16="http://schemas.microsoft.com/office/drawing/2014/main" id="{FD1011A4-E2FF-6EB1-AC2B-09F2125B82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748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idea-with-support-text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0E1EE56-3410-6051-7332-CAAE406137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333627" y="2365733"/>
            <a:ext cx="4496423" cy="44922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355CF2-BE45-5D15-57AB-87A35BEE8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923" y="775504"/>
            <a:ext cx="10003536" cy="2223125"/>
          </a:xfrm>
          <a:prstGeom prst="rect">
            <a:avLst/>
          </a:prstGeom>
        </p:spPr>
        <p:txBody>
          <a:bodyPr lIns="0" rIns="0" bIns="0" anchor="b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6E38EC1-AABA-F606-16BC-2EE6035022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399" y="4121150"/>
            <a:ext cx="10003536" cy="1690335"/>
          </a:xfrm>
          <a:gradFill>
            <a:gsLst>
              <a:gs pos="0">
                <a:schemeClr val="tx1">
                  <a:lumMod val="60000"/>
                </a:schemeClr>
              </a:gs>
              <a:gs pos="100000">
                <a:srgbClr val="000000"/>
              </a:gs>
            </a:gsLst>
            <a:lin ang="2160000" scaled="0"/>
          </a:gradFill>
        </p:spPr>
        <p:txBody>
          <a:bodyPr wrap="square" lIns="548640" tIns="365760" rIns="548640" bIns="365760" anchor="ctr">
            <a:spAutoFit/>
          </a:bodyPr>
          <a:lstStyle>
            <a:lvl1pPr marL="0" indent="0">
              <a:lnSpc>
                <a:spcPct val="110000"/>
              </a:lnSpc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Ineter</a:t>
            </a:r>
            <a:r>
              <a:rPr lang="en-US" dirty="0"/>
              <a:t> nec </a:t>
            </a:r>
            <a:r>
              <a:rPr lang="en-US" dirty="0" err="1"/>
              <a:t>odio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et </a:t>
            </a:r>
            <a:r>
              <a:rPr lang="en-US" dirty="0" err="1"/>
              <a:t>enim</a:t>
            </a:r>
            <a:r>
              <a:rPr lang="en-US" dirty="0"/>
              <a:t> auctor, vel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. Donec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non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.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65BE62F-E256-0F4F-4A42-36112DA347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399" y="2998629"/>
            <a:ext cx="10003536" cy="1122521"/>
          </a:xfrm>
        </p:spPr>
        <p:txBody>
          <a:bodyPr anchor="ctr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44B288-869E-FEF3-B2A3-5706671738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5" name="Picture 14" descr="Logo, company name&#10;&#10;AI-generated content may be incorrect.">
            <a:extLst>
              <a:ext uri="{FF2B5EF4-FFF2-40B4-BE49-F238E27FC236}">
                <a16:creationId xmlns:a16="http://schemas.microsoft.com/office/drawing/2014/main" id="{F42FD863-F4B6-B6D1-BAFB-D52DC4E044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B2EEDEF-8C67-0FEE-7A5A-F9872906BB70}"/>
              </a:ext>
            </a:extLst>
          </p:cNvPr>
          <p:cNvSpPr/>
          <p:nvPr userDrawn="1"/>
        </p:nvSpPr>
        <p:spPr>
          <a:xfrm rot="10800000">
            <a:off x="912875" y="3123596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037982B1-55F6-4CDA-4301-CD76A49F62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4724EA5-74FC-A1D9-7D3D-97CCF5EEFA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BB5CE854-C42B-4F47-A149-F351C829109D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D7D3355-DAD3-7B1E-E7CD-238DEAE733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692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ideas-with-photo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6A6E3EA-A830-B168-79DF-164310C3A5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1873983"/>
            <a:ext cx="4791456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6E38EC1-AABA-F606-16BC-2EE6035022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4400" y="2543085"/>
            <a:ext cx="4791456" cy="119786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3C11AC4-3132-DF00-E861-4EC706C3EB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4105656"/>
            <a:ext cx="11830050" cy="2752344"/>
          </a:xfrm>
          <a:solidFill>
            <a:srgbClr val="C3CAD1"/>
          </a:solidFill>
          <a:ln>
            <a:noFill/>
          </a:ln>
        </p:spPr>
        <p:txBody>
          <a:bodyPr tIns="164592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825B179B-754F-E075-416F-58FDF815CA2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0" y="6400799"/>
            <a:ext cx="11529391" cy="457201"/>
          </a:xfrm>
          <a:noFill/>
          <a:ln>
            <a:noFill/>
          </a:ln>
        </p:spPr>
        <p:txBody>
          <a:bodyPr lIns="182880" tIns="0" rIns="182880" bIns="137160" anchor="b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14AD5D-B2B5-2D86-5607-F93500D5A829}"/>
              </a:ext>
            </a:extLst>
          </p:cNvPr>
          <p:cNvSpPr/>
          <p:nvPr userDrawn="1"/>
        </p:nvSpPr>
        <p:spPr>
          <a:xfrm rot="16200000">
            <a:off x="466342" y="2294872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44406A-7064-09CD-0D32-B50A4C2A4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B1451569-253C-B587-A86F-4D190EF1B24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7" name="Picture 16" descr="Logo, company name&#10;&#10;AI-generated content may be incorrect.">
            <a:extLst>
              <a:ext uri="{FF2B5EF4-FFF2-40B4-BE49-F238E27FC236}">
                <a16:creationId xmlns:a16="http://schemas.microsoft.com/office/drawing/2014/main" id="{809A0A5D-5886-4562-448A-83FC8512DC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B38B5940-D626-697E-1DE2-483ADD73F4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5550671B-40D3-6B53-A651-02217D09EBC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117335" y="1873983"/>
            <a:ext cx="4791456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57650E2F-D63F-64A0-264F-AB6835C7483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117335" y="2543085"/>
            <a:ext cx="4791456" cy="119786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68FBFD-4E2A-68B9-526C-938F5B7C839F}"/>
              </a:ext>
            </a:extLst>
          </p:cNvPr>
          <p:cNvSpPr/>
          <p:nvPr userDrawn="1"/>
        </p:nvSpPr>
        <p:spPr>
          <a:xfrm rot="16200000">
            <a:off x="5669277" y="2294872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9">
            <a:extLst>
              <a:ext uri="{FF2B5EF4-FFF2-40B4-BE49-F238E27FC236}">
                <a16:creationId xmlns:a16="http://schemas.microsoft.com/office/drawing/2014/main" id="{6D3BD80F-90C0-5889-B0B4-1B276FB425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894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deas-with-photo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E73DE767-6E27-2F6D-9DFB-476DFBA08AC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378952" y="0"/>
            <a:ext cx="3447288" cy="6858001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45720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562FBDD1-DD88-5129-A1B4-F8213B472B8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40140" y="6251713"/>
            <a:ext cx="2724912" cy="606288"/>
          </a:xfrm>
          <a:noFill/>
          <a:ln>
            <a:noFill/>
          </a:ln>
        </p:spPr>
        <p:txBody>
          <a:bodyPr lIns="182880" tIns="0" rIns="182880" bIns="137160" anchor="b" anchorCtr="0">
            <a:no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0A7BBE-ABB8-C2EC-5680-6576FD9F3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2" name="Picture 11" descr="Logo, company name&#10;&#10;AI-generated content may be incorrect.">
            <a:extLst>
              <a:ext uri="{FF2B5EF4-FFF2-40B4-BE49-F238E27FC236}">
                <a16:creationId xmlns:a16="http://schemas.microsoft.com/office/drawing/2014/main" id="{A20E4B7D-A2F4-E2C0-B651-BA709ADA79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5343729-79AD-1ED6-768D-6A792503B3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6532561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7A6A44F0-F202-67D2-AA06-2C6B93FCC06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400" y="820351"/>
            <a:ext cx="6532560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18B7F31E-5DA9-AE9E-946C-DBEDE553E35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14398" y="1874670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E2CB8A18-7CC3-DC44-09AA-C5930608CB7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14398" y="2543772"/>
            <a:ext cx="3070730" cy="138074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724181-2302-5B6D-8D9A-0FDFFA0EAC2A}"/>
              </a:ext>
            </a:extLst>
          </p:cNvPr>
          <p:cNvSpPr/>
          <p:nvPr userDrawn="1"/>
        </p:nvSpPr>
        <p:spPr>
          <a:xfrm rot="16200000">
            <a:off x="462533" y="2309010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E8C39114-AC4E-397F-2083-2D7D594E888D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376229" y="1880783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E47A550C-93F7-8A24-C26C-808BEFCFC577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376229" y="2549885"/>
            <a:ext cx="3070730" cy="138074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2D36219-087B-419B-9E96-63D476258513}"/>
              </a:ext>
            </a:extLst>
          </p:cNvPr>
          <p:cNvSpPr/>
          <p:nvPr userDrawn="1"/>
        </p:nvSpPr>
        <p:spPr>
          <a:xfrm rot="16200000">
            <a:off x="3924364" y="2315123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 Placeholder 11">
            <a:extLst>
              <a:ext uri="{FF2B5EF4-FFF2-40B4-BE49-F238E27FC236}">
                <a16:creationId xmlns:a16="http://schemas.microsoft.com/office/drawing/2014/main" id="{6096CCA3-6EF5-DABE-B6E8-DC02967800A7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14398" y="4318318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6" name="Text Placeholder 13">
            <a:extLst>
              <a:ext uri="{FF2B5EF4-FFF2-40B4-BE49-F238E27FC236}">
                <a16:creationId xmlns:a16="http://schemas.microsoft.com/office/drawing/2014/main" id="{1F561A6E-CA30-68DE-C30C-E3D04D574F82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14398" y="4987420"/>
            <a:ext cx="3070730" cy="1362817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393A29F-FA2C-9EBB-AEC6-3930FE314D14}"/>
              </a:ext>
            </a:extLst>
          </p:cNvPr>
          <p:cNvSpPr/>
          <p:nvPr userDrawn="1"/>
        </p:nvSpPr>
        <p:spPr>
          <a:xfrm rot="16200000">
            <a:off x="462533" y="4752658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D6464A17-58FF-1CEF-5B44-C332EEA11FA9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376229" y="4324431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9" name="Text Placeholder 13">
            <a:extLst>
              <a:ext uri="{FF2B5EF4-FFF2-40B4-BE49-F238E27FC236}">
                <a16:creationId xmlns:a16="http://schemas.microsoft.com/office/drawing/2014/main" id="{8E44891D-B952-10F7-E744-374B1A1B2307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4376229" y="4993533"/>
            <a:ext cx="3070730" cy="1362817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52E0381-ADF4-8D24-C867-C900E35689E9}"/>
              </a:ext>
            </a:extLst>
          </p:cNvPr>
          <p:cNvSpPr/>
          <p:nvPr userDrawn="1"/>
        </p:nvSpPr>
        <p:spPr>
          <a:xfrm rot="16200000">
            <a:off x="3924364" y="4758771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7AD84D35-D36A-6104-0737-3ADD2AFD7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087550-5072-DB3C-DE2D-82886695F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BFDFF6FC-8F81-4E4C-AFF2-8741EC6B92B9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AC8C718-5B12-85CD-7C40-273787F09D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150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ideas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7813F2B-33D1-CE0E-E387-D5B3B86BB6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DCD67CB5-6160-A440-ED55-AD32D8B18E3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0" name="Picture 9" descr="Logo, company name&#10;&#10;AI-generated content may be incorrect.">
            <a:extLst>
              <a:ext uri="{FF2B5EF4-FFF2-40B4-BE49-F238E27FC236}">
                <a16:creationId xmlns:a16="http://schemas.microsoft.com/office/drawing/2014/main" id="{D7722649-BB7F-E00B-2BFE-CAA6645192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221A7E90-F175-1CC3-CCD9-CBD10099A0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9385C64-D0FC-E300-55DA-BCF7F9AE2D7C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14398" y="1874670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23E6B3B-1082-004A-1ACD-E7066B97F006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914398" y="2543772"/>
            <a:ext cx="3070730" cy="138074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544981-8CC8-FD66-5962-8360F99F4D54}"/>
              </a:ext>
            </a:extLst>
          </p:cNvPr>
          <p:cNvSpPr/>
          <p:nvPr userDrawn="1"/>
        </p:nvSpPr>
        <p:spPr>
          <a:xfrm rot="16200000">
            <a:off x="462533" y="2309010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30F32B04-69CD-6970-1192-E9622B2A14F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838061" y="1874670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5686534F-895A-175D-9ECA-69644D7DB84C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7838061" y="2543772"/>
            <a:ext cx="3070730" cy="138074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F9C5E80-2D6A-7B81-F349-81A6C92D8B1B}"/>
              </a:ext>
            </a:extLst>
          </p:cNvPr>
          <p:cNvSpPr/>
          <p:nvPr userDrawn="1"/>
        </p:nvSpPr>
        <p:spPr>
          <a:xfrm rot="16200000">
            <a:off x="7386196" y="2309010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8B364BB1-2F03-07C5-EAB7-CB49A1EC3282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376229" y="1880783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459A5D6D-C5DE-C8EE-F37F-3367BBA9F84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376229" y="2549885"/>
            <a:ext cx="3070730" cy="1380744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49DD49-1A8D-76CC-A4AF-D0AD5C195FB8}"/>
              </a:ext>
            </a:extLst>
          </p:cNvPr>
          <p:cNvSpPr/>
          <p:nvPr userDrawn="1"/>
        </p:nvSpPr>
        <p:spPr>
          <a:xfrm rot="16200000">
            <a:off x="3924364" y="2315123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B29C255B-11E7-E49D-1EDD-C2F6FB66D08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14398" y="4318318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F32E0527-0C17-B229-AE53-082144E5EC6C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14398" y="4987420"/>
            <a:ext cx="3070730" cy="1362817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38D1526-CCB8-95A3-3CF3-B935126F6D3B}"/>
              </a:ext>
            </a:extLst>
          </p:cNvPr>
          <p:cNvSpPr/>
          <p:nvPr userDrawn="1"/>
        </p:nvSpPr>
        <p:spPr>
          <a:xfrm rot="16200000">
            <a:off x="462533" y="4752658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Placeholder 11">
            <a:extLst>
              <a:ext uri="{FF2B5EF4-FFF2-40B4-BE49-F238E27FC236}">
                <a16:creationId xmlns:a16="http://schemas.microsoft.com/office/drawing/2014/main" id="{8F94305F-ACC4-02B6-29A1-4EFF95BB533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838061" y="4318318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F4292675-527D-A6B4-E4DC-2415844F85F2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838061" y="4987420"/>
            <a:ext cx="3070730" cy="1362817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085E3D5-CA56-CDAB-FA38-F7ED7B165DA8}"/>
              </a:ext>
            </a:extLst>
          </p:cNvPr>
          <p:cNvSpPr/>
          <p:nvPr userDrawn="1"/>
        </p:nvSpPr>
        <p:spPr>
          <a:xfrm rot="16200000">
            <a:off x="7386196" y="4752658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 Placeholder 11">
            <a:extLst>
              <a:ext uri="{FF2B5EF4-FFF2-40B4-BE49-F238E27FC236}">
                <a16:creationId xmlns:a16="http://schemas.microsoft.com/office/drawing/2014/main" id="{F81F7DBF-CBB6-1C17-14EC-49A4683D985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376229" y="4324431"/>
            <a:ext cx="3070730" cy="625033"/>
          </a:xfrm>
          <a:noFill/>
        </p:spPr>
        <p:txBody>
          <a:bodyPr lIns="274320" rIns="0"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6" name="Text Placeholder 13">
            <a:extLst>
              <a:ext uri="{FF2B5EF4-FFF2-40B4-BE49-F238E27FC236}">
                <a16:creationId xmlns:a16="http://schemas.microsoft.com/office/drawing/2014/main" id="{155C0AAD-ABA7-E72D-77DF-67C494E98156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4376229" y="4993533"/>
            <a:ext cx="3070730" cy="1362817"/>
          </a:xfrm>
          <a:noFill/>
          <a:ln>
            <a:noFill/>
          </a:ln>
        </p:spPr>
        <p:txBody>
          <a:bodyPr lIns="27432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048C6CE-4BDC-C393-A7CE-46A7BDCD6840}"/>
              </a:ext>
            </a:extLst>
          </p:cNvPr>
          <p:cNvSpPr/>
          <p:nvPr userDrawn="1"/>
        </p:nvSpPr>
        <p:spPr>
          <a:xfrm rot="16200000">
            <a:off x="3924364" y="4758771"/>
            <a:ext cx="89611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56E90F40-6AF8-DCE2-4D29-F19D881D46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47B98FD-7CB0-4992-83BE-4BC0FF707D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364D033C-C695-C240-B338-83A5EF60F489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F0D00CA-91CE-C010-9365-5D3577714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394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-with-caption-1">
    <p:bg>
      <p:bgPr>
        <a:gradFill>
          <a:gsLst>
            <a:gs pos="0">
              <a:srgbClr val="000000"/>
            </a:gs>
            <a:gs pos="100000">
              <a:schemeClr val="tx1">
                <a:lumMod val="6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4B3B2F3-DD93-CA20-A63C-79820CC5BA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05563" y="3940023"/>
            <a:ext cx="2920677" cy="2917977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6A6E3EA-A830-B168-79DF-164310C3A5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760" y="5938577"/>
            <a:ext cx="11091672" cy="383991"/>
          </a:xfrm>
        </p:spPr>
        <p:txBody>
          <a:bodyPr lIns="0" rIns="0" anchor="t">
            <a:noAutofit/>
          </a:bodyPr>
          <a:lstStyle>
            <a:lvl1pPr marL="0" indent="0">
              <a:buNone/>
              <a:defRPr sz="2400" b="1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34CFE70-A9DA-519B-846A-B0978C9FFD7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1826240" cy="5509547"/>
          </a:xfrm>
          <a:solidFill>
            <a:srgbClr val="C3CAD1"/>
          </a:solidFill>
          <a:ln>
            <a:noFill/>
          </a:ln>
        </p:spPr>
        <p:txBody>
          <a:bodyPr lIns="457200" tIns="3108960" rIns="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6E38EC1-AABA-F606-16BC-2EE6035022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5760" y="6289556"/>
            <a:ext cx="11091672" cy="238244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EC6AD6-BD59-A2C2-2F3A-CEF4E0667B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1" name="Picture 10" descr="Logo, company name&#10;&#10;AI-generated content may be incorrect.">
            <a:extLst>
              <a:ext uri="{FF2B5EF4-FFF2-40B4-BE49-F238E27FC236}">
                <a16:creationId xmlns:a16="http://schemas.microsoft.com/office/drawing/2014/main" id="{44B6D53A-92C9-55F9-0CA2-68EF8475BE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F573D6D-30D5-5B7B-90C2-D7583296043C}"/>
              </a:ext>
            </a:extLst>
          </p:cNvPr>
          <p:cNvSpPr/>
          <p:nvPr userDrawn="1"/>
        </p:nvSpPr>
        <p:spPr>
          <a:xfrm rot="10800000">
            <a:off x="365061" y="5782203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EB937F-BB39-BC9E-7A2B-BE14CB31159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27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-with-caption-2">
    <p:bg>
      <p:bgPr>
        <a:gradFill>
          <a:gsLst>
            <a:gs pos="0">
              <a:srgbClr val="000000"/>
            </a:gs>
            <a:gs pos="100000">
              <a:schemeClr val="tx1">
                <a:lumMod val="6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D2A2E3-C451-68BF-12DA-0C5129B069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1" name="Picture 10" descr="Logo, company name&#10;&#10;AI-generated content may be incorrect.">
            <a:extLst>
              <a:ext uri="{FF2B5EF4-FFF2-40B4-BE49-F238E27FC236}">
                <a16:creationId xmlns:a16="http://schemas.microsoft.com/office/drawing/2014/main" id="{E4E71F28-8E11-F8BF-0A77-7AAFA42184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115984E4-52EB-C467-65C6-D44294DFD1D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5924" y="640080"/>
            <a:ext cx="9994392" cy="5577840"/>
          </a:xfrm>
          <a:solidFill>
            <a:srgbClr val="C3CAD1"/>
          </a:solidFill>
          <a:ln>
            <a:noFill/>
          </a:ln>
        </p:spPr>
        <p:txBody>
          <a:bodyPr lIns="457200" tIns="3108960" rIns="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5BA12AAA-3144-F628-03E4-B726D67B49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5925" y="6245352"/>
            <a:ext cx="9994392" cy="310783"/>
          </a:xfr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C3543-591D-9FDC-4A6D-6404A3E0586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874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-figur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3E187AF-3341-8854-383A-CA20D59A0AFD}"/>
              </a:ext>
            </a:extLst>
          </p:cNvPr>
          <p:cNvSpPr/>
          <p:nvPr userDrawn="1"/>
        </p:nvSpPr>
        <p:spPr>
          <a:xfrm>
            <a:off x="0" y="1678988"/>
            <a:ext cx="11830050" cy="3500023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tx1">
                  <a:lumMod val="60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5C63DE5-8138-0D72-CE3E-25C89680D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257" y="2379072"/>
            <a:ext cx="10003536" cy="1668997"/>
          </a:xfrm>
          <a:prstGeom prst="rect">
            <a:avLst/>
          </a:prstGeom>
          <a:noFill/>
        </p:spPr>
        <p:txBody>
          <a:bodyPr lIns="0" tIns="0" rIns="0" bIns="0" anchor="b">
            <a:noAutofit/>
          </a:bodyPr>
          <a:lstStyle>
            <a:lvl1pPr algn="ctr">
              <a:defRPr sz="9600" spc="-1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A07A8EC1-93D3-3D5B-9385-0BA6453AF1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3257" y="4048069"/>
            <a:ext cx="10003536" cy="709159"/>
          </a:xfrm>
        </p:spPr>
        <p:txBody>
          <a:bodyPr anchor="t">
            <a:noAutofit/>
          </a:bodyPr>
          <a:lstStyle>
            <a:lvl1pPr marL="0" indent="0" algn="ctr">
              <a:spcAft>
                <a:spcPts val="0"/>
              </a:spcAft>
              <a:buNone/>
              <a:defRPr sz="2800" spc="-50" baseline="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5F9F77-9433-0FA9-9CAB-50F8190170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A0C5114-E7F3-FF3D-A850-564CA25BD4AA}"/>
              </a:ext>
            </a:extLst>
          </p:cNvPr>
          <p:cNvSpPr/>
          <p:nvPr userDrawn="1"/>
        </p:nvSpPr>
        <p:spPr>
          <a:xfrm rot="10800000">
            <a:off x="5215509" y="2333034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531AD76B-8A58-A70F-6D1F-B435BC151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E3D8708-08FD-3AAE-3EF7-C95A83F32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8D3EBA4F-C196-634B-86A3-1A9E19BD0641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590D08C-E7B3-46AC-D742-B89978EDF0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555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-key-figures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BAEBB0B-FC49-0C96-1CA9-8CBAB51455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4399" y="820757"/>
            <a:ext cx="5000626" cy="5216486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tIns="283464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75CE5CA-6E88-5554-567E-566D0F3702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97155" y="1520328"/>
            <a:ext cx="4617720" cy="694062"/>
          </a:xfrm>
          <a:solidFill>
            <a:schemeClr val="tx1"/>
          </a:solidFill>
        </p:spPr>
        <p:txBody>
          <a:bodyPr lIns="274320" tIns="45720" rIns="274320" anchor="ctr">
            <a:noAutofit/>
          </a:bodyPr>
          <a:lstStyle>
            <a:lvl1pPr marL="0" indent="0">
              <a:buClr>
                <a:schemeClr val="bg1"/>
              </a:buClr>
              <a:buNone/>
              <a:defRPr sz="1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253F5A24-61CC-6326-2F0B-D0B2CD8054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399" y="6144322"/>
            <a:ext cx="5000625" cy="212028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7C79F1A4-8D7A-2A2A-13B1-007CC4DA4DD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90710" y="512899"/>
            <a:ext cx="4617720" cy="914400"/>
          </a:xfrm>
        </p:spPr>
        <p:txBody>
          <a:bodyPr lIns="274320" anchor="b">
            <a:normAutofit/>
          </a:bodyPr>
          <a:lstStyle>
            <a:lvl1pPr marL="0" indent="0">
              <a:lnSpc>
                <a:spcPts val="3600"/>
              </a:lnSpc>
              <a:spcAft>
                <a:spcPts val="0"/>
              </a:spcAft>
              <a:buNone/>
              <a:defRPr lang="en-US" sz="3600" b="1" i="0" kern="1200" spc="-100" baseline="0" dirty="0" smtClean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Key figure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4A9EC7-0A22-2867-5A93-04C549C7B24D}"/>
              </a:ext>
            </a:extLst>
          </p:cNvPr>
          <p:cNvSpPr/>
          <p:nvPr userDrawn="1"/>
        </p:nvSpPr>
        <p:spPr>
          <a:xfrm rot="16200000">
            <a:off x="5595766" y="1504465"/>
            <a:ext cx="1389888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C9AF806-A69B-CC52-7882-68CBACA47F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20" name="Picture 19" descr="Logo, company name&#10;&#10;AI-generated content may be incorrect.">
            <a:extLst>
              <a:ext uri="{FF2B5EF4-FFF2-40B4-BE49-F238E27FC236}">
                <a16:creationId xmlns:a16="http://schemas.microsoft.com/office/drawing/2014/main" id="{71A5B106-9DEE-8AB6-D922-D48EB8DF9D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47C90278-399F-D985-B545-7DCF0DA7A63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97155" y="5337672"/>
            <a:ext cx="4617720" cy="694062"/>
          </a:xfrm>
          <a:solidFill>
            <a:schemeClr val="tx1"/>
          </a:solidFill>
        </p:spPr>
        <p:txBody>
          <a:bodyPr lIns="274320" tIns="45720" rIns="274320" anchor="ctr">
            <a:noAutofit/>
          </a:bodyPr>
          <a:lstStyle>
            <a:lvl1pPr marL="0" indent="0">
              <a:buClr>
                <a:schemeClr val="bg1"/>
              </a:buClr>
              <a:buNone/>
              <a:defRPr sz="1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819A7FF5-547E-A603-F63A-B893DB8702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0710" y="4330243"/>
            <a:ext cx="4617720" cy="914400"/>
          </a:xfrm>
        </p:spPr>
        <p:txBody>
          <a:bodyPr lIns="274320" anchor="b">
            <a:normAutofit/>
          </a:bodyPr>
          <a:lstStyle>
            <a:lvl1pPr marL="0" indent="0">
              <a:lnSpc>
                <a:spcPts val="3600"/>
              </a:lnSpc>
              <a:spcAft>
                <a:spcPts val="0"/>
              </a:spcAft>
              <a:buNone/>
              <a:defRPr lang="en-US" sz="3600" b="1" i="0" kern="1200" spc="-100" baseline="0" dirty="0" smtClean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Key figure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F14232-891E-BF84-C925-6BB3EFCEB08D}"/>
              </a:ext>
            </a:extLst>
          </p:cNvPr>
          <p:cNvSpPr/>
          <p:nvPr userDrawn="1"/>
        </p:nvSpPr>
        <p:spPr>
          <a:xfrm rot="16200000">
            <a:off x="5595766" y="5321809"/>
            <a:ext cx="1389888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C5B0C835-92D5-EBA9-F2A4-BC31B439CFE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97155" y="3427735"/>
            <a:ext cx="4617720" cy="694062"/>
          </a:xfrm>
          <a:solidFill>
            <a:schemeClr val="tx1"/>
          </a:solidFill>
        </p:spPr>
        <p:txBody>
          <a:bodyPr lIns="274320" tIns="45720" rIns="274320" anchor="ctr">
            <a:noAutofit/>
          </a:bodyPr>
          <a:lstStyle>
            <a:lvl1pPr marL="0" indent="0">
              <a:buClr>
                <a:schemeClr val="bg1"/>
              </a:buClr>
              <a:buNone/>
              <a:defRPr sz="19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4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AFF8EEAA-8354-850E-1A0B-1EADAA1D7E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90710" y="2420306"/>
            <a:ext cx="4617720" cy="914400"/>
          </a:xfrm>
        </p:spPr>
        <p:txBody>
          <a:bodyPr lIns="274320" anchor="b">
            <a:normAutofit/>
          </a:bodyPr>
          <a:lstStyle>
            <a:lvl1pPr marL="0" indent="0">
              <a:lnSpc>
                <a:spcPts val="3600"/>
              </a:lnSpc>
              <a:spcAft>
                <a:spcPts val="0"/>
              </a:spcAft>
              <a:buNone/>
              <a:defRPr lang="en-US" sz="3600" b="1" i="0" kern="1200" spc="-100" baseline="0" dirty="0" smtClean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Key figure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C30FE6C-CF61-D9B0-ABF1-6B526A2786D8}"/>
              </a:ext>
            </a:extLst>
          </p:cNvPr>
          <p:cNvSpPr/>
          <p:nvPr userDrawn="1"/>
        </p:nvSpPr>
        <p:spPr>
          <a:xfrm rot="16200000">
            <a:off x="5595766" y="3411872"/>
            <a:ext cx="1389888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870C6AD0-BB08-6680-6C60-9552C896C7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708D9D3-86C0-D536-9DFE-8013C2737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F7972B14-94E8-9643-AF02-DD038DB4B117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0E404731-D744-C054-734E-78EFD23294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49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gradFill>
          <a:gsLst>
            <a:gs pos="0">
              <a:srgbClr val="000000"/>
            </a:gs>
            <a:gs pos="100000">
              <a:schemeClr val="tx1">
                <a:lumMod val="6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03E171D5-30FC-537F-A514-48CD3674FC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610466" y="2852018"/>
            <a:ext cx="2298325" cy="74424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Year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1349D683-9A3C-3B31-0359-463DB290E7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2852018"/>
            <a:ext cx="2298325" cy="74424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Year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B2E158B-F6B7-4699-6081-B2D57ABF91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775583"/>
            <a:ext cx="2298325" cy="358688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</a:t>
            </a:r>
          </a:p>
          <a:p>
            <a:pPr lvl="0"/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EF49033D-66CB-33E0-1DBC-8928201CE7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4400" y="4226948"/>
            <a:ext cx="2298325" cy="1018572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F1CDCE25-1734-8F15-F850-140D20AC47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10466" y="3775583"/>
            <a:ext cx="2298325" cy="358688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85289A2-5BDF-BFB7-0DE2-786AE92651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610466" y="4226948"/>
            <a:ext cx="2298325" cy="1018572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3CFA5C77-3A47-8088-7D44-41FA177B05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45110" y="3775583"/>
            <a:ext cx="2298325" cy="358688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4BF923C8-904E-4223-3EB4-4B31AAE44E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45110" y="4240724"/>
            <a:ext cx="2298325" cy="1018572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ADCF14EF-4C7F-F7FF-B974-B74AEA466A8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79755" y="3775583"/>
            <a:ext cx="2298325" cy="358688"/>
          </a:xfrm>
        </p:spPr>
        <p:txBody>
          <a:bodyPr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73055581-1076-7DDA-CB8D-C153A93551A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79755" y="4240724"/>
            <a:ext cx="2298325" cy="1018572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98675C6D-0B35-795C-843D-D60026C9B8E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79756" y="2852018"/>
            <a:ext cx="2298324" cy="74424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Year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CF0A98D3-24F3-B6FB-0C8A-5A659B80362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45111" y="2852018"/>
            <a:ext cx="2298324" cy="74424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4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Year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845F05-CCE2-6A85-D3D4-65931BF036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6610B6D6-299C-0418-0AF3-619B25B544C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6" name="Picture 15" descr="Logo, company name&#10;&#10;AI-generated content may be incorrect.">
            <a:extLst>
              <a:ext uri="{FF2B5EF4-FFF2-40B4-BE49-F238E27FC236}">
                <a16:creationId xmlns:a16="http://schemas.microsoft.com/office/drawing/2014/main" id="{68DB6E35-74D5-6385-15A7-D3FFFECBE6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916BD9F2-83FA-DEE1-828F-C0131BE688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08987A-C4D8-24A2-0633-7FD0D0BFD8F2}"/>
              </a:ext>
            </a:extLst>
          </p:cNvPr>
          <p:cNvSpPr/>
          <p:nvPr userDrawn="1"/>
        </p:nvSpPr>
        <p:spPr>
          <a:xfrm rot="10800000" flipV="1">
            <a:off x="2892132" y="3194302"/>
            <a:ext cx="905256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A1AF7D8-F39D-5D62-4B8B-A1E2D2280514}"/>
              </a:ext>
            </a:extLst>
          </p:cNvPr>
          <p:cNvSpPr/>
          <p:nvPr userDrawn="1"/>
        </p:nvSpPr>
        <p:spPr>
          <a:xfrm rot="10800000" flipV="1">
            <a:off x="5455268" y="3194302"/>
            <a:ext cx="905256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AEB230-F944-F682-5C1A-0056FBFB52AB}"/>
              </a:ext>
            </a:extLst>
          </p:cNvPr>
          <p:cNvSpPr/>
          <p:nvPr userDrawn="1"/>
        </p:nvSpPr>
        <p:spPr>
          <a:xfrm rot="10800000" flipV="1">
            <a:off x="8024323" y="3194302"/>
            <a:ext cx="905256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B2C8E9D6-9FD0-ACA1-18CA-B3C1B21EA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66B7F57-CD4E-8839-F147-44AFFFA482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FB6E1F8B-79EB-6647-8CBA-17AF0D86FAAC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6180EEC7-AB5F-0EC4-F8A3-A3CF855EB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1023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gradFill>
          <a:gsLst>
            <a:gs pos="0">
              <a:srgbClr val="000000"/>
            </a:gs>
            <a:gs pos="100000">
              <a:schemeClr val="tx1">
                <a:lumMod val="6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99776E6-5838-C63E-68C8-E3EF99F46087}"/>
              </a:ext>
            </a:extLst>
          </p:cNvPr>
          <p:cNvSpPr txBox="1">
            <a:spLocks/>
          </p:cNvSpPr>
          <p:nvPr userDrawn="1"/>
        </p:nvSpPr>
        <p:spPr>
          <a:xfrm>
            <a:off x="6096000" y="4361861"/>
            <a:ext cx="5029200" cy="882168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spc="-100" baseline="0">
                <a:solidFill>
                  <a:schemeClr val="accent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97A8FFA-98C0-7619-912E-7DE6824B8E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3702" y="1700784"/>
            <a:ext cx="5000626" cy="625033"/>
          </a:xfrm>
          <a:solidFill>
            <a:schemeClr val="tx2"/>
          </a:solidFill>
        </p:spPr>
        <p:txBody>
          <a:bodyPr lIns="182880" tIns="0" rIns="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24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Segment 1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E709C570-D515-D5C2-A7C9-873D4FB05D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3702" y="2416667"/>
            <a:ext cx="5000626" cy="700720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8D0D5251-ED14-8221-23B5-C338B9B136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3703" y="3126912"/>
            <a:ext cx="5000626" cy="625033"/>
          </a:xfrm>
          <a:solidFill>
            <a:schemeClr val="bg1"/>
          </a:solidFill>
        </p:spPr>
        <p:txBody>
          <a:bodyPr lIns="182880" tIns="0" rIns="0" anchor="ctr">
            <a:noAutofit/>
          </a:bodyPr>
          <a:lstStyle>
            <a:lvl1pPr marL="0" indent="0">
              <a:buNone/>
              <a:defRPr sz="2400" b="0" i="0" spc="-100" baseline="0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Segment 2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E80E855E-4FDC-9D49-7BC5-49761978BA5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3703" y="3841747"/>
            <a:ext cx="5000625" cy="704088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34349A97-5971-2B65-B59E-1C98524A4F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3702" y="4567235"/>
            <a:ext cx="5000626" cy="631032"/>
          </a:xfrm>
          <a:solidFill>
            <a:schemeClr val="accent1"/>
          </a:solidFill>
        </p:spPr>
        <p:txBody>
          <a:bodyPr lIns="182880" tIns="0" rIns="0" anchor="ctr">
            <a:noAutofit/>
          </a:bodyPr>
          <a:lstStyle>
            <a:lvl1pPr marL="0" indent="0">
              <a:buNone/>
              <a:defRPr sz="24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Segment 3</a:t>
            </a:r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56E30477-B529-728A-AA86-F0BF32CC2C9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13702" y="5283162"/>
            <a:ext cx="5000626" cy="704088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2CD14E77-F429-15B1-F9A5-C98656B05D4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16009" y="5727814"/>
            <a:ext cx="3984937" cy="814025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caption</a:t>
            </a:r>
          </a:p>
        </p:txBody>
      </p:sp>
      <p:sp>
        <p:nvSpPr>
          <p:cNvPr id="2" name="Chart Placeholder 33">
            <a:extLst>
              <a:ext uri="{FF2B5EF4-FFF2-40B4-BE49-F238E27FC236}">
                <a16:creationId xmlns:a16="http://schemas.microsoft.com/office/drawing/2014/main" id="{09B296EA-0DA0-10D4-BD35-7E47EFBBE338}"/>
              </a:ext>
            </a:extLst>
          </p:cNvPr>
          <p:cNvSpPr>
            <a:spLocks noGrp="1"/>
          </p:cNvSpPr>
          <p:nvPr>
            <p:ph type="chart" sz="quarter" idx="25"/>
          </p:nvPr>
        </p:nvSpPr>
        <p:spPr>
          <a:xfrm>
            <a:off x="6552434" y="1700784"/>
            <a:ext cx="3718251" cy="382041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EA2963-9726-4063-E7DA-0AB9CA3909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74F00707-099E-FCA0-E7DE-AF763D1AF91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5" name="Picture 14" descr="Logo, company name&#10;&#10;AI-generated content may be incorrect.">
            <a:extLst>
              <a:ext uri="{FF2B5EF4-FFF2-40B4-BE49-F238E27FC236}">
                <a16:creationId xmlns:a16="http://schemas.microsoft.com/office/drawing/2014/main" id="{1E87DF5B-EBD1-93B2-E7F8-9194FC8AC7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B92F8742-82D1-BB4D-234D-76D87357F9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CDCC5B1E-77B0-37AD-B23B-4E11101E2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347B5EF-7B44-2780-B15D-EFF3F93F87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8F97D93F-858A-1140-9B59-EC2046E3CFAD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ECF9FBEB-8D87-3D19-CD6E-D559AD81EF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519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99776E6-5838-C63E-68C8-E3EF99F46087}"/>
              </a:ext>
            </a:extLst>
          </p:cNvPr>
          <p:cNvSpPr txBox="1">
            <a:spLocks/>
          </p:cNvSpPr>
          <p:nvPr userDrawn="1"/>
        </p:nvSpPr>
        <p:spPr>
          <a:xfrm>
            <a:off x="6095997" y="4281534"/>
            <a:ext cx="5074467" cy="890108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spc="-100" baseline="0">
                <a:solidFill>
                  <a:schemeClr val="accent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32" name="Text Placeholder 13">
            <a:extLst>
              <a:ext uri="{FF2B5EF4-FFF2-40B4-BE49-F238E27FC236}">
                <a16:creationId xmlns:a16="http://schemas.microsoft.com/office/drawing/2014/main" id="{2CD14E77-F429-15B1-F9A5-C98656B05D4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4399" y="5910199"/>
            <a:ext cx="9994392" cy="371185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insert caption</a:t>
            </a:r>
          </a:p>
        </p:txBody>
      </p:sp>
      <p:sp>
        <p:nvSpPr>
          <p:cNvPr id="13" name="Table Placeholder 5">
            <a:extLst>
              <a:ext uri="{FF2B5EF4-FFF2-40B4-BE49-F238E27FC236}">
                <a16:creationId xmlns:a16="http://schemas.microsoft.com/office/drawing/2014/main" id="{222CCD31-4168-2672-A963-384D58159A40}"/>
              </a:ext>
            </a:extLst>
          </p:cNvPr>
          <p:cNvSpPr>
            <a:spLocks noGrp="1"/>
          </p:cNvSpPr>
          <p:nvPr>
            <p:ph type="tbl" sz="quarter" idx="38"/>
          </p:nvPr>
        </p:nvSpPr>
        <p:spPr>
          <a:xfrm>
            <a:off x="914399" y="1686359"/>
            <a:ext cx="9994392" cy="4120082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5F47B5-4761-5144-F10D-D22CD753FB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4E7EC1F8-3C79-96EA-BAC5-4A16390EF4F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4399" y="820351"/>
            <a:ext cx="9994393" cy="596900"/>
          </a:xfrm>
        </p:spPr>
        <p:txBody>
          <a:bodyPr/>
          <a:lstStyle>
            <a:lvl1pPr marL="0" indent="0">
              <a:buNone/>
              <a:defRPr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subheading (optional)</a:t>
            </a:r>
          </a:p>
        </p:txBody>
      </p:sp>
      <p:pic>
        <p:nvPicPr>
          <p:cNvPr id="10" name="Picture 9" descr="Logo, company name&#10;&#10;AI-generated content may be incorrect.">
            <a:extLst>
              <a:ext uri="{FF2B5EF4-FFF2-40B4-BE49-F238E27FC236}">
                <a16:creationId xmlns:a16="http://schemas.microsoft.com/office/drawing/2014/main" id="{BA36F6E8-B09C-D7C6-E26B-D0323BCA25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80C1E4F0-DFA5-E9B1-59B4-18ECD9C9B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A248C1-7731-BF30-1881-E8FB7B9A8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06A9A7C-10E9-BA2E-E5D4-A507E0796A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14BD33A-3BB1-0340-A24A-C1DDB9743F74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87F08EED-A284-D764-1774-D82B1A5C0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608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e-light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99776E6-5838-C63E-68C8-E3EF99F46087}"/>
              </a:ext>
            </a:extLst>
          </p:cNvPr>
          <p:cNvSpPr txBox="1">
            <a:spLocks/>
          </p:cNvSpPr>
          <p:nvPr userDrawn="1"/>
        </p:nvSpPr>
        <p:spPr>
          <a:xfrm>
            <a:off x="6096000" y="4361861"/>
            <a:ext cx="5029200" cy="882168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spc="-100" baseline="0">
                <a:solidFill>
                  <a:schemeClr val="accent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95878C-4EDF-38C4-5287-2AEA2144FD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04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title-2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7A4945-CB0F-92A1-47DA-16F6B0F875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5937AF8-C70E-468C-E46B-9E48A2CEF4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775545"/>
            <a:ext cx="10003536" cy="834011"/>
          </a:xfrm>
          <a:prstGeom prst="rect">
            <a:avLst/>
          </a:prstGeom>
          <a:noFill/>
        </p:spPr>
        <p:txBody>
          <a:bodyPr wrap="square" lIns="0" tIns="0" rIns="0" bIns="274320" anchor="t">
            <a:sp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5264E4D-9767-28AC-2399-2A9AA8D332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429001"/>
            <a:ext cx="1772454" cy="1114088"/>
          </a:xfrm>
          <a:prstGeom prst="rect">
            <a:avLst/>
          </a:prstGeom>
          <a:noFill/>
        </p:spPr>
        <p:txBody>
          <a:bodyPr lIns="0" tIns="182880" bIns="0" anchor="ctr">
            <a:noAutofit/>
          </a:bodyPr>
          <a:lstStyle>
            <a:lvl1pPr marL="0" indent="1270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7200" b="0" i="0" kern="1200" spc="-100" baseline="0" dirty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94BB0F-1ACA-7ED6-B55B-9A30B62F4E3A}"/>
              </a:ext>
            </a:extLst>
          </p:cNvPr>
          <p:cNvSpPr/>
          <p:nvPr userDrawn="1"/>
        </p:nvSpPr>
        <p:spPr>
          <a:xfrm>
            <a:off x="914400" y="4543089"/>
            <a:ext cx="1773936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3B86C1E1-97C6-297C-638A-F0829C3F80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0954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title-3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776E92-D45A-CD5D-254E-D0EB23BABF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B0E3FA5-DE31-AB6D-9B62-28830D79E1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775545"/>
            <a:ext cx="10003536" cy="834011"/>
          </a:xfrm>
          <a:prstGeom prst="rect">
            <a:avLst/>
          </a:prstGeom>
          <a:noFill/>
        </p:spPr>
        <p:txBody>
          <a:bodyPr wrap="square" lIns="0" tIns="0" rIns="0" bIns="274320" anchor="t">
            <a:sp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F93DB2B-C096-0CA2-8B73-EC9DE94D29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429001"/>
            <a:ext cx="1772454" cy="1114088"/>
          </a:xfrm>
          <a:prstGeom prst="rect">
            <a:avLst/>
          </a:prstGeom>
          <a:noFill/>
        </p:spPr>
        <p:txBody>
          <a:bodyPr lIns="0" tIns="182880" bIns="0" anchor="ctr">
            <a:noAutofit/>
          </a:bodyPr>
          <a:lstStyle>
            <a:lvl1pPr marL="0" indent="1270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7200" b="0" i="0" kern="1200" spc="-100" baseline="0" dirty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3C7BFC-CC60-7A87-8EC8-5BDBA55CAEAE}"/>
              </a:ext>
            </a:extLst>
          </p:cNvPr>
          <p:cNvSpPr/>
          <p:nvPr userDrawn="1"/>
        </p:nvSpPr>
        <p:spPr>
          <a:xfrm>
            <a:off x="914400" y="4543089"/>
            <a:ext cx="1773936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9">
            <a:extLst>
              <a:ext uri="{FF2B5EF4-FFF2-40B4-BE49-F238E27FC236}">
                <a16:creationId xmlns:a16="http://schemas.microsoft.com/office/drawing/2014/main" id="{4354110A-2741-11F0-7FB6-C62448C87B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0286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-title-1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1B3BA2B-37BF-D188-AAF6-15FC75171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775545"/>
            <a:ext cx="10003536" cy="834011"/>
          </a:xfrm>
          <a:prstGeom prst="rect">
            <a:avLst/>
          </a:prstGeom>
          <a:noFill/>
        </p:spPr>
        <p:txBody>
          <a:bodyPr wrap="square" lIns="0" tIns="0" rIns="0" bIns="274320" anchor="t">
            <a:sp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2E30B9E-9D9A-B079-BF19-DE9FFEF619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429001"/>
            <a:ext cx="1772454" cy="1114088"/>
          </a:xfrm>
          <a:prstGeom prst="rect">
            <a:avLst/>
          </a:prstGeom>
          <a:noFill/>
        </p:spPr>
        <p:txBody>
          <a:bodyPr lIns="0" tIns="182880" bIns="0" anchor="ctr">
            <a:noAutofit/>
          </a:bodyPr>
          <a:lstStyle>
            <a:lvl1pPr marL="0" indent="1270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/>
              <a:defRPr lang="en-US" sz="7200" b="0" i="0" kern="1200" spc="-100" baseline="0" dirty="0">
                <a:solidFill>
                  <a:schemeClr val="bg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4F0694-6B9A-010B-66ED-E6F67F3B4FBA}"/>
              </a:ext>
            </a:extLst>
          </p:cNvPr>
          <p:cNvSpPr/>
          <p:nvPr userDrawn="1"/>
        </p:nvSpPr>
        <p:spPr>
          <a:xfrm>
            <a:off x="914400" y="4543089"/>
            <a:ext cx="1773936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098159-DE5E-8A31-B492-57A87AFF1C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8DF539A0-B048-7B37-CB8F-29A8FCAC2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34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-section-agenda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Logo, company name&#10;&#10;AI-generated content may be incorrect.">
            <a:extLst>
              <a:ext uri="{FF2B5EF4-FFF2-40B4-BE49-F238E27FC236}">
                <a16:creationId xmlns:a16="http://schemas.microsoft.com/office/drawing/2014/main" id="{F458E46B-0C39-CD93-F76B-90E76DC35E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4" name="Title Placeholder 1">
            <a:extLst>
              <a:ext uri="{FF2B5EF4-FFF2-40B4-BE49-F238E27FC236}">
                <a16:creationId xmlns:a16="http://schemas.microsoft.com/office/drawing/2014/main" id="{A226F5EF-54EF-597D-C9E0-3639803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6532561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7D25E6A6-20DF-4816-1517-8509EB288B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1669" y="1700784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01</a:t>
            </a:r>
          </a:p>
        </p:txBody>
      </p:sp>
      <p:sp>
        <p:nvSpPr>
          <p:cNvPr id="53" name="Text Placeholder 13">
            <a:extLst>
              <a:ext uri="{FF2B5EF4-FFF2-40B4-BE49-F238E27FC236}">
                <a16:creationId xmlns:a16="http://schemas.microsoft.com/office/drawing/2014/main" id="{14A01821-D46E-3D52-4CAD-F7DBDCABE77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4400" y="2705790"/>
            <a:ext cx="3070728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FD54C57D-8418-C7FC-C13C-73DFB518882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76229" y="1700784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02</a:t>
            </a:r>
          </a:p>
        </p:txBody>
      </p:sp>
      <p:sp>
        <p:nvSpPr>
          <p:cNvPr id="55" name="Text Placeholder 13">
            <a:extLst>
              <a:ext uri="{FF2B5EF4-FFF2-40B4-BE49-F238E27FC236}">
                <a16:creationId xmlns:a16="http://schemas.microsoft.com/office/drawing/2014/main" id="{A7ED865A-D8C1-84B1-ED7B-E4FD0EB527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79746" y="2705790"/>
            <a:ext cx="3067213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ED5B529-78BB-F29E-18B0-971B1535E859}"/>
              </a:ext>
            </a:extLst>
          </p:cNvPr>
          <p:cNvSpPr/>
          <p:nvPr userDrawn="1"/>
        </p:nvSpPr>
        <p:spPr>
          <a:xfrm rot="10800000">
            <a:off x="907074" y="2559377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04014A3-4C06-C81A-AC8E-980793F74342}"/>
              </a:ext>
            </a:extLst>
          </p:cNvPr>
          <p:cNvSpPr/>
          <p:nvPr userDrawn="1"/>
        </p:nvSpPr>
        <p:spPr>
          <a:xfrm rot="10800000">
            <a:off x="4369687" y="2559377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Placeholder 11">
            <a:extLst>
              <a:ext uri="{FF2B5EF4-FFF2-40B4-BE49-F238E27FC236}">
                <a16:creationId xmlns:a16="http://schemas.microsoft.com/office/drawing/2014/main" id="{4B74B708-A762-7133-2651-04F12E11F8A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1669" y="3749921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03</a:t>
            </a:r>
          </a:p>
        </p:txBody>
      </p:sp>
      <p:sp>
        <p:nvSpPr>
          <p:cNvPr id="59" name="Text Placeholder 13">
            <a:extLst>
              <a:ext uri="{FF2B5EF4-FFF2-40B4-BE49-F238E27FC236}">
                <a16:creationId xmlns:a16="http://schemas.microsoft.com/office/drawing/2014/main" id="{435E90AA-1C85-A9E4-87BC-C1AF24C362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754927"/>
            <a:ext cx="3070728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492F2493-8216-CD88-FA44-CC9A10608AF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376229" y="3749921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04</a:t>
            </a:r>
          </a:p>
        </p:txBody>
      </p:sp>
      <p:sp>
        <p:nvSpPr>
          <p:cNvPr id="61" name="Text Placeholder 13">
            <a:extLst>
              <a:ext uri="{FF2B5EF4-FFF2-40B4-BE49-F238E27FC236}">
                <a16:creationId xmlns:a16="http://schemas.microsoft.com/office/drawing/2014/main" id="{94974B5A-8E34-7804-BAF6-077E87EED7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79746" y="4754927"/>
            <a:ext cx="3067213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2AD98F0-4E6C-4977-7D6D-0539C61129D5}"/>
              </a:ext>
            </a:extLst>
          </p:cNvPr>
          <p:cNvSpPr/>
          <p:nvPr userDrawn="1"/>
        </p:nvSpPr>
        <p:spPr>
          <a:xfrm rot="10800000">
            <a:off x="907074" y="4608514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A28208-467D-4A45-BC0C-0BC9588893EB}"/>
              </a:ext>
            </a:extLst>
          </p:cNvPr>
          <p:cNvSpPr/>
          <p:nvPr userDrawn="1"/>
        </p:nvSpPr>
        <p:spPr>
          <a:xfrm rot="10800000">
            <a:off x="4369687" y="4608514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Picture Placeholder 5">
            <a:extLst>
              <a:ext uri="{FF2B5EF4-FFF2-40B4-BE49-F238E27FC236}">
                <a16:creationId xmlns:a16="http://schemas.microsoft.com/office/drawing/2014/main" id="{4FBFB9DE-AE2D-A7B7-4DB4-6859D9D5BC4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378952" y="0"/>
            <a:ext cx="3447288" cy="6858001"/>
          </a:xfrm>
          <a:prstGeom prst="rect">
            <a:avLst/>
          </a:prstGeom>
          <a:solidFill>
            <a:srgbClr val="C3CAD1"/>
          </a:solidFill>
          <a:ln>
            <a:noFill/>
          </a:ln>
        </p:spPr>
        <p:txBody>
          <a:bodyPr lIns="457200" tIns="3657600" anchor="t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65" name="Text Placeholder 13">
            <a:extLst>
              <a:ext uri="{FF2B5EF4-FFF2-40B4-BE49-F238E27FC236}">
                <a16:creationId xmlns:a16="http://schemas.microsoft.com/office/drawing/2014/main" id="{D2A65777-78A4-1122-070C-13C5CC391FE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40140" y="6251713"/>
            <a:ext cx="2724912" cy="606288"/>
          </a:xfrm>
          <a:noFill/>
          <a:ln>
            <a:noFill/>
          </a:ln>
        </p:spPr>
        <p:txBody>
          <a:bodyPr lIns="182880" tIns="0" rIns="182880" bIns="137160" anchor="b" anchorCtr="0">
            <a:no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optional caption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2F3BB497-B176-4CA5-ECD7-4F398D8B4F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BE2C2160-908A-E707-D532-68ECF336E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2D21C0E-BC6A-3CD6-41F6-840D8DAC6F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4FD3A2D0-326E-0D46-87A8-0E41A82E372A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76C8CD92-1B02-4FC1-AF4F-A361BB980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632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section-agenda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1BB2EFC9-1306-610A-7472-F5A409DAF8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40789" y="1700784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03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8DA22153-3FAA-4073-D5F7-B56934A1295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40789" y="2705790"/>
            <a:ext cx="3070730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34F7C635-74F3-E319-79C6-11DF58432BC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1669" y="1700784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01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0CB3ED8D-E886-FF54-5A83-1729951016D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4400" y="2705790"/>
            <a:ext cx="3070728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FEC18E3E-7D1C-8D3A-FA66-09B9E8AF96E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76229" y="1700784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02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F46C368A-CAE6-AB12-45DE-8C9AC108152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79746" y="2705790"/>
            <a:ext cx="3067213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81A30D-A0A7-8F72-0DB2-BAA0EF2037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2" name="Picture 11" descr="Logo, company name&#10;&#10;AI-generated content may be incorrect.">
            <a:extLst>
              <a:ext uri="{FF2B5EF4-FFF2-40B4-BE49-F238E27FC236}">
                <a16:creationId xmlns:a16="http://schemas.microsoft.com/office/drawing/2014/main" id="{6BC60E22-555E-863E-A95E-1F364397E9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C8268B68-5038-1850-9129-6EBE6E73F9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851C4B-EE7A-A84C-0FEB-76E839BCE7AE}"/>
              </a:ext>
            </a:extLst>
          </p:cNvPr>
          <p:cNvSpPr/>
          <p:nvPr userDrawn="1"/>
        </p:nvSpPr>
        <p:spPr>
          <a:xfrm rot="10800000">
            <a:off x="907074" y="2559377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79CC64-0203-C898-B985-39FB41EBBF57}"/>
              </a:ext>
            </a:extLst>
          </p:cNvPr>
          <p:cNvSpPr/>
          <p:nvPr userDrawn="1"/>
        </p:nvSpPr>
        <p:spPr>
          <a:xfrm rot="10800000">
            <a:off x="4369687" y="2559377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B46FE0-DD6E-5635-0172-E4462AC6960A}"/>
              </a:ext>
            </a:extLst>
          </p:cNvPr>
          <p:cNvSpPr/>
          <p:nvPr userDrawn="1"/>
        </p:nvSpPr>
        <p:spPr>
          <a:xfrm rot="10800000">
            <a:off x="7844307" y="2559377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 Placeholder 11">
            <a:extLst>
              <a:ext uri="{FF2B5EF4-FFF2-40B4-BE49-F238E27FC236}">
                <a16:creationId xmlns:a16="http://schemas.microsoft.com/office/drawing/2014/main" id="{6E39647A-7DAB-491C-D78A-700609AE592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840789" y="3749921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06</a:t>
            </a:r>
          </a:p>
        </p:txBody>
      </p:sp>
      <p:sp>
        <p:nvSpPr>
          <p:cNvPr id="54" name="Text Placeholder 13">
            <a:extLst>
              <a:ext uri="{FF2B5EF4-FFF2-40B4-BE49-F238E27FC236}">
                <a16:creationId xmlns:a16="http://schemas.microsoft.com/office/drawing/2014/main" id="{1A2EE3EC-6F0A-04AA-D8CE-ACD79EC10DF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40789" y="4754927"/>
            <a:ext cx="3070730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id="{34257359-AC31-56B7-8B18-5EA207F7A42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1669" y="3749921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04</a:t>
            </a:r>
          </a:p>
        </p:txBody>
      </p:sp>
      <p:sp>
        <p:nvSpPr>
          <p:cNvPr id="56" name="Text Placeholder 13">
            <a:extLst>
              <a:ext uri="{FF2B5EF4-FFF2-40B4-BE49-F238E27FC236}">
                <a16:creationId xmlns:a16="http://schemas.microsoft.com/office/drawing/2014/main" id="{572C6531-6F1F-27C2-65C9-244BA7ADFA5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754927"/>
            <a:ext cx="3070728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595E9E59-1788-1106-6D6E-4588D5BFC42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376229" y="3749921"/>
            <a:ext cx="1400978" cy="904631"/>
          </a:xfrm>
          <a:noFill/>
        </p:spPr>
        <p:txBody>
          <a:bodyPr lIns="0" rIns="0" anchor="b">
            <a:noAutofit/>
          </a:bodyPr>
          <a:lstStyle>
            <a:lvl1pPr marL="0" indent="0">
              <a:buNone/>
              <a:defRPr sz="6000" b="0" i="0" spc="-10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05</a:t>
            </a:r>
          </a:p>
        </p:txBody>
      </p:sp>
      <p:sp>
        <p:nvSpPr>
          <p:cNvPr id="58" name="Text Placeholder 13">
            <a:extLst>
              <a:ext uri="{FF2B5EF4-FFF2-40B4-BE49-F238E27FC236}">
                <a16:creationId xmlns:a16="http://schemas.microsoft.com/office/drawing/2014/main" id="{8199CACE-BEE2-2F7F-88AC-1185972B2B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79746" y="4754927"/>
            <a:ext cx="3067213" cy="818421"/>
          </a:xfr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4F7BEFD-FB17-76F4-D1C3-A86A0C5DF431}"/>
              </a:ext>
            </a:extLst>
          </p:cNvPr>
          <p:cNvSpPr/>
          <p:nvPr userDrawn="1"/>
        </p:nvSpPr>
        <p:spPr>
          <a:xfrm rot="10800000">
            <a:off x="907074" y="4608514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098B664-2217-1188-9827-8BE49302AAB0}"/>
              </a:ext>
            </a:extLst>
          </p:cNvPr>
          <p:cNvSpPr/>
          <p:nvPr userDrawn="1"/>
        </p:nvSpPr>
        <p:spPr>
          <a:xfrm rot="10800000">
            <a:off x="4369687" y="4608514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3E24A18-BE76-EFAD-8000-E51E5AB8B18D}"/>
              </a:ext>
            </a:extLst>
          </p:cNvPr>
          <p:cNvSpPr/>
          <p:nvPr userDrawn="1"/>
        </p:nvSpPr>
        <p:spPr>
          <a:xfrm rot="10800000">
            <a:off x="7844307" y="4608514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CFF42CE6-1355-9240-0D42-5020BF86FA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2D652E1-4291-EBE7-839C-86C39402B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4C557321-83FC-AE48-8A68-000F162699B4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DCCC8D2F-474E-D4E4-50ED-687ADC5DBD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6424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-section-agenda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 Placeholder 13">
            <a:extLst>
              <a:ext uri="{FF2B5EF4-FFF2-40B4-BE49-F238E27FC236}">
                <a16:creationId xmlns:a16="http://schemas.microsoft.com/office/drawing/2014/main" id="{24D2F47F-A82C-896B-9074-0218039BA50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4399" y="1700784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6E38EC1-AABA-F606-16BC-2EE6035022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64871" y="1700784"/>
            <a:ext cx="3639311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13" name="Text Placeholder 13">
            <a:extLst>
              <a:ext uri="{FF2B5EF4-FFF2-40B4-BE49-F238E27FC236}">
                <a16:creationId xmlns:a16="http://schemas.microsoft.com/office/drawing/2014/main" id="{879203E9-4594-555A-231B-491719F415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4398" y="2439376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14" name="Text Placeholder 13">
            <a:extLst>
              <a:ext uri="{FF2B5EF4-FFF2-40B4-BE49-F238E27FC236}">
                <a16:creationId xmlns:a16="http://schemas.microsoft.com/office/drawing/2014/main" id="{84230C28-B165-EFA0-B74F-E666A786A99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064872" y="2439376"/>
            <a:ext cx="3640983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16" name="Text Placeholder 13">
            <a:extLst>
              <a:ext uri="{FF2B5EF4-FFF2-40B4-BE49-F238E27FC236}">
                <a16:creationId xmlns:a16="http://schemas.microsoft.com/office/drawing/2014/main" id="{2DF69C14-5330-E3B1-3493-6E4B64446A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4398" y="3177663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17" name="Text Placeholder 13">
            <a:extLst>
              <a:ext uri="{FF2B5EF4-FFF2-40B4-BE49-F238E27FC236}">
                <a16:creationId xmlns:a16="http://schemas.microsoft.com/office/drawing/2014/main" id="{64FAB876-1E16-E235-990A-914CADA69DA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064872" y="3177663"/>
            <a:ext cx="3640983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19" name="Text Placeholder 13">
            <a:extLst>
              <a:ext uri="{FF2B5EF4-FFF2-40B4-BE49-F238E27FC236}">
                <a16:creationId xmlns:a16="http://schemas.microsoft.com/office/drawing/2014/main" id="{932D7BD1-6785-E0E5-A294-8699619E073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398" y="3909185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120" name="Text Placeholder 13">
            <a:extLst>
              <a:ext uri="{FF2B5EF4-FFF2-40B4-BE49-F238E27FC236}">
                <a16:creationId xmlns:a16="http://schemas.microsoft.com/office/drawing/2014/main" id="{09FE5F1D-177D-3BC0-A83F-F3A8B841764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064872" y="3909185"/>
            <a:ext cx="3640983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22" name="Text Placeholder 13">
            <a:extLst>
              <a:ext uri="{FF2B5EF4-FFF2-40B4-BE49-F238E27FC236}">
                <a16:creationId xmlns:a16="http://schemas.microsoft.com/office/drawing/2014/main" id="{737A7788-0B5B-A35E-C701-E199CC87D2F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4398" y="4640707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123" name="Text Placeholder 13">
            <a:extLst>
              <a:ext uri="{FF2B5EF4-FFF2-40B4-BE49-F238E27FC236}">
                <a16:creationId xmlns:a16="http://schemas.microsoft.com/office/drawing/2014/main" id="{CA244C11-B490-6C58-227E-AAE993D5763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064872" y="4640707"/>
            <a:ext cx="3640983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25" name="Text Placeholder 13">
            <a:extLst>
              <a:ext uri="{FF2B5EF4-FFF2-40B4-BE49-F238E27FC236}">
                <a16:creationId xmlns:a16="http://schemas.microsoft.com/office/drawing/2014/main" id="{FB3C5B8D-511D-4620-D6C2-29244AE5A36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398" y="5372229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126" name="Text Placeholder 13">
            <a:extLst>
              <a:ext uri="{FF2B5EF4-FFF2-40B4-BE49-F238E27FC236}">
                <a16:creationId xmlns:a16="http://schemas.microsoft.com/office/drawing/2014/main" id="{74E73A5C-9587-3638-1849-529EF20DA4A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064872" y="5372229"/>
            <a:ext cx="3640983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28" name="Text Placeholder 13">
            <a:extLst>
              <a:ext uri="{FF2B5EF4-FFF2-40B4-BE49-F238E27FC236}">
                <a16:creationId xmlns:a16="http://schemas.microsoft.com/office/drawing/2014/main" id="{D9958F8C-F86C-8945-339F-91C4B192BB7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21941" y="1700784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07</a:t>
            </a:r>
          </a:p>
        </p:txBody>
      </p:sp>
      <p:sp>
        <p:nvSpPr>
          <p:cNvPr id="129" name="Text Placeholder 13">
            <a:extLst>
              <a:ext uri="{FF2B5EF4-FFF2-40B4-BE49-F238E27FC236}">
                <a16:creationId xmlns:a16="http://schemas.microsoft.com/office/drawing/2014/main" id="{CF1D7A50-7443-E633-DD41-F6B79C3FF56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71056" y="1700784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31" name="Text Placeholder 13">
            <a:extLst>
              <a:ext uri="{FF2B5EF4-FFF2-40B4-BE49-F238E27FC236}">
                <a16:creationId xmlns:a16="http://schemas.microsoft.com/office/drawing/2014/main" id="{CFA56BDA-D236-1449-791D-D67B3432FAB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21941" y="2439376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08</a:t>
            </a:r>
          </a:p>
        </p:txBody>
      </p:sp>
      <p:sp>
        <p:nvSpPr>
          <p:cNvPr id="132" name="Text Placeholder 13">
            <a:extLst>
              <a:ext uri="{FF2B5EF4-FFF2-40B4-BE49-F238E27FC236}">
                <a16:creationId xmlns:a16="http://schemas.microsoft.com/office/drawing/2014/main" id="{EA4D9A6A-DBB7-348C-F89D-164E7413004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271056" y="2439376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34" name="Text Placeholder 13">
            <a:extLst>
              <a:ext uri="{FF2B5EF4-FFF2-40B4-BE49-F238E27FC236}">
                <a16:creationId xmlns:a16="http://schemas.microsoft.com/office/drawing/2014/main" id="{AF2C1657-B89C-2EE0-35F8-B79BD539AEF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121941" y="3177663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09</a:t>
            </a:r>
          </a:p>
        </p:txBody>
      </p:sp>
      <p:sp>
        <p:nvSpPr>
          <p:cNvPr id="135" name="Text Placeholder 13">
            <a:extLst>
              <a:ext uri="{FF2B5EF4-FFF2-40B4-BE49-F238E27FC236}">
                <a16:creationId xmlns:a16="http://schemas.microsoft.com/office/drawing/2014/main" id="{3AE3BE8C-2311-FEC2-AEAF-F66929C7421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71056" y="3177663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37" name="Text Placeholder 13">
            <a:extLst>
              <a:ext uri="{FF2B5EF4-FFF2-40B4-BE49-F238E27FC236}">
                <a16:creationId xmlns:a16="http://schemas.microsoft.com/office/drawing/2014/main" id="{6BC6E3D7-C604-65BA-0EF3-149FD797F8F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21941" y="3909185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10</a:t>
            </a:r>
          </a:p>
        </p:txBody>
      </p:sp>
      <p:sp>
        <p:nvSpPr>
          <p:cNvPr id="138" name="Text Placeholder 13">
            <a:extLst>
              <a:ext uri="{FF2B5EF4-FFF2-40B4-BE49-F238E27FC236}">
                <a16:creationId xmlns:a16="http://schemas.microsoft.com/office/drawing/2014/main" id="{614D7BFE-8E61-2980-FCFD-07D72FEFE89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71056" y="3909185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40" name="Text Placeholder 13">
            <a:extLst>
              <a:ext uri="{FF2B5EF4-FFF2-40B4-BE49-F238E27FC236}">
                <a16:creationId xmlns:a16="http://schemas.microsoft.com/office/drawing/2014/main" id="{BFE1C3D8-A28B-308B-4E0D-6BF5775ABE4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121941" y="4640707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11</a:t>
            </a:r>
          </a:p>
        </p:txBody>
      </p:sp>
      <p:sp>
        <p:nvSpPr>
          <p:cNvPr id="141" name="Text Placeholder 13">
            <a:extLst>
              <a:ext uri="{FF2B5EF4-FFF2-40B4-BE49-F238E27FC236}">
                <a16:creationId xmlns:a16="http://schemas.microsoft.com/office/drawing/2014/main" id="{FB732F29-504E-1261-3F0E-602CAADDCEC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71056" y="4640707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43" name="Text Placeholder 13">
            <a:extLst>
              <a:ext uri="{FF2B5EF4-FFF2-40B4-BE49-F238E27FC236}">
                <a16:creationId xmlns:a16="http://schemas.microsoft.com/office/drawing/2014/main" id="{35021FF4-3C1D-61CB-EC24-10046EF8415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121941" y="5372229"/>
            <a:ext cx="923544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4800" b="0" spc="-3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12</a:t>
            </a:r>
          </a:p>
        </p:txBody>
      </p:sp>
      <p:sp>
        <p:nvSpPr>
          <p:cNvPr id="144" name="Text Placeholder 13">
            <a:extLst>
              <a:ext uri="{FF2B5EF4-FFF2-40B4-BE49-F238E27FC236}">
                <a16:creationId xmlns:a16="http://schemas.microsoft.com/office/drawing/2014/main" id="{4E6D8817-7253-7DDF-DC41-DEB37620B21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271056" y="5372229"/>
            <a:ext cx="3637736" cy="685800"/>
          </a:xfrm>
          <a:noFill/>
          <a:ln>
            <a:noFill/>
          </a:ln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FD19CC8-BA3B-A169-AF42-B82B7D1CE2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22" name="Picture 21" descr="Logo, company name&#10;&#10;AI-generated content may be incorrect.">
            <a:extLst>
              <a:ext uri="{FF2B5EF4-FFF2-40B4-BE49-F238E27FC236}">
                <a16:creationId xmlns:a16="http://schemas.microsoft.com/office/drawing/2014/main" id="{A9E6E4F7-0584-EF34-FFFB-B4D12342ED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4969F255-D28D-EFC0-3ADC-C571145687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966263-F5BA-1B96-DFF6-A810CFE6ED65}"/>
              </a:ext>
            </a:extLst>
          </p:cNvPr>
          <p:cNvSpPr/>
          <p:nvPr userDrawn="1"/>
        </p:nvSpPr>
        <p:spPr>
          <a:xfrm rot="16200000">
            <a:off x="-333761" y="3861980"/>
            <a:ext cx="43708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75657B-DD59-499B-29D6-ECC94C0CBF3A}"/>
              </a:ext>
            </a:extLst>
          </p:cNvPr>
          <p:cNvSpPr/>
          <p:nvPr userDrawn="1"/>
        </p:nvSpPr>
        <p:spPr>
          <a:xfrm rot="16200000">
            <a:off x="4865768" y="3861980"/>
            <a:ext cx="43708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2F444D94-82EA-E3D9-124B-AB4B903B48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2F64DA4-AC1F-7747-6F86-ACA3CD866E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6725BD2C-5527-CD4B-8628-3E5928817122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E0DA469C-3DA1-4FB8-8F7E-EDD0D7302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479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-section-agenda_not-numbered"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0C09C6D-C594-C8A7-B513-5E1B734789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pic>
        <p:nvPicPr>
          <p:cNvPr id="14" name="Picture 13" descr="Logo, company name&#10;&#10;AI-generated content may be incorrect.">
            <a:extLst>
              <a:ext uri="{FF2B5EF4-FFF2-40B4-BE49-F238E27FC236}">
                <a16:creationId xmlns:a16="http://schemas.microsoft.com/office/drawing/2014/main" id="{0A38FBEF-D968-BAAB-2F1A-C33DF1090A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" y="345185"/>
            <a:ext cx="415981" cy="415981"/>
          </a:xfrm>
          <a:prstGeom prst="rect">
            <a:avLst/>
          </a:prstGeom>
        </p:spPr>
      </p:pic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5C332878-8208-7EAA-4DB9-C54CF85EBF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398" y="365760"/>
            <a:ext cx="9994393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B05C9174-E5DB-77DA-25CE-B106C06F6B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399" y="1777100"/>
            <a:ext cx="4789783" cy="499564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3200" b="0" i="0" spc="-2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A82B48DF-0D62-FBD7-859A-B4CB3F765C3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4399" y="2466808"/>
            <a:ext cx="4789783" cy="3618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ü"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Topic 1</a:t>
            </a:r>
          </a:p>
          <a:p>
            <a:pPr lvl="0"/>
            <a:r>
              <a:rPr lang="en-US" dirty="0"/>
              <a:t>Topic 2</a:t>
            </a:r>
          </a:p>
          <a:p>
            <a:pPr lvl="0"/>
            <a:r>
              <a:rPr lang="en-US" dirty="0"/>
              <a:t>Topic 3</a:t>
            </a:r>
          </a:p>
          <a:p>
            <a:pPr lvl="0"/>
            <a:r>
              <a:rPr lang="en-US" dirty="0"/>
              <a:t>Topic 4</a:t>
            </a:r>
          </a:p>
          <a:p>
            <a:pPr lvl="0"/>
            <a:r>
              <a:rPr lang="en-US" dirty="0"/>
              <a:t>Topic 5</a:t>
            </a:r>
          </a:p>
          <a:p>
            <a:pPr lvl="0"/>
            <a:r>
              <a:rPr lang="en-US" dirty="0"/>
              <a:t>Topic 6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C77025C3-6837-91D8-8C84-01E82953B18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121942" y="1777100"/>
            <a:ext cx="4786850" cy="499564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buNone/>
              <a:defRPr sz="3200" b="0" i="0" spc="-20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Title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08547A81-3D73-A0A3-5AC5-DE4E82FFFBF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121942" y="2439375"/>
            <a:ext cx="4786850" cy="3618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lvl1pPr marL="342900" indent="-34290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Font typeface="Wingdings" pitchFamily="2" charset="2"/>
              <a:buChar char="ü"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Topic 1</a:t>
            </a:r>
          </a:p>
          <a:p>
            <a:pPr lvl="0"/>
            <a:r>
              <a:rPr lang="en-US" dirty="0"/>
              <a:t>Topic 2</a:t>
            </a:r>
          </a:p>
          <a:p>
            <a:pPr lvl="0"/>
            <a:r>
              <a:rPr lang="en-US" dirty="0"/>
              <a:t>Topic 3</a:t>
            </a:r>
          </a:p>
          <a:p>
            <a:pPr lvl="0"/>
            <a:r>
              <a:rPr lang="en-US" dirty="0"/>
              <a:t>Topic 4</a:t>
            </a:r>
          </a:p>
          <a:p>
            <a:pPr lvl="0"/>
            <a:r>
              <a:rPr lang="en-US" dirty="0"/>
              <a:t>Topic 5</a:t>
            </a:r>
          </a:p>
          <a:p>
            <a:pPr lvl="0"/>
            <a:r>
              <a:rPr lang="en-US" dirty="0"/>
              <a:t>Topic 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2DB073-0729-AF0F-481A-15A60C5ADEED}"/>
              </a:ext>
            </a:extLst>
          </p:cNvPr>
          <p:cNvSpPr/>
          <p:nvPr userDrawn="1"/>
        </p:nvSpPr>
        <p:spPr>
          <a:xfrm rot="10800000">
            <a:off x="910883" y="2292645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6E0D80-7018-5D61-3234-29132E268078}"/>
              </a:ext>
            </a:extLst>
          </p:cNvPr>
          <p:cNvSpPr/>
          <p:nvPr userDrawn="1"/>
        </p:nvSpPr>
        <p:spPr>
          <a:xfrm rot="10800000">
            <a:off x="6121941" y="2292645"/>
            <a:ext cx="1399032" cy="27432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07F6F5E0-5502-29C6-2186-8BE472DEDE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4F0AC4A-F810-E81A-9371-F6854EAA26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D64F5355-904E-9649-B3D6-D45F6A7D6276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16" name="Footer Placeholder 8">
            <a:extLst>
              <a:ext uri="{FF2B5EF4-FFF2-40B4-BE49-F238E27FC236}">
                <a16:creationId xmlns:a16="http://schemas.microsoft.com/office/drawing/2014/main" id="{CBE092C5-05DD-DDFC-69B6-921A123E7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30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04058F-D2D1-26D0-EB49-9010DA20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4" y="306022"/>
            <a:ext cx="10853928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9889ED-333F-2A3E-CA42-C76F3A9D8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5924" y="1700784"/>
            <a:ext cx="10360152" cy="42976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C84423-9B7E-894D-17E8-5799F1AEF4A2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4DC08A2D-B83C-9B6B-B025-72627A101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ECD5C3E-642F-9ECD-744C-3AF39C228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E47ED400-588C-994B-99A6-A396B9056074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2A0491F4-78A4-B342-88A9-77B17DB06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20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747" r:id="rId2"/>
    <p:sldLayoutId id="2147483748" r:id="rId3"/>
    <p:sldLayoutId id="2147483964" r:id="rId4"/>
    <p:sldLayoutId id="2147483965" r:id="rId5"/>
    <p:sldLayoutId id="2147483785" r:id="rId6"/>
    <p:sldLayoutId id="2147483814" r:id="rId7"/>
    <p:sldLayoutId id="2147483816" r:id="rId8"/>
    <p:sldLayoutId id="2147483786" r:id="rId9"/>
    <p:sldLayoutId id="2147483787" r:id="rId10"/>
    <p:sldLayoutId id="2147483742" r:id="rId11"/>
    <p:sldLayoutId id="2147483744" r:id="rId12"/>
    <p:sldLayoutId id="2147483781" r:id="rId13"/>
    <p:sldLayoutId id="2147483784" r:id="rId14"/>
    <p:sldLayoutId id="2147483756" r:id="rId15"/>
    <p:sldLayoutId id="2147483759" r:id="rId16"/>
    <p:sldLayoutId id="2147483791" r:id="rId17"/>
    <p:sldLayoutId id="2147483788" r:id="rId18"/>
    <p:sldLayoutId id="2147483778" r:id="rId19"/>
    <p:sldLayoutId id="2147483813" r:id="rId20"/>
    <p:sldLayoutId id="2147483815" r:id="rId21"/>
    <p:sldLayoutId id="2147483864" r:id="rId22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i="0" kern="1200" spc="-50" baseline="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tabLst/>
        <a:defRPr sz="2000" kern="1200" spc="-20" baseline="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600" kern="1200" spc="-20" baseline="0">
          <a:solidFill>
            <a:schemeClr val="bg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bg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bg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bg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2"/>
            </a:gs>
            <a:gs pos="100000">
              <a:schemeClr val="tx2">
                <a:lumMod val="70000"/>
              </a:schemeClr>
            </a:gs>
          </a:gsLst>
          <a:lin ang="21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04058F-D2D1-26D0-EB49-9010DA20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4" y="306022"/>
            <a:ext cx="10853928" cy="4335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9889ED-333F-2A3E-CA42-C76F3A9D8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5924" y="1700784"/>
            <a:ext cx="10360152" cy="42976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3949CC-7B85-CB31-09E1-C309264B4AD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30050" y="0"/>
            <a:ext cx="361950" cy="6858000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535F4BA7-C6E2-46F5-BD0F-9518B89466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356350"/>
            <a:ext cx="358919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b="1" i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F4BAA12D-5F28-3140-935A-44BF4B54B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523084C-30A7-EACB-FA5C-1D4DE174CB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357618"/>
            <a:ext cx="675368" cy="36576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chemeClr val="bg1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D1AB8A19-3EA8-B748-9323-45CDE5CC99F9}" type="datetime1">
              <a:rPr lang="en-US" smtClean="0"/>
              <a:t>9/8/26</a:t>
            </a:fld>
            <a:endParaRPr 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2B73A0A4-105D-2C74-03DC-A19009872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212" y="6356350"/>
            <a:ext cx="4542643" cy="365760"/>
          </a:xfrm>
          <a:prstGeom prst="rect">
            <a:avLst/>
          </a:prstGeom>
        </p:spPr>
        <p:txBody>
          <a:bodyPr lIns="0" tIns="0" rIns="0" bIns="0" anchor="b"/>
          <a:lstStyle>
            <a:lvl1pPr marL="0" algn="l" defTabSz="914400" rtl="0" eaLnBrk="1" latinLnBrk="0" hangingPunct="1">
              <a:defRPr lang="en-US" sz="900" kern="1200" smtClean="0">
                <a:solidFill>
                  <a:schemeClr val="bg1"/>
                </a:solidFill>
                <a:latin typeface="Helvetica" charset="0"/>
                <a:ea typeface="+mn-ea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Name | Presentation Title or Meeting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64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0" r:id="rId3"/>
    <p:sldLayoutId id="2147483974" r:id="rId4"/>
    <p:sldLayoutId id="2147483971" r:id="rId5"/>
    <p:sldLayoutId id="2147483972" r:id="rId6"/>
    <p:sldLayoutId id="2147483973" r:id="rId7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i="0" kern="1200" spc="-50" baseline="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tabLst/>
        <a:defRPr sz="2000" kern="1200" spc="-20" baseline="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600" kern="1200" spc="-20" baseline="0">
          <a:solidFill>
            <a:schemeClr val="bg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bg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bg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 spc="-20" baseline="0">
          <a:solidFill>
            <a:schemeClr val="bg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ode4hep/stitched-alpha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cikit-hep/coffea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s://github.com/code4hep/build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69230-1F0C-F08B-F8D1-4F09BE982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530888"/>
            <a:ext cx="10003536" cy="2388558"/>
          </a:xfrm>
        </p:spPr>
        <p:txBody>
          <a:bodyPr>
            <a:normAutofit fontScale="90000"/>
          </a:bodyPr>
          <a:lstStyle/>
          <a:p>
            <a:r>
              <a:rPr lang="en-US" dirty="0"/>
              <a:t>Integrating Stitched &amp; Coffea into the Key4Hep Ecosystem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C9EA7-4287-6D04-62E1-63AD0BECCB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1" y="5115756"/>
            <a:ext cx="10003536" cy="278477"/>
          </a:xfrm>
        </p:spPr>
        <p:txBody>
          <a:bodyPr/>
          <a:lstStyle/>
          <a:p>
            <a:r>
              <a:rPr lang="en-US" dirty="0"/>
              <a:t>Lindsey Gray, </a:t>
            </a:r>
            <a:r>
              <a:rPr lang="en-US" i="1" dirty="0"/>
              <a:t>on behalf of the CODE4HEP team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95ACB3-3E13-857E-398C-1BB7A3C1FF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399" y="5394233"/>
            <a:ext cx="10003537" cy="278476"/>
          </a:xfrm>
        </p:spPr>
        <p:txBody>
          <a:bodyPr/>
          <a:lstStyle/>
          <a:p>
            <a:r>
              <a:rPr lang="en-US" dirty="0"/>
              <a:t>Scientist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DF9DFB-54E9-184A-7F50-BF325F79E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" y="2175056"/>
            <a:ext cx="10003536" cy="236324"/>
          </a:xfrm>
        </p:spPr>
        <p:txBody>
          <a:bodyPr/>
          <a:lstStyle/>
          <a:p>
            <a:r>
              <a:rPr lang="en-US"/>
              <a:t>September 10, </a:t>
            </a:r>
            <a:r>
              <a:rPr lang="en-US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934308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03011-73C2-3A17-A83D-223ECF604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7EC9D6-F057-808B-A653-A6B11C3EA9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8" y="1700784"/>
            <a:ext cx="10639169" cy="4655566"/>
          </a:xfrm>
        </p:spPr>
        <p:txBody>
          <a:bodyPr/>
          <a:lstStyle/>
          <a:p>
            <a:r>
              <a:rPr lang="en-US" dirty="0"/>
              <a:t>Collider Optimization Development Environment 4 HEP</a:t>
            </a:r>
          </a:p>
          <a:p>
            <a:r>
              <a:rPr lang="en-US" dirty="0"/>
              <a:t>Primary goal: understand the applicability of CMSSW’s architecture within key4hep ecosystem</a:t>
            </a:r>
          </a:p>
          <a:p>
            <a:r>
              <a:rPr lang="en-US" dirty="0"/>
              <a:t>Foci:</a:t>
            </a:r>
          </a:p>
          <a:p>
            <a:pPr lvl="1"/>
            <a:r>
              <a:rPr lang="en-US" dirty="0"/>
              <a:t>Support FCC and Muon Collider physics objectives (PI - Kevin Pedro, LG)</a:t>
            </a:r>
          </a:p>
          <a:p>
            <a:pPr lvl="1"/>
            <a:r>
              <a:rPr lang="en-US" dirty="0"/>
              <a:t>Exercise scaling of simulation and event mixing</a:t>
            </a:r>
          </a:p>
          <a:p>
            <a:pPr lvl="1"/>
            <a:r>
              <a:rPr lang="en-US" dirty="0"/>
              <a:t>Framework considerations (Chris Jones, Matti Kortelainen, Elizabeth Sexton-Kennedy, W. David Dagenhart)</a:t>
            </a:r>
          </a:p>
          <a:p>
            <a:pPr lvl="2"/>
            <a:r>
              <a:rPr lang="en-US" dirty="0"/>
              <a:t>Governance once extracted outside CMSSW, EDM4HEP compatibility, heterogenous computing</a:t>
            </a:r>
          </a:p>
          <a:p>
            <a:pPr lvl="1"/>
            <a:r>
              <a:rPr lang="en-US" dirty="0"/>
              <a:t>Improve GEANT multithreading model (GEANT expertise at FNAL: Daniel Elvira, Soon Yung Jun)</a:t>
            </a:r>
          </a:p>
          <a:p>
            <a:pPr lvl="1"/>
            <a:r>
              <a:rPr lang="en-US" dirty="0"/>
              <a:t>Support EDM4HEP in columnar analysis codes (LG, Viraj Nain)</a:t>
            </a:r>
          </a:p>
          <a:p>
            <a:r>
              <a:rPr lang="en-US" dirty="0"/>
              <a:t>Funding period finishes at end of year – we have largely accomplished our goals at this point.</a:t>
            </a:r>
          </a:p>
          <a:p>
            <a:r>
              <a:rPr lang="en-US" b="1" dirty="0"/>
              <a:t>We invite discussion on making this work impactful in the long run</a:t>
            </a:r>
            <a:r>
              <a:rPr lang="en-US" dirty="0"/>
              <a:t>, there are </a:t>
            </a:r>
            <a:r>
              <a:rPr lang="en-US" i="1" dirty="0"/>
              <a:t>accumulated decades</a:t>
            </a:r>
            <a:r>
              <a:rPr lang="en-US" dirty="0"/>
              <a:t> of experience in a framework lifted out of an operational experiment.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F44AF5-2E8C-7A83-0FEA-EA072409F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CODE4HEP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04C00-5117-CEFA-34A8-D4AAC15FB5CF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An LDRD Initiative at FNAL for Future Collider Software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BAA44A-D00B-07B0-F77F-ABB7E22806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388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5F23E-E2EC-B56C-98F4-0E033EA5A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775545"/>
            <a:ext cx="10003536" cy="834011"/>
          </a:xfrm>
        </p:spPr>
        <p:txBody>
          <a:bodyPr/>
          <a:lstStyle/>
          <a:p>
            <a:r>
              <a:rPr lang="en-US" dirty="0"/>
              <a:t>Major Focus Areas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519F8-90B2-61C8-0F66-AA685AC299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400" y="3429001"/>
            <a:ext cx="1772454" cy="1114088"/>
          </a:xfrm>
        </p:spPr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90F31-9EEF-ABD7-A74B-7BA64D45E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103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E066AB-52A6-2D35-B893-B1130FA28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1700783"/>
            <a:ext cx="9994392" cy="4885367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https://github.com/code4hep/stitched-alpha2</a:t>
            </a:r>
            <a:endParaRPr lang="en-US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r>
              <a:rPr lang="en-US" dirty="0"/>
              <a:t>Contains only: </a:t>
            </a:r>
          </a:p>
          <a:p>
            <a:pPr lvl="1"/>
            <a:r>
              <a:rPr lang="en-US" dirty="0"/>
              <a:t>the necessary data formats: wrappers, dictionary basics</a:t>
            </a:r>
          </a:p>
          <a:p>
            <a:pPr lvl="1"/>
            <a:r>
              <a:rPr lang="en-US" dirty="0"/>
              <a:t>the framework core itself: modules, concurrency model, conditions, configuration</a:t>
            </a:r>
          </a:p>
          <a:p>
            <a:r>
              <a:rPr lang="en-US" dirty="0"/>
              <a:t>Concurrency possible across: Runs, Luminosity, Events, within Events</a:t>
            </a:r>
          </a:p>
          <a:p>
            <a:pPr lvl="1"/>
            <a:r>
              <a:rPr lang="en-US" dirty="0"/>
              <a:t>Varying threading properties available through: </a:t>
            </a:r>
            <a:r>
              <a:rPr lang="en-US" dirty="0" err="1"/>
              <a:t>edm</a:t>
            </a:r>
            <a:r>
              <a:rPr lang="en-US" dirty="0"/>
              <a:t>::one::, </a:t>
            </a:r>
            <a:r>
              <a:rPr lang="en-US" dirty="0" err="1"/>
              <a:t>edm</a:t>
            </a:r>
            <a:r>
              <a:rPr lang="en-US" dirty="0"/>
              <a:t>::stream::, </a:t>
            </a:r>
            <a:r>
              <a:rPr lang="en-US" dirty="0" err="1"/>
              <a:t>edm</a:t>
            </a:r>
            <a:r>
              <a:rPr lang="en-US" dirty="0"/>
              <a:t>::global::</a:t>
            </a:r>
          </a:p>
          <a:p>
            <a:pPr lvl="1"/>
            <a:r>
              <a:rPr lang="en-US" b="1" dirty="0"/>
              <a:t>Conditions</a:t>
            </a:r>
            <a:r>
              <a:rPr lang="en-US" dirty="0"/>
              <a:t> also concurrent – thread-shared memory access at all levels</a:t>
            </a:r>
          </a:p>
          <a:p>
            <a:r>
              <a:rPr lang="en-US" dirty="0"/>
              <a:t>Note this is </a:t>
            </a:r>
            <a:r>
              <a:rPr lang="en-US" i="1" dirty="0"/>
              <a:t>not</a:t>
            </a:r>
            <a:r>
              <a:rPr lang="en-US" dirty="0"/>
              <a:t> the same thing as Gaudi, which is a framework for building frameworks</a:t>
            </a:r>
          </a:p>
          <a:p>
            <a:r>
              <a:rPr lang="en-US" dirty="0"/>
              <a:t>Rather, it is an in-state event processing framework striped away from experiment needs</a:t>
            </a:r>
          </a:p>
          <a:p>
            <a:pPr lvl="1"/>
            <a:r>
              <a:rPr lang="en-US" dirty="0"/>
              <a:t>Isolates the computing fundamentals from the science requirements</a:t>
            </a:r>
          </a:p>
          <a:p>
            <a:pPr lvl="1"/>
            <a:r>
              <a:rPr lang="en-US" dirty="0"/>
              <a:t>Provides opportunity for studying/evaluating scheduling opinions and a clean slate for comparison</a:t>
            </a:r>
          </a:p>
          <a:p>
            <a:r>
              <a:rPr lang="en-US" dirty="0"/>
              <a:t>Governance: currently CODE4HEP contributors, but under Apache v2 License</a:t>
            </a:r>
          </a:p>
          <a:p>
            <a:pPr lvl="1"/>
            <a:r>
              <a:rPr lang="en-US" dirty="0"/>
              <a:t>Governance needs to be determined as LDRD ends 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332B1F-278C-F6E0-7A96-7EAAAB3DC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55F6A-EE78-2D5E-8456-24B312F9DDAD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The Extracted Framework Core from CMSSW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672A0F-B19D-572E-5264-6C94AD0CC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534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D34250-DC30-84FF-E606-CBD27E74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8" y="365760"/>
            <a:ext cx="10915652" cy="433527"/>
          </a:xfrm>
        </p:spPr>
        <p:txBody>
          <a:bodyPr/>
          <a:lstStyle/>
          <a:p>
            <a:r>
              <a:rPr lang="en-US" dirty="0"/>
              <a:t>GEANT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D6C768-43C7-0DD6-D622-E30EFDA557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C52D0A-FD57-407D-E3F1-097D7BED7BEF}"/>
              </a:ext>
            </a:extLst>
          </p:cNvPr>
          <p:cNvSpPr/>
          <p:nvPr/>
        </p:nvSpPr>
        <p:spPr>
          <a:xfrm>
            <a:off x="3938404" y="5260189"/>
            <a:ext cx="1683104" cy="287806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endRun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B46DA-A836-AC82-AE36-53A6D206E610}"/>
              </a:ext>
            </a:extLst>
          </p:cNvPr>
          <p:cNvSpPr/>
          <p:nvPr/>
        </p:nvSpPr>
        <p:spPr>
          <a:xfrm>
            <a:off x="3932640" y="3448887"/>
            <a:ext cx="1683104" cy="305767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callConsumers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D82C18-4F12-F2A8-05E5-0736EE5485A4}"/>
              </a:ext>
            </a:extLst>
          </p:cNvPr>
          <p:cNvSpPr/>
          <p:nvPr/>
        </p:nvSpPr>
        <p:spPr>
          <a:xfrm>
            <a:off x="6146540" y="2700807"/>
            <a:ext cx="1668607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globalBeginRun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16FB72-4FDB-05B3-BA36-18C1714E4AE8}"/>
              </a:ext>
            </a:extLst>
          </p:cNvPr>
          <p:cNvSpPr/>
          <p:nvPr/>
        </p:nvSpPr>
        <p:spPr>
          <a:xfrm>
            <a:off x="6139291" y="3701931"/>
            <a:ext cx="1683106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beginRun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D27159-49BF-91F0-0F5E-51E35C2B672A}"/>
              </a:ext>
            </a:extLst>
          </p:cNvPr>
          <p:cNvSpPr/>
          <p:nvPr/>
        </p:nvSpPr>
        <p:spPr>
          <a:xfrm>
            <a:off x="6146540" y="4435134"/>
            <a:ext cx="1657362" cy="330037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produce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C16981-8CC4-6BAF-B514-21D6818BDCD8}"/>
              </a:ext>
            </a:extLst>
          </p:cNvPr>
          <p:cNvSpPr/>
          <p:nvPr/>
        </p:nvSpPr>
        <p:spPr>
          <a:xfrm>
            <a:off x="6071015" y="1706744"/>
            <a:ext cx="1822915" cy="2989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OscarMTProducer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BB9806-DBF0-7784-A823-923331AB102B}"/>
              </a:ext>
            </a:extLst>
          </p:cNvPr>
          <p:cNvSpPr/>
          <p:nvPr/>
        </p:nvSpPr>
        <p:spPr>
          <a:xfrm>
            <a:off x="3869002" y="2210368"/>
            <a:ext cx="1822935" cy="3039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OscarMTMasterThread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BC0D4A-65C3-030E-40D5-BD9D7256A2E3}"/>
              </a:ext>
            </a:extLst>
          </p:cNvPr>
          <p:cNvSpPr/>
          <p:nvPr/>
        </p:nvSpPr>
        <p:spPr>
          <a:xfrm>
            <a:off x="6153791" y="2216896"/>
            <a:ext cx="1657362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InitializeGlobalCache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093978-8F25-C647-7008-1452BCC4F5C2}"/>
              </a:ext>
            </a:extLst>
          </p:cNvPr>
          <p:cNvSpPr/>
          <p:nvPr/>
        </p:nvSpPr>
        <p:spPr>
          <a:xfrm>
            <a:off x="3938404" y="2731742"/>
            <a:ext cx="1671577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beginRun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361715-3910-4F54-2AE9-F18F544770F8}"/>
              </a:ext>
            </a:extLst>
          </p:cNvPr>
          <p:cNvSpPr/>
          <p:nvPr/>
        </p:nvSpPr>
        <p:spPr>
          <a:xfrm>
            <a:off x="6139291" y="3184780"/>
            <a:ext cx="1683106" cy="316864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OscarMTProducer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(…)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634A88-D262-FEE3-E380-9FFD2DA4BAD4}"/>
              </a:ext>
            </a:extLst>
          </p:cNvPr>
          <p:cNvSpPr/>
          <p:nvPr/>
        </p:nvSpPr>
        <p:spPr>
          <a:xfrm>
            <a:off x="1716706" y="5260109"/>
            <a:ext cx="1687074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stopG4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BC9CDE-068C-1684-DFC7-106C0F2329BD}"/>
              </a:ext>
            </a:extLst>
          </p:cNvPr>
          <p:cNvSpPr/>
          <p:nvPr/>
        </p:nvSpPr>
        <p:spPr>
          <a:xfrm>
            <a:off x="1716706" y="5634433"/>
            <a:ext cx="1687074" cy="287806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stopThread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A58B53-D592-0EB9-8978-366BF9617777}"/>
              </a:ext>
            </a:extLst>
          </p:cNvPr>
          <p:cNvSpPr/>
          <p:nvPr/>
        </p:nvSpPr>
        <p:spPr>
          <a:xfrm>
            <a:off x="8306457" y="3218260"/>
            <a:ext cx="1816922" cy="3039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RunManagerMTWorker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371A39-CBC4-1D47-5134-D3CE291DFEFA}"/>
              </a:ext>
            </a:extLst>
          </p:cNvPr>
          <p:cNvSpPr/>
          <p:nvPr/>
        </p:nvSpPr>
        <p:spPr>
          <a:xfrm>
            <a:off x="8376989" y="4471094"/>
            <a:ext cx="1675857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produce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D683E9-201E-0FA6-01CC-14D62D65EF7E}"/>
              </a:ext>
            </a:extLst>
          </p:cNvPr>
          <p:cNvSpPr/>
          <p:nvPr/>
        </p:nvSpPr>
        <p:spPr>
          <a:xfrm>
            <a:off x="1592596" y="1708131"/>
            <a:ext cx="1855500" cy="2980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G4MTRunManagerKernel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2A1E4EF-2603-F9E1-8BB6-8B96306F25AE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5707634" y="2362335"/>
            <a:ext cx="446157" cy="65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8D6EF3B-A112-4078-11AF-E8D59EFC1106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3463147" y="2357046"/>
            <a:ext cx="405855" cy="5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37126DF-7065-5069-CD10-DAD9F5EB275F}"/>
              </a:ext>
            </a:extLst>
          </p:cNvPr>
          <p:cNvCxnSpPr/>
          <p:nvPr/>
        </p:nvCxnSpPr>
        <p:spPr>
          <a:xfrm flipV="1">
            <a:off x="2520346" y="2021076"/>
            <a:ext cx="0" cy="209032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F59629D-7D95-FF8F-610F-3336BBFA4503}"/>
              </a:ext>
            </a:extLst>
          </p:cNvPr>
          <p:cNvSpPr/>
          <p:nvPr/>
        </p:nvSpPr>
        <p:spPr>
          <a:xfrm>
            <a:off x="8369393" y="2727632"/>
            <a:ext cx="1668607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initializeTLS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BB53DAA-0111-6D4B-287B-367B7AA2F93C}"/>
              </a:ext>
            </a:extLst>
          </p:cNvPr>
          <p:cNvSpPr/>
          <p:nvPr/>
        </p:nvSpPr>
        <p:spPr>
          <a:xfrm>
            <a:off x="8371304" y="3668280"/>
            <a:ext cx="1671862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beginRun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31E62F-7607-FAE6-8D6A-CDE190B6BD6D}"/>
              </a:ext>
            </a:extLst>
          </p:cNvPr>
          <p:cNvSpPr/>
          <p:nvPr/>
        </p:nvSpPr>
        <p:spPr>
          <a:xfrm>
            <a:off x="8373388" y="4078414"/>
            <a:ext cx="1657362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InitializeG4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C478869-4D9F-778C-8E27-42B0953C6386}"/>
              </a:ext>
            </a:extLst>
          </p:cNvPr>
          <p:cNvCxnSpPr>
            <a:cxnSpLocks/>
          </p:cNvCxnSpPr>
          <p:nvPr/>
        </p:nvCxnSpPr>
        <p:spPr>
          <a:xfrm flipV="1">
            <a:off x="7814705" y="3827906"/>
            <a:ext cx="554688" cy="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9C709C4F-764B-5CB3-40E4-AEF0FA817589}"/>
              </a:ext>
            </a:extLst>
          </p:cNvPr>
          <p:cNvSpPr/>
          <p:nvPr/>
        </p:nvSpPr>
        <p:spPr>
          <a:xfrm>
            <a:off x="6136334" y="4893160"/>
            <a:ext cx="1665808" cy="287806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endRun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D9F4054-DB62-D82C-D3A3-5B762ABFD2DF}"/>
              </a:ext>
            </a:extLst>
          </p:cNvPr>
          <p:cNvSpPr/>
          <p:nvPr/>
        </p:nvSpPr>
        <p:spPr>
          <a:xfrm>
            <a:off x="8369392" y="4882701"/>
            <a:ext cx="1683453" cy="287806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terminateRun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F5DFD7F-BD88-580C-E39E-052AA6D7042C}"/>
              </a:ext>
            </a:extLst>
          </p:cNvPr>
          <p:cNvSpPr/>
          <p:nvPr/>
        </p:nvSpPr>
        <p:spPr>
          <a:xfrm>
            <a:off x="6140917" y="5253763"/>
            <a:ext cx="1668607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globalEndRun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F37EC62-BB8A-C9CF-E9CF-0CA5807F74B3}"/>
              </a:ext>
            </a:extLst>
          </p:cNvPr>
          <p:cNvSpPr/>
          <p:nvPr/>
        </p:nvSpPr>
        <p:spPr>
          <a:xfrm>
            <a:off x="1720829" y="2723269"/>
            <a:ext cx="1663329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initG4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E02328E-6AD8-BB40-F5E1-94F6EAD052FC}"/>
              </a:ext>
            </a:extLst>
          </p:cNvPr>
          <p:cNvCxnSpPr>
            <a:cxnSpLocks/>
          </p:cNvCxnSpPr>
          <p:nvPr/>
        </p:nvCxnSpPr>
        <p:spPr>
          <a:xfrm flipV="1">
            <a:off x="7828530" y="3381680"/>
            <a:ext cx="477927" cy="6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9D913EE3-7042-74C2-6F4A-230AF2A12DC6}"/>
              </a:ext>
            </a:extLst>
          </p:cNvPr>
          <p:cNvSpPr/>
          <p:nvPr/>
        </p:nvSpPr>
        <p:spPr>
          <a:xfrm>
            <a:off x="6136334" y="5613469"/>
            <a:ext cx="1668607" cy="303933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globalEndJob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DD7FEDA-DADB-D3C2-1E31-010A0210BB6F}"/>
              </a:ext>
            </a:extLst>
          </p:cNvPr>
          <p:cNvCxnSpPr>
            <a:cxnSpLocks/>
            <a:stCxn id="30" idx="1"/>
            <a:endCxn id="6" idx="3"/>
          </p:cNvCxnSpPr>
          <p:nvPr/>
        </p:nvCxnSpPr>
        <p:spPr>
          <a:xfrm flipH="1" flipV="1">
            <a:off x="5621508" y="5404092"/>
            <a:ext cx="519409" cy="1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B5BCC88F-4BF6-9662-3895-1A659391CA93}"/>
              </a:ext>
            </a:extLst>
          </p:cNvPr>
          <p:cNvSpPr/>
          <p:nvPr/>
        </p:nvSpPr>
        <p:spPr>
          <a:xfrm>
            <a:off x="1716705" y="4895552"/>
            <a:ext cx="1699749" cy="287806"/>
          </a:xfrm>
          <a:prstGeom prst="rect">
            <a:avLst/>
          </a:prstGeom>
          <a:solidFill>
            <a:schemeClr val="bg1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terminateRun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6BD88F4-0922-5AC9-F7B5-FC28D33AAC70}"/>
              </a:ext>
            </a:extLst>
          </p:cNvPr>
          <p:cNvCxnSpPr>
            <a:cxnSpLocks/>
            <a:stCxn id="33" idx="1"/>
            <a:endCxn id="17" idx="3"/>
          </p:cNvCxnSpPr>
          <p:nvPr/>
        </p:nvCxnSpPr>
        <p:spPr>
          <a:xfrm flipH="1">
            <a:off x="3403780" y="5765436"/>
            <a:ext cx="2732554" cy="12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F391461C-75C6-6544-B0CA-B99E8CA5FC31}"/>
              </a:ext>
            </a:extLst>
          </p:cNvPr>
          <p:cNvSpPr/>
          <p:nvPr/>
        </p:nvSpPr>
        <p:spPr>
          <a:xfrm>
            <a:off x="1610397" y="2203140"/>
            <a:ext cx="1837053" cy="3039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RunManagerMT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8" name="Curved Connector 37">
            <a:extLst>
              <a:ext uri="{FF2B5EF4-FFF2-40B4-BE49-F238E27FC236}">
                <a16:creationId xmlns:a16="http://schemas.microsoft.com/office/drawing/2014/main" id="{85762A90-6578-FD03-6FA5-DE7EE26F4AA4}"/>
              </a:ext>
            </a:extLst>
          </p:cNvPr>
          <p:cNvCxnSpPr>
            <a:cxnSpLocks/>
          </p:cNvCxnSpPr>
          <p:nvPr/>
        </p:nvCxnSpPr>
        <p:spPr>
          <a:xfrm>
            <a:off x="5691937" y="2458850"/>
            <a:ext cx="446157" cy="27368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C2C6C94-FC71-9F50-B47E-EBD51809D5F1}"/>
              </a:ext>
            </a:extLst>
          </p:cNvPr>
          <p:cNvCxnSpPr/>
          <p:nvPr/>
        </p:nvCxnSpPr>
        <p:spPr>
          <a:xfrm flipV="1">
            <a:off x="9194819" y="3009228"/>
            <a:ext cx="0" cy="209032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FAD24F2-9959-2986-92F6-84B8C7F79F47}"/>
              </a:ext>
            </a:extLst>
          </p:cNvPr>
          <p:cNvCxnSpPr>
            <a:stCxn id="25" idx="2"/>
            <a:endCxn id="26" idx="0"/>
          </p:cNvCxnSpPr>
          <p:nvPr/>
        </p:nvCxnSpPr>
        <p:spPr>
          <a:xfrm flipH="1">
            <a:off x="9202069" y="3972213"/>
            <a:ext cx="5166" cy="106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74A85BC-123D-44FC-BFE1-6A424632A1B1}"/>
              </a:ext>
            </a:extLst>
          </p:cNvPr>
          <p:cNvCxnSpPr>
            <a:cxnSpLocks/>
          </p:cNvCxnSpPr>
          <p:nvPr/>
        </p:nvCxnSpPr>
        <p:spPr>
          <a:xfrm flipH="1" flipV="1">
            <a:off x="7793536" y="4623060"/>
            <a:ext cx="55762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DEE7606-3B81-0015-E43C-0ED5F77273C8}"/>
              </a:ext>
            </a:extLst>
          </p:cNvPr>
          <p:cNvCxnSpPr>
            <a:cxnSpLocks/>
          </p:cNvCxnSpPr>
          <p:nvPr/>
        </p:nvCxnSpPr>
        <p:spPr>
          <a:xfrm>
            <a:off x="7793536" y="4546442"/>
            <a:ext cx="55762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C99B626-6750-7C37-BBF4-80F41B955CFD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 flipH="1">
            <a:off x="6975221" y="4005864"/>
            <a:ext cx="5623" cy="429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CE64CD4-DCE5-E052-27E6-8324C25B1A5F}"/>
              </a:ext>
            </a:extLst>
          </p:cNvPr>
          <p:cNvCxnSpPr>
            <a:stCxn id="26" idx="1"/>
          </p:cNvCxnSpPr>
          <p:nvPr/>
        </p:nvCxnSpPr>
        <p:spPr>
          <a:xfrm flipH="1" flipV="1">
            <a:off x="6982472" y="4230380"/>
            <a:ext cx="139091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4F9B61F-E95B-431F-00EA-B6884F4CAD7B}"/>
              </a:ext>
            </a:extLst>
          </p:cNvPr>
          <p:cNvCxnSpPr>
            <a:cxnSpLocks/>
          </p:cNvCxnSpPr>
          <p:nvPr/>
        </p:nvCxnSpPr>
        <p:spPr>
          <a:xfrm>
            <a:off x="5609981" y="3603976"/>
            <a:ext cx="2427478" cy="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93E511B-7CD0-03B0-5975-FF4FAEC9B758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8037459" y="3370227"/>
            <a:ext cx="268998" cy="228583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DF1C5F8-E07D-B03F-114F-349582856B62}"/>
              </a:ext>
            </a:extLst>
          </p:cNvPr>
          <p:cNvCxnSpPr>
            <a:cxnSpLocks/>
            <a:stCxn id="28" idx="3"/>
            <a:endCxn id="29" idx="1"/>
          </p:cNvCxnSpPr>
          <p:nvPr/>
        </p:nvCxnSpPr>
        <p:spPr>
          <a:xfrm flipV="1">
            <a:off x="7802142" y="5026604"/>
            <a:ext cx="567250" cy="10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CDA43AE-49E0-36E7-E266-1171DCC5EE58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3416454" y="5404092"/>
            <a:ext cx="5219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D6C4224-E3E3-2EF8-8485-F92B27F5E46A}"/>
              </a:ext>
            </a:extLst>
          </p:cNvPr>
          <p:cNvCxnSpPr>
            <a:stCxn id="10" idx="2"/>
            <a:endCxn id="28" idx="0"/>
          </p:cNvCxnSpPr>
          <p:nvPr/>
        </p:nvCxnSpPr>
        <p:spPr>
          <a:xfrm flipH="1">
            <a:off x="6969238" y="4765171"/>
            <a:ext cx="5983" cy="127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D98A8EF-6EA3-0084-8312-3D94F7115CA5}"/>
              </a:ext>
            </a:extLst>
          </p:cNvPr>
          <p:cNvCxnSpPr/>
          <p:nvPr/>
        </p:nvCxnSpPr>
        <p:spPr>
          <a:xfrm flipH="1">
            <a:off x="6971824" y="5155210"/>
            <a:ext cx="5983" cy="127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33FEA85-ECCB-DE95-509C-D20CA1E8F161}"/>
              </a:ext>
            </a:extLst>
          </p:cNvPr>
          <p:cNvCxnSpPr/>
          <p:nvPr/>
        </p:nvCxnSpPr>
        <p:spPr>
          <a:xfrm flipH="1">
            <a:off x="6964078" y="5514250"/>
            <a:ext cx="5983" cy="127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2" name="Curved Connector 51">
            <a:extLst>
              <a:ext uri="{FF2B5EF4-FFF2-40B4-BE49-F238E27FC236}">
                <a16:creationId xmlns:a16="http://schemas.microsoft.com/office/drawing/2014/main" id="{E211C096-529B-31FA-2C27-E241E35DDA19}"/>
              </a:ext>
            </a:extLst>
          </p:cNvPr>
          <p:cNvCxnSpPr>
            <a:cxnSpLocks/>
            <a:stCxn id="16" idx="1"/>
            <a:endCxn id="35" idx="1"/>
          </p:cNvCxnSpPr>
          <p:nvPr/>
        </p:nvCxnSpPr>
        <p:spPr>
          <a:xfrm rot="10800000">
            <a:off x="1716706" y="5039456"/>
            <a:ext cx="1" cy="372621"/>
          </a:xfrm>
          <a:prstGeom prst="curvedConnector3">
            <a:avLst>
              <a:gd name="adj1" fmla="val 22860100000"/>
            </a:avLst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EA9945B-FE4F-FD32-1D2E-C84F5A172617}"/>
              </a:ext>
            </a:extLst>
          </p:cNvPr>
          <p:cNvCxnSpPr>
            <a:stCxn id="13" idx="2"/>
            <a:endCxn id="8" idx="0"/>
          </p:cNvCxnSpPr>
          <p:nvPr/>
        </p:nvCxnSpPr>
        <p:spPr>
          <a:xfrm flipH="1">
            <a:off x="6980844" y="2520829"/>
            <a:ext cx="1628" cy="179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4B356DD2-9052-B7C5-9D68-DB3CE3EC813C}"/>
              </a:ext>
            </a:extLst>
          </p:cNvPr>
          <p:cNvCxnSpPr/>
          <p:nvPr/>
        </p:nvCxnSpPr>
        <p:spPr>
          <a:xfrm flipH="1">
            <a:off x="6972782" y="2043778"/>
            <a:ext cx="1628" cy="179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1E3BE99-9A64-1FFF-8C11-8DD7D5637835}"/>
              </a:ext>
            </a:extLst>
          </p:cNvPr>
          <p:cNvCxnSpPr>
            <a:cxnSpLocks/>
          </p:cNvCxnSpPr>
          <p:nvPr/>
        </p:nvCxnSpPr>
        <p:spPr>
          <a:xfrm flipH="1">
            <a:off x="5592581" y="2875235"/>
            <a:ext cx="54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6E9B106-DB75-A2C6-7275-4ADA56C03B59}"/>
              </a:ext>
            </a:extLst>
          </p:cNvPr>
          <p:cNvCxnSpPr>
            <a:cxnSpLocks/>
          </p:cNvCxnSpPr>
          <p:nvPr/>
        </p:nvCxnSpPr>
        <p:spPr>
          <a:xfrm flipH="1">
            <a:off x="3384158" y="2820059"/>
            <a:ext cx="5484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7" name="Curved Connector 56">
            <a:extLst>
              <a:ext uri="{FF2B5EF4-FFF2-40B4-BE49-F238E27FC236}">
                <a16:creationId xmlns:a16="http://schemas.microsoft.com/office/drawing/2014/main" id="{230CBAA1-1E5A-97E7-D527-90A479525B43}"/>
              </a:ext>
            </a:extLst>
          </p:cNvPr>
          <p:cNvCxnSpPr>
            <a:cxnSpLocks/>
          </p:cNvCxnSpPr>
          <p:nvPr/>
        </p:nvCxnSpPr>
        <p:spPr>
          <a:xfrm>
            <a:off x="5627097" y="3666357"/>
            <a:ext cx="474720" cy="21910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8627E21D-ABF0-C43C-5BF9-8765128FCF3B}"/>
              </a:ext>
            </a:extLst>
          </p:cNvPr>
          <p:cNvSpPr/>
          <p:nvPr/>
        </p:nvSpPr>
        <p:spPr>
          <a:xfrm>
            <a:off x="1454750" y="2117057"/>
            <a:ext cx="2145254" cy="3853909"/>
          </a:xfrm>
          <a:prstGeom prst="rect">
            <a:avLst/>
          </a:prstGeom>
          <a:noFill/>
          <a:ln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3E7EB73-5864-E1BD-7E41-A83133A63A52}"/>
              </a:ext>
            </a:extLst>
          </p:cNvPr>
          <p:cNvSpPr/>
          <p:nvPr/>
        </p:nvSpPr>
        <p:spPr>
          <a:xfrm>
            <a:off x="5965497" y="3653611"/>
            <a:ext cx="2086377" cy="2296787"/>
          </a:xfrm>
          <a:prstGeom prst="rect">
            <a:avLst/>
          </a:prstGeom>
          <a:noFill/>
          <a:ln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99BEE38-8C9E-5129-494B-DF6CCB807B71}"/>
              </a:ext>
            </a:extLst>
          </p:cNvPr>
          <p:cNvSpPr txBox="1"/>
          <p:nvPr/>
        </p:nvSpPr>
        <p:spPr>
          <a:xfrm>
            <a:off x="2064932" y="3979863"/>
            <a:ext cx="9108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highlight>
                  <a:srgbClr val="FFFF00"/>
                </a:highlight>
                <a:latin typeface="Helvetica" pitchFamily="2" charset="0"/>
              </a:rPr>
              <a:t>std::thread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0C70D36-82BA-5745-E49D-557135C268F6}"/>
              </a:ext>
            </a:extLst>
          </p:cNvPr>
          <p:cNvSpPr txBox="1"/>
          <p:nvPr/>
        </p:nvSpPr>
        <p:spPr>
          <a:xfrm>
            <a:off x="5640347" y="4072117"/>
            <a:ext cx="1394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>
                <a:highlight>
                  <a:srgbClr val="FFFF00"/>
                </a:highlight>
                <a:latin typeface="Helvetica" pitchFamily="2" charset="0"/>
              </a:rPr>
              <a:t>tbb</a:t>
            </a:r>
            <a:r>
              <a:rPr lang="en-US" sz="1200" dirty="0">
                <a:highlight>
                  <a:srgbClr val="FFFF00"/>
                </a:highlight>
                <a:latin typeface="Helvetica" pitchFamily="2" charset="0"/>
              </a:rPr>
              <a:t>::</a:t>
            </a:r>
            <a:r>
              <a:rPr lang="en-US" sz="1200" dirty="0" err="1">
                <a:highlight>
                  <a:srgbClr val="FFFF00"/>
                </a:highlight>
                <a:latin typeface="Helvetica" pitchFamily="2" charset="0"/>
              </a:rPr>
              <a:t>thread_group</a:t>
            </a:r>
            <a:endParaRPr lang="en-US" sz="1200" dirty="0">
              <a:highlight>
                <a:srgbClr val="FFFF00"/>
              </a:highlight>
              <a:latin typeface="Helvetica" pitchFamily="2" charset="0"/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F50FAAB-DD63-3732-CCD0-0EDE10A7EC62}"/>
              </a:ext>
            </a:extLst>
          </p:cNvPr>
          <p:cNvCxnSpPr>
            <a:stCxn id="8" idx="2"/>
            <a:endCxn id="15" idx="0"/>
          </p:cNvCxnSpPr>
          <p:nvPr/>
        </p:nvCxnSpPr>
        <p:spPr>
          <a:xfrm>
            <a:off x="6980844" y="3004740"/>
            <a:ext cx="0" cy="18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FDF485FE-637A-426F-2429-AD70506C5376}"/>
              </a:ext>
            </a:extLst>
          </p:cNvPr>
          <p:cNvSpPr txBox="1"/>
          <p:nvPr/>
        </p:nvSpPr>
        <p:spPr>
          <a:xfrm>
            <a:off x="2051479" y="2510357"/>
            <a:ext cx="873957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2060"/>
                </a:solidFill>
                <a:latin typeface="Helvetica" pitchFamily="2" charset="0"/>
              </a:rPr>
              <a:t>state loop: wait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DDD268-216B-EFBF-FBB4-19C138FD648C}"/>
              </a:ext>
            </a:extLst>
          </p:cNvPr>
          <p:cNvCxnSpPr>
            <a:cxnSpLocks/>
          </p:cNvCxnSpPr>
          <p:nvPr/>
        </p:nvCxnSpPr>
        <p:spPr>
          <a:xfrm>
            <a:off x="3384158" y="2931131"/>
            <a:ext cx="5484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5" name="Curved Connector 64">
            <a:extLst>
              <a:ext uri="{FF2B5EF4-FFF2-40B4-BE49-F238E27FC236}">
                <a16:creationId xmlns:a16="http://schemas.microsoft.com/office/drawing/2014/main" id="{F91A96AF-07D0-6CF8-4EAF-E9548050CC0C}"/>
              </a:ext>
            </a:extLst>
          </p:cNvPr>
          <p:cNvCxnSpPr>
            <a:cxnSpLocks/>
          </p:cNvCxnSpPr>
          <p:nvPr/>
        </p:nvCxnSpPr>
        <p:spPr>
          <a:xfrm>
            <a:off x="5598930" y="2945761"/>
            <a:ext cx="554861" cy="27249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8DDFA6B7-CE1E-E50A-CDB0-F1E7B955A4D0}"/>
              </a:ext>
            </a:extLst>
          </p:cNvPr>
          <p:cNvSpPr txBox="1"/>
          <p:nvPr/>
        </p:nvSpPr>
        <p:spPr>
          <a:xfrm>
            <a:off x="7822397" y="2233663"/>
            <a:ext cx="3129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Helvetica" pitchFamily="2" charset="0"/>
              </a:rPr>
              <a:t>32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0B3A218-A80F-8822-BC36-BA35347A3DB2}"/>
              </a:ext>
            </a:extLst>
          </p:cNvPr>
          <p:cNvSpPr txBox="1"/>
          <p:nvPr/>
        </p:nvSpPr>
        <p:spPr>
          <a:xfrm>
            <a:off x="5461560" y="1986064"/>
            <a:ext cx="3129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Helvetica" pitchFamily="2" charset="0"/>
              </a:rPr>
              <a:t>32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1511921-06C1-BE22-A3AC-6CDB5843C34B}"/>
              </a:ext>
            </a:extLst>
          </p:cNvPr>
          <p:cNvSpPr txBox="1"/>
          <p:nvPr/>
        </p:nvSpPr>
        <p:spPr>
          <a:xfrm>
            <a:off x="3291999" y="2487786"/>
            <a:ext cx="3129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Helvetica" pitchFamily="2" charset="0"/>
              </a:rPr>
              <a:t>12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BFBC87C-09CC-E50E-9144-A75AFFF9B2CF}"/>
              </a:ext>
            </a:extLst>
          </p:cNvPr>
          <p:cNvSpPr/>
          <p:nvPr/>
        </p:nvSpPr>
        <p:spPr>
          <a:xfrm>
            <a:off x="8247787" y="2155387"/>
            <a:ext cx="1975772" cy="334468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B7B51C9-16CD-90D1-9839-F1F64F42F57D}"/>
              </a:ext>
            </a:extLst>
          </p:cNvPr>
          <p:cNvSpPr txBox="1"/>
          <p:nvPr/>
        </p:nvSpPr>
        <p:spPr>
          <a:xfrm>
            <a:off x="8712921" y="1924555"/>
            <a:ext cx="114326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Helvetica" pitchFamily="2" charset="0"/>
              </a:rPr>
              <a:t>Threads = [0, … n]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718AF51-508F-EEA9-5412-6DC32DE2EB04}"/>
              </a:ext>
            </a:extLst>
          </p:cNvPr>
          <p:cNvSpPr txBox="1"/>
          <p:nvPr/>
        </p:nvSpPr>
        <p:spPr>
          <a:xfrm>
            <a:off x="7738967" y="3172453"/>
            <a:ext cx="3129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Helvetica" pitchFamily="2" charset="0"/>
              </a:rPr>
              <a:t>32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581E8BE-E8FB-5491-E274-37F79E5EB1E9}"/>
              </a:ext>
            </a:extLst>
          </p:cNvPr>
          <p:cNvSpPr txBox="1"/>
          <p:nvPr/>
        </p:nvSpPr>
        <p:spPr>
          <a:xfrm>
            <a:off x="7772859" y="2744758"/>
            <a:ext cx="312907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Helvetica" pitchFamily="2" charset="0"/>
              </a:rPr>
              <a:t>00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85BF1B0-2BC9-350C-AF0A-25FB4366C25E}"/>
              </a:ext>
            </a:extLst>
          </p:cNvPr>
          <p:cNvSpPr txBox="1"/>
          <p:nvPr/>
        </p:nvSpPr>
        <p:spPr>
          <a:xfrm>
            <a:off x="8067493" y="5738751"/>
            <a:ext cx="1143263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Helvetica" pitchFamily="2" charset="0"/>
              </a:rPr>
              <a:t>Threads = [0, … n]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33644E2-A528-4846-1D60-DD063CE0C7EB}"/>
              </a:ext>
            </a:extLst>
          </p:cNvPr>
          <p:cNvSpPr txBox="1"/>
          <p:nvPr/>
        </p:nvSpPr>
        <p:spPr>
          <a:xfrm>
            <a:off x="2111698" y="5923748"/>
            <a:ext cx="7744486" cy="1138773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900" b="1" dirty="0">
                <a:solidFill>
                  <a:schemeClr val="bg1"/>
                </a:solidFill>
                <a:latin typeface="Helvetica" pitchFamily="2" charset="0"/>
              </a:rPr>
              <a:t>GEANT has its own threading model and its organization is difficult to cleanly match to modern paradigms like TBB 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CF995FF-F784-ABFC-A6A7-54BB5106E92F}"/>
              </a:ext>
            </a:extLst>
          </p:cNvPr>
          <p:cNvSpPr txBox="1">
            <a:spLocks/>
          </p:cNvSpPr>
          <p:nvPr/>
        </p:nvSpPr>
        <p:spPr>
          <a:xfrm>
            <a:off x="914399" y="820351"/>
            <a:ext cx="9994393" cy="5969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None/>
              <a:tabLst/>
              <a:defRPr sz="2000" kern="1200" spc="-2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-2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 spc="-2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 spc="-2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 spc="-2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Multithreading Consolidation</a:t>
            </a:r>
          </a:p>
        </p:txBody>
      </p:sp>
    </p:spTree>
    <p:extLst>
      <p:ext uri="{BB962C8B-B14F-4D97-AF65-F5344CB8AC3E}">
        <p14:creationId xmlns:p14="http://schemas.microsoft.com/office/powerpoint/2010/main" val="1651485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B13AE-D669-B168-F67A-FC3D90FEE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0470C5-CA58-3866-E893-26EF1F857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757" y="239591"/>
            <a:ext cx="1642419" cy="55780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D4AF53-A9DF-41BA-804B-51BE575323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1700784"/>
            <a:ext cx="5004487" cy="4655566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https://github.com/scikit-hep/coffea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dirty="0"/>
              <a:t>Uses awkward array, uproot to achieve physics analysis in the idioms of python-based data science tools (e.g. </a:t>
            </a:r>
            <a:r>
              <a:rPr lang="en-US" dirty="0" err="1"/>
              <a:t>numpy</a:t>
            </a:r>
            <a:r>
              <a:rPr lang="en-US" dirty="0"/>
              <a:t>)</a:t>
            </a:r>
          </a:p>
          <a:p>
            <a:r>
              <a:rPr lang="en-US" dirty="0"/>
              <a:t>Full </a:t>
            </a:r>
            <a:r>
              <a:rPr lang="en-US" dirty="0" err="1"/>
              <a:t>histogramming</a:t>
            </a:r>
            <a:r>
              <a:rPr lang="en-US" dirty="0"/>
              <a:t> capabilities</a:t>
            </a:r>
          </a:p>
          <a:p>
            <a:r>
              <a:rPr lang="en-US" dirty="0"/>
              <a:t>Delivers the bulk of US CMS analyses</a:t>
            </a:r>
          </a:p>
          <a:p>
            <a:r>
              <a:rPr lang="en-US" dirty="0"/>
              <a:t>e+ e- “hello world” (</a:t>
            </a:r>
            <a:r>
              <a:rPr lang="en-US" dirty="0" err="1"/>
              <a:t>higgs</a:t>
            </a:r>
            <a:r>
              <a:rPr lang="en-US" dirty="0"/>
              <a:t> recoil) is ~10 lines</a:t>
            </a:r>
          </a:p>
          <a:p>
            <a:pPr lvl="1"/>
            <a:r>
              <a:rPr lang="en-US" dirty="0"/>
              <a:t>Investigating detailed/easy/scaling systematics handling and bookkeeping</a:t>
            </a:r>
          </a:p>
          <a:p>
            <a:pPr lvl="1"/>
            <a:r>
              <a:rPr lang="en-US" dirty="0"/>
              <a:t>EDM4HEP evolves rapidly staying in line with it requires automation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CAF11E-7BC8-0005-17B8-A86510A1E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C8014-7319-C987-055D-01AF0F9EE2CF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Columnar Analysis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FB6B05-2299-8CC4-FA4E-F366856E7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12596E-0444-E759-5638-AD53D0DB1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091" y="1289616"/>
            <a:ext cx="5706754" cy="503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10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B1354-BD15-8DA9-EE16-81AD543CF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28DEC-1C3D-F912-A6C7-2B4B1287E7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3396C-CC57-0BAF-1379-81F06CEC5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85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B97B6-4757-7CD5-E9B0-78D357243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2D2DEB-6337-6B4D-1402-074CBE7FBA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8" y="1700784"/>
            <a:ext cx="5461687" cy="4655566"/>
          </a:xfrm>
        </p:spPr>
        <p:txBody>
          <a:bodyPr/>
          <a:lstStyle/>
          <a:p>
            <a:r>
              <a:rPr lang="en-US" dirty="0"/>
              <a:t>Run a pure test of thread scheduling</a:t>
            </a:r>
          </a:p>
          <a:p>
            <a:pPr lvl="1"/>
            <a:r>
              <a:rPr lang="en-US" dirty="0"/>
              <a:t>This is adding two numbers and saving the result</a:t>
            </a:r>
          </a:p>
          <a:p>
            <a:pPr lvl="1"/>
            <a:r>
              <a:rPr lang="en-US" dirty="0"/>
              <a:t>Asks the question “how fast can we dispatch work”</a:t>
            </a:r>
          </a:p>
          <a:p>
            <a:r>
              <a:rPr lang="en-US" dirty="0"/>
              <a:t>Demonstrates different resource utilization patterns between</a:t>
            </a:r>
          </a:p>
          <a:p>
            <a:pPr lvl="1"/>
            <a:r>
              <a:rPr lang="en-US" dirty="0"/>
              <a:t>unscheduled execution (stitched)</a:t>
            </a:r>
          </a:p>
          <a:p>
            <a:pPr lvl="1"/>
            <a:r>
              <a:rPr lang="en-US" dirty="0"/>
              <a:t>master-thread dispatch (Gaude Hive)</a:t>
            </a:r>
          </a:p>
          <a:p>
            <a:r>
              <a:rPr lang="en-US" dirty="0"/>
              <a:t>Not a “true” measure of framework performance (i.e. real event throughput) </a:t>
            </a:r>
          </a:p>
          <a:p>
            <a:pPr lvl="1"/>
            <a:r>
              <a:rPr lang="en-US" dirty="0"/>
              <a:t>However, clearly identifies the overhead of the master thread in Gaudi Hive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E2CDAB-F412-CF4C-C27B-5B701A3CA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FE08C-7593-CC91-433E-28BC27E707E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Thread Dispatch Scaling (I)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BCEA33-FB23-D0E6-47A3-B92413300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5809DF-CE49-CC89-1AE3-439900B14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775" y="84490"/>
            <a:ext cx="4963434" cy="32703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B156A0-52FC-67EC-FE62-204435897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775" y="3375922"/>
            <a:ext cx="4969300" cy="342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69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10539-16B0-C326-2172-BE1610960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408538-38BE-AB6B-E4B0-F5CFD94CB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63025-E41B-9D77-7299-7D4A6F404C87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Thread Dispatch Scaling (II)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729FDF-27D8-BB4E-8015-8FE32E07B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4B7E41-D9C6-EAFD-D4E5-A8849AC44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788" y="507229"/>
            <a:ext cx="3904863" cy="277236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85C1DF-3BCC-153D-4CCF-3AE80D8A852E}"/>
              </a:ext>
            </a:extLst>
          </p:cNvPr>
          <p:cNvSpPr txBox="1"/>
          <p:nvPr/>
        </p:nvSpPr>
        <p:spPr>
          <a:xfrm>
            <a:off x="9383412" y="1816515"/>
            <a:ext cx="2446638" cy="1138773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1000 modules, 10 </a:t>
            </a:r>
            <a:r>
              <a:rPr lang="el-GR" sz="1900" b="1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μ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s each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86CE240-31CC-B0AD-8E42-07ED95DF5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483" y="3719877"/>
            <a:ext cx="3904864" cy="277236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A61DC7-55A9-2974-01D2-2CAA8975CE45}"/>
              </a:ext>
            </a:extLst>
          </p:cNvPr>
          <p:cNvSpPr txBox="1"/>
          <p:nvPr/>
        </p:nvSpPr>
        <p:spPr>
          <a:xfrm>
            <a:off x="9538157" y="5211998"/>
            <a:ext cx="2446638" cy="1138773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100 modules, 100 </a:t>
            </a:r>
            <a:r>
              <a:rPr lang="el-GR" sz="1900" b="1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μ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s each</a:t>
            </a: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A18ED0A0-F583-56A8-236E-AB2B9A15FB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8" y="1700784"/>
            <a:ext cx="6699911" cy="4655566"/>
          </a:xfrm>
        </p:spPr>
        <p:txBody>
          <a:bodyPr/>
          <a:lstStyle/>
          <a:p>
            <a:r>
              <a:rPr lang="en-US" dirty="0"/>
              <a:t>Number-of-modules vs. time-spent in model parameter space has interestingly rich performance structure</a:t>
            </a:r>
          </a:p>
          <a:p>
            <a:r>
              <a:rPr lang="en-US" dirty="0"/>
              <a:t>Stitched and Gaudi converge at large per-module times, up to 24 cores (see backup)</a:t>
            </a:r>
          </a:p>
          <a:p>
            <a:r>
              <a:rPr lang="en-US" dirty="0"/>
              <a:t>At large module multiplicity when modules execute very quickly the thread-dispatch appears to throttle Gaudi Hive</a:t>
            </a:r>
          </a:p>
          <a:p>
            <a:pPr lvl="1"/>
            <a:r>
              <a:rPr lang="en-US" dirty="0"/>
              <a:t>This is not a common situation presently but if running on many core machines with fast modules – possibly a consideration?</a:t>
            </a:r>
          </a:p>
          <a:p>
            <a:endParaRPr lang="en-US" dirty="0"/>
          </a:p>
          <a:p>
            <a:r>
              <a:rPr lang="en-US" dirty="0"/>
              <a:t>Not meant as claim of superiority, but rather a useful 2D probe of design impacts towards building future software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301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99896-174F-2944-6170-B2C2D293C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318C98-E6B6-4DD7-39D8-CD5947F69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4908" y="1120102"/>
            <a:ext cx="4819135" cy="5490160"/>
          </a:xfrm>
        </p:spPr>
        <p:txBody>
          <a:bodyPr/>
          <a:lstStyle/>
          <a:p>
            <a:r>
              <a:rPr lang="en-US" dirty="0"/>
              <a:t>Implemented </a:t>
            </a:r>
            <a:r>
              <a:rPr lang="en-US" dirty="0" err="1"/>
              <a:t>podio</a:t>
            </a:r>
            <a:r>
              <a:rPr lang="en-US" dirty="0"/>
              <a:t> reading and writing modules as stitched plugins</a:t>
            </a:r>
          </a:p>
          <a:p>
            <a:pPr lvl="1"/>
            <a:r>
              <a:rPr lang="en-US" dirty="0"/>
              <a:t>In code4hep repository next to stitched</a:t>
            </a:r>
          </a:p>
          <a:p>
            <a:r>
              <a:rPr lang="en-US" dirty="0"/>
              <a:t>Along the way: numerous mismatches between edm4hep and stitched default data model</a:t>
            </a:r>
          </a:p>
          <a:p>
            <a:pPr lvl="1"/>
            <a:r>
              <a:rPr lang="en-US" dirty="0"/>
              <a:t>CMS idioms and provenance needs</a:t>
            </a:r>
          </a:p>
          <a:p>
            <a:pPr lvl="1"/>
            <a:r>
              <a:rPr lang="en-US" dirty="0"/>
              <a:t>Compiling </a:t>
            </a:r>
            <a:r>
              <a:rPr lang="en-US" dirty="0" err="1"/>
              <a:t>impl</a:t>
            </a:r>
            <a:r>
              <a:rPr lang="en-US" dirty="0"/>
              <a:t>. notes into useful artifacts</a:t>
            </a:r>
          </a:p>
          <a:p>
            <a:pPr lvl="1"/>
            <a:r>
              <a:rPr lang="en-US" dirty="0"/>
              <a:t>Able to eventually pipe-fit our way to stitched-compliant data reflection</a:t>
            </a:r>
          </a:p>
          <a:p>
            <a:r>
              <a:rPr lang="en-US" dirty="0"/>
              <a:t>Stitched uses edm4hep classes </a:t>
            </a:r>
            <a:r>
              <a:rPr lang="en-US" b="1" dirty="0"/>
              <a:t>exactly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No internal translation between dialects</a:t>
            </a:r>
          </a:p>
          <a:p>
            <a:r>
              <a:rPr lang="en-US" dirty="0"/>
              <a:t>Hijacked edm4hep metadata to satisfy framework provenance requirements</a:t>
            </a:r>
          </a:p>
          <a:p>
            <a:r>
              <a:rPr lang="en-US" dirty="0"/>
              <a:t>TL;DR stitched reads and writes modern edm4hep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3CA373-D144-908A-6CDD-1E88AE2E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33478-447A-8060-71FB-E4B2C63A1FA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EDM4HEP Integration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4A1212-4A2F-60E8-6FAB-2827768C7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D7FE9B-3956-1344-94D1-ECE5E8816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11" y="836358"/>
            <a:ext cx="6414094" cy="53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16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5703A7-CC95-5F17-C6B9-DE6036E3A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D31FD-8A54-A51E-C958-B986793331E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The Read/Write Test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39836F-3E04-D7A2-1BFB-8132D9D99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D30BC4-29D0-CBE0-0A1E-F01223D0A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671" y="365760"/>
            <a:ext cx="6314137" cy="142118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0AA9BD-6015-9637-66F8-858353325F91}"/>
              </a:ext>
            </a:extLst>
          </p:cNvPr>
          <p:cNvSpPr/>
          <p:nvPr/>
        </p:nvSpPr>
        <p:spPr>
          <a:xfrm>
            <a:off x="5222957" y="1204449"/>
            <a:ext cx="4662448" cy="315431"/>
          </a:xfrm>
          <a:prstGeom prst="rect">
            <a:avLst/>
          </a:prstGeom>
          <a:solidFill>
            <a:schemeClr val="accent6">
              <a:lumMod val="60000"/>
              <a:lumOff val="40000"/>
              <a:alpha val="53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3C3300-D670-A9E6-7D14-DE2059E1275A}"/>
              </a:ext>
            </a:extLst>
          </p:cNvPr>
          <p:cNvSpPr txBox="1"/>
          <p:nvPr/>
        </p:nvSpPr>
        <p:spPr>
          <a:xfrm>
            <a:off x="9794793" y="902576"/>
            <a:ext cx="1853514" cy="923330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 pitchFamily="2" charset="0"/>
              </a:rPr>
              <a:t>Read/write unit test output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77A6A5-0DF5-D009-63C7-B5A983992A35}"/>
              </a:ext>
            </a:extLst>
          </p:cNvPr>
          <p:cNvSpPr txBox="1"/>
          <p:nvPr/>
        </p:nvSpPr>
        <p:spPr>
          <a:xfrm>
            <a:off x="4706034" y="3316418"/>
            <a:ext cx="5088759" cy="846386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9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Helvetica" pitchFamily="2" charset="0"/>
              </a:rPr>
              <a:t>Read/write central production file: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44BF6AD-20F7-4E74-A07C-EE1346882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570" y="3967428"/>
            <a:ext cx="6303836" cy="21293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7A8B90-74B4-AC86-CFFA-032B9A58B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32" y="1626310"/>
            <a:ext cx="4935867" cy="389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02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D263D-5BAA-8090-F120-F2DADB4F4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361302-0769-FE6F-CE3D-F63A8253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A4419-3398-164D-7E7E-84DED5363E1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Building It Yourself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F23F5-150D-6887-6420-E1A311191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CEF992-16FC-BB5F-1D87-5F419B782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05" y="2477529"/>
            <a:ext cx="5140411" cy="26823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4E58F0-2A1C-0B30-BFEA-DDF993781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1531" y="484101"/>
            <a:ext cx="7772400" cy="23334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D67D28E-E08C-EE49-DCE0-C8BA3C1FA2E1}"/>
              </a:ext>
            </a:extLst>
          </p:cNvPr>
          <p:cNvSpPr txBox="1"/>
          <p:nvPr/>
        </p:nvSpPr>
        <p:spPr>
          <a:xfrm>
            <a:off x="-51486" y="1331842"/>
            <a:ext cx="60980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Unofficial reproducer available at: 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https://github.com/code4hep/build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82B936-C493-27DF-8DF5-05ACE8F9451D}"/>
              </a:ext>
            </a:extLst>
          </p:cNvPr>
          <p:cNvSpPr txBox="1"/>
          <p:nvPr/>
        </p:nvSpPr>
        <p:spPr>
          <a:xfrm>
            <a:off x="0" y="4905966"/>
            <a:ext cx="2483710" cy="1138773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900" b="1" dirty="0">
                <a:solidFill>
                  <a:schemeClr val="bg1"/>
                </a:solidFill>
                <a:latin typeface="Helvetica" pitchFamily="2" charset="0"/>
              </a:rPr>
              <a:t>Then go make a coffee…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FAAEA8-D2E4-7955-7E5A-5DAB213ABBDF}"/>
              </a:ext>
            </a:extLst>
          </p:cNvPr>
          <p:cNvSpPr txBox="1"/>
          <p:nvPr/>
        </p:nvSpPr>
        <p:spPr>
          <a:xfrm>
            <a:off x="3333928" y="4905966"/>
            <a:ext cx="2483710" cy="846386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900" b="1" dirty="0">
                <a:solidFill>
                  <a:schemeClr val="bg1"/>
                </a:solidFill>
                <a:latin typeface="Helvetica" pitchFamily="2" charset="0"/>
              </a:rPr>
              <a:t>At the end -&gt;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005265F-3DB8-2D03-BDDD-17333370D4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5790" y="3696143"/>
            <a:ext cx="6354260" cy="29267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E99E7D1-3306-3366-E20F-C5077E19A09C}"/>
              </a:ext>
            </a:extLst>
          </p:cNvPr>
          <p:cNvSpPr txBox="1"/>
          <p:nvPr/>
        </p:nvSpPr>
        <p:spPr>
          <a:xfrm>
            <a:off x="667266" y="6095607"/>
            <a:ext cx="4235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SPACK installation being finalized, supersedes this installer </a:t>
            </a:r>
            <a:endParaRPr lang="en-US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90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C7B65-054F-AEDB-1633-9574FC2BC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B40420-ABAA-71F2-F262-88FC8D7A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528D2-804B-E9C0-12EC-B2DEA05BFF0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Multithreading Consolidation – event processing framework agnostic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6DE975-9A1E-8CE7-CCB8-09000267AE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7D592B-0559-4DDA-19E5-7AFAC5E4C619}"/>
              </a:ext>
            </a:extLst>
          </p:cNvPr>
          <p:cNvSpPr/>
          <p:nvPr/>
        </p:nvSpPr>
        <p:spPr>
          <a:xfrm>
            <a:off x="4000189" y="5222714"/>
            <a:ext cx="1683104" cy="287806"/>
          </a:xfrm>
          <a:prstGeom prst="rect">
            <a:avLst/>
          </a:prstGeom>
          <a:noFill/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endRun</a:t>
            </a:r>
            <a:endParaRPr lang="en-US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7C75C0-5E48-042F-6EE4-26DE676E6A75}"/>
              </a:ext>
            </a:extLst>
          </p:cNvPr>
          <p:cNvSpPr/>
          <p:nvPr/>
        </p:nvSpPr>
        <p:spPr>
          <a:xfrm>
            <a:off x="3994425" y="3529563"/>
            <a:ext cx="1683104" cy="305767"/>
          </a:xfrm>
          <a:prstGeom prst="rect">
            <a:avLst/>
          </a:prstGeom>
          <a:noFill/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callConsumers</a:t>
            </a:r>
            <a:endParaRPr lang="en-US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E3AF41-5EF1-4727-9135-1BEAEDA09025}"/>
              </a:ext>
            </a:extLst>
          </p:cNvPr>
          <p:cNvSpPr/>
          <p:nvPr/>
        </p:nvSpPr>
        <p:spPr>
          <a:xfrm>
            <a:off x="6208325" y="2663332"/>
            <a:ext cx="1668607" cy="303933"/>
          </a:xfrm>
          <a:prstGeom prst="rect">
            <a:avLst/>
          </a:prstGeom>
          <a:solidFill>
            <a:srgbClr val="1BFFFD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G4SimProducer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48904F-A1D8-5CB6-E89C-C98E47A493CB}"/>
              </a:ext>
            </a:extLst>
          </p:cNvPr>
          <p:cNvSpPr/>
          <p:nvPr/>
        </p:nvSpPr>
        <p:spPr>
          <a:xfrm>
            <a:off x="6201076" y="3664456"/>
            <a:ext cx="1683106" cy="303933"/>
          </a:xfrm>
          <a:prstGeom prst="rect">
            <a:avLst/>
          </a:prstGeom>
          <a:noFill/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beginRun</a:t>
            </a:r>
            <a:endParaRPr lang="en-US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F52AD7-013A-6F82-3B04-3CAC37E93F14}"/>
              </a:ext>
            </a:extLst>
          </p:cNvPr>
          <p:cNvSpPr/>
          <p:nvPr/>
        </p:nvSpPr>
        <p:spPr>
          <a:xfrm>
            <a:off x="6208325" y="4397659"/>
            <a:ext cx="1657362" cy="330037"/>
          </a:xfrm>
          <a:prstGeom prst="rect">
            <a:avLst/>
          </a:prstGeom>
          <a:noFill/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produce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DA5705-71D2-1552-5B56-06D5DC9F0770}"/>
              </a:ext>
            </a:extLst>
          </p:cNvPr>
          <p:cNvSpPr/>
          <p:nvPr/>
        </p:nvSpPr>
        <p:spPr>
          <a:xfrm>
            <a:off x="6215576" y="1669269"/>
            <a:ext cx="1662755" cy="298998"/>
          </a:xfrm>
          <a:prstGeom prst="rect">
            <a:avLst/>
          </a:prstGeom>
          <a:solidFill>
            <a:srgbClr val="1BFFFD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EDProducer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DCFA97-9F4B-9E89-5D32-6B0E2A90CB69}"/>
              </a:ext>
            </a:extLst>
          </p:cNvPr>
          <p:cNvSpPr/>
          <p:nvPr/>
        </p:nvSpPr>
        <p:spPr>
          <a:xfrm>
            <a:off x="3930787" y="2172893"/>
            <a:ext cx="1822935" cy="303933"/>
          </a:xfrm>
          <a:prstGeom prst="rect">
            <a:avLst/>
          </a:prstGeom>
          <a:solidFill>
            <a:srgbClr val="1BFFFD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G4MasterInterface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F7E7A5-90E2-A459-EC71-E3946CFD2FB5}"/>
              </a:ext>
            </a:extLst>
          </p:cNvPr>
          <p:cNvSpPr/>
          <p:nvPr/>
        </p:nvSpPr>
        <p:spPr>
          <a:xfrm>
            <a:off x="6215576" y="2179421"/>
            <a:ext cx="1657362" cy="303933"/>
          </a:xfrm>
          <a:prstGeom prst="rect">
            <a:avLst/>
          </a:prstGeom>
          <a:solidFill>
            <a:srgbClr val="1BFFFD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50000"/>
                  </a:schemeClr>
                </a:solidFill>
              </a:rPr>
              <a:t>InitializeGlobalCache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D4E3CD-5C09-9F38-6FA7-673B2B5952C2}"/>
              </a:ext>
            </a:extLst>
          </p:cNvPr>
          <p:cNvSpPr/>
          <p:nvPr/>
        </p:nvSpPr>
        <p:spPr>
          <a:xfrm>
            <a:off x="4010989" y="3146027"/>
            <a:ext cx="1671577" cy="303933"/>
          </a:xfrm>
          <a:prstGeom prst="rect">
            <a:avLst/>
          </a:prstGeom>
          <a:noFill/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beginRun</a:t>
            </a:r>
            <a:endParaRPr lang="en-US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17B395-B0C8-3BA5-DFAD-D44A49DC731A}"/>
              </a:ext>
            </a:extLst>
          </p:cNvPr>
          <p:cNvSpPr/>
          <p:nvPr/>
        </p:nvSpPr>
        <p:spPr>
          <a:xfrm>
            <a:off x="6201076" y="3147305"/>
            <a:ext cx="1683106" cy="316864"/>
          </a:xfrm>
          <a:prstGeom prst="rect">
            <a:avLst/>
          </a:prstGeom>
          <a:noFill/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globalBeginRun</a:t>
            </a:r>
            <a:endParaRPr lang="en-US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FD02D3-1A96-1801-2A61-39382C9087EB}"/>
              </a:ext>
            </a:extLst>
          </p:cNvPr>
          <p:cNvSpPr/>
          <p:nvPr/>
        </p:nvSpPr>
        <p:spPr>
          <a:xfrm>
            <a:off x="4001115" y="5575994"/>
            <a:ext cx="1687074" cy="287806"/>
          </a:xfrm>
          <a:prstGeom prst="rect">
            <a:avLst/>
          </a:prstGeom>
          <a:noFill/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stopThread</a:t>
            </a:r>
            <a:endParaRPr lang="en-US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BE43FA-2F1C-E7E9-DB04-84CA8709C6F1}"/>
              </a:ext>
            </a:extLst>
          </p:cNvPr>
          <p:cNvSpPr/>
          <p:nvPr/>
        </p:nvSpPr>
        <p:spPr>
          <a:xfrm>
            <a:off x="8368242" y="2666591"/>
            <a:ext cx="1816922" cy="3039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G4WorkerInterface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E0E220-7347-6D18-E9D5-1D3875EED6B3}"/>
              </a:ext>
            </a:extLst>
          </p:cNvPr>
          <p:cNvSpPr/>
          <p:nvPr/>
        </p:nvSpPr>
        <p:spPr>
          <a:xfrm>
            <a:off x="8438774" y="4433619"/>
            <a:ext cx="1675857" cy="3039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produce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25CE92-0B64-39AC-8FFE-1D45776778E2}"/>
              </a:ext>
            </a:extLst>
          </p:cNvPr>
          <p:cNvSpPr/>
          <p:nvPr/>
        </p:nvSpPr>
        <p:spPr>
          <a:xfrm>
            <a:off x="8366885" y="2187739"/>
            <a:ext cx="1816922" cy="298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0432FF"/>
                </a:solidFill>
              </a:rPr>
              <a:t>G4WorkerRunManager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AFEC658-A9C7-0185-B1DC-760A18693A5E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5769419" y="2324860"/>
            <a:ext cx="446157" cy="65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970BBC2-82D7-F199-DCF3-38867C81AEBB}"/>
              </a:ext>
            </a:extLst>
          </p:cNvPr>
          <p:cNvCxnSpPr>
            <a:cxnSpLocks/>
          </p:cNvCxnSpPr>
          <p:nvPr/>
        </p:nvCxnSpPr>
        <p:spPr>
          <a:xfrm flipH="1" flipV="1">
            <a:off x="3524932" y="2283612"/>
            <a:ext cx="405855" cy="5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843F703E-A89F-E6DA-6F41-F73F2F111E89}"/>
              </a:ext>
            </a:extLst>
          </p:cNvPr>
          <p:cNvSpPr/>
          <p:nvPr/>
        </p:nvSpPr>
        <p:spPr>
          <a:xfrm>
            <a:off x="8441556" y="3630805"/>
            <a:ext cx="1671862" cy="3039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InitializeG4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09E2B5-0BFD-98C0-AE68-6F3DE09E2C85}"/>
              </a:ext>
            </a:extLst>
          </p:cNvPr>
          <p:cNvSpPr/>
          <p:nvPr/>
        </p:nvSpPr>
        <p:spPr>
          <a:xfrm>
            <a:off x="8443640" y="4040939"/>
            <a:ext cx="1657362" cy="3039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TLS (SD, Field, UAs)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DD44F89-0166-51B2-9156-7F84292726E1}"/>
              </a:ext>
            </a:extLst>
          </p:cNvPr>
          <p:cNvCxnSpPr>
            <a:cxnSpLocks/>
          </p:cNvCxnSpPr>
          <p:nvPr/>
        </p:nvCxnSpPr>
        <p:spPr>
          <a:xfrm flipV="1">
            <a:off x="7876490" y="3790431"/>
            <a:ext cx="554688" cy="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B69C0D0F-A914-B663-A899-61A71B4FDCDF}"/>
              </a:ext>
            </a:extLst>
          </p:cNvPr>
          <p:cNvSpPr/>
          <p:nvPr/>
        </p:nvSpPr>
        <p:spPr>
          <a:xfrm>
            <a:off x="6198119" y="4855685"/>
            <a:ext cx="1665808" cy="287806"/>
          </a:xfrm>
          <a:prstGeom prst="rect">
            <a:avLst/>
          </a:prstGeom>
          <a:noFill/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endRun</a:t>
            </a:r>
            <a:endParaRPr lang="en-US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15CFF65-7929-CD8B-779A-8197623F18DF}"/>
              </a:ext>
            </a:extLst>
          </p:cNvPr>
          <p:cNvSpPr/>
          <p:nvPr/>
        </p:nvSpPr>
        <p:spPr>
          <a:xfrm>
            <a:off x="8431177" y="4845226"/>
            <a:ext cx="1683453" cy="2878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rgbClr val="0432FF"/>
                </a:solidFill>
              </a:rPr>
              <a:t>endRun</a:t>
            </a:r>
            <a:endParaRPr lang="en-US" sz="1200" dirty="0">
              <a:solidFill>
                <a:srgbClr val="0432FF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E9B6099-D80E-DEC7-00CB-DAD53EC282C3}"/>
              </a:ext>
            </a:extLst>
          </p:cNvPr>
          <p:cNvSpPr/>
          <p:nvPr/>
        </p:nvSpPr>
        <p:spPr>
          <a:xfrm>
            <a:off x="6202702" y="5216288"/>
            <a:ext cx="1668607" cy="303933"/>
          </a:xfrm>
          <a:prstGeom prst="rect">
            <a:avLst/>
          </a:prstGeom>
          <a:noFill/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globalEndRun</a:t>
            </a:r>
            <a:endParaRPr lang="en-US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8DEEB24-4846-661A-9CAE-FDA1E482DAF8}"/>
              </a:ext>
            </a:extLst>
          </p:cNvPr>
          <p:cNvSpPr/>
          <p:nvPr/>
        </p:nvSpPr>
        <p:spPr>
          <a:xfrm>
            <a:off x="1772153" y="3150187"/>
            <a:ext cx="1663329" cy="303933"/>
          </a:xfrm>
          <a:prstGeom prst="rect">
            <a:avLst/>
          </a:prstGeom>
          <a:solidFill>
            <a:srgbClr val="FFFF00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Initialize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E90F496-3503-29E0-7D21-2DD04DC15C21}"/>
              </a:ext>
            </a:extLst>
          </p:cNvPr>
          <p:cNvCxnSpPr>
            <a:cxnSpLocks/>
          </p:cNvCxnSpPr>
          <p:nvPr/>
        </p:nvCxnSpPr>
        <p:spPr>
          <a:xfrm flipV="1">
            <a:off x="7880041" y="2804814"/>
            <a:ext cx="477927" cy="6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1292443-FD84-F2E0-0AE0-4054D5A99F0A}"/>
              </a:ext>
            </a:extLst>
          </p:cNvPr>
          <p:cNvSpPr/>
          <p:nvPr/>
        </p:nvSpPr>
        <p:spPr>
          <a:xfrm>
            <a:off x="6198119" y="5575994"/>
            <a:ext cx="1668607" cy="303933"/>
          </a:xfrm>
          <a:prstGeom prst="rect">
            <a:avLst/>
          </a:prstGeom>
          <a:noFill/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globalEndJob</a:t>
            </a:r>
            <a:endParaRPr lang="en-US" sz="1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A17196B-32AC-F651-7E1A-CD1EE5A62E45}"/>
              </a:ext>
            </a:extLst>
          </p:cNvPr>
          <p:cNvCxnSpPr>
            <a:cxnSpLocks/>
            <a:stCxn id="27" idx="1"/>
            <a:endCxn id="6" idx="3"/>
          </p:cNvCxnSpPr>
          <p:nvPr/>
        </p:nvCxnSpPr>
        <p:spPr>
          <a:xfrm flipH="1" flipV="1">
            <a:off x="5683293" y="5366617"/>
            <a:ext cx="519409" cy="1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73D9CEFE-1B4C-BC6D-A8EE-44B8E13F91FD}"/>
              </a:ext>
            </a:extLst>
          </p:cNvPr>
          <p:cNvSpPr/>
          <p:nvPr/>
        </p:nvSpPr>
        <p:spPr>
          <a:xfrm>
            <a:off x="1772153" y="5219501"/>
            <a:ext cx="1699749" cy="287806"/>
          </a:xfrm>
          <a:prstGeom prst="rect">
            <a:avLst/>
          </a:prstGeom>
          <a:solidFill>
            <a:srgbClr val="FFFF00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rgbClr val="002060"/>
                </a:solidFill>
              </a:rPr>
              <a:t>ThreadState</a:t>
            </a:r>
            <a:r>
              <a:rPr lang="en-US" sz="1200" dirty="0">
                <a:solidFill>
                  <a:srgbClr val="002060"/>
                </a:solidFill>
              </a:rPr>
              <a:t>::</a:t>
            </a:r>
            <a:r>
              <a:rPr lang="en-US" sz="1200" dirty="0" err="1">
                <a:solidFill>
                  <a:srgbClr val="002060"/>
                </a:solidFill>
              </a:rPr>
              <a:t>EndRun</a:t>
            </a:r>
            <a:endParaRPr lang="en-US" sz="1200" dirty="0">
              <a:solidFill>
                <a:srgbClr val="002060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5902884-7B3D-0F96-2DB1-C8A0D399B9B7}"/>
              </a:ext>
            </a:extLst>
          </p:cNvPr>
          <p:cNvCxnSpPr>
            <a:cxnSpLocks/>
            <a:stCxn id="30" idx="1"/>
          </p:cNvCxnSpPr>
          <p:nvPr/>
        </p:nvCxnSpPr>
        <p:spPr>
          <a:xfrm flipH="1">
            <a:off x="5654366" y="5727961"/>
            <a:ext cx="54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923BA6F-FB26-75E9-5C55-751F1A9632D5}"/>
              </a:ext>
            </a:extLst>
          </p:cNvPr>
          <p:cNvSpPr/>
          <p:nvPr/>
        </p:nvSpPr>
        <p:spPr>
          <a:xfrm>
            <a:off x="1672182" y="2165665"/>
            <a:ext cx="1837053" cy="303933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G4MTRunManager</a:t>
            </a:r>
          </a:p>
        </p:txBody>
      </p:sp>
      <p:cxnSp>
        <p:nvCxnSpPr>
          <p:cNvPr id="35" name="Curved Connector 34">
            <a:extLst>
              <a:ext uri="{FF2B5EF4-FFF2-40B4-BE49-F238E27FC236}">
                <a16:creationId xmlns:a16="http://schemas.microsoft.com/office/drawing/2014/main" id="{1AB6DDF5-8AA2-9DF4-2CD5-30D5817BC6A7}"/>
              </a:ext>
            </a:extLst>
          </p:cNvPr>
          <p:cNvCxnSpPr>
            <a:cxnSpLocks/>
          </p:cNvCxnSpPr>
          <p:nvPr/>
        </p:nvCxnSpPr>
        <p:spPr>
          <a:xfrm>
            <a:off x="5753722" y="2421375"/>
            <a:ext cx="446157" cy="27368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9289B86-4C69-5BCB-AEFE-840F6C0C97C6}"/>
              </a:ext>
            </a:extLst>
          </p:cNvPr>
          <p:cNvCxnSpPr>
            <a:stCxn id="22" idx="2"/>
            <a:endCxn id="23" idx="0"/>
          </p:cNvCxnSpPr>
          <p:nvPr/>
        </p:nvCxnSpPr>
        <p:spPr>
          <a:xfrm flipH="1">
            <a:off x="9272321" y="3934738"/>
            <a:ext cx="5166" cy="106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DDCE398-7FE8-A259-E796-03C34961C2CA}"/>
              </a:ext>
            </a:extLst>
          </p:cNvPr>
          <p:cNvCxnSpPr>
            <a:cxnSpLocks/>
          </p:cNvCxnSpPr>
          <p:nvPr/>
        </p:nvCxnSpPr>
        <p:spPr>
          <a:xfrm flipH="1" flipV="1">
            <a:off x="7855321" y="4585585"/>
            <a:ext cx="55762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AE4D733-DD38-2803-2B6A-E4D8775E5BEC}"/>
              </a:ext>
            </a:extLst>
          </p:cNvPr>
          <p:cNvCxnSpPr>
            <a:cxnSpLocks/>
          </p:cNvCxnSpPr>
          <p:nvPr/>
        </p:nvCxnSpPr>
        <p:spPr>
          <a:xfrm>
            <a:off x="7855321" y="4508967"/>
            <a:ext cx="55762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12A039B-876F-1028-8588-49732F053EB0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 flipH="1">
            <a:off x="7037006" y="3968389"/>
            <a:ext cx="5623" cy="429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399EACD-484B-D3E8-9FC6-6CEB7D5A058C}"/>
              </a:ext>
            </a:extLst>
          </p:cNvPr>
          <p:cNvCxnSpPr>
            <a:cxnSpLocks/>
            <a:stCxn id="25" idx="3"/>
            <a:endCxn id="26" idx="1"/>
          </p:cNvCxnSpPr>
          <p:nvPr/>
        </p:nvCxnSpPr>
        <p:spPr>
          <a:xfrm flipV="1">
            <a:off x="7863927" y="4989129"/>
            <a:ext cx="567250" cy="10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33352E9-0F0D-46F9-D40E-365B4E5C3D70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3478239" y="5366617"/>
            <a:ext cx="5219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20F42A6-911D-B441-879C-AEC6F2A1EB91}"/>
              </a:ext>
            </a:extLst>
          </p:cNvPr>
          <p:cNvCxnSpPr>
            <a:stCxn id="10" idx="2"/>
            <a:endCxn id="25" idx="0"/>
          </p:cNvCxnSpPr>
          <p:nvPr/>
        </p:nvCxnSpPr>
        <p:spPr>
          <a:xfrm flipH="1">
            <a:off x="7031023" y="4727696"/>
            <a:ext cx="5983" cy="127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C20BD1E-A7A8-823B-DD2D-94600E977805}"/>
              </a:ext>
            </a:extLst>
          </p:cNvPr>
          <p:cNvCxnSpPr/>
          <p:nvPr/>
        </p:nvCxnSpPr>
        <p:spPr>
          <a:xfrm flipH="1">
            <a:off x="7033609" y="5117735"/>
            <a:ext cx="5983" cy="127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451E7E7-30F3-C23B-3907-B44D113B8364}"/>
              </a:ext>
            </a:extLst>
          </p:cNvPr>
          <p:cNvCxnSpPr>
            <a:stCxn id="13" idx="2"/>
            <a:endCxn id="8" idx="0"/>
          </p:cNvCxnSpPr>
          <p:nvPr/>
        </p:nvCxnSpPr>
        <p:spPr>
          <a:xfrm flipH="1">
            <a:off x="7042629" y="2483354"/>
            <a:ext cx="1628" cy="179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799982C-52A7-EC85-D2F0-C32FDEDAB87F}"/>
              </a:ext>
            </a:extLst>
          </p:cNvPr>
          <p:cNvCxnSpPr/>
          <p:nvPr/>
        </p:nvCxnSpPr>
        <p:spPr>
          <a:xfrm flipH="1">
            <a:off x="7034567" y="2006303"/>
            <a:ext cx="1628" cy="179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938E9A2-045D-E04D-1BBA-B359A0F09F4B}"/>
              </a:ext>
            </a:extLst>
          </p:cNvPr>
          <p:cNvCxnSpPr>
            <a:cxnSpLocks/>
          </p:cNvCxnSpPr>
          <p:nvPr/>
        </p:nvCxnSpPr>
        <p:spPr>
          <a:xfrm flipH="1">
            <a:off x="5654366" y="3300093"/>
            <a:ext cx="5437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5E9DC38-596F-55B0-0151-AC988F53E2D5}"/>
              </a:ext>
            </a:extLst>
          </p:cNvPr>
          <p:cNvCxnSpPr>
            <a:cxnSpLocks/>
          </p:cNvCxnSpPr>
          <p:nvPr/>
        </p:nvCxnSpPr>
        <p:spPr>
          <a:xfrm flipH="1">
            <a:off x="3445943" y="3265609"/>
            <a:ext cx="5484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8" name="Curved Connector 47">
            <a:extLst>
              <a:ext uri="{FF2B5EF4-FFF2-40B4-BE49-F238E27FC236}">
                <a16:creationId xmlns:a16="http://schemas.microsoft.com/office/drawing/2014/main" id="{2AC85CC7-604C-0870-2967-AAC089882EC4}"/>
              </a:ext>
            </a:extLst>
          </p:cNvPr>
          <p:cNvCxnSpPr>
            <a:cxnSpLocks/>
          </p:cNvCxnSpPr>
          <p:nvPr/>
        </p:nvCxnSpPr>
        <p:spPr>
          <a:xfrm>
            <a:off x="5688882" y="3443950"/>
            <a:ext cx="474720" cy="21910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E0A0BE07-E2D9-4B9C-A162-6DEBF713DF96}"/>
              </a:ext>
            </a:extLst>
          </p:cNvPr>
          <p:cNvSpPr/>
          <p:nvPr/>
        </p:nvSpPr>
        <p:spPr>
          <a:xfrm>
            <a:off x="1516535" y="2089912"/>
            <a:ext cx="2145254" cy="3853911"/>
          </a:xfrm>
          <a:prstGeom prst="rect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57C19A3-7370-7A2F-266B-51A610BCF70C}"/>
              </a:ext>
            </a:extLst>
          </p:cNvPr>
          <p:cNvSpPr/>
          <p:nvPr/>
        </p:nvSpPr>
        <p:spPr>
          <a:xfrm>
            <a:off x="3838493" y="3095163"/>
            <a:ext cx="4276249" cy="2818877"/>
          </a:xfrm>
          <a:prstGeom prst="rect">
            <a:avLst/>
          </a:prstGeom>
          <a:noFill/>
          <a:ln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08163E2-BEDF-5631-85D2-17A864A83493}"/>
              </a:ext>
            </a:extLst>
          </p:cNvPr>
          <p:cNvCxnSpPr/>
          <p:nvPr/>
        </p:nvCxnSpPr>
        <p:spPr>
          <a:xfrm>
            <a:off x="7042629" y="2967265"/>
            <a:ext cx="0" cy="18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9A6FDE9E-7125-B204-1798-688ADED3F526}"/>
              </a:ext>
            </a:extLst>
          </p:cNvPr>
          <p:cNvSpPr txBox="1"/>
          <p:nvPr/>
        </p:nvSpPr>
        <p:spPr>
          <a:xfrm>
            <a:off x="2146397" y="4460553"/>
            <a:ext cx="9108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highlight>
                  <a:srgbClr val="FFFF00"/>
                </a:highlight>
                <a:latin typeface="Helvetica" pitchFamily="2" charset="0"/>
              </a:rPr>
              <a:t>std::thread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037218E-C901-EB2F-0FF0-1DE5A1FB8A7C}"/>
              </a:ext>
            </a:extLst>
          </p:cNvPr>
          <p:cNvSpPr txBox="1"/>
          <p:nvPr/>
        </p:nvSpPr>
        <p:spPr>
          <a:xfrm>
            <a:off x="5224107" y="4027387"/>
            <a:ext cx="1394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FF"/>
                </a:solidFill>
                <a:latin typeface="Helvetica" pitchFamily="2" charset="0"/>
              </a:rPr>
              <a:t>tbb</a:t>
            </a:r>
            <a:r>
              <a:rPr lang="en-US" sz="1200" dirty="0">
                <a:solidFill>
                  <a:srgbClr val="FF00FF"/>
                </a:solidFill>
                <a:latin typeface="Helvetica" pitchFamily="2" charset="0"/>
              </a:rPr>
              <a:t>::</a:t>
            </a:r>
            <a:r>
              <a:rPr lang="en-US" sz="1200" dirty="0" err="1">
                <a:solidFill>
                  <a:srgbClr val="FF00FF"/>
                </a:solidFill>
                <a:latin typeface="Helvetica" pitchFamily="2" charset="0"/>
              </a:rPr>
              <a:t>thread_group</a:t>
            </a:r>
            <a:endParaRPr lang="en-US" sz="1200" dirty="0">
              <a:solidFill>
                <a:srgbClr val="FF00FF"/>
              </a:solidFill>
              <a:latin typeface="Helvetica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97DEB3D-31F4-935A-1F9A-AF6A76654F51}"/>
              </a:ext>
            </a:extLst>
          </p:cNvPr>
          <p:cNvSpPr txBox="1"/>
          <p:nvPr/>
        </p:nvSpPr>
        <p:spPr>
          <a:xfrm>
            <a:off x="2113264" y="2472882"/>
            <a:ext cx="8739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rgbClr val="002060"/>
                </a:solidFill>
                <a:latin typeface="Helvetica" pitchFamily="2" charset="0"/>
              </a:rPr>
              <a:t>state loop: wait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144A2EF-EF63-7184-1EDF-E1A93C392F69}"/>
              </a:ext>
            </a:extLst>
          </p:cNvPr>
          <p:cNvCxnSpPr>
            <a:cxnSpLocks/>
          </p:cNvCxnSpPr>
          <p:nvPr/>
        </p:nvCxnSpPr>
        <p:spPr>
          <a:xfrm>
            <a:off x="3445943" y="3345684"/>
            <a:ext cx="5484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6" name="Curved Connector 55">
            <a:extLst>
              <a:ext uri="{FF2B5EF4-FFF2-40B4-BE49-F238E27FC236}">
                <a16:creationId xmlns:a16="http://schemas.microsoft.com/office/drawing/2014/main" id="{0BAAF8D8-C57A-FECE-A79B-B6ED53524DEE}"/>
              </a:ext>
            </a:extLst>
          </p:cNvPr>
          <p:cNvCxnSpPr>
            <a:cxnSpLocks/>
          </p:cNvCxnSpPr>
          <p:nvPr/>
        </p:nvCxnSpPr>
        <p:spPr>
          <a:xfrm>
            <a:off x="5695948" y="5431316"/>
            <a:ext cx="498995" cy="22833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67DF038A-A84C-4483-7CB0-20F58FC6A8A2}"/>
              </a:ext>
            </a:extLst>
          </p:cNvPr>
          <p:cNvSpPr/>
          <p:nvPr/>
        </p:nvSpPr>
        <p:spPr>
          <a:xfrm>
            <a:off x="8232278" y="2117912"/>
            <a:ext cx="2053066" cy="3610049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7EC47F4-FB76-AA55-4F3A-49040A987C0E}"/>
              </a:ext>
            </a:extLst>
          </p:cNvPr>
          <p:cNvCxnSpPr>
            <a:cxnSpLocks/>
          </p:cNvCxnSpPr>
          <p:nvPr/>
        </p:nvCxnSpPr>
        <p:spPr>
          <a:xfrm flipV="1">
            <a:off x="3538633" y="2369231"/>
            <a:ext cx="405855" cy="5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2DF0377-3BCC-33D8-2989-31A129495730}"/>
              </a:ext>
            </a:extLst>
          </p:cNvPr>
          <p:cNvCxnSpPr>
            <a:cxnSpLocks/>
          </p:cNvCxnSpPr>
          <p:nvPr/>
        </p:nvCxnSpPr>
        <p:spPr>
          <a:xfrm flipV="1">
            <a:off x="7878331" y="2854474"/>
            <a:ext cx="477927" cy="6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7DF2DE1-BD48-EFDD-202B-CFB567333C9F}"/>
              </a:ext>
            </a:extLst>
          </p:cNvPr>
          <p:cNvCxnSpPr>
            <a:cxnSpLocks/>
          </p:cNvCxnSpPr>
          <p:nvPr/>
        </p:nvCxnSpPr>
        <p:spPr>
          <a:xfrm flipV="1">
            <a:off x="7876621" y="2914408"/>
            <a:ext cx="477927" cy="6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719EF14-89A4-F1E0-699C-B2BA24B6932F}"/>
              </a:ext>
            </a:extLst>
          </p:cNvPr>
          <p:cNvCxnSpPr>
            <a:cxnSpLocks/>
          </p:cNvCxnSpPr>
          <p:nvPr/>
        </p:nvCxnSpPr>
        <p:spPr>
          <a:xfrm flipV="1">
            <a:off x="7876621" y="2750024"/>
            <a:ext cx="477927" cy="64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B5789CF1-652E-43FA-A0D4-66C647A69B07}"/>
              </a:ext>
            </a:extLst>
          </p:cNvPr>
          <p:cNvSpPr txBox="1"/>
          <p:nvPr/>
        </p:nvSpPr>
        <p:spPr>
          <a:xfrm>
            <a:off x="8428707" y="1839063"/>
            <a:ext cx="16754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srgbClr val="0432FF"/>
                </a:solidFill>
                <a:latin typeface="Helvetica" pitchFamily="2" charset="0"/>
              </a:rPr>
              <a:t>Worker Threads Id = [0, … n]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1733EE8-D978-9AD8-8F49-4EBCF6512206}"/>
              </a:ext>
            </a:extLst>
          </p:cNvPr>
          <p:cNvCxnSpPr>
            <a:cxnSpLocks/>
          </p:cNvCxnSpPr>
          <p:nvPr/>
        </p:nvCxnSpPr>
        <p:spPr>
          <a:xfrm flipH="1" flipV="1">
            <a:off x="9190234" y="2482948"/>
            <a:ext cx="1628" cy="179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95BB2D2E-8BCC-E45A-7D6D-4983760EF91A}"/>
              </a:ext>
            </a:extLst>
          </p:cNvPr>
          <p:cNvSpPr/>
          <p:nvPr/>
        </p:nvSpPr>
        <p:spPr>
          <a:xfrm>
            <a:off x="8435173" y="5230780"/>
            <a:ext cx="1683453" cy="2878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>
                <a:solidFill>
                  <a:srgbClr val="0432FF"/>
                </a:solidFill>
              </a:rPr>
              <a:t>kernel</a:t>
            </a:r>
            <a:r>
              <a:rPr lang="en-US" sz="1000" dirty="0" err="1">
                <a:solidFill>
                  <a:srgbClr val="0432FF"/>
                </a:solidFill>
                <a:sym typeface="Wingdings" pitchFamily="2" charset="2"/>
              </a:rPr>
              <a:t></a:t>
            </a:r>
            <a:r>
              <a:rPr lang="en-US" sz="1000" dirty="0" err="1">
                <a:solidFill>
                  <a:srgbClr val="0432FF"/>
                </a:solidFill>
              </a:rPr>
              <a:t>RunTerminate</a:t>
            </a:r>
            <a:r>
              <a:rPr lang="en-US" sz="1000" dirty="0">
                <a:solidFill>
                  <a:srgbClr val="0432FF"/>
                </a:solidFill>
              </a:rPr>
              <a:t>()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0C96F0E-0CA0-2FF2-3A88-C8FC3EC55980}"/>
              </a:ext>
            </a:extLst>
          </p:cNvPr>
          <p:cNvCxnSpPr/>
          <p:nvPr/>
        </p:nvCxnSpPr>
        <p:spPr>
          <a:xfrm flipH="1">
            <a:off x="9263854" y="4336058"/>
            <a:ext cx="5166" cy="106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F5602357-C3C4-7983-93A3-92F2999425DB}"/>
              </a:ext>
            </a:extLst>
          </p:cNvPr>
          <p:cNvSpPr/>
          <p:nvPr/>
        </p:nvSpPr>
        <p:spPr>
          <a:xfrm>
            <a:off x="1772153" y="5584350"/>
            <a:ext cx="1699749" cy="287806"/>
          </a:xfrm>
          <a:prstGeom prst="rect">
            <a:avLst/>
          </a:prstGeom>
          <a:solidFill>
            <a:srgbClr val="FFFF00"/>
          </a:solidFill>
          <a:ln>
            <a:solidFill>
              <a:srgbClr val="505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02060"/>
                </a:solidFill>
              </a:rPr>
              <a:t>Cleanup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2EBCFB2-8EF1-1265-C5DB-2EDB8167D2D0}"/>
              </a:ext>
            </a:extLst>
          </p:cNvPr>
          <p:cNvCxnSpPr>
            <a:cxnSpLocks/>
          </p:cNvCxnSpPr>
          <p:nvPr/>
        </p:nvCxnSpPr>
        <p:spPr>
          <a:xfrm flipH="1">
            <a:off x="3466884" y="5727960"/>
            <a:ext cx="5219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D92D3EF-B630-58E1-B8B2-C0DE4B3609AF}"/>
              </a:ext>
            </a:extLst>
          </p:cNvPr>
          <p:cNvCxnSpPr/>
          <p:nvPr/>
        </p:nvCxnSpPr>
        <p:spPr>
          <a:xfrm flipH="1">
            <a:off x="9254021" y="5132468"/>
            <a:ext cx="5166" cy="106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A6AFCED0-D79F-26E7-48DE-D26F91CBC754}"/>
              </a:ext>
            </a:extLst>
          </p:cNvPr>
          <p:cNvSpPr/>
          <p:nvPr/>
        </p:nvSpPr>
        <p:spPr>
          <a:xfrm>
            <a:off x="1717210" y="3608167"/>
            <a:ext cx="536224" cy="2736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rgbClr val="0432FF"/>
                </a:solidFill>
              </a:rPr>
              <a:t>phys</a:t>
            </a:r>
            <a:endParaRPr lang="en-US" sz="1200" dirty="0">
              <a:solidFill>
                <a:srgbClr val="0432FF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7015262-356F-F47C-C608-5613A5270E7F}"/>
              </a:ext>
            </a:extLst>
          </p:cNvPr>
          <p:cNvSpPr/>
          <p:nvPr/>
        </p:nvSpPr>
        <p:spPr>
          <a:xfrm>
            <a:off x="2321866" y="3614940"/>
            <a:ext cx="545451" cy="2736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det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72880A8-E9AE-46E5-515F-18D4962C032C}"/>
              </a:ext>
            </a:extLst>
          </p:cNvPr>
          <p:cNvSpPr/>
          <p:nvPr/>
        </p:nvSpPr>
        <p:spPr>
          <a:xfrm>
            <a:off x="2918981" y="3621714"/>
            <a:ext cx="584231" cy="2736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UAs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5E7118C-5ADC-36A5-BCE8-F57314B5F744}"/>
              </a:ext>
            </a:extLst>
          </p:cNvPr>
          <p:cNvSpPr/>
          <p:nvPr/>
        </p:nvSpPr>
        <p:spPr>
          <a:xfrm>
            <a:off x="2658566" y="4136949"/>
            <a:ext cx="487120" cy="2736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SDs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3E1C235-C1DD-2480-467C-F0EB7C290E84}"/>
              </a:ext>
            </a:extLst>
          </p:cNvPr>
          <p:cNvSpPr/>
          <p:nvPr/>
        </p:nvSpPr>
        <p:spPr>
          <a:xfrm>
            <a:off x="2025543" y="4122728"/>
            <a:ext cx="515487" cy="2941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Field</a:t>
            </a:r>
          </a:p>
        </p:txBody>
      </p:sp>
      <p:cxnSp>
        <p:nvCxnSpPr>
          <p:cNvPr id="74" name="Curved Connector 73">
            <a:extLst>
              <a:ext uri="{FF2B5EF4-FFF2-40B4-BE49-F238E27FC236}">
                <a16:creationId xmlns:a16="http://schemas.microsoft.com/office/drawing/2014/main" id="{22C078A3-A7DF-B2BC-4313-CBE72B8469B6}"/>
              </a:ext>
            </a:extLst>
          </p:cNvPr>
          <p:cNvCxnSpPr>
            <a:cxnSpLocks/>
            <a:stCxn id="69" idx="0"/>
            <a:endCxn id="28" idx="2"/>
          </p:cNvCxnSpPr>
          <p:nvPr/>
        </p:nvCxnSpPr>
        <p:spPr>
          <a:xfrm rot="5400000" flipH="1" flipV="1">
            <a:off x="2217547" y="3221896"/>
            <a:ext cx="154047" cy="61849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5" name="Curved Connector 74">
            <a:extLst>
              <a:ext uri="{FF2B5EF4-FFF2-40B4-BE49-F238E27FC236}">
                <a16:creationId xmlns:a16="http://schemas.microsoft.com/office/drawing/2014/main" id="{9A0C8371-C209-1DB8-ACE4-DCE3CE753CA7}"/>
              </a:ext>
            </a:extLst>
          </p:cNvPr>
          <p:cNvCxnSpPr>
            <a:stCxn id="71" idx="0"/>
            <a:endCxn id="28" idx="2"/>
          </p:cNvCxnSpPr>
          <p:nvPr/>
        </p:nvCxnSpPr>
        <p:spPr>
          <a:xfrm rot="16200000" flipV="1">
            <a:off x="2823661" y="3234277"/>
            <a:ext cx="167594" cy="60727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6" name="Curved Connector 75">
            <a:extLst>
              <a:ext uri="{FF2B5EF4-FFF2-40B4-BE49-F238E27FC236}">
                <a16:creationId xmlns:a16="http://schemas.microsoft.com/office/drawing/2014/main" id="{AA4E60B2-8090-C033-52DD-A3501FC503E2}"/>
              </a:ext>
            </a:extLst>
          </p:cNvPr>
          <p:cNvCxnSpPr>
            <a:cxnSpLocks/>
            <a:stCxn id="70" idx="0"/>
            <a:endCxn id="28" idx="2"/>
          </p:cNvCxnSpPr>
          <p:nvPr/>
        </p:nvCxnSpPr>
        <p:spPr>
          <a:xfrm rot="5400000" flipH="1" flipV="1">
            <a:off x="2518795" y="3529917"/>
            <a:ext cx="160820" cy="922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7" name="Curved Connector 76">
            <a:extLst>
              <a:ext uri="{FF2B5EF4-FFF2-40B4-BE49-F238E27FC236}">
                <a16:creationId xmlns:a16="http://schemas.microsoft.com/office/drawing/2014/main" id="{2D73EC4A-3FDA-CA3A-B3ED-5E5EAEE28AF6}"/>
              </a:ext>
            </a:extLst>
          </p:cNvPr>
          <p:cNvCxnSpPr>
            <a:stCxn id="73" idx="0"/>
            <a:endCxn id="70" idx="2"/>
          </p:cNvCxnSpPr>
          <p:nvPr/>
        </p:nvCxnSpPr>
        <p:spPr>
          <a:xfrm rot="5400000" flipH="1" flipV="1">
            <a:off x="2321861" y="3849998"/>
            <a:ext cx="234156" cy="31130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8" name="Curved Connector 77">
            <a:extLst>
              <a:ext uri="{FF2B5EF4-FFF2-40B4-BE49-F238E27FC236}">
                <a16:creationId xmlns:a16="http://schemas.microsoft.com/office/drawing/2014/main" id="{0AC4AF35-4C3F-1533-0793-8D40E8B69D06}"/>
              </a:ext>
            </a:extLst>
          </p:cNvPr>
          <p:cNvCxnSpPr>
            <a:stCxn id="72" idx="0"/>
            <a:endCxn id="70" idx="2"/>
          </p:cNvCxnSpPr>
          <p:nvPr/>
        </p:nvCxnSpPr>
        <p:spPr>
          <a:xfrm rot="16200000" flipV="1">
            <a:off x="2624171" y="3858994"/>
            <a:ext cx="248377" cy="30753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9" name="Curved Connector 78">
            <a:extLst>
              <a:ext uri="{FF2B5EF4-FFF2-40B4-BE49-F238E27FC236}">
                <a16:creationId xmlns:a16="http://schemas.microsoft.com/office/drawing/2014/main" id="{16BB94B5-9E04-A88F-7EC0-4D5B28D57828}"/>
              </a:ext>
            </a:extLst>
          </p:cNvPr>
          <p:cNvCxnSpPr>
            <a:stCxn id="72" idx="3"/>
            <a:endCxn id="10" idx="1"/>
          </p:cNvCxnSpPr>
          <p:nvPr/>
        </p:nvCxnSpPr>
        <p:spPr>
          <a:xfrm>
            <a:off x="3145686" y="4273765"/>
            <a:ext cx="3062639" cy="288913"/>
          </a:xfrm>
          <a:prstGeom prst="curvedConnector3">
            <a:avLst/>
          </a:prstGeom>
          <a:ln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1943466-9684-9E36-4D93-0E3FC40A22EA}"/>
              </a:ext>
            </a:extLst>
          </p:cNvPr>
          <p:cNvCxnSpPr>
            <a:stCxn id="19" idx="2"/>
            <a:endCxn id="17" idx="0"/>
          </p:cNvCxnSpPr>
          <p:nvPr/>
        </p:nvCxnSpPr>
        <p:spPr>
          <a:xfrm>
            <a:off x="9275346" y="2485827"/>
            <a:ext cx="1357" cy="180764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0BA7EF3-30B4-B36B-DE67-1654836D4359}"/>
              </a:ext>
            </a:extLst>
          </p:cNvPr>
          <p:cNvCxnSpPr>
            <a:stCxn id="17" idx="2"/>
            <a:endCxn id="22" idx="0"/>
          </p:cNvCxnSpPr>
          <p:nvPr/>
        </p:nvCxnSpPr>
        <p:spPr>
          <a:xfrm>
            <a:off x="9276703" y="2970524"/>
            <a:ext cx="784" cy="660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80D8F24-6881-5377-647C-633658DEE071}"/>
              </a:ext>
            </a:extLst>
          </p:cNvPr>
          <p:cNvCxnSpPr>
            <a:cxnSpLocks/>
          </p:cNvCxnSpPr>
          <p:nvPr/>
        </p:nvCxnSpPr>
        <p:spPr>
          <a:xfrm>
            <a:off x="3735931" y="1372704"/>
            <a:ext cx="0" cy="5126348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27A474DA-E474-F5B6-8378-33C22ABF00FD}"/>
              </a:ext>
            </a:extLst>
          </p:cNvPr>
          <p:cNvSpPr txBox="1"/>
          <p:nvPr/>
        </p:nvSpPr>
        <p:spPr>
          <a:xfrm>
            <a:off x="3211096" y="5731341"/>
            <a:ext cx="6084047" cy="1292662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600" dirty="0">
                <a:solidFill>
                  <a:schemeClr val="bg1"/>
                </a:solidFill>
                <a:latin typeface="Helvetica" pitchFamily="2" charset="0"/>
              </a:rPr>
              <a:t>Various configurations now made thread local so that GEANT threading model can be adapted to modern threading models </a:t>
            </a:r>
          </a:p>
        </p:txBody>
      </p:sp>
    </p:spTree>
    <p:extLst>
      <p:ext uri="{BB962C8B-B14F-4D97-AF65-F5344CB8AC3E}">
        <p14:creationId xmlns:p14="http://schemas.microsoft.com/office/powerpoint/2010/main" val="1956639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D00925-D383-6D13-95FD-A4BFDF8FD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Coffea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95A58-B023-1860-3617-C92DBB828D1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EDM4HEP Analysis (I)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77AD60-A7BE-9F08-2D53-3AD4109710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071E2E86-76DF-F42B-3F23-49A9A15A27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1700784"/>
            <a:ext cx="9994392" cy="4655566"/>
          </a:xfrm>
        </p:spPr>
        <p:txBody>
          <a:bodyPr/>
          <a:lstStyle/>
          <a:p>
            <a:r>
              <a:rPr lang="en-US" dirty="0"/>
              <a:t>EDM4HEP is a natively columnar </a:t>
            </a:r>
            <a:r>
              <a:rPr lang="en-US" dirty="0" err="1"/>
              <a:t>dataformat</a:t>
            </a:r>
            <a:r>
              <a:rPr lang="en-US" dirty="0"/>
              <a:t> (for the most part)</a:t>
            </a:r>
          </a:p>
          <a:p>
            <a:r>
              <a:rPr lang="en-US" dirty="0"/>
              <a:t>Easy to adapt to awkward-array idioms for data analysis</a:t>
            </a:r>
          </a:p>
          <a:p>
            <a:r>
              <a:rPr lang="en-US" dirty="0"/>
              <a:t>Have made a “</a:t>
            </a:r>
            <a:r>
              <a:rPr lang="en-US" dirty="0" err="1"/>
              <a:t>NanoEvents</a:t>
            </a:r>
            <a:r>
              <a:rPr lang="en-US" dirty="0"/>
              <a:t>” schema for EDM4HEP </a:t>
            </a:r>
          </a:p>
          <a:p>
            <a:r>
              <a:rPr lang="en-US" dirty="0"/>
              <a:t>Full integration with EDM4HEP (including ~nearly all past revisions)</a:t>
            </a:r>
          </a:p>
          <a:p>
            <a:pPr lvl="1"/>
            <a:r>
              <a:rPr lang="en-US" dirty="0"/>
              <a:t>Now a CI run automatically checks for new EDM4HEP releases and opens a PR in </a:t>
            </a:r>
            <a:r>
              <a:rPr lang="en-US" dirty="0" err="1"/>
              <a:t>coffea</a:t>
            </a:r>
            <a:endParaRPr lang="en-US" dirty="0"/>
          </a:p>
          <a:p>
            <a:pPr lvl="1"/>
            <a:r>
              <a:rPr lang="en-US" dirty="0"/>
              <a:t>Nearly zero maintenance burden</a:t>
            </a:r>
          </a:p>
          <a:p>
            <a:r>
              <a:rPr lang="en-US" dirty="0"/>
              <a:t>Python notebook creature-comfort integrations: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DB9712-AF3B-AA8A-B126-8DE24C6A5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2" y="4627139"/>
            <a:ext cx="7772400" cy="14105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C0A7C4-0F3E-EB55-9418-F129419A4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516" y="4428669"/>
            <a:ext cx="3476046" cy="177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38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29F4B-69A1-29E0-81BD-A7EF7EFA2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EA9B48-B5CB-5867-1D51-CD4C3A382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Coffea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6996F-5111-3874-1377-A18F392265B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EDM4HEP Analysis (II)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57D21-E791-6C2A-64E9-CFB487724D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C98B70-113E-F9AE-6F93-16075AD16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039" y="1851625"/>
            <a:ext cx="5118100" cy="3975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5219D8-9F90-A05F-8D7B-1E55D4BF1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05" y="1215481"/>
            <a:ext cx="6282465" cy="54854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8F5076-B2FC-BB10-6DBA-48C5A2DB2F1A}"/>
              </a:ext>
            </a:extLst>
          </p:cNvPr>
          <p:cNvSpPr txBox="1"/>
          <p:nvPr/>
        </p:nvSpPr>
        <p:spPr>
          <a:xfrm>
            <a:off x="3676957" y="1446896"/>
            <a:ext cx="2878011" cy="1138773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900" b="1" dirty="0">
                <a:solidFill>
                  <a:schemeClr val="bg1"/>
                </a:solidFill>
                <a:latin typeface="Helvetica" pitchFamily="2" charset="0"/>
              </a:rPr>
              <a:t>This file was made by stitched!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CBB3943-D143-E511-6EE0-2CFBFBD16BDE}"/>
              </a:ext>
            </a:extLst>
          </p:cNvPr>
          <p:cNvCxnSpPr/>
          <p:nvPr/>
        </p:nvCxnSpPr>
        <p:spPr>
          <a:xfrm flipH="1">
            <a:off x="3805883" y="2100648"/>
            <a:ext cx="444843" cy="135924"/>
          </a:xfrm>
          <a:prstGeom prst="straightConnector1">
            <a:avLst/>
          </a:prstGeom>
          <a:ln w="53975"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653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E4266A-F9B4-E7C9-04A6-9D9C0AEF07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4399" y="1037968"/>
            <a:ext cx="9994392" cy="5318382"/>
          </a:xfrm>
        </p:spPr>
        <p:txBody>
          <a:bodyPr/>
          <a:lstStyle/>
          <a:p>
            <a:r>
              <a:rPr lang="en-US" dirty="0"/>
              <a:t>We have successfully integrated EDM4HEP (01.00) into CMSSW</a:t>
            </a:r>
          </a:p>
          <a:p>
            <a:r>
              <a:rPr lang="en-US" dirty="0"/>
              <a:t>We have GEANT building in within code4hep, running as a stitched module</a:t>
            </a:r>
          </a:p>
          <a:p>
            <a:pPr lvl="1"/>
            <a:r>
              <a:rPr lang="en-US" dirty="0"/>
              <a:t>Improved threading architectures – as part of GEANT itself</a:t>
            </a:r>
          </a:p>
          <a:p>
            <a:pPr lvl="1"/>
            <a:r>
              <a:rPr lang="en-US" dirty="0"/>
              <a:t>Can scale multithreaded GEANT jobs based on years of experience within CMS</a:t>
            </a:r>
          </a:p>
          <a:p>
            <a:pPr lvl="1"/>
            <a:r>
              <a:rPr lang="en-US" dirty="0"/>
              <a:t>k4Geo based simulation is coming soon, expect before end of year</a:t>
            </a:r>
          </a:p>
          <a:p>
            <a:r>
              <a:rPr lang="en-US" dirty="0"/>
              <a:t>We could theoretically start interoperating now in terms of passing around files</a:t>
            </a:r>
          </a:p>
          <a:p>
            <a:pPr lvl="1"/>
            <a:r>
              <a:rPr lang="en-US" dirty="0"/>
              <a:t>Framework module definitions are rather fundamentally different between Gaudi and Stitched</a:t>
            </a:r>
          </a:p>
          <a:p>
            <a:pPr lvl="1"/>
            <a:r>
              <a:rPr lang="en-US" dirty="0"/>
              <a:t>However – could envision presenting surfaces of reconstruction algorithms such that implementing modules between the two is easy</a:t>
            </a:r>
          </a:p>
          <a:p>
            <a:pPr lvl="1"/>
            <a:r>
              <a:rPr lang="en-US" dirty="0"/>
              <a:t>Honestly, depends on level of interest from community what/how many RECO algorithms get implemented</a:t>
            </a:r>
          </a:p>
          <a:p>
            <a:r>
              <a:rPr lang="en-US" dirty="0"/>
              <a:t>Coffea can easily read  edm4hep files and make plots</a:t>
            </a:r>
          </a:p>
          <a:p>
            <a:endParaRPr lang="en-US" dirty="0"/>
          </a:p>
          <a:p>
            <a:r>
              <a:rPr lang="en-US" dirty="0"/>
              <a:t>Coming Soon:</a:t>
            </a:r>
          </a:p>
          <a:p>
            <a:pPr lvl="1"/>
            <a:r>
              <a:rPr lang="en-US" dirty="0" err="1"/>
              <a:t>CrossStitched</a:t>
            </a:r>
            <a:r>
              <a:rPr lang="en-US" dirty="0"/>
              <a:t> – the extracted heterogenous core (SONIC, ALPAKA, raw CUDA) from CMSSW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2A8A32-F733-863C-DF1A-05D726513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Remarks &amp; Conclusions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F76322-A2B4-E919-08B8-113CACFE6A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56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DFD50-5F54-9303-D553-FDA7E8C46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8000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698B05-374A-F9B4-E3E7-68763E05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 / Gaudi Performance for heavy modules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629EF-BBAD-8674-61F4-0855D859F9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AA12D-5F28-3140-935A-44BF4B54B6B6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5362DD-C404-01FF-1806-0CB0C0FE8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11" y="1745391"/>
            <a:ext cx="5473700" cy="3886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4C7EB4-15DC-5765-8644-74E9F7E5A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716" y="1745391"/>
            <a:ext cx="5650243" cy="3886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09FACF-56A8-A812-60D7-86A8A09D44B7}"/>
              </a:ext>
            </a:extLst>
          </p:cNvPr>
          <p:cNvSpPr txBox="1"/>
          <p:nvPr/>
        </p:nvSpPr>
        <p:spPr>
          <a:xfrm rot="488595">
            <a:off x="7486801" y="1987394"/>
            <a:ext cx="4356900" cy="1138773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Impact of master thread, not actual per-thread efficiency.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79EA25-8230-2733-85E7-7CE8CF0384B3}"/>
              </a:ext>
            </a:extLst>
          </p:cNvPr>
          <p:cNvSpPr txBox="1"/>
          <p:nvPr/>
        </p:nvSpPr>
        <p:spPr>
          <a:xfrm rot="1685561">
            <a:off x="6524507" y="3535764"/>
            <a:ext cx="5030145" cy="846386"/>
          </a:xfrm>
          <a:prstGeom prst="rect">
            <a:avLst/>
          </a:prstGeom>
          <a:noFill/>
        </p:spPr>
        <p:txBody>
          <a:bodyPr wrap="square" lIns="365760" tIns="274320" rIns="365760" bIns="274320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</a:rPr>
              <a:t>Impact of OS scheduling on threads</a:t>
            </a:r>
          </a:p>
        </p:txBody>
      </p:sp>
    </p:spTree>
    <p:extLst>
      <p:ext uri="{BB962C8B-B14F-4D97-AF65-F5344CB8AC3E}">
        <p14:creationId xmlns:p14="http://schemas.microsoft.com/office/powerpoint/2010/main" val="1339699201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 Slides">
  <a:themeElements>
    <a:clrScheme name="Fermilab Palette">
      <a:dk1>
        <a:srgbClr val="343A40"/>
      </a:dk1>
      <a:lt1>
        <a:srgbClr val="FFFFFF"/>
      </a:lt1>
      <a:dk2>
        <a:srgbClr val="002855"/>
      </a:dk2>
      <a:lt2>
        <a:srgbClr val="EAEBEA"/>
      </a:lt2>
      <a:accent1>
        <a:srgbClr val="004C97"/>
      </a:accent1>
      <a:accent2>
        <a:srgbClr val="2B8282"/>
      </a:accent2>
      <a:accent3>
        <a:srgbClr val="33B9B5"/>
      </a:accent3>
      <a:accent4>
        <a:srgbClr val="CB6015"/>
      </a:accent4>
      <a:accent5>
        <a:srgbClr val="F68D2E"/>
      </a:accent5>
      <a:accent6>
        <a:srgbClr val="AF272F"/>
      </a:accent6>
      <a:hlink>
        <a:srgbClr val="004C97"/>
      </a:hlink>
      <a:folHlink>
        <a:srgbClr val="004C97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chemeClr val="accent1"/>
        </a:solidFill>
      </a:spPr>
      <a:bodyPr wrap="square" lIns="365760" tIns="274320" rIns="365760" bIns="274320" rtlCol="0">
        <a:spAutoFit/>
      </a:bodyPr>
      <a:lstStyle>
        <a:defPPr algn="ctr">
          <a:spcAft>
            <a:spcPts val="800"/>
          </a:spcAft>
          <a:defRPr sz="1900" b="1" dirty="0" smtClean="0">
            <a:solidFill>
              <a:schemeClr val="bg1"/>
            </a:solidFill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NAL-Slide-Deck-Tempate_10.2025_Dark" id="{9F59A4CA-DAE1-5244-9124-F9862742B94E}" vid="{9C6F00D9-899B-7048-B18B-B3B1C45F9888}"/>
    </a:ext>
  </a:extLst>
</a:theme>
</file>

<file path=ppt/theme/theme2.xml><?xml version="1.0" encoding="utf-8"?>
<a:theme xmlns:a="http://schemas.openxmlformats.org/drawingml/2006/main" name="Section Title and Agenda Slides">
  <a:themeElements>
    <a:clrScheme name="Fermilab Palette">
      <a:dk1>
        <a:srgbClr val="343A40"/>
      </a:dk1>
      <a:lt1>
        <a:srgbClr val="FFFFFF"/>
      </a:lt1>
      <a:dk2>
        <a:srgbClr val="002855"/>
      </a:dk2>
      <a:lt2>
        <a:srgbClr val="EAEBEA"/>
      </a:lt2>
      <a:accent1>
        <a:srgbClr val="004C97"/>
      </a:accent1>
      <a:accent2>
        <a:srgbClr val="2B8282"/>
      </a:accent2>
      <a:accent3>
        <a:srgbClr val="33B9B5"/>
      </a:accent3>
      <a:accent4>
        <a:srgbClr val="CB6015"/>
      </a:accent4>
      <a:accent5>
        <a:srgbClr val="F68D2E"/>
      </a:accent5>
      <a:accent6>
        <a:srgbClr val="AF272F"/>
      </a:accent6>
      <a:hlink>
        <a:srgbClr val="004C97"/>
      </a:hlink>
      <a:folHlink>
        <a:srgbClr val="004C97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solidFill>
          <a:schemeClr val="accent1"/>
        </a:solidFill>
      </a:spPr>
      <a:bodyPr wrap="square" lIns="365760" tIns="274320" rIns="365760" bIns="274320" rtlCol="0">
        <a:spAutoFit/>
      </a:bodyPr>
      <a:lstStyle>
        <a:defPPr algn="ctr">
          <a:spcAft>
            <a:spcPts val="800"/>
          </a:spcAft>
          <a:defRPr sz="1900" b="1" dirty="0" smtClean="0">
            <a:solidFill>
              <a:schemeClr val="bg1"/>
            </a:solidFill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NAL-Slide-Deck-Tempate_10.2025_Dark" id="{9F59A4CA-DAE1-5244-9124-F9862742B94E}" vid="{2356D9EC-BAAC-F04D-A234-2C8D62F9C39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Content Slides</Template>
  <TotalTime>3045</TotalTime>
  <Words>1187</Words>
  <Application>Microsoft Macintosh PowerPoint</Application>
  <PresentationFormat>Widescreen</PresentationFormat>
  <Paragraphs>208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Helvetica</vt:lpstr>
      <vt:lpstr>Wingdings</vt:lpstr>
      <vt:lpstr>Content Slides</vt:lpstr>
      <vt:lpstr>Section Title and Agenda Slides</vt:lpstr>
      <vt:lpstr>Integrating Stitched &amp; Coffea into the Key4Hep Ecosystem</vt:lpstr>
      <vt:lpstr>CODE4HEP</vt:lpstr>
      <vt:lpstr>Major Focus Areas</vt:lpstr>
      <vt:lpstr>Stitched</vt:lpstr>
      <vt:lpstr>GEANT</vt:lpstr>
      <vt:lpstr>              :</vt:lpstr>
      <vt:lpstr>Results</vt:lpstr>
      <vt:lpstr>Stitched</vt:lpstr>
      <vt:lpstr>Stitched</vt:lpstr>
      <vt:lpstr>Stitched</vt:lpstr>
      <vt:lpstr>Stitched</vt:lpstr>
      <vt:lpstr>Stitched</vt:lpstr>
      <vt:lpstr>GEANT</vt:lpstr>
      <vt:lpstr>Coffea</vt:lpstr>
      <vt:lpstr>Coffea</vt:lpstr>
      <vt:lpstr>Remarks &amp; Conclusions</vt:lpstr>
      <vt:lpstr>PowerPoint Presentation</vt:lpstr>
      <vt:lpstr>Stitch / Gaudi Performance for heavy modules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Lindsey Gray</dc:creator>
  <cp:lastModifiedBy>Lindsey Gray</cp:lastModifiedBy>
  <cp:revision>40</cp:revision>
  <dcterms:created xsi:type="dcterms:W3CDTF">2026-09-08T20:18:12Z</dcterms:created>
  <dcterms:modified xsi:type="dcterms:W3CDTF">2026-09-10T23:03:37Z</dcterms:modified>
</cp:coreProperties>
</file>