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74" r:id="rId1"/>
    <p:sldMasterId id="2147483675" r:id="rId2"/>
  </p:sldMasterIdLst>
  <p:notesMasterIdLst>
    <p:notesMasterId r:id="rId20"/>
  </p:notesMasterIdLst>
  <p:sldIdLst>
    <p:sldId id="256" r:id="rId3"/>
    <p:sldId id="286" r:id="rId4"/>
    <p:sldId id="293" r:id="rId5"/>
    <p:sldId id="271" r:id="rId6"/>
    <p:sldId id="290" r:id="rId7"/>
    <p:sldId id="291" r:id="rId8"/>
    <p:sldId id="292" r:id="rId9"/>
    <p:sldId id="288" r:id="rId10"/>
    <p:sldId id="294" r:id="rId11"/>
    <p:sldId id="295" r:id="rId12"/>
    <p:sldId id="296" r:id="rId13"/>
    <p:sldId id="298" r:id="rId14"/>
    <p:sldId id="297" r:id="rId15"/>
    <p:sldId id="289" r:id="rId16"/>
    <p:sldId id="299" r:id="rId17"/>
    <p:sldId id="300" r:id="rId18"/>
    <p:sldId id="277" r:id="rId19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339B8"/>
    <a:srgbClr val="65656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35765E1-CB20-4923-B406-F414C5F871F1}" v="10" dt="2026-09-11T00:46:17.281"/>
  </p1510:revLst>
</p1510:revInfo>
</file>

<file path=ppt/tableStyles.xml><?xml version="1.0" encoding="utf-8"?>
<a:tblStyleLst xmlns:a="http://schemas.openxmlformats.org/drawingml/2006/main" def="{5BCD63BF-A04B-4CC7-819F-BEE8A458320C}">
  <a:tblStyle styleId="{5BCD63BF-A04B-4CC7-819F-BEE8A458320C}" styleName="Table_0">
    <a:wholeTbl>
      <a:tcTxStyle b="off" i="off">
        <a:font>
          <a:latin typeface="Aptos"/>
          <a:ea typeface="Aptos"/>
          <a:cs typeface="Aptos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7E9EC"/>
          </a:solidFill>
        </a:fill>
      </a:tcStyle>
    </a:wholeTbl>
    <a:band1H>
      <a:tcTxStyle/>
      <a:tcStyle>
        <a:tcBdr/>
        <a:fill>
          <a:solidFill>
            <a:srgbClr val="CAD1D8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AD1D8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Aptos"/>
          <a:ea typeface="Aptos"/>
          <a:cs typeface="Aptos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Aptos"/>
          <a:ea typeface="Aptos"/>
          <a:cs typeface="Aptos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Aptos"/>
          <a:ea typeface="Aptos"/>
          <a:cs typeface="Aptos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Aptos"/>
          <a:ea typeface="Aptos"/>
          <a:cs typeface="Aptos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AC2B9C1C-7EBD-49EB-9CCE-788A5CB4FC46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48" y="33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microsoft.com/office/2015/10/relationships/revisionInfo" Target="revisionInfo.xml"/><Relationship Id="rId3" Type="http://schemas.openxmlformats.org/officeDocument/2006/relationships/slide" Target="slides/slide1.xml"/><Relationship Id="rId21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aubenheimer, Tor O." userId="9771baa6-d286-48b0-bdda-a4157afbd254" providerId="ADAL" clId="{701D9ECC-B0DE-4FBD-B5FE-6D55417E0F94}"/>
    <pc:docChg chg="undo custSel addSld delSld modSld sldOrd">
      <pc:chgData name="Raubenheimer, Tor O." userId="9771baa6-d286-48b0-bdda-a4157afbd254" providerId="ADAL" clId="{701D9ECC-B0DE-4FBD-B5FE-6D55417E0F94}" dt="2026-09-11T01:14:13.023" v="1744" actId="20577"/>
      <pc:docMkLst>
        <pc:docMk/>
      </pc:docMkLst>
      <pc:sldChg chg="addSp delSp modSp mod">
        <pc:chgData name="Raubenheimer, Tor O." userId="9771baa6-d286-48b0-bdda-a4157afbd254" providerId="ADAL" clId="{701D9ECC-B0DE-4FBD-B5FE-6D55417E0F94}" dt="2026-09-11T00:30:36.894" v="972" actId="14100"/>
        <pc:sldMkLst>
          <pc:docMk/>
          <pc:sldMk cId="0" sldId="271"/>
        </pc:sldMkLst>
        <pc:spChg chg="mod">
          <ac:chgData name="Raubenheimer, Tor O." userId="9771baa6-d286-48b0-bdda-a4157afbd254" providerId="ADAL" clId="{701D9ECC-B0DE-4FBD-B5FE-6D55417E0F94}" dt="2026-09-11T00:22:34.275" v="914" actId="20577"/>
          <ac:spMkLst>
            <pc:docMk/>
            <pc:sldMk cId="0" sldId="271"/>
            <ac:spMk id="300" creationId="{00000000-0000-0000-0000-000000000000}"/>
          </ac:spMkLst>
        </pc:spChg>
        <pc:spChg chg="del mod">
          <ac:chgData name="Raubenheimer, Tor O." userId="9771baa6-d286-48b0-bdda-a4157afbd254" providerId="ADAL" clId="{701D9ECC-B0DE-4FBD-B5FE-6D55417E0F94}" dt="2026-09-11T00:22:42.423" v="915" actId="478"/>
          <ac:spMkLst>
            <pc:docMk/>
            <pc:sldMk cId="0" sldId="271"/>
            <ac:spMk id="302" creationId="{00000000-0000-0000-0000-000000000000}"/>
          </ac:spMkLst>
        </pc:spChg>
        <pc:picChg chg="add mod">
          <ac:chgData name="Raubenheimer, Tor O." userId="9771baa6-d286-48b0-bdda-a4157afbd254" providerId="ADAL" clId="{701D9ECC-B0DE-4FBD-B5FE-6D55417E0F94}" dt="2026-09-11T00:28:50.606" v="963" actId="1076"/>
          <ac:picMkLst>
            <pc:docMk/>
            <pc:sldMk cId="0" sldId="271"/>
            <ac:picMk id="3" creationId="{1A091023-BCC2-28DB-06C5-BF875B755EE4}"/>
          </ac:picMkLst>
        </pc:picChg>
        <pc:picChg chg="add mod">
          <ac:chgData name="Raubenheimer, Tor O." userId="9771baa6-d286-48b0-bdda-a4157afbd254" providerId="ADAL" clId="{701D9ECC-B0DE-4FBD-B5FE-6D55417E0F94}" dt="2026-09-11T00:29:38.101" v="967" actId="14100"/>
          <ac:picMkLst>
            <pc:docMk/>
            <pc:sldMk cId="0" sldId="271"/>
            <ac:picMk id="5" creationId="{2A82B933-1831-2D94-7A34-CB8713DEB358}"/>
          </ac:picMkLst>
        </pc:picChg>
        <pc:picChg chg="add mod">
          <ac:chgData name="Raubenheimer, Tor O." userId="9771baa6-d286-48b0-bdda-a4157afbd254" providerId="ADAL" clId="{701D9ECC-B0DE-4FBD-B5FE-6D55417E0F94}" dt="2026-09-11T00:30:36.894" v="972" actId="14100"/>
          <ac:picMkLst>
            <pc:docMk/>
            <pc:sldMk cId="0" sldId="271"/>
            <ac:picMk id="7" creationId="{B5F86423-7167-025F-8A77-71583F0ADC07}"/>
          </ac:picMkLst>
        </pc:picChg>
      </pc:sldChg>
      <pc:sldChg chg="add">
        <pc:chgData name="Raubenheimer, Tor O." userId="9771baa6-d286-48b0-bdda-a4157afbd254" providerId="ADAL" clId="{701D9ECC-B0DE-4FBD-B5FE-6D55417E0F94}" dt="2026-09-10T20:15:02.013" v="0"/>
        <pc:sldMkLst>
          <pc:docMk/>
          <pc:sldMk cId="2805079388" sldId="285"/>
        </pc:sldMkLst>
      </pc:sldChg>
      <pc:sldChg chg="addSp modSp mod ord">
        <pc:chgData name="Raubenheimer, Tor O." userId="9771baa6-d286-48b0-bdda-a4157afbd254" providerId="ADAL" clId="{701D9ECC-B0DE-4FBD-B5FE-6D55417E0F94}" dt="2026-09-11T00:21:58.738" v="886" actId="20577"/>
        <pc:sldMkLst>
          <pc:docMk/>
          <pc:sldMk cId="3764185942" sldId="286"/>
        </pc:sldMkLst>
        <pc:spChg chg="add mod">
          <ac:chgData name="Raubenheimer, Tor O." userId="9771baa6-d286-48b0-bdda-a4157afbd254" providerId="ADAL" clId="{701D9ECC-B0DE-4FBD-B5FE-6D55417E0F94}" dt="2026-09-11T00:20:44.839" v="848" actId="1036"/>
          <ac:spMkLst>
            <pc:docMk/>
            <pc:sldMk cId="3764185942" sldId="286"/>
            <ac:spMk id="2" creationId="{1AE0C17A-8C02-DFF1-06DE-1797CFA741BB}"/>
          </ac:spMkLst>
        </pc:spChg>
        <pc:spChg chg="mod">
          <ac:chgData name="Raubenheimer, Tor O." userId="9771baa6-d286-48b0-bdda-a4157afbd254" providerId="ADAL" clId="{701D9ECC-B0DE-4FBD-B5FE-6D55417E0F94}" dt="2026-09-11T00:13:28.153" v="443" actId="1037"/>
          <ac:spMkLst>
            <pc:docMk/>
            <pc:sldMk cId="3764185942" sldId="286"/>
            <ac:spMk id="344" creationId="{93B85503-D47E-B08C-5BAC-AE82DA2D7193}"/>
          </ac:spMkLst>
        </pc:spChg>
        <pc:spChg chg="mod">
          <ac:chgData name="Raubenheimer, Tor O." userId="9771baa6-d286-48b0-bdda-a4157afbd254" providerId="ADAL" clId="{701D9ECC-B0DE-4FBD-B5FE-6D55417E0F94}" dt="2026-09-11T00:21:58.738" v="886" actId="20577"/>
          <ac:spMkLst>
            <pc:docMk/>
            <pc:sldMk cId="3764185942" sldId="286"/>
            <ac:spMk id="346" creationId="{B76C1494-145A-38BC-D96B-3F0198EA8BE3}"/>
          </ac:spMkLst>
        </pc:spChg>
      </pc:sldChg>
      <pc:sldChg chg="delSp modSp add del mod">
        <pc:chgData name="Raubenheimer, Tor O." userId="9771baa6-d286-48b0-bdda-a4157afbd254" providerId="ADAL" clId="{701D9ECC-B0DE-4FBD-B5FE-6D55417E0F94}" dt="2026-09-11T01:00:00.470" v="1352" actId="47"/>
        <pc:sldMkLst>
          <pc:docMk/>
          <pc:sldMk cId="1900008714" sldId="287"/>
        </pc:sldMkLst>
        <pc:spChg chg="mod">
          <ac:chgData name="Raubenheimer, Tor O." userId="9771baa6-d286-48b0-bdda-a4157afbd254" providerId="ADAL" clId="{701D9ECC-B0DE-4FBD-B5FE-6D55417E0F94}" dt="2026-09-10T20:15:29.745" v="8" actId="20577"/>
          <ac:spMkLst>
            <pc:docMk/>
            <pc:sldMk cId="1900008714" sldId="287"/>
            <ac:spMk id="307" creationId="{234E439D-9D74-A27B-772F-C6E8CBE2C36E}"/>
          </ac:spMkLst>
        </pc:spChg>
        <pc:picChg chg="del">
          <ac:chgData name="Raubenheimer, Tor O." userId="9771baa6-d286-48b0-bdda-a4157afbd254" providerId="ADAL" clId="{701D9ECC-B0DE-4FBD-B5FE-6D55417E0F94}" dt="2026-09-10T20:15:32.467" v="9" actId="478"/>
          <ac:picMkLst>
            <pc:docMk/>
            <pc:sldMk cId="1900008714" sldId="287"/>
            <ac:picMk id="3" creationId="{1A2A466C-1174-D176-B8C1-895AC3F46BD7}"/>
          </ac:picMkLst>
        </pc:picChg>
      </pc:sldChg>
      <pc:sldChg chg="addSp modSp add mod ord">
        <pc:chgData name="Raubenheimer, Tor O." userId="9771baa6-d286-48b0-bdda-a4157afbd254" providerId="ADAL" clId="{701D9ECC-B0DE-4FBD-B5FE-6D55417E0F94}" dt="2026-09-11T01:14:13.023" v="1744" actId="20577"/>
        <pc:sldMkLst>
          <pc:docMk/>
          <pc:sldMk cId="2018526184" sldId="288"/>
        </pc:sldMkLst>
        <pc:spChg chg="mod">
          <ac:chgData name="Raubenheimer, Tor O." userId="9771baa6-d286-48b0-bdda-a4157afbd254" providerId="ADAL" clId="{701D9ECC-B0DE-4FBD-B5FE-6D55417E0F94}" dt="2026-09-11T01:14:13.023" v="1744" actId="20577"/>
          <ac:spMkLst>
            <pc:docMk/>
            <pc:sldMk cId="2018526184" sldId="288"/>
            <ac:spMk id="307" creationId="{632D3B5F-2CF0-52DF-8E92-E9DB0A71D869}"/>
          </ac:spMkLst>
        </pc:spChg>
        <pc:spChg chg="mod">
          <ac:chgData name="Raubenheimer, Tor O." userId="9771baa6-d286-48b0-bdda-a4157afbd254" providerId="ADAL" clId="{701D9ECC-B0DE-4FBD-B5FE-6D55417E0F94}" dt="2026-09-11T01:13:44.267" v="1730" actId="20577"/>
          <ac:spMkLst>
            <pc:docMk/>
            <pc:sldMk cId="2018526184" sldId="288"/>
            <ac:spMk id="309" creationId="{1C51A3F2-68CE-9153-EFC8-D9A0D0A05740}"/>
          </ac:spMkLst>
        </pc:spChg>
        <pc:picChg chg="add mod">
          <ac:chgData name="Raubenheimer, Tor O." userId="9771baa6-d286-48b0-bdda-a4157afbd254" providerId="ADAL" clId="{701D9ECC-B0DE-4FBD-B5FE-6D55417E0F94}" dt="2026-09-11T01:11:23.931" v="1670" actId="1076"/>
          <ac:picMkLst>
            <pc:docMk/>
            <pc:sldMk cId="2018526184" sldId="288"/>
            <ac:picMk id="3" creationId="{53473BA8-3842-6042-20ED-CEECC824D88D}"/>
          </ac:picMkLst>
        </pc:picChg>
        <pc:picChg chg="add mod">
          <ac:chgData name="Raubenheimer, Tor O." userId="9771baa6-d286-48b0-bdda-a4157afbd254" providerId="ADAL" clId="{701D9ECC-B0DE-4FBD-B5FE-6D55417E0F94}" dt="2026-09-11T01:13:10.851" v="1722" actId="14100"/>
          <ac:picMkLst>
            <pc:docMk/>
            <pc:sldMk cId="2018526184" sldId="288"/>
            <ac:picMk id="5" creationId="{CB1F9AFF-AB1E-BA11-70B5-0194AE356012}"/>
          </ac:picMkLst>
        </pc:picChg>
      </pc:sldChg>
      <pc:sldChg chg="addSp modSp add mod">
        <pc:chgData name="Raubenheimer, Tor O." userId="9771baa6-d286-48b0-bdda-a4157afbd254" providerId="ADAL" clId="{701D9ECC-B0DE-4FBD-B5FE-6D55417E0F94}" dt="2026-09-11T00:48:29.848" v="1300" actId="1038"/>
        <pc:sldMkLst>
          <pc:docMk/>
          <pc:sldMk cId="1823156639" sldId="289"/>
        </pc:sldMkLst>
        <pc:spChg chg="add mod">
          <ac:chgData name="Raubenheimer, Tor O." userId="9771baa6-d286-48b0-bdda-a4157afbd254" providerId="ADAL" clId="{701D9ECC-B0DE-4FBD-B5FE-6D55417E0F94}" dt="2026-09-11T00:47:52.400" v="1258" actId="20577"/>
          <ac:spMkLst>
            <pc:docMk/>
            <pc:sldMk cId="1823156639" sldId="289"/>
            <ac:spMk id="4" creationId="{C1AA49AA-4680-8228-164C-7D48344DB32B}"/>
          </ac:spMkLst>
        </pc:spChg>
        <pc:spChg chg="add mod">
          <ac:chgData name="Raubenheimer, Tor O." userId="9771baa6-d286-48b0-bdda-a4157afbd254" providerId="ADAL" clId="{701D9ECC-B0DE-4FBD-B5FE-6D55417E0F94}" dt="2026-09-11T00:48:29.848" v="1300" actId="1038"/>
          <ac:spMkLst>
            <pc:docMk/>
            <pc:sldMk cId="1823156639" sldId="289"/>
            <ac:spMk id="7" creationId="{5535496D-CCF2-2173-D524-B7F9B91F71BE}"/>
          </ac:spMkLst>
        </pc:spChg>
        <pc:spChg chg="add mod">
          <ac:chgData name="Raubenheimer, Tor O." userId="9771baa6-d286-48b0-bdda-a4157afbd254" providerId="ADAL" clId="{701D9ECC-B0DE-4FBD-B5FE-6D55417E0F94}" dt="2026-09-11T00:48:19.886" v="1284" actId="1036"/>
          <ac:spMkLst>
            <pc:docMk/>
            <pc:sldMk cId="1823156639" sldId="289"/>
            <ac:spMk id="9" creationId="{7E049ADB-6378-50C2-5DB6-AA0D41F77F02}"/>
          </ac:spMkLst>
        </pc:spChg>
        <pc:spChg chg="mod">
          <ac:chgData name="Raubenheimer, Tor O." userId="9771baa6-d286-48b0-bdda-a4157afbd254" providerId="ADAL" clId="{701D9ECC-B0DE-4FBD-B5FE-6D55417E0F94}" dt="2026-09-11T00:25:48.801" v="937" actId="20577"/>
          <ac:spMkLst>
            <pc:docMk/>
            <pc:sldMk cId="1823156639" sldId="289"/>
            <ac:spMk id="300" creationId="{657BC0F1-FFFE-C536-DE67-8444B9F91B34}"/>
          </ac:spMkLst>
        </pc:spChg>
        <pc:picChg chg="add mod">
          <ac:chgData name="Raubenheimer, Tor O." userId="9771baa6-d286-48b0-bdda-a4157afbd254" providerId="ADAL" clId="{701D9ECC-B0DE-4FBD-B5FE-6D55417E0F94}" dt="2026-09-11T00:47:59.194" v="1261" actId="1076"/>
          <ac:picMkLst>
            <pc:docMk/>
            <pc:sldMk cId="1823156639" sldId="289"/>
            <ac:picMk id="3" creationId="{5DA34D8D-6F46-7751-3AED-1C85F6F74530}"/>
          </ac:picMkLst>
        </pc:picChg>
        <pc:picChg chg="add mod">
          <ac:chgData name="Raubenheimer, Tor O." userId="9771baa6-d286-48b0-bdda-a4157afbd254" providerId="ADAL" clId="{701D9ECC-B0DE-4FBD-B5FE-6D55417E0F94}" dt="2026-09-11T00:46:01.113" v="1155" actId="1076"/>
          <ac:picMkLst>
            <pc:docMk/>
            <pc:sldMk cId="1823156639" sldId="289"/>
            <ac:picMk id="6" creationId="{8329BBA8-BE97-FBCE-9F2C-BCE81599D65B}"/>
          </ac:picMkLst>
        </pc:picChg>
      </pc:sldChg>
      <pc:sldChg chg="addSp delSp modSp add mod">
        <pc:chgData name="Raubenheimer, Tor O." userId="9771baa6-d286-48b0-bdda-a4157afbd254" providerId="ADAL" clId="{701D9ECC-B0DE-4FBD-B5FE-6D55417E0F94}" dt="2026-09-11T00:33:57.315" v="1013" actId="1076"/>
        <pc:sldMkLst>
          <pc:docMk/>
          <pc:sldMk cId="3410313323" sldId="290"/>
        </pc:sldMkLst>
        <pc:spChg chg="mod">
          <ac:chgData name="Raubenheimer, Tor O." userId="9771baa6-d286-48b0-bdda-a4157afbd254" providerId="ADAL" clId="{701D9ECC-B0DE-4FBD-B5FE-6D55417E0F94}" dt="2026-09-11T00:32:58.127" v="1008" actId="20577"/>
          <ac:spMkLst>
            <pc:docMk/>
            <pc:sldMk cId="3410313323" sldId="290"/>
            <ac:spMk id="300" creationId="{D711D9B3-3491-754D-8871-0AB565B932E7}"/>
          </ac:spMkLst>
        </pc:spChg>
        <pc:picChg chg="del">
          <ac:chgData name="Raubenheimer, Tor O." userId="9771baa6-d286-48b0-bdda-a4157afbd254" providerId="ADAL" clId="{701D9ECC-B0DE-4FBD-B5FE-6D55417E0F94}" dt="2026-09-11T00:32:43.556" v="996" actId="478"/>
          <ac:picMkLst>
            <pc:docMk/>
            <pc:sldMk cId="3410313323" sldId="290"/>
            <ac:picMk id="3" creationId="{C08556CE-987C-25F1-C02C-D232FB17CE05}"/>
          </ac:picMkLst>
        </pc:picChg>
        <pc:picChg chg="add mod">
          <ac:chgData name="Raubenheimer, Tor O." userId="9771baa6-d286-48b0-bdda-a4157afbd254" providerId="ADAL" clId="{701D9ECC-B0DE-4FBD-B5FE-6D55417E0F94}" dt="2026-09-11T00:33:51.193" v="1011" actId="14100"/>
          <ac:picMkLst>
            <pc:docMk/>
            <pc:sldMk cId="3410313323" sldId="290"/>
            <ac:picMk id="4" creationId="{02C141C4-0631-61A0-F49E-D2C75AD5E6A0}"/>
          </ac:picMkLst>
        </pc:picChg>
        <pc:picChg chg="del">
          <ac:chgData name="Raubenheimer, Tor O." userId="9771baa6-d286-48b0-bdda-a4157afbd254" providerId="ADAL" clId="{701D9ECC-B0DE-4FBD-B5FE-6D55417E0F94}" dt="2026-09-11T00:33:06.300" v="1010" actId="478"/>
          <ac:picMkLst>
            <pc:docMk/>
            <pc:sldMk cId="3410313323" sldId="290"/>
            <ac:picMk id="5" creationId="{6541A3BA-42EA-D513-92FC-538B7C4DE2FE}"/>
          </ac:picMkLst>
        </pc:picChg>
        <pc:picChg chg="del">
          <ac:chgData name="Raubenheimer, Tor O." userId="9771baa6-d286-48b0-bdda-a4157afbd254" providerId="ADAL" clId="{701D9ECC-B0DE-4FBD-B5FE-6D55417E0F94}" dt="2026-09-11T00:33:01.463" v="1009" actId="478"/>
          <ac:picMkLst>
            <pc:docMk/>
            <pc:sldMk cId="3410313323" sldId="290"/>
            <ac:picMk id="7" creationId="{226AE81E-8354-CE35-AA63-3763B7C5AE5F}"/>
          </ac:picMkLst>
        </pc:picChg>
        <pc:picChg chg="add mod">
          <ac:chgData name="Raubenheimer, Tor O." userId="9771baa6-d286-48b0-bdda-a4157afbd254" providerId="ADAL" clId="{701D9ECC-B0DE-4FBD-B5FE-6D55417E0F94}" dt="2026-09-11T00:33:57.315" v="1013" actId="1076"/>
          <ac:picMkLst>
            <pc:docMk/>
            <pc:sldMk cId="3410313323" sldId="290"/>
            <ac:picMk id="8" creationId="{3331E36B-80B9-9F7D-23C1-71012ED1D021}"/>
          </ac:picMkLst>
        </pc:picChg>
      </pc:sldChg>
      <pc:sldChg chg="add del">
        <pc:chgData name="Raubenheimer, Tor O." userId="9771baa6-d286-48b0-bdda-a4157afbd254" providerId="ADAL" clId="{701D9ECC-B0DE-4FBD-B5FE-6D55417E0F94}" dt="2026-09-11T00:30:51.031" v="974"/>
        <pc:sldMkLst>
          <pc:docMk/>
          <pc:sldMk cId="3650085307" sldId="290"/>
        </pc:sldMkLst>
      </pc:sldChg>
      <pc:sldChg chg="addSp delSp modSp add mod">
        <pc:chgData name="Raubenheimer, Tor O." userId="9771baa6-d286-48b0-bdda-a4157afbd254" providerId="ADAL" clId="{701D9ECC-B0DE-4FBD-B5FE-6D55417E0F94}" dt="2026-09-11T00:41:33.416" v="1101" actId="1076"/>
        <pc:sldMkLst>
          <pc:docMk/>
          <pc:sldMk cId="3156210679" sldId="291"/>
        </pc:sldMkLst>
        <pc:spChg chg="add mod">
          <ac:chgData name="Raubenheimer, Tor O." userId="9771baa6-d286-48b0-bdda-a4157afbd254" providerId="ADAL" clId="{701D9ECC-B0DE-4FBD-B5FE-6D55417E0F94}" dt="2026-09-11T00:41:24.472" v="1100" actId="1076"/>
          <ac:spMkLst>
            <pc:docMk/>
            <pc:sldMk cId="3156210679" sldId="291"/>
            <ac:spMk id="7" creationId="{FEA790D1-4959-EA97-0B47-E624CD072014}"/>
          </ac:spMkLst>
        </pc:spChg>
        <pc:spChg chg="add mod">
          <ac:chgData name="Raubenheimer, Tor O." userId="9771baa6-d286-48b0-bdda-a4157afbd254" providerId="ADAL" clId="{701D9ECC-B0DE-4FBD-B5FE-6D55417E0F94}" dt="2026-09-11T00:41:33.416" v="1101" actId="1076"/>
          <ac:spMkLst>
            <pc:docMk/>
            <pc:sldMk cId="3156210679" sldId="291"/>
            <ac:spMk id="10" creationId="{DBCAC9BA-B833-E614-B7A8-998B480F1E0F}"/>
          </ac:spMkLst>
        </pc:spChg>
        <pc:spChg chg="mod">
          <ac:chgData name="Raubenheimer, Tor O." userId="9771baa6-d286-48b0-bdda-a4157afbd254" providerId="ADAL" clId="{701D9ECC-B0DE-4FBD-B5FE-6D55417E0F94}" dt="2026-09-11T00:35:09.114" v="1057" actId="14100"/>
          <ac:spMkLst>
            <pc:docMk/>
            <pc:sldMk cId="3156210679" sldId="291"/>
            <ac:spMk id="300" creationId="{A5F61FA3-E7E4-9982-1C04-367E8EA69119}"/>
          </ac:spMkLst>
        </pc:spChg>
        <pc:picChg chg="add mod">
          <ac:chgData name="Raubenheimer, Tor O." userId="9771baa6-d286-48b0-bdda-a4157afbd254" providerId="ADAL" clId="{701D9ECC-B0DE-4FBD-B5FE-6D55417E0F94}" dt="2026-09-11T00:39:58.967" v="1072" actId="1076"/>
          <ac:picMkLst>
            <pc:docMk/>
            <pc:sldMk cId="3156210679" sldId="291"/>
            <ac:picMk id="3" creationId="{218EBBC6-B053-E874-C64E-13399FE5A769}"/>
          </ac:picMkLst>
        </pc:picChg>
        <pc:picChg chg="del mod">
          <ac:chgData name="Raubenheimer, Tor O." userId="9771baa6-d286-48b0-bdda-a4157afbd254" providerId="ADAL" clId="{701D9ECC-B0DE-4FBD-B5FE-6D55417E0F94}" dt="2026-09-11T00:35:25.391" v="1064" actId="478"/>
          <ac:picMkLst>
            <pc:docMk/>
            <pc:sldMk cId="3156210679" sldId="291"/>
            <ac:picMk id="4" creationId="{D18C8248-D6E2-9B29-34B5-098C65ABAA92}"/>
          </ac:picMkLst>
        </pc:picChg>
        <pc:picChg chg="add mod">
          <ac:chgData name="Raubenheimer, Tor O." userId="9771baa6-d286-48b0-bdda-a4157afbd254" providerId="ADAL" clId="{701D9ECC-B0DE-4FBD-B5FE-6D55417E0F94}" dt="2026-09-11T00:40:05.129" v="1073" actId="14100"/>
          <ac:picMkLst>
            <pc:docMk/>
            <pc:sldMk cId="3156210679" sldId="291"/>
            <ac:picMk id="6" creationId="{D791EBAC-F64B-1A37-01CA-2277CCFE9A2F}"/>
          </ac:picMkLst>
        </pc:picChg>
        <pc:picChg chg="del">
          <ac:chgData name="Raubenheimer, Tor O." userId="9771baa6-d286-48b0-bdda-a4157afbd254" providerId="ADAL" clId="{701D9ECC-B0DE-4FBD-B5FE-6D55417E0F94}" dt="2026-09-11T00:35:22.780" v="1063" actId="478"/>
          <ac:picMkLst>
            <pc:docMk/>
            <pc:sldMk cId="3156210679" sldId="291"/>
            <ac:picMk id="8" creationId="{5D32605B-2263-CC13-156C-A953B40AF9DF}"/>
          </ac:picMkLst>
        </pc:picChg>
      </pc:sldChg>
      <pc:sldChg chg="addSp delSp modSp add mod">
        <pc:chgData name="Raubenheimer, Tor O." userId="9771baa6-d286-48b0-bdda-a4157afbd254" providerId="ADAL" clId="{701D9ECC-B0DE-4FBD-B5FE-6D55417E0F94}" dt="2026-09-11T00:54:19.658" v="1325" actId="1076"/>
        <pc:sldMkLst>
          <pc:docMk/>
          <pc:sldMk cId="3344680457" sldId="292"/>
        </pc:sldMkLst>
        <pc:spChg chg="add del mod">
          <ac:chgData name="Raubenheimer, Tor O." userId="9771baa6-d286-48b0-bdda-a4157afbd254" providerId="ADAL" clId="{701D9ECC-B0DE-4FBD-B5FE-6D55417E0F94}" dt="2026-09-11T00:54:19.658" v="1325" actId="1076"/>
          <ac:spMkLst>
            <pc:docMk/>
            <pc:sldMk cId="3344680457" sldId="292"/>
            <ac:spMk id="7" creationId="{79059842-FC08-CBAA-0FF6-E02B17628D5F}"/>
          </ac:spMkLst>
        </pc:spChg>
        <pc:spChg chg="del">
          <ac:chgData name="Raubenheimer, Tor O." userId="9771baa6-d286-48b0-bdda-a4157afbd254" providerId="ADAL" clId="{701D9ECC-B0DE-4FBD-B5FE-6D55417E0F94}" dt="2026-09-11T00:52:08.246" v="1304" actId="478"/>
          <ac:spMkLst>
            <pc:docMk/>
            <pc:sldMk cId="3344680457" sldId="292"/>
            <ac:spMk id="10" creationId="{4479B21B-6862-6AF3-E371-F865B6FC1A8A}"/>
          </ac:spMkLst>
        </pc:spChg>
        <pc:spChg chg="mod">
          <ac:chgData name="Raubenheimer, Tor O." userId="9771baa6-d286-48b0-bdda-a4157afbd254" providerId="ADAL" clId="{701D9ECC-B0DE-4FBD-B5FE-6D55417E0F94}" dt="2026-09-11T00:42:37.425" v="1153" actId="20577"/>
          <ac:spMkLst>
            <pc:docMk/>
            <pc:sldMk cId="3344680457" sldId="292"/>
            <ac:spMk id="300" creationId="{33E3E934-1F95-A683-BC1A-A7C0179BE919}"/>
          </ac:spMkLst>
        </pc:spChg>
        <pc:picChg chg="del">
          <ac:chgData name="Raubenheimer, Tor O." userId="9771baa6-d286-48b0-bdda-a4157afbd254" providerId="ADAL" clId="{701D9ECC-B0DE-4FBD-B5FE-6D55417E0F94}" dt="2026-09-11T00:41:59.325" v="1107" actId="478"/>
          <ac:picMkLst>
            <pc:docMk/>
            <pc:sldMk cId="3344680457" sldId="292"/>
            <ac:picMk id="3" creationId="{15A13FC8-944C-604E-1833-9C30123E46A9}"/>
          </ac:picMkLst>
        </pc:picChg>
        <pc:picChg chg="add mod">
          <ac:chgData name="Raubenheimer, Tor O." userId="9771baa6-d286-48b0-bdda-a4157afbd254" providerId="ADAL" clId="{701D9ECC-B0DE-4FBD-B5FE-6D55417E0F94}" dt="2026-09-11T00:52:27.686" v="1308" actId="1076"/>
          <ac:picMkLst>
            <pc:docMk/>
            <pc:sldMk cId="3344680457" sldId="292"/>
            <ac:picMk id="4" creationId="{784154C9-5B11-6C56-650E-27F8045426F0}"/>
          </ac:picMkLst>
        </pc:picChg>
        <pc:picChg chg="del">
          <ac:chgData name="Raubenheimer, Tor O." userId="9771baa6-d286-48b0-bdda-a4157afbd254" providerId="ADAL" clId="{701D9ECC-B0DE-4FBD-B5FE-6D55417E0F94}" dt="2026-09-11T00:42:02.062" v="1108" actId="478"/>
          <ac:picMkLst>
            <pc:docMk/>
            <pc:sldMk cId="3344680457" sldId="292"/>
            <ac:picMk id="6" creationId="{195452A2-5843-C615-ADC2-5DC0E1E885C9}"/>
          </ac:picMkLst>
        </pc:picChg>
        <pc:picChg chg="add mod ord">
          <ac:chgData name="Raubenheimer, Tor O." userId="9771baa6-d286-48b0-bdda-a4157afbd254" providerId="ADAL" clId="{701D9ECC-B0DE-4FBD-B5FE-6D55417E0F94}" dt="2026-09-11T00:54:04.696" v="1312" actId="167"/>
          <ac:picMkLst>
            <pc:docMk/>
            <pc:sldMk cId="3344680457" sldId="292"/>
            <ac:picMk id="8" creationId="{CC4FBFF3-E311-26F0-3A26-17EF20294F46}"/>
          </ac:picMkLst>
        </pc:picChg>
      </pc:sldChg>
      <pc:sldChg chg="addSp delSp modSp add mod">
        <pc:chgData name="Raubenheimer, Tor O." userId="9771baa6-d286-48b0-bdda-a4157afbd254" providerId="ADAL" clId="{701D9ECC-B0DE-4FBD-B5FE-6D55417E0F94}" dt="2026-09-11T00:59:00.224" v="1351" actId="20577"/>
        <pc:sldMkLst>
          <pc:docMk/>
          <pc:sldMk cId="3077174367" sldId="293"/>
        </pc:sldMkLst>
        <pc:spChg chg="del">
          <ac:chgData name="Raubenheimer, Tor O." userId="9771baa6-d286-48b0-bdda-a4157afbd254" providerId="ADAL" clId="{701D9ECC-B0DE-4FBD-B5FE-6D55417E0F94}" dt="2026-09-11T00:58:27.827" v="1328" actId="478"/>
          <ac:spMkLst>
            <pc:docMk/>
            <pc:sldMk cId="3077174367" sldId="293"/>
            <ac:spMk id="2" creationId="{E47C7EB4-1711-4250-F042-594A0EB94A2F}"/>
          </ac:spMkLst>
        </pc:spChg>
        <pc:spChg chg="mod">
          <ac:chgData name="Raubenheimer, Tor O." userId="9771baa6-d286-48b0-bdda-a4157afbd254" providerId="ADAL" clId="{701D9ECC-B0DE-4FBD-B5FE-6D55417E0F94}" dt="2026-09-11T00:59:00.224" v="1351" actId="20577"/>
          <ac:spMkLst>
            <pc:docMk/>
            <pc:sldMk cId="3077174367" sldId="293"/>
            <ac:spMk id="344" creationId="{74756774-0A10-156C-E7AB-188223910EAF}"/>
          </ac:spMkLst>
        </pc:spChg>
        <pc:spChg chg="del">
          <ac:chgData name="Raubenheimer, Tor O." userId="9771baa6-d286-48b0-bdda-a4157afbd254" providerId="ADAL" clId="{701D9ECC-B0DE-4FBD-B5FE-6D55417E0F94}" dt="2026-09-11T00:58:24.925" v="1327" actId="478"/>
          <ac:spMkLst>
            <pc:docMk/>
            <pc:sldMk cId="3077174367" sldId="293"/>
            <ac:spMk id="346" creationId="{7324C389-5B9D-7CF4-843C-720E8480134D}"/>
          </ac:spMkLst>
        </pc:spChg>
        <pc:picChg chg="add mod">
          <ac:chgData name="Raubenheimer, Tor O." userId="9771baa6-d286-48b0-bdda-a4157afbd254" providerId="ADAL" clId="{701D9ECC-B0DE-4FBD-B5FE-6D55417E0F94}" dt="2026-09-11T00:58:43.976" v="1332" actId="14100"/>
          <ac:picMkLst>
            <pc:docMk/>
            <pc:sldMk cId="3077174367" sldId="293"/>
            <ac:picMk id="4" creationId="{9BC4C64C-AF0B-8217-E5D8-DED5DD12C0BE}"/>
          </ac:picMkLst>
        </pc:picChg>
      </pc:sldChg>
      <pc:sldChg chg="modSp add mod">
        <pc:chgData name="Raubenheimer, Tor O." userId="9771baa6-d286-48b0-bdda-a4157afbd254" providerId="ADAL" clId="{701D9ECC-B0DE-4FBD-B5FE-6D55417E0F94}" dt="2026-09-11T01:04:32.936" v="1367" actId="20577"/>
        <pc:sldMkLst>
          <pc:docMk/>
          <pc:sldMk cId="2759596229" sldId="294"/>
        </pc:sldMkLst>
        <pc:spChg chg="mod">
          <ac:chgData name="Raubenheimer, Tor O." userId="9771baa6-d286-48b0-bdda-a4157afbd254" providerId="ADAL" clId="{701D9ECC-B0DE-4FBD-B5FE-6D55417E0F94}" dt="2026-09-11T01:04:32.936" v="1367" actId="20577"/>
          <ac:spMkLst>
            <pc:docMk/>
            <pc:sldMk cId="2759596229" sldId="294"/>
            <ac:spMk id="300" creationId="{0650429F-DF04-F4E7-7336-7416564B9DD1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3ada25bfb52_0_9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5" name="Google Shape;155;g3ada25bfb52_0_9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0">
          <a:extLst>
            <a:ext uri="{FF2B5EF4-FFF2-40B4-BE49-F238E27FC236}">
              <a16:creationId xmlns:a16="http://schemas.microsoft.com/office/drawing/2014/main" id="{60A3CB1F-099F-461D-4786-C23D88DC79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g3ade25df6cc_0_10:notes">
            <a:extLst>
              <a:ext uri="{FF2B5EF4-FFF2-40B4-BE49-F238E27FC236}">
                <a16:creationId xmlns:a16="http://schemas.microsoft.com/office/drawing/2014/main" id="{2D8FFCE2-CEE5-D9F2-8FA1-CA3FF785B70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2" name="Google Shape;342;g3ade25df6cc_0_10:notes">
            <a:extLst>
              <a:ext uri="{FF2B5EF4-FFF2-40B4-BE49-F238E27FC236}">
                <a16:creationId xmlns:a16="http://schemas.microsoft.com/office/drawing/2014/main" id="{527208DD-41FC-FBE1-E534-B1B556F19B6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801522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0">
          <a:extLst>
            <a:ext uri="{FF2B5EF4-FFF2-40B4-BE49-F238E27FC236}">
              <a16:creationId xmlns:a16="http://schemas.microsoft.com/office/drawing/2014/main" id="{B3C7588D-C48C-14D6-20C5-41C2CCA3B9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g3ade25df6cc_0_10:notes">
            <a:extLst>
              <a:ext uri="{FF2B5EF4-FFF2-40B4-BE49-F238E27FC236}">
                <a16:creationId xmlns:a16="http://schemas.microsoft.com/office/drawing/2014/main" id="{EA160D28-1254-340B-E02A-37CD19AA6B5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2" name="Google Shape;342;g3ade25df6cc_0_10:notes">
            <a:extLst>
              <a:ext uri="{FF2B5EF4-FFF2-40B4-BE49-F238E27FC236}">
                <a16:creationId xmlns:a16="http://schemas.microsoft.com/office/drawing/2014/main" id="{DC1F1994-0728-9FCC-16A4-82C80C7A4CC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8316222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g3ada25bfb52_0_78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8" name="Google Shape;298;g3ada25bfb52_0_78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6">
          <a:extLst>
            <a:ext uri="{FF2B5EF4-FFF2-40B4-BE49-F238E27FC236}">
              <a16:creationId xmlns:a16="http://schemas.microsoft.com/office/drawing/2014/main" id="{13A16625-C078-1954-CA0D-452A30FFB4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g3ada25bfb52_0_789:notes">
            <a:extLst>
              <a:ext uri="{FF2B5EF4-FFF2-40B4-BE49-F238E27FC236}">
                <a16:creationId xmlns:a16="http://schemas.microsoft.com/office/drawing/2014/main" id="{93A51DE7-1083-232F-E5FB-D7549C51A04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8" name="Google Shape;298;g3ada25bfb52_0_789:notes">
            <a:extLst>
              <a:ext uri="{FF2B5EF4-FFF2-40B4-BE49-F238E27FC236}">
                <a16:creationId xmlns:a16="http://schemas.microsoft.com/office/drawing/2014/main" id="{F6A7FB2C-B57F-7A87-6AEB-23C56479ABD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66159356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6">
          <a:extLst>
            <a:ext uri="{FF2B5EF4-FFF2-40B4-BE49-F238E27FC236}">
              <a16:creationId xmlns:a16="http://schemas.microsoft.com/office/drawing/2014/main" id="{CABD2686-4459-D904-DC5C-EF4EC3988A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g3ada25bfb52_0_789:notes">
            <a:extLst>
              <a:ext uri="{FF2B5EF4-FFF2-40B4-BE49-F238E27FC236}">
                <a16:creationId xmlns:a16="http://schemas.microsoft.com/office/drawing/2014/main" id="{49F34509-49CF-543F-99ED-38FA120A850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8" name="Google Shape;298;g3ada25bfb52_0_789:notes">
            <a:extLst>
              <a:ext uri="{FF2B5EF4-FFF2-40B4-BE49-F238E27FC236}">
                <a16:creationId xmlns:a16="http://schemas.microsoft.com/office/drawing/2014/main" id="{97831D2E-E1EA-D7D6-B364-A1AB7013A40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81826529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6">
          <a:extLst>
            <a:ext uri="{FF2B5EF4-FFF2-40B4-BE49-F238E27FC236}">
              <a16:creationId xmlns:a16="http://schemas.microsoft.com/office/drawing/2014/main" id="{3FC5ADBD-44CA-66F0-765F-618336A554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g3ada25bfb52_0_789:notes">
            <a:extLst>
              <a:ext uri="{FF2B5EF4-FFF2-40B4-BE49-F238E27FC236}">
                <a16:creationId xmlns:a16="http://schemas.microsoft.com/office/drawing/2014/main" id="{5DB1049E-A611-D1CD-54AF-A399DC33D5C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8" name="Google Shape;298;g3ada25bfb52_0_789:notes">
            <a:extLst>
              <a:ext uri="{FF2B5EF4-FFF2-40B4-BE49-F238E27FC236}">
                <a16:creationId xmlns:a16="http://schemas.microsoft.com/office/drawing/2014/main" id="{BDA7B732-DF88-61AA-B647-4CA321C63EF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79992943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3">
          <a:extLst>
            <a:ext uri="{FF2B5EF4-FFF2-40B4-BE49-F238E27FC236}">
              <a16:creationId xmlns:a16="http://schemas.microsoft.com/office/drawing/2014/main" id="{2DCD57E7-C06D-3A14-4C26-F986358A28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g3ae218b8a5d_0_0:notes">
            <a:extLst>
              <a:ext uri="{FF2B5EF4-FFF2-40B4-BE49-F238E27FC236}">
                <a16:creationId xmlns:a16="http://schemas.microsoft.com/office/drawing/2014/main" id="{306AB25D-7E48-9B4C-2E89-F744E0416A0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5" name="Google Shape;305;g3ae218b8a5d_0_0:notes">
            <a:extLst>
              <a:ext uri="{FF2B5EF4-FFF2-40B4-BE49-F238E27FC236}">
                <a16:creationId xmlns:a16="http://schemas.microsoft.com/office/drawing/2014/main" id="{947D0D0E-9176-A330-D504-555626A5225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1684562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6">
          <a:extLst>
            <a:ext uri="{FF2B5EF4-FFF2-40B4-BE49-F238E27FC236}">
              <a16:creationId xmlns:a16="http://schemas.microsoft.com/office/drawing/2014/main" id="{FDD9C9BD-F875-0ED6-F83C-1EE418DB28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g3ada25bfb52_0_789:notes">
            <a:extLst>
              <a:ext uri="{FF2B5EF4-FFF2-40B4-BE49-F238E27FC236}">
                <a16:creationId xmlns:a16="http://schemas.microsoft.com/office/drawing/2014/main" id="{A8454C86-43E8-3304-6CCD-03BEDA64C73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8" name="Google Shape;298;g3ada25bfb52_0_789:notes">
            <a:extLst>
              <a:ext uri="{FF2B5EF4-FFF2-40B4-BE49-F238E27FC236}">
                <a16:creationId xmlns:a16="http://schemas.microsoft.com/office/drawing/2014/main" id="{24BE438B-2340-F854-527D-CAEC6B55CBF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94523775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6">
          <a:extLst>
            <a:ext uri="{FF2B5EF4-FFF2-40B4-BE49-F238E27FC236}">
              <a16:creationId xmlns:a16="http://schemas.microsoft.com/office/drawing/2014/main" id="{61B17459-52B4-662A-1892-4BD700723C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g3ada25bfb52_0_789:notes">
            <a:extLst>
              <a:ext uri="{FF2B5EF4-FFF2-40B4-BE49-F238E27FC236}">
                <a16:creationId xmlns:a16="http://schemas.microsoft.com/office/drawing/2014/main" id="{A81DC012-77B7-287B-B4B3-478E13C19DE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8" name="Google Shape;298;g3ada25bfb52_0_789:notes">
            <a:extLst>
              <a:ext uri="{FF2B5EF4-FFF2-40B4-BE49-F238E27FC236}">
                <a16:creationId xmlns:a16="http://schemas.microsoft.com/office/drawing/2014/main" id="{5234FCE0-8891-0C83-9AFB-BCE96F23612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51030372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6">
          <a:extLst>
            <a:ext uri="{FF2B5EF4-FFF2-40B4-BE49-F238E27FC236}">
              <a16:creationId xmlns:a16="http://schemas.microsoft.com/office/drawing/2014/main" id="{171C077D-1C2C-EA8D-FB5A-24CC7685A7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g3ada25bfb52_0_789:notes">
            <a:extLst>
              <a:ext uri="{FF2B5EF4-FFF2-40B4-BE49-F238E27FC236}">
                <a16:creationId xmlns:a16="http://schemas.microsoft.com/office/drawing/2014/main" id="{39080340-1E59-CCEE-3CA4-CC7CB9F68FF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8" name="Google Shape;298;g3ada25bfb52_0_789:notes">
            <a:extLst>
              <a:ext uri="{FF2B5EF4-FFF2-40B4-BE49-F238E27FC236}">
                <a16:creationId xmlns:a16="http://schemas.microsoft.com/office/drawing/2014/main" id="{CE5859E5-ABEF-424C-567B-4FAA451ED54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97311561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6">
          <a:extLst>
            <a:ext uri="{FF2B5EF4-FFF2-40B4-BE49-F238E27FC236}">
              <a16:creationId xmlns:a16="http://schemas.microsoft.com/office/drawing/2014/main" id="{28170330-5B36-C35A-BDA2-8AE3C04D06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g3ada25bfb52_0_789:notes">
            <a:extLst>
              <a:ext uri="{FF2B5EF4-FFF2-40B4-BE49-F238E27FC236}">
                <a16:creationId xmlns:a16="http://schemas.microsoft.com/office/drawing/2014/main" id="{1CA8FAF6-FF02-3AEB-45EC-1A3D7DC4225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8" name="Google Shape;298;g3ada25bfb52_0_789:notes">
            <a:extLst>
              <a:ext uri="{FF2B5EF4-FFF2-40B4-BE49-F238E27FC236}">
                <a16:creationId xmlns:a16="http://schemas.microsoft.com/office/drawing/2014/main" id="{F242C9A1-9DFF-D155-C65A-B3BAAE95BC0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1702769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6">
          <a:extLst>
            <a:ext uri="{FF2B5EF4-FFF2-40B4-BE49-F238E27FC236}">
              <a16:creationId xmlns:a16="http://schemas.microsoft.com/office/drawing/2014/main" id="{4AD95F7E-3D01-52A0-8206-4E60936BC8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g3ada25bfb52_0_789:notes">
            <a:extLst>
              <a:ext uri="{FF2B5EF4-FFF2-40B4-BE49-F238E27FC236}">
                <a16:creationId xmlns:a16="http://schemas.microsoft.com/office/drawing/2014/main" id="{02C2823F-8D36-31BC-8468-F422930D7F6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8" name="Google Shape;298;g3ada25bfb52_0_789:notes">
            <a:extLst>
              <a:ext uri="{FF2B5EF4-FFF2-40B4-BE49-F238E27FC236}">
                <a16:creationId xmlns:a16="http://schemas.microsoft.com/office/drawing/2014/main" id="{14F94DE9-186A-4013-FE06-92947D34FEE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52784470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6">
          <a:extLst>
            <a:ext uri="{FF2B5EF4-FFF2-40B4-BE49-F238E27FC236}">
              <a16:creationId xmlns:a16="http://schemas.microsoft.com/office/drawing/2014/main" id="{E5C7516E-3815-03F9-1670-31CC6B0686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g3ada25bfb52_0_789:notes">
            <a:extLst>
              <a:ext uri="{FF2B5EF4-FFF2-40B4-BE49-F238E27FC236}">
                <a16:creationId xmlns:a16="http://schemas.microsoft.com/office/drawing/2014/main" id="{16DA6682-78FF-0A54-4A45-2B49F1E79CA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8" name="Google Shape;298;g3ada25bfb52_0_789:notes">
            <a:extLst>
              <a:ext uri="{FF2B5EF4-FFF2-40B4-BE49-F238E27FC236}">
                <a16:creationId xmlns:a16="http://schemas.microsoft.com/office/drawing/2014/main" id="{4530BA38-2A47-EF2F-6E37-319EDFAC33C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3828595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6">
          <a:extLst>
            <a:ext uri="{FF2B5EF4-FFF2-40B4-BE49-F238E27FC236}">
              <a16:creationId xmlns:a16="http://schemas.microsoft.com/office/drawing/2014/main" id="{2D3E5D70-51DF-3C83-1CBB-D7F96BED26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g3ada25bfb52_0_789:notes">
            <a:extLst>
              <a:ext uri="{FF2B5EF4-FFF2-40B4-BE49-F238E27FC236}">
                <a16:creationId xmlns:a16="http://schemas.microsoft.com/office/drawing/2014/main" id="{8316F446-B2C7-A436-4B4E-07C73A8E14E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8" name="Google Shape;298;g3ada25bfb52_0_789:notes">
            <a:extLst>
              <a:ext uri="{FF2B5EF4-FFF2-40B4-BE49-F238E27FC236}">
                <a16:creationId xmlns:a16="http://schemas.microsoft.com/office/drawing/2014/main" id="{6E4F59FB-AAE3-AD8A-D0E8-1769EFE8DB6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2843849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3">
          <a:extLst>
            <a:ext uri="{FF2B5EF4-FFF2-40B4-BE49-F238E27FC236}">
              <a16:creationId xmlns:a16="http://schemas.microsoft.com/office/drawing/2014/main" id="{1689D6BD-783B-28AA-2333-77E3A3D4B4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g3ae218b8a5d_0_0:notes">
            <a:extLst>
              <a:ext uri="{FF2B5EF4-FFF2-40B4-BE49-F238E27FC236}">
                <a16:creationId xmlns:a16="http://schemas.microsoft.com/office/drawing/2014/main" id="{02DECD78-0EBB-FA1C-3564-41B8E849BD5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5" name="Google Shape;305;g3ae218b8a5d_0_0:notes">
            <a:extLst>
              <a:ext uri="{FF2B5EF4-FFF2-40B4-BE49-F238E27FC236}">
                <a16:creationId xmlns:a16="http://schemas.microsoft.com/office/drawing/2014/main" id="{EC31DE46-0AEE-C173-6A88-C2876CC6D06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1923863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g3ade25df6cc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2" name="Google Shape;342;g3ade25df6cc_0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14"/>
          <p:cNvSpPr txBox="1"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lvl="1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3pPr>
            <a:lvl4pPr lvl="3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59" name="Google Shape;59;p14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1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5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15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15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5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>
  <p:cSld name="1_Title and Content"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Google Shape;68;p16"/>
          <p:cNvPicPr preferRelativeResize="0"/>
          <p:nvPr/>
        </p:nvPicPr>
        <p:blipFill rotWithShape="1">
          <a:blip>
            <a:alphaModFix/>
          </a:blip>
          <a:srcRect/>
          <a:stretch/>
        </p:blipFill>
        <p:spPr>
          <a:xfrm>
            <a:off x="0" y="0"/>
            <a:ext cx="9144000" cy="939546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16"/>
          <p:cNvPicPr preferRelativeResize="0"/>
          <p:nvPr/>
        </p:nvPicPr>
        <p:blipFill rotWithShape="1">
          <a:blip>
            <a:alphaModFix/>
          </a:blip>
          <a:srcRect/>
          <a:stretch/>
        </p:blipFill>
        <p:spPr>
          <a:xfrm>
            <a:off x="22" y="701201"/>
            <a:ext cx="8685251" cy="152018"/>
          </a:xfrm>
          <a:prstGeom prst="rect">
            <a:avLst/>
          </a:prstGeom>
          <a:noFill/>
          <a:ln>
            <a:noFill/>
          </a:ln>
        </p:spPr>
      </p:pic>
      <p:sp>
        <p:nvSpPr>
          <p:cNvPr id="70" name="Google Shape;70;p16"/>
          <p:cNvSpPr txBox="1">
            <a:spLocks noGrp="1"/>
          </p:cNvSpPr>
          <p:nvPr>
            <p:ph type="sldNum" idx="12"/>
          </p:nvPr>
        </p:nvSpPr>
        <p:spPr>
          <a:xfrm>
            <a:off x="8566150" y="4738688"/>
            <a:ext cx="577850" cy="4048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71" name="Google Shape;71;p16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6"/>
          <p:cNvSpPr txBox="1">
            <a:spLocks noGrp="1"/>
          </p:cNvSpPr>
          <p:nvPr>
            <p:ph type="body" idx="1"/>
          </p:nvPr>
        </p:nvSpPr>
        <p:spPr>
          <a:xfrm>
            <a:off x="446088" y="1252538"/>
            <a:ext cx="8108950" cy="3486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619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981E32"/>
              </a:buClr>
              <a:buSzPts val="21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981E32"/>
              </a:buClr>
              <a:buSzPts val="1800"/>
              <a:buChar char="•"/>
              <a:defRPr/>
            </a:lvl2pPr>
            <a:lvl3pPr marL="1371600" lvl="2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981E32"/>
              </a:buClr>
              <a:buSzPts val="15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981E32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981E32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73" name="Google Shape;73;p16"/>
          <p:cNvSpPr txBox="1">
            <a:spLocks noGrp="1"/>
          </p:cNvSpPr>
          <p:nvPr>
            <p:ph type="ftr" idx="11"/>
          </p:nvPr>
        </p:nvSpPr>
        <p:spPr>
          <a:xfrm>
            <a:off x="445472" y="4907756"/>
            <a:ext cx="4126528" cy="2357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900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and Content">
  <p:cSld name="2_Title and Conten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" name="Google Shape;75;p17"/>
          <p:cNvPicPr preferRelativeResize="0"/>
          <p:nvPr/>
        </p:nvPicPr>
        <p:blipFill rotWithShape="1">
          <a:blip>
            <a:alphaModFix/>
          </a:blip>
          <a:srcRect/>
          <a:stretch/>
        </p:blipFill>
        <p:spPr>
          <a:xfrm>
            <a:off x="0" y="0"/>
            <a:ext cx="9144000" cy="939546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Google Shape;76;p17"/>
          <p:cNvPicPr preferRelativeResize="0"/>
          <p:nvPr/>
        </p:nvPicPr>
        <p:blipFill rotWithShape="1">
          <a:blip>
            <a:alphaModFix/>
          </a:blip>
          <a:srcRect/>
          <a:stretch/>
        </p:blipFill>
        <p:spPr>
          <a:xfrm>
            <a:off x="22" y="701201"/>
            <a:ext cx="8685251" cy="152018"/>
          </a:xfrm>
          <a:prstGeom prst="rect">
            <a:avLst/>
          </a:prstGeom>
          <a:noFill/>
          <a:ln>
            <a:noFill/>
          </a:ln>
        </p:spPr>
      </p:pic>
      <p:sp>
        <p:nvSpPr>
          <p:cNvPr id="77" name="Google Shape;77;p17"/>
          <p:cNvSpPr txBox="1">
            <a:spLocks noGrp="1"/>
          </p:cNvSpPr>
          <p:nvPr>
            <p:ph type="sldNum" idx="12"/>
          </p:nvPr>
        </p:nvSpPr>
        <p:spPr>
          <a:xfrm>
            <a:off x="8566150" y="4738688"/>
            <a:ext cx="577850" cy="4048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78" name="Google Shape;78;p17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7"/>
          <p:cNvSpPr txBox="1">
            <a:spLocks noGrp="1"/>
          </p:cNvSpPr>
          <p:nvPr>
            <p:ph type="body" idx="1"/>
          </p:nvPr>
        </p:nvSpPr>
        <p:spPr>
          <a:xfrm>
            <a:off x="446088" y="1252538"/>
            <a:ext cx="8108950" cy="3486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619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981E32"/>
              </a:buClr>
              <a:buSzPts val="21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981E32"/>
              </a:buClr>
              <a:buSzPts val="1800"/>
              <a:buChar char="•"/>
              <a:defRPr/>
            </a:lvl2pPr>
            <a:lvl3pPr marL="1371600" lvl="2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981E32"/>
              </a:buClr>
              <a:buSzPts val="15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981E32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981E32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80" name="Google Shape;80;p17"/>
          <p:cNvSpPr txBox="1">
            <a:spLocks noGrp="1"/>
          </p:cNvSpPr>
          <p:nvPr>
            <p:ph type="ftr" idx="11"/>
          </p:nvPr>
        </p:nvSpPr>
        <p:spPr>
          <a:xfrm>
            <a:off x="445472" y="4907756"/>
            <a:ext cx="4126528" cy="2357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900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Title and Content">
  <p:cSld name="4_Title and Content"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" name="Google Shape;82;p18"/>
          <p:cNvPicPr preferRelativeResize="0"/>
          <p:nvPr/>
        </p:nvPicPr>
        <p:blipFill rotWithShape="1">
          <a:blip>
            <a:alphaModFix/>
          </a:blip>
          <a:srcRect/>
          <a:stretch/>
        </p:blipFill>
        <p:spPr>
          <a:xfrm>
            <a:off x="2286002" y="1"/>
            <a:ext cx="6858019" cy="939549"/>
          </a:xfrm>
          <a:prstGeom prst="rect">
            <a:avLst/>
          </a:prstGeom>
          <a:noFill/>
          <a:ln>
            <a:noFill/>
          </a:ln>
        </p:spPr>
      </p:pic>
      <p:pic>
        <p:nvPicPr>
          <p:cNvPr id="83" name="Google Shape;83;p18"/>
          <p:cNvPicPr preferRelativeResize="0"/>
          <p:nvPr/>
        </p:nvPicPr>
        <p:blipFill rotWithShape="1">
          <a:blip>
            <a:alphaModFix/>
          </a:blip>
          <a:srcRect/>
          <a:stretch/>
        </p:blipFill>
        <p:spPr>
          <a:xfrm>
            <a:off x="22" y="616458"/>
            <a:ext cx="8685294" cy="202692"/>
          </a:xfrm>
          <a:prstGeom prst="rect">
            <a:avLst/>
          </a:prstGeom>
          <a:noFill/>
          <a:ln>
            <a:noFill/>
          </a:ln>
        </p:spPr>
      </p:pic>
      <p:sp>
        <p:nvSpPr>
          <p:cNvPr id="84" name="Google Shape;84;p18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85" name="Google Shape;85;p18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86" name="Google Shape;86;p18"/>
          <p:cNvSpPr txBox="1">
            <a:spLocks noGrp="1"/>
          </p:cNvSpPr>
          <p:nvPr>
            <p:ph type="body" idx="1"/>
          </p:nvPr>
        </p:nvSpPr>
        <p:spPr>
          <a:xfrm>
            <a:off x="457200" y="932690"/>
            <a:ext cx="8108950" cy="36856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619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981E32"/>
              </a:buClr>
              <a:buSzPts val="2100"/>
              <a:buChar char="•"/>
              <a:defRPr/>
            </a:lvl1pPr>
            <a:lvl2pPr marL="914400" lvl="1" indent="-33655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981E32"/>
              </a:buClr>
              <a:buSzPts val="1700"/>
              <a:buChar char="•"/>
              <a:defRPr sz="1700"/>
            </a:lvl2pPr>
            <a:lvl3pPr marL="1371600" lvl="2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981E32"/>
              </a:buClr>
              <a:buSzPts val="15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981E32"/>
              </a:buClr>
              <a:buSzPts val="1400"/>
              <a:buChar char="•"/>
              <a:defRPr sz="1400"/>
            </a:lvl4pPr>
            <a:lvl5pPr marL="2286000" lvl="4" indent="-30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981E32"/>
              </a:buClr>
              <a:buSzPts val="1200"/>
              <a:buChar char="•"/>
              <a:defRPr sz="1200"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pic>
        <p:nvPicPr>
          <p:cNvPr id="87" name="Google Shape;87;p18" descr="cid:image001.jpg@01D48177.0314E7A0"/>
          <p:cNvPicPr preferRelativeResize="0"/>
          <p:nvPr/>
        </p:nvPicPr>
        <p:blipFill rotWithShape="1">
          <a:blip>
            <a:alphaModFix/>
          </a:blip>
          <a:srcRect/>
          <a:stretch/>
        </p:blipFill>
        <p:spPr>
          <a:xfrm>
            <a:off x="25406" y="4734281"/>
            <a:ext cx="1041395" cy="39538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Title and Content">
  <p:cSld name="3_Title and Content"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" name="Google Shape;95;p20"/>
          <p:cNvPicPr preferRelativeResize="0"/>
          <p:nvPr/>
        </p:nvPicPr>
        <p:blipFill rotWithShape="1">
          <a:blip>
            <a:alphaModFix/>
          </a:blip>
          <a:srcRect/>
          <a:stretch/>
        </p:blipFill>
        <p:spPr>
          <a:xfrm>
            <a:off x="0" y="0"/>
            <a:ext cx="9144000" cy="939546"/>
          </a:xfrm>
          <a:prstGeom prst="rect">
            <a:avLst/>
          </a:prstGeom>
          <a:noFill/>
          <a:ln>
            <a:noFill/>
          </a:ln>
        </p:spPr>
      </p:pic>
      <p:pic>
        <p:nvPicPr>
          <p:cNvPr id="96" name="Google Shape;96;p20"/>
          <p:cNvPicPr preferRelativeResize="0"/>
          <p:nvPr/>
        </p:nvPicPr>
        <p:blipFill rotWithShape="1">
          <a:blip>
            <a:alphaModFix/>
          </a:blip>
          <a:srcRect/>
          <a:stretch/>
        </p:blipFill>
        <p:spPr>
          <a:xfrm>
            <a:off x="22" y="701201"/>
            <a:ext cx="8685251" cy="152018"/>
          </a:xfrm>
          <a:prstGeom prst="rect">
            <a:avLst/>
          </a:prstGeom>
          <a:noFill/>
          <a:ln>
            <a:noFill/>
          </a:ln>
        </p:spPr>
      </p:pic>
      <p:sp>
        <p:nvSpPr>
          <p:cNvPr id="97" name="Google Shape;97;p20"/>
          <p:cNvSpPr txBox="1">
            <a:spLocks noGrp="1"/>
          </p:cNvSpPr>
          <p:nvPr>
            <p:ph type="sldNum" idx="12"/>
          </p:nvPr>
        </p:nvSpPr>
        <p:spPr>
          <a:xfrm>
            <a:off x="8566150" y="4738688"/>
            <a:ext cx="577850" cy="4048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98" name="Google Shape;98;p20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p20"/>
          <p:cNvSpPr txBox="1">
            <a:spLocks noGrp="1"/>
          </p:cNvSpPr>
          <p:nvPr>
            <p:ph type="body" idx="1"/>
          </p:nvPr>
        </p:nvSpPr>
        <p:spPr>
          <a:xfrm>
            <a:off x="446088" y="1252538"/>
            <a:ext cx="8108950" cy="3486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619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981E32"/>
              </a:buClr>
              <a:buSzPts val="21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981E32"/>
              </a:buClr>
              <a:buSzPts val="1800"/>
              <a:buChar char="•"/>
              <a:defRPr/>
            </a:lvl2pPr>
            <a:lvl3pPr marL="1371600" lvl="2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981E32"/>
              </a:buClr>
              <a:buSzPts val="15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981E32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981E32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00" name="Google Shape;100;p20"/>
          <p:cNvSpPr txBox="1">
            <a:spLocks noGrp="1"/>
          </p:cNvSpPr>
          <p:nvPr>
            <p:ph type="ftr" idx="11"/>
          </p:nvPr>
        </p:nvSpPr>
        <p:spPr>
          <a:xfrm>
            <a:off x="445472" y="4907756"/>
            <a:ext cx="4126528" cy="2357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900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3" name="Google Shape;103;p21"/>
          <p:cNvSpPr txBox="1">
            <a:spLocks noGrp="1"/>
          </p:cNvSpPr>
          <p:nvPr>
            <p:ph type="body" idx="1"/>
          </p:nvPr>
        </p:nvSpPr>
        <p:spPr>
          <a:xfrm>
            <a:off x="623888" y="3442097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04" name="Google Shape;104;p21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5" name="Google Shape;105;p21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21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22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9" name="Google Shape;109;p22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10" name="Google Shape;110;p22"/>
          <p:cNvSpPr txBox="1">
            <a:spLocks noGrp="1"/>
          </p:cNvSpPr>
          <p:nvPr>
            <p:ph type="body" idx="2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11" name="Google Shape;111;p22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2" name="Google Shape;112;p22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3" name="Google Shape;113;p22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23"/>
          <p:cNvSpPr txBox="1"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6" name="Google Shape;116;p23"/>
          <p:cNvSpPr txBox="1">
            <a:spLocks noGrp="1"/>
          </p:cNvSpPr>
          <p:nvPr>
            <p:ph type="body" idx="1"/>
          </p:nvPr>
        </p:nvSpPr>
        <p:spPr>
          <a:xfrm>
            <a:off x="629841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117" name="Google Shape;117;p23"/>
          <p:cNvSpPr txBox="1">
            <a:spLocks noGrp="1"/>
          </p:cNvSpPr>
          <p:nvPr>
            <p:ph type="body" idx="2"/>
          </p:nvPr>
        </p:nvSpPr>
        <p:spPr>
          <a:xfrm>
            <a:off x="629841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18" name="Google Shape;118;p23"/>
          <p:cNvSpPr txBox="1">
            <a:spLocks noGrp="1"/>
          </p:cNvSpPr>
          <p:nvPr>
            <p:ph type="body" idx="3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119" name="Google Shape;119;p23"/>
          <p:cNvSpPr txBox="1">
            <a:spLocks noGrp="1"/>
          </p:cNvSpPr>
          <p:nvPr>
            <p:ph type="body" idx="4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20" name="Google Shape;120;p2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21" name="Google Shape;121;p2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22" name="Google Shape;122;p2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24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25" name="Google Shape;125;p2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26" name="Google Shape;126;p2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25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29" name="Google Shape;129;p25"/>
          <p:cNvSpPr txBox="1">
            <a:spLocks noGrp="1"/>
          </p:cNvSpPr>
          <p:nvPr>
            <p:ph type="body" idx="1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810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619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2pPr>
            <a:lvl3pPr marL="1371600" lvl="2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4pPr>
            <a:lvl5pPr marL="2286000" lvl="4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5pPr>
            <a:lvl6pPr marL="2743200" lvl="5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marL="3200400" lvl="6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marL="3657600" lvl="7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marL="4114800" lvl="8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>
            <a:endParaRPr/>
          </a:p>
        </p:txBody>
      </p:sp>
      <p:sp>
        <p:nvSpPr>
          <p:cNvPr id="130" name="Google Shape;130;p25"/>
          <p:cNvSpPr txBox="1">
            <a:spLocks noGrp="1"/>
          </p:cNvSpPr>
          <p:nvPr>
            <p:ph type="body" idx="2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131" name="Google Shape;131;p25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32" name="Google Shape;132;p25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33" name="Google Shape;133;p25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26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36" name="Google Shape;136;p26"/>
          <p:cNvSpPr>
            <a:spLocks noGrp="1"/>
          </p:cNvSpPr>
          <p:nvPr>
            <p:ph type="pic" idx="2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37" name="Google Shape;137;p26"/>
          <p:cNvSpPr txBox="1">
            <a:spLocks noGrp="1"/>
          </p:cNvSpPr>
          <p:nvPr>
            <p:ph type="body" idx="1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138" name="Google Shape;138;p26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39" name="Google Shape;139;p26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40" name="Google Shape;140;p26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27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43" name="Google Shape;143;p27"/>
          <p:cNvSpPr txBox="1">
            <a:spLocks noGrp="1"/>
          </p:cNvSpPr>
          <p:nvPr>
            <p:ph type="body" idx="1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44" name="Google Shape;144;p27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45" name="Google Shape;145;p27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46" name="Google Shape;146;p27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28"/>
          <p:cNvSpPr txBox="1">
            <a:spLocks noGrp="1"/>
          </p:cNvSpPr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49" name="Google Shape;149;p28"/>
          <p:cNvSpPr txBox="1">
            <a:spLocks noGrp="1"/>
          </p:cNvSpPr>
          <p:nvPr>
            <p:ph type="body" idx="1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50" name="Google Shape;150;p28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51" name="Google Shape;151;p28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52" name="Google Shape;152;p28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marR="0" lvl="0" indent="-3619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4" name="Google Shape;54;p1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100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5" name="Google Shape;55;p1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  <p:sldLayoutId id="2147483672" r:id="rId13"/>
    <p:sldLayoutId id="2147483673" r:id="rId14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7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29"/>
          <p:cNvSpPr txBox="1">
            <a:spLocks noGrp="1"/>
          </p:cNvSpPr>
          <p:nvPr>
            <p:ph type="ctrTitle"/>
          </p:nvPr>
        </p:nvSpPr>
        <p:spPr>
          <a:xfrm>
            <a:off x="1143000" y="392108"/>
            <a:ext cx="6858000" cy="35234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None/>
            </a:pPr>
            <a:r>
              <a:rPr lang="en" sz="3300" dirty="0">
                <a:solidFill>
                  <a:srgbClr val="A61C00"/>
                </a:solidFill>
              </a:rPr>
              <a:t>4</a:t>
            </a:r>
            <a:r>
              <a:rPr lang="en" sz="3300" baseline="30000" dirty="0">
                <a:solidFill>
                  <a:srgbClr val="A61C00"/>
                </a:solidFill>
              </a:rPr>
              <a:t>th</a:t>
            </a:r>
            <a:r>
              <a:rPr lang="en" sz="3300" dirty="0">
                <a:solidFill>
                  <a:srgbClr val="A61C00"/>
                </a:solidFill>
              </a:rPr>
              <a:t> US FCC Collaboration Meeting</a:t>
            </a:r>
            <a:endParaRPr sz="3300" dirty="0">
              <a:solidFill>
                <a:srgbClr val="A61C00"/>
              </a:solidFill>
            </a:endParaRPr>
          </a:p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None/>
            </a:pPr>
            <a:endParaRPr sz="3300" dirty="0"/>
          </a:p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None/>
            </a:pPr>
            <a:r>
              <a:rPr lang="en" sz="3300" dirty="0"/>
              <a:t>US FCC Accelerator Summary</a:t>
            </a:r>
            <a:br>
              <a:rPr lang="en" sz="3300" dirty="0"/>
            </a:br>
            <a:r>
              <a:rPr lang="en" sz="2000" dirty="0"/>
              <a:t>September 11, 2026</a:t>
            </a:r>
            <a:br>
              <a:rPr lang="en" sz="3300" dirty="0"/>
            </a:br>
            <a:br>
              <a:rPr lang="en" sz="3300" dirty="0"/>
            </a:br>
            <a:r>
              <a:rPr lang="en" sz="2400" dirty="0"/>
              <a:t>Tor Raubenheimer</a:t>
            </a:r>
            <a:endParaRPr sz="2700" dirty="0">
              <a:solidFill>
                <a:srgbClr val="7030A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3">
          <a:extLst>
            <a:ext uri="{FF2B5EF4-FFF2-40B4-BE49-F238E27FC236}">
              <a16:creationId xmlns:a16="http://schemas.microsoft.com/office/drawing/2014/main" id="{F41E956F-F984-0E22-2166-5EA38B9286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p50">
            <a:extLst>
              <a:ext uri="{FF2B5EF4-FFF2-40B4-BE49-F238E27FC236}">
                <a16:creationId xmlns:a16="http://schemas.microsoft.com/office/drawing/2014/main" id="{93B85503-D47E-B08C-5BAC-AE82DA2D719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62511" y="29431"/>
            <a:ext cx="8942743" cy="9942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rgbClr val="981E32"/>
                </a:solidFill>
              </a:rPr>
              <a:t>US FCC Collaboration Meeting Accelerator Program</a:t>
            </a:r>
            <a:endParaRPr dirty="0">
              <a:solidFill>
                <a:srgbClr val="981E32"/>
              </a:solidFill>
            </a:endParaRPr>
          </a:p>
        </p:txBody>
      </p:sp>
      <p:sp>
        <p:nvSpPr>
          <p:cNvPr id="345" name="Google Shape;345;p50">
            <a:extLst>
              <a:ext uri="{FF2B5EF4-FFF2-40B4-BE49-F238E27FC236}">
                <a16:creationId xmlns:a16="http://schemas.microsoft.com/office/drawing/2014/main" id="{6E39AD37-9BB6-3E5E-9345-4199B92CBF81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</a:t>
            </a:fld>
            <a:endParaRPr/>
          </a:p>
        </p:txBody>
      </p:sp>
      <p:sp>
        <p:nvSpPr>
          <p:cNvPr id="346" name="Google Shape;346;p50">
            <a:extLst>
              <a:ext uri="{FF2B5EF4-FFF2-40B4-BE49-F238E27FC236}">
                <a16:creationId xmlns:a16="http://schemas.microsoft.com/office/drawing/2014/main" id="{B76C1494-145A-38BC-D96B-3F0198EA8BE3}"/>
              </a:ext>
            </a:extLst>
          </p:cNvPr>
          <p:cNvSpPr txBox="1"/>
          <p:nvPr/>
        </p:nvSpPr>
        <p:spPr>
          <a:xfrm>
            <a:off x="255500" y="875227"/>
            <a:ext cx="8838300" cy="27237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177800" lvl="0" indent="-165100" algn="l" rtl="0">
              <a:spcBef>
                <a:spcPts val="400"/>
              </a:spcBef>
              <a:spcAft>
                <a:spcPts val="0"/>
              </a:spcAft>
              <a:buClr>
                <a:srgbClr val="0339B8"/>
              </a:buClr>
              <a:buSzPts val="2000"/>
              <a:buFont typeface="Calibri"/>
              <a:buChar char="■"/>
            </a:pPr>
            <a:r>
              <a:rPr lang="en-US" sz="2000" dirty="0">
                <a:solidFill>
                  <a:srgbClr val="0339B8"/>
                </a:solidFill>
                <a:latin typeface="Calibri"/>
                <a:ea typeface="Calibri"/>
                <a:cs typeface="Calibri"/>
                <a:sym typeface="Calibri"/>
              </a:rPr>
              <a:t>Tuesday afternoon: 	review of on-going HFCC R&amp;D programs</a:t>
            </a:r>
            <a:endParaRPr sz="2000" dirty="0">
              <a:solidFill>
                <a:srgbClr val="0339B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77800" lvl="0" indent="-165100" algn="l" rtl="0">
              <a:spcBef>
                <a:spcPts val="1000"/>
              </a:spcBef>
              <a:spcAft>
                <a:spcPts val="0"/>
              </a:spcAft>
              <a:buClr>
                <a:srgbClr val="0339B8"/>
              </a:buClr>
              <a:buSzPts val="2000"/>
              <a:buFont typeface="Calibri"/>
              <a:buChar char="■"/>
            </a:pPr>
            <a:r>
              <a:rPr lang="en-US" sz="2000" dirty="0">
                <a:solidFill>
                  <a:srgbClr val="0339B8"/>
                </a:solidFill>
                <a:latin typeface="Calibri"/>
                <a:ea typeface="Calibri"/>
                <a:cs typeface="Calibri"/>
                <a:sym typeface="Calibri"/>
              </a:rPr>
              <a:t>Wednesday afternoon:	US Accelerator R&amp;D and FCC-ee R&amp;D opportunities</a:t>
            </a:r>
          </a:p>
          <a:p>
            <a:pPr marL="177800" lvl="0" indent="-165100" algn="l" rtl="0">
              <a:spcBef>
                <a:spcPts val="1000"/>
              </a:spcBef>
              <a:spcAft>
                <a:spcPts val="0"/>
              </a:spcAft>
              <a:buClr>
                <a:srgbClr val="0339B8"/>
              </a:buClr>
              <a:buSzPts val="2000"/>
              <a:buFont typeface="Calibri"/>
              <a:buChar char="■"/>
            </a:pPr>
            <a:r>
              <a:rPr lang="en-US" sz="2000" dirty="0">
                <a:solidFill>
                  <a:srgbClr val="0339B8"/>
                </a:solidFill>
                <a:latin typeface="Calibri"/>
                <a:ea typeface="Calibri"/>
                <a:cs typeface="Calibri"/>
                <a:sym typeface="Calibri"/>
              </a:rPr>
              <a:t>Thursday:		New R&amp;D opportunities for the US</a:t>
            </a:r>
          </a:p>
          <a:p>
            <a:pPr marL="177800" lvl="0" indent="-165100" algn="l" rtl="0">
              <a:spcBef>
                <a:spcPts val="1000"/>
              </a:spcBef>
              <a:spcAft>
                <a:spcPts val="0"/>
              </a:spcAft>
              <a:buClr>
                <a:srgbClr val="0339B8"/>
              </a:buClr>
              <a:buSzPts val="2000"/>
              <a:buFont typeface="Calibri"/>
              <a:buChar char="■"/>
            </a:pPr>
            <a:endParaRPr lang="en-US" sz="2000" dirty="0">
              <a:solidFill>
                <a:srgbClr val="0339B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77800" lvl="0" indent="-165100" algn="l" rtl="0">
              <a:spcBef>
                <a:spcPts val="1000"/>
              </a:spcBef>
              <a:spcAft>
                <a:spcPts val="0"/>
              </a:spcAft>
              <a:buClr>
                <a:srgbClr val="0339B8"/>
              </a:buClr>
              <a:buSzPts val="2000"/>
              <a:buFont typeface="Calibri"/>
              <a:buChar char="■"/>
            </a:pPr>
            <a:r>
              <a:rPr lang="en-US" sz="2000" dirty="0">
                <a:solidFill>
                  <a:srgbClr val="0339B8"/>
                </a:solidFill>
                <a:latin typeface="Calibri"/>
                <a:ea typeface="Calibri"/>
                <a:cs typeface="Calibri"/>
                <a:sym typeface="Calibri"/>
              </a:rPr>
              <a:t>HFCC-ACC is just a portion of the contributions from the US to FCC.  </a:t>
            </a:r>
          </a:p>
          <a:p>
            <a:pPr marL="12700" lvl="8">
              <a:spcBef>
                <a:spcPts val="1000"/>
              </a:spcBef>
              <a:buClr>
                <a:srgbClr val="0339B8"/>
              </a:buClr>
              <a:buSzPts val="2000"/>
            </a:pPr>
            <a:endParaRPr lang="en-US" sz="2000" dirty="0">
              <a:solidFill>
                <a:srgbClr val="0339B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AE0C17A-8C02-DFF1-06DE-1797CFA741BB}"/>
              </a:ext>
            </a:extLst>
          </p:cNvPr>
          <p:cNvSpPr txBox="1"/>
          <p:nvPr/>
        </p:nvSpPr>
        <p:spPr>
          <a:xfrm>
            <a:off x="715860" y="3289935"/>
            <a:ext cx="7443063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800" dirty="0"/>
              <a:t>Individuals contributing to FCC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800" dirty="0"/>
              <a:t>On-going collaboration between EIC and FCC and on-going </a:t>
            </a:r>
            <a:br>
              <a:rPr lang="en-US" sz="1800" dirty="0"/>
            </a:br>
            <a:r>
              <a:rPr lang="en-US" sz="1800" dirty="0"/>
              <a:t>efforts at BNL, SLAC, and FNAL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800" dirty="0"/>
              <a:t>DOE General Accelerator R&amp;D (GARD) funding for synergistic R&amp;D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800" dirty="0"/>
              <a:t>New LDRD’s at LBNL &amp; SLAC and potentially at ANL and FNAL</a:t>
            </a:r>
          </a:p>
        </p:txBody>
      </p:sp>
    </p:spTree>
    <p:extLst>
      <p:ext uri="{BB962C8B-B14F-4D97-AF65-F5344CB8AC3E}">
        <p14:creationId xmlns:p14="http://schemas.microsoft.com/office/powerpoint/2010/main" val="37641859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3">
          <a:extLst>
            <a:ext uri="{FF2B5EF4-FFF2-40B4-BE49-F238E27FC236}">
              <a16:creationId xmlns:a16="http://schemas.microsoft.com/office/drawing/2014/main" id="{994CF490-693C-CFDB-81A2-F43D368055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p50">
            <a:extLst>
              <a:ext uri="{FF2B5EF4-FFF2-40B4-BE49-F238E27FC236}">
                <a16:creationId xmlns:a16="http://schemas.microsoft.com/office/drawing/2014/main" id="{74756774-0A10-156C-E7AB-188223910EA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62511" y="29431"/>
            <a:ext cx="8942743" cy="9942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rgbClr val="981E32"/>
                </a:solidFill>
              </a:rPr>
              <a:t>US HFCC-ACC Program</a:t>
            </a:r>
            <a:endParaRPr dirty="0">
              <a:solidFill>
                <a:srgbClr val="981E32"/>
              </a:solidFill>
            </a:endParaRPr>
          </a:p>
        </p:txBody>
      </p:sp>
      <p:sp>
        <p:nvSpPr>
          <p:cNvPr id="345" name="Google Shape;345;p50">
            <a:extLst>
              <a:ext uri="{FF2B5EF4-FFF2-40B4-BE49-F238E27FC236}">
                <a16:creationId xmlns:a16="http://schemas.microsoft.com/office/drawing/2014/main" id="{C907169F-0338-56E0-D90D-39F82D681DD0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3</a:t>
            </a:fld>
            <a:endParaRPr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BC4C64C-AF0B-8217-E5D8-DED5DD12C0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0524" y="957617"/>
            <a:ext cx="9186432" cy="415645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7FC28436-BC85-FAC4-96FD-1DA8F81EE119}"/>
              </a:ext>
            </a:extLst>
          </p:cNvPr>
          <p:cNvSpPr txBox="1"/>
          <p:nvPr/>
        </p:nvSpPr>
        <p:spPr>
          <a:xfrm>
            <a:off x="4502728" y="275254"/>
            <a:ext cx="418576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Worked with contacts supplied by FCC leadership </a:t>
            </a:r>
            <a:br>
              <a:rPr lang="en-US" dirty="0"/>
            </a:br>
            <a:r>
              <a:rPr lang="en-US" dirty="0"/>
              <a:t>to develop and prioritize program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CC8FC7C-468D-21DC-9A84-27C62FCFA5B8}"/>
              </a:ext>
            </a:extLst>
          </p:cNvPr>
          <p:cNvSpPr txBox="1"/>
          <p:nvPr/>
        </p:nvSpPr>
        <p:spPr>
          <a:xfrm>
            <a:off x="4408150" y="2098943"/>
            <a:ext cx="437491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Building collaborations and establishing relationships</a:t>
            </a:r>
          </a:p>
        </p:txBody>
      </p:sp>
    </p:spTree>
    <p:extLst>
      <p:ext uri="{BB962C8B-B14F-4D97-AF65-F5344CB8AC3E}">
        <p14:creationId xmlns:p14="http://schemas.microsoft.com/office/powerpoint/2010/main" val="30771743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p44"/>
          <p:cNvSpPr txBox="1">
            <a:spLocks noGrp="1"/>
          </p:cNvSpPr>
          <p:nvPr>
            <p:ph type="title"/>
          </p:nvPr>
        </p:nvSpPr>
        <p:spPr>
          <a:xfrm>
            <a:off x="731300" y="29431"/>
            <a:ext cx="7886700" cy="9942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rgbClr val="981E32"/>
                </a:solidFill>
              </a:rPr>
              <a:t>FCC-ee Accelerator Needs (Zimmermann)</a:t>
            </a:r>
            <a:endParaRPr dirty="0">
              <a:solidFill>
                <a:srgbClr val="981E32"/>
              </a:solidFill>
            </a:endParaRPr>
          </a:p>
        </p:txBody>
      </p:sp>
      <p:sp>
        <p:nvSpPr>
          <p:cNvPr id="301" name="Google Shape;301;p4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4</a:t>
            </a:fld>
            <a:endParaRPr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A091023-BCC2-28DB-06C5-BF875B755E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5573" y="844928"/>
            <a:ext cx="3829227" cy="163958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A82B933-1831-2D94-7A34-CB8713DEB3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52058" y="1839128"/>
            <a:ext cx="3494314" cy="188915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5F86423-7167-025F-8A77-71583F0ADC0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59829" y="3017911"/>
            <a:ext cx="3753028" cy="2023252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9">
          <a:extLst>
            <a:ext uri="{FF2B5EF4-FFF2-40B4-BE49-F238E27FC236}">
              <a16:creationId xmlns:a16="http://schemas.microsoft.com/office/drawing/2014/main" id="{828A2B36-32F6-6501-C261-BC3AA0872C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p44">
            <a:extLst>
              <a:ext uri="{FF2B5EF4-FFF2-40B4-BE49-F238E27FC236}">
                <a16:creationId xmlns:a16="http://schemas.microsoft.com/office/drawing/2014/main" id="{D711D9B3-3491-754D-8871-0AB565B932E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31300" y="29431"/>
            <a:ext cx="7886700" cy="9942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rgbClr val="981E32"/>
                </a:solidFill>
              </a:rPr>
              <a:t>Synergies with EIC (Lari)</a:t>
            </a:r>
            <a:endParaRPr dirty="0">
              <a:solidFill>
                <a:srgbClr val="981E32"/>
              </a:solidFill>
            </a:endParaRPr>
          </a:p>
        </p:txBody>
      </p:sp>
      <p:sp>
        <p:nvSpPr>
          <p:cNvPr id="301" name="Google Shape;301;p44">
            <a:extLst>
              <a:ext uri="{FF2B5EF4-FFF2-40B4-BE49-F238E27FC236}">
                <a16:creationId xmlns:a16="http://schemas.microsoft.com/office/drawing/2014/main" id="{FF9C087F-C668-B16B-DA15-0EB1ED36D2D7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5</a:t>
            </a:fld>
            <a:endParaRPr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2C141C4-0631-61A0-F49E-D2C75AD5E6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952" y="794217"/>
            <a:ext cx="5376792" cy="298394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331E36B-80B9-9F7D-23C1-71012ED1D02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71193" y="1682663"/>
            <a:ext cx="5988358" cy="3359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03133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9">
          <a:extLst>
            <a:ext uri="{FF2B5EF4-FFF2-40B4-BE49-F238E27FC236}">
              <a16:creationId xmlns:a16="http://schemas.microsoft.com/office/drawing/2014/main" id="{714EB61B-7B75-7FC4-9F3F-3FF1C2F750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p44">
            <a:extLst>
              <a:ext uri="{FF2B5EF4-FFF2-40B4-BE49-F238E27FC236}">
                <a16:creationId xmlns:a16="http://schemas.microsoft.com/office/drawing/2014/main" id="{A5F61FA3-E7E4-9982-1C04-367E8EA6911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95943" y="29431"/>
            <a:ext cx="8871105" cy="9942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rgbClr val="981E32"/>
                </a:solidFill>
              </a:rPr>
              <a:t>US General Accelerator R&amp;D (GARD) Roadmap</a:t>
            </a:r>
            <a:endParaRPr dirty="0">
              <a:solidFill>
                <a:srgbClr val="981E32"/>
              </a:solidFill>
            </a:endParaRPr>
          </a:p>
        </p:txBody>
      </p:sp>
      <p:sp>
        <p:nvSpPr>
          <p:cNvPr id="301" name="Google Shape;301;p44">
            <a:extLst>
              <a:ext uri="{FF2B5EF4-FFF2-40B4-BE49-F238E27FC236}">
                <a16:creationId xmlns:a16="http://schemas.microsoft.com/office/drawing/2014/main" id="{1E591C27-6A31-9502-E754-EDD9F6DBAA63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6</a:t>
            </a:fld>
            <a:endParaRPr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18EBBC6-B053-E874-C64E-13399FE5A7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952" y="716654"/>
            <a:ext cx="5584372" cy="31124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791EBAC-F64B-1A37-01CA-2277CCFE9A2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1999" y="2923892"/>
            <a:ext cx="4411623" cy="211727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EA790D1-4959-EA97-0B47-E624CD072014}"/>
              </a:ext>
            </a:extLst>
          </p:cNvPr>
          <p:cNvSpPr txBox="1"/>
          <p:nvPr/>
        </p:nvSpPr>
        <p:spPr>
          <a:xfrm>
            <a:off x="4016398" y="716654"/>
            <a:ext cx="111120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Sam Posen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BCAC9BA-B833-E614-B7A8-998B480F1E0F}"/>
              </a:ext>
            </a:extLst>
          </p:cNvPr>
          <p:cNvSpPr txBox="1"/>
          <p:nvPr/>
        </p:nvSpPr>
        <p:spPr>
          <a:xfrm>
            <a:off x="7787531" y="4806292"/>
            <a:ext cx="127951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Jean-Luc Vay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BB9D09C-65AA-69E8-A90B-AD07EF084968}"/>
              </a:ext>
            </a:extLst>
          </p:cNvPr>
          <p:cNvSpPr txBox="1"/>
          <p:nvPr/>
        </p:nvSpPr>
        <p:spPr>
          <a:xfrm>
            <a:off x="5611394" y="1687678"/>
            <a:ext cx="3110147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RF technology development that will</a:t>
            </a:r>
            <a:br>
              <a:rPr lang="en-US" dirty="0"/>
            </a:br>
            <a:r>
              <a:rPr lang="en-US" dirty="0"/>
              <a:t>impact FCC-ee as well as other new </a:t>
            </a:r>
            <a:br>
              <a:rPr lang="en-US" dirty="0"/>
            </a:br>
            <a:r>
              <a:rPr lang="en-US" dirty="0"/>
              <a:t>accelerators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FB8FF36-CB1B-41E8-464D-E6CA891F4259}"/>
              </a:ext>
            </a:extLst>
          </p:cNvPr>
          <p:cNvSpPr txBox="1"/>
          <p:nvPr/>
        </p:nvSpPr>
        <p:spPr>
          <a:xfrm>
            <a:off x="1675648" y="4302499"/>
            <a:ext cx="3002745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Beam physics simulations with very</a:t>
            </a:r>
            <a:br>
              <a:rPr lang="en-US" dirty="0"/>
            </a:br>
            <a:r>
              <a:rPr lang="en-US" dirty="0"/>
              <a:t>high fidelity that are needed to fully</a:t>
            </a:r>
            <a:br>
              <a:rPr lang="en-US" dirty="0"/>
            </a:br>
            <a:r>
              <a:rPr lang="en-US" dirty="0"/>
              <a:t>model FCC-ee</a:t>
            </a:r>
          </a:p>
        </p:txBody>
      </p:sp>
    </p:spTree>
    <p:extLst>
      <p:ext uri="{BB962C8B-B14F-4D97-AF65-F5344CB8AC3E}">
        <p14:creationId xmlns:p14="http://schemas.microsoft.com/office/powerpoint/2010/main" val="31562106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9">
          <a:extLst>
            <a:ext uri="{FF2B5EF4-FFF2-40B4-BE49-F238E27FC236}">
              <a16:creationId xmlns:a16="http://schemas.microsoft.com/office/drawing/2014/main" id="{FEAF2926-FA72-FA92-3BD7-73157F91C4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CC4FBFF3-E311-26F0-3A26-17EF20294F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952" y="840005"/>
            <a:ext cx="5234557" cy="3274796"/>
          </a:xfrm>
          <a:prstGeom prst="rect">
            <a:avLst/>
          </a:prstGeom>
        </p:spPr>
      </p:pic>
      <p:sp>
        <p:nvSpPr>
          <p:cNvPr id="300" name="Google Shape;300;p44">
            <a:extLst>
              <a:ext uri="{FF2B5EF4-FFF2-40B4-BE49-F238E27FC236}">
                <a16:creationId xmlns:a16="http://schemas.microsoft.com/office/drawing/2014/main" id="{33E3E934-1F95-A683-BC1A-A7C0179BE91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95943" y="29431"/>
            <a:ext cx="8871105" cy="9942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rgbClr val="981E32"/>
                </a:solidFill>
              </a:rPr>
              <a:t>800 MHz SRF R&amp;D</a:t>
            </a:r>
            <a:endParaRPr dirty="0">
              <a:solidFill>
                <a:srgbClr val="981E32"/>
              </a:solidFill>
            </a:endParaRPr>
          </a:p>
        </p:txBody>
      </p:sp>
      <p:sp>
        <p:nvSpPr>
          <p:cNvPr id="301" name="Google Shape;301;p44">
            <a:extLst>
              <a:ext uri="{FF2B5EF4-FFF2-40B4-BE49-F238E27FC236}">
                <a16:creationId xmlns:a16="http://schemas.microsoft.com/office/drawing/2014/main" id="{A72BDABE-D22C-36EC-B328-D36B66481E0B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7</a:t>
            </a:fld>
            <a:endParaRPr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9059842-FC08-CBAA-0FF6-E02B17628D5F}"/>
              </a:ext>
            </a:extLst>
          </p:cNvPr>
          <p:cNvSpPr txBox="1"/>
          <p:nvPr/>
        </p:nvSpPr>
        <p:spPr>
          <a:xfrm>
            <a:off x="1592112" y="4037857"/>
            <a:ext cx="130997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Kellen McGee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84154C9-5B11-6C56-650E-27F8045426F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96749" y="2337188"/>
            <a:ext cx="5122401" cy="2776881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58B2281-97BA-2315-4D44-6787570C3AE5}"/>
              </a:ext>
            </a:extLst>
          </p:cNvPr>
          <p:cNvSpPr txBox="1"/>
          <p:nvPr/>
        </p:nvSpPr>
        <p:spPr>
          <a:xfrm>
            <a:off x="597448" y="4268690"/>
            <a:ext cx="3299301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Collaborative effort started in Feb 2024</a:t>
            </a:r>
            <a:br>
              <a:rPr lang="en-US" dirty="0"/>
            </a:br>
            <a:r>
              <a:rPr lang="en-US" dirty="0"/>
              <a:t>and ‘launched’ at FCC Week 24 but 1</a:t>
            </a:r>
            <a:r>
              <a:rPr lang="en-US" baseline="30000" dirty="0"/>
              <a:t>st</a:t>
            </a:r>
            <a:br>
              <a:rPr lang="en-US" dirty="0"/>
            </a:br>
            <a:r>
              <a:rPr lang="en-US" dirty="0"/>
              <a:t>formal funding was 2026.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510E3CE-8D20-261C-0DF2-32FF7A893CFC}"/>
              </a:ext>
            </a:extLst>
          </p:cNvPr>
          <p:cNvSpPr txBox="1"/>
          <p:nvPr/>
        </p:nvSpPr>
        <p:spPr>
          <a:xfrm>
            <a:off x="5288094" y="182323"/>
            <a:ext cx="3818674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The US has built 6 large SRF linacs over</a:t>
            </a:r>
            <a:br>
              <a:rPr lang="en-US" dirty="0"/>
            </a:br>
            <a:r>
              <a:rPr lang="en-US" dirty="0"/>
              <a:t>last two decades: LCLS-II, LCLS-II-HE, </a:t>
            </a:r>
            <a:r>
              <a:rPr lang="en-US" dirty="0" err="1"/>
              <a:t>Jlab</a:t>
            </a:r>
            <a:r>
              <a:rPr lang="en-US" dirty="0"/>
              <a:t> </a:t>
            </a:r>
            <a:br>
              <a:rPr lang="en-US" dirty="0"/>
            </a:br>
            <a:r>
              <a:rPr lang="en-US" dirty="0"/>
              <a:t>12 GeV Upgrade, SNS Power upgrade, FRIB,</a:t>
            </a:r>
            <a:br>
              <a:rPr lang="en-US" dirty="0"/>
            </a:br>
            <a:r>
              <a:rPr lang="en-US" dirty="0"/>
              <a:t>and PIP-II and has developed high-yield</a:t>
            </a:r>
            <a:br>
              <a:rPr lang="en-US" dirty="0"/>
            </a:br>
            <a:r>
              <a:rPr lang="en-US" dirty="0"/>
              <a:t>processes to achieve gradients and Q’s </a:t>
            </a:r>
          </a:p>
          <a:p>
            <a:r>
              <a:rPr lang="en-US" dirty="0"/>
              <a:t>approaching the FCC-ee goals.</a:t>
            </a:r>
          </a:p>
        </p:txBody>
      </p:sp>
    </p:spTree>
    <p:extLst>
      <p:ext uri="{BB962C8B-B14F-4D97-AF65-F5344CB8AC3E}">
        <p14:creationId xmlns:p14="http://schemas.microsoft.com/office/powerpoint/2010/main" val="33446804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6">
          <a:extLst>
            <a:ext uri="{FF2B5EF4-FFF2-40B4-BE49-F238E27FC236}">
              <a16:creationId xmlns:a16="http://schemas.microsoft.com/office/drawing/2014/main" id="{83FE823B-AB5B-5049-5F06-76BC4B757D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p45">
            <a:extLst>
              <a:ext uri="{FF2B5EF4-FFF2-40B4-BE49-F238E27FC236}">
                <a16:creationId xmlns:a16="http://schemas.microsoft.com/office/drawing/2014/main" id="{632D3B5F-2CF0-52DF-8E92-E9DB0A71D86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31300" y="29431"/>
            <a:ext cx="7886700" cy="9942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rgbClr val="981E32"/>
                </a:solidFill>
              </a:rPr>
              <a:t>A Nationally Coordinated SRF R&amp;D Program</a:t>
            </a:r>
            <a:endParaRPr dirty="0">
              <a:solidFill>
                <a:srgbClr val="981E32"/>
              </a:solidFill>
            </a:endParaRPr>
          </a:p>
        </p:txBody>
      </p:sp>
      <p:sp>
        <p:nvSpPr>
          <p:cNvPr id="308" name="Google Shape;308;p45">
            <a:extLst>
              <a:ext uri="{FF2B5EF4-FFF2-40B4-BE49-F238E27FC236}">
                <a16:creationId xmlns:a16="http://schemas.microsoft.com/office/drawing/2014/main" id="{3A976F70-2D6C-6A3D-F303-BCAB0A53CDD0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8</a:t>
            </a:fld>
            <a:endParaRPr dirty="0"/>
          </a:p>
        </p:txBody>
      </p:sp>
      <p:sp>
        <p:nvSpPr>
          <p:cNvPr id="309" name="Google Shape;309;p45">
            <a:extLst>
              <a:ext uri="{FF2B5EF4-FFF2-40B4-BE49-F238E27FC236}">
                <a16:creationId xmlns:a16="http://schemas.microsoft.com/office/drawing/2014/main" id="{1C51A3F2-68CE-9153-EFC8-D9A0D0A05740}"/>
              </a:ext>
            </a:extLst>
          </p:cNvPr>
          <p:cNvSpPr txBox="1"/>
          <p:nvPr/>
        </p:nvSpPr>
        <p:spPr>
          <a:xfrm>
            <a:off x="240002" y="555515"/>
            <a:ext cx="8756764" cy="37240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2000" dirty="0">
                <a:solidFill>
                  <a:srgbClr val="0339B8"/>
                </a:solidFill>
                <a:latin typeface="Calibri"/>
                <a:ea typeface="Calibri"/>
                <a:cs typeface="Calibri"/>
                <a:sym typeface="Calibri"/>
              </a:rPr>
              <a:t>The US has many SRF accelerators and R&amp;D facilities across the complex: Cornell, Fermilab, </a:t>
            </a:r>
            <a:r>
              <a:rPr lang="en-US" sz="2000" dirty="0" err="1">
                <a:solidFill>
                  <a:srgbClr val="0339B8"/>
                </a:solidFill>
                <a:latin typeface="Calibri"/>
                <a:ea typeface="Calibri"/>
                <a:cs typeface="Calibri"/>
                <a:sym typeface="Calibri"/>
              </a:rPr>
              <a:t>Jlab</a:t>
            </a:r>
            <a:r>
              <a:rPr lang="en-US" sz="2000" dirty="0">
                <a:solidFill>
                  <a:srgbClr val="0339B8"/>
                </a:solidFill>
                <a:latin typeface="Calibri"/>
                <a:ea typeface="Calibri"/>
                <a:cs typeface="Calibri"/>
                <a:sym typeface="Calibri"/>
              </a:rPr>
              <a:t>, SNS, ANL, BNL, MSU, ….</a:t>
            </a: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2000" dirty="0">
                <a:solidFill>
                  <a:srgbClr val="0339B8"/>
                </a:solidFill>
                <a:latin typeface="Calibri"/>
                <a:ea typeface="Calibri"/>
                <a:cs typeface="Calibri"/>
                <a:sym typeface="Calibri"/>
              </a:rPr>
              <a:t>We are a leader in development of high Q, high gradient bulk-Nb SRF cavities and we’re also a leader in Nb3Sn coated cavities which would have application for almost all new accelerators across DOE as well as medicine/industry</a:t>
            </a: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br>
              <a:rPr lang="en-US" sz="2000" dirty="0">
                <a:solidFill>
                  <a:srgbClr val="0339B8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2000" dirty="0">
                <a:solidFill>
                  <a:srgbClr val="0339B8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2000" dirty="0">
              <a:solidFill>
                <a:srgbClr val="0339B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 sz="2000" dirty="0">
              <a:solidFill>
                <a:srgbClr val="0339B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77800" lvl="0" indent="0" algn="l" rtl="0">
              <a:spcBef>
                <a:spcPts val="1000"/>
              </a:spcBef>
              <a:spcAft>
                <a:spcPts val="1000"/>
              </a:spcAft>
              <a:buNone/>
            </a:pPr>
            <a:endParaRPr sz="2000" dirty="0">
              <a:solidFill>
                <a:srgbClr val="0339B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3473BA8-3842-6042-20ED-CEECC824D8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18384" y="2636968"/>
            <a:ext cx="4481017" cy="250653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B1F9AFF-AB1E-BA11-70B5-0194AE35601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9031" y="2636968"/>
            <a:ext cx="4485012" cy="2475164"/>
          </a:xfrm>
          <a:prstGeom prst="rect">
            <a:avLst/>
          </a:prstGeom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53E6AB8D-3AF9-9E26-28BB-7E3F66EBCA95}"/>
              </a:ext>
            </a:extLst>
          </p:cNvPr>
          <p:cNvSpPr/>
          <p:nvPr/>
        </p:nvSpPr>
        <p:spPr>
          <a:xfrm>
            <a:off x="-106900" y="3001803"/>
            <a:ext cx="4781550" cy="66675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85261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9">
          <a:extLst>
            <a:ext uri="{FF2B5EF4-FFF2-40B4-BE49-F238E27FC236}">
              <a16:creationId xmlns:a16="http://schemas.microsoft.com/office/drawing/2014/main" id="{8008B12E-3025-0721-9A4E-741396A31B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C2D544B-7E43-3B03-7F96-0FBAD8B7AB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792" y="953746"/>
            <a:ext cx="5113163" cy="2330049"/>
          </a:xfrm>
          <a:prstGeom prst="rect">
            <a:avLst/>
          </a:prstGeom>
        </p:spPr>
      </p:pic>
      <p:sp>
        <p:nvSpPr>
          <p:cNvPr id="300" name="Google Shape;300;p44">
            <a:extLst>
              <a:ext uri="{FF2B5EF4-FFF2-40B4-BE49-F238E27FC236}">
                <a16:creationId xmlns:a16="http://schemas.microsoft.com/office/drawing/2014/main" id="{0650429F-DF04-F4E7-7336-7416564B9DD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95943" y="29431"/>
            <a:ext cx="8871105" cy="9942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rgbClr val="981E32"/>
                </a:solidFill>
              </a:rPr>
              <a:t>RF Power Opportunities</a:t>
            </a:r>
            <a:endParaRPr dirty="0">
              <a:solidFill>
                <a:srgbClr val="981E32"/>
              </a:solidFill>
            </a:endParaRPr>
          </a:p>
        </p:txBody>
      </p:sp>
      <p:sp>
        <p:nvSpPr>
          <p:cNvPr id="301" name="Google Shape;301;p44">
            <a:extLst>
              <a:ext uri="{FF2B5EF4-FFF2-40B4-BE49-F238E27FC236}">
                <a16:creationId xmlns:a16="http://schemas.microsoft.com/office/drawing/2014/main" id="{F2EF293C-7B3C-922F-9987-8381058ECCB7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9</a:t>
            </a:fld>
            <a:endParaRPr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88D7301-8F98-0B5D-0423-E4A9A520461C}"/>
              </a:ext>
            </a:extLst>
          </p:cNvPr>
          <p:cNvSpPr txBox="1"/>
          <p:nvPr/>
        </p:nvSpPr>
        <p:spPr>
          <a:xfrm>
            <a:off x="282729" y="3283795"/>
            <a:ext cx="307007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Mohamed Othman and Emilio Nanni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D530CD3-5F0D-67D1-2AFD-79B95F8512E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66606" y="2172274"/>
            <a:ext cx="5246602" cy="297122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2C2CA062-1D8C-1DAC-44B3-A5299CABFDF3}"/>
              </a:ext>
            </a:extLst>
          </p:cNvPr>
          <p:cNvSpPr txBox="1"/>
          <p:nvPr/>
        </p:nvSpPr>
        <p:spPr>
          <a:xfrm>
            <a:off x="5176765" y="769203"/>
            <a:ext cx="3903633" cy="1169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FCC-ee is looking to develop a new type</a:t>
            </a:r>
            <a:br>
              <a:rPr lang="en-US" dirty="0"/>
            </a:br>
            <a:r>
              <a:rPr lang="en-US" dirty="0"/>
              <a:t>of high power RF source that operates with</a:t>
            </a:r>
            <a:br>
              <a:rPr lang="en-US" dirty="0"/>
            </a:br>
            <a:r>
              <a:rPr lang="en-US" dirty="0"/>
              <a:t>high efficiency across a broad operating range.</a:t>
            </a:r>
            <a:br>
              <a:rPr lang="en-US" dirty="0"/>
            </a:br>
            <a:br>
              <a:rPr lang="en-US" dirty="0"/>
            </a:br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4F6903F-9637-43F9-7545-626F14D4B4BF}"/>
              </a:ext>
            </a:extLst>
          </p:cNvPr>
          <p:cNvSpPr txBox="1"/>
          <p:nvPr/>
        </p:nvSpPr>
        <p:spPr>
          <a:xfrm>
            <a:off x="30792" y="3729074"/>
            <a:ext cx="3932487" cy="160043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Few manufacturers are interested in producing </a:t>
            </a:r>
            <a:br>
              <a:rPr lang="en-US" dirty="0"/>
            </a:br>
            <a:r>
              <a:rPr lang="en-US" dirty="0"/>
              <a:t>much less engineering RF sources (problem</a:t>
            </a:r>
            <a:br>
              <a:rPr lang="en-US" dirty="0"/>
            </a:br>
            <a:r>
              <a:rPr lang="en-US" dirty="0"/>
              <a:t>high power accelerators across DOE) however</a:t>
            </a:r>
          </a:p>
          <a:p>
            <a:r>
              <a:rPr lang="en-US" dirty="0"/>
              <a:t>design of sources completely changed with</a:t>
            </a:r>
            <a:br>
              <a:rPr lang="en-US" dirty="0"/>
            </a:br>
            <a:r>
              <a:rPr lang="en-US" dirty="0"/>
              <a:t>modern 3D tools </a:t>
            </a:r>
            <a:r>
              <a:rPr lang="en-US" dirty="0">
                <a:sym typeface="Wingdings" panose="05000000000000000000" pitchFamily="2" charset="2"/>
              </a:rPr>
              <a:t> work with manufacturers </a:t>
            </a:r>
            <a:br>
              <a:rPr lang="en-US" dirty="0">
                <a:sym typeface="Wingdings" panose="05000000000000000000" pitchFamily="2" charset="2"/>
              </a:rPr>
            </a:br>
            <a:r>
              <a:rPr lang="en-US" dirty="0">
                <a:sym typeface="Wingdings" panose="05000000000000000000" pitchFamily="2" charset="2"/>
              </a:rPr>
              <a:t>and develop prototypes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95962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9">
          <a:extLst>
            <a:ext uri="{FF2B5EF4-FFF2-40B4-BE49-F238E27FC236}">
              <a16:creationId xmlns:a16="http://schemas.microsoft.com/office/drawing/2014/main" id="{8C83432F-FCA4-5568-EDF3-A8D0C00CE8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126;p12">
            <a:extLst>
              <a:ext uri="{FF2B5EF4-FFF2-40B4-BE49-F238E27FC236}">
                <a16:creationId xmlns:a16="http://schemas.microsoft.com/office/drawing/2014/main" id="{8148142A-7990-046E-EB31-441C8675A46B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9844" y="2046714"/>
            <a:ext cx="4000900" cy="2665600"/>
          </a:xfrm>
          <a:prstGeom prst="rect">
            <a:avLst/>
          </a:prstGeom>
          <a:noFill/>
          <a:ln>
            <a:noFill/>
          </a:ln>
        </p:spPr>
      </p:pic>
      <p:sp>
        <p:nvSpPr>
          <p:cNvPr id="300" name="Google Shape;300;p44">
            <a:extLst>
              <a:ext uri="{FF2B5EF4-FFF2-40B4-BE49-F238E27FC236}">
                <a16:creationId xmlns:a16="http://schemas.microsoft.com/office/drawing/2014/main" id="{F4A8A05E-F23E-5584-2C61-FECC168F167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95943" y="29431"/>
            <a:ext cx="8871105" cy="9942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rgbClr val="981E32"/>
                </a:solidFill>
              </a:rPr>
              <a:t>Beam Dynamics Simulations</a:t>
            </a:r>
            <a:endParaRPr dirty="0">
              <a:solidFill>
                <a:srgbClr val="981E32"/>
              </a:solidFill>
            </a:endParaRPr>
          </a:p>
        </p:txBody>
      </p:sp>
      <p:sp>
        <p:nvSpPr>
          <p:cNvPr id="301" name="Google Shape;301;p44">
            <a:extLst>
              <a:ext uri="{FF2B5EF4-FFF2-40B4-BE49-F238E27FC236}">
                <a16:creationId xmlns:a16="http://schemas.microsoft.com/office/drawing/2014/main" id="{8539E382-14D1-A1B1-61E6-0917FC82E8A5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10</a:t>
            </a:fld>
            <a:endParaRPr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544125B-D942-61D0-56FC-730EB03ACDF3}"/>
              </a:ext>
            </a:extLst>
          </p:cNvPr>
          <p:cNvSpPr txBox="1"/>
          <p:nvPr/>
        </p:nvSpPr>
        <p:spPr>
          <a:xfrm>
            <a:off x="1361443" y="902816"/>
            <a:ext cx="127951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Jean-Luc Vay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1BBB409-94F4-1EAB-A046-58134E46F9B2}"/>
              </a:ext>
            </a:extLst>
          </p:cNvPr>
          <p:cNvSpPr txBox="1"/>
          <p:nvPr/>
        </p:nvSpPr>
        <p:spPr>
          <a:xfrm>
            <a:off x="4703429" y="794019"/>
            <a:ext cx="4471096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SuperKEKB</a:t>
            </a:r>
            <a:r>
              <a:rPr lang="en-US" dirty="0"/>
              <a:t> has exhibited some poorly understood</a:t>
            </a:r>
            <a:br>
              <a:rPr lang="en-US" dirty="0"/>
            </a:br>
            <a:r>
              <a:rPr lang="en-US" dirty="0"/>
              <a:t>phenomena that could impact FCC-ee.  One example</a:t>
            </a:r>
            <a:br>
              <a:rPr lang="en-US" dirty="0"/>
            </a:br>
            <a:r>
              <a:rPr lang="en-US" dirty="0"/>
              <a:t>is the Sudden Beam Loss where a large amount of</a:t>
            </a:r>
            <a:br>
              <a:rPr lang="en-US" dirty="0"/>
            </a:br>
            <a:r>
              <a:rPr lang="en-US" dirty="0"/>
              <a:t>charge is lost over a few turns.  It is expected to be</a:t>
            </a:r>
            <a:br>
              <a:rPr lang="en-US" dirty="0"/>
            </a:br>
            <a:r>
              <a:rPr lang="en-US" dirty="0"/>
              <a:t>due to ‘dust’ getting trapped in the beam.  Cleaning</a:t>
            </a:r>
            <a:br>
              <a:rPr lang="en-US" dirty="0"/>
            </a:br>
            <a:r>
              <a:rPr lang="en-US" dirty="0"/>
              <a:t>one source in e+ ring has reduced frequency but</a:t>
            </a:r>
            <a:br>
              <a:rPr lang="en-US" dirty="0"/>
            </a:br>
            <a:r>
              <a:rPr lang="en-US" dirty="0"/>
              <a:t>still effects seen the e- ring.  Very complex problem</a:t>
            </a:r>
            <a:br>
              <a:rPr lang="en-US" dirty="0"/>
            </a:br>
            <a:r>
              <a:rPr lang="en-US" dirty="0"/>
              <a:t>to model with evolution the dust to form a plasma and </a:t>
            </a:r>
            <a:br>
              <a:rPr lang="en-US" dirty="0"/>
            </a:br>
            <a:r>
              <a:rPr lang="en-US" dirty="0"/>
              <a:t>then the multi-bunch interaction with the plasma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2558294-0372-9E4F-213E-7D9D9C84CE8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03798" y="2821313"/>
            <a:ext cx="4070358" cy="2292756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1946447C-55C2-A742-89CD-CC834B422445}"/>
              </a:ext>
            </a:extLst>
          </p:cNvPr>
          <p:cNvSpPr txBox="1"/>
          <p:nvPr/>
        </p:nvSpPr>
        <p:spPr>
          <a:xfrm>
            <a:off x="231845" y="1203695"/>
            <a:ext cx="3938899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DOE has developed computers and </a:t>
            </a:r>
            <a:br>
              <a:rPr lang="en-US" dirty="0"/>
            </a:br>
            <a:r>
              <a:rPr lang="en-US" dirty="0"/>
              <a:t>computational tools </a:t>
            </a:r>
            <a:r>
              <a:rPr lang="en-US"/>
              <a:t>for Exascale </a:t>
            </a:r>
            <a:r>
              <a:rPr lang="en-US" dirty="0"/>
              <a:t>computing.</a:t>
            </a:r>
            <a:br>
              <a:rPr lang="en-US" dirty="0"/>
            </a:br>
            <a:r>
              <a:rPr lang="en-US" dirty="0"/>
              <a:t>This very large-scale computing complements </a:t>
            </a:r>
            <a:br>
              <a:rPr lang="en-US" dirty="0"/>
            </a:br>
            <a:r>
              <a:rPr lang="en-US" dirty="0"/>
              <a:t>capabilities that exist at CERN with the Xsuite </a:t>
            </a:r>
            <a:br>
              <a:rPr lang="en-US" dirty="0"/>
            </a:br>
            <a:r>
              <a:rPr lang="en-US" dirty="0"/>
              <a:t>simulation package.  Collaborations with CERN</a:t>
            </a:r>
            <a:br>
              <a:rPr lang="en-US" dirty="0"/>
            </a:br>
            <a:r>
              <a:rPr lang="en-US" dirty="0"/>
              <a:t>and KEK to understand critical beam dynamics.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14BF28A-0674-4B99-8B48-825D48833770}"/>
              </a:ext>
            </a:extLst>
          </p:cNvPr>
          <p:cNvSpPr txBox="1"/>
          <p:nvPr/>
        </p:nvSpPr>
        <p:spPr>
          <a:xfrm>
            <a:off x="3605253" y="4684581"/>
            <a:ext cx="126989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Chad Mitchell</a:t>
            </a:r>
          </a:p>
        </p:txBody>
      </p:sp>
    </p:spTree>
    <p:extLst>
      <p:ext uri="{BB962C8B-B14F-4D97-AF65-F5344CB8AC3E}">
        <p14:creationId xmlns:p14="http://schemas.microsoft.com/office/powerpoint/2010/main" val="32703461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9">
          <a:extLst>
            <a:ext uri="{FF2B5EF4-FFF2-40B4-BE49-F238E27FC236}">
              <a16:creationId xmlns:a16="http://schemas.microsoft.com/office/drawing/2014/main" id="{13B6EFBF-251B-79CB-0A92-598239742B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p44">
            <a:extLst>
              <a:ext uri="{FF2B5EF4-FFF2-40B4-BE49-F238E27FC236}">
                <a16:creationId xmlns:a16="http://schemas.microsoft.com/office/drawing/2014/main" id="{33B90C83-19C0-4C25-996E-FD18B4553FC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95943" y="29431"/>
            <a:ext cx="8871105" cy="9942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981E32"/>
                </a:solidFill>
              </a:rPr>
              <a:t>Beam Dynamics Simulations</a:t>
            </a:r>
            <a:endParaRPr dirty="0">
              <a:solidFill>
                <a:srgbClr val="981E32"/>
              </a:solidFill>
            </a:endParaRPr>
          </a:p>
        </p:txBody>
      </p:sp>
      <p:sp>
        <p:nvSpPr>
          <p:cNvPr id="301" name="Google Shape;301;p44">
            <a:extLst>
              <a:ext uri="{FF2B5EF4-FFF2-40B4-BE49-F238E27FC236}">
                <a16:creationId xmlns:a16="http://schemas.microsoft.com/office/drawing/2014/main" id="{E41B15CF-CF33-9CF4-65E6-501282BBC005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11</a:t>
            </a:fld>
            <a:endParaRPr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EF97761-3C81-6027-65BB-44F3D53E81BD}"/>
              </a:ext>
            </a:extLst>
          </p:cNvPr>
          <p:cNvSpPr txBox="1"/>
          <p:nvPr/>
        </p:nvSpPr>
        <p:spPr>
          <a:xfrm>
            <a:off x="275725" y="1023631"/>
            <a:ext cx="3964547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SuperKEKB</a:t>
            </a:r>
            <a:r>
              <a:rPr lang="en-US" dirty="0"/>
              <a:t> luminosity is lower than expected.</a:t>
            </a:r>
            <a:br>
              <a:rPr lang="en-US" dirty="0"/>
            </a:br>
            <a:r>
              <a:rPr lang="en-US" dirty="0"/>
              <a:t>Many possible reasons.  Some are ‘understood’</a:t>
            </a:r>
            <a:br>
              <a:rPr lang="en-US" dirty="0"/>
            </a:br>
            <a:r>
              <a:rPr lang="en-US" dirty="0"/>
              <a:t>and some not.  Lots of simulations but results </a:t>
            </a:r>
            <a:br>
              <a:rPr lang="en-US" dirty="0"/>
            </a:br>
            <a:r>
              <a:rPr lang="en-US" dirty="0"/>
              <a:t>are not clear. </a:t>
            </a:r>
            <a:br>
              <a:rPr lang="en-US" dirty="0"/>
            </a:br>
            <a:br>
              <a:rPr lang="en-US" dirty="0"/>
            </a:b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30DC831-20A7-7357-B212-43FBB5D504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5725" y="2151154"/>
            <a:ext cx="4124105" cy="275305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0AC3323-D976-F068-ACAA-FF739C43E2A1}"/>
              </a:ext>
            </a:extLst>
          </p:cNvPr>
          <p:cNvSpPr txBox="1"/>
          <p:nvPr/>
        </p:nvSpPr>
        <p:spPr>
          <a:xfrm>
            <a:off x="4631495" y="1153516"/>
            <a:ext cx="4265911" cy="1169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The US has two tools with different levels of fidelity:</a:t>
            </a:r>
          </a:p>
          <a:p>
            <a:r>
              <a:rPr lang="en-US" dirty="0"/>
              <a:t>BeamBeam3D, used for EIC and …, and </a:t>
            </a:r>
            <a:r>
              <a:rPr lang="en-US" dirty="0" err="1"/>
              <a:t>WarpX</a:t>
            </a:r>
            <a:r>
              <a:rPr lang="en-US" dirty="0"/>
              <a:t>, </a:t>
            </a:r>
            <a:br>
              <a:rPr lang="en-US" dirty="0"/>
            </a:br>
            <a:r>
              <a:rPr lang="en-US" dirty="0"/>
              <a:t>being designed to fully model interactions with </a:t>
            </a:r>
            <a:br>
              <a:rPr lang="en-US" dirty="0"/>
            </a:br>
            <a:r>
              <a:rPr lang="en-US" dirty="0"/>
              <a:t>beam-beam including </a:t>
            </a:r>
            <a:r>
              <a:rPr lang="en-US" dirty="0" err="1"/>
              <a:t>beamstrahlung</a:t>
            </a:r>
            <a:r>
              <a:rPr lang="en-US" dirty="0"/>
              <a:t>, pairs, ….</a:t>
            </a:r>
            <a:br>
              <a:rPr lang="en-US" dirty="0"/>
            </a:br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301FEB6-29A7-BF84-177F-6D443CEF842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0912" y="2214661"/>
            <a:ext cx="4576136" cy="257497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3D4801A-9925-1687-5808-D678C5ADBA9D}"/>
              </a:ext>
            </a:extLst>
          </p:cNvPr>
          <p:cNvSpPr txBox="1"/>
          <p:nvPr/>
        </p:nvSpPr>
        <p:spPr>
          <a:xfrm>
            <a:off x="3138898" y="3696112"/>
            <a:ext cx="84189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Ji Qiang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DCE63C3-3EA9-95F2-9E40-306EF07F6339}"/>
              </a:ext>
            </a:extLst>
          </p:cNvPr>
          <p:cNvSpPr txBox="1"/>
          <p:nvPr/>
        </p:nvSpPr>
        <p:spPr>
          <a:xfrm>
            <a:off x="4911838" y="4761510"/>
            <a:ext cx="300114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Arianna </a:t>
            </a:r>
            <a:r>
              <a:rPr lang="en-US" dirty="0" err="1"/>
              <a:t>Formenti</a:t>
            </a:r>
            <a:r>
              <a:rPr lang="en-US" dirty="0"/>
              <a:t> and Peter </a:t>
            </a:r>
            <a:r>
              <a:rPr lang="en-US" dirty="0" err="1"/>
              <a:t>Kicsiny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76759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9">
          <a:extLst>
            <a:ext uri="{FF2B5EF4-FFF2-40B4-BE49-F238E27FC236}">
              <a16:creationId xmlns:a16="http://schemas.microsoft.com/office/drawing/2014/main" id="{F79F1A2F-C7DD-4AF3-E43D-F4799D11D4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p44">
            <a:extLst>
              <a:ext uri="{FF2B5EF4-FFF2-40B4-BE49-F238E27FC236}">
                <a16:creationId xmlns:a16="http://schemas.microsoft.com/office/drawing/2014/main" id="{A672B1E8-BE62-5CB5-4FAF-D07074B602A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31300" y="29431"/>
            <a:ext cx="7886700" cy="9942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rgbClr val="981E32"/>
                </a:solidFill>
              </a:rPr>
              <a:t>Interaction Region Magnet</a:t>
            </a:r>
            <a:endParaRPr dirty="0">
              <a:solidFill>
                <a:srgbClr val="981E32"/>
              </a:solidFill>
            </a:endParaRPr>
          </a:p>
        </p:txBody>
      </p:sp>
      <p:sp>
        <p:nvSpPr>
          <p:cNvPr id="301" name="Google Shape;301;p44">
            <a:extLst>
              <a:ext uri="{FF2B5EF4-FFF2-40B4-BE49-F238E27FC236}">
                <a16:creationId xmlns:a16="http://schemas.microsoft.com/office/drawing/2014/main" id="{3CE1347B-1698-02B6-0DF7-837257871826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12</a:t>
            </a:fld>
            <a:endParaRPr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D2BEC6A-EA22-D7BF-BB93-9ADB5CFFE513}"/>
              </a:ext>
            </a:extLst>
          </p:cNvPr>
          <p:cNvSpPr txBox="1"/>
          <p:nvPr/>
        </p:nvSpPr>
        <p:spPr>
          <a:xfrm>
            <a:off x="601689" y="1167056"/>
            <a:ext cx="117051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Vikas </a:t>
            </a:r>
            <a:r>
              <a:rPr lang="en-US" dirty="0" err="1"/>
              <a:t>Teotia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287C682-09ED-FC63-47CC-0847B24A29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474833"/>
            <a:ext cx="6662601" cy="319410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3EC868E-B458-3055-0629-5F34ADE4694F}"/>
              </a:ext>
            </a:extLst>
          </p:cNvPr>
          <p:cNvSpPr txBox="1"/>
          <p:nvPr/>
        </p:nvSpPr>
        <p:spPr>
          <a:xfrm>
            <a:off x="6721542" y="2085070"/>
            <a:ext cx="2494594" cy="2677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BNL has been collaborating</a:t>
            </a:r>
            <a:br>
              <a:rPr lang="en-US" dirty="0"/>
            </a:br>
            <a:r>
              <a:rPr lang="en-US" dirty="0"/>
              <a:t>with the FCC-ee MDI group</a:t>
            </a:r>
            <a:br>
              <a:rPr lang="en-US" dirty="0"/>
            </a:br>
            <a:r>
              <a:rPr lang="en-US" dirty="0"/>
              <a:t>for 3 years (supported on </a:t>
            </a:r>
            <a:br>
              <a:rPr lang="en-US" dirty="0"/>
            </a:br>
            <a:r>
              <a:rPr lang="en-US" dirty="0"/>
              <a:t>LDRD) to help develop</a:t>
            </a:r>
            <a:br>
              <a:rPr lang="en-US" dirty="0"/>
            </a:br>
            <a:r>
              <a:rPr lang="en-US" dirty="0"/>
              <a:t>concepts for the IR magnets</a:t>
            </a:r>
            <a:br>
              <a:rPr lang="en-US" dirty="0"/>
            </a:br>
            <a:br>
              <a:rPr lang="en-US" dirty="0"/>
            </a:br>
            <a:r>
              <a:rPr lang="en-US" dirty="0"/>
              <a:t>Direct-wind is one possible</a:t>
            </a:r>
            <a:br>
              <a:rPr lang="en-US" dirty="0"/>
            </a:br>
            <a:r>
              <a:rPr lang="en-US" dirty="0"/>
              <a:t>technical solution.  Used in</a:t>
            </a:r>
            <a:br>
              <a:rPr lang="en-US" dirty="0"/>
            </a:br>
            <a:r>
              <a:rPr lang="en-US" dirty="0"/>
              <a:t>RHIC, HERA-II, BEPC-II,</a:t>
            </a:r>
            <a:br>
              <a:rPr lang="en-US" dirty="0"/>
            </a:br>
            <a:r>
              <a:rPr lang="en-US" dirty="0"/>
              <a:t>JPARK, ILC/ATF2, and</a:t>
            </a:r>
            <a:br>
              <a:rPr lang="en-US" dirty="0"/>
            </a:br>
            <a:r>
              <a:rPr lang="en-US" dirty="0" err="1"/>
              <a:t>SuperKEKB</a:t>
            </a:r>
            <a:r>
              <a:rPr lang="en-US" dirty="0"/>
              <a:t> and planned for</a:t>
            </a:r>
            <a:br>
              <a:rPr lang="en-US" dirty="0"/>
            </a:br>
            <a:r>
              <a:rPr lang="en-US" dirty="0"/>
              <a:t>EIC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AD3CDCC-6B5A-8AC6-0E64-B4E12296E51C}"/>
              </a:ext>
            </a:extLst>
          </p:cNvPr>
          <p:cNvSpPr txBox="1"/>
          <p:nvPr/>
        </p:nvSpPr>
        <p:spPr>
          <a:xfrm>
            <a:off x="5817962" y="765494"/>
            <a:ext cx="3276859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IR Magnet is challenging due to space</a:t>
            </a:r>
            <a:br>
              <a:rPr lang="en-US" dirty="0"/>
            </a:br>
            <a:r>
              <a:rPr lang="en-US" dirty="0"/>
              <a:t>constraints and harmonic requirements</a:t>
            </a:r>
            <a:br>
              <a:rPr lang="en-US" dirty="0"/>
            </a:br>
            <a:r>
              <a:rPr lang="en-US" dirty="0"/>
              <a:t>while the fields are relatively modest</a:t>
            </a:r>
            <a:br>
              <a:rPr lang="en-US" dirty="0"/>
            </a:br>
            <a:r>
              <a:rPr lang="en-US" dirty="0"/>
              <a:t>(very different from High Lum LHC)</a:t>
            </a:r>
          </a:p>
        </p:txBody>
      </p:sp>
    </p:spTree>
    <p:extLst>
      <p:ext uri="{BB962C8B-B14F-4D97-AF65-F5344CB8AC3E}">
        <p14:creationId xmlns:p14="http://schemas.microsoft.com/office/powerpoint/2010/main" val="106991073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9">
          <a:extLst>
            <a:ext uri="{FF2B5EF4-FFF2-40B4-BE49-F238E27FC236}">
              <a16:creationId xmlns:a16="http://schemas.microsoft.com/office/drawing/2014/main" id="{FE9A9A46-3712-F1F9-ADDB-3777919118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p44">
            <a:extLst>
              <a:ext uri="{FF2B5EF4-FFF2-40B4-BE49-F238E27FC236}">
                <a16:creationId xmlns:a16="http://schemas.microsoft.com/office/drawing/2014/main" id="{475281EC-3465-361D-FA87-60D127BA1D9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31300" y="29431"/>
            <a:ext cx="7886700" cy="9942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rgbClr val="981E32"/>
                </a:solidFill>
              </a:rPr>
              <a:t>IR Magnet Cryostat and Layout</a:t>
            </a:r>
            <a:endParaRPr dirty="0">
              <a:solidFill>
                <a:srgbClr val="981E32"/>
              </a:solidFill>
            </a:endParaRPr>
          </a:p>
        </p:txBody>
      </p:sp>
      <p:sp>
        <p:nvSpPr>
          <p:cNvPr id="301" name="Google Shape;301;p44">
            <a:extLst>
              <a:ext uri="{FF2B5EF4-FFF2-40B4-BE49-F238E27FC236}">
                <a16:creationId xmlns:a16="http://schemas.microsoft.com/office/drawing/2014/main" id="{46B008F8-DB4F-F0BF-5CF5-D1BFB6BDF863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13</a:t>
            </a:fld>
            <a:endParaRPr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EE02EAC-D63E-9236-F3D2-3E324B9D0770}"/>
              </a:ext>
            </a:extLst>
          </p:cNvPr>
          <p:cNvSpPr txBox="1"/>
          <p:nvPr/>
        </p:nvSpPr>
        <p:spPr>
          <a:xfrm>
            <a:off x="4885830" y="1842603"/>
            <a:ext cx="3629520" cy="1169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US experts from SLAC and BNL have been</a:t>
            </a:r>
            <a:br>
              <a:rPr lang="en-US" dirty="0"/>
            </a:br>
            <a:r>
              <a:rPr lang="en-US" dirty="0"/>
              <a:t>collaborating with FCC-ee MDI group to</a:t>
            </a:r>
            <a:br>
              <a:rPr lang="en-US" dirty="0"/>
            </a:br>
            <a:r>
              <a:rPr lang="en-US" dirty="0"/>
              <a:t>develop concepts for the IR magnets and</a:t>
            </a:r>
            <a:br>
              <a:rPr lang="en-US" dirty="0"/>
            </a:br>
            <a:r>
              <a:rPr lang="en-US" dirty="0"/>
              <a:t>associated components.  Bring experience</a:t>
            </a:r>
            <a:br>
              <a:rPr lang="en-US" dirty="0"/>
            </a:br>
            <a:r>
              <a:rPr lang="en-US" dirty="0"/>
              <a:t>from e+/e- colliders PEP-II and </a:t>
            </a:r>
            <a:r>
              <a:rPr lang="en-US" dirty="0" err="1"/>
              <a:t>SuperKEKB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7BC8270-951B-1CC1-C035-FB07588E17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16590" y="3228256"/>
            <a:ext cx="4439146" cy="163046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3D3D9FD-311F-C6EC-AB9F-19E2409AB8A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264" y="909840"/>
            <a:ext cx="4483736" cy="313364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4A33AFD-5904-56AE-99FC-67556970C89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89132" y="3048233"/>
            <a:ext cx="2057400" cy="2095267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AE97377C-B4F7-529D-A97A-961B4E8EB978}"/>
              </a:ext>
            </a:extLst>
          </p:cNvPr>
          <p:cNvSpPr txBox="1"/>
          <p:nvPr/>
        </p:nvSpPr>
        <p:spPr>
          <a:xfrm>
            <a:off x="5665650" y="1313643"/>
            <a:ext cx="128913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John Seeman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DB846B1-C7CF-E9F2-22EF-6DE31FAC644D}"/>
              </a:ext>
            </a:extLst>
          </p:cNvPr>
          <p:cNvSpPr txBox="1"/>
          <p:nvPr/>
        </p:nvSpPr>
        <p:spPr>
          <a:xfrm>
            <a:off x="2289132" y="3048233"/>
            <a:ext cx="93968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 err="1"/>
              <a:t>SuperKEKB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8802112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9">
          <a:extLst>
            <a:ext uri="{FF2B5EF4-FFF2-40B4-BE49-F238E27FC236}">
              <a16:creationId xmlns:a16="http://schemas.microsoft.com/office/drawing/2014/main" id="{A3A1149A-F572-A002-2540-D9C500761E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p44">
            <a:extLst>
              <a:ext uri="{FF2B5EF4-FFF2-40B4-BE49-F238E27FC236}">
                <a16:creationId xmlns:a16="http://schemas.microsoft.com/office/drawing/2014/main" id="{657BC0F1-FFFE-C536-DE67-8444B9F91B3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57175" y="29431"/>
            <a:ext cx="8810625" cy="9942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rgbClr val="981E32"/>
                </a:solidFill>
              </a:rPr>
              <a:t>FCC-ee MDI Challenges &amp; Luminosity Systematics</a:t>
            </a:r>
            <a:endParaRPr dirty="0">
              <a:solidFill>
                <a:srgbClr val="981E32"/>
              </a:solidFill>
            </a:endParaRPr>
          </a:p>
        </p:txBody>
      </p:sp>
      <p:sp>
        <p:nvSpPr>
          <p:cNvPr id="301" name="Google Shape;301;p44">
            <a:extLst>
              <a:ext uri="{FF2B5EF4-FFF2-40B4-BE49-F238E27FC236}">
                <a16:creationId xmlns:a16="http://schemas.microsoft.com/office/drawing/2014/main" id="{542B2BB9-D07E-2E97-8A7A-E720AEF072E0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14</a:t>
            </a:fld>
            <a:endParaRPr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DA34D8D-6F46-7751-3AED-1C85F6F745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233" y="1023631"/>
            <a:ext cx="5296078" cy="384596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1AA49AA-4680-8228-164C-7D48344DB32B}"/>
              </a:ext>
            </a:extLst>
          </p:cNvPr>
          <p:cNvSpPr txBox="1"/>
          <p:nvPr/>
        </p:nvSpPr>
        <p:spPr>
          <a:xfrm>
            <a:off x="1239864" y="836908"/>
            <a:ext cx="13308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Guy Wilkinson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329BBA8-BE97-FBCE-9F2C-BCE81599D65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56143" y="2249472"/>
            <a:ext cx="5340624" cy="280684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535496D-CCF2-2173-D524-B7F9B91F71BE}"/>
              </a:ext>
            </a:extLst>
          </p:cNvPr>
          <p:cNvSpPr txBox="1"/>
          <p:nvPr/>
        </p:nvSpPr>
        <p:spPr>
          <a:xfrm>
            <a:off x="5579387" y="736169"/>
            <a:ext cx="3228769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Limits on systematics from accelerator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en-US" dirty="0"/>
              <a:t>Energy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en-US" dirty="0"/>
              <a:t>Polarization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en-US" dirty="0"/>
              <a:t>Luminosity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E049ADB-6378-50C2-5DB6-AA0D41F77F02}"/>
              </a:ext>
            </a:extLst>
          </p:cNvPr>
          <p:cNvSpPr txBox="1"/>
          <p:nvPr/>
        </p:nvSpPr>
        <p:spPr>
          <a:xfrm>
            <a:off x="6552591" y="2002936"/>
            <a:ext cx="157767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Spencer Gessner</a:t>
            </a:r>
          </a:p>
        </p:txBody>
      </p:sp>
    </p:spTree>
    <p:extLst>
      <p:ext uri="{BB962C8B-B14F-4D97-AF65-F5344CB8AC3E}">
        <p14:creationId xmlns:p14="http://schemas.microsoft.com/office/powerpoint/2010/main" val="182315663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9">
          <a:extLst>
            <a:ext uri="{FF2B5EF4-FFF2-40B4-BE49-F238E27FC236}">
              <a16:creationId xmlns:a16="http://schemas.microsoft.com/office/drawing/2014/main" id="{551E08A1-D418-092F-ABE0-E1F387CA99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p44">
            <a:extLst>
              <a:ext uri="{FF2B5EF4-FFF2-40B4-BE49-F238E27FC236}">
                <a16:creationId xmlns:a16="http://schemas.microsoft.com/office/drawing/2014/main" id="{CED78DDE-386C-41A9-9F43-EAC874F597B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31300" y="29431"/>
            <a:ext cx="7886700" cy="9942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rgbClr val="981E32"/>
                </a:solidFill>
              </a:rPr>
              <a:t>SC Magnet Technologies for FCC-ee </a:t>
            </a:r>
            <a:endParaRPr dirty="0">
              <a:solidFill>
                <a:srgbClr val="981E32"/>
              </a:solidFill>
            </a:endParaRPr>
          </a:p>
        </p:txBody>
      </p:sp>
      <p:sp>
        <p:nvSpPr>
          <p:cNvPr id="301" name="Google Shape;301;p44">
            <a:extLst>
              <a:ext uri="{FF2B5EF4-FFF2-40B4-BE49-F238E27FC236}">
                <a16:creationId xmlns:a16="http://schemas.microsoft.com/office/drawing/2014/main" id="{4B71CCAB-1003-9998-77BD-035F21E0B16F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15</a:t>
            </a:fld>
            <a:endParaRPr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9BC87A5-3740-6795-D4AC-1BE397845C6D}"/>
              </a:ext>
            </a:extLst>
          </p:cNvPr>
          <p:cNvSpPr txBox="1"/>
          <p:nvPr/>
        </p:nvSpPr>
        <p:spPr>
          <a:xfrm>
            <a:off x="4031555" y="1592619"/>
            <a:ext cx="145905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GianLuca</a:t>
            </a:r>
            <a:r>
              <a:rPr lang="en-US" dirty="0"/>
              <a:t> Sabbi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6C12EAD-C3E6-6ADB-B62C-886859D63E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74187" y="1887851"/>
            <a:ext cx="5913503" cy="322621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D800D19-17E1-71E9-4D78-552E153C0F71}"/>
              </a:ext>
            </a:extLst>
          </p:cNvPr>
          <p:cNvSpPr txBox="1"/>
          <p:nvPr/>
        </p:nvSpPr>
        <p:spPr>
          <a:xfrm>
            <a:off x="1069509" y="875418"/>
            <a:ext cx="64171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/>
              <a:t>Working to understand opportunities for magnet technologies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D89ADB8-623F-8EE3-BDED-ACAEDFF0B04A}"/>
              </a:ext>
            </a:extLst>
          </p:cNvPr>
          <p:cNvSpPr txBox="1"/>
          <p:nvPr/>
        </p:nvSpPr>
        <p:spPr>
          <a:xfrm>
            <a:off x="242455" y="1592619"/>
            <a:ext cx="2860078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FCC-ee baseline use few SC</a:t>
            </a:r>
            <a:br>
              <a:rPr lang="en-US" dirty="0"/>
            </a:br>
            <a:r>
              <a:rPr lang="en-US" dirty="0"/>
              <a:t>magnets however there are</a:t>
            </a:r>
            <a:br>
              <a:rPr lang="en-US" dirty="0"/>
            </a:br>
            <a:r>
              <a:rPr lang="en-US" dirty="0"/>
              <a:t>discussions of using HTS in </a:t>
            </a:r>
            <a:br>
              <a:rPr lang="en-US" dirty="0"/>
            </a:br>
            <a:r>
              <a:rPr lang="en-US" dirty="0"/>
              <a:t>arcs and possibly the FFS </a:t>
            </a:r>
            <a:br>
              <a:rPr lang="en-US" dirty="0"/>
            </a:br>
            <a:r>
              <a:rPr lang="en-US" dirty="0"/>
              <a:t>and IR.</a:t>
            </a:r>
          </a:p>
          <a:p>
            <a:endParaRPr lang="en-US" dirty="0"/>
          </a:p>
          <a:p>
            <a:r>
              <a:rPr lang="en-US" dirty="0"/>
              <a:t>As optics and requirements </a:t>
            </a:r>
            <a:br>
              <a:rPr lang="en-US" dirty="0"/>
            </a:br>
            <a:r>
              <a:rPr lang="en-US" dirty="0"/>
              <a:t>clarify, plan to hold a workshop</a:t>
            </a:r>
            <a:br>
              <a:rPr lang="en-US" dirty="0"/>
            </a:br>
            <a:r>
              <a:rPr lang="en-US" dirty="0"/>
              <a:t>to clarify needs and opportunities </a:t>
            </a:r>
          </a:p>
        </p:txBody>
      </p:sp>
    </p:spTree>
    <p:extLst>
      <p:ext uri="{BB962C8B-B14F-4D97-AF65-F5344CB8AC3E}">
        <p14:creationId xmlns:p14="http://schemas.microsoft.com/office/powerpoint/2010/main" val="145107613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6">
          <a:extLst>
            <a:ext uri="{FF2B5EF4-FFF2-40B4-BE49-F238E27FC236}">
              <a16:creationId xmlns:a16="http://schemas.microsoft.com/office/drawing/2014/main" id="{FCED3355-881F-5BF2-356F-ECF5380D7B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p45">
            <a:extLst>
              <a:ext uri="{FF2B5EF4-FFF2-40B4-BE49-F238E27FC236}">
                <a16:creationId xmlns:a16="http://schemas.microsoft.com/office/drawing/2014/main" id="{46419E92-116C-14B1-3FC4-A20F858F2DD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31300" y="29431"/>
            <a:ext cx="7886700" cy="9942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rgbClr val="981E32"/>
                </a:solidFill>
              </a:rPr>
              <a:t>AI and BD Studies using FACET-II</a:t>
            </a:r>
            <a:endParaRPr dirty="0">
              <a:solidFill>
                <a:srgbClr val="981E32"/>
              </a:solidFill>
            </a:endParaRPr>
          </a:p>
        </p:txBody>
      </p:sp>
      <p:sp>
        <p:nvSpPr>
          <p:cNvPr id="308" name="Google Shape;308;p45">
            <a:extLst>
              <a:ext uri="{FF2B5EF4-FFF2-40B4-BE49-F238E27FC236}">
                <a16:creationId xmlns:a16="http://schemas.microsoft.com/office/drawing/2014/main" id="{784D2936-6C7B-8333-F1A4-0D801649B194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16</a:t>
            </a:fld>
            <a:endParaRPr/>
          </a:p>
        </p:txBody>
      </p:sp>
      <p:sp>
        <p:nvSpPr>
          <p:cNvPr id="309" name="Google Shape;309;p45">
            <a:extLst>
              <a:ext uri="{FF2B5EF4-FFF2-40B4-BE49-F238E27FC236}">
                <a16:creationId xmlns:a16="http://schemas.microsoft.com/office/drawing/2014/main" id="{6B38B530-5F2E-B118-36CB-B53D9F3C8B6F}"/>
              </a:ext>
            </a:extLst>
          </p:cNvPr>
          <p:cNvSpPr txBox="1"/>
          <p:nvPr/>
        </p:nvSpPr>
        <p:spPr>
          <a:xfrm>
            <a:off x="200963" y="658967"/>
            <a:ext cx="8742073" cy="25442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2000" dirty="0">
                <a:solidFill>
                  <a:srgbClr val="0339B8"/>
                </a:solidFill>
                <a:latin typeface="Calibri"/>
                <a:ea typeface="Calibri"/>
                <a:cs typeface="Calibri"/>
                <a:sym typeface="Calibri"/>
              </a:rPr>
              <a:t>Agentic AI is starting to have a real impact in accelerator operation and will certainly have an impact on design as well.  We need to figure out how to benefit from co-design and add hooks for the future</a:t>
            </a:r>
            <a:br>
              <a:rPr lang="en-US" sz="2000" dirty="0">
                <a:solidFill>
                  <a:srgbClr val="0339B8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2000" dirty="0">
                <a:solidFill>
                  <a:srgbClr val="0339B8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2000" dirty="0">
              <a:solidFill>
                <a:srgbClr val="0339B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 sz="2000" dirty="0">
              <a:solidFill>
                <a:srgbClr val="0339B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77800" lvl="0" indent="0" algn="l" rtl="0">
              <a:spcBef>
                <a:spcPts val="1000"/>
              </a:spcBef>
              <a:spcAft>
                <a:spcPts val="1000"/>
              </a:spcAft>
              <a:buNone/>
            </a:pPr>
            <a:endParaRPr sz="2000" dirty="0">
              <a:solidFill>
                <a:srgbClr val="0339B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F5E0DEB-4932-22B7-9D60-FCEAFDFCCC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076287"/>
            <a:ext cx="5047989" cy="281108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93D3AED-2F1C-C442-9B38-9DD1EDC037DB}"/>
              </a:ext>
            </a:extLst>
          </p:cNvPr>
          <p:cNvSpPr txBox="1"/>
          <p:nvPr/>
        </p:nvSpPr>
        <p:spPr>
          <a:xfrm>
            <a:off x="2142516" y="2076287"/>
            <a:ext cx="140936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Auralee Edelen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F9DDC00B-D651-661F-D4BE-718F638E105D}"/>
              </a:ext>
            </a:extLst>
          </p:cNvPr>
          <p:cNvSpPr/>
          <p:nvPr/>
        </p:nvSpPr>
        <p:spPr>
          <a:xfrm>
            <a:off x="1495425" y="2384064"/>
            <a:ext cx="2266950" cy="30777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2C5BB48-E8FF-A376-6C27-A5EDEA62250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5800" y="2855849"/>
            <a:ext cx="4648200" cy="225822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8309BDB1-8D20-B153-0082-2DB28234E2CC}"/>
              </a:ext>
            </a:extLst>
          </p:cNvPr>
          <p:cNvSpPr txBox="1"/>
          <p:nvPr/>
        </p:nvSpPr>
        <p:spPr>
          <a:xfrm>
            <a:off x="5227542" y="1746043"/>
            <a:ext cx="3916457" cy="1169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FACET-II has been used to study BD aspects</a:t>
            </a:r>
            <a:br>
              <a:rPr lang="en-US" dirty="0"/>
            </a:br>
            <a:r>
              <a:rPr lang="en-US" dirty="0"/>
              <a:t>relevant for FCC-ee injector linacs and </a:t>
            </a:r>
            <a:br>
              <a:rPr lang="en-US" dirty="0"/>
            </a:br>
            <a:r>
              <a:rPr lang="en-US" dirty="0"/>
              <a:t>diagnostics and other concepts working closely</a:t>
            </a:r>
            <a:br>
              <a:rPr lang="en-US" dirty="0"/>
            </a:br>
            <a:r>
              <a:rPr lang="en-US" dirty="0"/>
              <a:t>with PSI groups that have been doing injector</a:t>
            </a:r>
            <a:br>
              <a:rPr lang="en-US" dirty="0"/>
            </a:br>
            <a:r>
              <a:rPr lang="en-US" dirty="0"/>
              <a:t>design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D0CF8AA-0CCF-9922-C96A-0EAD6ABD540F}"/>
              </a:ext>
            </a:extLst>
          </p:cNvPr>
          <p:cNvSpPr txBox="1"/>
          <p:nvPr/>
        </p:nvSpPr>
        <p:spPr>
          <a:xfrm>
            <a:off x="5977904" y="2855849"/>
            <a:ext cx="150874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Brendan O’Shea</a:t>
            </a:r>
          </a:p>
        </p:txBody>
      </p:sp>
    </p:spTree>
    <p:extLst>
      <p:ext uri="{BB962C8B-B14F-4D97-AF65-F5344CB8AC3E}">
        <p14:creationId xmlns:p14="http://schemas.microsoft.com/office/powerpoint/2010/main" val="274302541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p50"/>
          <p:cNvSpPr txBox="1">
            <a:spLocks noGrp="1"/>
          </p:cNvSpPr>
          <p:nvPr>
            <p:ph type="title"/>
          </p:nvPr>
        </p:nvSpPr>
        <p:spPr>
          <a:xfrm>
            <a:off x="731300" y="29431"/>
            <a:ext cx="7886700" cy="9942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981E32"/>
                </a:solidFill>
              </a:rPr>
              <a:t>Summary</a:t>
            </a:r>
            <a:endParaRPr>
              <a:solidFill>
                <a:srgbClr val="981E32"/>
              </a:solidFill>
            </a:endParaRPr>
          </a:p>
        </p:txBody>
      </p:sp>
      <p:sp>
        <p:nvSpPr>
          <p:cNvPr id="345" name="Google Shape;345;p50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17</a:t>
            </a:fld>
            <a:endParaRPr/>
          </a:p>
        </p:txBody>
      </p:sp>
      <p:sp>
        <p:nvSpPr>
          <p:cNvPr id="346" name="Google Shape;346;p50"/>
          <p:cNvSpPr txBox="1"/>
          <p:nvPr/>
        </p:nvSpPr>
        <p:spPr>
          <a:xfrm>
            <a:off x="255500" y="875227"/>
            <a:ext cx="8838300" cy="37240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177800" lvl="0" indent="-165100" algn="l" rtl="0">
              <a:spcBef>
                <a:spcPts val="400"/>
              </a:spcBef>
              <a:spcAft>
                <a:spcPts val="0"/>
              </a:spcAft>
              <a:buClr>
                <a:srgbClr val="0339B8"/>
              </a:buClr>
              <a:buSzPts val="2000"/>
              <a:buFont typeface="Calibri"/>
              <a:buChar char="■"/>
            </a:pPr>
            <a:r>
              <a:rPr lang="en-US" sz="2000" dirty="0">
                <a:solidFill>
                  <a:srgbClr val="0339B8"/>
                </a:solidFill>
                <a:latin typeface="Calibri"/>
                <a:ea typeface="Calibri"/>
                <a:cs typeface="Calibri"/>
                <a:sym typeface="Calibri"/>
              </a:rPr>
              <a:t>Many good talks, great discussions, and wonderful posters!</a:t>
            </a:r>
          </a:p>
          <a:p>
            <a:pPr marL="177800" lvl="0" indent="-165100" algn="l" rtl="0">
              <a:spcBef>
                <a:spcPts val="400"/>
              </a:spcBef>
              <a:spcAft>
                <a:spcPts val="0"/>
              </a:spcAft>
              <a:buClr>
                <a:srgbClr val="0339B8"/>
              </a:buClr>
              <a:buSzPts val="2000"/>
              <a:buFont typeface="Calibri"/>
              <a:buChar char="■"/>
            </a:pPr>
            <a:endParaRPr lang="en-US" sz="2000" dirty="0">
              <a:solidFill>
                <a:srgbClr val="0339B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77800" lvl="0" indent="-165100" algn="l" rtl="0">
              <a:spcBef>
                <a:spcPts val="400"/>
              </a:spcBef>
              <a:spcAft>
                <a:spcPts val="0"/>
              </a:spcAft>
              <a:buClr>
                <a:srgbClr val="0339B8"/>
              </a:buClr>
              <a:buSzPts val="2000"/>
              <a:buFont typeface="Calibri"/>
              <a:buChar char="■"/>
            </a:pPr>
            <a:r>
              <a:rPr lang="en-US" sz="2000" dirty="0">
                <a:solidFill>
                  <a:srgbClr val="0339B8"/>
                </a:solidFill>
                <a:latin typeface="Calibri"/>
                <a:ea typeface="Calibri"/>
                <a:cs typeface="Calibri"/>
                <a:sym typeface="Calibri"/>
              </a:rPr>
              <a:t>US has opportunities to important contributions to FCC-ee </a:t>
            </a:r>
          </a:p>
          <a:p>
            <a:pPr marL="177800" lvl="0" indent="-165100" algn="l" rtl="0">
              <a:spcBef>
                <a:spcPts val="400"/>
              </a:spcBef>
              <a:spcAft>
                <a:spcPts val="0"/>
              </a:spcAft>
              <a:buClr>
                <a:srgbClr val="0339B8"/>
              </a:buClr>
              <a:buSzPts val="2000"/>
              <a:buFont typeface="Calibri"/>
              <a:buChar char="■"/>
            </a:pPr>
            <a:endParaRPr lang="en-US" sz="2000" dirty="0">
              <a:solidFill>
                <a:srgbClr val="0339B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77800" lvl="0" indent="-165100" algn="l" rtl="0">
              <a:spcBef>
                <a:spcPts val="400"/>
              </a:spcBef>
              <a:spcAft>
                <a:spcPts val="0"/>
              </a:spcAft>
              <a:buClr>
                <a:srgbClr val="0339B8"/>
              </a:buClr>
              <a:buSzPts val="2000"/>
              <a:buFont typeface="Calibri"/>
              <a:buChar char="■"/>
            </a:pPr>
            <a:r>
              <a:rPr lang="en-US" sz="2000" dirty="0">
                <a:solidFill>
                  <a:srgbClr val="0339B8"/>
                </a:solidFill>
                <a:latin typeface="Calibri"/>
                <a:ea typeface="Calibri"/>
                <a:cs typeface="Calibri"/>
                <a:sym typeface="Calibri"/>
              </a:rPr>
              <a:t>National labs and DOE are supporting program through LDRD and the GARD program which supports foundational R&amp;D  </a:t>
            </a:r>
          </a:p>
          <a:p>
            <a:pPr marL="177800" lvl="0" indent="-165100" algn="l" rtl="0">
              <a:spcBef>
                <a:spcPts val="400"/>
              </a:spcBef>
              <a:spcAft>
                <a:spcPts val="0"/>
              </a:spcAft>
              <a:buClr>
                <a:srgbClr val="0339B8"/>
              </a:buClr>
              <a:buSzPts val="2000"/>
              <a:buFont typeface="Calibri"/>
              <a:buChar char="■"/>
            </a:pPr>
            <a:endParaRPr lang="en-US" sz="2000" dirty="0">
              <a:solidFill>
                <a:srgbClr val="0339B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77800" lvl="0" indent="-165100" algn="l" rtl="0">
              <a:spcBef>
                <a:spcPts val="400"/>
              </a:spcBef>
              <a:spcAft>
                <a:spcPts val="0"/>
              </a:spcAft>
              <a:buClr>
                <a:srgbClr val="0339B8"/>
              </a:buClr>
              <a:buSzPts val="2000"/>
              <a:buFont typeface="Calibri"/>
              <a:buChar char="■"/>
            </a:pPr>
            <a:r>
              <a:rPr lang="en-US" sz="2000" dirty="0">
                <a:solidFill>
                  <a:srgbClr val="0339B8"/>
                </a:solidFill>
                <a:latin typeface="Calibri"/>
                <a:ea typeface="Calibri"/>
                <a:cs typeface="Calibri"/>
                <a:sym typeface="Calibri"/>
              </a:rPr>
              <a:t>Proposed a few new opportunities that would have broad impact beyond FCC-ee</a:t>
            </a:r>
          </a:p>
          <a:p>
            <a:pPr marL="177800" lvl="0" indent="-165100" algn="l" rtl="0">
              <a:spcBef>
                <a:spcPts val="400"/>
              </a:spcBef>
              <a:spcAft>
                <a:spcPts val="0"/>
              </a:spcAft>
              <a:buClr>
                <a:srgbClr val="0339B8"/>
              </a:buClr>
              <a:buSzPts val="2000"/>
              <a:buFont typeface="Calibri"/>
              <a:buChar char="■"/>
            </a:pPr>
            <a:endParaRPr lang="en-US" sz="2000" dirty="0">
              <a:solidFill>
                <a:srgbClr val="0339B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77800" lvl="0" indent="-165100" algn="l" rtl="0">
              <a:spcBef>
                <a:spcPts val="400"/>
              </a:spcBef>
              <a:spcAft>
                <a:spcPts val="0"/>
              </a:spcAft>
              <a:buClr>
                <a:srgbClr val="0339B8"/>
              </a:buClr>
              <a:buSzPts val="2000"/>
              <a:buFont typeface="Calibri"/>
              <a:buChar char="■"/>
            </a:pPr>
            <a:endParaRPr sz="2000" dirty="0">
              <a:solidFill>
                <a:srgbClr val="0339B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250D3F1-1C6B-5BD7-A552-CAFF19925EBE}"/>
              </a:ext>
            </a:extLst>
          </p:cNvPr>
          <p:cNvSpPr txBox="1"/>
          <p:nvPr/>
        </p:nvSpPr>
        <p:spPr>
          <a:xfrm>
            <a:off x="2292927" y="4394832"/>
            <a:ext cx="305724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Thank you all!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927</TotalTime>
  <Words>1040</Words>
  <Application>Microsoft Office PowerPoint</Application>
  <PresentationFormat>On-screen Show (16:9)</PresentationFormat>
  <Paragraphs>99</Paragraphs>
  <Slides>17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17</vt:i4>
      </vt:variant>
    </vt:vector>
  </HeadingPairs>
  <TitlesOfParts>
    <vt:vector size="22" baseType="lpstr">
      <vt:lpstr>Arial</vt:lpstr>
      <vt:lpstr>Calibri</vt:lpstr>
      <vt:lpstr>Wingdings</vt:lpstr>
      <vt:lpstr>Simple Light</vt:lpstr>
      <vt:lpstr>Office Theme</vt:lpstr>
      <vt:lpstr>4th US FCC Collaboration Meeting  US FCC Accelerator Summary September 11, 2026  Tor Raubenheimer</vt:lpstr>
      <vt:lpstr>US FCC Collaboration Meeting Accelerator Program</vt:lpstr>
      <vt:lpstr>US HFCC-ACC Program</vt:lpstr>
      <vt:lpstr>FCC-ee Accelerator Needs (Zimmermann)</vt:lpstr>
      <vt:lpstr>Synergies with EIC (Lari)</vt:lpstr>
      <vt:lpstr>US General Accelerator R&amp;D (GARD) Roadmap</vt:lpstr>
      <vt:lpstr>800 MHz SRF R&amp;D</vt:lpstr>
      <vt:lpstr>A Nationally Coordinated SRF R&amp;D Program</vt:lpstr>
      <vt:lpstr>RF Power Opportunities</vt:lpstr>
      <vt:lpstr>Beam Dynamics Simulations</vt:lpstr>
      <vt:lpstr>Beam Dynamics Simulations</vt:lpstr>
      <vt:lpstr>Interaction Region Magnet</vt:lpstr>
      <vt:lpstr>IR Magnet Cryostat and Layout</vt:lpstr>
      <vt:lpstr>FCC-ee MDI Challenges &amp; Luminosity Systematics</vt:lpstr>
      <vt:lpstr>SC Magnet Technologies for FCC-ee </vt:lpstr>
      <vt:lpstr>AI and BD Studies using FACET-II</vt:lpstr>
      <vt:lpstr>Summary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Raubenheimer, Tor O.</cp:lastModifiedBy>
  <cp:revision>30</cp:revision>
  <dcterms:modified xsi:type="dcterms:W3CDTF">2026-09-11T16:48:04Z</dcterms:modified>
</cp:coreProperties>
</file>